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40"/>
  </p:handoutMasterIdLst>
  <p:sldIdLst>
    <p:sldId id="298" r:id="rId3"/>
    <p:sldId id="299" r:id="rId5"/>
    <p:sldId id="301" r:id="rId6"/>
    <p:sldId id="262" r:id="rId7"/>
    <p:sldId id="270" r:id="rId8"/>
    <p:sldId id="271" r:id="rId9"/>
    <p:sldId id="272" r:id="rId10"/>
    <p:sldId id="329" r:id="rId11"/>
    <p:sldId id="330" r:id="rId12"/>
    <p:sldId id="273" r:id="rId13"/>
    <p:sldId id="274" r:id="rId14"/>
    <p:sldId id="302" r:id="rId15"/>
    <p:sldId id="277" r:id="rId16"/>
    <p:sldId id="278" r:id="rId17"/>
    <p:sldId id="332" r:id="rId18"/>
    <p:sldId id="279" r:id="rId19"/>
    <p:sldId id="333" r:id="rId20"/>
    <p:sldId id="280" r:id="rId21"/>
    <p:sldId id="334" r:id="rId22"/>
    <p:sldId id="335" r:id="rId23"/>
    <p:sldId id="336" r:id="rId24"/>
    <p:sldId id="337" r:id="rId25"/>
    <p:sldId id="260" r:id="rId26"/>
    <p:sldId id="281" r:id="rId27"/>
    <p:sldId id="282" r:id="rId28"/>
    <p:sldId id="283" r:id="rId29"/>
    <p:sldId id="284" r:id="rId30"/>
    <p:sldId id="338" r:id="rId31"/>
    <p:sldId id="259" r:id="rId32"/>
    <p:sldId id="285" r:id="rId33"/>
    <p:sldId id="286" r:id="rId34"/>
    <p:sldId id="287" r:id="rId35"/>
    <p:sldId id="288" r:id="rId36"/>
    <p:sldId id="291" r:id="rId37"/>
    <p:sldId id="292" r:id="rId38"/>
    <p:sldId id="289" r:id="rId3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53A76"/>
    <a:srgbClr val="F6615B"/>
    <a:srgbClr val="01ACBE"/>
    <a:srgbClr val="FFB850"/>
    <a:srgbClr val="663A77"/>
    <a:srgbClr val="E87071"/>
    <a:srgbClr val="945DA9"/>
    <a:srgbClr val="EE9E9E"/>
    <a:srgbClr val="01C2D6"/>
    <a:srgbClr val="FFC9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6" d="100"/>
          <a:sy n="86" d="100"/>
        </p:scale>
        <p:origin x="58" y="58"/>
      </p:cViewPr>
      <p:guideLst>
        <p:guide orient="horz" pos="2162"/>
        <p:guide pos="384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handoutMaster" Target="handoutMasters/handoutMaster1.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77427D-F979-4665-A8E6-21FD8D6364E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3B5DE1-60D8-40D2-8392-790B4353A29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093B5DE1-60D8-40D2-8392-790B4353A29A}"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093B5DE1-60D8-40D2-8392-790B4353A29A}"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093B5DE1-60D8-40D2-8392-790B4353A29A}"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093B5DE1-60D8-40D2-8392-790B4353A29A}"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093B5DE1-60D8-40D2-8392-790B4353A29A}"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093B5DE1-60D8-40D2-8392-790B4353A29A}"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093B5DE1-60D8-40D2-8392-790B4353A29A}"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093B5DE1-60D8-40D2-8392-790B4353A29A}"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093B5DE1-60D8-40D2-8392-790B4353A29A}"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093B5DE1-60D8-40D2-8392-790B4353A29A}"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093B5DE1-60D8-40D2-8392-790B4353A29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093B5DE1-60D8-40D2-8392-790B4353A29A}"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093B5DE1-60D8-40D2-8392-790B4353A29A}"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093B5DE1-60D8-40D2-8392-790B4353A29A}"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093B5DE1-60D8-40D2-8392-790B4353A29A}"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093B5DE1-60D8-40D2-8392-790B4353A29A}"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093B5DE1-60D8-40D2-8392-790B4353A29A}"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093B5DE1-60D8-40D2-8392-790B4353A29A}"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093B5DE1-60D8-40D2-8392-790B4353A29A}"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093B5DE1-60D8-40D2-8392-790B4353A29A}"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093B5DE1-60D8-40D2-8392-790B4353A29A}"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093B5DE1-60D8-40D2-8392-790B4353A29A}"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093B5DE1-60D8-40D2-8392-790B4353A29A}"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093B5DE1-60D8-40D2-8392-790B4353A29A}"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093B5DE1-60D8-40D2-8392-790B4353A29A}"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093B5DE1-60D8-40D2-8392-790B4353A29A}"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093B5DE1-60D8-40D2-8392-790B4353A29A}"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093B5DE1-60D8-40D2-8392-790B4353A29A}"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093B5DE1-60D8-40D2-8392-790B4353A29A}"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093B5DE1-60D8-40D2-8392-790B4353A29A}"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093B5DE1-60D8-40D2-8392-790B4353A29A}"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093B5DE1-60D8-40D2-8392-790B4353A29A}"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093B5DE1-60D8-40D2-8392-790B4353A29A}"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093B5DE1-60D8-40D2-8392-790B4353A29A}"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093B5DE1-60D8-40D2-8392-790B4353A29A}"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093B5DE1-60D8-40D2-8392-790B4353A29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图片 6" descr="图片1"/>
          <p:cNvPicPr>
            <a:picLocks noChangeAspect="1"/>
          </p:cNvPicPr>
          <p:nvPr userDrawn="1"/>
        </p:nvPicPr>
        <p:blipFill>
          <a:blip r:embed="rId2" cstate="print"/>
          <a:stretch>
            <a:fillRect/>
          </a:stretch>
        </p:blipFill>
        <p:spPr>
          <a:xfrm>
            <a:off x="-32385" y="-15875"/>
            <a:ext cx="12313285" cy="6927850"/>
          </a:xfrm>
          <a:prstGeom prst="rect">
            <a:avLst/>
          </a:prstGeom>
        </p:spPr>
      </p:pic>
    </p:spTree>
  </p:cSld>
  <p:clrMapOvr>
    <a:masterClrMapping/>
  </p:clrMapOvr>
  <p:transition advClick="0" advTm="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565CE74E-AB26-4998-AD42-012C4C1AD076}" type="slidenum">
              <a:rPr lang="zh-CN" altLang="en-US" smtClean="0"/>
            </a:fld>
            <a:endParaRPr lang="zh-CN" altLang="en-US"/>
          </a:p>
        </p:txBody>
      </p:sp>
    </p:spTree>
  </p:cSld>
  <p:clrMapOvr>
    <a:masterClrMapping/>
  </p:clrMapOvr>
  <p:transition advClick="0" advTm="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565CE74E-AB26-4998-AD42-012C4C1AD076}" type="slidenum">
              <a:rPr lang="zh-CN" altLang="en-US" smtClean="0"/>
            </a:fld>
            <a:endParaRPr lang="zh-CN" altLang="en-US"/>
          </a:p>
        </p:txBody>
      </p:sp>
    </p:spTree>
  </p:cSld>
  <p:clrMapOvr>
    <a:masterClrMapping/>
  </p:clrMapOvr>
  <p:transition advClick="0" advTm="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7" name="图片 6" descr="图片1"/>
          <p:cNvPicPr>
            <a:picLocks noChangeAspect="1"/>
          </p:cNvPicPr>
          <p:nvPr userDrawn="1"/>
        </p:nvPicPr>
        <p:blipFill>
          <a:blip r:embed="rId2" cstate="print"/>
          <a:stretch>
            <a:fillRect/>
          </a:stretch>
        </p:blipFill>
        <p:spPr>
          <a:xfrm>
            <a:off x="-46990" y="-31115"/>
            <a:ext cx="12313285" cy="6927850"/>
          </a:xfrm>
          <a:prstGeom prst="rect">
            <a:avLst/>
          </a:prstGeom>
        </p:spPr>
      </p:pic>
      <p:grpSp>
        <p:nvGrpSpPr>
          <p:cNvPr id="11" name="组合 10"/>
          <p:cNvGrpSpPr/>
          <p:nvPr userDrawn="1"/>
        </p:nvGrpSpPr>
        <p:grpSpPr>
          <a:xfrm>
            <a:off x="500380" y="104775"/>
            <a:ext cx="844550" cy="679450"/>
            <a:chOff x="283980" y="301282"/>
            <a:chExt cx="1001193" cy="778226"/>
          </a:xfrm>
        </p:grpSpPr>
        <p:grpSp>
          <p:nvGrpSpPr>
            <p:cNvPr id="12" name="组合 11"/>
            <p:cNvGrpSpPr/>
            <p:nvPr/>
          </p:nvGrpSpPr>
          <p:grpSpPr>
            <a:xfrm>
              <a:off x="283980" y="301282"/>
              <a:ext cx="866605" cy="778226"/>
              <a:chOff x="225922" y="165203"/>
              <a:chExt cx="1038215" cy="932335"/>
            </a:xfrm>
          </p:grpSpPr>
          <p:sp>
            <p:nvSpPr>
              <p:cNvPr id="13" name="任意多边形 12"/>
              <p:cNvSpPr/>
              <p:nvPr/>
            </p:nvSpPr>
            <p:spPr>
              <a:xfrm>
                <a:off x="365209" y="290285"/>
                <a:ext cx="759642" cy="68217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solidFill>
                  <a:srgbClr val="01ACBE"/>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a:off x="225922" y="165203"/>
                <a:ext cx="1038215" cy="932335"/>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rgbClr val="01ACBE">
                    <a:alpha val="62000"/>
                  </a:srgb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文本框 14"/>
            <p:cNvSpPr txBox="1"/>
            <p:nvPr/>
          </p:nvSpPr>
          <p:spPr>
            <a:xfrm>
              <a:off x="364258" y="485334"/>
              <a:ext cx="920915" cy="386931"/>
            </a:xfrm>
            <a:prstGeom prst="rect">
              <a:avLst/>
            </a:prstGeom>
            <a:noFill/>
          </p:spPr>
          <p:txBody>
            <a:bodyPr wrap="square" rtlCol="0">
              <a:spAutoFit/>
            </a:bodyPr>
            <a:lstStyle/>
            <a:p>
              <a:r>
                <a:rPr lang="en-US" altLang="zh-CN" sz="1600" dirty="0">
                  <a:gradFill>
                    <a:gsLst>
                      <a:gs pos="0">
                        <a:srgbClr val="FFB850"/>
                      </a:gs>
                      <a:gs pos="34000">
                        <a:srgbClr val="01ACBE"/>
                      </a:gs>
                      <a:gs pos="69000">
                        <a:srgbClr val="E87071"/>
                      </a:gs>
                      <a:gs pos="100000">
                        <a:srgbClr val="7D4793"/>
                      </a:gs>
                    </a:gsLst>
                    <a:lin ang="21594000" scaled="0"/>
                  </a:gradFill>
                  <a:latin typeface="Impact" panose="020B0806030902050204" pitchFamily="34" charset="0"/>
                </a:rPr>
                <a:t>LOGO</a:t>
              </a:r>
              <a:endParaRPr lang="en-US" altLang="zh-CN" sz="1600" dirty="0">
                <a:gradFill>
                  <a:gsLst>
                    <a:gs pos="0">
                      <a:srgbClr val="FFB850"/>
                    </a:gs>
                    <a:gs pos="34000">
                      <a:srgbClr val="01ACBE"/>
                    </a:gs>
                    <a:gs pos="69000">
                      <a:srgbClr val="E87071"/>
                    </a:gs>
                    <a:gs pos="100000">
                      <a:srgbClr val="7D4793"/>
                    </a:gs>
                  </a:gsLst>
                  <a:lin ang="21594000" scaled="0"/>
                </a:gradFill>
                <a:latin typeface="Impact" panose="020B0806030902050204" pitchFamily="34" charset="0"/>
              </a:endParaRPr>
            </a:p>
          </p:txBody>
        </p:sp>
      </p:grpSp>
      <p:cxnSp>
        <p:nvCxnSpPr>
          <p:cNvPr id="8" name="直接连接符 7"/>
          <p:cNvCxnSpPr/>
          <p:nvPr/>
        </p:nvCxnSpPr>
        <p:spPr>
          <a:xfrm flipV="1">
            <a:off x="1343660" y="677545"/>
            <a:ext cx="8280000" cy="6985"/>
          </a:xfrm>
          <a:prstGeom prst="line">
            <a:avLst/>
          </a:prstGeom>
          <a:ln>
            <a:solidFill>
              <a:srgbClr val="12AFC0"/>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userDrawn="1"/>
        </p:nvSpPr>
        <p:spPr>
          <a:xfrm>
            <a:off x="9696450" y="208280"/>
            <a:ext cx="2493010" cy="417830"/>
          </a:xfrm>
          <a:prstGeom prst="rect">
            <a:avLst/>
          </a:prstGeom>
          <a:noFill/>
        </p:spPr>
        <p:txBody>
          <a:bodyPr wrap="square" rtlCol="0">
            <a:spAutoFit/>
          </a:bodyPr>
          <a:lstStyle/>
          <a:p>
            <a:r>
              <a:rPr lang="zh-CN" altLang="zh-CN" sz="2000" b="1">
                <a:solidFill>
                  <a:srgbClr val="12AFC0"/>
                </a:solidFill>
                <a:latin typeface="微软雅黑" panose="020B0503020204020204" charset="-122"/>
                <a:ea typeface="微软雅黑" panose="020B0503020204020204" charset="-122"/>
              </a:rPr>
              <a:t>输入你公司的名称</a:t>
            </a:r>
            <a:endParaRPr lang="zh-CN" altLang="zh-CN" sz="2000" b="1">
              <a:solidFill>
                <a:srgbClr val="12AFC0"/>
              </a:solidFill>
              <a:latin typeface="微软雅黑" panose="020B0503020204020204" charset="-122"/>
              <a:ea typeface="微软雅黑" panose="020B0503020204020204" charset="-122"/>
            </a:endParaRPr>
          </a:p>
        </p:txBody>
      </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 calcmode="lin" valueType="num">
                                      <p:cBhvr>
                                        <p:cTn id="9" dur="500" fill="hold"/>
                                        <p:tgtEl>
                                          <p:spTgt spid="11"/>
                                        </p:tgtEl>
                                        <p:attrNameLst>
                                          <p:attrName>style.rotation</p:attrName>
                                        </p:attrNameLst>
                                      </p:cBhvr>
                                      <p:tavLst>
                                        <p:tav tm="0">
                                          <p:val>
                                            <p:fltVal val="90"/>
                                          </p:val>
                                        </p:tav>
                                        <p:tav tm="100000">
                                          <p:val>
                                            <p:fltVal val="0"/>
                                          </p:val>
                                        </p:tav>
                                      </p:tavLst>
                                    </p:anim>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838200" y="6356350"/>
            <a:ext cx="2743200" cy="365125"/>
          </a:xfrm>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565CE74E-AB26-4998-AD42-012C4C1AD076}" type="slidenum">
              <a:rPr lang="zh-CN" altLang="en-US" smtClean="0"/>
            </a:fld>
            <a:endParaRPr lang="zh-CN" altLang="en-US"/>
          </a:p>
        </p:txBody>
      </p:sp>
    </p:spTree>
  </p:cSld>
  <p:clrMapOvr>
    <a:masterClrMapping/>
  </p:clrMapOvr>
  <p:transition advClick="0" advTm="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838200" y="6356350"/>
            <a:ext cx="2743200" cy="365125"/>
          </a:xfrm>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565CE74E-AB26-4998-AD42-012C4C1AD076}" type="slidenum">
              <a:rPr lang="zh-CN" altLang="en-US" smtClean="0"/>
            </a:fld>
            <a:endParaRPr lang="zh-CN" altLang="en-US"/>
          </a:p>
        </p:txBody>
      </p:sp>
    </p:spTree>
  </p:cSld>
  <p:clrMapOvr>
    <a:masterClrMapping/>
  </p:clrMapOvr>
  <p:transition advClick="0" advTm="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838200" y="6356350"/>
            <a:ext cx="2743200" cy="365125"/>
          </a:xfrm>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565CE74E-AB26-4998-AD42-012C4C1AD076}" type="slidenum">
              <a:rPr lang="zh-CN" altLang="en-US" smtClean="0"/>
            </a:fld>
            <a:endParaRPr lang="zh-CN" altLang="en-US"/>
          </a:p>
        </p:txBody>
      </p:sp>
    </p:spTree>
  </p:cSld>
  <p:clrMapOvr>
    <a:masterClrMapping/>
  </p:clrMapOvr>
  <p:transition advClick="0" advTm="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565CE74E-AB26-4998-AD42-012C4C1AD076}" type="slidenum">
              <a:rPr lang="zh-CN" altLang="en-US" smtClean="0"/>
            </a:fld>
            <a:endParaRPr lang="zh-CN" altLang="en-US"/>
          </a:p>
        </p:txBody>
      </p:sp>
    </p:spTree>
  </p:cSld>
  <p:clrMapOvr>
    <a:masterClrMapping/>
  </p:clrMapOvr>
  <p:transition advClick="0" advTm="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565CE74E-AB26-4998-AD42-012C4C1AD076}" type="slidenum">
              <a:rPr lang="zh-CN" altLang="en-US" smtClean="0"/>
            </a:fld>
            <a:endParaRPr lang="zh-CN" altLang="en-US"/>
          </a:p>
        </p:txBody>
      </p:sp>
    </p:spTree>
  </p:cSld>
  <p:clrMapOvr>
    <a:masterClrMapping/>
  </p:clrMapOvr>
  <p:transition advClick="0" advTm="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565CE74E-AB26-4998-AD42-012C4C1AD076}" type="slidenum">
              <a:rPr lang="zh-CN" altLang="en-US" smtClean="0"/>
            </a:fld>
            <a:endParaRPr lang="zh-CN" altLang="en-US"/>
          </a:p>
        </p:txBody>
      </p:sp>
    </p:spTree>
  </p:cSld>
  <p:clrMapOvr>
    <a:masterClrMapping/>
  </p:clrMapOvr>
  <p:transition advClick="0" advTm="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565CE74E-AB26-4998-AD42-012C4C1AD076}" type="slidenum">
              <a:rPr lang="zh-CN" altLang="en-US" smtClean="0"/>
            </a:fld>
            <a:endParaRPr lang="zh-CN" altLang="en-US"/>
          </a:p>
        </p:txBody>
      </p:sp>
    </p:spTree>
  </p:cSld>
  <p:clrMapOvr>
    <a:masterClrMapping/>
  </p:clrMapOvr>
  <p:transition advClick="0" advTm="0">
    <p:random/>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advTm="0">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2.xml"/><Relationship Id="rId3" Type="http://schemas.openxmlformats.org/officeDocument/2006/relationships/image" Target="../media/image18.png"/><Relationship Id="rId2" Type="http://schemas.microsoft.com/office/2007/relationships/hdphoto" Target="../media/image17.wdp"/><Relationship Id="rId1"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2.xml"/><Relationship Id="rId2" Type="http://schemas.microsoft.com/office/2007/relationships/hdphoto" Target="../media/image17.wdp"/><Relationship Id="rId1"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33.xml"/><Relationship Id="rId3" Type="http://schemas.openxmlformats.org/officeDocument/2006/relationships/slideLayout" Target="../slideLayouts/slideLayout2.xml"/><Relationship Id="rId2" Type="http://schemas.microsoft.com/office/2007/relationships/hdphoto" Target="../media/image13.wdp"/><Relationship Id="rId1" Type="http://schemas.openxmlformats.org/officeDocument/2006/relationships/image" Target="../media/image20.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image" Target="../media/image3.jpeg"/><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2.xml"/><Relationship Id="rId3" Type="http://schemas.openxmlformats.org/officeDocument/2006/relationships/image" Target="../media/image14.png"/><Relationship Id="rId2" Type="http://schemas.microsoft.com/office/2007/relationships/hdphoto" Target="../media/image13.wdp"/><Relationship Id="rId1"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文本框 151"/>
          <p:cNvSpPr txBox="1"/>
          <p:nvPr/>
        </p:nvSpPr>
        <p:spPr>
          <a:xfrm>
            <a:off x="1617345" y="4269105"/>
            <a:ext cx="9087485" cy="548640"/>
          </a:xfrm>
          <a:prstGeom prst="rect">
            <a:avLst/>
          </a:prstGeom>
          <a:noFill/>
        </p:spPr>
        <p:txBody>
          <a:bodyPr wrap="square" rtlCol="0">
            <a:spAutoFit/>
          </a:bodyPr>
          <a:lstStyle/>
          <a:p>
            <a:pPr algn="ctr"/>
            <a:r>
              <a:rPr lang="zh-CN" sz="2800" dirty="0">
                <a:gradFill>
                  <a:gsLst>
                    <a:gs pos="0">
                      <a:srgbClr val="FFB850"/>
                    </a:gs>
                    <a:gs pos="29000">
                      <a:srgbClr val="01ACBE"/>
                    </a:gs>
                    <a:gs pos="66000">
                      <a:srgbClr val="F6615B"/>
                    </a:gs>
                    <a:gs pos="100000">
                      <a:srgbClr val="653A76"/>
                    </a:gs>
                  </a:gsLst>
                  <a:lin ang="5400000" scaled="0"/>
                </a:gradFill>
                <a:latin typeface="微软雅黑" panose="020B0503020204020204" charset="-122"/>
                <a:ea typeface="微软雅黑" panose="020B0503020204020204" charset="-122"/>
              </a:rPr>
              <a:t>在这里输入你公司的名称 </a:t>
            </a:r>
            <a:r>
              <a:rPr lang="zh-CN" sz="2800" dirty="0">
                <a:solidFill>
                  <a:schemeClr val="tx1"/>
                </a:solidFill>
                <a:latin typeface="微软雅黑" panose="020B0503020204020204" charset="-122"/>
                <a:ea typeface="微软雅黑" panose="020B0503020204020204" charset="-122"/>
              </a:rPr>
              <a:t>  </a:t>
            </a:r>
            <a:endParaRPr lang="zh-CN" sz="2800" dirty="0">
              <a:solidFill>
                <a:schemeClr val="tx1"/>
              </a:solidFill>
              <a:latin typeface="微软雅黑" panose="020B0503020204020204" charset="-122"/>
              <a:ea typeface="微软雅黑" panose="020B0503020204020204" charset="-122"/>
            </a:endParaRPr>
          </a:p>
        </p:txBody>
      </p:sp>
      <p:sp>
        <p:nvSpPr>
          <p:cNvPr id="154" name="矩形 153"/>
          <p:cNvSpPr>
            <a:spLocks noChangeArrowheads="1"/>
          </p:cNvSpPr>
          <p:nvPr/>
        </p:nvSpPr>
        <p:spPr bwMode="auto">
          <a:xfrm>
            <a:off x="3229722" y="4795445"/>
            <a:ext cx="587248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sz="1600" b="1"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rPr>
              <a:t>框架及文字内容完整，实用性强，适用于入职培训</a:t>
            </a:r>
            <a:r>
              <a:rPr lang="zh-CN" altLang="en-US" sz="1600" b="1" dirty="0">
                <a:solidFill>
                  <a:schemeClr val="tx1"/>
                </a:solidFill>
                <a:latin typeface="微软雅黑" panose="020B0503020204020204" charset="-122"/>
                <a:ea typeface="微软雅黑" panose="020B0503020204020204" charset="-122"/>
                <a:sym typeface="+mn-ea"/>
              </a:rPr>
              <a:t>、公司介绍等</a:t>
            </a:r>
            <a:endParaRPr kumimoji="0" lang="zh-CN" altLang="en-US" sz="1600" b="1"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sym typeface="+mn-ea"/>
            </a:endParaRPr>
          </a:p>
        </p:txBody>
      </p:sp>
      <p:sp>
        <p:nvSpPr>
          <p:cNvPr id="3" name="Freeform 5"/>
          <p:cNvSpPr/>
          <p:nvPr/>
        </p:nvSpPr>
        <p:spPr bwMode="auto">
          <a:xfrm rot="5400000">
            <a:off x="1726325" y="1151692"/>
            <a:ext cx="2375760" cy="210638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lstStyle/>
          <a:p>
            <a:endParaRPr lang="zh-CN" altLang="en-US" sz="6600" b="1">
              <a:solidFill>
                <a:prstClr val="black"/>
              </a:solidFill>
              <a:latin typeface="微软雅黑" panose="020B0503020204020204" charset="-122"/>
              <a:ea typeface="微软雅黑" panose="020B0503020204020204" charset="-122"/>
            </a:endParaRPr>
          </a:p>
        </p:txBody>
      </p:sp>
      <p:sp>
        <p:nvSpPr>
          <p:cNvPr id="2" name="Freeform 5"/>
          <p:cNvSpPr/>
          <p:nvPr/>
        </p:nvSpPr>
        <p:spPr bwMode="auto">
          <a:xfrm rot="5400000">
            <a:off x="1980740" y="1377262"/>
            <a:ext cx="1866929" cy="165524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lstStyle/>
          <a:p>
            <a:endParaRPr lang="zh-CN" altLang="en-US" sz="6600" b="1">
              <a:solidFill>
                <a:prstClr val="black"/>
              </a:solidFill>
              <a:latin typeface="微软雅黑" panose="020B0503020204020204" charset="-122"/>
              <a:ea typeface="微软雅黑" panose="020B0503020204020204" charset="-122"/>
            </a:endParaRPr>
          </a:p>
        </p:txBody>
      </p:sp>
      <p:sp>
        <p:nvSpPr>
          <p:cNvPr id="5" name="Freeform 5"/>
          <p:cNvSpPr/>
          <p:nvPr/>
        </p:nvSpPr>
        <p:spPr bwMode="auto">
          <a:xfrm rot="5400000">
            <a:off x="2233948" y="1601759"/>
            <a:ext cx="1360511" cy="120624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1ACBE"/>
          </a:solidFill>
          <a:ln w="15875">
            <a:noFill/>
          </a:ln>
          <a:effectLst>
            <a:innerShdw blurRad="63500" dist="25400" dir="8100000">
              <a:prstClr val="black">
                <a:alpha val="50000"/>
              </a:prstClr>
            </a:innerShdw>
          </a:effectLst>
        </p:spPr>
        <p:txBody>
          <a:bodyPr vert="horz" wrap="square" lIns="91440" tIns="45720" rIns="91440" bIns="45720" numCol="1" anchor="t" anchorCtr="0" compatLnSpc="1"/>
          <a:lstStyle/>
          <a:p>
            <a:endParaRPr lang="zh-CN" altLang="en-US" sz="6600" b="1">
              <a:solidFill>
                <a:prstClr val="black"/>
              </a:solidFill>
              <a:latin typeface="微软雅黑" panose="020B0503020204020204" charset="-122"/>
              <a:ea typeface="微软雅黑" panose="020B0503020204020204" charset="-122"/>
            </a:endParaRPr>
          </a:p>
        </p:txBody>
      </p:sp>
      <p:sp>
        <p:nvSpPr>
          <p:cNvPr id="6" name="文本框 15"/>
          <p:cNvSpPr txBox="1"/>
          <p:nvPr/>
        </p:nvSpPr>
        <p:spPr>
          <a:xfrm>
            <a:off x="2528035" y="1628024"/>
            <a:ext cx="772340" cy="1168400"/>
          </a:xfrm>
          <a:prstGeom prst="rect">
            <a:avLst/>
          </a:prstGeom>
          <a:noFill/>
        </p:spPr>
        <p:txBody>
          <a:bodyPr wrap="square" rtlCol="0">
            <a:spAutoFit/>
          </a:bodyPr>
          <a:lstStyle/>
          <a:p>
            <a:pPr algn="ctr"/>
            <a:r>
              <a:rPr lang="zh-CN" altLang="zh-CN" sz="6600" b="1" dirty="0">
                <a:solidFill>
                  <a:prstClr val="white"/>
                </a:solidFill>
                <a:latin typeface="微软雅黑" panose="020B0503020204020204" charset="-122"/>
                <a:ea typeface="微软雅黑" panose="020B0503020204020204" charset="-122"/>
              </a:rPr>
              <a:t>入</a:t>
            </a:r>
            <a:endParaRPr lang="zh-CN" altLang="zh-CN" sz="6600" b="1" dirty="0">
              <a:solidFill>
                <a:prstClr val="white"/>
              </a:solidFill>
              <a:latin typeface="微软雅黑" panose="020B0503020204020204" charset="-122"/>
              <a:ea typeface="微软雅黑" panose="020B0503020204020204" charset="-122"/>
            </a:endParaRPr>
          </a:p>
        </p:txBody>
      </p:sp>
      <p:sp>
        <p:nvSpPr>
          <p:cNvPr id="8" name="Freeform 5"/>
          <p:cNvSpPr/>
          <p:nvPr/>
        </p:nvSpPr>
        <p:spPr bwMode="auto">
          <a:xfrm rot="5400000">
            <a:off x="3967489" y="1152535"/>
            <a:ext cx="2375760" cy="210638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ysClr val="window" lastClr="FFFFFF"/>
              </a:gs>
              <a:gs pos="100000">
                <a:srgbClr val="D3D3D3"/>
              </a:gs>
            </a:gsLst>
            <a:lin ang="8100000" scaled="0"/>
          </a:gradFill>
          <a:ln w="19050">
            <a:gradFill>
              <a:gsLst>
                <a:gs pos="0">
                  <a:srgbClr val="ADADAD"/>
                </a:gs>
                <a:gs pos="100000">
                  <a:sysClr val="window" lastClr="FFFFFF"/>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lstStyle/>
          <a:p>
            <a:endParaRPr lang="zh-CN" altLang="en-US" sz="6600" b="1">
              <a:solidFill>
                <a:prstClr val="black"/>
              </a:solidFill>
              <a:latin typeface="微软雅黑" panose="020B0503020204020204" charset="-122"/>
              <a:ea typeface="微软雅黑" panose="020B0503020204020204" charset="-122"/>
            </a:endParaRPr>
          </a:p>
        </p:txBody>
      </p:sp>
      <p:sp>
        <p:nvSpPr>
          <p:cNvPr id="9" name="Freeform 5"/>
          <p:cNvSpPr/>
          <p:nvPr/>
        </p:nvSpPr>
        <p:spPr bwMode="auto">
          <a:xfrm rot="5400000">
            <a:off x="4221905" y="1378104"/>
            <a:ext cx="1866929" cy="165524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ysClr val="window" lastClr="FFFFFF"/>
              </a:gs>
              <a:gs pos="100000">
                <a:srgbClr val="D3D3D3"/>
              </a:gs>
            </a:gsLst>
            <a:lin ang="8100000" scaled="0"/>
          </a:gradFill>
          <a:ln w="19050">
            <a:gradFill>
              <a:gsLst>
                <a:gs pos="0">
                  <a:srgbClr val="ADADAD"/>
                </a:gs>
                <a:gs pos="100000">
                  <a:sysClr val="window" lastClr="FFFFFF"/>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lstStyle/>
          <a:p>
            <a:endParaRPr lang="zh-CN" altLang="en-US" sz="6600" b="1">
              <a:solidFill>
                <a:prstClr val="black"/>
              </a:solidFill>
              <a:latin typeface="微软雅黑" panose="020B0503020204020204" charset="-122"/>
              <a:ea typeface="微软雅黑" panose="020B0503020204020204" charset="-122"/>
            </a:endParaRPr>
          </a:p>
        </p:txBody>
      </p:sp>
      <p:sp>
        <p:nvSpPr>
          <p:cNvPr id="10" name="Freeform 5"/>
          <p:cNvSpPr/>
          <p:nvPr/>
        </p:nvSpPr>
        <p:spPr bwMode="auto">
          <a:xfrm rot="5400000">
            <a:off x="4475113" y="1602601"/>
            <a:ext cx="1360511" cy="120624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F6615B"/>
          </a:solidFill>
          <a:ln w="15875">
            <a:noFill/>
          </a:ln>
          <a:effectLst>
            <a:innerShdw blurRad="63500" dist="25400" dir="8100000">
              <a:prstClr val="black">
                <a:alpha val="50000"/>
              </a:prstClr>
            </a:innerShdw>
          </a:effectLst>
        </p:spPr>
        <p:txBody>
          <a:bodyPr vert="horz" wrap="square" lIns="91440" tIns="45720" rIns="91440" bIns="45720" numCol="1" anchor="t" anchorCtr="0" compatLnSpc="1"/>
          <a:lstStyle/>
          <a:p>
            <a:endParaRPr lang="zh-CN" altLang="en-US" sz="6600" b="1">
              <a:solidFill>
                <a:prstClr val="black"/>
              </a:solidFill>
              <a:latin typeface="微软雅黑" panose="020B0503020204020204" charset="-122"/>
              <a:ea typeface="微软雅黑" panose="020B0503020204020204" charset="-122"/>
            </a:endParaRPr>
          </a:p>
        </p:txBody>
      </p:sp>
      <p:sp>
        <p:nvSpPr>
          <p:cNvPr id="11" name="文本框 54"/>
          <p:cNvSpPr txBox="1"/>
          <p:nvPr/>
        </p:nvSpPr>
        <p:spPr>
          <a:xfrm>
            <a:off x="4799679" y="1644106"/>
            <a:ext cx="772340" cy="1168400"/>
          </a:xfrm>
          <a:prstGeom prst="rect">
            <a:avLst/>
          </a:prstGeom>
          <a:noFill/>
        </p:spPr>
        <p:txBody>
          <a:bodyPr wrap="square" rtlCol="0">
            <a:spAutoFit/>
          </a:bodyPr>
          <a:lstStyle/>
          <a:p>
            <a:pPr algn="ctr"/>
            <a:r>
              <a:rPr lang="zh-CN" altLang="en-US" sz="6600" b="1" dirty="0">
                <a:solidFill>
                  <a:prstClr val="white"/>
                </a:solidFill>
                <a:latin typeface="微软雅黑" panose="020B0503020204020204" charset="-122"/>
                <a:ea typeface="微软雅黑" panose="020B0503020204020204" charset="-122"/>
              </a:rPr>
              <a:t>职</a:t>
            </a:r>
            <a:endParaRPr lang="zh-CN" altLang="en-US" sz="6600" b="1" dirty="0">
              <a:solidFill>
                <a:prstClr val="white"/>
              </a:solidFill>
              <a:latin typeface="微软雅黑" panose="020B0503020204020204" charset="-122"/>
              <a:ea typeface="微软雅黑" panose="020B0503020204020204" charset="-122"/>
            </a:endParaRPr>
          </a:p>
        </p:txBody>
      </p:sp>
      <p:sp>
        <p:nvSpPr>
          <p:cNvPr id="13" name="Freeform 5"/>
          <p:cNvSpPr/>
          <p:nvPr/>
        </p:nvSpPr>
        <p:spPr bwMode="auto">
          <a:xfrm rot="5400000">
            <a:off x="6176748" y="1166932"/>
            <a:ext cx="2375760" cy="210638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ysClr val="window" lastClr="FFFFFF"/>
              </a:gs>
              <a:gs pos="100000">
                <a:srgbClr val="D3D3D3"/>
              </a:gs>
            </a:gsLst>
            <a:lin ang="8100000" scaled="0"/>
          </a:gradFill>
          <a:ln w="19050">
            <a:gradFill>
              <a:gsLst>
                <a:gs pos="0">
                  <a:srgbClr val="ADADAD"/>
                </a:gs>
                <a:gs pos="100000">
                  <a:sysClr val="window" lastClr="FFFFFF"/>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lstStyle/>
          <a:p>
            <a:endParaRPr lang="zh-CN" altLang="en-US" sz="6600" b="1">
              <a:solidFill>
                <a:prstClr val="black"/>
              </a:solidFill>
              <a:latin typeface="微软雅黑" panose="020B0503020204020204" charset="-122"/>
              <a:ea typeface="微软雅黑" panose="020B0503020204020204" charset="-122"/>
            </a:endParaRPr>
          </a:p>
        </p:txBody>
      </p:sp>
      <p:sp>
        <p:nvSpPr>
          <p:cNvPr id="14" name="Freeform 5"/>
          <p:cNvSpPr/>
          <p:nvPr/>
        </p:nvSpPr>
        <p:spPr bwMode="auto">
          <a:xfrm rot="5400000">
            <a:off x="6431163" y="1392502"/>
            <a:ext cx="1866929" cy="165524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ysClr val="window" lastClr="FFFFFF"/>
              </a:gs>
              <a:gs pos="100000">
                <a:srgbClr val="D3D3D3"/>
              </a:gs>
            </a:gsLst>
            <a:lin ang="8100000" scaled="0"/>
          </a:gradFill>
          <a:ln w="19050">
            <a:gradFill>
              <a:gsLst>
                <a:gs pos="0">
                  <a:srgbClr val="ADADAD"/>
                </a:gs>
                <a:gs pos="100000">
                  <a:sysClr val="window" lastClr="FFFFFF"/>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lstStyle/>
          <a:p>
            <a:endParaRPr lang="zh-CN" altLang="en-US" sz="6600" b="1">
              <a:solidFill>
                <a:prstClr val="black"/>
              </a:solidFill>
              <a:latin typeface="微软雅黑" panose="020B0503020204020204" charset="-122"/>
              <a:ea typeface="微软雅黑" panose="020B0503020204020204" charset="-122"/>
            </a:endParaRPr>
          </a:p>
        </p:txBody>
      </p:sp>
      <p:sp>
        <p:nvSpPr>
          <p:cNvPr id="15" name="Freeform 5"/>
          <p:cNvSpPr/>
          <p:nvPr/>
        </p:nvSpPr>
        <p:spPr bwMode="auto">
          <a:xfrm rot="5400000">
            <a:off x="6684371" y="1616999"/>
            <a:ext cx="1360511" cy="120624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FFB850"/>
          </a:solidFill>
          <a:ln w="15875">
            <a:noFill/>
          </a:ln>
          <a:effectLst>
            <a:innerShdw blurRad="63500" dist="25400" dir="8100000">
              <a:prstClr val="black">
                <a:alpha val="50000"/>
              </a:prstClr>
            </a:innerShdw>
          </a:effectLst>
        </p:spPr>
        <p:txBody>
          <a:bodyPr vert="horz" wrap="square" lIns="91440" tIns="45720" rIns="91440" bIns="45720" numCol="1" anchor="t" anchorCtr="0" compatLnSpc="1"/>
          <a:lstStyle/>
          <a:p>
            <a:endParaRPr lang="zh-CN" altLang="en-US" sz="6600" b="1">
              <a:solidFill>
                <a:prstClr val="black"/>
              </a:solidFill>
              <a:latin typeface="微软雅黑" panose="020B0503020204020204" charset="-122"/>
              <a:ea typeface="微软雅黑" panose="020B0503020204020204" charset="-122"/>
            </a:endParaRPr>
          </a:p>
        </p:txBody>
      </p:sp>
      <p:sp>
        <p:nvSpPr>
          <p:cNvPr id="16" name="文本框 59"/>
          <p:cNvSpPr txBox="1"/>
          <p:nvPr/>
        </p:nvSpPr>
        <p:spPr>
          <a:xfrm>
            <a:off x="6925846" y="1643265"/>
            <a:ext cx="946731" cy="1168400"/>
          </a:xfrm>
          <a:prstGeom prst="rect">
            <a:avLst/>
          </a:prstGeom>
          <a:noFill/>
        </p:spPr>
        <p:txBody>
          <a:bodyPr wrap="square" rtlCol="0">
            <a:spAutoFit/>
          </a:bodyPr>
          <a:lstStyle/>
          <a:p>
            <a:pPr algn="ctr"/>
            <a:r>
              <a:rPr lang="zh-CN" altLang="en-US" sz="6600" b="1" dirty="0">
                <a:solidFill>
                  <a:prstClr val="white"/>
                </a:solidFill>
                <a:latin typeface="微软雅黑" panose="020B0503020204020204" charset="-122"/>
                <a:ea typeface="微软雅黑" panose="020B0503020204020204" charset="-122"/>
              </a:rPr>
              <a:t>培</a:t>
            </a:r>
            <a:endParaRPr lang="zh-CN" altLang="en-US" sz="6600" b="1" dirty="0">
              <a:solidFill>
                <a:prstClr val="white"/>
              </a:solidFill>
              <a:latin typeface="微软雅黑" panose="020B0503020204020204" charset="-122"/>
              <a:ea typeface="微软雅黑" panose="020B0503020204020204" charset="-122"/>
            </a:endParaRPr>
          </a:p>
        </p:txBody>
      </p:sp>
      <p:sp>
        <p:nvSpPr>
          <p:cNvPr id="7" name="Freeform 5"/>
          <p:cNvSpPr/>
          <p:nvPr/>
        </p:nvSpPr>
        <p:spPr bwMode="auto">
          <a:xfrm rot="5400000">
            <a:off x="8394715" y="1167775"/>
            <a:ext cx="2375760" cy="210638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ysClr val="window" lastClr="FFFFFF"/>
              </a:gs>
              <a:gs pos="100000">
                <a:srgbClr val="D3D3D3"/>
              </a:gs>
            </a:gsLst>
            <a:lin ang="8100000" scaled="0"/>
          </a:gradFill>
          <a:ln w="19050">
            <a:gradFill>
              <a:gsLst>
                <a:gs pos="0">
                  <a:srgbClr val="ADADAD"/>
                </a:gs>
                <a:gs pos="100000">
                  <a:sysClr val="window" lastClr="FFFFFF"/>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lstStyle/>
          <a:p>
            <a:endParaRPr lang="zh-CN" altLang="en-US" sz="6600" b="1">
              <a:solidFill>
                <a:prstClr val="black"/>
              </a:solidFill>
              <a:latin typeface="微软雅黑" panose="020B0503020204020204" charset="-122"/>
              <a:ea typeface="微软雅黑" panose="020B0503020204020204" charset="-122"/>
            </a:endParaRPr>
          </a:p>
        </p:txBody>
      </p:sp>
      <p:sp>
        <p:nvSpPr>
          <p:cNvPr id="12" name="Freeform 5"/>
          <p:cNvSpPr/>
          <p:nvPr/>
        </p:nvSpPr>
        <p:spPr bwMode="auto">
          <a:xfrm rot="5400000">
            <a:off x="8649131" y="1393344"/>
            <a:ext cx="1866929" cy="165524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ysClr val="window" lastClr="FFFFFF"/>
              </a:gs>
              <a:gs pos="100000">
                <a:srgbClr val="D3D3D3"/>
              </a:gs>
            </a:gsLst>
            <a:lin ang="8100000" scaled="0"/>
          </a:gradFill>
          <a:ln w="19050">
            <a:gradFill>
              <a:gsLst>
                <a:gs pos="0">
                  <a:srgbClr val="ADADAD"/>
                </a:gs>
                <a:gs pos="100000">
                  <a:sysClr val="window" lastClr="FFFFFF"/>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lstStyle/>
          <a:p>
            <a:endParaRPr lang="zh-CN" altLang="en-US" sz="6600" b="1">
              <a:solidFill>
                <a:prstClr val="black"/>
              </a:solidFill>
              <a:latin typeface="微软雅黑" panose="020B0503020204020204" charset="-122"/>
              <a:ea typeface="微软雅黑" panose="020B0503020204020204" charset="-122"/>
            </a:endParaRPr>
          </a:p>
        </p:txBody>
      </p:sp>
      <p:sp>
        <p:nvSpPr>
          <p:cNvPr id="17" name="Freeform 5"/>
          <p:cNvSpPr/>
          <p:nvPr/>
        </p:nvSpPr>
        <p:spPr bwMode="auto">
          <a:xfrm rot="5400000">
            <a:off x="8902339" y="1617841"/>
            <a:ext cx="1360511" cy="120624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653A76"/>
          </a:solidFill>
          <a:ln w="15875">
            <a:noFill/>
          </a:ln>
          <a:effectLst>
            <a:innerShdw blurRad="63500" dist="25400" dir="8100000">
              <a:prstClr val="black">
                <a:alpha val="50000"/>
              </a:prstClr>
            </a:innerShdw>
          </a:effectLst>
        </p:spPr>
        <p:txBody>
          <a:bodyPr vert="horz" wrap="square" lIns="91440" tIns="45720" rIns="91440" bIns="45720" numCol="1" anchor="t" anchorCtr="0" compatLnSpc="1"/>
          <a:lstStyle/>
          <a:p>
            <a:endParaRPr lang="zh-CN" altLang="en-US" sz="6600" b="1">
              <a:solidFill>
                <a:prstClr val="black"/>
              </a:solidFill>
              <a:latin typeface="微软雅黑" panose="020B0503020204020204" charset="-122"/>
              <a:ea typeface="微软雅黑" panose="020B0503020204020204" charset="-122"/>
            </a:endParaRPr>
          </a:p>
        </p:txBody>
      </p:sp>
      <p:sp>
        <p:nvSpPr>
          <p:cNvPr id="21" name="文本框 87"/>
          <p:cNvSpPr txBox="1"/>
          <p:nvPr/>
        </p:nvSpPr>
        <p:spPr>
          <a:xfrm>
            <a:off x="9211665" y="1644106"/>
            <a:ext cx="772340" cy="1168400"/>
          </a:xfrm>
          <a:prstGeom prst="rect">
            <a:avLst/>
          </a:prstGeom>
          <a:noFill/>
        </p:spPr>
        <p:txBody>
          <a:bodyPr wrap="square" rtlCol="0">
            <a:spAutoFit/>
          </a:bodyPr>
          <a:lstStyle/>
          <a:p>
            <a:pPr algn="ctr"/>
            <a:r>
              <a:rPr lang="zh-CN" altLang="en-US" sz="6600" b="1" dirty="0">
                <a:solidFill>
                  <a:prstClr val="white"/>
                </a:solidFill>
                <a:latin typeface="微软雅黑" panose="020B0503020204020204" charset="-122"/>
                <a:ea typeface="微软雅黑" panose="020B0503020204020204" charset="-122"/>
              </a:rPr>
              <a:t>训</a:t>
            </a:r>
            <a:endParaRPr lang="zh-CN" altLang="en-US" sz="6600" b="1" dirty="0">
              <a:solidFill>
                <a:prstClr val="white"/>
              </a:solidFill>
              <a:latin typeface="微软雅黑" panose="020B0503020204020204" charset="-122"/>
              <a:ea typeface="微软雅黑" panose="020B0503020204020204" charset="-122"/>
            </a:endParaRPr>
          </a:p>
        </p:txBody>
      </p:sp>
      <p:sp>
        <p:nvSpPr>
          <p:cNvPr id="23" name="圆角矩形 22"/>
          <p:cNvSpPr/>
          <p:nvPr/>
        </p:nvSpPr>
        <p:spPr>
          <a:xfrm>
            <a:off x="3338830" y="3713480"/>
            <a:ext cx="5808980" cy="538480"/>
          </a:xfrm>
          <a:prstGeom prst="roundRect">
            <a:avLst/>
          </a:prstGeom>
          <a:solidFill>
            <a:schemeClr val="bg2"/>
          </a:solidFill>
          <a:ln w="25400" cap="flat" cmpd="sng" algn="ctr">
            <a:noFill/>
            <a:prstDash val="solid"/>
          </a:ln>
          <a:effectLst>
            <a:innerShdw blurRad="63500" dist="50800" dir="2700000">
              <a:prstClr val="black">
                <a:alpha val="50000"/>
              </a:prstClr>
            </a:innerShdw>
          </a:effectLst>
        </p:spPr>
        <p:txBody>
          <a:bodyPr lIns="91413" tIns="45706" rIns="91413" bIns="45706" rtlCol="0" anchor="ctr"/>
          <a:lstStyle/>
          <a:p>
            <a:pPr algn="ctr"/>
            <a:endParaRPr lang="zh-CN" altLang="en-US">
              <a:solidFill>
                <a:schemeClr val="bg1"/>
              </a:solidFill>
            </a:endParaRPr>
          </a:p>
        </p:txBody>
      </p:sp>
      <p:sp>
        <p:nvSpPr>
          <p:cNvPr id="24" name="TextBox 23"/>
          <p:cNvSpPr txBox="1"/>
          <p:nvPr/>
        </p:nvSpPr>
        <p:spPr>
          <a:xfrm>
            <a:off x="4000500" y="3738880"/>
            <a:ext cx="5661025" cy="481965"/>
          </a:xfrm>
          <a:prstGeom prst="rect">
            <a:avLst/>
          </a:prstGeom>
          <a:noFill/>
        </p:spPr>
        <p:txBody>
          <a:bodyPr wrap="square" lIns="91413" tIns="45706" rIns="91413" bIns="45706" rtlCol="0">
            <a:spAutoFit/>
          </a:bodyPr>
          <a:lstStyle/>
          <a:p>
            <a:r>
              <a:rPr lang="zh-CN" altLang="en-US" sz="2400" dirty="0">
                <a:solidFill>
                  <a:schemeClr val="tx1"/>
                </a:solidFill>
                <a:effectLst/>
                <a:latin typeface="微软雅黑" panose="020B0503020204020204" charset="-122"/>
                <a:ea typeface="微软雅黑" panose="020B0503020204020204" charset="-122"/>
              </a:rPr>
              <a:t>框架完整的</a:t>
            </a:r>
            <a:r>
              <a:rPr lang="zh-CN" altLang="en-US" sz="2400" b="1" dirty="0">
                <a:solidFill>
                  <a:schemeClr val="tx1"/>
                </a:solidFill>
                <a:effectLst/>
                <a:latin typeface="微软雅黑" panose="020B0503020204020204" charset="-122"/>
                <a:ea typeface="微软雅黑" panose="020B0503020204020204" charset="-122"/>
              </a:rPr>
              <a:t>员工入职培训</a:t>
            </a:r>
            <a:r>
              <a:rPr lang="en-US" altLang="zh-CN" sz="2400" dirty="0">
                <a:solidFill>
                  <a:schemeClr val="tx1"/>
                </a:solidFill>
                <a:effectLst/>
                <a:latin typeface="微软雅黑" panose="020B0503020204020204" charset="-122"/>
                <a:ea typeface="微软雅黑" panose="020B0503020204020204" charset="-122"/>
              </a:rPr>
              <a:t>PPT</a:t>
            </a:r>
            <a:r>
              <a:rPr lang="zh-CN" altLang="en-US" sz="2400" dirty="0">
                <a:solidFill>
                  <a:schemeClr val="tx1"/>
                </a:solidFill>
                <a:effectLst/>
                <a:latin typeface="微软雅黑" panose="020B0503020204020204" charset="-122"/>
                <a:ea typeface="微软雅黑" panose="020B0503020204020204" charset="-122"/>
              </a:rPr>
              <a:t>模板</a:t>
            </a:r>
            <a:endParaRPr lang="zh-CN" altLang="en-US" sz="2400" dirty="0">
              <a:solidFill>
                <a:schemeClr val="tx1"/>
              </a:solidFill>
              <a:effectLst/>
              <a:latin typeface="微软雅黑" panose="020B0503020204020204" charset="-122"/>
              <a:ea typeface="微软雅黑" panose="020B0503020204020204" charset="-122"/>
            </a:endParaRPr>
          </a:p>
        </p:txBody>
      </p:sp>
      <p:grpSp>
        <p:nvGrpSpPr>
          <p:cNvPr id="25" name="Group 91"/>
          <p:cNvGrpSpPr/>
          <p:nvPr/>
        </p:nvGrpSpPr>
        <p:grpSpPr bwMode="auto">
          <a:xfrm>
            <a:off x="3395827" y="3771870"/>
            <a:ext cx="390552" cy="616758"/>
            <a:chOff x="936" y="1480"/>
            <a:chExt cx="1589" cy="2510"/>
          </a:xfrm>
        </p:grpSpPr>
        <p:grpSp>
          <p:nvGrpSpPr>
            <p:cNvPr id="26" name="组合 33"/>
            <p:cNvGrpSpPr/>
            <p:nvPr/>
          </p:nvGrpSpPr>
          <p:grpSpPr bwMode="auto">
            <a:xfrm>
              <a:off x="985" y="1583"/>
              <a:ext cx="1441" cy="2407"/>
              <a:chOff x="1754168" y="3653262"/>
              <a:chExt cx="1857599" cy="3107815"/>
            </a:xfrm>
          </p:grpSpPr>
          <p:sp>
            <p:nvSpPr>
              <p:cNvPr id="27" name="椭圆 26"/>
              <p:cNvSpPr/>
              <p:nvPr/>
            </p:nvSpPr>
            <p:spPr>
              <a:xfrm>
                <a:off x="1754168" y="3653262"/>
                <a:ext cx="1857599" cy="1857597"/>
              </a:xfrm>
              <a:prstGeom prst="ellipse">
                <a:avLst/>
              </a:prstGeom>
              <a:solidFill>
                <a:sysClr val="windowText" lastClr="000000">
                  <a:lumMod val="50000"/>
                  <a:lumOff val="50000"/>
                </a:sysClr>
              </a:solidFill>
              <a:ln w="25400" cap="flat" cmpd="sng" algn="ctr">
                <a:noFill/>
                <a:prstDash val="solid"/>
              </a:ln>
              <a:effectLst>
                <a:innerShdw blurRad="88900" dist="63500" dir="13500000">
                  <a:prstClr val="black">
                    <a:alpha val="50000"/>
                  </a:prstClr>
                </a:innerShdw>
              </a:effectLst>
            </p:spPr>
            <p:txBody>
              <a:bodyPr lIns="0" tIns="0" rIns="0" bIns="0" anchor="ctr"/>
              <a:lstStyle/>
              <a:p>
                <a:pPr algn="ctr">
                  <a:defRPr/>
                </a:pPr>
                <a:endParaRPr lang="zh-CN" altLang="en-US" sz="3000" dirty="0">
                  <a:latin typeface="Calibri" panose="020F0502020204030204" pitchFamily="34" charset="0"/>
                  <a:ea typeface="方正超粗黑简体" panose="03000509000000000000" pitchFamily="65" charset="-122"/>
                </a:endParaRPr>
              </a:p>
            </p:txBody>
          </p:sp>
          <p:sp>
            <p:nvSpPr>
              <p:cNvPr id="28" name="椭圆 27"/>
              <p:cNvSpPr/>
              <p:nvPr/>
            </p:nvSpPr>
            <p:spPr>
              <a:xfrm>
                <a:off x="1911556" y="3810650"/>
                <a:ext cx="1542822" cy="1542820"/>
              </a:xfrm>
              <a:prstGeom prst="ellipse">
                <a:avLst/>
              </a:prstGeom>
              <a:solidFill>
                <a:srgbClr val="C20100"/>
              </a:solidFill>
              <a:ln w="28575" cap="flat" cmpd="sng" algn="ctr">
                <a:gradFill flip="none" rotWithShape="1">
                  <a:gsLst>
                    <a:gs pos="100000">
                      <a:srgbClr val="FFFFFF"/>
                    </a:gs>
                    <a:gs pos="0">
                      <a:srgbClr val="CECED0"/>
                    </a:gs>
                  </a:gsLst>
                  <a:lin ang="13500000" scaled="1"/>
                  <a:tileRect/>
                </a:gradFill>
                <a:prstDash val="solid"/>
              </a:ln>
              <a:effectLst>
                <a:outerShdw blurRad="190500" dist="88900" dir="2700000" algn="tl" rotWithShape="0">
                  <a:prstClr val="black">
                    <a:alpha val="35000"/>
                  </a:prstClr>
                </a:outerShdw>
              </a:effectLst>
            </p:spPr>
            <p:txBody>
              <a:bodyPr anchor="ctr"/>
              <a:lstStyle/>
              <a:p>
                <a:pPr algn="ctr">
                  <a:defRPr/>
                </a:pPr>
                <a:endParaRPr lang="zh-CN" altLang="en-US"/>
              </a:p>
            </p:txBody>
          </p:sp>
          <p:sp>
            <p:nvSpPr>
              <p:cNvPr id="29" name="矩形 28"/>
              <p:cNvSpPr/>
              <p:nvPr/>
            </p:nvSpPr>
            <p:spPr>
              <a:xfrm>
                <a:off x="2196990" y="4093185"/>
                <a:ext cx="968886" cy="2667892"/>
              </a:xfrm>
              <a:prstGeom prst="rect">
                <a:avLst/>
              </a:prstGeom>
            </p:spPr>
            <p:txBody>
              <a:bodyPr wrap="none">
                <a:spAutoFit/>
              </a:bodyPr>
              <a:lstStyle>
                <a:lvl1pPr>
                  <a:defRPr>
                    <a:solidFill>
                      <a:sysClr val="windowText" lastClr="000000"/>
                    </a:solidFill>
                    <a:latin typeface="Arial" panose="020B0604020202020204" pitchFamily="34" charset="0"/>
                    <a:ea typeface="宋体" panose="02010600030101010101" pitchFamily="2" charset="-122"/>
                  </a:defRPr>
                </a:lvl1pPr>
                <a:lvl2pPr marL="742950" indent="-285750">
                  <a:defRPr>
                    <a:solidFill>
                      <a:sysClr val="windowText" lastClr="000000"/>
                    </a:solidFill>
                    <a:latin typeface="Arial" panose="020B0604020202020204" pitchFamily="34" charset="0"/>
                    <a:ea typeface="宋体" panose="02010600030101010101" pitchFamily="2" charset="-122"/>
                  </a:defRPr>
                </a:lvl2pPr>
                <a:lvl3pPr marL="1143000" indent="-228600">
                  <a:defRPr>
                    <a:solidFill>
                      <a:sysClr val="windowText" lastClr="000000"/>
                    </a:solidFill>
                    <a:latin typeface="Arial" panose="020B0604020202020204" pitchFamily="34" charset="0"/>
                    <a:ea typeface="宋体" panose="02010600030101010101" pitchFamily="2" charset="-122"/>
                  </a:defRPr>
                </a:lvl3pPr>
                <a:lvl4pPr marL="1600200" indent="-228600">
                  <a:defRPr>
                    <a:solidFill>
                      <a:sysClr val="windowText" lastClr="000000"/>
                    </a:solidFill>
                    <a:latin typeface="Arial" panose="020B0604020202020204" pitchFamily="34" charset="0"/>
                    <a:ea typeface="宋体" panose="02010600030101010101" pitchFamily="2" charset="-122"/>
                  </a:defRPr>
                </a:lvl4pPr>
                <a:lvl5pPr marL="2057400" indent="-228600">
                  <a:defRPr>
                    <a:solidFill>
                      <a:sysClr val="windowText" lastClr="000000"/>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ysClr val="windowText" lastClr="000000"/>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ysClr val="windowText" lastClr="000000"/>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ysClr val="windowText" lastClr="000000"/>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ysClr val="windowText" lastClr="000000"/>
                    </a:solidFill>
                    <a:latin typeface="Arial" panose="020B0604020202020204" pitchFamily="34" charset="0"/>
                    <a:ea typeface="宋体" panose="02010600030101010101" pitchFamily="2" charset="-122"/>
                  </a:defRPr>
                </a:lvl9pPr>
              </a:lstStyle>
              <a:p>
                <a:pPr algn="ctr"/>
                <a:endParaRPr lang="zh-CN" altLang="zh-CN" sz="2700" b="1">
                  <a:solidFill>
                    <a:srgbClr val="CA0098"/>
                  </a:solidFill>
                  <a:latin typeface="微软雅黑" panose="020B0503020204020204" charset="-122"/>
                  <a:ea typeface="微软雅黑" panose="020B0503020204020204" charset="-122"/>
                </a:endParaRPr>
              </a:p>
            </p:txBody>
          </p:sp>
        </p:grpSp>
        <p:grpSp>
          <p:nvGrpSpPr>
            <p:cNvPr id="30" name="组合 4"/>
            <p:cNvGrpSpPr/>
            <p:nvPr/>
          </p:nvGrpSpPr>
          <p:grpSpPr bwMode="auto">
            <a:xfrm>
              <a:off x="936" y="1480"/>
              <a:ext cx="1589" cy="1588"/>
              <a:chOff x="3733576" y="3930057"/>
              <a:chExt cx="1801556" cy="1800152"/>
            </a:xfrm>
          </p:grpSpPr>
          <p:sp>
            <p:nvSpPr>
              <p:cNvPr id="31" name="椭圆 30"/>
              <p:cNvSpPr/>
              <p:nvPr/>
            </p:nvSpPr>
            <p:spPr>
              <a:xfrm>
                <a:off x="4003576" y="4200057"/>
                <a:ext cx="1260000" cy="1260000"/>
              </a:xfrm>
              <a:prstGeom prst="ellipse">
                <a:avLst/>
              </a:prstGeom>
              <a:noFill/>
              <a:ln w="25400" cap="flat" cmpd="sng" algn="ctr">
                <a:gradFill flip="none" rotWithShape="1">
                  <a:gsLst>
                    <a:gs pos="100000">
                      <a:sysClr val="window" lastClr="FFFFFF"/>
                    </a:gs>
                    <a:gs pos="0">
                      <a:sysClr val="window" lastClr="FFFFFF">
                        <a:lumMod val="75000"/>
                      </a:sysClr>
                    </a:gs>
                  </a:gsLst>
                  <a:lin ang="2700000" scaled="1"/>
                  <a:tileRect/>
                </a:gradFill>
                <a:prstDash val="solid"/>
              </a:ln>
              <a:effectLst/>
            </p:spPr>
            <p:txBody>
              <a:bodyPr anchor="ctr"/>
              <a:lstStyle/>
              <a:p>
                <a:pPr algn="ctr">
                  <a:defRPr/>
                </a:pPr>
                <a:endParaRPr lang="zh-CN" altLang="en-US">
                  <a:solidFill>
                    <a:prstClr val="white"/>
                  </a:solidFill>
                </a:endParaRPr>
              </a:p>
            </p:txBody>
          </p:sp>
          <p:sp>
            <p:nvSpPr>
              <p:cNvPr id="32" name="任意多边形 6"/>
              <p:cNvSpPr/>
              <p:nvPr/>
            </p:nvSpPr>
            <p:spPr>
              <a:xfrm>
                <a:off x="3734710" y="3930057"/>
                <a:ext cx="1800422" cy="1800152"/>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rgbClr val="F0F0F0"/>
                  </a:gs>
                  <a:gs pos="100000">
                    <a:srgbClr val="DBDBDB"/>
                  </a:gs>
                </a:gsLst>
                <a:lin ang="2700000" scaled="1"/>
              </a:gradFill>
              <a:ln w="25400" cap="flat" cmpd="sng" algn="ctr">
                <a:noFill/>
                <a:prstDash val="solid"/>
              </a:ln>
              <a:effectLst>
                <a:outerShdw blurRad="88900" dist="63500" dir="2700000" algn="tl" rotWithShape="0">
                  <a:prstClr val="black">
                    <a:alpha val="40000"/>
                  </a:prstClr>
                </a:outerShdw>
              </a:effectLst>
            </p:spPr>
            <p:txBody>
              <a:bodyPr anchor="ctr"/>
              <a:lstStyle/>
              <a:p>
                <a:pPr algn="ctr">
                  <a:defRPr/>
                </a:pPr>
                <a:endParaRPr lang="zh-CN" altLang="en-US">
                  <a:solidFill>
                    <a:prstClr val="white"/>
                  </a:solidFill>
                </a:endParaRPr>
              </a:p>
            </p:txBody>
          </p:sp>
          <p:sp>
            <p:nvSpPr>
              <p:cNvPr id="33" name="椭圆 7"/>
              <p:cNvSpPr/>
              <p:nvPr/>
            </p:nvSpPr>
            <p:spPr>
              <a:xfrm>
                <a:off x="3733576" y="3930057"/>
                <a:ext cx="1800000" cy="1800000"/>
              </a:xfrm>
              <a:prstGeom prst="ellipse">
                <a:avLst/>
              </a:prstGeom>
              <a:noFill/>
              <a:ln w="25400" cap="flat" cmpd="sng" algn="ctr">
                <a:gradFill flip="none" rotWithShape="1">
                  <a:gsLst>
                    <a:gs pos="0">
                      <a:sysClr val="window" lastClr="FFFFFF"/>
                    </a:gs>
                    <a:gs pos="100000">
                      <a:sysClr val="window" lastClr="FFFFFF">
                        <a:lumMod val="75000"/>
                      </a:sysClr>
                    </a:gs>
                  </a:gsLst>
                  <a:lin ang="2700000" scaled="1"/>
                  <a:tileRect/>
                </a:gradFill>
                <a:prstDash val="solid"/>
              </a:ln>
              <a:effectLst/>
            </p:spPr>
            <p:txBody>
              <a:bodyPr anchor="ctr"/>
              <a:lstStyle/>
              <a:p>
                <a:pPr algn="ctr">
                  <a:defRPr/>
                </a:pPr>
                <a:endParaRPr lang="zh-CN" altLang="en-US">
                  <a:solidFill>
                    <a:prstClr val="white"/>
                  </a:solidFill>
                </a:endParaRPr>
              </a:p>
            </p:txBody>
          </p:sp>
        </p:grpSp>
      </p:grpSp>
      <p:grpSp>
        <p:nvGrpSpPr>
          <p:cNvPr id="4" name="组合 3"/>
          <p:cNvGrpSpPr/>
          <p:nvPr/>
        </p:nvGrpSpPr>
        <p:grpSpPr>
          <a:xfrm>
            <a:off x="5097145" y="5307330"/>
            <a:ext cx="431800" cy="408940"/>
            <a:chOff x="5076056" y="2138335"/>
            <a:chExt cx="428348" cy="386204"/>
          </a:xfrm>
        </p:grpSpPr>
        <p:sp>
          <p:nvSpPr>
            <p:cNvPr id="18" name="Freeform 5"/>
            <p:cNvSpPr/>
            <p:nvPr/>
          </p:nvSpPr>
          <p:spPr bwMode="auto">
            <a:xfrm>
              <a:off x="5076056"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ln>
          </p:spPr>
          <p:txBody>
            <a:bodyPr vert="horz" wrap="square" lIns="91440" tIns="45720" rIns="91440" bIns="45720" numCol="1" anchor="t" anchorCtr="0" compatLnSpc="1"/>
            <a:lstStyle/>
            <a:p>
              <a:endParaRPr lang="zh-CN" altLang="en-US"/>
            </a:p>
          </p:txBody>
        </p:sp>
        <p:sp>
          <p:nvSpPr>
            <p:cNvPr id="19" name="KSO_Shape"/>
            <p:cNvSpPr/>
            <p:nvPr/>
          </p:nvSpPr>
          <p:spPr bwMode="auto">
            <a:xfrm>
              <a:off x="5175472" y="2244479"/>
              <a:ext cx="229514" cy="195468"/>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8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8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8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8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8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grpSp>
      <p:grpSp>
        <p:nvGrpSpPr>
          <p:cNvPr id="20" name="组合 19"/>
          <p:cNvGrpSpPr/>
          <p:nvPr/>
        </p:nvGrpSpPr>
        <p:grpSpPr>
          <a:xfrm>
            <a:off x="5629764" y="5305727"/>
            <a:ext cx="432000" cy="388800"/>
            <a:chOff x="5557128" y="2138335"/>
            <a:chExt cx="428348" cy="386204"/>
          </a:xfrm>
        </p:grpSpPr>
        <p:sp>
          <p:nvSpPr>
            <p:cNvPr id="22" name="Freeform 5"/>
            <p:cNvSpPr/>
            <p:nvPr/>
          </p:nvSpPr>
          <p:spPr bwMode="auto">
            <a:xfrm>
              <a:off x="5557128"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ln>
          </p:spPr>
          <p:txBody>
            <a:bodyPr vert="horz" wrap="square" lIns="91440" tIns="45720" rIns="91440" bIns="45720" numCol="1" anchor="t" anchorCtr="0" compatLnSpc="1"/>
            <a:lstStyle/>
            <a:p>
              <a:endParaRPr lang="zh-CN" altLang="en-US"/>
            </a:p>
          </p:txBody>
        </p:sp>
        <p:sp>
          <p:nvSpPr>
            <p:cNvPr id="34" name="KSO_Shape"/>
            <p:cNvSpPr/>
            <p:nvPr/>
          </p:nvSpPr>
          <p:spPr bwMode="auto">
            <a:xfrm>
              <a:off x="5652120" y="2208685"/>
              <a:ext cx="238362" cy="235978"/>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8"/>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8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grpSp>
      <p:grpSp>
        <p:nvGrpSpPr>
          <p:cNvPr id="35" name="组合 34"/>
          <p:cNvGrpSpPr/>
          <p:nvPr/>
        </p:nvGrpSpPr>
        <p:grpSpPr>
          <a:xfrm>
            <a:off x="6145848" y="5321602"/>
            <a:ext cx="432000" cy="388800"/>
            <a:chOff x="6068610" y="2138335"/>
            <a:chExt cx="428348" cy="386204"/>
          </a:xfrm>
        </p:grpSpPr>
        <p:sp>
          <p:nvSpPr>
            <p:cNvPr id="36" name="Freeform 5"/>
            <p:cNvSpPr/>
            <p:nvPr/>
          </p:nvSpPr>
          <p:spPr bwMode="auto">
            <a:xfrm>
              <a:off x="6068610"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ln>
          </p:spPr>
          <p:txBody>
            <a:bodyPr vert="horz" wrap="square" lIns="91440" tIns="45720" rIns="91440" bIns="45720" numCol="1" anchor="t" anchorCtr="0" compatLnSpc="1"/>
            <a:lstStyle/>
            <a:p>
              <a:endParaRPr lang="zh-CN" altLang="en-US"/>
            </a:p>
          </p:txBody>
        </p:sp>
        <p:sp>
          <p:nvSpPr>
            <p:cNvPr id="37" name="KSO_Shape"/>
            <p:cNvSpPr/>
            <p:nvPr/>
          </p:nvSpPr>
          <p:spPr bwMode="auto">
            <a:xfrm>
              <a:off x="6173883" y="2215236"/>
              <a:ext cx="232088" cy="197274"/>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8"/>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8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8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grpSp>
      <p:grpSp>
        <p:nvGrpSpPr>
          <p:cNvPr id="41" name="组合 40"/>
          <p:cNvGrpSpPr/>
          <p:nvPr/>
        </p:nvGrpSpPr>
        <p:grpSpPr>
          <a:xfrm>
            <a:off x="6644005" y="5321935"/>
            <a:ext cx="431165" cy="388620"/>
            <a:chOff x="6623914" y="2138335"/>
            <a:chExt cx="428348" cy="386204"/>
          </a:xfrm>
        </p:grpSpPr>
        <p:sp>
          <p:nvSpPr>
            <p:cNvPr id="44" name="Freeform 5"/>
            <p:cNvSpPr/>
            <p:nvPr/>
          </p:nvSpPr>
          <p:spPr bwMode="auto">
            <a:xfrm>
              <a:off x="6623914"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ln>
          </p:spPr>
          <p:txBody>
            <a:bodyPr vert="horz" wrap="square" lIns="91440" tIns="45720" rIns="91440" bIns="45720" numCol="1" anchor="t" anchorCtr="0" compatLnSpc="1"/>
            <a:lstStyle/>
            <a:p>
              <a:endParaRPr lang="zh-CN" altLang="en-US"/>
            </a:p>
          </p:txBody>
        </p:sp>
        <p:sp>
          <p:nvSpPr>
            <p:cNvPr id="45" name="KSO_Shape"/>
            <p:cNvSpPr/>
            <p:nvPr/>
          </p:nvSpPr>
          <p:spPr bwMode="auto">
            <a:xfrm>
              <a:off x="6715817" y="2193847"/>
              <a:ext cx="230254" cy="221044"/>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8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8"/>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8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8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8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8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8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8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8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8528"/>
                  </a:lnTo>
                  <a:lnTo>
                    <a:pt x="3197710" y="2018845"/>
                  </a:lnTo>
                  <a:lnTo>
                    <a:pt x="3200250" y="2018162"/>
                  </a:lnTo>
                  <a:lnTo>
                    <a:pt x="3203106" y="2018479"/>
                  </a:lnTo>
                  <a:lnTo>
                    <a:pt x="3254843" y="2018479"/>
                  </a:lnTo>
                  <a:lnTo>
                    <a:pt x="3258017" y="2018162"/>
                  </a:lnTo>
                  <a:lnTo>
                    <a:pt x="3260556" y="2018845"/>
                  </a:lnTo>
                  <a:lnTo>
                    <a:pt x="3263413" y="2018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8"/>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8"/>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p14:dur="9" advClick="0" advTm="0">
        <p:random/>
      </p:transition>
    </mc:Choice>
    <mc:Fallback>
      <p:transition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grpId="0" nodeType="withEffect">
                                  <p:stCondLst>
                                    <p:cond delay="75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grpId="0" nodeType="withEffect">
                                  <p:stCondLst>
                                    <p:cond delay="100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125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53" presetClass="entr" presetSubtype="16" fill="hold" grpId="0" nodeType="withEffect">
                                  <p:stCondLst>
                                    <p:cond delay="150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par>
                                <p:cTn id="40" presetID="53" presetClass="entr" presetSubtype="16" fill="hold" grpId="0" nodeType="withEffect">
                                  <p:stCondLst>
                                    <p:cond delay="17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par>
                                <p:cTn id="45" presetID="53" presetClass="entr" presetSubtype="16" fill="hold" grpId="0" nodeType="withEffect">
                                  <p:stCondLst>
                                    <p:cond delay="200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par>
                                <p:cTn id="50" presetID="53" presetClass="entr" presetSubtype="16" fill="hold" grpId="0" nodeType="withEffect">
                                  <p:stCondLst>
                                    <p:cond delay="2250"/>
                                  </p:stCondLst>
                                  <p:childTnLst>
                                    <p:set>
                                      <p:cBhvr>
                                        <p:cTn id="51" dur="1" fill="hold">
                                          <p:stCondLst>
                                            <p:cond delay="0"/>
                                          </p:stCondLst>
                                        </p:cTn>
                                        <p:tgtEl>
                                          <p:spTgt spid="14"/>
                                        </p:tgtEl>
                                        <p:attrNameLst>
                                          <p:attrName>style.visibility</p:attrName>
                                        </p:attrNameLst>
                                      </p:cBhvr>
                                      <p:to>
                                        <p:strVal val="visible"/>
                                      </p:to>
                                    </p:set>
                                    <p:anim calcmode="lin" valueType="num">
                                      <p:cBhvr>
                                        <p:cTn id="52" dur="500" fill="hold"/>
                                        <p:tgtEl>
                                          <p:spTgt spid="14"/>
                                        </p:tgtEl>
                                        <p:attrNameLst>
                                          <p:attrName>ppt_w</p:attrName>
                                        </p:attrNameLst>
                                      </p:cBhvr>
                                      <p:tavLst>
                                        <p:tav tm="0">
                                          <p:val>
                                            <p:fltVal val="0"/>
                                          </p:val>
                                        </p:tav>
                                        <p:tav tm="100000">
                                          <p:val>
                                            <p:strVal val="#ppt_w"/>
                                          </p:val>
                                        </p:tav>
                                      </p:tavLst>
                                    </p:anim>
                                    <p:anim calcmode="lin" valueType="num">
                                      <p:cBhvr>
                                        <p:cTn id="53" dur="500" fill="hold"/>
                                        <p:tgtEl>
                                          <p:spTgt spid="14"/>
                                        </p:tgtEl>
                                        <p:attrNameLst>
                                          <p:attrName>ppt_h</p:attrName>
                                        </p:attrNameLst>
                                      </p:cBhvr>
                                      <p:tavLst>
                                        <p:tav tm="0">
                                          <p:val>
                                            <p:fltVal val="0"/>
                                          </p:val>
                                        </p:tav>
                                        <p:tav tm="100000">
                                          <p:val>
                                            <p:strVal val="#ppt_h"/>
                                          </p:val>
                                        </p:tav>
                                      </p:tavLst>
                                    </p:anim>
                                    <p:animEffect transition="in" filter="fade">
                                      <p:cBhvr>
                                        <p:cTn id="54" dur="500"/>
                                        <p:tgtEl>
                                          <p:spTgt spid="14"/>
                                        </p:tgtEl>
                                      </p:cBhvr>
                                    </p:animEffect>
                                  </p:childTnLst>
                                </p:cTn>
                              </p:par>
                              <p:par>
                                <p:cTn id="55" presetID="53" presetClass="entr" presetSubtype="16" fill="hold" grpId="0" nodeType="withEffect">
                                  <p:stCondLst>
                                    <p:cond delay="2500"/>
                                  </p:stCondLst>
                                  <p:childTnLst>
                                    <p:set>
                                      <p:cBhvr>
                                        <p:cTn id="56" dur="1" fill="hold">
                                          <p:stCondLst>
                                            <p:cond delay="0"/>
                                          </p:stCondLst>
                                        </p:cTn>
                                        <p:tgtEl>
                                          <p:spTgt spid="15"/>
                                        </p:tgtEl>
                                        <p:attrNameLst>
                                          <p:attrName>style.visibility</p:attrName>
                                        </p:attrNameLst>
                                      </p:cBhvr>
                                      <p:to>
                                        <p:strVal val="visible"/>
                                      </p:to>
                                    </p:set>
                                    <p:anim calcmode="lin" valueType="num">
                                      <p:cBhvr>
                                        <p:cTn id="57" dur="500" fill="hold"/>
                                        <p:tgtEl>
                                          <p:spTgt spid="15"/>
                                        </p:tgtEl>
                                        <p:attrNameLst>
                                          <p:attrName>ppt_w</p:attrName>
                                        </p:attrNameLst>
                                      </p:cBhvr>
                                      <p:tavLst>
                                        <p:tav tm="0">
                                          <p:val>
                                            <p:fltVal val="0"/>
                                          </p:val>
                                        </p:tav>
                                        <p:tav tm="100000">
                                          <p:val>
                                            <p:strVal val="#ppt_w"/>
                                          </p:val>
                                        </p:tav>
                                      </p:tavLst>
                                    </p:anim>
                                    <p:anim calcmode="lin" valueType="num">
                                      <p:cBhvr>
                                        <p:cTn id="58" dur="500" fill="hold"/>
                                        <p:tgtEl>
                                          <p:spTgt spid="15"/>
                                        </p:tgtEl>
                                        <p:attrNameLst>
                                          <p:attrName>ppt_h</p:attrName>
                                        </p:attrNameLst>
                                      </p:cBhvr>
                                      <p:tavLst>
                                        <p:tav tm="0">
                                          <p:val>
                                            <p:fltVal val="0"/>
                                          </p:val>
                                        </p:tav>
                                        <p:tav tm="100000">
                                          <p:val>
                                            <p:strVal val="#ppt_h"/>
                                          </p:val>
                                        </p:tav>
                                      </p:tavLst>
                                    </p:anim>
                                    <p:animEffect transition="in" filter="fade">
                                      <p:cBhvr>
                                        <p:cTn id="59" dur="500"/>
                                        <p:tgtEl>
                                          <p:spTgt spid="15"/>
                                        </p:tgtEl>
                                      </p:cBhvr>
                                    </p:animEffect>
                                  </p:childTnLst>
                                </p:cTn>
                              </p:par>
                              <p:par>
                                <p:cTn id="60" presetID="53" presetClass="entr" presetSubtype="16" fill="hold" grpId="0" nodeType="withEffect">
                                  <p:stCondLst>
                                    <p:cond delay="275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3000"/>
                                  </p:stCondLst>
                                  <p:childTnLst>
                                    <p:set>
                                      <p:cBhvr>
                                        <p:cTn id="66" dur="1" fill="hold">
                                          <p:stCondLst>
                                            <p:cond delay="0"/>
                                          </p:stCondLst>
                                        </p:cTn>
                                        <p:tgtEl>
                                          <p:spTgt spid="7"/>
                                        </p:tgtEl>
                                        <p:attrNameLst>
                                          <p:attrName>style.visibility</p:attrName>
                                        </p:attrNameLst>
                                      </p:cBhvr>
                                      <p:to>
                                        <p:strVal val="visible"/>
                                      </p:to>
                                    </p:set>
                                    <p:anim calcmode="lin" valueType="num">
                                      <p:cBhvr>
                                        <p:cTn id="67" dur="500" fill="hold"/>
                                        <p:tgtEl>
                                          <p:spTgt spid="7"/>
                                        </p:tgtEl>
                                        <p:attrNameLst>
                                          <p:attrName>ppt_w</p:attrName>
                                        </p:attrNameLst>
                                      </p:cBhvr>
                                      <p:tavLst>
                                        <p:tav tm="0">
                                          <p:val>
                                            <p:fltVal val="0"/>
                                          </p:val>
                                        </p:tav>
                                        <p:tav tm="100000">
                                          <p:val>
                                            <p:strVal val="#ppt_w"/>
                                          </p:val>
                                        </p:tav>
                                      </p:tavLst>
                                    </p:anim>
                                    <p:anim calcmode="lin" valueType="num">
                                      <p:cBhvr>
                                        <p:cTn id="68" dur="500" fill="hold"/>
                                        <p:tgtEl>
                                          <p:spTgt spid="7"/>
                                        </p:tgtEl>
                                        <p:attrNameLst>
                                          <p:attrName>ppt_h</p:attrName>
                                        </p:attrNameLst>
                                      </p:cBhvr>
                                      <p:tavLst>
                                        <p:tav tm="0">
                                          <p:val>
                                            <p:fltVal val="0"/>
                                          </p:val>
                                        </p:tav>
                                        <p:tav tm="100000">
                                          <p:val>
                                            <p:strVal val="#ppt_h"/>
                                          </p:val>
                                        </p:tav>
                                      </p:tavLst>
                                    </p:anim>
                                    <p:animEffect transition="in" filter="fade">
                                      <p:cBhvr>
                                        <p:cTn id="69" dur="500"/>
                                        <p:tgtEl>
                                          <p:spTgt spid="7"/>
                                        </p:tgtEl>
                                      </p:cBhvr>
                                    </p:animEffect>
                                  </p:childTnLst>
                                </p:cTn>
                              </p:par>
                              <p:par>
                                <p:cTn id="70" presetID="53" presetClass="entr" presetSubtype="16" fill="hold" grpId="0" nodeType="withEffect">
                                  <p:stCondLst>
                                    <p:cond delay="3250"/>
                                  </p:stCondLst>
                                  <p:childTnLst>
                                    <p:set>
                                      <p:cBhvr>
                                        <p:cTn id="71" dur="1" fill="hold">
                                          <p:stCondLst>
                                            <p:cond delay="0"/>
                                          </p:stCondLst>
                                        </p:cTn>
                                        <p:tgtEl>
                                          <p:spTgt spid="12"/>
                                        </p:tgtEl>
                                        <p:attrNameLst>
                                          <p:attrName>style.visibility</p:attrName>
                                        </p:attrNameLst>
                                      </p:cBhvr>
                                      <p:to>
                                        <p:strVal val="visible"/>
                                      </p:to>
                                    </p:set>
                                    <p:anim calcmode="lin" valueType="num">
                                      <p:cBhvr>
                                        <p:cTn id="72" dur="500" fill="hold"/>
                                        <p:tgtEl>
                                          <p:spTgt spid="12"/>
                                        </p:tgtEl>
                                        <p:attrNameLst>
                                          <p:attrName>ppt_w</p:attrName>
                                        </p:attrNameLst>
                                      </p:cBhvr>
                                      <p:tavLst>
                                        <p:tav tm="0">
                                          <p:val>
                                            <p:fltVal val="0"/>
                                          </p:val>
                                        </p:tav>
                                        <p:tav tm="100000">
                                          <p:val>
                                            <p:strVal val="#ppt_w"/>
                                          </p:val>
                                        </p:tav>
                                      </p:tavLst>
                                    </p:anim>
                                    <p:anim calcmode="lin" valueType="num">
                                      <p:cBhvr>
                                        <p:cTn id="73" dur="500" fill="hold"/>
                                        <p:tgtEl>
                                          <p:spTgt spid="12"/>
                                        </p:tgtEl>
                                        <p:attrNameLst>
                                          <p:attrName>ppt_h</p:attrName>
                                        </p:attrNameLst>
                                      </p:cBhvr>
                                      <p:tavLst>
                                        <p:tav tm="0">
                                          <p:val>
                                            <p:fltVal val="0"/>
                                          </p:val>
                                        </p:tav>
                                        <p:tav tm="100000">
                                          <p:val>
                                            <p:strVal val="#ppt_h"/>
                                          </p:val>
                                        </p:tav>
                                      </p:tavLst>
                                    </p:anim>
                                    <p:animEffect transition="in" filter="fade">
                                      <p:cBhvr>
                                        <p:cTn id="74" dur="500"/>
                                        <p:tgtEl>
                                          <p:spTgt spid="12"/>
                                        </p:tgtEl>
                                      </p:cBhvr>
                                    </p:animEffect>
                                  </p:childTnLst>
                                </p:cTn>
                              </p:par>
                              <p:par>
                                <p:cTn id="75" presetID="53" presetClass="entr" presetSubtype="16" fill="hold" grpId="0" nodeType="withEffect">
                                  <p:stCondLst>
                                    <p:cond delay="3500"/>
                                  </p:stCondLst>
                                  <p:childTnLst>
                                    <p:set>
                                      <p:cBhvr>
                                        <p:cTn id="76" dur="1" fill="hold">
                                          <p:stCondLst>
                                            <p:cond delay="0"/>
                                          </p:stCondLst>
                                        </p:cTn>
                                        <p:tgtEl>
                                          <p:spTgt spid="17"/>
                                        </p:tgtEl>
                                        <p:attrNameLst>
                                          <p:attrName>style.visibility</p:attrName>
                                        </p:attrNameLst>
                                      </p:cBhvr>
                                      <p:to>
                                        <p:strVal val="visible"/>
                                      </p:to>
                                    </p:set>
                                    <p:anim calcmode="lin" valueType="num">
                                      <p:cBhvr>
                                        <p:cTn id="77" dur="500" fill="hold"/>
                                        <p:tgtEl>
                                          <p:spTgt spid="17"/>
                                        </p:tgtEl>
                                        <p:attrNameLst>
                                          <p:attrName>ppt_w</p:attrName>
                                        </p:attrNameLst>
                                      </p:cBhvr>
                                      <p:tavLst>
                                        <p:tav tm="0">
                                          <p:val>
                                            <p:fltVal val="0"/>
                                          </p:val>
                                        </p:tav>
                                        <p:tav tm="100000">
                                          <p:val>
                                            <p:strVal val="#ppt_w"/>
                                          </p:val>
                                        </p:tav>
                                      </p:tavLst>
                                    </p:anim>
                                    <p:anim calcmode="lin" valueType="num">
                                      <p:cBhvr>
                                        <p:cTn id="78" dur="500" fill="hold"/>
                                        <p:tgtEl>
                                          <p:spTgt spid="17"/>
                                        </p:tgtEl>
                                        <p:attrNameLst>
                                          <p:attrName>ppt_h</p:attrName>
                                        </p:attrNameLst>
                                      </p:cBhvr>
                                      <p:tavLst>
                                        <p:tav tm="0">
                                          <p:val>
                                            <p:fltVal val="0"/>
                                          </p:val>
                                        </p:tav>
                                        <p:tav tm="100000">
                                          <p:val>
                                            <p:strVal val="#ppt_h"/>
                                          </p:val>
                                        </p:tav>
                                      </p:tavLst>
                                    </p:anim>
                                    <p:animEffect transition="in" filter="fade">
                                      <p:cBhvr>
                                        <p:cTn id="79" dur="500"/>
                                        <p:tgtEl>
                                          <p:spTgt spid="17"/>
                                        </p:tgtEl>
                                      </p:cBhvr>
                                    </p:animEffect>
                                  </p:childTnLst>
                                </p:cTn>
                              </p:par>
                              <p:par>
                                <p:cTn id="80" presetID="53" presetClass="entr" presetSubtype="16" fill="hold" grpId="0" nodeType="withEffect">
                                  <p:stCondLst>
                                    <p:cond delay="375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500"/>
                            </p:stCondLst>
                            <p:childTnLst>
                              <p:par>
                                <p:cTn id="86" presetID="10" presetClass="entr" presetSubtype="0" fill="hold" grpId="1" nodeType="after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500"/>
                                        <p:tgtEl>
                                          <p:spTgt spid="23"/>
                                        </p:tgtEl>
                                      </p:cBhvr>
                                    </p:animEffect>
                                  </p:childTnLst>
                                </p:cTn>
                              </p:par>
                            </p:childTnLst>
                          </p:cTn>
                        </p:par>
                        <p:par>
                          <p:cTn id="89" fill="hold">
                            <p:stCondLst>
                              <p:cond delay="1000"/>
                            </p:stCondLst>
                            <p:childTnLst>
                              <p:par>
                                <p:cTn id="90" presetID="10" presetClass="entr" presetSubtype="0" fill="hold" nodeType="after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fade">
                                      <p:cBhvr>
                                        <p:cTn id="92" dur="500"/>
                                        <p:tgtEl>
                                          <p:spTgt spid="25"/>
                                        </p:tgtEl>
                                      </p:cBhvr>
                                    </p:animEffect>
                                  </p:childTnLst>
                                </p:cTn>
                              </p:par>
                            </p:childTnLst>
                          </p:cTn>
                        </p:par>
                        <p:par>
                          <p:cTn id="93" fill="hold">
                            <p:stCondLst>
                              <p:cond delay="1500"/>
                            </p:stCondLst>
                            <p:childTnLst>
                              <p:par>
                                <p:cTn id="94" presetID="63" presetClass="path" presetSubtype="0" accel="50000" decel="50000" fill="hold" nodeType="afterEffect">
                                  <p:stCondLst>
                                    <p:cond delay="0"/>
                                  </p:stCondLst>
                                  <p:childTnLst>
                                    <p:animMotion origin="layout" path="M 0.000000 0.000000 L 0.442813 -0.006944 " pathEditMode="relative" rAng="0" ptsTypes="">
                                      <p:cBhvr>
                                        <p:cTn id="95" dur="2000" fill="hold"/>
                                        <p:tgtEl>
                                          <p:spTgt spid="25"/>
                                        </p:tgtEl>
                                        <p:attrNameLst>
                                          <p:attrName>ppt_x</p:attrName>
                                          <p:attrName>ppt_y</p:attrName>
                                        </p:attrNameLst>
                                      </p:cBhvr>
                                      <p:rCtr x="24100" y="-300"/>
                                    </p:animMotion>
                                  </p:childTnLst>
                                </p:cTn>
                              </p:par>
                              <p:par>
                                <p:cTn id="96" presetID="22" presetClass="entr" presetSubtype="8" fill="hold" grpId="0" nodeType="withEffect">
                                  <p:stCondLst>
                                    <p:cond delay="900"/>
                                  </p:stCondLst>
                                  <p:childTnLst>
                                    <p:set>
                                      <p:cBhvr>
                                        <p:cTn id="97" dur="1" fill="hold">
                                          <p:stCondLst>
                                            <p:cond delay="0"/>
                                          </p:stCondLst>
                                        </p:cTn>
                                        <p:tgtEl>
                                          <p:spTgt spid="24"/>
                                        </p:tgtEl>
                                        <p:attrNameLst>
                                          <p:attrName>style.visibility</p:attrName>
                                        </p:attrNameLst>
                                      </p:cBhvr>
                                      <p:to>
                                        <p:strVal val="visible"/>
                                      </p:to>
                                    </p:set>
                                    <p:animEffect transition="in" filter="wipe(left)">
                                      <p:cBhvr>
                                        <p:cTn id="98" dur="500"/>
                                        <p:tgtEl>
                                          <p:spTgt spid="24"/>
                                        </p:tgtEl>
                                      </p:cBhvr>
                                    </p:animEffect>
                                  </p:childTnLst>
                                </p:cTn>
                              </p:par>
                            </p:childTnLst>
                          </p:cTn>
                        </p:par>
                        <p:par>
                          <p:cTn id="99" fill="hold">
                            <p:stCondLst>
                              <p:cond delay="3500"/>
                            </p:stCondLst>
                            <p:childTnLst>
                              <p:par>
                                <p:cTn id="100" presetID="15" presetClass="entr" presetSubtype="0" fill="hold" grpId="0" nodeType="afterEffect">
                                  <p:stCondLst>
                                    <p:cond delay="0"/>
                                  </p:stCondLst>
                                  <p:iterate type="wd">
                                    <p:tmPct val="10000"/>
                                  </p:iterate>
                                  <p:childTnLst>
                                    <p:set>
                                      <p:cBhvr>
                                        <p:cTn id="101" dur="1" fill="hold">
                                          <p:stCondLst>
                                            <p:cond delay="0"/>
                                          </p:stCondLst>
                                        </p:cTn>
                                        <p:tgtEl>
                                          <p:spTgt spid="152"/>
                                        </p:tgtEl>
                                        <p:attrNameLst>
                                          <p:attrName>style.visibility</p:attrName>
                                        </p:attrNameLst>
                                      </p:cBhvr>
                                      <p:to>
                                        <p:strVal val="visible"/>
                                      </p:to>
                                    </p:set>
                                    <p:anim calcmode="lin" valueType="num">
                                      <p:cBhvr>
                                        <p:cTn id="102" dur="1000" fill="hold"/>
                                        <p:tgtEl>
                                          <p:spTgt spid="152"/>
                                        </p:tgtEl>
                                        <p:attrNameLst>
                                          <p:attrName>ppt_w</p:attrName>
                                        </p:attrNameLst>
                                      </p:cBhvr>
                                      <p:tavLst>
                                        <p:tav tm="0">
                                          <p:val>
                                            <p:fltVal val="0"/>
                                          </p:val>
                                        </p:tav>
                                        <p:tav tm="100000">
                                          <p:val>
                                            <p:strVal val="#ppt_w"/>
                                          </p:val>
                                        </p:tav>
                                      </p:tavLst>
                                    </p:anim>
                                    <p:anim calcmode="lin" valueType="num">
                                      <p:cBhvr>
                                        <p:cTn id="103" dur="1000" fill="hold"/>
                                        <p:tgtEl>
                                          <p:spTgt spid="152"/>
                                        </p:tgtEl>
                                        <p:attrNameLst>
                                          <p:attrName>ppt_h</p:attrName>
                                        </p:attrNameLst>
                                      </p:cBhvr>
                                      <p:tavLst>
                                        <p:tav tm="0">
                                          <p:val>
                                            <p:fltVal val="0"/>
                                          </p:val>
                                        </p:tav>
                                        <p:tav tm="100000">
                                          <p:val>
                                            <p:strVal val="#ppt_h"/>
                                          </p:val>
                                        </p:tav>
                                      </p:tavLst>
                                    </p:anim>
                                    <p:anim calcmode="lin" valueType="num">
                                      <p:cBhvr>
                                        <p:cTn id="104" dur="1000" fill="hold"/>
                                        <p:tgtEl>
                                          <p:spTgt spid="152"/>
                                        </p:tgtEl>
                                        <p:attrNameLst>
                                          <p:attrName>ppt_x</p:attrName>
                                        </p:attrNameLst>
                                      </p:cBhvr>
                                      <p:tavLst>
                                        <p:tav tm="0" fmla="#ppt_x+(cos(-2*pi*(1-$))*-#ppt_x-sin(-2*pi*(1-$))*(1-#ppt_y))*(1-$)">
                                          <p:val>
                                            <p:fltVal val="0"/>
                                          </p:val>
                                        </p:tav>
                                        <p:tav tm="100000">
                                          <p:val>
                                            <p:fltVal val="1"/>
                                          </p:val>
                                        </p:tav>
                                      </p:tavLst>
                                    </p:anim>
                                    <p:anim calcmode="lin" valueType="num">
                                      <p:cBhvr>
                                        <p:cTn id="105" dur="1000" fill="hold"/>
                                        <p:tgtEl>
                                          <p:spTgt spid="152"/>
                                        </p:tgtEl>
                                        <p:attrNameLst>
                                          <p:attrName>ppt_y</p:attrName>
                                        </p:attrNameLst>
                                      </p:cBhvr>
                                      <p:tavLst>
                                        <p:tav tm="0" fmla="#ppt_y+(sin(-2*pi*(1-$))*-#ppt_x+cos(-2*pi*(1-$))*(1-#ppt_y))*(1-$)">
                                          <p:val>
                                            <p:fltVal val="0"/>
                                          </p:val>
                                        </p:tav>
                                        <p:tav tm="100000">
                                          <p:val>
                                            <p:fltVal val="1"/>
                                          </p:val>
                                        </p:tav>
                                      </p:tavLst>
                                    </p:anim>
                                  </p:childTnLst>
                                </p:cTn>
                              </p:par>
                            </p:childTnLst>
                          </p:cTn>
                        </p:par>
                        <p:par>
                          <p:cTn id="106" fill="hold">
                            <p:stCondLst>
                              <p:cond delay="9550"/>
                            </p:stCondLst>
                            <p:childTnLst>
                              <p:par>
                                <p:cTn id="107" presetID="42" presetClass="entr" presetSubtype="0" fill="hold" grpId="0" nodeType="afterEffect">
                                  <p:stCondLst>
                                    <p:cond delay="0"/>
                                  </p:stCondLst>
                                  <p:childTnLst>
                                    <p:set>
                                      <p:cBhvr>
                                        <p:cTn id="108" dur="1" fill="hold">
                                          <p:stCondLst>
                                            <p:cond delay="0"/>
                                          </p:stCondLst>
                                        </p:cTn>
                                        <p:tgtEl>
                                          <p:spTgt spid="154"/>
                                        </p:tgtEl>
                                        <p:attrNameLst>
                                          <p:attrName>style.visibility</p:attrName>
                                        </p:attrNameLst>
                                      </p:cBhvr>
                                      <p:to>
                                        <p:strVal val="visible"/>
                                      </p:to>
                                    </p:set>
                                    <p:animEffect transition="in" filter="fade">
                                      <p:cBhvr>
                                        <p:cTn id="109" dur="1000"/>
                                        <p:tgtEl>
                                          <p:spTgt spid="154"/>
                                        </p:tgtEl>
                                      </p:cBhvr>
                                    </p:animEffect>
                                    <p:anim calcmode="lin" valueType="num">
                                      <p:cBhvr>
                                        <p:cTn id="110" dur="1000" fill="hold"/>
                                        <p:tgtEl>
                                          <p:spTgt spid="154"/>
                                        </p:tgtEl>
                                        <p:attrNameLst>
                                          <p:attrName>ppt_x</p:attrName>
                                        </p:attrNameLst>
                                      </p:cBhvr>
                                      <p:tavLst>
                                        <p:tav tm="0">
                                          <p:val>
                                            <p:strVal val="#ppt_x"/>
                                          </p:val>
                                        </p:tav>
                                        <p:tav tm="100000">
                                          <p:val>
                                            <p:strVal val="#ppt_x"/>
                                          </p:val>
                                        </p:tav>
                                      </p:tavLst>
                                    </p:anim>
                                    <p:anim calcmode="lin" valueType="num">
                                      <p:cBhvr>
                                        <p:cTn id="111" dur="1000" fill="hold"/>
                                        <p:tgtEl>
                                          <p:spTgt spid="154"/>
                                        </p:tgtEl>
                                        <p:attrNameLst>
                                          <p:attrName>ppt_y</p:attrName>
                                        </p:attrNameLst>
                                      </p:cBhvr>
                                      <p:tavLst>
                                        <p:tav tm="0">
                                          <p:val>
                                            <p:strVal val="#ppt_y+.1"/>
                                          </p:val>
                                        </p:tav>
                                        <p:tav tm="100000">
                                          <p:val>
                                            <p:strVal val="#ppt_y"/>
                                          </p:val>
                                        </p:tav>
                                      </p:tavLst>
                                    </p:anim>
                                  </p:childTnLst>
                                </p:cTn>
                              </p:par>
                            </p:childTnLst>
                          </p:cTn>
                        </p:par>
                        <p:par>
                          <p:cTn id="112" fill="hold">
                            <p:stCondLst>
                              <p:cond delay="10550"/>
                            </p:stCondLst>
                            <p:childTnLst>
                              <p:par>
                                <p:cTn id="113" presetID="2" presetClass="entr" presetSubtype="2" fill="hold" nodeType="after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500" fill="hold"/>
                                        <p:tgtEl>
                                          <p:spTgt spid="41"/>
                                        </p:tgtEl>
                                        <p:attrNameLst>
                                          <p:attrName>ppt_x</p:attrName>
                                        </p:attrNameLst>
                                      </p:cBhvr>
                                      <p:tavLst>
                                        <p:tav tm="0">
                                          <p:val>
                                            <p:strVal val="1+#ppt_w/2"/>
                                          </p:val>
                                        </p:tav>
                                        <p:tav tm="100000">
                                          <p:val>
                                            <p:strVal val="#ppt_x"/>
                                          </p:val>
                                        </p:tav>
                                      </p:tavLst>
                                    </p:anim>
                                    <p:anim calcmode="lin" valueType="num">
                                      <p:cBhvr additive="base">
                                        <p:cTn id="116" dur="500" fill="hold"/>
                                        <p:tgtEl>
                                          <p:spTgt spid="41"/>
                                        </p:tgtEl>
                                        <p:attrNameLst>
                                          <p:attrName>ppt_y</p:attrName>
                                        </p:attrNameLst>
                                      </p:cBhvr>
                                      <p:tavLst>
                                        <p:tav tm="0">
                                          <p:val>
                                            <p:strVal val="#ppt_y"/>
                                          </p:val>
                                        </p:tav>
                                        <p:tav tm="100000">
                                          <p:val>
                                            <p:strVal val="#ppt_y"/>
                                          </p:val>
                                        </p:tav>
                                      </p:tavLst>
                                    </p:anim>
                                  </p:childTnLst>
                                </p:cTn>
                              </p:par>
                              <p:par>
                                <p:cTn id="117" presetID="2" presetClass="entr" presetSubtype="2" fill="hold" nodeType="withEffect">
                                  <p:stCondLst>
                                    <p:cond delay="200"/>
                                  </p:stCondLst>
                                  <p:childTnLst>
                                    <p:set>
                                      <p:cBhvr>
                                        <p:cTn id="118" dur="1" fill="hold">
                                          <p:stCondLst>
                                            <p:cond delay="0"/>
                                          </p:stCondLst>
                                        </p:cTn>
                                        <p:tgtEl>
                                          <p:spTgt spid="35"/>
                                        </p:tgtEl>
                                        <p:attrNameLst>
                                          <p:attrName>style.visibility</p:attrName>
                                        </p:attrNameLst>
                                      </p:cBhvr>
                                      <p:to>
                                        <p:strVal val="visible"/>
                                      </p:to>
                                    </p:set>
                                    <p:anim calcmode="lin" valueType="num">
                                      <p:cBhvr additive="base">
                                        <p:cTn id="119" dur="500" fill="hold"/>
                                        <p:tgtEl>
                                          <p:spTgt spid="35"/>
                                        </p:tgtEl>
                                        <p:attrNameLst>
                                          <p:attrName>ppt_x</p:attrName>
                                        </p:attrNameLst>
                                      </p:cBhvr>
                                      <p:tavLst>
                                        <p:tav tm="0">
                                          <p:val>
                                            <p:strVal val="1+#ppt_w/2"/>
                                          </p:val>
                                        </p:tav>
                                        <p:tav tm="100000">
                                          <p:val>
                                            <p:strVal val="#ppt_x"/>
                                          </p:val>
                                        </p:tav>
                                      </p:tavLst>
                                    </p:anim>
                                    <p:anim calcmode="lin" valueType="num">
                                      <p:cBhvr additive="base">
                                        <p:cTn id="120" dur="500" fill="hold"/>
                                        <p:tgtEl>
                                          <p:spTgt spid="35"/>
                                        </p:tgtEl>
                                        <p:attrNameLst>
                                          <p:attrName>ppt_y</p:attrName>
                                        </p:attrNameLst>
                                      </p:cBhvr>
                                      <p:tavLst>
                                        <p:tav tm="0">
                                          <p:val>
                                            <p:strVal val="#ppt_y"/>
                                          </p:val>
                                        </p:tav>
                                        <p:tav tm="100000">
                                          <p:val>
                                            <p:strVal val="#ppt_y"/>
                                          </p:val>
                                        </p:tav>
                                      </p:tavLst>
                                    </p:anim>
                                  </p:childTnLst>
                                </p:cTn>
                              </p:par>
                              <p:par>
                                <p:cTn id="121" presetID="2" presetClass="entr" presetSubtype="2" fill="hold" nodeType="withEffect">
                                  <p:stCondLst>
                                    <p:cond delay="400"/>
                                  </p:stCondLst>
                                  <p:childTnLst>
                                    <p:set>
                                      <p:cBhvr>
                                        <p:cTn id="122" dur="1" fill="hold">
                                          <p:stCondLst>
                                            <p:cond delay="0"/>
                                          </p:stCondLst>
                                        </p:cTn>
                                        <p:tgtEl>
                                          <p:spTgt spid="20"/>
                                        </p:tgtEl>
                                        <p:attrNameLst>
                                          <p:attrName>style.visibility</p:attrName>
                                        </p:attrNameLst>
                                      </p:cBhvr>
                                      <p:to>
                                        <p:strVal val="visible"/>
                                      </p:to>
                                    </p:set>
                                    <p:anim calcmode="lin" valueType="num">
                                      <p:cBhvr additive="base">
                                        <p:cTn id="123" dur="500" fill="hold"/>
                                        <p:tgtEl>
                                          <p:spTgt spid="20"/>
                                        </p:tgtEl>
                                        <p:attrNameLst>
                                          <p:attrName>ppt_x</p:attrName>
                                        </p:attrNameLst>
                                      </p:cBhvr>
                                      <p:tavLst>
                                        <p:tav tm="0">
                                          <p:val>
                                            <p:strVal val="1+#ppt_w/2"/>
                                          </p:val>
                                        </p:tav>
                                        <p:tav tm="100000">
                                          <p:val>
                                            <p:strVal val="#ppt_x"/>
                                          </p:val>
                                        </p:tav>
                                      </p:tavLst>
                                    </p:anim>
                                    <p:anim calcmode="lin" valueType="num">
                                      <p:cBhvr additive="base">
                                        <p:cTn id="124" dur="500" fill="hold"/>
                                        <p:tgtEl>
                                          <p:spTgt spid="20"/>
                                        </p:tgtEl>
                                        <p:attrNameLst>
                                          <p:attrName>ppt_y</p:attrName>
                                        </p:attrNameLst>
                                      </p:cBhvr>
                                      <p:tavLst>
                                        <p:tav tm="0">
                                          <p:val>
                                            <p:strVal val="#ppt_y"/>
                                          </p:val>
                                        </p:tav>
                                        <p:tav tm="100000">
                                          <p:val>
                                            <p:strVal val="#ppt_y"/>
                                          </p:val>
                                        </p:tav>
                                      </p:tavLst>
                                    </p:anim>
                                  </p:childTnLst>
                                </p:cTn>
                              </p:par>
                              <p:par>
                                <p:cTn id="125" presetID="2" presetClass="entr" presetSubtype="2" fill="hold" nodeType="withEffect">
                                  <p:stCondLst>
                                    <p:cond delay="600"/>
                                  </p:stCondLst>
                                  <p:childTnLst>
                                    <p:set>
                                      <p:cBhvr>
                                        <p:cTn id="126" dur="1" fill="hold">
                                          <p:stCondLst>
                                            <p:cond delay="0"/>
                                          </p:stCondLst>
                                        </p:cTn>
                                        <p:tgtEl>
                                          <p:spTgt spid="4"/>
                                        </p:tgtEl>
                                        <p:attrNameLst>
                                          <p:attrName>style.visibility</p:attrName>
                                        </p:attrNameLst>
                                      </p:cBhvr>
                                      <p:to>
                                        <p:strVal val="visible"/>
                                      </p:to>
                                    </p:set>
                                    <p:anim calcmode="lin" valueType="num">
                                      <p:cBhvr additive="base">
                                        <p:cTn id="127" dur="500" fill="hold"/>
                                        <p:tgtEl>
                                          <p:spTgt spid="4"/>
                                        </p:tgtEl>
                                        <p:attrNameLst>
                                          <p:attrName>ppt_x</p:attrName>
                                        </p:attrNameLst>
                                      </p:cBhvr>
                                      <p:tavLst>
                                        <p:tav tm="0">
                                          <p:val>
                                            <p:strVal val="1+#ppt_w/2"/>
                                          </p:val>
                                        </p:tav>
                                        <p:tav tm="100000">
                                          <p:val>
                                            <p:strVal val="#ppt_x"/>
                                          </p:val>
                                        </p:tav>
                                      </p:tavLst>
                                    </p:anim>
                                    <p:anim calcmode="lin" valueType="num">
                                      <p:cBhvr additive="base">
                                        <p:cTn id="12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p:bldP spid="154" grpId="0"/>
      <p:bldP spid="3" grpId="0" bldLvl="0" animBg="1"/>
      <p:bldP spid="2" grpId="0" bldLvl="0" animBg="1"/>
      <p:bldP spid="5" grpId="0" bldLvl="0" animBg="1"/>
      <p:bldP spid="6" grpId="0"/>
      <p:bldP spid="8" grpId="0" bldLvl="0" animBg="1"/>
      <p:bldP spid="9" grpId="0" bldLvl="0" animBg="1"/>
      <p:bldP spid="10" grpId="0" bldLvl="0" animBg="1"/>
      <p:bldP spid="11" grpId="0"/>
      <p:bldP spid="13" grpId="0" bldLvl="0" animBg="1"/>
      <p:bldP spid="14" grpId="0" bldLvl="0" animBg="1"/>
      <p:bldP spid="15" grpId="0" bldLvl="0" animBg="1"/>
      <p:bldP spid="16" grpId="0"/>
      <p:bldP spid="7" grpId="0" bldLvl="0" animBg="1"/>
      <p:bldP spid="12" grpId="0" bldLvl="0" animBg="1"/>
      <p:bldP spid="17" grpId="0" bldLvl="0" animBg="1"/>
      <p:bldP spid="21" grpId="0"/>
      <p:bldP spid="23" grpId="0" animBg="1"/>
      <p:bldP spid="23" grpId="1" bldLvl="0" animBg="1"/>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1433195" y="161925"/>
            <a:ext cx="2889885" cy="483235"/>
          </a:xfrm>
          <a:prstGeom prst="rect">
            <a:avLst/>
          </a:prstGeom>
          <a:noFill/>
        </p:spPr>
        <p:txBody>
          <a:bodyPr wrap="square" rtlCol="0" anchor="t">
            <a:spAutoFit/>
          </a:bodyPr>
          <a:lstStyle/>
          <a:p>
            <a:r>
              <a:rPr lang="zh-CN" altLang="en-US" sz="2400" b="1" dirty="0">
                <a:gradFill>
                  <a:gsLst>
                    <a:gs pos="0">
                      <a:srgbClr val="FFC97B"/>
                    </a:gs>
                    <a:gs pos="36000">
                      <a:srgbClr val="01C2D6"/>
                    </a:gs>
                    <a:gs pos="68000">
                      <a:srgbClr val="EE9E9E"/>
                    </a:gs>
                    <a:gs pos="100000">
                      <a:srgbClr val="945DA9"/>
                    </a:gs>
                  </a:gsLst>
                  <a:lin ang="21594000" scaled="0"/>
                </a:gradFill>
                <a:latin typeface="Impact" panose="020B0806030902050204" pitchFamily="34" charset="0"/>
                <a:ea typeface="微软雅黑" panose="020B0503020204020204" charset="-122"/>
                <a:sym typeface="+mn-ea"/>
              </a:rPr>
              <a:t>分支结构</a:t>
            </a:r>
            <a:endParaRPr lang="zh-CN" altLang="en-US" sz="2400" b="1" dirty="0">
              <a:gradFill>
                <a:gsLst>
                  <a:gs pos="0">
                    <a:srgbClr val="FFC97B"/>
                  </a:gs>
                  <a:gs pos="36000">
                    <a:srgbClr val="01C2D6"/>
                  </a:gs>
                  <a:gs pos="68000">
                    <a:srgbClr val="EE9E9E"/>
                  </a:gs>
                  <a:gs pos="100000">
                    <a:srgbClr val="945DA9"/>
                  </a:gs>
                </a:gsLst>
                <a:lin ang="21594000" scaled="0"/>
              </a:gradFill>
              <a:latin typeface="Impact" panose="020B0806030902050204" pitchFamily="34" charset="0"/>
              <a:ea typeface="微软雅黑" panose="020B0503020204020204" charset="-122"/>
              <a:sym typeface="+mn-ea"/>
            </a:endParaRPr>
          </a:p>
        </p:txBody>
      </p:sp>
      <p:sp>
        <p:nvSpPr>
          <p:cNvPr id="5" name="Freeform 5"/>
          <p:cNvSpPr/>
          <p:nvPr/>
        </p:nvSpPr>
        <p:spPr bwMode="auto">
          <a:xfrm>
            <a:off x="3099435" y="2707640"/>
            <a:ext cx="1725613" cy="1458913"/>
          </a:xfrm>
          <a:custGeom>
            <a:avLst/>
            <a:gdLst>
              <a:gd name="T0" fmla="*/ 1014920 w 692"/>
              <a:gd name="T1" fmla="*/ 581071 h 585"/>
              <a:gd name="T2" fmla="*/ 975021 w 692"/>
              <a:gd name="T3" fmla="*/ 606010 h 585"/>
              <a:gd name="T4" fmla="*/ 840364 w 692"/>
              <a:gd name="T5" fmla="*/ 483810 h 585"/>
              <a:gd name="T6" fmla="*/ 743111 w 692"/>
              <a:gd name="T7" fmla="*/ 404007 h 585"/>
              <a:gd name="T8" fmla="*/ 753085 w 692"/>
              <a:gd name="T9" fmla="*/ 296770 h 585"/>
              <a:gd name="T10" fmla="*/ 643364 w 692"/>
              <a:gd name="T11" fmla="*/ 326697 h 585"/>
              <a:gd name="T12" fmla="*/ 558580 w 692"/>
              <a:gd name="T13" fmla="*/ 219460 h 585"/>
              <a:gd name="T14" fmla="*/ 521175 w 692"/>
              <a:gd name="T15" fmla="*/ 92273 h 585"/>
              <a:gd name="T16" fmla="*/ 486264 w 692"/>
              <a:gd name="T17" fmla="*/ 27433 h 585"/>
              <a:gd name="T18" fmla="*/ 396492 w 692"/>
              <a:gd name="T19" fmla="*/ 57359 h 585"/>
              <a:gd name="T20" fmla="*/ 336644 w 692"/>
              <a:gd name="T21" fmla="*/ 119706 h 585"/>
              <a:gd name="T22" fmla="*/ 184531 w 692"/>
              <a:gd name="T23" fmla="*/ 167089 h 585"/>
              <a:gd name="T24" fmla="*/ 94759 w 692"/>
              <a:gd name="T25" fmla="*/ 274326 h 585"/>
              <a:gd name="T26" fmla="*/ 7481 w 692"/>
              <a:gd name="T27" fmla="*/ 346648 h 585"/>
              <a:gd name="T28" fmla="*/ 124683 w 692"/>
              <a:gd name="T29" fmla="*/ 448896 h 585"/>
              <a:gd name="T30" fmla="*/ 211961 w 692"/>
              <a:gd name="T31" fmla="*/ 478823 h 585"/>
              <a:gd name="T32" fmla="*/ 423922 w 692"/>
              <a:gd name="T33" fmla="*/ 566108 h 585"/>
              <a:gd name="T34" fmla="*/ 573542 w 692"/>
              <a:gd name="T35" fmla="*/ 533688 h 585"/>
              <a:gd name="T36" fmla="*/ 703212 w 692"/>
              <a:gd name="T37" fmla="*/ 591047 h 585"/>
              <a:gd name="T38" fmla="*/ 815427 w 692"/>
              <a:gd name="T39" fmla="*/ 633443 h 585"/>
              <a:gd name="T40" fmla="*/ 989983 w 692"/>
              <a:gd name="T41" fmla="*/ 765618 h 585"/>
              <a:gd name="T42" fmla="*/ 1037363 w 692"/>
              <a:gd name="T43" fmla="*/ 830458 h 585"/>
              <a:gd name="T44" fmla="*/ 1024894 w 692"/>
              <a:gd name="T45" fmla="*/ 1089820 h 585"/>
              <a:gd name="T46" fmla="*/ 955072 w 692"/>
              <a:gd name="T47" fmla="*/ 1217008 h 585"/>
              <a:gd name="T48" fmla="*/ 847845 w 692"/>
              <a:gd name="T49" fmla="*/ 1259404 h 585"/>
              <a:gd name="T50" fmla="*/ 945097 w 692"/>
              <a:gd name="T51" fmla="*/ 1331726 h 585"/>
              <a:gd name="T52" fmla="*/ 989983 w 692"/>
              <a:gd name="T53" fmla="*/ 1314269 h 585"/>
              <a:gd name="T54" fmla="*/ 994971 w 692"/>
              <a:gd name="T55" fmla="*/ 1266885 h 585"/>
              <a:gd name="T56" fmla="*/ 1044844 w 692"/>
              <a:gd name="T57" fmla="*/ 1217008 h 585"/>
              <a:gd name="T58" fmla="*/ 1089730 w 692"/>
              <a:gd name="T59" fmla="*/ 1254416 h 585"/>
              <a:gd name="T60" fmla="*/ 1219400 w 692"/>
              <a:gd name="T61" fmla="*/ 1306787 h 585"/>
              <a:gd name="T62" fmla="*/ 1264286 w 692"/>
              <a:gd name="T63" fmla="*/ 1384097 h 585"/>
              <a:gd name="T64" fmla="*/ 1378994 w 692"/>
              <a:gd name="T65" fmla="*/ 1419011 h 585"/>
              <a:gd name="T66" fmla="*/ 1378994 w 692"/>
              <a:gd name="T67" fmla="*/ 1349183 h 585"/>
              <a:gd name="T68" fmla="*/ 1391463 w 692"/>
              <a:gd name="T69" fmla="*/ 1321750 h 585"/>
              <a:gd name="T70" fmla="*/ 1448817 w 692"/>
              <a:gd name="T71" fmla="*/ 1226983 h 585"/>
              <a:gd name="T72" fmla="*/ 1456298 w 692"/>
              <a:gd name="T73" fmla="*/ 1162143 h 585"/>
              <a:gd name="T74" fmla="*/ 1513652 w 692"/>
              <a:gd name="T75" fmla="*/ 1097302 h 585"/>
              <a:gd name="T76" fmla="*/ 1598436 w 692"/>
              <a:gd name="T77" fmla="*/ 1082339 h 585"/>
              <a:gd name="T78" fmla="*/ 1685714 w 692"/>
              <a:gd name="T79" fmla="*/ 1049919 h 585"/>
              <a:gd name="T80" fmla="*/ 1713145 w 692"/>
              <a:gd name="T81" fmla="*/ 920237 h 585"/>
              <a:gd name="T82" fmla="*/ 1561031 w 692"/>
              <a:gd name="T83" fmla="*/ 825470 h 585"/>
              <a:gd name="T84" fmla="*/ 1496196 w 692"/>
              <a:gd name="T85" fmla="*/ 927719 h 585"/>
              <a:gd name="T86" fmla="*/ 1541082 w 692"/>
              <a:gd name="T87" fmla="*/ 965127 h 585"/>
              <a:gd name="T88" fmla="*/ 1533601 w 692"/>
              <a:gd name="T89" fmla="*/ 1019992 h 585"/>
              <a:gd name="T90" fmla="*/ 1471260 w 692"/>
              <a:gd name="T91" fmla="*/ 1039943 h 585"/>
              <a:gd name="T92" fmla="*/ 1413905 w 692"/>
              <a:gd name="T93" fmla="*/ 1074857 h 585"/>
              <a:gd name="T94" fmla="*/ 1371513 w 692"/>
              <a:gd name="T95" fmla="*/ 1032462 h 585"/>
              <a:gd name="T96" fmla="*/ 1346577 w 692"/>
              <a:gd name="T97" fmla="*/ 970115 h 585"/>
              <a:gd name="T98" fmla="*/ 1326627 w 692"/>
              <a:gd name="T99" fmla="*/ 900286 h 585"/>
              <a:gd name="T100" fmla="*/ 1234362 w 692"/>
              <a:gd name="T101" fmla="*/ 785569 h 585"/>
              <a:gd name="T102" fmla="*/ 1129628 w 692"/>
              <a:gd name="T103" fmla="*/ 708259 h 585"/>
              <a:gd name="T104" fmla="*/ 1134615 w 692"/>
              <a:gd name="T105" fmla="*/ 633443 h 585"/>
              <a:gd name="T106" fmla="*/ 1229375 w 692"/>
              <a:gd name="T107" fmla="*/ 536182 h 585"/>
              <a:gd name="T108" fmla="*/ 1117160 w 692"/>
              <a:gd name="T109" fmla="*/ 538676 h 5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92" h="585">
                <a:moveTo>
                  <a:pt x="411" y="211"/>
                </a:moveTo>
                <a:cubicBezTo>
                  <a:pt x="402" y="211"/>
                  <a:pt x="402" y="211"/>
                  <a:pt x="402" y="211"/>
                </a:cubicBezTo>
                <a:cubicBezTo>
                  <a:pt x="399" y="218"/>
                  <a:pt x="399" y="218"/>
                  <a:pt x="399" y="218"/>
                </a:cubicBezTo>
                <a:cubicBezTo>
                  <a:pt x="404" y="224"/>
                  <a:pt x="404" y="224"/>
                  <a:pt x="404" y="224"/>
                </a:cubicBezTo>
                <a:cubicBezTo>
                  <a:pt x="404" y="224"/>
                  <a:pt x="404" y="224"/>
                  <a:pt x="404" y="224"/>
                </a:cubicBezTo>
                <a:cubicBezTo>
                  <a:pt x="404" y="225"/>
                  <a:pt x="404" y="225"/>
                  <a:pt x="404" y="225"/>
                </a:cubicBezTo>
                <a:cubicBezTo>
                  <a:pt x="407" y="233"/>
                  <a:pt x="407" y="233"/>
                  <a:pt x="407" y="233"/>
                </a:cubicBezTo>
                <a:cubicBezTo>
                  <a:pt x="407" y="233"/>
                  <a:pt x="407" y="233"/>
                  <a:pt x="407" y="233"/>
                </a:cubicBezTo>
                <a:cubicBezTo>
                  <a:pt x="407" y="235"/>
                  <a:pt x="407" y="235"/>
                  <a:pt x="407" y="235"/>
                </a:cubicBezTo>
                <a:cubicBezTo>
                  <a:pt x="406" y="236"/>
                  <a:pt x="406" y="236"/>
                  <a:pt x="406" y="236"/>
                </a:cubicBezTo>
                <a:cubicBezTo>
                  <a:pt x="393" y="242"/>
                  <a:pt x="393" y="242"/>
                  <a:pt x="393" y="242"/>
                </a:cubicBezTo>
                <a:cubicBezTo>
                  <a:pt x="392" y="243"/>
                  <a:pt x="392" y="243"/>
                  <a:pt x="392" y="243"/>
                </a:cubicBezTo>
                <a:cubicBezTo>
                  <a:pt x="392" y="243"/>
                  <a:pt x="392" y="243"/>
                  <a:pt x="392" y="243"/>
                </a:cubicBezTo>
                <a:cubicBezTo>
                  <a:pt x="391" y="243"/>
                  <a:pt x="391" y="243"/>
                  <a:pt x="391" y="243"/>
                </a:cubicBezTo>
                <a:cubicBezTo>
                  <a:pt x="391" y="243"/>
                  <a:pt x="391" y="243"/>
                  <a:pt x="391" y="243"/>
                </a:cubicBezTo>
                <a:cubicBezTo>
                  <a:pt x="380" y="242"/>
                  <a:pt x="375" y="239"/>
                  <a:pt x="373" y="235"/>
                </a:cubicBezTo>
                <a:cubicBezTo>
                  <a:pt x="370" y="227"/>
                  <a:pt x="370" y="227"/>
                  <a:pt x="370" y="227"/>
                </a:cubicBezTo>
                <a:cubicBezTo>
                  <a:pt x="351" y="224"/>
                  <a:pt x="351" y="224"/>
                  <a:pt x="351" y="224"/>
                </a:cubicBezTo>
                <a:cubicBezTo>
                  <a:pt x="346" y="201"/>
                  <a:pt x="346" y="201"/>
                  <a:pt x="346" y="201"/>
                </a:cubicBezTo>
                <a:cubicBezTo>
                  <a:pt x="343" y="200"/>
                  <a:pt x="340" y="198"/>
                  <a:pt x="338" y="196"/>
                </a:cubicBezTo>
                <a:cubicBezTo>
                  <a:pt x="337" y="194"/>
                  <a:pt x="337" y="194"/>
                  <a:pt x="337" y="194"/>
                </a:cubicBezTo>
                <a:cubicBezTo>
                  <a:pt x="334" y="190"/>
                  <a:pt x="332" y="188"/>
                  <a:pt x="328" y="187"/>
                </a:cubicBezTo>
                <a:cubicBezTo>
                  <a:pt x="323" y="185"/>
                  <a:pt x="319" y="182"/>
                  <a:pt x="315" y="176"/>
                </a:cubicBezTo>
                <a:cubicBezTo>
                  <a:pt x="308" y="172"/>
                  <a:pt x="308" y="172"/>
                  <a:pt x="308" y="172"/>
                </a:cubicBezTo>
                <a:cubicBezTo>
                  <a:pt x="308" y="172"/>
                  <a:pt x="308" y="172"/>
                  <a:pt x="308" y="172"/>
                </a:cubicBezTo>
                <a:cubicBezTo>
                  <a:pt x="308" y="172"/>
                  <a:pt x="308" y="172"/>
                  <a:pt x="308" y="172"/>
                </a:cubicBezTo>
                <a:cubicBezTo>
                  <a:pt x="308" y="172"/>
                  <a:pt x="308" y="172"/>
                  <a:pt x="308" y="172"/>
                </a:cubicBezTo>
                <a:cubicBezTo>
                  <a:pt x="298" y="162"/>
                  <a:pt x="298" y="162"/>
                  <a:pt x="298" y="162"/>
                </a:cubicBezTo>
                <a:cubicBezTo>
                  <a:pt x="298" y="162"/>
                  <a:pt x="298" y="162"/>
                  <a:pt x="298" y="162"/>
                </a:cubicBezTo>
                <a:cubicBezTo>
                  <a:pt x="295" y="154"/>
                  <a:pt x="295" y="154"/>
                  <a:pt x="295" y="154"/>
                </a:cubicBezTo>
                <a:cubicBezTo>
                  <a:pt x="295" y="153"/>
                  <a:pt x="295" y="153"/>
                  <a:pt x="295" y="153"/>
                </a:cubicBezTo>
                <a:cubicBezTo>
                  <a:pt x="315" y="126"/>
                  <a:pt x="315" y="126"/>
                  <a:pt x="315" y="126"/>
                </a:cubicBezTo>
                <a:cubicBezTo>
                  <a:pt x="315" y="125"/>
                  <a:pt x="316" y="123"/>
                  <a:pt x="315" y="123"/>
                </a:cubicBezTo>
                <a:cubicBezTo>
                  <a:pt x="312" y="114"/>
                  <a:pt x="312" y="114"/>
                  <a:pt x="312" y="114"/>
                </a:cubicBezTo>
                <a:cubicBezTo>
                  <a:pt x="302" y="119"/>
                  <a:pt x="302" y="119"/>
                  <a:pt x="302" y="119"/>
                </a:cubicBezTo>
                <a:cubicBezTo>
                  <a:pt x="301" y="119"/>
                  <a:pt x="301" y="119"/>
                  <a:pt x="301" y="119"/>
                </a:cubicBezTo>
                <a:cubicBezTo>
                  <a:pt x="301" y="119"/>
                  <a:pt x="301" y="119"/>
                  <a:pt x="301" y="119"/>
                </a:cubicBezTo>
                <a:cubicBezTo>
                  <a:pt x="300" y="119"/>
                  <a:pt x="300" y="119"/>
                  <a:pt x="300" y="119"/>
                </a:cubicBezTo>
                <a:cubicBezTo>
                  <a:pt x="274" y="121"/>
                  <a:pt x="274" y="121"/>
                  <a:pt x="274" y="121"/>
                </a:cubicBezTo>
                <a:cubicBezTo>
                  <a:pt x="263" y="123"/>
                  <a:pt x="263" y="123"/>
                  <a:pt x="263" y="123"/>
                </a:cubicBezTo>
                <a:cubicBezTo>
                  <a:pt x="260" y="127"/>
                  <a:pt x="260" y="127"/>
                  <a:pt x="260" y="127"/>
                </a:cubicBezTo>
                <a:cubicBezTo>
                  <a:pt x="258" y="131"/>
                  <a:pt x="258" y="131"/>
                  <a:pt x="258" y="131"/>
                </a:cubicBezTo>
                <a:cubicBezTo>
                  <a:pt x="255" y="134"/>
                  <a:pt x="252" y="136"/>
                  <a:pt x="246" y="134"/>
                </a:cubicBezTo>
                <a:cubicBezTo>
                  <a:pt x="246" y="134"/>
                  <a:pt x="246" y="134"/>
                  <a:pt x="246" y="134"/>
                </a:cubicBezTo>
                <a:cubicBezTo>
                  <a:pt x="246" y="134"/>
                  <a:pt x="246" y="134"/>
                  <a:pt x="246" y="134"/>
                </a:cubicBezTo>
                <a:cubicBezTo>
                  <a:pt x="237" y="127"/>
                  <a:pt x="237" y="127"/>
                  <a:pt x="237" y="127"/>
                </a:cubicBezTo>
                <a:cubicBezTo>
                  <a:pt x="236" y="112"/>
                  <a:pt x="236" y="112"/>
                  <a:pt x="236" y="112"/>
                </a:cubicBezTo>
                <a:cubicBezTo>
                  <a:pt x="231" y="108"/>
                  <a:pt x="228" y="105"/>
                  <a:pt x="227" y="102"/>
                </a:cubicBezTo>
                <a:cubicBezTo>
                  <a:pt x="224" y="88"/>
                  <a:pt x="224" y="88"/>
                  <a:pt x="224" y="88"/>
                </a:cubicBezTo>
                <a:cubicBezTo>
                  <a:pt x="218" y="81"/>
                  <a:pt x="218" y="81"/>
                  <a:pt x="218" y="81"/>
                </a:cubicBezTo>
                <a:cubicBezTo>
                  <a:pt x="212" y="75"/>
                  <a:pt x="212" y="75"/>
                  <a:pt x="212" y="75"/>
                </a:cubicBezTo>
                <a:cubicBezTo>
                  <a:pt x="209" y="74"/>
                  <a:pt x="209" y="74"/>
                  <a:pt x="209" y="74"/>
                </a:cubicBezTo>
                <a:cubicBezTo>
                  <a:pt x="220" y="60"/>
                  <a:pt x="220" y="60"/>
                  <a:pt x="220" y="60"/>
                </a:cubicBezTo>
                <a:cubicBezTo>
                  <a:pt x="222" y="52"/>
                  <a:pt x="222" y="52"/>
                  <a:pt x="222" y="52"/>
                </a:cubicBezTo>
                <a:cubicBezTo>
                  <a:pt x="210" y="37"/>
                  <a:pt x="210" y="37"/>
                  <a:pt x="210" y="37"/>
                </a:cubicBezTo>
                <a:cubicBezTo>
                  <a:pt x="209" y="37"/>
                  <a:pt x="209" y="37"/>
                  <a:pt x="209" y="37"/>
                </a:cubicBezTo>
                <a:cubicBezTo>
                  <a:pt x="209" y="36"/>
                  <a:pt x="209" y="36"/>
                  <a:pt x="209" y="36"/>
                </a:cubicBezTo>
                <a:cubicBezTo>
                  <a:pt x="204" y="24"/>
                  <a:pt x="204" y="24"/>
                  <a:pt x="204" y="24"/>
                </a:cubicBezTo>
                <a:cubicBezTo>
                  <a:pt x="204" y="23"/>
                  <a:pt x="204" y="23"/>
                  <a:pt x="204" y="23"/>
                </a:cubicBezTo>
                <a:cubicBezTo>
                  <a:pt x="204" y="23"/>
                  <a:pt x="204" y="23"/>
                  <a:pt x="204" y="23"/>
                </a:cubicBezTo>
                <a:cubicBezTo>
                  <a:pt x="203" y="17"/>
                  <a:pt x="203" y="17"/>
                  <a:pt x="203" y="17"/>
                </a:cubicBezTo>
                <a:cubicBezTo>
                  <a:pt x="195" y="11"/>
                  <a:pt x="195" y="11"/>
                  <a:pt x="195" y="11"/>
                </a:cubicBezTo>
                <a:cubicBezTo>
                  <a:pt x="195" y="11"/>
                  <a:pt x="195" y="11"/>
                  <a:pt x="195" y="11"/>
                </a:cubicBezTo>
                <a:cubicBezTo>
                  <a:pt x="195" y="11"/>
                  <a:pt x="195" y="11"/>
                  <a:pt x="195" y="11"/>
                </a:cubicBezTo>
                <a:cubicBezTo>
                  <a:pt x="195" y="11"/>
                  <a:pt x="195" y="11"/>
                  <a:pt x="195" y="11"/>
                </a:cubicBezTo>
                <a:cubicBezTo>
                  <a:pt x="186" y="1"/>
                  <a:pt x="186" y="1"/>
                  <a:pt x="186" y="1"/>
                </a:cubicBezTo>
                <a:cubicBezTo>
                  <a:pt x="175" y="0"/>
                  <a:pt x="175" y="0"/>
                  <a:pt x="175" y="0"/>
                </a:cubicBezTo>
                <a:cubicBezTo>
                  <a:pt x="163" y="3"/>
                  <a:pt x="163" y="3"/>
                  <a:pt x="163" y="3"/>
                </a:cubicBezTo>
                <a:cubicBezTo>
                  <a:pt x="161" y="6"/>
                  <a:pt x="161" y="6"/>
                  <a:pt x="161" y="6"/>
                </a:cubicBezTo>
                <a:cubicBezTo>
                  <a:pt x="159" y="23"/>
                  <a:pt x="159" y="23"/>
                  <a:pt x="159" y="23"/>
                </a:cubicBezTo>
                <a:cubicBezTo>
                  <a:pt x="159" y="41"/>
                  <a:pt x="159" y="41"/>
                  <a:pt x="159" y="41"/>
                </a:cubicBezTo>
                <a:cubicBezTo>
                  <a:pt x="158" y="42"/>
                  <a:pt x="158" y="42"/>
                  <a:pt x="158" y="42"/>
                </a:cubicBezTo>
                <a:cubicBezTo>
                  <a:pt x="146" y="46"/>
                  <a:pt x="146" y="46"/>
                  <a:pt x="146" y="46"/>
                </a:cubicBezTo>
                <a:cubicBezTo>
                  <a:pt x="146" y="46"/>
                  <a:pt x="146" y="46"/>
                  <a:pt x="146" y="46"/>
                </a:cubicBezTo>
                <a:cubicBezTo>
                  <a:pt x="146" y="47"/>
                  <a:pt x="146" y="47"/>
                  <a:pt x="146" y="47"/>
                </a:cubicBezTo>
                <a:cubicBezTo>
                  <a:pt x="146" y="47"/>
                  <a:pt x="146" y="47"/>
                  <a:pt x="146" y="47"/>
                </a:cubicBezTo>
                <a:cubicBezTo>
                  <a:pt x="135" y="48"/>
                  <a:pt x="135" y="48"/>
                  <a:pt x="135" y="48"/>
                </a:cubicBezTo>
                <a:cubicBezTo>
                  <a:pt x="130" y="51"/>
                  <a:pt x="124" y="54"/>
                  <a:pt x="117" y="56"/>
                </a:cubicBezTo>
                <a:cubicBezTo>
                  <a:pt x="116" y="57"/>
                  <a:pt x="116" y="57"/>
                  <a:pt x="116" y="57"/>
                </a:cubicBezTo>
                <a:cubicBezTo>
                  <a:pt x="116" y="57"/>
                  <a:pt x="116" y="57"/>
                  <a:pt x="116" y="57"/>
                </a:cubicBezTo>
                <a:cubicBezTo>
                  <a:pt x="115" y="57"/>
                  <a:pt x="115" y="57"/>
                  <a:pt x="115" y="57"/>
                </a:cubicBezTo>
                <a:cubicBezTo>
                  <a:pt x="95" y="52"/>
                  <a:pt x="95" y="52"/>
                  <a:pt x="95" y="52"/>
                </a:cubicBezTo>
                <a:cubicBezTo>
                  <a:pt x="86" y="61"/>
                  <a:pt x="86" y="61"/>
                  <a:pt x="86" y="61"/>
                </a:cubicBezTo>
                <a:cubicBezTo>
                  <a:pt x="84" y="63"/>
                  <a:pt x="80" y="66"/>
                  <a:pt x="74" y="67"/>
                </a:cubicBezTo>
                <a:cubicBezTo>
                  <a:pt x="62" y="77"/>
                  <a:pt x="62" y="77"/>
                  <a:pt x="62" y="77"/>
                </a:cubicBezTo>
                <a:cubicBezTo>
                  <a:pt x="55" y="88"/>
                  <a:pt x="55" y="88"/>
                  <a:pt x="55" y="88"/>
                </a:cubicBezTo>
                <a:cubicBezTo>
                  <a:pt x="55" y="88"/>
                  <a:pt x="55" y="88"/>
                  <a:pt x="55" y="88"/>
                </a:cubicBezTo>
                <a:cubicBezTo>
                  <a:pt x="54" y="89"/>
                  <a:pt x="54" y="89"/>
                  <a:pt x="54" y="89"/>
                </a:cubicBezTo>
                <a:cubicBezTo>
                  <a:pt x="51" y="94"/>
                  <a:pt x="48" y="99"/>
                  <a:pt x="45" y="100"/>
                </a:cubicBezTo>
                <a:cubicBezTo>
                  <a:pt x="38" y="109"/>
                  <a:pt x="38" y="109"/>
                  <a:pt x="38" y="109"/>
                </a:cubicBezTo>
                <a:cubicBezTo>
                  <a:pt x="38" y="110"/>
                  <a:pt x="38" y="110"/>
                  <a:pt x="38" y="110"/>
                </a:cubicBezTo>
                <a:cubicBezTo>
                  <a:pt x="37" y="111"/>
                  <a:pt x="37" y="111"/>
                  <a:pt x="37" y="111"/>
                </a:cubicBezTo>
                <a:cubicBezTo>
                  <a:pt x="33" y="114"/>
                  <a:pt x="33" y="114"/>
                  <a:pt x="33" y="114"/>
                </a:cubicBezTo>
                <a:cubicBezTo>
                  <a:pt x="30" y="115"/>
                  <a:pt x="27" y="116"/>
                  <a:pt x="25" y="116"/>
                </a:cubicBezTo>
                <a:cubicBezTo>
                  <a:pt x="10" y="114"/>
                  <a:pt x="10" y="114"/>
                  <a:pt x="10" y="114"/>
                </a:cubicBezTo>
                <a:cubicBezTo>
                  <a:pt x="6" y="120"/>
                  <a:pt x="6" y="120"/>
                  <a:pt x="6" y="120"/>
                </a:cubicBezTo>
                <a:cubicBezTo>
                  <a:pt x="0" y="130"/>
                  <a:pt x="0" y="130"/>
                  <a:pt x="0" y="130"/>
                </a:cubicBezTo>
                <a:cubicBezTo>
                  <a:pt x="3" y="139"/>
                  <a:pt x="3" y="139"/>
                  <a:pt x="3" y="139"/>
                </a:cubicBezTo>
                <a:cubicBezTo>
                  <a:pt x="2" y="163"/>
                  <a:pt x="2" y="163"/>
                  <a:pt x="2" y="163"/>
                </a:cubicBezTo>
                <a:cubicBezTo>
                  <a:pt x="6" y="170"/>
                  <a:pt x="6" y="170"/>
                  <a:pt x="6" y="170"/>
                </a:cubicBezTo>
                <a:cubicBezTo>
                  <a:pt x="6" y="171"/>
                  <a:pt x="6" y="171"/>
                  <a:pt x="6" y="171"/>
                </a:cubicBezTo>
                <a:cubicBezTo>
                  <a:pt x="8" y="176"/>
                  <a:pt x="8" y="176"/>
                  <a:pt x="8" y="176"/>
                </a:cubicBezTo>
                <a:cubicBezTo>
                  <a:pt x="16" y="176"/>
                  <a:pt x="16" y="176"/>
                  <a:pt x="16" y="176"/>
                </a:cubicBezTo>
                <a:cubicBezTo>
                  <a:pt x="31" y="179"/>
                  <a:pt x="31" y="179"/>
                  <a:pt x="31" y="179"/>
                </a:cubicBezTo>
                <a:cubicBezTo>
                  <a:pt x="50" y="180"/>
                  <a:pt x="50" y="180"/>
                  <a:pt x="50" y="180"/>
                </a:cubicBezTo>
                <a:cubicBezTo>
                  <a:pt x="58" y="179"/>
                  <a:pt x="58" y="179"/>
                  <a:pt x="58" y="179"/>
                </a:cubicBezTo>
                <a:cubicBezTo>
                  <a:pt x="59" y="179"/>
                  <a:pt x="59" y="179"/>
                  <a:pt x="59" y="179"/>
                </a:cubicBezTo>
                <a:cubicBezTo>
                  <a:pt x="60" y="179"/>
                  <a:pt x="60" y="179"/>
                  <a:pt x="60" y="179"/>
                </a:cubicBezTo>
                <a:cubicBezTo>
                  <a:pt x="76" y="185"/>
                  <a:pt x="76" y="185"/>
                  <a:pt x="76" y="185"/>
                </a:cubicBezTo>
                <a:cubicBezTo>
                  <a:pt x="76" y="185"/>
                  <a:pt x="76" y="185"/>
                  <a:pt x="76" y="185"/>
                </a:cubicBezTo>
                <a:cubicBezTo>
                  <a:pt x="77" y="185"/>
                  <a:pt x="77" y="185"/>
                  <a:pt x="77" y="185"/>
                </a:cubicBezTo>
                <a:cubicBezTo>
                  <a:pt x="85" y="192"/>
                  <a:pt x="85" y="192"/>
                  <a:pt x="85" y="192"/>
                </a:cubicBezTo>
                <a:cubicBezTo>
                  <a:pt x="104" y="199"/>
                  <a:pt x="104" y="199"/>
                  <a:pt x="104" y="199"/>
                </a:cubicBezTo>
                <a:cubicBezTo>
                  <a:pt x="104" y="199"/>
                  <a:pt x="104" y="199"/>
                  <a:pt x="104" y="199"/>
                </a:cubicBezTo>
                <a:cubicBezTo>
                  <a:pt x="116" y="206"/>
                  <a:pt x="116" y="206"/>
                  <a:pt x="116" y="206"/>
                </a:cubicBezTo>
                <a:cubicBezTo>
                  <a:pt x="146" y="233"/>
                  <a:pt x="146" y="233"/>
                  <a:pt x="146" y="233"/>
                </a:cubicBezTo>
                <a:cubicBezTo>
                  <a:pt x="159" y="239"/>
                  <a:pt x="159" y="239"/>
                  <a:pt x="159" y="239"/>
                </a:cubicBezTo>
                <a:cubicBezTo>
                  <a:pt x="165" y="237"/>
                  <a:pt x="165" y="237"/>
                  <a:pt x="165" y="237"/>
                </a:cubicBezTo>
                <a:cubicBezTo>
                  <a:pt x="170" y="227"/>
                  <a:pt x="170" y="227"/>
                  <a:pt x="170" y="227"/>
                </a:cubicBezTo>
                <a:cubicBezTo>
                  <a:pt x="167" y="210"/>
                  <a:pt x="167" y="210"/>
                  <a:pt x="167" y="210"/>
                </a:cubicBezTo>
                <a:cubicBezTo>
                  <a:pt x="167" y="205"/>
                  <a:pt x="171" y="202"/>
                  <a:pt x="178" y="199"/>
                </a:cubicBezTo>
                <a:cubicBezTo>
                  <a:pt x="180" y="199"/>
                  <a:pt x="180" y="199"/>
                  <a:pt x="180" y="199"/>
                </a:cubicBezTo>
                <a:cubicBezTo>
                  <a:pt x="217" y="221"/>
                  <a:pt x="217" y="221"/>
                  <a:pt x="217" y="221"/>
                </a:cubicBezTo>
                <a:cubicBezTo>
                  <a:pt x="221" y="219"/>
                  <a:pt x="221" y="219"/>
                  <a:pt x="221" y="219"/>
                </a:cubicBezTo>
                <a:cubicBezTo>
                  <a:pt x="229" y="214"/>
                  <a:pt x="229" y="214"/>
                  <a:pt x="229" y="214"/>
                </a:cubicBezTo>
                <a:cubicBezTo>
                  <a:pt x="230" y="214"/>
                  <a:pt x="230" y="214"/>
                  <a:pt x="230" y="214"/>
                </a:cubicBezTo>
                <a:cubicBezTo>
                  <a:pt x="235" y="215"/>
                  <a:pt x="235" y="215"/>
                  <a:pt x="235" y="215"/>
                </a:cubicBezTo>
                <a:cubicBezTo>
                  <a:pt x="243" y="209"/>
                  <a:pt x="243" y="209"/>
                  <a:pt x="243" y="209"/>
                </a:cubicBezTo>
                <a:cubicBezTo>
                  <a:pt x="244" y="208"/>
                  <a:pt x="244" y="208"/>
                  <a:pt x="244" y="208"/>
                </a:cubicBezTo>
                <a:cubicBezTo>
                  <a:pt x="246" y="210"/>
                  <a:pt x="246" y="210"/>
                  <a:pt x="246" y="210"/>
                </a:cubicBezTo>
                <a:cubicBezTo>
                  <a:pt x="268" y="225"/>
                  <a:pt x="268" y="225"/>
                  <a:pt x="268" y="225"/>
                </a:cubicBezTo>
                <a:cubicBezTo>
                  <a:pt x="268" y="225"/>
                  <a:pt x="268" y="225"/>
                  <a:pt x="268" y="225"/>
                </a:cubicBezTo>
                <a:cubicBezTo>
                  <a:pt x="282" y="237"/>
                  <a:pt x="282" y="237"/>
                  <a:pt x="282" y="237"/>
                </a:cubicBezTo>
                <a:cubicBezTo>
                  <a:pt x="286" y="239"/>
                  <a:pt x="291" y="244"/>
                  <a:pt x="295" y="250"/>
                </a:cubicBezTo>
                <a:cubicBezTo>
                  <a:pt x="302" y="257"/>
                  <a:pt x="302" y="257"/>
                  <a:pt x="302" y="257"/>
                </a:cubicBezTo>
                <a:cubicBezTo>
                  <a:pt x="307" y="256"/>
                  <a:pt x="307" y="256"/>
                  <a:pt x="307" y="256"/>
                </a:cubicBezTo>
                <a:cubicBezTo>
                  <a:pt x="313" y="245"/>
                  <a:pt x="313" y="245"/>
                  <a:pt x="313" y="245"/>
                </a:cubicBezTo>
                <a:cubicBezTo>
                  <a:pt x="326" y="254"/>
                  <a:pt x="326" y="254"/>
                  <a:pt x="326" y="254"/>
                </a:cubicBezTo>
                <a:cubicBezTo>
                  <a:pt x="326" y="254"/>
                  <a:pt x="326" y="254"/>
                  <a:pt x="326" y="254"/>
                </a:cubicBezTo>
                <a:cubicBezTo>
                  <a:pt x="327" y="254"/>
                  <a:pt x="327" y="254"/>
                  <a:pt x="327" y="254"/>
                </a:cubicBezTo>
                <a:cubicBezTo>
                  <a:pt x="327" y="254"/>
                  <a:pt x="327" y="254"/>
                  <a:pt x="327" y="254"/>
                </a:cubicBezTo>
                <a:cubicBezTo>
                  <a:pt x="337" y="267"/>
                  <a:pt x="337" y="267"/>
                  <a:pt x="337" y="267"/>
                </a:cubicBezTo>
                <a:cubicBezTo>
                  <a:pt x="365" y="287"/>
                  <a:pt x="365" y="287"/>
                  <a:pt x="365" y="287"/>
                </a:cubicBezTo>
                <a:cubicBezTo>
                  <a:pt x="365" y="287"/>
                  <a:pt x="365" y="287"/>
                  <a:pt x="365" y="287"/>
                </a:cubicBezTo>
                <a:cubicBezTo>
                  <a:pt x="373" y="296"/>
                  <a:pt x="373" y="296"/>
                  <a:pt x="373" y="296"/>
                </a:cubicBezTo>
                <a:cubicBezTo>
                  <a:pt x="396" y="290"/>
                  <a:pt x="396" y="290"/>
                  <a:pt x="396" y="290"/>
                </a:cubicBezTo>
                <a:cubicBezTo>
                  <a:pt x="397" y="307"/>
                  <a:pt x="397" y="307"/>
                  <a:pt x="397" y="307"/>
                </a:cubicBezTo>
                <a:cubicBezTo>
                  <a:pt x="408" y="318"/>
                  <a:pt x="408" y="318"/>
                  <a:pt x="408" y="318"/>
                </a:cubicBezTo>
                <a:cubicBezTo>
                  <a:pt x="408" y="318"/>
                  <a:pt x="408" y="318"/>
                  <a:pt x="408" y="318"/>
                </a:cubicBezTo>
                <a:cubicBezTo>
                  <a:pt x="408" y="318"/>
                  <a:pt x="408" y="318"/>
                  <a:pt x="408" y="318"/>
                </a:cubicBezTo>
                <a:cubicBezTo>
                  <a:pt x="416" y="331"/>
                  <a:pt x="416" y="331"/>
                  <a:pt x="416" y="331"/>
                </a:cubicBezTo>
                <a:cubicBezTo>
                  <a:pt x="416" y="332"/>
                  <a:pt x="416" y="332"/>
                  <a:pt x="416" y="332"/>
                </a:cubicBezTo>
                <a:cubicBezTo>
                  <a:pt x="416" y="332"/>
                  <a:pt x="416" y="332"/>
                  <a:pt x="416" y="332"/>
                </a:cubicBezTo>
                <a:cubicBezTo>
                  <a:pt x="416" y="333"/>
                  <a:pt x="416" y="333"/>
                  <a:pt x="416" y="333"/>
                </a:cubicBezTo>
                <a:cubicBezTo>
                  <a:pt x="425" y="375"/>
                  <a:pt x="425" y="375"/>
                  <a:pt x="425" y="375"/>
                </a:cubicBezTo>
                <a:cubicBezTo>
                  <a:pt x="434" y="392"/>
                  <a:pt x="434" y="392"/>
                  <a:pt x="434" y="392"/>
                </a:cubicBezTo>
                <a:cubicBezTo>
                  <a:pt x="422" y="423"/>
                  <a:pt x="422" y="423"/>
                  <a:pt x="422" y="423"/>
                </a:cubicBezTo>
                <a:cubicBezTo>
                  <a:pt x="422" y="425"/>
                  <a:pt x="422" y="425"/>
                  <a:pt x="422" y="425"/>
                </a:cubicBezTo>
                <a:cubicBezTo>
                  <a:pt x="412" y="427"/>
                  <a:pt x="412" y="427"/>
                  <a:pt x="412" y="427"/>
                </a:cubicBezTo>
                <a:cubicBezTo>
                  <a:pt x="412" y="436"/>
                  <a:pt x="412" y="436"/>
                  <a:pt x="412" y="436"/>
                </a:cubicBezTo>
                <a:cubicBezTo>
                  <a:pt x="411" y="437"/>
                  <a:pt x="411" y="437"/>
                  <a:pt x="411" y="437"/>
                </a:cubicBezTo>
                <a:cubicBezTo>
                  <a:pt x="401" y="454"/>
                  <a:pt x="401" y="454"/>
                  <a:pt x="401" y="454"/>
                </a:cubicBezTo>
                <a:cubicBezTo>
                  <a:pt x="400" y="454"/>
                  <a:pt x="400" y="454"/>
                  <a:pt x="400" y="454"/>
                </a:cubicBezTo>
                <a:cubicBezTo>
                  <a:pt x="385" y="455"/>
                  <a:pt x="385" y="455"/>
                  <a:pt x="385" y="455"/>
                </a:cubicBezTo>
                <a:cubicBezTo>
                  <a:pt x="371" y="467"/>
                  <a:pt x="371" y="467"/>
                  <a:pt x="371" y="467"/>
                </a:cubicBezTo>
                <a:cubicBezTo>
                  <a:pt x="373" y="469"/>
                  <a:pt x="375" y="470"/>
                  <a:pt x="379" y="472"/>
                </a:cubicBezTo>
                <a:cubicBezTo>
                  <a:pt x="385" y="474"/>
                  <a:pt x="386" y="479"/>
                  <a:pt x="383" y="487"/>
                </a:cubicBezTo>
                <a:cubicBezTo>
                  <a:pt x="383" y="488"/>
                  <a:pt x="383" y="488"/>
                  <a:pt x="383" y="488"/>
                </a:cubicBezTo>
                <a:cubicBezTo>
                  <a:pt x="373" y="498"/>
                  <a:pt x="373" y="498"/>
                  <a:pt x="373" y="498"/>
                </a:cubicBezTo>
                <a:cubicBezTo>
                  <a:pt x="372" y="498"/>
                  <a:pt x="372" y="498"/>
                  <a:pt x="372" y="498"/>
                </a:cubicBezTo>
                <a:cubicBezTo>
                  <a:pt x="371" y="499"/>
                  <a:pt x="371" y="499"/>
                  <a:pt x="371" y="499"/>
                </a:cubicBezTo>
                <a:cubicBezTo>
                  <a:pt x="371" y="499"/>
                  <a:pt x="371" y="499"/>
                  <a:pt x="371" y="499"/>
                </a:cubicBezTo>
                <a:cubicBezTo>
                  <a:pt x="370" y="499"/>
                  <a:pt x="370" y="499"/>
                  <a:pt x="370" y="499"/>
                </a:cubicBezTo>
                <a:cubicBezTo>
                  <a:pt x="341" y="495"/>
                  <a:pt x="341" y="495"/>
                  <a:pt x="341" y="495"/>
                </a:cubicBezTo>
                <a:cubicBezTo>
                  <a:pt x="340" y="505"/>
                  <a:pt x="340" y="505"/>
                  <a:pt x="340" y="505"/>
                </a:cubicBezTo>
                <a:cubicBezTo>
                  <a:pt x="343" y="527"/>
                  <a:pt x="343" y="527"/>
                  <a:pt x="343" y="527"/>
                </a:cubicBezTo>
                <a:cubicBezTo>
                  <a:pt x="368" y="537"/>
                  <a:pt x="368" y="537"/>
                  <a:pt x="368" y="537"/>
                </a:cubicBezTo>
                <a:cubicBezTo>
                  <a:pt x="368" y="539"/>
                  <a:pt x="368" y="539"/>
                  <a:pt x="368" y="539"/>
                </a:cubicBezTo>
                <a:cubicBezTo>
                  <a:pt x="368" y="539"/>
                  <a:pt x="368" y="539"/>
                  <a:pt x="368" y="539"/>
                </a:cubicBezTo>
                <a:cubicBezTo>
                  <a:pt x="377" y="536"/>
                  <a:pt x="377" y="536"/>
                  <a:pt x="377" y="536"/>
                </a:cubicBezTo>
                <a:cubicBezTo>
                  <a:pt x="377" y="535"/>
                  <a:pt x="377" y="535"/>
                  <a:pt x="377" y="535"/>
                </a:cubicBezTo>
                <a:cubicBezTo>
                  <a:pt x="379" y="534"/>
                  <a:pt x="379" y="534"/>
                  <a:pt x="379" y="534"/>
                </a:cubicBezTo>
                <a:cubicBezTo>
                  <a:pt x="379" y="536"/>
                  <a:pt x="379" y="536"/>
                  <a:pt x="379" y="536"/>
                </a:cubicBezTo>
                <a:cubicBezTo>
                  <a:pt x="380" y="536"/>
                  <a:pt x="380" y="536"/>
                  <a:pt x="380" y="536"/>
                </a:cubicBezTo>
                <a:cubicBezTo>
                  <a:pt x="387" y="539"/>
                  <a:pt x="387" y="539"/>
                  <a:pt x="387" y="539"/>
                </a:cubicBezTo>
                <a:cubicBezTo>
                  <a:pt x="397" y="539"/>
                  <a:pt x="397" y="539"/>
                  <a:pt x="397" y="539"/>
                </a:cubicBezTo>
                <a:cubicBezTo>
                  <a:pt x="400" y="539"/>
                  <a:pt x="400" y="539"/>
                  <a:pt x="400" y="539"/>
                </a:cubicBezTo>
                <a:cubicBezTo>
                  <a:pt x="397" y="527"/>
                  <a:pt x="397" y="527"/>
                  <a:pt x="397" y="527"/>
                </a:cubicBezTo>
                <a:cubicBezTo>
                  <a:pt x="397" y="527"/>
                  <a:pt x="397" y="527"/>
                  <a:pt x="397" y="527"/>
                </a:cubicBezTo>
                <a:cubicBezTo>
                  <a:pt x="397" y="527"/>
                  <a:pt x="397" y="527"/>
                  <a:pt x="397" y="527"/>
                </a:cubicBezTo>
                <a:cubicBezTo>
                  <a:pt x="394" y="515"/>
                  <a:pt x="394" y="515"/>
                  <a:pt x="394" y="515"/>
                </a:cubicBezTo>
                <a:cubicBezTo>
                  <a:pt x="394" y="514"/>
                  <a:pt x="394" y="514"/>
                  <a:pt x="394" y="514"/>
                </a:cubicBezTo>
                <a:cubicBezTo>
                  <a:pt x="394" y="513"/>
                  <a:pt x="394" y="513"/>
                  <a:pt x="394" y="513"/>
                </a:cubicBezTo>
                <a:cubicBezTo>
                  <a:pt x="395" y="513"/>
                  <a:pt x="395" y="513"/>
                  <a:pt x="395" y="513"/>
                </a:cubicBezTo>
                <a:cubicBezTo>
                  <a:pt x="395" y="512"/>
                  <a:pt x="395" y="512"/>
                  <a:pt x="395" y="512"/>
                </a:cubicBezTo>
                <a:cubicBezTo>
                  <a:pt x="399" y="508"/>
                  <a:pt x="399" y="508"/>
                  <a:pt x="399" y="508"/>
                </a:cubicBezTo>
                <a:cubicBezTo>
                  <a:pt x="400" y="506"/>
                  <a:pt x="400" y="506"/>
                  <a:pt x="400" y="506"/>
                </a:cubicBezTo>
                <a:cubicBezTo>
                  <a:pt x="400" y="506"/>
                  <a:pt x="400" y="506"/>
                  <a:pt x="400" y="506"/>
                </a:cubicBezTo>
                <a:cubicBezTo>
                  <a:pt x="400" y="506"/>
                  <a:pt x="400" y="506"/>
                  <a:pt x="400" y="506"/>
                </a:cubicBezTo>
                <a:cubicBezTo>
                  <a:pt x="407" y="497"/>
                  <a:pt x="407" y="497"/>
                  <a:pt x="407" y="497"/>
                </a:cubicBezTo>
                <a:cubicBezTo>
                  <a:pt x="408" y="496"/>
                  <a:pt x="408" y="496"/>
                  <a:pt x="408" y="496"/>
                </a:cubicBezTo>
                <a:cubicBezTo>
                  <a:pt x="419" y="488"/>
                  <a:pt x="419" y="488"/>
                  <a:pt x="419" y="488"/>
                </a:cubicBezTo>
                <a:cubicBezTo>
                  <a:pt x="419" y="488"/>
                  <a:pt x="419" y="488"/>
                  <a:pt x="419" y="488"/>
                </a:cubicBezTo>
                <a:cubicBezTo>
                  <a:pt x="419" y="487"/>
                  <a:pt x="419" y="487"/>
                  <a:pt x="419" y="487"/>
                </a:cubicBezTo>
                <a:cubicBezTo>
                  <a:pt x="420" y="487"/>
                  <a:pt x="420" y="487"/>
                  <a:pt x="420" y="487"/>
                </a:cubicBezTo>
                <a:cubicBezTo>
                  <a:pt x="420" y="487"/>
                  <a:pt x="420" y="487"/>
                  <a:pt x="420" y="487"/>
                </a:cubicBezTo>
                <a:cubicBezTo>
                  <a:pt x="433" y="485"/>
                  <a:pt x="433" y="485"/>
                  <a:pt x="433" y="485"/>
                </a:cubicBezTo>
                <a:cubicBezTo>
                  <a:pt x="433" y="489"/>
                  <a:pt x="433" y="489"/>
                  <a:pt x="433" y="489"/>
                </a:cubicBezTo>
                <a:cubicBezTo>
                  <a:pt x="433" y="493"/>
                  <a:pt x="434" y="496"/>
                  <a:pt x="434" y="498"/>
                </a:cubicBezTo>
                <a:cubicBezTo>
                  <a:pt x="437" y="503"/>
                  <a:pt x="437" y="503"/>
                  <a:pt x="437" y="503"/>
                </a:cubicBezTo>
                <a:cubicBezTo>
                  <a:pt x="441" y="511"/>
                  <a:pt x="441" y="511"/>
                  <a:pt x="441" y="511"/>
                </a:cubicBezTo>
                <a:cubicBezTo>
                  <a:pt x="453" y="518"/>
                  <a:pt x="453" y="518"/>
                  <a:pt x="453" y="518"/>
                </a:cubicBezTo>
                <a:cubicBezTo>
                  <a:pt x="486" y="521"/>
                  <a:pt x="486" y="521"/>
                  <a:pt x="486" y="521"/>
                </a:cubicBezTo>
                <a:cubicBezTo>
                  <a:pt x="487" y="521"/>
                  <a:pt x="487" y="521"/>
                  <a:pt x="487" y="521"/>
                </a:cubicBezTo>
                <a:cubicBezTo>
                  <a:pt x="489" y="521"/>
                  <a:pt x="489" y="521"/>
                  <a:pt x="489" y="521"/>
                </a:cubicBezTo>
                <a:cubicBezTo>
                  <a:pt x="489" y="523"/>
                  <a:pt x="489" y="523"/>
                  <a:pt x="489" y="523"/>
                </a:cubicBezTo>
                <a:cubicBezTo>
                  <a:pt x="489" y="524"/>
                  <a:pt x="489" y="524"/>
                  <a:pt x="489" y="524"/>
                </a:cubicBezTo>
                <a:cubicBezTo>
                  <a:pt x="488" y="535"/>
                  <a:pt x="488" y="535"/>
                  <a:pt x="488" y="535"/>
                </a:cubicBezTo>
                <a:cubicBezTo>
                  <a:pt x="498" y="545"/>
                  <a:pt x="498" y="545"/>
                  <a:pt x="498" y="545"/>
                </a:cubicBezTo>
                <a:cubicBezTo>
                  <a:pt x="505" y="548"/>
                  <a:pt x="505" y="548"/>
                  <a:pt x="505" y="548"/>
                </a:cubicBezTo>
                <a:cubicBezTo>
                  <a:pt x="506" y="549"/>
                  <a:pt x="506" y="549"/>
                  <a:pt x="506" y="549"/>
                </a:cubicBezTo>
                <a:cubicBezTo>
                  <a:pt x="506" y="550"/>
                  <a:pt x="506" y="550"/>
                  <a:pt x="506" y="550"/>
                </a:cubicBezTo>
                <a:cubicBezTo>
                  <a:pt x="507" y="551"/>
                  <a:pt x="507" y="551"/>
                  <a:pt x="507" y="551"/>
                </a:cubicBezTo>
                <a:cubicBezTo>
                  <a:pt x="507" y="555"/>
                  <a:pt x="507" y="555"/>
                  <a:pt x="507" y="555"/>
                </a:cubicBezTo>
                <a:cubicBezTo>
                  <a:pt x="507" y="561"/>
                  <a:pt x="507" y="561"/>
                  <a:pt x="507" y="561"/>
                </a:cubicBezTo>
                <a:cubicBezTo>
                  <a:pt x="504" y="573"/>
                  <a:pt x="504" y="573"/>
                  <a:pt x="504" y="573"/>
                </a:cubicBezTo>
                <a:cubicBezTo>
                  <a:pt x="508" y="576"/>
                  <a:pt x="508" y="576"/>
                  <a:pt x="508" y="576"/>
                </a:cubicBezTo>
                <a:cubicBezTo>
                  <a:pt x="513" y="576"/>
                  <a:pt x="517" y="576"/>
                  <a:pt x="521" y="579"/>
                </a:cubicBezTo>
                <a:cubicBezTo>
                  <a:pt x="535" y="585"/>
                  <a:pt x="535" y="585"/>
                  <a:pt x="535" y="585"/>
                </a:cubicBezTo>
                <a:cubicBezTo>
                  <a:pt x="544" y="579"/>
                  <a:pt x="544" y="579"/>
                  <a:pt x="544" y="579"/>
                </a:cubicBezTo>
                <a:cubicBezTo>
                  <a:pt x="553" y="569"/>
                  <a:pt x="553" y="569"/>
                  <a:pt x="553" y="569"/>
                </a:cubicBezTo>
                <a:cubicBezTo>
                  <a:pt x="553" y="565"/>
                  <a:pt x="553" y="565"/>
                  <a:pt x="553" y="565"/>
                </a:cubicBezTo>
                <a:cubicBezTo>
                  <a:pt x="554" y="564"/>
                  <a:pt x="554" y="564"/>
                  <a:pt x="554" y="564"/>
                </a:cubicBezTo>
                <a:cubicBezTo>
                  <a:pt x="555" y="563"/>
                  <a:pt x="555" y="563"/>
                  <a:pt x="555" y="563"/>
                </a:cubicBezTo>
                <a:cubicBezTo>
                  <a:pt x="556" y="562"/>
                  <a:pt x="556" y="562"/>
                  <a:pt x="556" y="562"/>
                </a:cubicBezTo>
                <a:cubicBezTo>
                  <a:pt x="556" y="560"/>
                  <a:pt x="556" y="560"/>
                  <a:pt x="556" y="560"/>
                </a:cubicBezTo>
                <a:cubicBezTo>
                  <a:pt x="553" y="548"/>
                  <a:pt x="553" y="548"/>
                  <a:pt x="553" y="548"/>
                </a:cubicBezTo>
                <a:cubicBezTo>
                  <a:pt x="553" y="541"/>
                  <a:pt x="553" y="541"/>
                  <a:pt x="553" y="541"/>
                </a:cubicBezTo>
                <a:cubicBezTo>
                  <a:pt x="552" y="540"/>
                  <a:pt x="552" y="540"/>
                  <a:pt x="552" y="540"/>
                </a:cubicBezTo>
                <a:cubicBezTo>
                  <a:pt x="552" y="540"/>
                  <a:pt x="552" y="540"/>
                  <a:pt x="552" y="540"/>
                </a:cubicBezTo>
                <a:cubicBezTo>
                  <a:pt x="553" y="539"/>
                  <a:pt x="553" y="539"/>
                  <a:pt x="553" y="539"/>
                </a:cubicBezTo>
                <a:cubicBezTo>
                  <a:pt x="553" y="539"/>
                  <a:pt x="553" y="539"/>
                  <a:pt x="553" y="539"/>
                </a:cubicBezTo>
                <a:cubicBezTo>
                  <a:pt x="558" y="531"/>
                  <a:pt x="558" y="531"/>
                  <a:pt x="558" y="531"/>
                </a:cubicBezTo>
                <a:cubicBezTo>
                  <a:pt x="558" y="530"/>
                  <a:pt x="558" y="530"/>
                  <a:pt x="558" y="530"/>
                </a:cubicBezTo>
                <a:cubicBezTo>
                  <a:pt x="558" y="530"/>
                  <a:pt x="558" y="530"/>
                  <a:pt x="558" y="530"/>
                </a:cubicBezTo>
                <a:cubicBezTo>
                  <a:pt x="568" y="523"/>
                  <a:pt x="568" y="523"/>
                  <a:pt x="568" y="523"/>
                </a:cubicBezTo>
                <a:cubicBezTo>
                  <a:pt x="569" y="523"/>
                  <a:pt x="569" y="523"/>
                  <a:pt x="569" y="523"/>
                </a:cubicBezTo>
                <a:cubicBezTo>
                  <a:pt x="589" y="523"/>
                  <a:pt x="589" y="523"/>
                  <a:pt x="589" y="523"/>
                </a:cubicBezTo>
                <a:cubicBezTo>
                  <a:pt x="592" y="522"/>
                  <a:pt x="592" y="522"/>
                  <a:pt x="592" y="522"/>
                </a:cubicBezTo>
                <a:cubicBezTo>
                  <a:pt x="591" y="512"/>
                  <a:pt x="591" y="512"/>
                  <a:pt x="591" y="512"/>
                </a:cubicBezTo>
                <a:cubicBezTo>
                  <a:pt x="588" y="503"/>
                  <a:pt x="588" y="503"/>
                  <a:pt x="588" y="503"/>
                </a:cubicBezTo>
                <a:cubicBezTo>
                  <a:pt x="581" y="492"/>
                  <a:pt x="581" y="492"/>
                  <a:pt x="581" y="492"/>
                </a:cubicBezTo>
                <a:cubicBezTo>
                  <a:pt x="581" y="491"/>
                  <a:pt x="581" y="491"/>
                  <a:pt x="581" y="491"/>
                </a:cubicBezTo>
                <a:cubicBezTo>
                  <a:pt x="581" y="491"/>
                  <a:pt x="581" y="491"/>
                  <a:pt x="581" y="491"/>
                </a:cubicBezTo>
                <a:cubicBezTo>
                  <a:pt x="581" y="476"/>
                  <a:pt x="581" y="476"/>
                  <a:pt x="581" y="476"/>
                </a:cubicBezTo>
                <a:cubicBezTo>
                  <a:pt x="581" y="475"/>
                  <a:pt x="581" y="475"/>
                  <a:pt x="581" y="475"/>
                </a:cubicBezTo>
                <a:cubicBezTo>
                  <a:pt x="581" y="475"/>
                  <a:pt x="581" y="475"/>
                  <a:pt x="581" y="475"/>
                </a:cubicBezTo>
                <a:cubicBezTo>
                  <a:pt x="584" y="466"/>
                  <a:pt x="584" y="466"/>
                  <a:pt x="584" y="466"/>
                </a:cubicBezTo>
                <a:cubicBezTo>
                  <a:pt x="584" y="466"/>
                  <a:pt x="584" y="466"/>
                  <a:pt x="584" y="466"/>
                </a:cubicBezTo>
                <a:cubicBezTo>
                  <a:pt x="585" y="465"/>
                  <a:pt x="585" y="465"/>
                  <a:pt x="585" y="465"/>
                </a:cubicBezTo>
                <a:cubicBezTo>
                  <a:pt x="585" y="465"/>
                  <a:pt x="585" y="465"/>
                  <a:pt x="585" y="465"/>
                </a:cubicBezTo>
                <a:cubicBezTo>
                  <a:pt x="601" y="442"/>
                  <a:pt x="601" y="442"/>
                  <a:pt x="601" y="442"/>
                </a:cubicBezTo>
                <a:cubicBezTo>
                  <a:pt x="602" y="441"/>
                  <a:pt x="602" y="441"/>
                  <a:pt x="602" y="441"/>
                </a:cubicBezTo>
                <a:cubicBezTo>
                  <a:pt x="603" y="441"/>
                  <a:pt x="603" y="441"/>
                  <a:pt x="603" y="441"/>
                </a:cubicBezTo>
                <a:cubicBezTo>
                  <a:pt x="604" y="440"/>
                  <a:pt x="604" y="440"/>
                  <a:pt x="604" y="440"/>
                </a:cubicBezTo>
                <a:cubicBezTo>
                  <a:pt x="607" y="440"/>
                  <a:pt x="607" y="440"/>
                  <a:pt x="607" y="440"/>
                </a:cubicBezTo>
                <a:cubicBezTo>
                  <a:pt x="614" y="441"/>
                  <a:pt x="614" y="441"/>
                  <a:pt x="614" y="441"/>
                </a:cubicBezTo>
                <a:cubicBezTo>
                  <a:pt x="627" y="449"/>
                  <a:pt x="627" y="449"/>
                  <a:pt x="627" y="449"/>
                </a:cubicBezTo>
                <a:cubicBezTo>
                  <a:pt x="637" y="451"/>
                  <a:pt x="637" y="451"/>
                  <a:pt x="637" y="451"/>
                </a:cubicBezTo>
                <a:cubicBezTo>
                  <a:pt x="638" y="447"/>
                  <a:pt x="638" y="447"/>
                  <a:pt x="638" y="447"/>
                </a:cubicBezTo>
                <a:cubicBezTo>
                  <a:pt x="636" y="446"/>
                  <a:pt x="636" y="446"/>
                  <a:pt x="636" y="446"/>
                </a:cubicBezTo>
                <a:cubicBezTo>
                  <a:pt x="636" y="444"/>
                  <a:pt x="636" y="444"/>
                  <a:pt x="636" y="444"/>
                </a:cubicBezTo>
                <a:cubicBezTo>
                  <a:pt x="636" y="440"/>
                  <a:pt x="638" y="437"/>
                  <a:pt x="641" y="434"/>
                </a:cubicBezTo>
                <a:cubicBezTo>
                  <a:pt x="652" y="426"/>
                  <a:pt x="652" y="426"/>
                  <a:pt x="652" y="426"/>
                </a:cubicBezTo>
                <a:cubicBezTo>
                  <a:pt x="653" y="426"/>
                  <a:pt x="653" y="426"/>
                  <a:pt x="653" y="426"/>
                </a:cubicBezTo>
                <a:cubicBezTo>
                  <a:pt x="653" y="426"/>
                  <a:pt x="653" y="426"/>
                  <a:pt x="653" y="426"/>
                </a:cubicBezTo>
                <a:cubicBezTo>
                  <a:pt x="653" y="425"/>
                  <a:pt x="653" y="425"/>
                  <a:pt x="653" y="425"/>
                </a:cubicBezTo>
                <a:cubicBezTo>
                  <a:pt x="659" y="423"/>
                  <a:pt x="663" y="422"/>
                  <a:pt x="665" y="422"/>
                </a:cubicBezTo>
                <a:cubicBezTo>
                  <a:pt x="675" y="421"/>
                  <a:pt x="675" y="421"/>
                  <a:pt x="675" y="421"/>
                </a:cubicBezTo>
                <a:cubicBezTo>
                  <a:pt x="676" y="421"/>
                  <a:pt x="676" y="421"/>
                  <a:pt x="676" y="421"/>
                </a:cubicBezTo>
                <a:cubicBezTo>
                  <a:pt x="676" y="421"/>
                  <a:pt x="676" y="421"/>
                  <a:pt x="676" y="421"/>
                </a:cubicBezTo>
                <a:cubicBezTo>
                  <a:pt x="682" y="422"/>
                  <a:pt x="682" y="422"/>
                  <a:pt x="682" y="422"/>
                </a:cubicBezTo>
                <a:cubicBezTo>
                  <a:pt x="686" y="407"/>
                  <a:pt x="686" y="407"/>
                  <a:pt x="686" y="407"/>
                </a:cubicBezTo>
                <a:cubicBezTo>
                  <a:pt x="686" y="397"/>
                  <a:pt x="686" y="397"/>
                  <a:pt x="686" y="397"/>
                </a:cubicBezTo>
                <a:cubicBezTo>
                  <a:pt x="686" y="390"/>
                  <a:pt x="686" y="386"/>
                  <a:pt x="688" y="384"/>
                </a:cubicBezTo>
                <a:cubicBezTo>
                  <a:pt x="692" y="377"/>
                  <a:pt x="692" y="377"/>
                  <a:pt x="692" y="377"/>
                </a:cubicBezTo>
                <a:cubicBezTo>
                  <a:pt x="687" y="369"/>
                  <a:pt x="687" y="369"/>
                  <a:pt x="687" y="369"/>
                </a:cubicBezTo>
                <a:cubicBezTo>
                  <a:pt x="680" y="364"/>
                  <a:pt x="680" y="364"/>
                  <a:pt x="680" y="364"/>
                </a:cubicBezTo>
                <a:cubicBezTo>
                  <a:pt x="665" y="360"/>
                  <a:pt x="665" y="360"/>
                  <a:pt x="665" y="360"/>
                </a:cubicBezTo>
                <a:cubicBezTo>
                  <a:pt x="661" y="360"/>
                  <a:pt x="656" y="357"/>
                  <a:pt x="647" y="349"/>
                </a:cubicBezTo>
                <a:cubicBezTo>
                  <a:pt x="638" y="345"/>
                  <a:pt x="638" y="345"/>
                  <a:pt x="638" y="345"/>
                </a:cubicBezTo>
                <a:cubicBezTo>
                  <a:pt x="637" y="345"/>
                  <a:pt x="637" y="345"/>
                  <a:pt x="637" y="345"/>
                </a:cubicBezTo>
                <a:cubicBezTo>
                  <a:pt x="637" y="344"/>
                  <a:pt x="637" y="344"/>
                  <a:pt x="637" y="344"/>
                </a:cubicBezTo>
                <a:cubicBezTo>
                  <a:pt x="626" y="331"/>
                  <a:pt x="626" y="331"/>
                  <a:pt x="626" y="331"/>
                </a:cubicBezTo>
                <a:cubicBezTo>
                  <a:pt x="615" y="331"/>
                  <a:pt x="615" y="331"/>
                  <a:pt x="615" y="331"/>
                </a:cubicBezTo>
                <a:cubicBezTo>
                  <a:pt x="615" y="330"/>
                  <a:pt x="615" y="330"/>
                  <a:pt x="615" y="330"/>
                </a:cubicBezTo>
                <a:cubicBezTo>
                  <a:pt x="614" y="330"/>
                  <a:pt x="614" y="330"/>
                  <a:pt x="614" y="330"/>
                </a:cubicBezTo>
                <a:cubicBezTo>
                  <a:pt x="605" y="326"/>
                  <a:pt x="605" y="326"/>
                  <a:pt x="605" y="326"/>
                </a:cubicBezTo>
                <a:cubicBezTo>
                  <a:pt x="600" y="333"/>
                  <a:pt x="600" y="333"/>
                  <a:pt x="600" y="333"/>
                </a:cubicBezTo>
                <a:cubicBezTo>
                  <a:pt x="598" y="361"/>
                  <a:pt x="598" y="361"/>
                  <a:pt x="598" y="361"/>
                </a:cubicBezTo>
                <a:cubicBezTo>
                  <a:pt x="600" y="372"/>
                  <a:pt x="600" y="372"/>
                  <a:pt x="600" y="372"/>
                </a:cubicBezTo>
                <a:cubicBezTo>
                  <a:pt x="604" y="372"/>
                  <a:pt x="604" y="372"/>
                  <a:pt x="604" y="372"/>
                </a:cubicBezTo>
                <a:cubicBezTo>
                  <a:pt x="605" y="373"/>
                  <a:pt x="605" y="373"/>
                  <a:pt x="605" y="373"/>
                </a:cubicBezTo>
                <a:cubicBezTo>
                  <a:pt x="614" y="375"/>
                  <a:pt x="614" y="375"/>
                  <a:pt x="614" y="375"/>
                </a:cubicBezTo>
                <a:cubicBezTo>
                  <a:pt x="614" y="376"/>
                  <a:pt x="614" y="376"/>
                  <a:pt x="614" y="376"/>
                </a:cubicBezTo>
                <a:cubicBezTo>
                  <a:pt x="614" y="377"/>
                  <a:pt x="614" y="377"/>
                  <a:pt x="614" y="377"/>
                </a:cubicBezTo>
                <a:cubicBezTo>
                  <a:pt x="618" y="387"/>
                  <a:pt x="618" y="387"/>
                  <a:pt x="618" y="387"/>
                </a:cubicBezTo>
                <a:cubicBezTo>
                  <a:pt x="618" y="387"/>
                  <a:pt x="618" y="387"/>
                  <a:pt x="618" y="387"/>
                </a:cubicBezTo>
                <a:cubicBezTo>
                  <a:pt x="618" y="387"/>
                  <a:pt x="618" y="387"/>
                  <a:pt x="618" y="387"/>
                </a:cubicBezTo>
                <a:cubicBezTo>
                  <a:pt x="618" y="387"/>
                  <a:pt x="618" y="387"/>
                  <a:pt x="618" y="387"/>
                </a:cubicBezTo>
                <a:cubicBezTo>
                  <a:pt x="618" y="388"/>
                  <a:pt x="618" y="388"/>
                  <a:pt x="618" y="388"/>
                </a:cubicBezTo>
                <a:cubicBezTo>
                  <a:pt x="616" y="407"/>
                  <a:pt x="616" y="407"/>
                  <a:pt x="616" y="407"/>
                </a:cubicBezTo>
                <a:cubicBezTo>
                  <a:pt x="616" y="408"/>
                  <a:pt x="616" y="408"/>
                  <a:pt x="616" y="408"/>
                </a:cubicBezTo>
                <a:cubicBezTo>
                  <a:pt x="616" y="409"/>
                  <a:pt x="616" y="409"/>
                  <a:pt x="616" y="409"/>
                </a:cubicBezTo>
                <a:cubicBezTo>
                  <a:pt x="615" y="409"/>
                  <a:pt x="615" y="409"/>
                  <a:pt x="615" y="409"/>
                </a:cubicBezTo>
                <a:cubicBezTo>
                  <a:pt x="612" y="411"/>
                  <a:pt x="610" y="412"/>
                  <a:pt x="607" y="414"/>
                </a:cubicBezTo>
                <a:cubicBezTo>
                  <a:pt x="606" y="415"/>
                  <a:pt x="606" y="415"/>
                  <a:pt x="606" y="415"/>
                </a:cubicBezTo>
                <a:cubicBezTo>
                  <a:pt x="605" y="414"/>
                  <a:pt x="605" y="414"/>
                  <a:pt x="605" y="414"/>
                </a:cubicBezTo>
                <a:cubicBezTo>
                  <a:pt x="604" y="414"/>
                  <a:pt x="604" y="414"/>
                  <a:pt x="604" y="414"/>
                </a:cubicBezTo>
                <a:cubicBezTo>
                  <a:pt x="600" y="413"/>
                  <a:pt x="600" y="413"/>
                  <a:pt x="600" y="413"/>
                </a:cubicBezTo>
                <a:cubicBezTo>
                  <a:pt x="590" y="417"/>
                  <a:pt x="590" y="417"/>
                  <a:pt x="590" y="417"/>
                </a:cubicBezTo>
                <a:cubicBezTo>
                  <a:pt x="590" y="417"/>
                  <a:pt x="590" y="417"/>
                  <a:pt x="590" y="417"/>
                </a:cubicBezTo>
                <a:cubicBezTo>
                  <a:pt x="590" y="418"/>
                  <a:pt x="590" y="418"/>
                  <a:pt x="590" y="418"/>
                </a:cubicBezTo>
                <a:cubicBezTo>
                  <a:pt x="591" y="419"/>
                  <a:pt x="591" y="419"/>
                  <a:pt x="591" y="419"/>
                </a:cubicBezTo>
                <a:cubicBezTo>
                  <a:pt x="593" y="435"/>
                  <a:pt x="593" y="435"/>
                  <a:pt x="593" y="435"/>
                </a:cubicBezTo>
                <a:cubicBezTo>
                  <a:pt x="593" y="438"/>
                  <a:pt x="592" y="439"/>
                  <a:pt x="589" y="440"/>
                </a:cubicBezTo>
                <a:cubicBezTo>
                  <a:pt x="582" y="440"/>
                  <a:pt x="582" y="440"/>
                  <a:pt x="582" y="440"/>
                </a:cubicBezTo>
                <a:cubicBezTo>
                  <a:pt x="578" y="439"/>
                  <a:pt x="577" y="438"/>
                  <a:pt x="575" y="436"/>
                </a:cubicBezTo>
                <a:cubicBezTo>
                  <a:pt x="567" y="431"/>
                  <a:pt x="567" y="431"/>
                  <a:pt x="567" y="431"/>
                </a:cubicBezTo>
                <a:cubicBezTo>
                  <a:pt x="567" y="430"/>
                  <a:pt x="567" y="430"/>
                  <a:pt x="567" y="430"/>
                </a:cubicBezTo>
                <a:cubicBezTo>
                  <a:pt x="566" y="430"/>
                  <a:pt x="566" y="430"/>
                  <a:pt x="566" y="430"/>
                </a:cubicBezTo>
                <a:cubicBezTo>
                  <a:pt x="566" y="429"/>
                  <a:pt x="566" y="429"/>
                  <a:pt x="566" y="429"/>
                </a:cubicBezTo>
                <a:cubicBezTo>
                  <a:pt x="562" y="419"/>
                  <a:pt x="562" y="419"/>
                  <a:pt x="562" y="419"/>
                </a:cubicBezTo>
                <a:cubicBezTo>
                  <a:pt x="561" y="418"/>
                  <a:pt x="558" y="416"/>
                  <a:pt x="552" y="414"/>
                </a:cubicBezTo>
                <a:cubicBezTo>
                  <a:pt x="551" y="414"/>
                  <a:pt x="551" y="414"/>
                  <a:pt x="551" y="414"/>
                </a:cubicBezTo>
                <a:cubicBezTo>
                  <a:pt x="550" y="414"/>
                  <a:pt x="550" y="414"/>
                  <a:pt x="550" y="414"/>
                </a:cubicBezTo>
                <a:cubicBezTo>
                  <a:pt x="542" y="408"/>
                  <a:pt x="542" y="408"/>
                  <a:pt x="542" y="408"/>
                </a:cubicBezTo>
                <a:cubicBezTo>
                  <a:pt x="541" y="408"/>
                  <a:pt x="541" y="408"/>
                  <a:pt x="541" y="408"/>
                </a:cubicBezTo>
                <a:cubicBezTo>
                  <a:pt x="541" y="407"/>
                  <a:pt x="541" y="407"/>
                  <a:pt x="541" y="407"/>
                </a:cubicBezTo>
                <a:cubicBezTo>
                  <a:pt x="541" y="407"/>
                  <a:pt x="541" y="407"/>
                  <a:pt x="541" y="407"/>
                </a:cubicBezTo>
                <a:cubicBezTo>
                  <a:pt x="538" y="397"/>
                  <a:pt x="538" y="397"/>
                  <a:pt x="538" y="397"/>
                </a:cubicBezTo>
                <a:cubicBezTo>
                  <a:pt x="539" y="389"/>
                  <a:pt x="539" y="389"/>
                  <a:pt x="539" y="389"/>
                </a:cubicBezTo>
                <a:cubicBezTo>
                  <a:pt x="540" y="389"/>
                  <a:pt x="540" y="389"/>
                  <a:pt x="540" y="389"/>
                </a:cubicBezTo>
                <a:cubicBezTo>
                  <a:pt x="540" y="388"/>
                  <a:pt x="540" y="388"/>
                  <a:pt x="540" y="388"/>
                </a:cubicBezTo>
                <a:cubicBezTo>
                  <a:pt x="540" y="388"/>
                  <a:pt x="540" y="388"/>
                  <a:pt x="540" y="388"/>
                </a:cubicBezTo>
                <a:cubicBezTo>
                  <a:pt x="544" y="384"/>
                  <a:pt x="544" y="384"/>
                  <a:pt x="544" y="384"/>
                </a:cubicBezTo>
                <a:cubicBezTo>
                  <a:pt x="544" y="381"/>
                  <a:pt x="544" y="381"/>
                  <a:pt x="544" y="381"/>
                </a:cubicBezTo>
                <a:cubicBezTo>
                  <a:pt x="540" y="370"/>
                  <a:pt x="540" y="370"/>
                  <a:pt x="540" y="370"/>
                </a:cubicBezTo>
                <a:cubicBezTo>
                  <a:pt x="532" y="362"/>
                  <a:pt x="532" y="362"/>
                  <a:pt x="532" y="362"/>
                </a:cubicBezTo>
                <a:cubicBezTo>
                  <a:pt x="532" y="361"/>
                  <a:pt x="532" y="361"/>
                  <a:pt x="532" y="361"/>
                </a:cubicBezTo>
                <a:cubicBezTo>
                  <a:pt x="529" y="336"/>
                  <a:pt x="529" y="336"/>
                  <a:pt x="529" y="336"/>
                </a:cubicBezTo>
                <a:cubicBezTo>
                  <a:pt x="523" y="330"/>
                  <a:pt x="523" y="330"/>
                  <a:pt x="523" y="330"/>
                </a:cubicBezTo>
                <a:cubicBezTo>
                  <a:pt x="522" y="330"/>
                  <a:pt x="522" y="330"/>
                  <a:pt x="522" y="330"/>
                </a:cubicBezTo>
                <a:cubicBezTo>
                  <a:pt x="522" y="329"/>
                  <a:pt x="522" y="329"/>
                  <a:pt x="522" y="329"/>
                </a:cubicBezTo>
                <a:cubicBezTo>
                  <a:pt x="522" y="329"/>
                  <a:pt x="522" y="329"/>
                  <a:pt x="522" y="329"/>
                </a:cubicBezTo>
                <a:cubicBezTo>
                  <a:pt x="517" y="318"/>
                  <a:pt x="517" y="318"/>
                  <a:pt x="517" y="318"/>
                </a:cubicBezTo>
                <a:cubicBezTo>
                  <a:pt x="495" y="315"/>
                  <a:pt x="495" y="315"/>
                  <a:pt x="495" y="315"/>
                </a:cubicBezTo>
                <a:cubicBezTo>
                  <a:pt x="490" y="313"/>
                  <a:pt x="486" y="310"/>
                  <a:pt x="484" y="305"/>
                </a:cubicBezTo>
                <a:cubicBezTo>
                  <a:pt x="474" y="305"/>
                  <a:pt x="474" y="305"/>
                  <a:pt x="474" y="305"/>
                </a:cubicBezTo>
                <a:cubicBezTo>
                  <a:pt x="470" y="304"/>
                  <a:pt x="467" y="301"/>
                  <a:pt x="462" y="297"/>
                </a:cubicBezTo>
                <a:cubicBezTo>
                  <a:pt x="461" y="296"/>
                  <a:pt x="461" y="296"/>
                  <a:pt x="461" y="296"/>
                </a:cubicBezTo>
                <a:cubicBezTo>
                  <a:pt x="459" y="293"/>
                  <a:pt x="456" y="290"/>
                  <a:pt x="454" y="285"/>
                </a:cubicBezTo>
                <a:cubicBezTo>
                  <a:pt x="454" y="285"/>
                  <a:pt x="454" y="285"/>
                  <a:pt x="454" y="285"/>
                </a:cubicBezTo>
                <a:cubicBezTo>
                  <a:pt x="453" y="284"/>
                  <a:pt x="453" y="284"/>
                  <a:pt x="453" y="284"/>
                </a:cubicBezTo>
                <a:cubicBezTo>
                  <a:pt x="451" y="275"/>
                  <a:pt x="451" y="275"/>
                  <a:pt x="451" y="275"/>
                </a:cubicBezTo>
                <a:cubicBezTo>
                  <a:pt x="451" y="275"/>
                  <a:pt x="451" y="275"/>
                  <a:pt x="451" y="275"/>
                </a:cubicBezTo>
                <a:cubicBezTo>
                  <a:pt x="451" y="274"/>
                  <a:pt x="451" y="274"/>
                  <a:pt x="451" y="274"/>
                </a:cubicBezTo>
                <a:cubicBezTo>
                  <a:pt x="451" y="273"/>
                  <a:pt x="451" y="273"/>
                  <a:pt x="451" y="273"/>
                </a:cubicBezTo>
                <a:cubicBezTo>
                  <a:pt x="451" y="273"/>
                  <a:pt x="451" y="273"/>
                  <a:pt x="451" y="273"/>
                </a:cubicBezTo>
                <a:cubicBezTo>
                  <a:pt x="455" y="255"/>
                  <a:pt x="455" y="255"/>
                  <a:pt x="455" y="255"/>
                </a:cubicBezTo>
                <a:cubicBezTo>
                  <a:pt x="455" y="254"/>
                  <a:pt x="455" y="254"/>
                  <a:pt x="455" y="254"/>
                </a:cubicBezTo>
                <a:cubicBezTo>
                  <a:pt x="459" y="246"/>
                  <a:pt x="459" y="246"/>
                  <a:pt x="459" y="246"/>
                </a:cubicBezTo>
                <a:cubicBezTo>
                  <a:pt x="459" y="245"/>
                  <a:pt x="459" y="245"/>
                  <a:pt x="459" y="245"/>
                </a:cubicBezTo>
                <a:cubicBezTo>
                  <a:pt x="459" y="245"/>
                  <a:pt x="459" y="245"/>
                  <a:pt x="459" y="245"/>
                </a:cubicBezTo>
                <a:cubicBezTo>
                  <a:pt x="459" y="245"/>
                  <a:pt x="459" y="245"/>
                  <a:pt x="459" y="245"/>
                </a:cubicBezTo>
                <a:cubicBezTo>
                  <a:pt x="482" y="235"/>
                  <a:pt x="482" y="235"/>
                  <a:pt x="482" y="235"/>
                </a:cubicBezTo>
                <a:cubicBezTo>
                  <a:pt x="492" y="224"/>
                  <a:pt x="492" y="224"/>
                  <a:pt x="492" y="224"/>
                </a:cubicBezTo>
                <a:cubicBezTo>
                  <a:pt x="493" y="215"/>
                  <a:pt x="493" y="215"/>
                  <a:pt x="493" y="215"/>
                </a:cubicBezTo>
                <a:cubicBezTo>
                  <a:pt x="492" y="208"/>
                  <a:pt x="492" y="208"/>
                  <a:pt x="492" y="208"/>
                </a:cubicBezTo>
                <a:cubicBezTo>
                  <a:pt x="488" y="201"/>
                  <a:pt x="486" y="196"/>
                  <a:pt x="486" y="193"/>
                </a:cubicBezTo>
                <a:cubicBezTo>
                  <a:pt x="481" y="193"/>
                  <a:pt x="481" y="193"/>
                  <a:pt x="481" y="193"/>
                </a:cubicBezTo>
                <a:cubicBezTo>
                  <a:pt x="473" y="193"/>
                  <a:pt x="473" y="193"/>
                  <a:pt x="473" y="193"/>
                </a:cubicBezTo>
                <a:cubicBezTo>
                  <a:pt x="471" y="193"/>
                  <a:pt x="466" y="199"/>
                  <a:pt x="459" y="207"/>
                </a:cubicBezTo>
                <a:cubicBezTo>
                  <a:pt x="449" y="216"/>
                  <a:pt x="449" y="216"/>
                  <a:pt x="449" y="216"/>
                </a:cubicBezTo>
                <a:cubicBezTo>
                  <a:pt x="448" y="216"/>
                  <a:pt x="448" y="216"/>
                  <a:pt x="448" y="216"/>
                </a:cubicBezTo>
                <a:cubicBezTo>
                  <a:pt x="448" y="217"/>
                  <a:pt x="448" y="217"/>
                  <a:pt x="448" y="217"/>
                </a:cubicBezTo>
                <a:cubicBezTo>
                  <a:pt x="440" y="219"/>
                  <a:pt x="434" y="220"/>
                  <a:pt x="431" y="219"/>
                </a:cubicBezTo>
                <a:lnTo>
                  <a:pt x="411" y="211"/>
                </a:lnTo>
                <a:close/>
              </a:path>
            </a:pathLst>
          </a:custGeom>
          <a:solidFill>
            <a:sysClr val="window" lastClr="FFFFFF">
              <a:lumMod val="85000"/>
            </a:sysClr>
          </a:solidFill>
          <a:ln>
            <a:solidFill>
              <a:sysClr val="window" lastClr="FFFFFF">
                <a:lumMod val="65000"/>
              </a:sysClr>
            </a:solidFill>
          </a:ln>
          <a:effectLst>
            <a:outerShdw blurRad="50800" dist="38100" dir="5400000" algn="t" rotWithShape="0">
              <a:prstClr val="black">
                <a:alpha val="40000"/>
              </a:prstClr>
            </a:outerShdw>
          </a:effectLst>
        </p:spPr>
        <p:txBody>
          <a:bodyPr/>
          <a:lstStyle/>
          <a:p>
            <a:endParaRPr lang="zh-CN" altLang="en-US"/>
          </a:p>
        </p:txBody>
      </p:sp>
      <p:sp>
        <p:nvSpPr>
          <p:cNvPr id="6" name="Freeform 6"/>
          <p:cNvSpPr/>
          <p:nvPr/>
        </p:nvSpPr>
        <p:spPr bwMode="auto">
          <a:xfrm>
            <a:off x="4493260" y="3180715"/>
            <a:ext cx="611188" cy="1095375"/>
          </a:xfrm>
          <a:custGeom>
            <a:avLst/>
            <a:gdLst>
              <a:gd name="T0" fmla="*/ 179614 w 245"/>
              <a:gd name="T1" fmla="*/ 341837 h 439"/>
              <a:gd name="T2" fmla="*/ 229507 w 245"/>
              <a:gd name="T3" fmla="*/ 381759 h 439"/>
              <a:gd name="T4" fmla="*/ 264432 w 245"/>
              <a:gd name="T5" fmla="*/ 409206 h 439"/>
              <a:gd name="T6" fmla="*/ 331788 w 245"/>
              <a:gd name="T7" fmla="*/ 434158 h 439"/>
              <a:gd name="T8" fmla="*/ 331788 w 245"/>
              <a:gd name="T9" fmla="*/ 439148 h 439"/>
              <a:gd name="T10" fmla="*/ 351745 w 245"/>
              <a:gd name="T11" fmla="*/ 469090 h 439"/>
              <a:gd name="T12" fmla="*/ 334282 w 245"/>
              <a:gd name="T13" fmla="*/ 516498 h 439"/>
              <a:gd name="T14" fmla="*/ 331788 w 245"/>
              <a:gd name="T15" fmla="*/ 546440 h 439"/>
              <a:gd name="T16" fmla="*/ 314325 w 245"/>
              <a:gd name="T17" fmla="*/ 598838 h 439"/>
              <a:gd name="T18" fmla="*/ 264432 w 245"/>
              <a:gd name="T19" fmla="*/ 593848 h 439"/>
              <a:gd name="T20" fmla="*/ 209550 w 245"/>
              <a:gd name="T21" fmla="*/ 628780 h 439"/>
              <a:gd name="T22" fmla="*/ 219529 w 245"/>
              <a:gd name="T23" fmla="*/ 671198 h 439"/>
              <a:gd name="T24" fmla="*/ 162152 w 245"/>
              <a:gd name="T25" fmla="*/ 658722 h 439"/>
              <a:gd name="T26" fmla="*/ 117248 w 245"/>
              <a:gd name="T27" fmla="*/ 641256 h 439"/>
              <a:gd name="T28" fmla="*/ 72345 w 245"/>
              <a:gd name="T29" fmla="*/ 746053 h 439"/>
              <a:gd name="T30" fmla="*/ 87313 w 245"/>
              <a:gd name="T31" fmla="*/ 773499 h 439"/>
              <a:gd name="T32" fmla="*/ 97291 w 245"/>
              <a:gd name="T33" fmla="*/ 800946 h 439"/>
              <a:gd name="T34" fmla="*/ 99786 w 245"/>
              <a:gd name="T35" fmla="*/ 843364 h 439"/>
              <a:gd name="T36" fmla="*/ 9979 w 245"/>
              <a:gd name="T37" fmla="*/ 860830 h 439"/>
              <a:gd name="T38" fmla="*/ 9979 w 245"/>
              <a:gd name="T39" fmla="*/ 923209 h 439"/>
              <a:gd name="T40" fmla="*/ 22452 w 245"/>
              <a:gd name="T41" fmla="*/ 963132 h 439"/>
              <a:gd name="T42" fmla="*/ 124732 w 245"/>
              <a:gd name="T43" fmla="*/ 958141 h 439"/>
              <a:gd name="T44" fmla="*/ 159657 w 245"/>
              <a:gd name="T45" fmla="*/ 985588 h 439"/>
              <a:gd name="T46" fmla="*/ 189593 w 245"/>
              <a:gd name="T47" fmla="*/ 1008044 h 439"/>
              <a:gd name="T48" fmla="*/ 217034 w 245"/>
              <a:gd name="T49" fmla="*/ 988083 h 439"/>
              <a:gd name="T50" fmla="*/ 286884 w 245"/>
              <a:gd name="T51" fmla="*/ 1035491 h 439"/>
              <a:gd name="T52" fmla="*/ 369207 w 245"/>
              <a:gd name="T53" fmla="*/ 1040481 h 439"/>
              <a:gd name="T54" fmla="*/ 394154 w 245"/>
              <a:gd name="T55" fmla="*/ 1055452 h 439"/>
              <a:gd name="T56" fmla="*/ 394154 w 245"/>
              <a:gd name="T57" fmla="*/ 1057948 h 439"/>
              <a:gd name="T58" fmla="*/ 426584 w 245"/>
              <a:gd name="T59" fmla="*/ 1090385 h 439"/>
              <a:gd name="T60" fmla="*/ 466499 w 245"/>
              <a:gd name="T61" fmla="*/ 1060443 h 439"/>
              <a:gd name="T62" fmla="*/ 451531 w 245"/>
              <a:gd name="T63" fmla="*/ 1037986 h 439"/>
              <a:gd name="T64" fmla="*/ 466499 w 245"/>
              <a:gd name="T65" fmla="*/ 975607 h 439"/>
              <a:gd name="T66" fmla="*/ 506413 w 245"/>
              <a:gd name="T67" fmla="*/ 973112 h 439"/>
              <a:gd name="T68" fmla="*/ 456520 w 245"/>
              <a:gd name="T69" fmla="*/ 920714 h 439"/>
              <a:gd name="T70" fmla="*/ 441552 w 245"/>
              <a:gd name="T71" fmla="*/ 900753 h 439"/>
              <a:gd name="T72" fmla="*/ 459015 w 245"/>
              <a:gd name="T73" fmla="*/ 878296 h 439"/>
              <a:gd name="T74" fmla="*/ 571274 w 245"/>
              <a:gd name="T75" fmla="*/ 883286 h 439"/>
              <a:gd name="T76" fmla="*/ 611188 w 245"/>
              <a:gd name="T77" fmla="*/ 878296 h 439"/>
              <a:gd name="T78" fmla="*/ 546327 w 245"/>
              <a:gd name="T79" fmla="*/ 711120 h 439"/>
              <a:gd name="T80" fmla="*/ 516391 w 245"/>
              <a:gd name="T81" fmla="*/ 696149 h 439"/>
              <a:gd name="T82" fmla="*/ 511402 w 245"/>
              <a:gd name="T83" fmla="*/ 653732 h 439"/>
              <a:gd name="T84" fmla="*/ 521381 w 245"/>
              <a:gd name="T85" fmla="*/ 361798 h 439"/>
              <a:gd name="T86" fmla="*/ 526370 w 245"/>
              <a:gd name="T87" fmla="*/ 306905 h 439"/>
              <a:gd name="T88" fmla="*/ 556306 w 245"/>
              <a:gd name="T89" fmla="*/ 259497 h 439"/>
              <a:gd name="T90" fmla="*/ 523875 w 245"/>
              <a:gd name="T91" fmla="*/ 212089 h 439"/>
              <a:gd name="T92" fmla="*/ 521381 w 245"/>
              <a:gd name="T93" fmla="*/ 169671 h 439"/>
              <a:gd name="T94" fmla="*/ 521381 w 245"/>
              <a:gd name="T95" fmla="*/ 164681 h 439"/>
              <a:gd name="T96" fmla="*/ 548822 w 245"/>
              <a:gd name="T97" fmla="*/ 69864 h 439"/>
              <a:gd name="T98" fmla="*/ 568779 w 245"/>
              <a:gd name="T99" fmla="*/ 42418 h 439"/>
              <a:gd name="T100" fmla="*/ 591231 w 245"/>
              <a:gd name="T101" fmla="*/ 22456 h 439"/>
              <a:gd name="T102" fmla="*/ 558800 w 245"/>
              <a:gd name="T103" fmla="*/ 0 h 439"/>
              <a:gd name="T104" fmla="*/ 506413 w 245"/>
              <a:gd name="T105" fmla="*/ 19961 h 439"/>
              <a:gd name="T106" fmla="*/ 459015 w 245"/>
              <a:gd name="T107" fmla="*/ 64874 h 439"/>
              <a:gd name="T108" fmla="*/ 394154 w 245"/>
              <a:gd name="T109" fmla="*/ 109787 h 439"/>
              <a:gd name="T110" fmla="*/ 366713 w 245"/>
              <a:gd name="T111" fmla="*/ 134739 h 439"/>
              <a:gd name="T112" fmla="*/ 349250 w 245"/>
              <a:gd name="T113" fmla="*/ 224564 h 439"/>
              <a:gd name="T114" fmla="*/ 344261 w 245"/>
              <a:gd name="T115" fmla="*/ 249516 h 439"/>
              <a:gd name="T116" fmla="*/ 326798 w 245"/>
              <a:gd name="T117" fmla="*/ 274468 h 439"/>
              <a:gd name="T118" fmla="*/ 324304 w 245"/>
              <a:gd name="T119" fmla="*/ 276963 h 439"/>
              <a:gd name="T120" fmla="*/ 286884 w 245"/>
              <a:gd name="T121" fmla="*/ 281953 h 439"/>
              <a:gd name="T122" fmla="*/ 284390 w 245"/>
              <a:gd name="T123" fmla="*/ 281953 h 439"/>
              <a:gd name="T124" fmla="*/ 202066 w 245"/>
              <a:gd name="T125" fmla="*/ 249516 h 4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45" h="439">
                <a:moveTo>
                  <a:pt x="81" y="100"/>
                </a:moveTo>
                <a:cubicBezTo>
                  <a:pt x="78" y="100"/>
                  <a:pt x="78" y="100"/>
                  <a:pt x="78" y="100"/>
                </a:cubicBezTo>
                <a:cubicBezTo>
                  <a:pt x="72" y="137"/>
                  <a:pt x="72" y="137"/>
                  <a:pt x="72" y="137"/>
                </a:cubicBezTo>
                <a:cubicBezTo>
                  <a:pt x="82" y="149"/>
                  <a:pt x="82" y="149"/>
                  <a:pt x="82" y="149"/>
                </a:cubicBezTo>
                <a:cubicBezTo>
                  <a:pt x="92" y="153"/>
                  <a:pt x="92" y="153"/>
                  <a:pt x="92" y="153"/>
                </a:cubicBezTo>
                <a:cubicBezTo>
                  <a:pt x="92" y="153"/>
                  <a:pt x="92" y="153"/>
                  <a:pt x="92" y="153"/>
                </a:cubicBezTo>
                <a:cubicBezTo>
                  <a:pt x="92" y="153"/>
                  <a:pt x="92" y="153"/>
                  <a:pt x="92" y="153"/>
                </a:cubicBezTo>
                <a:cubicBezTo>
                  <a:pt x="93" y="154"/>
                  <a:pt x="93" y="154"/>
                  <a:pt x="93" y="154"/>
                </a:cubicBezTo>
                <a:cubicBezTo>
                  <a:pt x="106" y="164"/>
                  <a:pt x="106" y="164"/>
                  <a:pt x="106" y="164"/>
                </a:cubicBezTo>
                <a:cubicBezTo>
                  <a:pt x="123" y="168"/>
                  <a:pt x="123" y="168"/>
                  <a:pt x="123" y="168"/>
                </a:cubicBezTo>
                <a:cubicBezTo>
                  <a:pt x="124" y="168"/>
                  <a:pt x="124" y="168"/>
                  <a:pt x="124" y="168"/>
                </a:cubicBezTo>
                <a:cubicBezTo>
                  <a:pt x="133" y="174"/>
                  <a:pt x="133" y="174"/>
                  <a:pt x="133" y="174"/>
                </a:cubicBezTo>
                <a:cubicBezTo>
                  <a:pt x="133" y="174"/>
                  <a:pt x="133" y="174"/>
                  <a:pt x="133" y="174"/>
                </a:cubicBezTo>
                <a:cubicBezTo>
                  <a:pt x="133" y="174"/>
                  <a:pt x="133" y="174"/>
                  <a:pt x="133" y="174"/>
                </a:cubicBezTo>
                <a:cubicBezTo>
                  <a:pt x="133" y="176"/>
                  <a:pt x="133" y="176"/>
                  <a:pt x="133" y="176"/>
                </a:cubicBezTo>
                <a:cubicBezTo>
                  <a:pt x="140" y="185"/>
                  <a:pt x="140" y="185"/>
                  <a:pt x="140" y="185"/>
                </a:cubicBezTo>
                <a:cubicBezTo>
                  <a:pt x="141" y="187"/>
                  <a:pt x="141" y="187"/>
                  <a:pt x="141" y="187"/>
                </a:cubicBezTo>
                <a:cubicBezTo>
                  <a:pt x="141" y="188"/>
                  <a:pt x="141" y="188"/>
                  <a:pt x="141" y="188"/>
                </a:cubicBezTo>
                <a:cubicBezTo>
                  <a:pt x="135" y="197"/>
                  <a:pt x="135" y="197"/>
                  <a:pt x="135" y="197"/>
                </a:cubicBezTo>
                <a:cubicBezTo>
                  <a:pt x="133" y="199"/>
                  <a:pt x="133" y="202"/>
                  <a:pt x="133" y="207"/>
                </a:cubicBezTo>
                <a:cubicBezTo>
                  <a:pt x="134" y="207"/>
                  <a:pt x="134" y="207"/>
                  <a:pt x="134" y="207"/>
                </a:cubicBezTo>
                <a:cubicBezTo>
                  <a:pt x="134" y="218"/>
                  <a:pt x="134" y="218"/>
                  <a:pt x="134" y="218"/>
                </a:cubicBezTo>
                <a:cubicBezTo>
                  <a:pt x="133" y="219"/>
                  <a:pt x="133" y="219"/>
                  <a:pt x="133" y="219"/>
                </a:cubicBezTo>
                <a:cubicBezTo>
                  <a:pt x="133" y="219"/>
                  <a:pt x="133" y="219"/>
                  <a:pt x="133" y="219"/>
                </a:cubicBezTo>
                <a:cubicBezTo>
                  <a:pt x="128" y="237"/>
                  <a:pt x="128" y="237"/>
                  <a:pt x="128" y="237"/>
                </a:cubicBezTo>
                <a:cubicBezTo>
                  <a:pt x="127" y="240"/>
                  <a:pt x="127" y="240"/>
                  <a:pt x="127" y="240"/>
                </a:cubicBezTo>
                <a:cubicBezTo>
                  <a:pt x="126" y="240"/>
                  <a:pt x="126" y="240"/>
                  <a:pt x="126" y="240"/>
                </a:cubicBezTo>
                <a:cubicBezTo>
                  <a:pt x="124" y="239"/>
                  <a:pt x="124" y="239"/>
                  <a:pt x="124" y="239"/>
                </a:cubicBezTo>
                <a:cubicBezTo>
                  <a:pt x="116" y="238"/>
                  <a:pt x="116" y="238"/>
                  <a:pt x="116" y="238"/>
                </a:cubicBezTo>
                <a:cubicBezTo>
                  <a:pt x="106" y="238"/>
                  <a:pt x="106" y="238"/>
                  <a:pt x="106" y="238"/>
                </a:cubicBezTo>
                <a:cubicBezTo>
                  <a:pt x="97" y="241"/>
                  <a:pt x="97" y="241"/>
                  <a:pt x="97" y="241"/>
                </a:cubicBezTo>
                <a:cubicBezTo>
                  <a:pt x="87" y="250"/>
                  <a:pt x="87" y="250"/>
                  <a:pt x="87" y="250"/>
                </a:cubicBezTo>
                <a:cubicBezTo>
                  <a:pt x="84" y="252"/>
                  <a:pt x="84" y="252"/>
                  <a:pt x="84" y="252"/>
                </a:cubicBezTo>
                <a:cubicBezTo>
                  <a:pt x="98" y="259"/>
                  <a:pt x="98" y="259"/>
                  <a:pt x="98" y="259"/>
                </a:cubicBezTo>
                <a:cubicBezTo>
                  <a:pt x="96" y="261"/>
                  <a:pt x="96" y="261"/>
                  <a:pt x="96" y="261"/>
                </a:cubicBezTo>
                <a:cubicBezTo>
                  <a:pt x="96" y="264"/>
                  <a:pt x="93" y="267"/>
                  <a:pt x="88" y="269"/>
                </a:cubicBezTo>
                <a:cubicBezTo>
                  <a:pt x="79" y="270"/>
                  <a:pt x="79" y="270"/>
                  <a:pt x="79" y="270"/>
                </a:cubicBezTo>
                <a:cubicBezTo>
                  <a:pt x="65" y="264"/>
                  <a:pt x="65" y="264"/>
                  <a:pt x="65" y="264"/>
                </a:cubicBezTo>
                <a:cubicBezTo>
                  <a:pt x="65" y="264"/>
                  <a:pt x="65" y="264"/>
                  <a:pt x="65" y="264"/>
                </a:cubicBezTo>
                <a:cubicBezTo>
                  <a:pt x="65" y="264"/>
                  <a:pt x="65" y="264"/>
                  <a:pt x="65" y="264"/>
                </a:cubicBezTo>
                <a:cubicBezTo>
                  <a:pt x="53" y="257"/>
                  <a:pt x="53" y="257"/>
                  <a:pt x="53" y="257"/>
                </a:cubicBezTo>
                <a:cubicBezTo>
                  <a:pt x="47" y="257"/>
                  <a:pt x="47" y="257"/>
                  <a:pt x="47" y="257"/>
                </a:cubicBezTo>
                <a:cubicBezTo>
                  <a:pt x="32" y="279"/>
                  <a:pt x="32" y="279"/>
                  <a:pt x="32" y="279"/>
                </a:cubicBezTo>
                <a:cubicBezTo>
                  <a:pt x="29" y="286"/>
                  <a:pt x="29" y="286"/>
                  <a:pt x="29" y="286"/>
                </a:cubicBezTo>
                <a:cubicBezTo>
                  <a:pt x="29" y="299"/>
                  <a:pt x="29" y="299"/>
                  <a:pt x="29" y="299"/>
                </a:cubicBezTo>
                <a:cubicBezTo>
                  <a:pt x="35" y="309"/>
                  <a:pt x="35" y="309"/>
                  <a:pt x="35" y="309"/>
                </a:cubicBezTo>
                <a:cubicBezTo>
                  <a:pt x="35" y="310"/>
                  <a:pt x="35" y="310"/>
                  <a:pt x="35" y="310"/>
                </a:cubicBezTo>
                <a:cubicBezTo>
                  <a:pt x="35" y="310"/>
                  <a:pt x="35" y="310"/>
                  <a:pt x="35" y="310"/>
                </a:cubicBezTo>
                <a:cubicBezTo>
                  <a:pt x="35" y="310"/>
                  <a:pt x="35" y="310"/>
                  <a:pt x="35" y="310"/>
                </a:cubicBezTo>
                <a:cubicBezTo>
                  <a:pt x="39" y="320"/>
                  <a:pt x="39" y="320"/>
                  <a:pt x="39" y="320"/>
                </a:cubicBezTo>
                <a:cubicBezTo>
                  <a:pt x="39" y="321"/>
                  <a:pt x="39" y="321"/>
                  <a:pt x="39" y="321"/>
                </a:cubicBezTo>
                <a:cubicBezTo>
                  <a:pt x="39" y="335"/>
                  <a:pt x="39" y="335"/>
                  <a:pt x="39" y="335"/>
                </a:cubicBezTo>
                <a:cubicBezTo>
                  <a:pt x="39" y="337"/>
                  <a:pt x="39" y="337"/>
                  <a:pt x="39" y="337"/>
                </a:cubicBezTo>
                <a:cubicBezTo>
                  <a:pt x="40" y="338"/>
                  <a:pt x="40" y="338"/>
                  <a:pt x="40" y="338"/>
                </a:cubicBezTo>
                <a:cubicBezTo>
                  <a:pt x="30" y="340"/>
                  <a:pt x="30" y="340"/>
                  <a:pt x="30" y="340"/>
                </a:cubicBezTo>
                <a:cubicBezTo>
                  <a:pt x="12" y="340"/>
                  <a:pt x="12" y="340"/>
                  <a:pt x="12" y="340"/>
                </a:cubicBezTo>
                <a:cubicBezTo>
                  <a:pt x="4" y="345"/>
                  <a:pt x="4" y="345"/>
                  <a:pt x="4" y="345"/>
                </a:cubicBezTo>
                <a:cubicBezTo>
                  <a:pt x="0" y="351"/>
                  <a:pt x="0" y="351"/>
                  <a:pt x="0" y="351"/>
                </a:cubicBezTo>
                <a:cubicBezTo>
                  <a:pt x="1" y="352"/>
                  <a:pt x="1" y="352"/>
                  <a:pt x="1" y="352"/>
                </a:cubicBezTo>
                <a:cubicBezTo>
                  <a:pt x="4" y="370"/>
                  <a:pt x="4" y="370"/>
                  <a:pt x="4" y="370"/>
                </a:cubicBezTo>
                <a:cubicBezTo>
                  <a:pt x="5" y="370"/>
                  <a:pt x="5" y="370"/>
                  <a:pt x="5" y="370"/>
                </a:cubicBezTo>
                <a:cubicBezTo>
                  <a:pt x="5" y="377"/>
                  <a:pt x="5" y="377"/>
                  <a:pt x="5" y="377"/>
                </a:cubicBezTo>
                <a:cubicBezTo>
                  <a:pt x="9" y="386"/>
                  <a:pt x="9" y="386"/>
                  <a:pt x="9" y="386"/>
                </a:cubicBezTo>
                <a:cubicBezTo>
                  <a:pt x="22" y="394"/>
                  <a:pt x="22" y="394"/>
                  <a:pt x="22" y="394"/>
                </a:cubicBezTo>
                <a:cubicBezTo>
                  <a:pt x="41" y="390"/>
                  <a:pt x="41" y="390"/>
                  <a:pt x="41" y="390"/>
                </a:cubicBezTo>
                <a:cubicBezTo>
                  <a:pt x="50" y="384"/>
                  <a:pt x="50" y="384"/>
                  <a:pt x="50" y="384"/>
                </a:cubicBezTo>
                <a:cubicBezTo>
                  <a:pt x="51" y="383"/>
                  <a:pt x="51" y="383"/>
                  <a:pt x="51" y="383"/>
                </a:cubicBezTo>
                <a:cubicBezTo>
                  <a:pt x="59" y="383"/>
                  <a:pt x="59" y="383"/>
                  <a:pt x="59" y="383"/>
                </a:cubicBezTo>
                <a:cubicBezTo>
                  <a:pt x="64" y="395"/>
                  <a:pt x="64" y="395"/>
                  <a:pt x="64" y="395"/>
                </a:cubicBezTo>
                <a:cubicBezTo>
                  <a:pt x="67" y="398"/>
                  <a:pt x="70" y="401"/>
                  <a:pt x="71" y="404"/>
                </a:cubicBezTo>
                <a:cubicBezTo>
                  <a:pt x="75" y="404"/>
                  <a:pt x="75" y="404"/>
                  <a:pt x="75" y="404"/>
                </a:cubicBezTo>
                <a:cubicBezTo>
                  <a:pt x="76" y="404"/>
                  <a:pt x="76" y="404"/>
                  <a:pt x="76" y="404"/>
                </a:cubicBezTo>
                <a:cubicBezTo>
                  <a:pt x="78" y="404"/>
                  <a:pt x="78" y="404"/>
                  <a:pt x="78" y="404"/>
                </a:cubicBezTo>
                <a:cubicBezTo>
                  <a:pt x="78" y="403"/>
                  <a:pt x="78" y="403"/>
                  <a:pt x="78" y="403"/>
                </a:cubicBezTo>
                <a:cubicBezTo>
                  <a:pt x="87" y="396"/>
                  <a:pt x="87" y="396"/>
                  <a:pt x="87" y="396"/>
                </a:cubicBezTo>
                <a:cubicBezTo>
                  <a:pt x="95" y="410"/>
                  <a:pt x="95" y="410"/>
                  <a:pt x="95" y="410"/>
                </a:cubicBezTo>
                <a:cubicBezTo>
                  <a:pt x="103" y="415"/>
                  <a:pt x="103" y="415"/>
                  <a:pt x="103" y="415"/>
                </a:cubicBezTo>
                <a:cubicBezTo>
                  <a:pt x="115" y="415"/>
                  <a:pt x="115" y="415"/>
                  <a:pt x="115" y="415"/>
                </a:cubicBezTo>
                <a:cubicBezTo>
                  <a:pt x="124" y="414"/>
                  <a:pt x="124" y="414"/>
                  <a:pt x="124" y="414"/>
                </a:cubicBezTo>
                <a:cubicBezTo>
                  <a:pt x="126" y="414"/>
                  <a:pt x="126" y="414"/>
                  <a:pt x="126" y="414"/>
                </a:cubicBezTo>
                <a:cubicBezTo>
                  <a:pt x="148" y="417"/>
                  <a:pt x="148" y="417"/>
                  <a:pt x="148" y="417"/>
                </a:cubicBezTo>
                <a:cubicBezTo>
                  <a:pt x="149" y="417"/>
                  <a:pt x="149" y="417"/>
                  <a:pt x="149" y="417"/>
                </a:cubicBezTo>
                <a:cubicBezTo>
                  <a:pt x="149" y="418"/>
                  <a:pt x="149" y="418"/>
                  <a:pt x="149" y="418"/>
                </a:cubicBezTo>
                <a:cubicBezTo>
                  <a:pt x="158" y="423"/>
                  <a:pt x="158" y="423"/>
                  <a:pt x="158" y="423"/>
                </a:cubicBezTo>
                <a:cubicBezTo>
                  <a:pt x="158" y="423"/>
                  <a:pt x="158" y="423"/>
                  <a:pt x="158" y="423"/>
                </a:cubicBezTo>
                <a:cubicBezTo>
                  <a:pt x="158" y="423"/>
                  <a:pt x="158" y="423"/>
                  <a:pt x="158" y="423"/>
                </a:cubicBezTo>
                <a:cubicBezTo>
                  <a:pt x="158" y="424"/>
                  <a:pt x="158" y="424"/>
                  <a:pt x="158" y="424"/>
                </a:cubicBezTo>
                <a:cubicBezTo>
                  <a:pt x="166" y="430"/>
                  <a:pt x="166" y="430"/>
                  <a:pt x="166" y="430"/>
                </a:cubicBezTo>
                <a:cubicBezTo>
                  <a:pt x="166" y="431"/>
                  <a:pt x="166" y="431"/>
                  <a:pt x="166" y="431"/>
                </a:cubicBezTo>
                <a:cubicBezTo>
                  <a:pt x="171" y="437"/>
                  <a:pt x="171" y="437"/>
                  <a:pt x="171" y="437"/>
                </a:cubicBezTo>
                <a:cubicBezTo>
                  <a:pt x="177" y="439"/>
                  <a:pt x="177" y="439"/>
                  <a:pt x="177" y="439"/>
                </a:cubicBezTo>
                <a:cubicBezTo>
                  <a:pt x="187" y="438"/>
                  <a:pt x="187" y="438"/>
                  <a:pt x="187" y="438"/>
                </a:cubicBezTo>
                <a:cubicBezTo>
                  <a:pt x="187" y="425"/>
                  <a:pt x="187" y="425"/>
                  <a:pt x="187" y="425"/>
                </a:cubicBezTo>
                <a:cubicBezTo>
                  <a:pt x="182" y="417"/>
                  <a:pt x="182" y="417"/>
                  <a:pt x="182" y="417"/>
                </a:cubicBezTo>
                <a:cubicBezTo>
                  <a:pt x="181" y="417"/>
                  <a:pt x="181" y="417"/>
                  <a:pt x="181" y="417"/>
                </a:cubicBezTo>
                <a:cubicBezTo>
                  <a:pt x="181" y="416"/>
                  <a:pt x="181" y="416"/>
                  <a:pt x="181" y="416"/>
                </a:cubicBezTo>
                <a:cubicBezTo>
                  <a:pt x="178" y="400"/>
                  <a:pt x="178" y="400"/>
                  <a:pt x="178" y="400"/>
                </a:cubicBezTo>
                <a:cubicBezTo>
                  <a:pt x="186" y="392"/>
                  <a:pt x="186" y="392"/>
                  <a:pt x="186" y="392"/>
                </a:cubicBezTo>
                <a:cubicBezTo>
                  <a:pt x="187" y="391"/>
                  <a:pt x="187" y="391"/>
                  <a:pt x="187" y="391"/>
                </a:cubicBezTo>
                <a:cubicBezTo>
                  <a:pt x="187" y="391"/>
                  <a:pt x="187" y="391"/>
                  <a:pt x="187" y="391"/>
                </a:cubicBezTo>
                <a:cubicBezTo>
                  <a:pt x="195" y="390"/>
                  <a:pt x="195" y="390"/>
                  <a:pt x="195" y="390"/>
                </a:cubicBezTo>
                <a:cubicBezTo>
                  <a:pt x="203" y="390"/>
                  <a:pt x="203" y="390"/>
                  <a:pt x="203" y="390"/>
                </a:cubicBezTo>
                <a:cubicBezTo>
                  <a:pt x="205" y="387"/>
                  <a:pt x="205" y="387"/>
                  <a:pt x="205" y="387"/>
                </a:cubicBezTo>
                <a:cubicBezTo>
                  <a:pt x="200" y="380"/>
                  <a:pt x="200" y="380"/>
                  <a:pt x="200" y="380"/>
                </a:cubicBezTo>
                <a:cubicBezTo>
                  <a:pt x="183" y="369"/>
                  <a:pt x="183" y="369"/>
                  <a:pt x="183" y="369"/>
                </a:cubicBezTo>
                <a:cubicBezTo>
                  <a:pt x="178" y="362"/>
                  <a:pt x="178" y="362"/>
                  <a:pt x="178" y="362"/>
                </a:cubicBezTo>
                <a:cubicBezTo>
                  <a:pt x="178" y="361"/>
                  <a:pt x="178" y="361"/>
                  <a:pt x="178" y="361"/>
                </a:cubicBezTo>
                <a:cubicBezTo>
                  <a:pt x="177" y="361"/>
                  <a:pt x="177" y="361"/>
                  <a:pt x="177" y="361"/>
                </a:cubicBezTo>
                <a:cubicBezTo>
                  <a:pt x="178" y="360"/>
                  <a:pt x="178" y="360"/>
                  <a:pt x="178" y="360"/>
                </a:cubicBezTo>
                <a:cubicBezTo>
                  <a:pt x="183" y="350"/>
                  <a:pt x="183" y="350"/>
                  <a:pt x="183" y="350"/>
                </a:cubicBezTo>
                <a:cubicBezTo>
                  <a:pt x="184" y="352"/>
                  <a:pt x="184" y="352"/>
                  <a:pt x="184" y="352"/>
                </a:cubicBezTo>
                <a:cubicBezTo>
                  <a:pt x="196" y="355"/>
                  <a:pt x="196" y="355"/>
                  <a:pt x="196" y="355"/>
                </a:cubicBezTo>
                <a:cubicBezTo>
                  <a:pt x="228" y="354"/>
                  <a:pt x="228" y="354"/>
                  <a:pt x="228" y="354"/>
                </a:cubicBezTo>
                <a:cubicBezTo>
                  <a:pt x="229" y="354"/>
                  <a:pt x="229" y="354"/>
                  <a:pt x="229" y="354"/>
                </a:cubicBezTo>
                <a:cubicBezTo>
                  <a:pt x="229" y="354"/>
                  <a:pt x="229" y="354"/>
                  <a:pt x="229" y="354"/>
                </a:cubicBezTo>
                <a:cubicBezTo>
                  <a:pt x="238" y="357"/>
                  <a:pt x="238" y="357"/>
                  <a:pt x="238" y="357"/>
                </a:cubicBezTo>
                <a:cubicBezTo>
                  <a:pt x="245" y="352"/>
                  <a:pt x="245" y="352"/>
                  <a:pt x="245" y="352"/>
                </a:cubicBezTo>
                <a:cubicBezTo>
                  <a:pt x="241" y="333"/>
                  <a:pt x="241" y="333"/>
                  <a:pt x="241" y="333"/>
                </a:cubicBezTo>
                <a:cubicBezTo>
                  <a:pt x="230" y="326"/>
                  <a:pt x="230" y="326"/>
                  <a:pt x="230" y="326"/>
                </a:cubicBezTo>
                <a:cubicBezTo>
                  <a:pt x="220" y="320"/>
                  <a:pt x="217" y="307"/>
                  <a:pt x="219" y="285"/>
                </a:cubicBezTo>
                <a:cubicBezTo>
                  <a:pt x="209" y="280"/>
                  <a:pt x="209" y="280"/>
                  <a:pt x="209" y="280"/>
                </a:cubicBezTo>
                <a:cubicBezTo>
                  <a:pt x="208" y="279"/>
                  <a:pt x="208" y="279"/>
                  <a:pt x="208" y="279"/>
                </a:cubicBezTo>
                <a:cubicBezTo>
                  <a:pt x="207" y="279"/>
                  <a:pt x="207" y="279"/>
                  <a:pt x="207" y="279"/>
                </a:cubicBezTo>
                <a:cubicBezTo>
                  <a:pt x="207" y="278"/>
                  <a:pt x="207" y="278"/>
                  <a:pt x="207" y="278"/>
                </a:cubicBezTo>
                <a:cubicBezTo>
                  <a:pt x="207" y="278"/>
                  <a:pt x="207" y="278"/>
                  <a:pt x="207" y="278"/>
                </a:cubicBezTo>
                <a:cubicBezTo>
                  <a:pt x="205" y="262"/>
                  <a:pt x="205" y="262"/>
                  <a:pt x="205" y="262"/>
                </a:cubicBezTo>
                <a:cubicBezTo>
                  <a:pt x="218" y="200"/>
                  <a:pt x="218" y="200"/>
                  <a:pt x="218" y="200"/>
                </a:cubicBezTo>
                <a:cubicBezTo>
                  <a:pt x="213" y="182"/>
                  <a:pt x="210" y="170"/>
                  <a:pt x="210" y="163"/>
                </a:cubicBezTo>
                <a:cubicBezTo>
                  <a:pt x="209" y="145"/>
                  <a:pt x="209" y="145"/>
                  <a:pt x="209" y="145"/>
                </a:cubicBezTo>
                <a:cubicBezTo>
                  <a:pt x="210" y="125"/>
                  <a:pt x="210" y="125"/>
                  <a:pt x="210" y="125"/>
                </a:cubicBezTo>
                <a:cubicBezTo>
                  <a:pt x="210" y="124"/>
                  <a:pt x="210" y="124"/>
                  <a:pt x="210" y="124"/>
                </a:cubicBezTo>
                <a:cubicBezTo>
                  <a:pt x="211" y="123"/>
                  <a:pt x="211" y="123"/>
                  <a:pt x="211" y="123"/>
                </a:cubicBezTo>
                <a:cubicBezTo>
                  <a:pt x="211" y="123"/>
                  <a:pt x="211" y="123"/>
                  <a:pt x="211" y="123"/>
                </a:cubicBezTo>
                <a:cubicBezTo>
                  <a:pt x="223" y="114"/>
                  <a:pt x="223" y="114"/>
                  <a:pt x="223" y="114"/>
                </a:cubicBezTo>
                <a:cubicBezTo>
                  <a:pt x="223" y="104"/>
                  <a:pt x="223" y="104"/>
                  <a:pt x="223" y="104"/>
                </a:cubicBezTo>
                <a:cubicBezTo>
                  <a:pt x="223" y="102"/>
                  <a:pt x="222" y="98"/>
                  <a:pt x="219" y="93"/>
                </a:cubicBezTo>
                <a:cubicBezTo>
                  <a:pt x="211" y="85"/>
                  <a:pt x="211" y="85"/>
                  <a:pt x="211" y="85"/>
                </a:cubicBezTo>
                <a:cubicBezTo>
                  <a:pt x="210" y="85"/>
                  <a:pt x="210" y="85"/>
                  <a:pt x="210" y="85"/>
                </a:cubicBezTo>
                <a:cubicBezTo>
                  <a:pt x="210" y="83"/>
                  <a:pt x="210" y="83"/>
                  <a:pt x="210" y="83"/>
                </a:cubicBezTo>
                <a:cubicBezTo>
                  <a:pt x="209" y="68"/>
                  <a:pt x="209" y="68"/>
                  <a:pt x="209" y="68"/>
                </a:cubicBezTo>
                <a:cubicBezTo>
                  <a:pt x="209" y="68"/>
                  <a:pt x="209" y="68"/>
                  <a:pt x="209" y="68"/>
                </a:cubicBezTo>
                <a:cubicBezTo>
                  <a:pt x="208" y="67"/>
                  <a:pt x="208" y="67"/>
                  <a:pt x="208" y="67"/>
                </a:cubicBezTo>
                <a:cubicBezTo>
                  <a:pt x="209" y="66"/>
                  <a:pt x="209" y="66"/>
                  <a:pt x="209" y="66"/>
                </a:cubicBezTo>
                <a:cubicBezTo>
                  <a:pt x="209" y="66"/>
                  <a:pt x="209" y="66"/>
                  <a:pt x="209" y="66"/>
                </a:cubicBezTo>
                <a:cubicBezTo>
                  <a:pt x="225" y="46"/>
                  <a:pt x="225" y="46"/>
                  <a:pt x="225" y="46"/>
                </a:cubicBezTo>
                <a:cubicBezTo>
                  <a:pt x="225" y="37"/>
                  <a:pt x="225" y="37"/>
                  <a:pt x="225" y="37"/>
                </a:cubicBezTo>
                <a:cubicBezTo>
                  <a:pt x="220" y="28"/>
                  <a:pt x="220" y="28"/>
                  <a:pt x="220" y="28"/>
                </a:cubicBezTo>
                <a:cubicBezTo>
                  <a:pt x="220" y="28"/>
                  <a:pt x="220" y="28"/>
                  <a:pt x="220" y="28"/>
                </a:cubicBezTo>
                <a:cubicBezTo>
                  <a:pt x="220" y="26"/>
                  <a:pt x="220" y="26"/>
                  <a:pt x="220" y="26"/>
                </a:cubicBezTo>
                <a:cubicBezTo>
                  <a:pt x="228" y="17"/>
                  <a:pt x="228" y="17"/>
                  <a:pt x="228" y="17"/>
                </a:cubicBezTo>
                <a:cubicBezTo>
                  <a:pt x="228" y="16"/>
                  <a:pt x="228" y="16"/>
                  <a:pt x="228" y="16"/>
                </a:cubicBezTo>
                <a:cubicBezTo>
                  <a:pt x="228" y="16"/>
                  <a:pt x="228" y="16"/>
                  <a:pt x="228" y="16"/>
                </a:cubicBezTo>
                <a:cubicBezTo>
                  <a:pt x="237" y="9"/>
                  <a:pt x="237" y="9"/>
                  <a:pt x="237" y="9"/>
                </a:cubicBezTo>
                <a:cubicBezTo>
                  <a:pt x="235" y="1"/>
                  <a:pt x="235" y="1"/>
                  <a:pt x="235" y="1"/>
                </a:cubicBezTo>
                <a:cubicBezTo>
                  <a:pt x="231" y="1"/>
                  <a:pt x="231" y="1"/>
                  <a:pt x="231" y="1"/>
                </a:cubicBezTo>
                <a:cubicBezTo>
                  <a:pt x="224" y="0"/>
                  <a:pt x="224" y="0"/>
                  <a:pt x="224" y="0"/>
                </a:cubicBezTo>
                <a:cubicBezTo>
                  <a:pt x="221" y="15"/>
                  <a:pt x="221" y="15"/>
                  <a:pt x="221" y="15"/>
                </a:cubicBezTo>
                <a:cubicBezTo>
                  <a:pt x="219" y="14"/>
                  <a:pt x="219" y="14"/>
                  <a:pt x="219" y="14"/>
                </a:cubicBezTo>
                <a:cubicBezTo>
                  <a:pt x="203" y="8"/>
                  <a:pt x="203" y="8"/>
                  <a:pt x="203" y="8"/>
                </a:cubicBezTo>
                <a:cubicBezTo>
                  <a:pt x="194" y="6"/>
                  <a:pt x="194" y="6"/>
                  <a:pt x="194" y="6"/>
                </a:cubicBezTo>
                <a:cubicBezTo>
                  <a:pt x="197" y="21"/>
                  <a:pt x="197" y="21"/>
                  <a:pt x="197" y="21"/>
                </a:cubicBezTo>
                <a:cubicBezTo>
                  <a:pt x="184" y="26"/>
                  <a:pt x="184" y="26"/>
                  <a:pt x="184" y="26"/>
                </a:cubicBezTo>
                <a:cubicBezTo>
                  <a:pt x="164" y="36"/>
                  <a:pt x="164" y="36"/>
                  <a:pt x="164" y="36"/>
                </a:cubicBezTo>
                <a:cubicBezTo>
                  <a:pt x="158" y="44"/>
                  <a:pt x="158" y="44"/>
                  <a:pt x="158" y="44"/>
                </a:cubicBezTo>
                <a:cubicBezTo>
                  <a:pt x="158" y="44"/>
                  <a:pt x="158" y="44"/>
                  <a:pt x="158" y="44"/>
                </a:cubicBezTo>
                <a:cubicBezTo>
                  <a:pt x="158" y="45"/>
                  <a:pt x="158" y="45"/>
                  <a:pt x="158" y="45"/>
                </a:cubicBezTo>
                <a:cubicBezTo>
                  <a:pt x="158" y="45"/>
                  <a:pt x="158" y="45"/>
                  <a:pt x="158" y="45"/>
                </a:cubicBezTo>
                <a:cubicBezTo>
                  <a:pt x="147" y="54"/>
                  <a:pt x="147" y="54"/>
                  <a:pt x="147" y="54"/>
                </a:cubicBezTo>
                <a:cubicBezTo>
                  <a:pt x="146" y="68"/>
                  <a:pt x="146" y="68"/>
                  <a:pt x="146" y="68"/>
                </a:cubicBezTo>
                <a:cubicBezTo>
                  <a:pt x="146" y="69"/>
                  <a:pt x="146" y="69"/>
                  <a:pt x="146" y="69"/>
                </a:cubicBezTo>
                <a:cubicBezTo>
                  <a:pt x="140" y="90"/>
                  <a:pt x="140" y="90"/>
                  <a:pt x="140" y="90"/>
                </a:cubicBezTo>
                <a:cubicBezTo>
                  <a:pt x="141" y="90"/>
                  <a:pt x="141" y="90"/>
                  <a:pt x="141" y="90"/>
                </a:cubicBezTo>
                <a:cubicBezTo>
                  <a:pt x="138" y="100"/>
                  <a:pt x="138" y="100"/>
                  <a:pt x="138" y="100"/>
                </a:cubicBezTo>
                <a:cubicBezTo>
                  <a:pt x="138" y="100"/>
                  <a:pt x="138" y="100"/>
                  <a:pt x="138" y="100"/>
                </a:cubicBezTo>
                <a:cubicBezTo>
                  <a:pt x="138" y="100"/>
                  <a:pt x="138" y="100"/>
                  <a:pt x="138" y="100"/>
                </a:cubicBezTo>
                <a:cubicBezTo>
                  <a:pt x="138" y="101"/>
                  <a:pt x="138" y="101"/>
                  <a:pt x="138" y="101"/>
                </a:cubicBezTo>
                <a:cubicBezTo>
                  <a:pt x="131" y="110"/>
                  <a:pt x="131" y="110"/>
                  <a:pt x="131" y="110"/>
                </a:cubicBezTo>
                <a:cubicBezTo>
                  <a:pt x="130" y="110"/>
                  <a:pt x="130" y="110"/>
                  <a:pt x="130" y="110"/>
                </a:cubicBezTo>
                <a:cubicBezTo>
                  <a:pt x="130" y="111"/>
                  <a:pt x="130" y="111"/>
                  <a:pt x="130" y="111"/>
                </a:cubicBezTo>
                <a:cubicBezTo>
                  <a:pt x="130" y="111"/>
                  <a:pt x="130" y="111"/>
                  <a:pt x="130" y="111"/>
                </a:cubicBezTo>
                <a:cubicBezTo>
                  <a:pt x="129" y="111"/>
                  <a:pt x="129" y="111"/>
                  <a:pt x="129" y="111"/>
                </a:cubicBezTo>
                <a:cubicBezTo>
                  <a:pt x="115" y="113"/>
                  <a:pt x="115" y="113"/>
                  <a:pt x="115" y="113"/>
                </a:cubicBezTo>
                <a:cubicBezTo>
                  <a:pt x="115" y="113"/>
                  <a:pt x="115" y="113"/>
                  <a:pt x="115" y="113"/>
                </a:cubicBezTo>
                <a:cubicBezTo>
                  <a:pt x="115" y="114"/>
                  <a:pt x="115" y="114"/>
                  <a:pt x="115" y="114"/>
                </a:cubicBezTo>
                <a:cubicBezTo>
                  <a:pt x="114" y="113"/>
                  <a:pt x="114" y="113"/>
                  <a:pt x="114" y="113"/>
                </a:cubicBezTo>
                <a:cubicBezTo>
                  <a:pt x="114" y="113"/>
                  <a:pt x="114" y="113"/>
                  <a:pt x="114" y="113"/>
                </a:cubicBezTo>
                <a:cubicBezTo>
                  <a:pt x="92" y="106"/>
                  <a:pt x="92" y="106"/>
                  <a:pt x="92" y="106"/>
                </a:cubicBezTo>
                <a:cubicBezTo>
                  <a:pt x="92" y="105"/>
                  <a:pt x="92" y="105"/>
                  <a:pt x="92" y="105"/>
                </a:cubicBezTo>
                <a:lnTo>
                  <a:pt x="81" y="100"/>
                </a:lnTo>
                <a:close/>
              </a:path>
            </a:pathLst>
          </a:custGeom>
          <a:solidFill>
            <a:sysClr val="window" lastClr="FFFFFF">
              <a:lumMod val="85000"/>
            </a:sysClr>
          </a:solidFill>
          <a:ln>
            <a:solidFill>
              <a:sysClr val="window" lastClr="FFFFFF">
                <a:lumMod val="65000"/>
              </a:sysClr>
            </a:solidFill>
          </a:ln>
          <a:effectLst>
            <a:outerShdw blurRad="50800" dist="38100" dir="5400000" algn="t" rotWithShape="0">
              <a:prstClr val="black">
                <a:alpha val="40000"/>
              </a:prstClr>
            </a:outerShdw>
          </a:effectLst>
        </p:spPr>
        <p:txBody>
          <a:bodyPr/>
          <a:lstStyle/>
          <a:p>
            <a:endParaRPr lang="zh-CN" altLang="en-US"/>
          </a:p>
        </p:txBody>
      </p:sp>
      <p:sp>
        <p:nvSpPr>
          <p:cNvPr id="2" name="Freeform 7"/>
          <p:cNvSpPr/>
          <p:nvPr/>
        </p:nvSpPr>
        <p:spPr bwMode="auto">
          <a:xfrm>
            <a:off x="4915535" y="4506278"/>
            <a:ext cx="655638" cy="760412"/>
          </a:xfrm>
          <a:custGeom>
            <a:avLst/>
            <a:gdLst>
              <a:gd name="T0" fmla="*/ 565893 w 263"/>
              <a:gd name="T1" fmla="*/ 129644 h 305"/>
              <a:gd name="T2" fmla="*/ 553428 w 263"/>
              <a:gd name="T3" fmla="*/ 102219 h 305"/>
              <a:gd name="T4" fmla="*/ 543457 w 263"/>
              <a:gd name="T5" fmla="*/ 47370 h 305"/>
              <a:gd name="T6" fmla="*/ 516034 w 263"/>
              <a:gd name="T7" fmla="*/ 64822 h 305"/>
              <a:gd name="T8" fmla="*/ 473655 w 263"/>
              <a:gd name="T9" fmla="*/ 57343 h 305"/>
              <a:gd name="T10" fmla="*/ 473655 w 263"/>
              <a:gd name="T11" fmla="*/ 27425 h 305"/>
              <a:gd name="T12" fmla="*/ 461190 w 263"/>
              <a:gd name="T13" fmla="*/ 39890 h 305"/>
              <a:gd name="T14" fmla="*/ 411332 w 263"/>
              <a:gd name="T15" fmla="*/ 84767 h 305"/>
              <a:gd name="T16" fmla="*/ 403853 w 263"/>
              <a:gd name="T17" fmla="*/ 84767 h 305"/>
              <a:gd name="T18" fmla="*/ 373938 w 263"/>
              <a:gd name="T19" fmla="*/ 62329 h 305"/>
              <a:gd name="T20" fmla="*/ 349009 w 263"/>
              <a:gd name="T21" fmla="*/ 52356 h 305"/>
              <a:gd name="T22" fmla="*/ 284193 w 263"/>
              <a:gd name="T23" fmla="*/ 32411 h 305"/>
              <a:gd name="T24" fmla="*/ 249292 w 263"/>
              <a:gd name="T25" fmla="*/ 14959 h 305"/>
              <a:gd name="T26" fmla="*/ 176997 w 263"/>
              <a:gd name="T27" fmla="*/ 2493 h 305"/>
              <a:gd name="T28" fmla="*/ 149575 w 263"/>
              <a:gd name="T29" fmla="*/ 62329 h 305"/>
              <a:gd name="T30" fmla="*/ 129632 w 263"/>
              <a:gd name="T31" fmla="*/ 62329 h 305"/>
              <a:gd name="T32" fmla="*/ 54844 w 263"/>
              <a:gd name="T33" fmla="*/ 99726 h 305"/>
              <a:gd name="T34" fmla="*/ 49858 w 263"/>
              <a:gd name="T35" fmla="*/ 276740 h 305"/>
              <a:gd name="T36" fmla="*/ 34901 w 263"/>
              <a:gd name="T37" fmla="*/ 316631 h 305"/>
              <a:gd name="T38" fmla="*/ 2493 w 263"/>
              <a:gd name="T39" fmla="*/ 413864 h 305"/>
              <a:gd name="T40" fmla="*/ 27422 w 263"/>
              <a:gd name="T41" fmla="*/ 423836 h 305"/>
              <a:gd name="T42" fmla="*/ 64816 w 263"/>
              <a:gd name="T43" fmla="*/ 478686 h 305"/>
              <a:gd name="T44" fmla="*/ 52351 w 263"/>
              <a:gd name="T45" fmla="*/ 501124 h 305"/>
              <a:gd name="T46" fmla="*/ 92238 w 263"/>
              <a:gd name="T47" fmla="*/ 598357 h 305"/>
              <a:gd name="T48" fmla="*/ 144589 w 263"/>
              <a:gd name="T49" fmla="*/ 573425 h 305"/>
              <a:gd name="T50" fmla="*/ 174504 w 263"/>
              <a:gd name="T51" fmla="*/ 573425 h 305"/>
              <a:gd name="T52" fmla="*/ 199434 w 263"/>
              <a:gd name="T53" fmla="*/ 531042 h 305"/>
              <a:gd name="T54" fmla="*/ 259264 w 263"/>
              <a:gd name="T55" fmla="*/ 513590 h 305"/>
              <a:gd name="T56" fmla="*/ 291672 w 263"/>
              <a:gd name="T57" fmla="*/ 573425 h 305"/>
              <a:gd name="T58" fmla="*/ 306629 w 263"/>
              <a:gd name="T59" fmla="*/ 625782 h 305"/>
              <a:gd name="T60" fmla="*/ 269235 w 263"/>
              <a:gd name="T61" fmla="*/ 700576 h 305"/>
              <a:gd name="T62" fmla="*/ 319094 w 263"/>
              <a:gd name="T63" fmla="*/ 708056 h 305"/>
              <a:gd name="T64" fmla="*/ 336544 w 263"/>
              <a:gd name="T65" fmla="*/ 755426 h 305"/>
              <a:gd name="T66" fmla="*/ 388896 w 263"/>
              <a:gd name="T67" fmla="*/ 742960 h 305"/>
              <a:gd name="T68" fmla="*/ 411332 w 263"/>
              <a:gd name="T69" fmla="*/ 675645 h 305"/>
              <a:gd name="T70" fmla="*/ 511049 w 263"/>
              <a:gd name="T71" fmla="*/ 715535 h 305"/>
              <a:gd name="T72" fmla="*/ 483627 w 263"/>
              <a:gd name="T73" fmla="*/ 650713 h 305"/>
              <a:gd name="T74" fmla="*/ 486119 w 263"/>
              <a:gd name="T75" fmla="*/ 645727 h 305"/>
              <a:gd name="T76" fmla="*/ 630709 w 263"/>
              <a:gd name="T77" fmla="*/ 628275 h 305"/>
              <a:gd name="T78" fmla="*/ 630709 w 263"/>
              <a:gd name="T79" fmla="*/ 625782 h 305"/>
              <a:gd name="T80" fmla="*/ 630709 w 263"/>
              <a:gd name="T81" fmla="*/ 618302 h 305"/>
              <a:gd name="T82" fmla="*/ 628216 w 263"/>
              <a:gd name="T83" fmla="*/ 538521 h 305"/>
              <a:gd name="T84" fmla="*/ 645666 w 263"/>
              <a:gd name="T85" fmla="*/ 508603 h 305"/>
              <a:gd name="T86" fmla="*/ 615751 w 263"/>
              <a:gd name="T87" fmla="*/ 478686 h 305"/>
              <a:gd name="T88" fmla="*/ 600794 w 263"/>
              <a:gd name="T89" fmla="*/ 373973 h 305"/>
              <a:gd name="T90" fmla="*/ 570879 w 263"/>
              <a:gd name="T91" fmla="*/ 386439 h 305"/>
              <a:gd name="T92" fmla="*/ 565893 w 263"/>
              <a:gd name="T93" fmla="*/ 319124 h 305"/>
              <a:gd name="T94" fmla="*/ 615751 w 263"/>
              <a:gd name="T95" fmla="*/ 189480 h 305"/>
              <a:gd name="T96" fmla="*/ 568386 w 263"/>
              <a:gd name="T97" fmla="*/ 132137 h 30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63" h="305">
                <a:moveTo>
                  <a:pt x="228" y="53"/>
                </a:moveTo>
                <a:cubicBezTo>
                  <a:pt x="228" y="52"/>
                  <a:pt x="228" y="52"/>
                  <a:pt x="228" y="52"/>
                </a:cubicBezTo>
                <a:cubicBezTo>
                  <a:pt x="227" y="52"/>
                  <a:pt x="227" y="52"/>
                  <a:pt x="227" y="52"/>
                </a:cubicBezTo>
                <a:cubicBezTo>
                  <a:pt x="227" y="51"/>
                  <a:pt x="227" y="51"/>
                  <a:pt x="227" y="51"/>
                </a:cubicBezTo>
                <a:cubicBezTo>
                  <a:pt x="222" y="42"/>
                  <a:pt x="222" y="42"/>
                  <a:pt x="222" y="42"/>
                </a:cubicBezTo>
                <a:cubicBezTo>
                  <a:pt x="222" y="41"/>
                  <a:pt x="222" y="41"/>
                  <a:pt x="222" y="41"/>
                </a:cubicBezTo>
                <a:cubicBezTo>
                  <a:pt x="222" y="40"/>
                  <a:pt x="222" y="40"/>
                  <a:pt x="222" y="40"/>
                </a:cubicBezTo>
                <a:cubicBezTo>
                  <a:pt x="223" y="25"/>
                  <a:pt x="223" y="25"/>
                  <a:pt x="223" y="25"/>
                </a:cubicBezTo>
                <a:cubicBezTo>
                  <a:pt x="223" y="23"/>
                  <a:pt x="221" y="22"/>
                  <a:pt x="218" y="19"/>
                </a:cubicBezTo>
                <a:cubicBezTo>
                  <a:pt x="214" y="19"/>
                  <a:pt x="214" y="19"/>
                  <a:pt x="214" y="19"/>
                </a:cubicBezTo>
                <a:cubicBezTo>
                  <a:pt x="208" y="26"/>
                  <a:pt x="208" y="26"/>
                  <a:pt x="208" y="26"/>
                </a:cubicBezTo>
                <a:cubicBezTo>
                  <a:pt x="207" y="26"/>
                  <a:pt x="207" y="26"/>
                  <a:pt x="207" y="26"/>
                </a:cubicBezTo>
                <a:cubicBezTo>
                  <a:pt x="207" y="26"/>
                  <a:pt x="207" y="26"/>
                  <a:pt x="207" y="26"/>
                </a:cubicBezTo>
                <a:cubicBezTo>
                  <a:pt x="192" y="34"/>
                  <a:pt x="192" y="34"/>
                  <a:pt x="192" y="34"/>
                </a:cubicBezTo>
                <a:cubicBezTo>
                  <a:pt x="190" y="23"/>
                  <a:pt x="190" y="23"/>
                  <a:pt x="190" y="23"/>
                </a:cubicBezTo>
                <a:cubicBezTo>
                  <a:pt x="190" y="22"/>
                  <a:pt x="190" y="22"/>
                  <a:pt x="190" y="22"/>
                </a:cubicBezTo>
                <a:cubicBezTo>
                  <a:pt x="191" y="17"/>
                  <a:pt x="191" y="17"/>
                  <a:pt x="191" y="17"/>
                </a:cubicBezTo>
                <a:cubicBezTo>
                  <a:pt x="190" y="11"/>
                  <a:pt x="190" y="11"/>
                  <a:pt x="190" y="11"/>
                </a:cubicBezTo>
                <a:cubicBezTo>
                  <a:pt x="188" y="11"/>
                  <a:pt x="188" y="11"/>
                  <a:pt x="188" y="11"/>
                </a:cubicBezTo>
                <a:cubicBezTo>
                  <a:pt x="185" y="16"/>
                  <a:pt x="185" y="16"/>
                  <a:pt x="185" y="16"/>
                </a:cubicBezTo>
                <a:cubicBezTo>
                  <a:pt x="185" y="16"/>
                  <a:pt x="185" y="16"/>
                  <a:pt x="185" y="16"/>
                </a:cubicBezTo>
                <a:cubicBezTo>
                  <a:pt x="185" y="16"/>
                  <a:pt x="185" y="16"/>
                  <a:pt x="185" y="16"/>
                </a:cubicBezTo>
                <a:cubicBezTo>
                  <a:pt x="166" y="33"/>
                  <a:pt x="166" y="33"/>
                  <a:pt x="166" y="33"/>
                </a:cubicBezTo>
                <a:cubicBezTo>
                  <a:pt x="165" y="34"/>
                  <a:pt x="165" y="34"/>
                  <a:pt x="165" y="34"/>
                </a:cubicBezTo>
                <a:cubicBezTo>
                  <a:pt x="165" y="34"/>
                  <a:pt x="165" y="34"/>
                  <a:pt x="165" y="34"/>
                </a:cubicBezTo>
                <a:cubicBezTo>
                  <a:pt x="164" y="34"/>
                  <a:pt x="164" y="34"/>
                  <a:pt x="164" y="34"/>
                </a:cubicBezTo>
                <a:cubicBezTo>
                  <a:pt x="162" y="34"/>
                  <a:pt x="162" y="34"/>
                  <a:pt x="162" y="34"/>
                </a:cubicBezTo>
                <a:cubicBezTo>
                  <a:pt x="157" y="31"/>
                  <a:pt x="157" y="31"/>
                  <a:pt x="157" y="31"/>
                </a:cubicBezTo>
                <a:cubicBezTo>
                  <a:pt x="156" y="31"/>
                  <a:pt x="156" y="31"/>
                  <a:pt x="156" y="31"/>
                </a:cubicBezTo>
                <a:cubicBezTo>
                  <a:pt x="150" y="25"/>
                  <a:pt x="150" y="25"/>
                  <a:pt x="150" y="25"/>
                </a:cubicBezTo>
                <a:cubicBezTo>
                  <a:pt x="140" y="22"/>
                  <a:pt x="140" y="22"/>
                  <a:pt x="140" y="22"/>
                </a:cubicBezTo>
                <a:cubicBezTo>
                  <a:pt x="140" y="22"/>
                  <a:pt x="140" y="22"/>
                  <a:pt x="140" y="22"/>
                </a:cubicBezTo>
                <a:cubicBezTo>
                  <a:pt x="140" y="21"/>
                  <a:pt x="140" y="21"/>
                  <a:pt x="140" y="21"/>
                </a:cubicBezTo>
                <a:cubicBezTo>
                  <a:pt x="134" y="17"/>
                  <a:pt x="134" y="17"/>
                  <a:pt x="134" y="17"/>
                </a:cubicBezTo>
                <a:cubicBezTo>
                  <a:pt x="114" y="13"/>
                  <a:pt x="114" y="13"/>
                  <a:pt x="114" y="13"/>
                </a:cubicBezTo>
                <a:cubicBezTo>
                  <a:pt x="114" y="13"/>
                  <a:pt x="114" y="13"/>
                  <a:pt x="114" y="13"/>
                </a:cubicBezTo>
                <a:cubicBezTo>
                  <a:pt x="113" y="13"/>
                  <a:pt x="113" y="13"/>
                  <a:pt x="113" y="13"/>
                </a:cubicBezTo>
                <a:cubicBezTo>
                  <a:pt x="100" y="6"/>
                  <a:pt x="100" y="6"/>
                  <a:pt x="100" y="6"/>
                </a:cubicBezTo>
                <a:cubicBezTo>
                  <a:pt x="100" y="6"/>
                  <a:pt x="100" y="6"/>
                  <a:pt x="100" y="6"/>
                </a:cubicBezTo>
                <a:cubicBezTo>
                  <a:pt x="89" y="2"/>
                  <a:pt x="89" y="2"/>
                  <a:pt x="89" y="2"/>
                </a:cubicBezTo>
                <a:cubicBezTo>
                  <a:pt x="76" y="0"/>
                  <a:pt x="76" y="0"/>
                  <a:pt x="76" y="0"/>
                </a:cubicBezTo>
                <a:cubicBezTo>
                  <a:pt x="71" y="1"/>
                  <a:pt x="71" y="1"/>
                  <a:pt x="71" y="1"/>
                </a:cubicBezTo>
                <a:cubicBezTo>
                  <a:pt x="76" y="23"/>
                  <a:pt x="76" y="23"/>
                  <a:pt x="76" y="23"/>
                </a:cubicBezTo>
                <a:cubicBezTo>
                  <a:pt x="74" y="23"/>
                  <a:pt x="74" y="23"/>
                  <a:pt x="74" y="23"/>
                </a:cubicBezTo>
                <a:cubicBezTo>
                  <a:pt x="60" y="25"/>
                  <a:pt x="60" y="25"/>
                  <a:pt x="60" y="25"/>
                </a:cubicBezTo>
                <a:cubicBezTo>
                  <a:pt x="53" y="25"/>
                  <a:pt x="53" y="25"/>
                  <a:pt x="53" y="25"/>
                </a:cubicBezTo>
                <a:cubicBezTo>
                  <a:pt x="52" y="25"/>
                  <a:pt x="52" y="25"/>
                  <a:pt x="52" y="25"/>
                </a:cubicBezTo>
                <a:cubicBezTo>
                  <a:pt x="52" y="25"/>
                  <a:pt x="52" y="25"/>
                  <a:pt x="52" y="25"/>
                </a:cubicBezTo>
                <a:cubicBezTo>
                  <a:pt x="45" y="20"/>
                  <a:pt x="45" y="20"/>
                  <a:pt x="45" y="20"/>
                </a:cubicBezTo>
                <a:cubicBezTo>
                  <a:pt x="33" y="25"/>
                  <a:pt x="33" y="25"/>
                  <a:pt x="33" y="25"/>
                </a:cubicBezTo>
                <a:cubicBezTo>
                  <a:pt x="22" y="40"/>
                  <a:pt x="22" y="40"/>
                  <a:pt x="22" y="40"/>
                </a:cubicBezTo>
                <a:cubicBezTo>
                  <a:pt x="12" y="66"/>
                  <a:pt x="12" y="66"/>
                  <a:pt x="12" y="66"/>
                </a:cubicBezTo>
                <a:cubicBezTo>
                  <a:pt x="15" y="94"/>
                  <a:pt x="15" y="94"/>
                  <a:pt x="15" y="94"/>
                </a:cubicBezTo>
                <a:cubicBezTo>
                  <a:pt x="20" y="111"/>
                  <a:pt x="20" y="111"/>
                  <a:pt x="20" y="111"/>
                </a:cubicBezTo>
                <a:cubicBezTo>
                  <a:pt x="20" y="113"/>
                  <a:pt x="20" y="113"/>
                  <a:pt x="20" y="114"/>
                </a:cubicBezTo>
                <a:cubicBezTo>
                  <a:pt x="18" y="114"/>
                  <a:pt x="18" y="114"/>
                  <a:pt x="18" y="114"/>
                </a:cubicBezTo>
                <a:cubicBezTo>
                  <a:pt x="15" y="116"/>
                  <a:pt x="14" y="121"/>
                  <a:pt x="14" y="127"/>
                </a:cubicBezTo>
                <a:cubicBezTo>
                  <a:pt x="20" y="151"/>
                  <a:pt x="20" y="151"/>
                  <a:pt x="20" y="151"/>
                </a:cubicBezTo>
                <a:cubicBezTo>
                  <a:pt x="18" y="153"/>
                  <a:pt x="18" y="153"/>
                  <a:pt x="18" y="153"/>
                </a:cubicBezTo>
                <a:cubicBezTo>
                  <a:pt x="8" y="159"/>
                  <a:pt x="2" y="164"/>
                  <a:pt x="1" y="166"/>
                </a:cubicBezTo>
                <a:cubicBezTo>
                  <a:pt x="0" y="175"/>
                  <a:pt x="0" y="175"/>
                  <a:pt x="0" y="175"/>
                </a:cubicBezTo>
                <a:cubicBezTo>
                  <a:pt x="11" y="170"/>
                  <a:pt x="11" y="170"/>
                  <a:pt x="11" y="170"/>
                </a:cubicBezTo>
                <a:cubicBezTo>
                  <a:pt x="11" y="170"/>
                  <a:pt x="11" y="170"/>
                  <a:pt x="11" y="170"/>
                </a:cubicBezTo>
                <a:cubicBezTo>
                  <a:pt x="12" y="170"/>
                  <a:pt x="12" y="170"/>
                  <a:pt x="12" y="170"/>
                </a:cubicBezTo>
                <a:cubicBezTo>
                  <a:pt x="19" y="170"/>
                  <a:pt x="23" y="172"/>
                  <a:pt x="24" y="178"/>
                </a:cubicBezTo>
                <a:cubicBezTo>
                  <a:pt x="26" y="192"/>
                  <a:pt x="26" y="192"/>
                  <a:pt x="26" y="192"/>
                </a:cubicBezTo>
                <a:cubicBezTo>
                  <a:pt x="25" y="193"/>
                  <a:pt x="25" y="193"/>
                  <a:pt x="25" y="193"/>
                </a:cubicBezTo>
                <a:cubicBezTo>
                  <a:pt x="24" y="195"/>
                  <a:pt x="24" y="195"/>
                  <a:pt x="24" y="195"/>
                </a:cubicBezTo>
                <a:cubicBezTo>
                  <a:pt x="22" y="196"/>
                  <a:pt x="21" y="198"/>
                  <a:pt x="21" y="201"/>
                </a:cubicBezTo>
                <a:cubicBezTo>
                  <a:pt x="19" y="215"/>
                  <a:pt x="19" y="215"/>
                  <a:pt x="19" y="215"/>
                </a:cubicBezTo>
                <a:cubicBezTo>
                  <a:pt x="20" y="219"/>
                  <a:pt x="22" y="223"/>
                  <a:pt x="24" y="225"/>
                </a:cubicBezTo>
                <a:cubicBezTo>
                  <a:pt x="37" y="240"/>
                  <a:pt x="37" y="240"/>
                  <a:pt x="37" y="240"/>
                </a:cubicBezTo>
                <a:cubicBezTo>
                  <a:pt x="48" y="231"/>
                  <a:pt x="48" y="231"/>
                  <a:pt x="48" y="231"/>
                </a:cubicBezTo>
                <a:cubicBezTo>
                  <a:pt x="57" y="230"/>
                  <a:pt x="57" y="230"/>
                  <a:pt x="57" y="230"/>
                </a:cubicBezTo>
                <a:cubicBezTo>
                  <a:pt x="58" y="230"/>
                  <a:pt x="58" y="230"/>
                  <a:pt x="58" y="230"/>
                </a:cubicBezTo>
                <a:cubicBezTo>
                  <a:pt x="59" y="231"/>
                  <a:pt x="59" y="231"/>
                  <a:pt x="59" y="231"/>
                </a:cubicBezTo>
                <a:cubicBezTo>
                  <a:pt x="65" y="233"/>
                  <a:pt x="65" y="233"/>
                  <a:pt x="65" y="233"/>
                </a:cubicBezTo>
                <a:cubicBezTo>
                  <a:pt x="66" y="233"/>
                  <a:pt x="68" y="232"/>
                  <a:pt x="70" y="230"/>
                </a:cubicBezTo>
                <a:cubicBezTo>
                  <a:pt x="76" y="223"/>
                  <a:pt x="76" y="223"/>
                  <a:pt x="76" y="223"/>
                </a:cubicBezTo>
                <a:cubicBezTo>
                  <a:pt x="74" y="218"/>
                  <a:pt x="74" y="218"/>
                  <a:pt x="74" y="218"/>
                </a:cubicBezTo>
                <a:cubicBezTo>
                  <a:pt x="76" y="216"/>
                  <a:pt x="77" y="215"/>
                  <a:pt x="80" y="213"/>
                </a:cubicBezTo>
                <a:cubicBezTo>
                  <a:pt x="94" y="213"/>
                  <a:pt x="94" y="213"/>
                  <a:pt x="94" y="213"/>
                </a:cubicBezTo>
                <a:cubicBezTo>
                  <a:pt x="97" y="215"/>
                  <a:pt x="99" y="214"/>
                  <a:pt x="99" y="213"/>
                </a:cubicBezTo>
                <a:cubicBezTo>
                  <a:pt x="100" y="209"/>
                  <a:pt x="102" y="207"/>
                  <a:pt x="104" y="206"/>
                </a:cubicBezTo>
                <a:cubicBezTo>
                  <a:pt x="106" y="206"/>
                  <a:pt x="109" y="206"/>
                  <a:pt x="111" y="208"/>
                </a:cubicBezTo>
                <a:cubicBezTo>
                  <a:pt x="115" y="212"/>
                  <a:pt x="118" y="215"/>
                  <a:pt x="118" y="219"/>
                </a:cubicBezTo>
                <a:cubicBezTo>
                  <a:pt x="117" y="230"/>
                  <a:pt x="117" y="230"/>
                  <a:pt x="117" y="230"/>
                </a:cubicBezTo>
                <a:cubicBezTo>
                  <a:pt x="119" y="232"/>
                  <a:pt x="119" y="232"/>
                  <a:pt x="119" y="232"/>
                </a:cubicBezTo>
                <a:cubicBezTo>
                  <a:pt x="123" y="235"/>
                  <a:pt x="125" y="238"/>
                  <a:pt x="125" y="240"/>
                </a:cubicBezTo>
                <a:cubicBezTo>
                  <a:pt x="123" y="251"/>
                  <a:pt x="123" y="251"/>
                  <a:pt x="123" y="251"/>
                </a:cubicBezTo>
                <a:cubicBezTo>
                  <a:pt x="121" y="257"/>
                  <a:pt x="119" y="261"/>
                  <a:pt x="117" y="263"/>
                </a:cubicBezTo>
                <a:cubicBezTo>
                  <a:pt x="117" y="262"/>
                  <a:pt x="117" y="262"/>
                  <a:pt x="117" y="262"/>
                </a:cubicBezTo>
                <a:cubicBezTo>
                  <a:pt x="108" y="281"/>
                  <a:pt x="108" y="281"/>
                  <a:pt x="108" y="281"/>
                </a:cubicBezTo>
                <a:cubicBezTo>
                  <a:pt x="111" y="283"/>
                  <a:pt x="111" y="283"/>
                  <a:pt x="111" y="283"/>
                </a:cubicBezTo>
                <a:cubicBezTo>
                  <a:pt x="125" y="283"/>
                  <a:pt x="125" y="283"/>
                  <a:pt x="125" y="283"/>
                </a:cubicBezTo>
                <a:cubicBezTo>
                  <a:pt x="128" y="284"/>
                  <a:pt x="128" y="284"/>
                  <a:pt x="128" y="284"/>
                </a:cubicBezTo>
                <a:cubicBezTo>
                  <a:pt x="127" y="287"/>
                  <a:pt x="127" y="287"/>
                  <a:pt x="127" y="287"/>
                </a:cubicBezTo>
                <a:cubicBezTo>
                  <a:pt x="125" y="293"/>
                  <a:pt x="125" y="297"/>
                  <a:pt x="125" y="300"/>
                </a:cubicBezTo>
                <a:cubicBezTo>
                  <a:pt x="130" y="303"/>
                  <a:pt x="133" y="305"/>
                  <a:pt x="135" y="303"/>
                </a:cubicBezTo>
                <a:cubicBezTo>
                  <a:pt x="144" y="300"/>
                  <a:pt x="144" y="300"/>
                  <a:pt x="144" y="300"/>
                </a:cubicBezTo>
                <a:cubicBezTo>
                  <a:pt x="148" y="298"/>
                  <a:pt x="148" y="298"/>
                  <a:pt x="148" y="298"/>
                </a:cubicBezTo>
                <a:cubicBezTo>
                  <a:pt x="156" y="298"/>
                  <a:pt x="156" y="298"/>
                  <a:pt x="156" y="298"/>
                </a:cubicBezTo>
                <a:cubicBezTo>
                  <a:pt x="164" y="289"/>
                  <a:pt x="164" y="289"/>
                  <a:pt x="164" y="289"/>
                </a:cubicBezTo>
                <a:cubicBezTo>
                  <a:pt x="164" y="279"/>
                  <a:pt x="164" y="279"/>
                  <a:pt x="164" y="279"/>
                </a:cubicBezTo>
                <a:cubicBezTo>
                  <a:pt x="163" y="275"/>
                  <a:pt x="164" y="273"/>
                  <a:pt x="165" y="271"/>
                </a:cubicBezTo>
                <a:cubicBezTo>
                  <a:pt x="167" y="269"/>
                  <a:pt x="172" y="269"/>
                  <a:pt x="179" y="274"/>
                </a:cubicBezTo>
                <a:cubicBezTo>
                  <a:pt x="194" y="283"/>
                  <a:pt x="194" y="283"/>
                  <a:pt x="194" y="283"/>
                </a:cubicBezTo>
                <a:cubicBezTo>
                  <a:pt x="199" y="286"/>
                  <a:pt x="202" y="287"/>
                  <a:pt x="205" y="287"/>
                </a:cubicBezTo>
                <a:cubicBezTo>
                  <a:pt x="205" y="287"/>
                  <a:pt x="205" y="287"/>
                  <a:pt x="205" y="287"/>
                </a:cubicBezTo>
                <a:cubicBezTo>
                  <a:pt x="206" y="284"/>
                  <a:pt x="205" y="280"/>
                  <a:pt x="202" y="274"/>
                </a:cubicBezTo>
                <a:cubicBezTo>
                  <a:pt x="194" y="261"/>
                  <a:pt x="194" y="261"/>
                  <a:pt x="194" y="261"/>
                </a:cubicBezTo>
                <a:cubicBezTo>
                  <a:pt x="194" y="260"/>
                  <a:pt x="194" y="260"/>
                  <a:pt x="194" y="260"/>
                </a:cubicBezTo>
                <a:cubicBezTo>
                  <a:pt x="195" y="260"/>
                  <a:pt x="195" y="260"/>
                  <a:pt x="195" y="260"/>
                </a:cubicBezTo>
                <a:cubicBezTo>
                  <a:pt x="195" y="259"/>
                  <a:pt x="195" y="259"/>
                  <a:pt x="195" y="259"/>
                </a:cubicBezTo>
                <a:cubicBezTo>
                  <a:pt x="203" y="248"/>
                  <a:pt x="211" y="244"/>
                  <a:pt x="221" y="248"/>
                </a:cubicBezTo>
                <a:cubicBezTo>
                  <a:pt x="244" y="258"/>
                  <a:pt x="244" y="258"/>
                  <a:pt x="244" y="258"/>
                </a:cubicBezTo>
                <a:cubicBezTo>
                  <a:pt x="253" y="252"/>
                  <a:pt x="253" y="252"/>
                  <a:pt x="253" y="252"/>
                </a:cubicBezTo>
                <a:cubicBezTo>
                  <a:pt x="253" y="252"/>
                  <a:pt x="253" y="252"/>
                  <a:pt x="253" y="252"/>
                </a:cubicBezTo>
                <a:cubicBezTo>
                  <a:pt x="253" y="252"/>
                  <a:pt x="253" y="252"/>
                  <a:pt x="253" y="252"/>
                </a:cubicBezTo>
                <a:cubicBezTo>
                  <a:pt x="253" y="251"/>
                  <a:pt x="253" y="251"/>
                  <a:pt x="253" y="251"/>
                </a:cubicBezTo>
                <a:cubicBezTo>
                  <a:pt x="252" y="250"/>
                  <a:pt x="252" y="250"/>
                  <a:pt x="252" y="250"/>
                </a:cubicBezTo>
                <a:cubicBezTo>
                  <a:pt x="253" y="249"/>
                  <a:pt x="253" y="249"/>
                  <a:pt x="253" y="249"/>
                </a:cubicBezTo>
                <a:cubicBezTo>
                  <a:pt x="253" y="248"/>
                  <a:pt x="253" y="248"/>
                  <a:pt x="253" y="248"/>
                </a:cubicBezTo>
                <a:cubicBezTo>
                  <a:pt x="261" y="236"/>
                  <a:pt x="263" y="227"/>
                  <a:pt x="261" y="222"/>
                </a:cubicBezTo>
                <a:cubicBezTo>
                  <a:pt x="259" y="218"/>
                  <a:pt x="256" y="216"/>
                  <a:pt x="253" y="216"/>
                </a:cubicBezTo>
                <a:cubicBezTo>
                  <a:pt x="252" y="216"/>
                  <a:pt x="252" y="216"/>
                  <a:pt x="252" y="216"/>
                </a:cubicBezTo>
                <a:cubicBezTo>
                  <a:pt x="250" y="210"/>
                  <a:pt x="250" y="210"/>
                  <a:pt x="250" y="210"/>
                </a:cubicBezTo>
                <a:cubicBezTo>
                  <a:pt x="252" y="210"/>
                  <a:pt x="252" y="210"/>
                  <a:pt x="252" y="210"/>
                </a:cubicBezTo>
                <a:cubicBezTo>
                  <a:pt x="256" y="208"/>
                  <a:pt x="258" y="206"/>
                  <a:pt x="259" y="204"/>
                </a:cubicBezTo>
                <a:cubicBezTo>
                  <a:pt x="257" y="201"/>
                  <a:pt x="257" y="201"/>
                  <a:pt x="257" y="201"/>
                </a:cubicBezTo>
                <a:cubicBezTo>
                  <a:pt x="247" y="192"/>
                  <a:pt x="247" y="192"/>
                  <a:pt x="247" y="192"/>
                </a:cubicBezTo>
                <a:cubicBezTo>
                  <a:pt x="247" y="192"/>
                  <a:pt x="247" y="192"/>
                  <a:pt x="247" y="192"/>
                </a:cubicBezTo>
                <a:cubicBezTo>
                  <a:pt x="247" y="191"/>
                  <a:pt x="247" y="191"/>
                  <a:pt x="247" y="191"/>
                </a:cubicBezTo>
                <a:cubicBezTo>
                  <a:pt x="242" y="178"/>
                  <a:pt x="242" y="178"/>
                  <a:pt x="242" y="178"/>
                </a:cubicBezTo>
                <a:cubicBezTo>
                  <a:pt x="241" y="167"/>
                  <a:pt x="239" y="158"/>
                  <a:pt x="241" y="150"/>
                </a:cubicBezTo>
                <a:cubicBezTo>
                  <a:pt x="241" y="144"/>
                  <a:pt x="241" y="144"/>
                  <a:pt x="241" y="144"/>
                </a:cubicBezTo>
                <a:cubicBezTo>
                  <a:pt x="235" y="149"/>
                  <a:pt x="235" y="149"/>
                  <a:pt x="235" y="149"/>
                </a:cubicBezTo>
                <a:cubicBezTo>
                  <a:pt x="229" y="155"/>
                  <a:pt x="229" y="155"/>
                  <a:pt x="229" y="155"/>
                </a:cubicBezTo>
                <a:cubicBezTo>
                  <a:pt x="227" y="130"/>
                  <a:pt x="227" y="130"/>
                  <a:pt x="227" y="130"/>
                </a:cubicBezTo>
                <a:cubicBezTo>
                  <a:pt x="227" y="130"/>
                  <a:pt x="227" y="130"/>
                  <a:pt x="227" y="130"/>
                </a:cubicBezTo>
                <a:cubicBezTo>
                  <a:pt x="227" y="128"/>
                  <a:pt x="227" y="128"/>
                  <a:pt x="227" y="128"/>
                </a:cubicBezTo>
                <a:cubicBezTo>
                  <a:pt x="228" y="128"/>
                  <a:pt x="228" y="128"/>
                  <a:pt x="228" y="128"/>
                </a:cubicBezTo>
                <a:cubicBezTo>
                  <a:pt x="241" y="109"/>
                  <a:pt x="250" y="97"/>
                  <a:pt x="253" y="94"/>
                </a:cubicBezTo>
                <a:cubicBezTo>
                  <a:pt x="247" y="76"/>
                  <a:pt x="247" y="76"/>
                  <a:pt x="247" y="76"/>
                </a:cubicBezTo>
                <a:cubicBezTo>
                  <a:pt x="245" y="67"/>
                  <a:pt x="244" y="62"/>
                  <a:pt x="244" y="59"/>
                </a:cubicBezTo>
                <a:cubicBezTo>
                  <a:pt x="233" y="54"/>
                  <a:pt x="233" y="54"/>
                  <a:pt x="233" y="54"/>
                </a:cubicBezTo>
                <a:lnTo>
                  <a:pt x="228" y="53"/>
                </a:lnTo>
                <a:close/>
              </a:path>
            </a:pathLst>
          </a:custGeom>
          <a:solidFill>
            <a:sysClr val="window" lastClr="FFFFFF">
              <a:lumMod val="85000"/>
            </a:sysClr>
          </a:solidFill>
          <a:ln>
            <a:solidFill>
              <a:sysClr val="window" lastClr="FFFFFF">
                <a:lumMod val="65000"/>
              </a:sysClr>
            </a:solidFill>
          </a:ln>
          <a:effectLst>
            <a:outerShdw blurRad="50800" dist="38100" dir="5400000" algn="t" rotWithShape="0">
              <a:prstClr val="black">
                <a:alpha val="40000"/>
              </a:prstClr>
            </a:outerShdw>
          </a:effectLst>
        </p:spPr>
        <p:txBody>
          <a:bodyPr/>
          <a:lstStyle/>
          <a:p>
            <a:endParaRPr lang="zh-CN" altLang="en-US"/>
          </a:p>
        </p:txBody>
      </p:sp>
      <p:sp>
        <p:nvSpPr>
          <p:cNvPr id="3" name="Freeform 8"/>
          <p:cNvSpPr/>
          <p:nvPr/>
        </p:nvSpPr>
        <p:spPr bwMode="auto">
          <a:xfrm>
            <a:off x="4840923" y="4074478"/>
            <a:ext cx="925512" cy="576262"/>
          </a:xfrm>
          <a:custGeom>
            <a:avLst/>
            <a:gdLst>
              <a:gd name="T0" fmla="*/ 122237 w 371"/>
              <a:gd name="T1" fmla="*/ 14968 h 231"/>
              <a:gd name="T2" fmla="*/ 162152 w 371"/>
              <a:gd name="T3" fmla="*/ 44904 h 231"/>
              <a:gd name="T4" fmla="*/ 184603 w 371"/>
              <a:gd name="T5" fmla="*/ 74839 h 231"/>
              <a:gd name="T6" fmla="*/ 167141 w 371"/>
              <a:gd name="T7" fmla="*/ 97291 h 231"/>
              <a:gd name="T8" fmla="*/ 114754 w 371"/>
              <a:gd name="T9" fmla="*/ 109764 h 231"/>
              <a:gd name="T10" fmla="*/ 119743 w 371"/>
              <a:gd name="T11" fmla="*/ 139700 h 231"/>
              <a:gd name="T12" fmla="*/ 134711 w 371"/>
              <a:gd name="T13" fmla="*/ 204561 h 231"/>
              <a:gd name="T14" fmla="*/ 169636 w 371"/>
              <a:gd name="T15" fmla="*/ 214539 h 231"/>
              <a:gd name="T16" fmla="*/ 172130 w 371"/>
              <a:gd name="T17" fmla="*/ 217034 h 231"/>
              <a:gd name="T18" fmla="*/ 192087 w 371"/>
              <a:gd name="T19" fmla="*/ 246969 h 231"/>
              <a:gd name="T20" fmla="*/ 202066 w 371"/>
              <a:gd name="T21" fmla="*/ 274410 h 231"/>
              <a:gd name="T22" fmla="*/ 152173 w 371"/>
              <a:gd name="T23" fmla="*/ 346755 h 231"/>
              <a:gd name="T24" fmla="*/ 4989 w 371"/>
              <a:gd name="T25" fmla="*/ 384175 h 231"/>
              <a:gd name="T26" fmla="*/ 17462 w 371"/>
              <a:gd name="T27" fmla="*/ 439057 h 231"/>
              <a:gd name="T28" fmla="*/ 72345 w 371"/>
              <a:gd name="T29" fmla="*/ 538842 h 231"/>
              <a:gd name="T30" fmla="*/ 74839 w 371"/>
              <a:gd name="T31" fmla="*/ 541337 h 231"/>
              <a:gd name="T32" fmla="*/ 97291 w 371"/>
              <a:gd name="T33" fmla="*/ 571273 h 231"/>
              <a:gd name="T34" fmla="*/ 114754 w 371"/>
              <a:gd name="T35" fmla="*/ 521380 h 231"/>
              <a:gd name="T36" fmla="*/ 147184 w 371"/>
              <a:gd name="T37" fmla="*/ 481466 h 231"/>
              <a:gd name="T38" fmla="*/ 212045 w 371"/>
              <a:gd name="T39" fmla="*/ 478971 h 231"/>
              <a:gd name="T40" fmla="*/ 239486 w 371"/>
              <a:gd name="T41" fmla="*/ 419100 h 231"/>
              <a:gd name="T42" fmla="*/ 301852 w 371"/>
              <a:gd name="T43" fmla="*/ 419100 h 231"/>
              <a:gd name="T44" fmla="*/ 414110 w 371"/>
              <a:gd name="T45" fmla="*/ 459014 h 231"/>
              <a:gd name="T46" fmla="*/ 416605 w 371"/>
              <a:gd name="T47" fmla="*/ 459014 h 231"/>
              <a:gd name="T48" fmla="*/ 456519 w 371"/>
              <a:gd name="T49" fmla="*/ 481466 h 231"/>
              <a:gd name="T50" fmla="*/ 456519 w 371"/>
              <a:gd name="T51" fmla="*/ 481466 h 231"/>
              <a:gd name="T52" fmla="*/ 498928 w 371"/>
              <a:gd name="T53" fmla="*/ 481466 h 231"/>
              <a:gd name="T54" fmla="*/ 536348 w 371"/>
              <a:gd name="T55" fmla="*/ 436562 h 231"/>
              <a:gd name="T56" fmla="*/ 561294 w 371"/>
              <a:gd name="T57" fmla="*/ 451530 h 231"/>
              <a:gd name="T58" fmla="*/ 563789 w 371"/>
              <a:gd name="T59" fmla="*/ 488950 h 231"/>
              <a:gd name="T60" fmla="*/ 601209 w 371"/>
              <a:gd name="T61" fmla="*/ 464003 h 231"/>
              <a:gd name="T62" fmla="*/ 623660 w 371"/>
              <a:gd name="T63" fmla="*/ 464003 h 231"/>
              <a:gd name="T64" fmla="*/ 643618 w 371"/>
              <a:gd name="T65" fmla="*/ 531358 h 231"/>
              <a:gd name="T66" fmla="*/ 733425 w 371"/>
              <a:gd name="T67" fmla="*/ 488950 h 231"/>
              <a:gd name="T68" fmla="*/ 813253 w 371"/>
              <a:gd name="T69" fmla="*/ 454025 h 231"/>
              <a:gd name="T70" fmla="*/ 895576 w 371"/>
              <a:gd name="T71" fmla="*/ 431573 h 231"/>
              <a:gd name="T72" fmla="*/ 918028 w 371"/>
              <a:gd name="T73" fmla="*/ 416605 h 231"/>
              <a:gd name="T74" fmla="*/ 868135 w 371"/>
              <a:gd name="T75" fmla="*/ 289378 h 231"/>
              <a:gd name="T76" fmla="*/ 890587 w 371"/>
              <a:gd name="T77" fmla="*/ 251959 h 231"/>
              <a:gd name="T78" fmla="*/ 838200 w 371"/>
              <a:gd name="T79" fmla="*/ 234496 h 231"/>
              <a:gd name="T80" fmla="*/ 813253 w 371"/>
              <a:gd name="T81" fmla="*/ 204561 h 231"/>
              <a:gd name="T82" fmla="*/ 810758 w 371"/>
              <a:gd name="T83" fmla="*/ 202066 h 231"/>
              <a:gd name="T84" fmla="*/ 705984 w 371"/>
              <a:gd name="T85" fmla="*/ 177119 h 231"/>
              <a:gd name="T86" fmla="*/ 613682 w 371"/>
              <a:gd name="T87" fmla="*/ 174625 h 231"/>
              <a:gd name="T88" fmla="*/ 406627 w 371"/>
              <a:gd name="T89" fmla="*/ 92302 h 231"/>
              <a:gd name="T90" fmla="*/ 271916 w 371"/>
              <a:gd name="T91" fmla="*/ 0 h 231"/>
              <a:gd name="T92" fmla="*/ 139700 w 371"/>
              <a:gd name="T93" fmla="*/ 7484 h 231"/>
              <a:gd name="T94" fmla="*/ 117248 w 371"/>
              <a:gd name="T95" fmla="*/ 0 h 23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71" h="231">
                <a:moveTo>
                  <a:pt x="47" y="0"/>
                </a:moveTo>
                <a:cubicBezTo>
                  <a:pt x="46" y="3"/>
                  <a:pt x="46" y="3"/>
                  <a:pt x="46" y="3"/>
                </a:cubicBezTo>
                <a:cubicBezTo>
                  <a:pt x="49" y="6"/>
                  <a:pt x="49" y="6"/>
                  <a:pt x="49" y="6"/>
                </a:cubicBezTo>
                <a:cubicBezTo>
                  <a:pt x="65" y="17"/>
                  <a:pt x="65" y="17"/>
                  <a:pt x="65" y="17"/>
                </a:cubicBezTo>
                <a:cubicBezTo>
                  <a:pt x="65" y="17"/>
                  <a:pt x="65" y="17"/>
                  <a:pt x="65" y="17"/>
                </a:cubicBezTo>
                <a:cubicBezTo>
                  <a:pt x="65" y="18"/>
                  <a:pt x="65" y="18"/>
                  <a:pt x="65" y="18"/>
                </a:cubicBezTo>
                <a:cubicBezTo>
                  <a:pt x="65" y="18"/>
                  <a:pt x="65" y="18"/>
                  <a:pt x="65" y="18"/>
                </a:cubicBezTo>
                <a:cubicBezTo>
                  <a:pt x="75" y="29"/>
                  <a:pt x="75" y="29"/>
                  <a:pt x="75" y="29"/>
                </a:cubicBezTo>
                <a:cubicBezTo>
                  <a:pt x="74" y="30"/>
                  <a:pt x="74" y="30"/>
                  <a:pt x="74" y="30"/>
                </a:cubicBezTo>
                <a:cubicBezTo>
                  <a:pt x="68" y="37"/>
                  <a:pt x="68" y="37"/>
                  <a:pt x="68" y="37"/>
                </a:cubicBezTo>
                <a:cubicBezTo>
                  <a:pt x="67" y="38"/>
                  <a:pt x="67" y="38"/>
                  <a:pt x="67" y="38"/>
                </a:cubicBezTo>
                <a:cubicBezTo>
                  <a:pt x="67" y="39"/>
                  <a:pt x="67" y="39"/>
                  <a:pt x="67" y="39"/>
                </a:cubicBezTo>
                <a:cubicBezTo>
                  <a:pt x="56" y="39"/>
                  <a:pt x="56" y="39"/>
                  <a:pt x="56" y="39"/>
                </a:cubicBezTo>
                <a:cubicBezTo>
                  <a:pt x="50" y="40"/>
                  <a:pt x="50" y="40"/>
                  <a:pt x="50" y="40"/>
                </a:cubicBezTo>
                <a:cubicBezTo>
                  <a:pt x="46" y="44"/>
                  <a:pt x="46" y="44"/>
                  <a:pt x="46" y="44"/>
                </a:cubicBezTo>
                <a:cubicBezTo>
                  <a:pt x="48" y="50"/>
                  <a:pt x="48" y="50"/>
                  <a:pt x="48" y="50"/>
                </a:cubicBezTo>
                <a:cubicBezTo>
                  <a:pt x="48" y="50"/>
                  <a:pt x="48" y="50"/>
                  <a:pt x="48" y="50"/>
                </a:cubicBezTo>
                <a:cubicBezTo>
                  <a:pt x="48" y="56"/>
                  <a:pt x="48" y="56"/>
                  <a:pt x="48" y="56"/>
                </a:cubicBezTo>
                <a:cubicBezTo>
                  <a:pt x="54" y="64"/>
                  <a:pt x="54" y="64"/>
                  <a:pt x="54" y="64"/>
                </a:cubicBezTo>
                <a:cubicBezTo>
                  <a:pt x="54" y="65"/>
                  <a:pt x="54" y="65"/>
                  <a:pt x="54" y="65"/>
                </a:cubicBezTo>
                <a:cubicBezTo>
                  <a:pt x="54" y="82"/>
                  <a:pt x="54" y="82"/>
                  <a:pt x="54" y="82"/>
                </a:cubicBezTo>
                <a:cubicBezTo>
                  <a:pt x="59" y="84"/>
                  <a:pt x="59" y="84"/>
                  <a:pt x="59" y="84"/>
                </a:cubicBezTo>
                <a:cubicBezTo>
                  <a:pt x="67" y="86"/>
                  <a:pt x="67" y="86"/>
                  <a:pt x="67" y="86"/>
                </a:cubicBezTo>
                <a:cubicBezTo>
                  <a:pt x="68" y="86"/>
                  <a:pt x="68" y="86"/>
                  <a:pt x="68" y="86"/>
                </a:cubicBezTo>
                <a:cubicBezTo>
                  <a:pt x="68" y="86"/>
                  <a:pt x="68" y="86"/>
                  <a:pt x="68" y="86"/>
                </a:cubicBezTo>
                <a:cubicBezTo>
                  <a:pt x="68" y="87"/>
                  <a:pt x="68" y="87"/>
                  <a:pt x="68" y="87"/>
                </a:cubicBezTo>
                <a:cubicBezTo>
                  <a:pt x="69" y="87"/>
                  <a:pt x="69" y="87"/>
                  <a:pt x="69" y="87"/>
                </a:cubicBezTo>
                <a:cubicBezTo>
                  <a:pt x="77" y="98"/>
                  <a:pt x="77" y="98"/>
                  <a:pt x="77" y="98"/>
                </a:cubicBezTo>
                <a:cubicBezTo>
                  <a:pt x="77" y="99"/>
                  <a:pt x="77" y="99"/>
                  <a:pt x="77" y="99"/>
                </a:cubicBezTo>
                <a:cubicBezTo>
                  <a:pt x="77" y="99"/>
                  <a:pt x="77" y="99"/>
                  <a:pt x="77" y="99"/>
                </a:cubicBezTo>
                <a:cubicBezTo>
                  <a:pt x="81" y="110"/>
                  <a:pt x="81" y="110"/>
                  <a:pt x="81" y="110"/>
                </a:cubicBezTo>
                <a:cubicBezTo>
                  <a:pt x="81" y="110"/>
                  <a:pt x="81" y="110"/>
                  <a:pt x="81" y="110"/>
                </a:cubicBezTo>
                <a:cubicBezTo>
                  <a:pt x="81" y="110"/>
                  <a:pt x="81" y="110"/>
                  <a:pt x="81" y="110"/>
                </a:cubicBezTo>
                <a:cubicBezTo>
                  <a:pt x="81" y="118"/>
                  <a:pt x="81" y="118"/>
                  <a:pt x="81" y="118"/>
                </a:cubicBezTo>
                <a:cubicBezTo>
                  <a:pt x="81" y="122"/>
                  <a:pt x="79" y="125"/>
                  <a:pt x="78" y="128"/>
                </a:cubicBezTo>
                <a:cubicBezTo>
                  <a:pt x="75" y="132"/>
                  <a:pt x="70" y="136"/>
                  <a:pt x="61" y="139"/>
                </a:cubicBezTo>
                <a:cubicBezTo>
                  <a:pt x="41" y="152"/>
                  <a:pt x="41" y="152"/>
                  <a:pt x="41" y="152"/>
                </a:cubicBezTo>
                <a:cubicBezTo>
                  <a:pt x="40" y="152"/>
                  <a:pt x="40" y="152"/>
                  <a:pt x="40" y="152"/>
                </a:cubicBezTo>
                <a:cubicBezTo>
                  <a:pt x="2" y="154"/>
                  <a:pt x="2" y="154"/>
                  <a:pt x="2" y="154"/>
                </a:cubicBezTo>
                <a:cubicBezTo>
                  <a:pt x="0" y="163"/>
                  <a:pt x="0" y="163"/>
                  <a:pt x="0" y="163"/>
                </a:cubicBezTo>
                <a:cubicBezTo>
                  <a:pt x="7" y="175"/>
                  <a:pt x="7" y="175"/>
                  <a:pt x="7" y="175"/>
                </a:cubicBezTo>
                <a:cubicBezTo>
                  <a:pt x="7" y="176"/>
                  <a:pt x="7" y="176"/>
                  <a:pt x="7" y="176"/>
                </a:cubicBezTo>
                <a:cubicBezTo>
                  <a:pt x="7" y="176"/>
                  <a:pt x="7" y="176"/>
                  <a:pt x="7" y="176"/>
                </a:cubicBezTo>
                <a:cubicBezTo>
                  <a:pt x="8" y="192"/>
                  <a:pt x="8" y="192"/>
                  <a:pt x="8" y="192"/>
                </a:cubicBezTo>
                <a:cubicBezTo>
                  <a:pt x="29" y="216"/>
                  <a:pt x="29" y="216"/>
                  <a:pt x="29" y="216"/>
                </a:cubicBezTo>
                <a:cubicBezTo>
                  <a:pt x="30" y="216"/>
                  <a:pt x="30" y="216"/>
                  <a:pt x="30" y="216"/>
                </a:cubicBezTo>
                <a:cubicBezTo>
                  <a:pt x="30" y="216"/>
                  <a:pt x="30" y="216"/>
                  <a:pt x="30" y="216"/>
                </a:cubicBezTo>
                <a:cubicBezTo>
                  <a:pt x="30" y="217"/>
                  <a:pt x="30" y="217"/>
                  <a:pt x="30" y="217"/>
                </a:cubicBezTo>
                <a:cubicBezTo>
                  <a:pt x="38" y="231"/>
                  <a:pt x="38" y="231"/>
                  <a:pt x="38" y="231"/>
                </a:cubicBezTo>
                <a:cubicBezTo>
                  <a:pt x="39" y="229"/>
                  <a:pt x="39" y="229"/>
                  <a:pt x="39" y="229"/>
                </a:cubicBezTo>
                <a:cubicBezTo>
                  <a:pt x="39" y="229"/>
                  <a:pt x="39" y="229"/>
                  <a:pt x="39" y="229"/>
                </a:cubicBezTo>
                <a:cubicBezTo>
                  <a:pt x="45" y="210"/>
                  <a:pt x="45" y="210"/>
                  <a:pt x="45" y="210"/>
                </a:cubicBezTo>
                <a:cubicBezTo>
                  <a:pt x="45" y="210"/>
                  <a:pt x="45" y="210"/>
                  <a:pt x="45" y="210"/>
                </a:cubicBezTo>
                <a:cubicBezTo>
                  <a:pt x="46" y="209"/>
                  <a:pt x="46" y="209"/>
                  <a:pt x="46" y="209"/>
                </a:cubicBezTo>
                <a:cubicBezTo>
                  <a:pt x="46" y="209"/>
                  <a:pt x="46" y="209"/>
                  <a:pt x="46" y="209"/>
                </a:cubicBezTo>
                <a:cubicBezTo>
                  <a:pt x="58" y="193"/>
                  <a:pt x="58" y="193"/>
                  <a:pt x="58" y="193"/>
                </a:cubicBezTo>
                <a:cubicBezTo>
                  <a:pt x="59" y="193"/>
                  <a:pt x="59" y="193"/>
                  <a:pt x="59" y="193"/>
                </a:cubicBezTo>
                <a:cubicBezTo>
                  <a:pt x="74" y="186"/>
                  <a:pt x="74" y="186"/>
                  <a:pt x="74" y="186"/>
                </a:cubicBezTo>
                <a:cubicBezTo>
                  <a:pt x="75" y="186"/>
                  <a:pt x="75" y="186"/>
                  <a:pt x="75" y="186"/>
                </a:cubicBezTo>
                <a:cubicBezTo>
                  <a:pt x="85" y="192"/>
                  <a:pt x="85" y="192"/>
                  <a:pt x="85" y="192"/>
                </a:cubicBezTo>
                <a:cubicBezTo>
                  <a:pt x="98" y="190"/>
                  <a:pt x="98" y="190"/>
                  <a:pt x="98" y="190"/>
                </a:cubicBezTo>
                <a:cubicBezTo>
                  <a:pt x="93" y="169"/>
                  <a:pt x="93" y="169"/>
                  <a:pt x="93" y="169"/>
                </a:cubicBezTo>
                <a:cubicBezTo>
                  <a:pt x="96" y="168"/>
                  <a:pt x="96" y="168"/>
                  <a:pt x="96" y="168"/>
                </a:cubicBezTo>
                <a:cubicBezTo>
                  <a:pt x="107" y="167"/>
                  <a:pt x="107" y="167"/>
                  <a:pt x="107" y="167"/>
                </a:cubicBezTo>
                <a:cubicBezTo>
                  <a:pt x="119" y="168"/>
                  <a:pt x="119" y="168"/>
                  <a:pt x="119" y="168"/>
                </a:cubicBezTo>
                <a:cubicBezTo>
                  <a:pt x="121" y="168"/>
                  <a:pt x="121" y="168"/>
                  <a:pt x="121" y="168"/>
                </a:cubicBezTo>
                <a:cubicBezTo>
                  <a:pt x="121" y="168"/>
                  <a:pt x="121" y="168"/>
                  <a:pt x="121" y="168"/>
                </a:cubicBezTo>
                <a:cubicBezTo>
                  <a:pt x="145" y="179"/>
                  <a:pt x="145" y="179"/>
                  <a:pt x="145" y="179"/>
                </a:cubicBezTo>
                <a:cubicBezTo>
                  <a:pt x="166" y="184"/>
                  <a:pt x="166" y="184"/>
                  <a:pt x="166" y="184"/>
                </a:cubicBezTo>
                <a:cubicBezTo>
                  <a:pt x="166" y="184"/>
                  <a:pt x="166" y="184"/>
                  <a:pt x="166" y="184"/>
                </a:cubicBezTo>
                <a:cubicBezTo>
                  <a:pt x="166" y="184"/>
                  <a:pt x="166" y="184"/>
                  <a:pt x="166" y="184"/>
                </a:cubicBezTo>
                <a:cubicBezTo>
                  <a:pt x="167" y="184"/>
                  <a:pt x="167" y="184"/>
                  <a:pt x="167" y="184"/>
                </a:cubicBezTo>
                <a:cubicBezTo>
                  <a:pt x="174" y="189"/>
                  <a:pt x="174" y="189"/>
                  <a:pt x="174" y="189"/>
                </a:cubicBezTo>
                <a:cubicBezTo>
                  <a:pt x="183" y="192"/>
                  <a:pt x="183" y="192"/>
                  <a:pt x="183" y="192"/>
                </a:cubicBezTo>
                <a:cubicBezTo>
                  <a:pt x="183" y="193"/>
                  <a:pt x="183" y="193"/>
                  <a:pt x="183" y="193"/>
                </a:cubicBezTo>
                <a:cubicBezTo>
                  <a:pt x="183" y="193"/>
                  <a:pt x="183" y="193"/>
                  <a:pt x="183" y="193"/>
                </a:cubicBezTo>
                <a:cubicBezTo>
                  <a:pt x="183" y="193"/>
                  <a:pt x="183" y="193"/>
                  <a:pt x="183" y="193"/>
                </a:cubicBezTo>
                <a:cubicBezTo>
                  <a:pt x="183" y="193"/>
                  <a:pt x="183" y="193"/>
                  <a:pt x="183" y="193"/>
                </a:cubicBezTo>
                <a:cubicBezTo>
                  <a:pt x="189" y="198"/>
                  <a:pt x="189" y="198"/>
                  <a:pt x="189" y="198"/>
                </a:cubicBezTo>
                <a:cubicBezTo>
                  <a:pt x="193" y="199"/>
                  <a:pt x="193" y="199"/>
                  <a:pt x="193" y="199"/>
                </a:cubicBezTo>
                <a:cubicBezTo>
                  <a:pt x="200" y="193"/>
                  <a:pt x="200" y="193"/>
                  <a:pt x="200" y="193"/>
                </a:cubicBezTo>
                <a:cubicBezTo>
                  <a:pt x="200" y="193"/>
                  <a:pt x="200" y="193"/>
                  <a:pt x="200" y="193"/>
                </a:cubicBezTo>
                <a:cubicBezTo>
                  <a:pt x="210" y="185"/>
                  <a:pt x="210" y="185"/>
                  <a:pt x="210" y="185"/>
                </a:cubicBezTo>
                <a:cubicBezTo>
                  <a:pt x="215" y="175"/>
                  <a:pt x="215" y="175"/>
                  <a:pt x="215" y="175"/>
                </a:cubicBezTo>
                <a:cubicBezTo>
                  <a:pt x="225" y="180"/>
                  <a:pt x="225" y="180"/>
                  <a:pt x="225" y="180"/>
                </a:cubicBezTo>
                <a:cubicBezTo>
                  <a:pt x="225" y="181"/>
                  <a:pt x="225" y="181"/>
                  <a:pt x="225" y="181"/>
                </a:cubicBezTo>
                <a:cubicBezTo>
                  <a:pt x="225" y="181"/>
                  <a:pt x="225" y="181"/>
                  <a:pt x="225" y="181"/>
                </a:cubicBezTo>
                <a:cubicBezTo>
                  <a:pt x="228" y="189"/>
                  <a:pt x="228" y="189"/>
                  <a:pt x="228" y="189"/>
                </a:cubicBezTo>
                <a:cubicBezTo>
                  <a:pt x="228" y="191"/>
                  <a:pt x="228" y="191"/>
                  <a:pt x="228" y="191"/>
                </a:cubicBezTo>
                <a:cubicBezTo>
                  <a:pt x="226" y="196"/>
                  <a:pt x="226" y="196"/>
                  <a:pt x="226" y="196"/>
                </a:cubicBezTo>
                <a:cubicBezTo>
                  <a:pt x="227" y="197"/>
                  <a:pt x="227" y="197"/>
                  <a:pt x="227" y="197"/>
                </a:cubicBezTo>
                <a:cubicBezTo>
                  <a:pt x="233" y="194"/>
                  <a:pt x="233" y="194"/>
                  <a:pt x="233" y="194"/>
                </a:cubicBezTo>
                <a:cubicBezTo>
                  <a:pt x="241" y="186"/>
                  <a:pt x="241" y="186"/>
                  <a:pt x="241" y="186"/>
                </a:cubicBezTo>
                <a:cubicBezTo>
                  <a:pt x="249" y="186"/>
                  <a:pt x="249" y="186"/>
                  <a:pt x="249" y="186"/>
                </a:cubicBezTo>
                <a:cubicBezTo>
                  <a:pt x="249" y="186"/>
                  <a:pt x="249" y="186"/>
                  <a:pt x="249" y="186"/>
                </a:cubicBezTo>
                <a:cubicBezTo>
                  <a:pt x="250" y="186"/>
                  <a:pt x="250" y="186"/>
                  <a:pt x="250" y="186"/>
                </a:cubicBezTo>
                <a:cubicBezTo>
                  <a:pt x="255" y="190"/>
                  <a:pt x="255" y="190"/>
                  <a:pt x="255" y="190"/>
                </a:cubicBezTo>
                <a:cubicBezTo>
                  <a:pt x="259" y="193"/>
                  <a:pt x="260" y="196"/>
                  <a:pt x="259" y="199"/>
                </a:cubicBezTo>
                <a:cubicBezTo>
                  <a:pt x="258" y="213"/>
                  <a:pt x="258" y="213"/>
                  <a:pt x="258" y="213"/>
                </a:cubicBezTo>
                <a:cubicBezTo>
                  <a:pt x="262" y="219"/>
                  <a:pt x="262" y="219"/>
                  <a:pt x="262" y="219"/>
                </a:cubicBezTo>
                <a:cubicBezTo>
                  <a:pt x="263" y="220"/>
                  <a:pt x="263" y="220"/>
                  <a:pt x="263" y="220"/>
                </a:cubicBezTo>
                <a:cubicBezTo>
                  <a:pt x="278" y="204"/>
                  <a:pt x="288" y="196"/>
                  <a:pt x="294" y="196"/>
                </a:cubicBezTo>
                <a:cubicBezTo>
                  <a:pt x="310" y="196"/>
                  <a:pt x="310" y="196"/>
                  <a:pt x="310" y="196"/>
                </a:cubicBezTo>
                <a:cubicBezTo>
                  <a:pt x="314" y="189"/>
                  <a:pt x="314" y="189"/>
                  <a:pt x="314" y="189"/>
                </a:cubicBezTo>
                <a:cubicBezTo>
                  <a:pt x="326" y="182"/>
                  <a:pt x="326" y="182"/>
                  <a:pt x="326" y="182"/>
                </a:cubicBezTo>
                <a:cubicBezTo>
                  <a:pt x="327" y="182"/>
                  <a:pt x="327" y="182"/>
                  <a:pt x="327" y="182"/>
                </a:cubicBezTo>
                <a:cubicBezTo>
                  <a:pt x="343" y="181"/>
                  <a:pt x="343" y="181"/>
                  <a:pt x="343" y="181"/>
                </a:cubicBezTo>
                <a:cubicBezTo>
                  <a:pt x="359" y="173"/>
                  <a:pt x="359" y="173"/>
                  <a:pt x="359" y="173"/>
                </a:cubicBezTo>
                <a:cubicBezTo>
                  <a:pt x="359" y="172"/>
                  <a:pt x="359" y="172"/>
                  <a:pt x="359" y="172"/>
                </a:cubicBezTo>
                <a:cubicBezTo>
                  <a:pt x="370" y="172"/>
                  <a:pt x="370" y="172"/>
                  <a:pt x="370" y="172"/>
                </a:cubicBezTo>
                <a:cubicBezTo>
                  <a:pt x="368" y="167"/>
                  <a:pt x="368" y="167"/>
                  <a:pt x="368" y="167"/>
                </a:cubicBezTo>
                <a:cubicBezTo>
                  <a:pt x="368" y="166"/>
                  <a:pt x="368" y="166"/>
                  <a:pt x="368" y="166"/>
                </a:cubicBezTo>
                <a:cubicBezTo>
                  <a:pt x="371" y="164"/>
                  <a:pt x="371" y="164"/>
                  <a:pt x="371" y="164"/>
                </a:cubicBezTo>
                <a:cubicBezTo>
                  <a:pt x="348" y="116"/>
                  <a:pt x="348" y="116"/>
                  <a:pt x="348" y="116"/>
                </a:cubicBezTo>
                <a:cubicBezTo>
                  <a:pt x="348" y="114"/>
                  <a:pt x="348" y="114"/>
                  <a:pt x="348" y="114"/>
                </a:cubicBezTo>
                <a:cubicBezTo>
                  <a:pt x="348" y="114"/>
                  <a:pt x="348" y="114"/>
                  <a:pt x="348" y="114"/>
                </a:cubicBezTo>
                <a:cubicBezTo>
                  <a:pt x="357" y="101"/>
                  <a:pt x="357" y="101"/>
                  <a:pt x="357" y="101"/>
                </a:cubicBezTo>
                <a:cubicBezTo>
                  <a:pt x="354" y="97"/>
                  <a:pt x="354" y="97"/>
                  <a:pt x="354" y="97"/>
                </a:cubicBezTo>
                <a:cubicBezTo>
                  <a:pt x="338" y="94"/>
                  <a:pt x="338" y="94"/>
                  <a:pt x="338" y="94"/>
                </a:cubicBezTo>
                <a:cubicBezTo>
                  <a:pt x="336" y="94"/>
                  <a:pt x="336" y="94"/>
                  <a:pt x="336" y="94"/>
                </a:cubicBezTo>
                <a:cubicBezTo>
                  <a:pt x="336" y="94"/>
                  <a:pt x="336" y="94"/>
                  <a:pt x="336" y="94"/>
                </a:cubicBezTo>
                <a:cubicBezTo>
                  <a:pt x="336" y="93"/>
                  <a:pt x="336" y="93"/>
                  <a:pt x="336" y="93"/>
                </a:cubicBezTo>
                <a:cubicBezTo>
                  <a:pt x="326" y="82"/>
                  <a:pt x="326" y="82"/>
                  <a:pt x="326" y="82"/>
                </a:cubicBezTo>
                <a:cubicBezTo>
                  <a:pt x="326" y="80"/>
                  <a:pt x="326" y="80"/>
                  <a:pt x="326" y="80"/>
                </a:cubicBezTo>
                <a:cubicBezTo>
                  <a:pt x="326" y="80"/>
                  <a:pt x="326" y="80"/>
                  <a:pt x="326" y="80"/>
                </a:cubicBezTo>
                <a:cubicBezTo>
                  <a:pt x="325" y="81"/>
                  <a:pt x="325" y="81"/>
                  <a:pt x="325" y="81"/>
                </a:cubicBezTo>
                <a:cubicBezTo>
                  <a:pt x="316" y="75"/>
                  <a:pt x="316" y="75"/>
                  <a:pt x="316" y="75"/>
                </a:cubicBezTo>
                <a:cubicBezTo>
                  <a:pt x="312" y="80"/>
                  <a:pt x="308" y="84"/>
                  <a:pt x="303" y="85"/>
                </a:cubicBezTo>
                <a:cubicBezTo>
                  <a:pt x="299" y="87"/>
                  <a:pt x="292" y="82"/>
                  <a:pt x="283" y="71"/>
                </a:cubicBezTo>
                <a:cubicBezTo>
                  <a:pt x="278" y="65"/>
                  <a:pt x="278" y="65"/>
                  <a:pt x="278" y="65"/>
                </a:cubicBezTo>
                <a:cubicBezTo>
                  <a:pt x="277" y="64"/>
                  <a:pt x="273" y="65"/>
                  <a:pt x="266" y="68"/>
                </a:cubicBezTo>
                <a:cubicBezTo>
                  <a:pt x="256" y="71"/>
                  <a:pt x="249" y="72"/>
                  <a:pt x="246" y="70"/>
                </a:cubicBezTo>
                <a:cubicBezTo>
                  <a:pt x="243" y="67"/>
                  <a:pt x="242" y="61"/>
                  <a:pt x="243" y="53"/>
                </a:cubicBezTo>
                <a:cubicBezTo>
                  <a:pt x="244" y="46"/>
                  <a:pt x="243" y="43"/>
                  <a:pt x="242" y="41"/>
                </a:cubicBezTo>
                <a:cubicBezTo>
                  <a:pt x="163" y="37"/>
                  <a:pt x="163" y="37"/>
                  <a:pt x="163" y="37"/>
                </a:cubicBezTo>
                <a:cubicBezTo>
                  <a:pt x="156" y="34"/>
                  <a:pt x="150" y="31"/>
                  <a:pt x="147" y="28"/>
                </a:cubicBezTo>
                <a:cubicBezTo>
                  <a:pt x="135" y="25"/>
                  <a:pt x="135" y="25"/>
                  <a:pt x="135" y="25"/>
                </a:cubicBezTo>
                <a:cubicBezTo>
                  <a:pt x="130" y="23"/>
                  <a:pt x="121" y="15"/>
                  <a:pt x="109" y="0"/>
                </a:cubicBezTo>
                <a:cubicBezTo>
                  <a:pt x="101" y="6"/>
                  <a:pt x="101" y="6"/>
                  <a:pt x="101" y="6"/>
                </a:cubicBezTo>
                <a:cubicBezTo>
                  <a:pt x="89" y="3"/>
                  <a:pt x="89" y="3"/>
                  <a:pt x="89" y="3"/>
                </a:cubicBezTo>
                <a:cubicBezTo>
                  <a:pt x="56" y="3"/>
                  <a:pt x="56" y="3"/>
                  <a:pt x="56" y="3"/>
                </a:cubicBezTo>
                <a:cubicBezTo>
                  <a:pt x="56" y="3"/>
                  <a:pt x="56" y="3"/>
                  <a:pt x="56" y="3"/>
                </a:cubicBezTo>
                <a:cubicBezTo>
                  <a:pt x="56" y="3"/>
                  <a:pt x="56" y="3"/>
                  <a:pt x="56" y="3"/>
                </a:cubicBezTo>
                <a:lnTo>
                  <a:pt x="47" y="0"/>
                </a:lnTo>
                <a:close/>
              </a:path>
            </a:pathLst>
          </a:custGeom>
          <a:solidFill>
            <a:sysClr val="window" lastClr="FFFFFF">
              <a:lumMod val="85000"/>
            </a:sysClr>
          </a:solidFill>
          <a:ln>
            <a:solidFill>
              <a:sysClr val="window" lastClr="FFFFFF">
                <a:lumMod val="65000"/>
              </a:sysClr>
            </a:solidFill>
          </a:ln>
          <a:effectLst>
            <a:outerShdw blurRad="50800" dist="38100" dir="5400000" algn="t" rotWithShape="0">
              <a:prstClr val="black">
                <a:alpha val="40000"/>
              </a:prstClr>
            </a:outerShdw>
          </a:effectLst>
        </p:spPr>
        <p:txBody>
          <a:bodyPr/>
          <a:lstStyle/>
          <a:p>
            <a:endParaRPr lang="zh-CN" altLang="en-US"/>
          </a:p>
        </p:txBody>
      </p:sp>
      <p:sp>
        <p:nvSpPr>
          <p:cNvPr id="9" name="Freeform 9"/>
          <p:cNvSpPr/>
          <p:nvPr/>
        </p:nvSpPr>
        <p:spPr bwMode="auto">
          <a:xfrm>
            <a:off x="5052060" y="3580765"/>
            <a:ext cx="706438" cy="693738"/>
          </a:xfrm>
          <a:custGeom>
            <a:avLst/>
            <a:gdLst>
              <a:gd name="T0" fmla="*/ 154767 w 283"/>
              <a:gd name="T1" fmla="*/ 229582 h 278"/>
              <a:gd name="T2" fmla="*/ 4992 w 283"/>
              <a:gd name="T3" fmla="*/ 309437 h 278"/>
              <a:gd name="T4" fmla="*/ 57414 w 283"/>
              <a:gd name="T5" fmla="*/ 421733 h 278"/>
              <a:gd name="T6" fmla="*/ 59910 w 283"/>
              <a:gd name="T7" fmla="*/ 421733 h 278"/>
              <a:gd name="T8" fmla="*/ 127309 w 283"/>
              <a:gd name="T9" fmla="*/ 541515 h 278"/>
              <a:gd name="T10" fmla="*/ 164752 w 283"/>
              <a:gd name="T11" fmla="*/ 549001 h 278"/>
              <a:gd name="T12" fmla="*/ 199700 w 283"/>
              <a:gd name="T13" fmla="*/ 568965 h 278"/>
              <a:gd name="T14" fmla="*/ 401896 w 283"/>
              <a:gd name="T15" fmla="*/ 586433 h 278"/>
              <a:gd name="T16" fmla="*/ 411881 w 283"/>
              <a:gd name="T17" fmla="*/ 656306 h 278"/>
              <a:gd name="T18" fmla="*/ 494257 w 283"/>
              <a:gd name="T19" fmla="*/ 646324 h 278"/>
              <a:gd name="T20" fmla="*/ 539189 w 283"/>
              <a:gd name="T21" fmla="*/ 691243 h 278"/>
              <a:gd name="T22" fmla="*/ 571641 w 283"/>
              <a:gd name="T23" fmla="*/ 661297 h 278"/>
              <a:gd name="T24" fmla="*/ 616573 w 283"/>
              <a:gd name="T25" fmla="*/ 663792 h 278"/>
              <a:gd name="T26" fmla="*/ 656513 w 283"/>
              <a:gd name="T27" fmla="*/ 626361 h 278"/>
              <a:gd name="T28" fmla="*/ 651521 w 283"/>
              <a:gd name="T29" fmla="*/ 618874 h 278"/>
              <a:gd name="T30" fmla="*/ 654017 w 283"/>
              <a:gd name="T31" fmla="*/ 578947 h 278"/>
              <a:gd name="T32" fmla="*/ 576633 w 283"/>
              <a:gd name="T33" fmla="*/ 556488 h 278"/>
              <a:gd name="T34" fmla="*/ 539189 w 283"/>
              <a:gd name="T35" fmla="*/ 494101 h 278"/>
              <a:gd name="T36" fmla="*/ 524212 w 283"/>
              <a:gd name="T37" fmla="*/ 449183 h 278"/>
              <a:gd name="T38" fmla="*/ 564152 w 283"/>
              <a:gd name="T39" fmla="*/ 429219 h 278"/>
              <a:gd name="T40" fmla="*/ 589114 w 283"/>
              <a:gd name="T41" fmla="*/ 386796 h 278"/>
              <a:gd name="T42" fmla="*/ 606588 w 283"/>
              <a:gd name="T43" fmla="*/ 371824 h 278"/>
              <a:gd name="T44" fmla="*/ 604092 w 283"/>
              <a:gd name="T45" fmla="*/ 304446 h 278"/>
              <a:gd name="T46" fmla="*/ 644032 w 283"/>
              <a:gd name="T47" fmla="*/ 314428 h 278"/>
              <a:gd name="T48" fmla="*/ 646528 w 283"/>
              <a:gd name="T49" fmla="*/ 319419 h 278"/>
              <a:gd name="T50" fmla="*/ 706438 w 283"/>
              <a:gd name="T51" fmla="*/ 306942 h 278"/>
              <a:gd name="T52" fmla="*/ 639039 w 283"/>
              <a:gd name="T53" fmla="*/ 259528 h 278"/>
              <a:gd name="T54" fmla="*/ 576633 w 283"/>
              <a:gd name="T55" fmla="*/ 239564 h 278"/>
              <a:gd name="T56" fmla="*/ 574137 w 283"/>
              <a:gd name="T57" fmla="*/ 239564 h 278"/>
              <a:gd name="T58" fmla="*/ 494257 w 283"/>
              <a:gd name="T59" fmla="*/ 182169 h 278"/>
              <a:gd name="T60" fmla="*/ 561656 w 283"/>
              <a:gd name="T61" fmla="*/ 109800 h 278"/>
              <a:gd name="T62" fmla="*/ 536693 w 283"/>
              <a:gd name="T63" fmla="*/ 34936 h 278"/>
              <a:gd name="T64" fmla="*/ 429355 w 283"/>
              <a:gd name="T65" fmla="*/ 54900 h 278"/>
              <a:gd name="T66" fmla="*/ 381926 w 283"/>
              <a:gd name="T67" fmla="*/ 27450 h 278"/>
              <a:gd name="T68" fmla="*/ 361956 w 283"/>
              <a:gd name="T69" fmla="*/ 19964 h 278"/>
              <a:gd name="T70" fmla="*/ 359460 w 283"/>
              <a:gd name="T71" fmla="*/ 12477 h 278"/>
              <a:gd name="T72" fmla="*/ 359460 w 283"/>
              <a:gd name="T73" fmla="*/ 9982 h 278"/>
              <a:gd name="T74" fmla="*/ 356963 w 283"/>
              <a:gd name="T75" fmla="*/ 4991 h 278"/>
              <a:gd name="T76" fmla="*/ 356963 w 283"/>
              <a:gd name="T77" fmla="*/ 0 h 278"/>
              <a:gd name="T78" fmla="*/ 351971 w 283"/>
              <a:gd name="T79" fmla="*/ 39927 h 278"/>
              <a:gd name="T80" fmla="*/ 346978 w 283"/>
              <a:gd name="T81" fmla="*/ 69873 h 278"/>
              <a:gd name="T82" fmla="*/ 351971 w 283"/>
              <a:gd name="T83" fmla="*/ 127268 h 278"/>
              <a:gd name="T84" fmla="*/ 346978 w 283"/>
              <a:gd name="T85" fmla="*/ 132259 h 278"/>
              <a:gd name="T86" fmla="*/ 329505 w 283"/>
              <a:gd name="T87" fmla="*/ 182169 h 278"/>
              <a:gd name="T88" fmla="*/ 254617 w 283"/>
              <a:gd name="T89" fmla="*/ 207123 h 278"/>
              <a:gd name="T90" fmla="*/ 159760 w 283"/>
              <a:gd name="T91" fmla="*/ 229582 h 27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83" h="278">
                <a:moveTo>
                  <a:pt x="63" y="92"/>
                </a:moveTo>
                <a:cubicBezTo>
                  <a:pt x="62" y="92"/>
                  <a:pt x="62" y="92"/>
                  <a:pt x="62" y="92"/>
                </a:cubicBezTo>
                <a:cubicBezTo>
                  <a:pt x="16" y="110"/>
                  <a:pt x="16" y="110"/>
                  <a:pt x="16" y="110"/>
                </a:cubicBezTo>
                <a:cubicBezTo>
                  <a:pt x="2" y="124"/>
                  <a:pt x="2" y="124"/>
                  <a:pt x="2" y="124"/>
                </a:cubicBezTo>
                <a:cubicBezTo>
                  <a:pt x="0" y="144"/>
                  <a:pt x="2" y="156"/>
                  <a:pt x="10" y="160"/>
                </a:cubicBezTo>
                <a:cubicBezTo>
                  <a:pt x="23" y="169"/>
                  <a:pt x="23" y="169"/>
                  <a:pt x="23" y="169"/>
                </a:cubicBezTo>
                <a:cubicBezTo>
                  <a:pt x="24" y="169"/>
                  <a:pt x="24" y="169"/>
                  <a:pt x="24" y="169"/>
                </a:cubicBezTo>
                <a:cubicBezTo>
                  <a:pt x="24" y="169"/>
                  <a:pt x="24" y="169"/>
                  <a:pt x="24" y="169"/>
                </a:cubicBezTo>
                <a:cubicBezTo>
                  <a:pt x="27" y="192"/>
                  <a:pt x="27" y="192"/>
                  <a:pt x="27" y="192"/>
                </a:cubicBezTo>
                <a:cubicBezTo>
                  <a:pt x="39" y="207"/>
                  <a:pt x="47" y="215"/>
                  <a:pt x="51" y="217"/>
                </a:cubicBezTo>
                <a:cubicBezTo>
                  <a:pt x="64" y="220"/>
                  <a:pt x="64" y="220"/>
                  <a:pt x="64" y="220"/>
                </a:cubicBezTo>
                <a:cubicBezTo>
                  <a:pt x="66" y="220"/>
                  <a:pt x="66" y="220"/>
                  <a:pt x="66" y="220"/>
                </a:cubicBezTo>
                <a:cubicBezTo>
                  <a:pt x="66" y="221"/>
                  <a:pt x="66" y="221"/>
                  <a:pt x="66" y="221"/>
                </a:cubicBezTo>
                <a:cubicBezTo>
                  <a:pt x="68" y="223"/>
                  <a:pt x="72" y="226"/>
                  <a:pt x="80" y="228"/>
                </a:cubicBezTo>
                <a:cubicBezTo>
                  <a:pt x="116" y="230"/>
                  <a:pt x="116" y="230"/>
                  <a:pt x="116" y="230"/>
                </a:cubicBezTo>
                <a:cubicBezTo>
                  <a:pt x="143" y="230"/>
                  <a:pt x="158" y="232"/>
                  <a:pt x="161" y="235"/>
                </a:cubicBezTo>
                <a:cubicBezTo>
                  <a:pt x="164" y="237"/>
                  <a:pt x="165" y="243"/>
                  <a:pt x="164" y="252"/>
                </a:cubicBezTo>
                <a:cubicBezTo>
                  <a:pt x="164" y="258"/>
                  <a:pt x="164" y="262"/>
                  <a:pt x="165" y="263"/>
                </a:cubicBezTo>
                <a:cubicBezTo>
                  <a:pt x="178" y="260"/>
                  <a:pt x="178" y="260"/>
                  <a:pt x="178" y="260"/>
                </a:cubicBezTo>
                <a:cubicBezTo>
                  <a:pt x="189" y="256"/>
                  <a:pt x="195" y="256"/>
                  <a:pt x="198" y="259"/>
                </a:cubicBezTo>
                <a:cubicBezTo>
                  <a:pt x="203" y="265"/>
                  <a:pt x="203" y="265"/>
                  <a:pt x="203" y="265"/>
                </a:cubicBezTo>
                <a:cubicBezTo>
                  <a:pt x="210" y="274"/>
                  <a:pt x="215" y="278"/>
                  <a:pt x="216" y="277"/>
                </a:cubicBezTo>
                <a:cubicBezTo>
                  <a:pt x="220" y="276"/>
                  <a:pt x="224" y="272"/>
                  <a:pt x="228" y="266"/>
                </a:cubicBezTo>
                <a:cubicBezTo>
                  <a:pt x="229" y="265"/>
                  <a:pt x="229" y="265"/>
                  <a:pt x="229" y="265"/>
                </a:cubicBezTo>
                <a:cubicBezTo>
                  <a:pt x="240" y="271"/>
                  <a:pt x="240" y="271"/>
                  <a:pt x="240" y="271"/>
                </a:cubicBezTo>
                <a:cubicBezTo>
                  <a:pt x="247" y="266"/>
                  <a:pt x="247" y="266"/>
                  <a:pt x="247" y="266"/>
                </a:cubicBezTo>
                <a:cubicBezTo>
                  <a:pt x="249" y="257"/>
                  <a:pt x="253" y="253"/>
                  <a:pt x="260" y="252"/>
                </a:cubicBezTo>
                <a:cubicBezTo>
                  <a:pt x="263" y="251"/>
                  <a:pt x="263" y="251"/>
                  <a:pt x="263" y="251"/>
                </a:cubicBezTo>
                <a:cubicBezTo>
                  <a:pt x="262" y="249"/>
                  <a:pt x="262" y="249"/>
                  <a:pt x="262" y="249"/>
                </a:cubicBezTo>
                <a:cubicBezTo>
                  <a:pt x="261" y="248"/>
                  <a:pt x="261" y="248"/>
                  <a:pt x="261" y="248"/>
                </a:cubicBezTo>
                <a:cubicBezTo>
                  <a:pt x="262" y="247"/>
                  <a:pt x="262" y="247"/>
                  <a:pt x="262" y="247"/>
                </a:cubicBezTo>
                <a:cubicBezTo>
                  <a:pt x="262" y="232"/>
                  <a:pt x="262" y="232"/>
                  <a:pt x="262" y="232"/>
                </a:cubicBezTo>
                <a:cubicBezTo>
                  <a:pt x="257" y="224"/>
                  <a:pt x="251" y="222"/>
                  <a:pt x="245" y="223"/>
                </a:cubicBezTo>
                <a:cubicBezTo>
                  <a:pt x="238" y="225"/>
                  <a:pt x="233" y="225"/>
                  <a:pt x="231" y="223"/>
                </a:cubicBezTo>
                <a:cubicBezTo>
                  <a:pt x="230" y="221"/>
                  <a:pt x="230" y="220"/>
                  <a:pt x="230" y="217"/>
                </a:cubicBezTo>
                <a:cubicBezTo>
                  <a:pt x="226" y="210"/>
                  <a:pt x="221" y="204"/>
                  <a:pt x="216" y="198"/>
                </a:cubicBezTo>
                <a:cubicBezTo>
                  <a:pt x="209" y="192"/>
                  <a:pt x="207" y="187"/>
                  <a:pt x="209" y="181"/>
                </a:cubicBezTo>
                <a:cubicBezTo>
                  <a:pt x="210" y="180"/>
                  <a:pt x="210" y="180"/>
                  <a:pt x="210" y="180"/>
                </a:cubicBezTo>
                <a:cubicBezTo>
                  <a:pt x="227" y="183"/>
                  <a:pt x="227" y="183"/>
                  <a:pt x="227" y="183"/>
                </a:cubicBezTo>
                <a:cubicBezTo>
                  <a:pt x="226" y="172"/>
                  <a:pt x="226" y="172"/>
                  <a:pt x="226" y="172"/>
                </a:cubicBezTo>
                <a:cubicBezTo>
                  <a:pt x="225" y="166"/>
                  <a:pt x="226" y="162"/>
                  <a:pt x="229" y="159"/>
                </a:cubicBezTo>
                <a:cubicBezTo>
                  <a:pt x="230" y="156"/>
                  <a:pt x="233" y="155"/>
                  <a:pt x="236" y="155"/>
                </a:cubicBezTo>
                <a:cubicBezTo>
                  <a:pt x="243" y="152"/>
                  <a:pt x="243" y="152"/>
                  <a:pt x="243" y="152"/>
                </a:cubicBezTo>
                <a:cubicBezTo>
                  <a:pt x="243" y="149"/>
                  <a:pt x="243" y="149"/>
                  <a:pt x="243" y="149"/>
                </a:cubicBezTo>
                <a:cubicBezTo>
                  <a:pt x="238" y="138"/>
                  <a:pt x="236" y="129"/>
                  <a:pt x="238" y="126"/>
                </a:cubicBezTo>
                <a:cubicBezTo>
                  <a:pt x="242" y="122"/>
                  <a:pt x="242" y="122"/>
                  <a:pt x="242" y="122"/>
                </a:cubicBezTo>
                <a:cubicBezTo>
                  <a:pt x="244" y="122"/>
                  <a:pt x="250" y="123"/>
                  <a:pt x="258" y="126"/>
                </a:cubicBezTo>
                <a:cubicBezTo>
                  <a:pt x="258" y="126"/>
                  <a:pt x="258" y="126"/>
                  <a:pt x="258" y="126"/>
                </a:cubicBezTo>
                <a:cubicBezTo>
                  <a:pt x="259" y="127"/>
                  <a:pt x="259" y="127"/>
                  <a:pt x="259" y="127"/>
                </a:cubicBezTo>
                <a:cubicBezTo>
                  <a:pt x="259" y="128"/>
                  <a:pt x="259" y="128"/>
                  <a:pt x="259" y="128"/>
                </a:cubicBezTo>
                <a:cubicBezTo>
                  <a:pt x="266" y="136"/>
                  <a:pt x="269" y="141"/>
                  <a:pt x="271" y="142"/>
                </a:cubicBezTo>
                <a:cubicBezTo>
                  <a:pt x="283" y="123"/>
                  <a:pt x="283" y="123"/>
                  <a:pt x="283" y="123"/>
                </a:cubicBezTo>
                <a:cubicBezTo>
                  <a:pt x="272" y="110"/>
                  <a:pt x="267" y="101"/>
                  <a:pt x="265" y="98"/>
                </a:cubicBezTo>
                <a:cubicBezTo>
                  <a:pt x="256" y="104"/>
                  <a:pt x="256" y="104"/>
                  <a:pt x="256" y="104"/>
                </a:cubicBezTo>
                <a:cubicBezTo>
                  <a:pt x="255" y="102"/>
                  <a:pt x="255" y="102"/>
                  <a:pt x="255" y="102"/>
                </a:cubicBezTo>
                <a:cubicBezTo>
                  <a:pt x="231" y="96"/>
                  <a:pt x="231" y="96"/>
                  <a:pt x="231" y="96"/>
                </a:cubicBezTo>
                <a:cubicBezTo>
                  <a:pt x="230" y="96"/>
                  <a:pt x="230" y="96"/>
                  <a:pt x="230" y="96"/>
                </a:cubicBezTo>
                <a:cubicBezTo>
                  <a:pt x="230" y="96"/>
                  <a:pt x="230" y="96"/>
                  <a:pt x="230" y="96"/>
                </a:cubicBezTo>
                <a:cubicBezTo>
                  <a:pt x="220" y="91"/>
                  <a:pt x="214" y="85"/>
                  <a:pt x="213" y="80"/>
                </a:cubicBezTo>
                <a:cubicBezTo>
                  <a:pt x="198" y="73"/>
                  <a:pt x="198" y="73"/>
                  <a:pt x="198" y="73"/>
                </a:cubicBezTo>
                <a:cubicBezTo>
                  <a:pt x="198" y="59"/>
                  <a:pt x="198" y="59"/>
                  <a:pt x="198" y="59"/>
                </a:cubicBezTo>
                <a:cubicBezTo>
                  <a:pt x="225" y="44"/>
                  <a:pt x="225" y="44"/>
                  <a:pt x="225" y="44"/>
                </a:cubicBezTo>
                <a:cubicBezTo>
                  <a:pt x="224" y="36"/>
                  <a:pt x="222" y="29"/>
                  <a:pt x="219" y="23"/>
                </a:cubicBezTo>
                <a:cubicBezTo>
                  <a:pt x="215" y="14"/>
                  <a:pt x="215" y="14"/>
                  <a:pt x="215" y="14"/>
                </a:cubicBezTo>
                <a:cubicBezTo>
                  <a:pt x="197" y="16"/>
                  <a:pt x="197" y="16"/>
                  <a:pt x="197" y="16"/>
                </a:cubicBezTo>
                <a:cubicBezTo>
                  <a:pt x="188" y="20"/>
                  <a:pt x="180" y="22"/>
                  <a:pt x="172" y="22"/>
                </a:cubicBezTo>
                <a:cubicBezTo>
                  <a:pt x="153" y="17"/>
                  <a:pt x="153" y="17"/>
                  <a:pt x="153" y="17"/>
                </a:cubicBezTo>
                <a:cubicBezTo>
                  <a:pt x="153" y="11"/>
                  <a:pt x="153" y="11"/>
                  <a:pt x="153" y="11"/>
                </a:cubicBezTo>
                <a:cubicBezTo>
                  <a:pt x="150" y="10"/>
                  <a:pt x="150" y="10"/>
                  <a:pt x="150" y="10"/>
                </a:cubicBezTo>
                <a:cubicBezTo>
                  <a:pt x="145" y="8"/>
                  <a:pt x="145" y="8"/>
                  <a:pt x="145" y="8"/>
                </a:cubicBezTo>
                <a:cubicBezTo>
                  <a:pt x="144" y="5"/>
                  <a:pt x="144" y="5"/>
                  <a:pt x="144" y="5"/>
                </a:cubicBezTo>
                <a:cubicBezTo>
                  <a:pt x="144" y="5"/>
                  <a:pt x="144" y="5"/>
                  <a:pt x="144" y="5"/>
                </a:cubicBezTo>
                <a:cubicBezTo>
                  <a:pt x="144" y="4"/>
                  <a:pt x="144" y="4"/>
                  <a:pt x="144" y="4"/>
                </a:cubicBezTo>
                <a:cubicBezTo>
                  <a:pt x="144" y="4"/>
                  <a:pt x="144" y="4"/>
                  <a:pt x="144" y="4"/>
                </a:cubicBezTo>
                <a:cubicBezTo>
                  <a:pt x="144" y="4"/>
                  <a:pt x="144" y="4"/>
                  <a:pt x="144" y="4"/>
                </a:cubicBezTo>
                <a:cubicBezTo>
                  <a:pt x="143" y="2"/>
                  <a:pt x="143" y="2"/>
                  <a:pt x="143" y="2"/>
                </a:cubicBezTo>
                <a:cubicBezTo>
                  <a:pt x="143" y="2"/>
                  <a:pt x="143" y="2"/>
                  <a:pt x="143" y="2"/>
                </a:cubicBezTo>
                <a:cubicBezTo>
                  <a:pt x="143" y="0"/>
                  <a:pt x="143" y="0"/>
                  <a:pt x="143" y="0"/>
                </a:cubicBezTo>
                <a:cubicBezTo>
                  <a:pt x="142" y="0"/>
                  <a:pt x="142" y="0"/>
                  <a:pt x="142" y="0"/>
                </a:cubicBezTo>
                <a:cubicBezTo>
                  <a:pt x="141" y="16"/>
                  <a:pt x="141" y="16"/>
                  <a:pt x="141" y="16"/>
                </a:cubicBezTo>
                <a:cubicBezTo>
                  <a:pt x="140" y="22"/>
                  <a:pt x="140" y="22"/>
                  <a:pt x="140" y="22"/>
                </a:cubicBezTo>
                <a:cubicBezTo>
                  <a:pt x="139" y="25"/>
                  <a:pt x="138" y="27"/>
                  <a:pt x="139" y="28"/>
                </a:cubicBezTo>
                <a:cubicBezTo>
                  <a:pt x="142" y="32"/>
                  <a:pt x="141" y="37"/>
                  <a:pt x="138" y="41"/>
                </a:cubicBezTo>
                <a:cubicBezTo>
                  <a:pt x="141" y="51"/>
                  <a:pt x="141" y="51"/>
                  <a:pt x="141" y="51"/>
                </a:cubicBezTo>
                <a:cubicBezTo>
                  <a:pt x="140" y="52"/>
                  <a:pt x="140" y="52"/>
                  <a:pt x="140" y="52"/>
                </a:cubicBezTo>
                <a:cubicBezTo>
                  <a:pt x="139" y="53"/>
                  <a:pt x="139" y="53"/>
                  <a:pt x="139" y="53"/>
                </a:cubicBezTo>
                <a:cubicBezTo>
                  <a:pt x="132" y="59"/>
                  <a:pt x="132" y="59"/>
                  <a:pt x="132" y="59"/>
                </a:cubicBezTo>
                <a:cubicBezTo>
                  <a:pt x="132" y="73"/>
                  <a:pt x="132" y="73"/>
                  <a:pt x="132" y="73"/>
                </a:cubicBezTo>
                <a:cubicBezTo>
                  <a:pt x="130" y="74"/>
                  <a:pt x="130" y="74"/>
                  <a:pt x="130" y="74"/>
                </a:cubicBezTo>
                <a:cubicBezTo>
                  <a:pt x="116" y="80"/>
                  <a:pt x="107" y="83"/>
                  <a:pt x="102" y="83"/>
                </a:cubicBezTo>
                <a:cubicBezTo>
                  <a:pt x="75" y="81"/>
                  <a:pt x="75" y="81"/>
                  <a:pt x="75" y="81"/>
                </a:cubicBezTo>
                <a:cubicBezTo>
                  <a:pt x="64" y="92"/>
                  <a:pt x="64" y="92"/>
                  <a:pt x="64" y="92"/>
                </a:cubicBezTo>
                <a:lnTo>
                  <a:pt x="63" y="92"/>
                </a:lnTo>
                <a:close/>
              </a:path>
            </a:pathLst>
          </a:custGeom>
          <a:solidFill>
            <a:sysClr val="window" lastClr="FFFFFF">
              <a:lumMod val="85000"/>
            </a:sysClr>
          </a:solidFill>
          <a:ln>
            <a:solidFill>
              <a:sysClr val="window" lastClr="FFFFFF">
                <a:lumMod val="65000"/>
              </a:sysClr>
            </a:solidFill>
          </a:ln>
          <a:effectLst>
            <a:outerShdw blurRad="50800" dist="38100" dir="5400000" algn="t" rotWithShape="0">
              <a:prstClr val="black">
                <a:alpha val="40000"/>
              </a:prstClr>
            </a:outerShdw>
          </a:effectLst>
        </p:spPr>
        <p:txBody>
          <a:bodyPr/>
          <a:lstStyle/>
          <a:p>
            <a:endParaRPr lang="zh-CN" altLang="en-US"/>
          </a:p>
        </p:txBody>
      </p:sp>
      <p:sp>
        <p:nvSpPr>
          <p:cNvPr id="10" name="Freeform 13"/>
          <p:cNvSpPr/>
          <p:nvPr/>
        </p:nvSpPr>
        <p:spPr bwMode="auto">
          <a:xfrm>
            <a:off x="3616960" y="1143953"/>
            <a:ext cx="2698750" cy="2305050"/>
          </a:xfrm>
          <a:custGeom>
            <a:avLst/>
            <a:gdLst>
              <a:gd name="T0" fmla="*/ 2541904 w 1084"/>
              <a:gd name="T1" fmla="*/ 196864 h 925"/>
              <a:gd name="T2" fmla="*/ 2387547 w 1084"/>
              <a:gd name="T3" fmla="*/ 224275 h 925"/>
              <a:gd name="T4" fmla="*/ 2300411 w 1084"/>
              <a:gd name="T5" fmla="*/ 109646 h 925"/>
              <a:gd name="T6" fmla="*/ 2208295 w 1084"/>
              <a:gd name="T7" fmla="*/ 114630 h 925"/>
              <a:gd name="T8" fmla="*/ 2131116 w 1084"/>
              <a:gd name="T9" fmla="*/ 42363 h 925"/>
              <a:gd name="T10" fmla="*/ 2153523 w 1084"/>
              <a:gd name="T11" fmla="*/ 87218 h 925"/>
              <a:gd name="T12" fmla="*/ 2173440 w 1084"/>
              <a:gd name="T13" fmla="*/ 159485 h 925"/>
              <a:gd name="T14" fmla="*/ 2088793 w 1084"/>
              <a:gd name="T15" fmla="*/ 463502 h 925"/>
              <a:gd name="T16" fmla="*/ 1854768 w 1084"/>
              <a:gd name="T17" fmla="*/ 598067 h 925"/>
              <a:gd name="T18" fmla="*/ 1974270 w 1084"/>
              <a:gd name="T19" fmla="*/ 809882 h 925"/>
              <a:gd name="T20" fmla="*/ 2146054 w 1084"/>
              <a:gd name="T21" fmla="*/ 812374 h 925"/>
              <a:gd name="T22" fmla="*/ 1926967 w 1084"/>
              <a:gd name="T23" fmla="*/ 1024190 h 925"/>
              <a:gd name="T24" fmla="*/ 1722818 w 1084"/>
              <a:gd name="T25" fmla="*/ 1258433 h 925"/>
              <a:gd name="T26" fmla="*/ 1488794 w 1084"/>
              <a:gd name="T27" fmla="*/ 1378046 h 925"/>
              <a:gd name="T28" fmla="*/ 1336927 w 1084"/>
              <a:gd name="T29" fmla="*/ 1599829 h 925"/>
              <a:gd name="T30" fmla="*/ 814106 w 1084"/>
              <a:gd name="T31" fmla="*/ 1761806 h 925"/>
              <a:gd name="T32" fmla="*/ 383402 w 1084"/>
              <a:gd name="T33" fmla="*/ 1617273 h 925"/>
              <a:gd name="T34" fmla="*/ 4979 w 1084"/>
              <a:gd name="T35" fmla="*/ 1597337 h 925"/>
              <a:gd name="T36" fmla="*/ 44813 w 1084"/>
              <a:gd name="T37" fmla="*/ 1716951 h 925"/>
              <a:gd name="T38" fmla="*/ 89626 w 1084"/>
              <a:gd name="T39" fmla="*/ 1871451 h 925"/>
              <a:gd name="T40" fmla="*/ 263900 w 1084"/>
              <a:gd name="T41" fmla="*/ 1829088 h 925"/>
              <a:gd name="T42" fmla="*/ 261410 w 1084"/>
              <a:gd name="T43" fmla="*/ 1978605 h 925"/>
              <a:gd name="T44" fmla="*/ 360995 w 1084"/>
              <a:gd name="T45" fmla="*/ 2048380 h 925"/>
              <a:gd name="T46" fmla="*/ 415767 w 1084"/>
              <a:gd name="T47" fmla="*/ 2115662 h 925"/>
              <a:gd name="T48" fmla="*/ 458090 w 1084"/>
              <a:gd name="T49" fmla="*/ 2103202 h 925"/>
              <a:gd name="T50" fmla="*/ 679667 w 1084"/>
              <a:gd name="T51" fmla="*/ 2025952 h 925"/>
              <a:gd name="T52" fmla="*/ 721990 w 1084"/>
              <a:gd name="T53" fmla="*/ 2125630 h 925"/>
              <a:gd name="T54" fmla="*/ 632364 w 1084"/>
              <a:gd name="T55" fmla="*/ 2200388 h 925"/>
              <a:gd name="T56" fmla="*/ 791700 w 1084"/>
              <a:gd name="T57" fmla="*/ 2290098 h 925"/>
              <a:gd name="T58" fmla="*/ 896264 w 1084"/>
              <a:gd name="T59" fmla="*/ 2095727 h 925"/>
              <a:gd name="T60" fmla="*/ 988380 w 1084"/>
              <a:gd name="T61" fmla="*/ 2068315 h 925"/>
              <a:gd name="T62" fmla="*/ 1020745 w 1084"/>
              <a:gd name="T63" fmla="*/ 2232784 h 925"/>
              <a:gd name="T64" fmla="*/ 1160164 w 1084"/>
              <a:gd name="T65" fmla="*/ 2302558 h 925"/>
              <a:gd name="T66" fmla="*/ 1257259 w 1084"/>
              <a:gd name="T67" fmla="*/ 2133106 h 925"/>
              <a:gd name="T68" fmla="*/ 1386719 w 1084"/>
              <a:gd name="T69" fmla="*/ 2038412 h 925"/>
              <a:gd name="T70" fmla="*/ 1426553 w 1084"/>
              <a:gd name="T71" fmla="*/ 2018476 h 925"/>
              <a:gd name="T72" fmla="*/ 1523649 w 1084"/>
              <a:gd name="T73" fmla="*/ 1991065 h 925"/>
              <a:gd name="T74" fmla="*/ 1608296 w 1084"/>
              <a:gd name="T75" fmla="*/ 1906339 h 925"/>
              <a:gd name="T76" fmla="*/ 1725308 w 1084"/>
              <a:gd name="T77" fmla="*/ 1863976 h 925"/>
              <a:gd name="T78" fmla="*/ 1722818 w 1084"/>
              <a:gd name="T79" fmla="*/ 1751838 h 925"/>
              <a:gd name="T80" fmla="*/ 1809955 w 1084"/>
              <a:gd name="T81" fmla="*/ 1589862 h 925"/>
              <a:gd name="T82" fmla="*/ 1867216 w 1084"/>
              <a:gd name="T83" fmla="*/ 1694523 h 925"/>
              <a:gd name="T84" fmla="*/ 1912030 w 1084"/>
              <a:gd name="T85" fmla="*/ 1637208 h 925"/>
              <a:gd name="T86" fmla="*/ 2029042 w 1084"/>
              <a:gd name="T87" fmla="*/ 1527563 h 925"/>
              <a:gd name="T88" fmla="*/ 2123647 w 1084"/>
              <a:gd name="T89" fmla="*/ 1505135 h 925"/>
              <a:gd name="T90" fmla="*/ 2160992 w 1084"/>
              <a:gd name="T91" fmla="*/ 1579894 h 925"/>
              <a:gd name="T92" fmla="*/ 2273025 w 1084"/>
              <a:gd name="T93" fmla="*/ 1682064 h 925"/>
              <a:gd name="T94" fmla="*/ 2317838 w 1084"/>
              <a:gd name="T95" fmla="*/ 1649668 h 925"/>
              <a:gd name="T96" fmla="*/ 2392527 w 1084"/>
              <a:gd name="T97" fmla="*/ 1574910 h 925"/>
              <a:gd name="T98" fmla="*/ 2556842 w 1084"/>
              <a:gd name="T99" fmla="*/ 1460280 h 925"/>
              <a:gd name="T100" fmla="*/ 2691281 w 1084"/>
              <a:gd name="T101" fmla="*/ 1340667 h 925"/>
              <a:gd name="T102" fmla="*/ 2643978 w 1084"/>
              <a:gd name="T103" fmla="*/ 1226037 h 925"/>
              <a:gd name="T104" fmla="*/ 2546883 w 1084"/>
              <a:gd name="T105" fmla="*/ 1221054 h 925"/>
              <a:gd name="T106" fmla="*/ 2482153 w 1084"/>
              <a:gd name="T107" fmla="*/ 1116392 h 925"/>
              <a:gd name="T108" fmla="*/ 2407464 w 1084"/>
              <a:gd name="T109" fmla="*/ 996778 h 925"/>
              <a:gd name="T110" fmla="*/ 2464726 w 1084"/>
              <a:gd name="T111" fmla="*/ 961891 h 925"/>
              <a:gd name="T112" fmla="*/ 2502070 w 1084"/>
              <a:gd name="T113" fmla="*/ 854737 h 925"/>
              <a:gd name="T114" fmla="*/ 2484643 w 1084"/>
              <a:gd name="T115" fmla="*/ 720172 h 925"/>
              <a:gd name="T116" fmla="*/ 2541904 w 1084"/>
              <a:gd name="T117" fmla="*/ 640430 h 925"/>
              <a:gd name="T118" fmla="*/ 2614103 w 1084"/>
              <a:gd name="T119" fmla="*/ 620495 h 925"/>
              <a:gd name="T120" fmla="*/ 2641489 w 1084"/>
              <a:gd name="T121" fmla="*/ 475962 h 925"/>
              <a:gd name="T122" fmla="*/ 2648958 w 1084"/>
              <a:gd name="T123" fmla="*/ 318969 h 92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84" h="925">
                <a:moveTo>
                  <a:pt x="1062" y="99"/>
                </a:moveTo>
                <a:cubicBezTo>
                  <a:pt x="1058" y="85"/>
                  <a:pt x="1058" y="85"/>
                  <a:pt x="1058" y="85"/>
                </a:cubicBezTo>
                <a:cubicBezTo>
                  <a:pt x="1047" y="67"/>
                  <a:pt x="1047" y="67"/>
                  <a:pt x="1047" y="67"/>
                </a:cubicBezTo>
                <a:cubicBezTo>
                  <a:pt x="1038" y="62"/>
                  <a:pt x="1038" y="62"/>
                  <a:pt x="1038" y="62"/>
                </a:cubicBezTo>
                <a:cubicBezTo>
                  <a:pt x="1029" y="67"/>
                  <a:pt x="1029" y="67"/>
                  <a:pt x="1029" y="67"/>
                </a:cubicBezTo>
                <a:cubicBezTo>
                  <a:pt x="1023" y="78"/>
                  <a:pt x="1023" y="78"/>
                  <a:pt x="1023" y="78"/>
                </a:cubicBezTo>
                <a:cubicBezTo>
                  <a:pt x="1022" y="79"/>
                  <a:pt x="1022" y="79"/>
                  <a:pt x="1022" y="79"/>
                </a:cubicBezTo>
                <a:cubicBezTo>
                  <a:pt x="1021" y="79"/>
                  <a:pt x="1021" y="79"/>
                  <a:pt x="1021" y="79"/>
                </a:cubicBezTo>
                <a:cubicBezTo>
                  <a:pt x="1021" y="79"/>
                  <a:pt x="1021" y="79"/>
                  <a:pt x="1021" y="79"/>
                </a:cubicBezTo>
                <a:cubicBezTo>
                  <a:pt x="1004" y="82"/>
                  <a:pt x="1004" y="82"/>
                  <a:pt x="1004" y="82"/>
                </a:cubicBezTo>
                <a:cubicBezTo>
                  <a:pt x="1002" y="83"/>
                  <a:pt x="1000" y="84"/>
                  <a:pt x="999" y="85"/>
                </a:cubicBezTo>
                <a:cubicBezTo>
                  <a:pt x="995" y="90"/>
                  <a:pt x="995" y="90"/>
                  <a:pt x="995" y="90"/>
                </a:cubicBezTo>
                <a:cubicBezTo>
                  <a:pt x="986" y="97"/>
                  <a:pt x="986" y="97"/>
                  <a:pt x="986" y="97"/>
                </a:cubicBezTo>
                <a:cubicBezTo>
                  <a:pt x="984" y="98"/>
                  <a:pt x="984" y="98"/>
                  <a:pt x="984" y="98"/>
                </a:cubicBezTo>
                <a:cubicBezTo>
                  <a:pt x="976" y="99"/>
                  <a:pt x="976" y="99"/>
                  <a:pt x="976" y="99"/>
                </a:cubicBezTo>
                <a:cubicBezTo>
                  <a:pt x="972" y="99"/>
                  <a:pt x="967" y="96"/>
                  <a:pt x="959" y="90"/>
                </a:cubicBezTo>
                <a:cubicBezTo>
                  <a:pt x="959" y="90"/>
                  <a:pt x="959" y="90"/>
                  <a:pt x="959" y="90"/>
                </a:cubicBezTo>
                <a:cubicBezTo>
                  <a:pt x="947" y="78"/>
                  <a:pt x="941" y="69"/>
                  <a:pt x="941" y="64"/>
                </a:cubicBezTo>
                <a:cubicBezTo>
                  <a:pt x="941" y="48"/>
                  <a:pt x="941" y="48"/>
                  <a:pt x="941" y="48"/>
                </a:cubicBezTo>
                <a:cubicBezTo>
                  <a:pt x="941" y="48"/>
                  <a:pt x="941" y="48"/>
                  <a:pt x="941" y="48"/>
                </a:cubicBezTo>
                <a:cubicBezTo>
                  <a:pt x="941" y="47"/>
                  <a:pt x="941" y="47"/>
                  <a:pt x="941" y="47"/>
                </a:cubicBezTo>
                <a:cubicBezTo>
                  <a:pt x="942" y="44"/>
                  <a:pt x="942" y="44"/>
                  <a:pt x="942" y="44"/>
                </a:cubicBezTo>
                <a:cubicBezTo>
                  <a:pt x="925" y="38"/>
                  <a:pt x="925" y="38"/>
                  <a:pt x="925" y="38"/>
                </a:cubicBezTo>
                <a:cubicBezTo>
                  <a:pt x="924" y="44"/>
                  <a:pt x="924" y="44"/>
                  <a:pt x="924" y="44"/>
                </a:cubicBezTo>
                <a:cubicBezTo>
                  <a:pt x="924" y="46"/>
                  <a:pt x="922" y="48"/>
                  <a:pt x="919" y="50"/>
                </a:cubicBezTo>
                <a:cubicBezTo>
                  <a:pt x="913" y="53"/>
                  <a:pt x="913" y="53"/>
                  <a:pt x="913" y="53"/>
                </a:cubicBezTo>
                <a:cubicBezTo>
                  <a:pt x="911" y="52"/>
                  <a:pt x="911" y="52"/>
                  <a:pt x="911" y="52"/>
                </a:cubicBezTo>
                <a:cubicBezTo>
                  <a:pt x="911" y="51"/>
                  <a:pt x="911" y="51"/>
                  <a:pt x="911" y="51"/>
                </a:cubicBezTo>
                <a:cubicBezTo>
                  <a:pt x="902" y="50"/>
                  <a:pt x="902" y="50"/>
                  <a:pt x="902" y="50"/>
                </a:cubicBezTo>
                <a:cubicBezTo>
                  <a:pt x="904" y="56"/>
                  <a:pt x="904" y="56"/>
                  <a:pt x="904" y="56"/>
                </a:cubicBezTo>
                <a:cubicBezTo>
                  <a:pt x="888" y="46"/>
                  <a:pt x="888" y="46"/>
                  <a:pt x="888" y="46"/>
                </a:cubicBezTo>
                <a:cubicBezTo>
                  <a:pt x="887" y="46"/>
                  <a:pt x="887" y="46"/>
                  <a:pt x="887" y="46"/>
                </a:cubicBezTo>
                <a:cubicBezTo>
                  <a:pt x="887" y="45"/>
                  <a:pt x="887" y="45"/>
                  <a:pt x="887" y="45"/>
                </a:cubicBezTo>
                <a:cubicBezTo>
                  <a:pt x="887" y="45"/>
                  <a:pt x="887" y="45"/>
                  <a:pt x="887" y="45"/>
                </a:cubicBezTo>
                <a:cubicBezTo>
                  <a:pt x="884" y="39"/>
                  <a:pt x="883" y="32"/>
                  <a:pt x="883" y="25"/>
                </a:cubicBezTo>
                <a:cubicBezTo>
                  <a:pt x="883" y="19"/>
                  <a:pt x="883" y="15"/>
                  <a:pt x="886" y="13"/>
                </a:cubicBezTo>
                <a:cubicBezTo>
                  <a:pt x="890" y="6"/>
                  <a:pt x="890" y="6"/>
                  <a:pt x="890" y="6"/>
                </a:cubicBezTo>
                <a:cubicBezTo>
                  <a:pt x="888" y="0"/>
                  <a:pt x="888" y="0"/>
                  <a:pt x="888" y="0"/>
                </a:cubicBezTo>
                <a:cubicBezTo>
                  <a:pt x="873" y="3"/>
                  <a:pt x="873" y="3"/>
                  <a:pt x="873" y="3"/>
                </a:cubicBezTo>
                <a:cubicBezTo>
                  <a:pt x="865" y="3"/>
                  <a:pt x="859" y="8"/>
                  <a:pt x="856" y="17"/>
                </a:cubicBezTo>
                <a:cubicBezTo>
                  <a:pt x="856" y="18"/>
                  <a:pt x="856" y="18"/>
                  <a:pt x="856" y="18"/>
                </a:cubicBezTo>
                <a:cubicBezTo>
                  <a:pt x="856" y="18"/>
                  <a:pt x="856" y="18"/>
                  <a:pt x="856" y="18"/>
                </a:cubicBezTo>
                <a:cubicBezTo>
                  <a:pt x="847" y="32"/>
                  <a:pt x="847" y="32"/>
                  <a:pt x="847" y="32"/>
                </a:cubicBezTo>
                <a:cubicBezTo>
                  <a:pt x="856" y="31"/>
                  <a:pt x="856" y="31"/>
                  <a:pt x="856" y="31"/>
                </a:cubicBezTo>
                <a:cubicBezTo>
                  <a:pt x="857" y="31"/>
                  <a:pt x="857" y="31"/>
                  <a:pt x="857" y="31"/>
                </a:cubicBezTo>
                <a:cubicBezTo>
                  <a:pt x="857" y="31"/>
                  <a:pt x="857" y="31"/>
                  <a:pt x="857" y="31"/>
                </a:cubicBezTo>
                <a:cubicBezTo>
                  <a:pt x="858" y="32"/>
                  <a:pt x="858" y="32"/>
                  <a:pt x="858" y="32"/>
                </a:cubicBezTo>
                <a:cubicBezTo>
                  <a:pt x="865" y="35"/>
                  <a:pt x="865" y="35"/>
                  <a:pt x="865" y="35"/>
                </a:cubicBezTo>
                <a:cubicBezTo>
                  <a:pt x="866" y="35"/>
                  <a:pt x="866" y="35"/>
                  <a:pt x="866" y="35"/>
                </a:cubicBezTo>
                <a:cubicBezTo>
                  <a:pt x="868" y="36"/>
                  <a:pt x="868" y="36"/>
                  <a:pt x="868" y="36"/>
                </a:cubicBezTo>
                <a:cubicBezTo>
                  <a:pt x="868" y="37"/>
                  <a:pt x="868" y="37"/>
                  <a:pt x="868" y="37"/>
                </a:cubicBezTo>
                <a:cubicBezTo>
                  <a:pt x="869" y="50"/>
                  <a:pt x="869" y="50"/>
                  <a:pt x="869" y="50"/>
                </a:cubicBezTo>
                <a:cubicBezTo>
                  <a:pt x="873" y="62"/>
                  <a:pt x="873" y="62"/>
                  <a:pt x="873" y="62"/>
                </a:cubicBezTo>
                <a:cubicBezTo>
                  <a:pt x="873" y="63"/>
                  <a:pt x="873" y="63"/>
                  <a:pt x="873" y="63"/>
                </a:cubicBezTo>
                <a:cubicBezTo>
                  <a:pt x="873" y="64"/>
                  <a:pt x="873" y="64"/>
                  <a:pt x="873" y="64"/>
                </a:cubicBezTo>
                <a:cubicBezTo>
                  <a:pt x="873" y="64"/>
                  <a:pt x="873" y="64"/>
                  <a:pt x="873" y="64"/>
                </a:cubicBezTo>
                <a:cubicBezTo>
                  <a:pt x="853" y="104"/>
                  <a:pt x="853" y="104"/>
                  <a:pt x="853" y="104"/>
                </a:cubicBezTo>
                <a:cubicBezTo>
                  <a:pt x="849" y="109"/>
                  <a:pt x="847" y="124"/>
                  <a:pt x="846" y="145"/>
                </a:cubicBezTo>
                <a:cubicBezTo>
                  <a:pt x="846" y="147"/>
                  <a:pt x="846" y="147"/>
                  <a:pt x="846" y="147"/>
                </a:cubicBezTo>
                <a:cubicBezTo>
                  <a:pt x="838" y="162"/>
                  <a:pt x="838" y="162"/>
                  <a:pt x="838" y="162"/>
                </a:cubicBezTo>
                <a:cubicBezTo>
                  <a:pt x="843" y="169"/>
                  <a:pt x="843" y="169"/>
                  <a:pt x="843" y="169"/>
                </a:cubicBezTo>
                <a:cubicBezTo>
                  <a:pt x="843" y="170"/>
                  <a:pt x="843" y="170"/>
                  <a:pt x="843" y="170"/>
                </a:cubicBezTo>
                <a:cubicBezTo>
                  <a:pt x="844" y="179"/>
                  <a:pt x="843" y="184"/>
                  <a:pt x="841" y="186"/>
                </a:cubicBezTo>
                <a:cubicBezTo>
                  <a:pt x="839" y="186"/>
                  <a:pt x="839" y="186"/>
                  <a:pt x="839" y="186"/>
                </a:cubicBezTo>
                <a:cubicBezTo>
                  <a:pt x="835" y="189"/>
                  <a:pt x="821" y="203"/>
                  <a:pt x="798" y="230"/>
                </a:cubicBezTo>
                <a:cubicBezTo>
                  <a:pt x="797" y="232"/>
                  <a:pt x="797" y="232"/>
                  <a:pt x="797" y="232"/>
                </a:cubicBezTo>
                <a:cubicBezTo>
                  <a:pt x="795" y="232"/>
                  <a:pt x="795" y="232"/>
                  <a:pt x="795" y="232"/>
                </a:cubicBezTo>
                <a:cubicBezTo>
                  <a:pt x="794" y="230"/>
                  <a:pt x="794" y="230"/>
                  <a:pt x="794" y="230"/>
                </a:cubicBezTo>
                <a:cubicBezTo>
                  <a:pt x="786" y="225"/>
                  <a:pt x="778" y="220"/>
                  <a:pt x="774" y="215"/>
                </a:cubicBezTo>
                <a:cubicBezTo>
                  <a:pt x="771" y="213"/>
                  <a:pt x="761" y="211"/>
                  <a:pt x="746" y="211"/>
                </a:cubicBezTo>
                <a:cubicBezTo>
                  <a:pt x="746" y="239"/>
                  <a:pt x="746" y="239"/>
                  <a:pt x="746" y="239"/>
                </a:cubicBezTo>
                <a:cubicBezTo>
                  <a:pt x="745" y="240"/>
                  <a:pt x="745" y="240"/>
                  <a:pt x="745" y="240"/>
                </a:cubicBezTo>
                <a:cubicBezTo>
                  <a:pt x="734" y="292"/>
                  <a:pt x="734" y="292"/>
                  <a:pt x="734" y="292"/>
                </a:cubicBezTo>
                <a:cubicBezTo>
                  <a:pt x="732" y="299"/>
                  <a:pt x="731" y="311"/>
                  <a:pt x="731" y="329"/>
                </a:cubicBezTo>
                <a:cubicBezTo>
                  <a:pt x="735" y="335"/>
                  <a:pt x="735" y="335"/>
                  <a:pt x="735" y="335"/>
                </a:cubicBezTo>
                <a:cubicBezTo>
                  <a:pt x="739" y="328"/>
                  <a:pt x="739" y="328"/>
                  <a:pt x="739" y="328"/>
                </a:cubicBezTo>
                <a:cubicBezTo>
                  <a:pt x="740" y="328"/>
                  <a:pt x="740" y="328"/>
                  <a:pt x="740" y="328"/>
                </a:cubicBezTo>
                <a:cubicBezTo>
                  <a:pt x="740" y="326"/>
                  <a:pt x="740" y="326"/>
                  <a:pt x="740" y="326"/>
                </a:cubicBezTo>
                <a:cubicBezTo>
                  <a:pt x="754" y="319"/>
                  <a:pt x="754" y="319"/>
                  <a:pt x="754" y="319"/>
                </a:cubicBezTo>
                <a:cubicBezTo>
                  <a:pt x="793" y="325"/>
                  <a:pt x="793" y="325"/>
                  <a:pt x="793" y="325"/>
                </a:cubicBezTo>
                <a:cubicBezTo>
                  <a:pt x="797" y="320"/>
                  <a:pt x="797" y="320"/>
                  <a:pt x="797" y="320"/>
                </a:cubicBezTo>
                <a:cubicBezTo>
                  <a:pt x="803" y="311"/>
                  <a:pt x="803" y="311"/>
                  <a:pt x="803" y="311"/>
                </a:cubicBezTo>
                <a:cubicBezTo>
                  <a:pt x="804" y="310"/>
                  <a:pt x="804" y="310"/>
                  <a:pt x="804" y="310"/>
                </a:cubicBezTo>
                <a:cubicBezTo>
                  <a:pt x="804" y="310"/>
                  <a:pt x="804" y="310"/>
                  <a:pt x="804" y="310"/>
                </a:cubicBezTo>
                <a:cubicBezTo>
                  <a:pt x="805" y="309"/>
                  <a:pt x="805" y="309"/>
                  <a:pt x="805" y="309"/>
                </a:cubicBezTo>
                <a:cubicBezTo>
                  <a:pt x="820" y="306"/>
                  <a:pt x="820" y="306"/>
                  <a:pt x="820" y="306"/>
                </a:cubicBezTo>
                <a:cubicBezTo>
                  <a:pt x="840" y="305"/>
                  <a:pt x="840" y="305"/>
                  <a:pt x="840" y="305"/>
                </a:cubicBezTo>
                <a:cubicBezTo>
                  <a:pt x="846" y="306"/>
                  <a:pt x="853" y="314"/>
                  <a:pt x="862" y="326"/>
                </a:cubicBezTo>
                <a:cubicBezTo>
                  <a:pt x="887" y="339"/>
                  <a:pt x="900" y="349"/>
                  <a:pt x="903" y="359"/>
                </a:cubicBezTo>
                <a:cubicBezTo>
                  <a:pt x="905" y="364"/>
                  <a:pt x="905" y="368"/>
                  <a:pt x="903" y="372"/>
                </a:cubicBezTo>
                <a:cubicBezTo>
                  <a:pt x="901" y="376"/>
                  <a:pt x="897" y="379"/>
                  <a:pt x="891" y="379"/>
                </a:cubicBezTo>
                <a:cubicBezTo>
                  <a:pt x="890" y="379"/>
                  <a:pt x="890" y="379"/>
                  <a:pt x="890" y="379"/>
                </a:cubicBezTo>
                <a:cubicBezTo>
                  <a:pt x="860" y="378"/>
                  <a:pt x="843" y="378"/>
                  <a:pt x="837" y="380"/>
                </a:cubicBezTo>
                <a:cubicBezTo>
                  <a:pt x="823" y="390"/>
                  <a:pt x="823" y="390"/>
                  <a:pt x="823" y="390"/>
                </a:cubicBezTo>
                <a:cubicBezTo>
                  <a:pt x="805" y="403"/>
                  <a:pt x="792" y="410"/>
                  <a:pt x="786" y="410"/>
                </a:cubicBezTo>
                <a:cubicBezTo>
                  <a:pt x="774" y="411"/>
                  <a:pt x="774" y="411"/>
                  <a:pt x="774" y="411"/>
                </a:cubicBezTo>
                <a:cubicBezTo>
                  <a:pt x="766" y="442"/>
                  <a:pt x="766" y="442"/>
                  <a:pt x="766" y="442"/>
                </a:cubicBezTo>
                <a:cubicBezTo>
                  <a:pt x="764" y="451"/>
                  <a:pt x="761" y="457"/>
                  <a:pt x="756" y="461"/>
                </a:cubicBezTo>
                <a:cubicBezTo>
                  <a:pt x="751" y="466"/>
                  <a:pt x="744" y="469"/>
                  <a:pt x="734" y="471"/>
                </a:cubicBezTo>
                <a:cubicBezTo>
                  <a:pt x="723" y="473"/>
                  <a:pt x="713" y="477"/>
                  <a:pt x="704" y="482"/>
                </a:cubicBezTo>
                <a:cubicBezTo>
                  <a:pt x="693" y="504"/>
                  <a:pt x="693" y="504"/>
                  <a:pt x="693" y="504"/>
                </a:cubicBezTo>
                <a:cubicBezTo>
                  <a:pt x="693" y="505"/>
                  <a:pt x="693" y="505"/>
                  <a:pt x="693" y="505"/>
                </a:cubicBezTo>
                <a:cubicBezTo>
                  <a:pt x="692" y="505"/>
                  <a:pt x="692" y="505"/>
                  <a:pt x="692" y="505"/>
                </a:cubicBezTo>
                <a:cubicBezTo>
                  <a:pt x="692" y="505"/>
                  <a:pt x="692" y="505"/>
                  <a:pt x="692" y="505"/>
                </a:cubicBezTo>
                <a:cubicBezTo>
                  <a:pt x="664" y="516"/>
                  <a:pt x="664" y="516"/>
                  <a:pt x="664" y="516"/>
                </a:cubicBezTo>
                <a:cubicBezTo>
                  <a:pt x="662" y="516"/>
                  <a:pt x="662" y="516"/>
                  <a:pt x="662" y="516"/>
                </a:cubicBezTo>
                <a:cubicBezTo>
                  <a:pt x="648" y="513"/>
                  <a:pt x="648" y="513"/>
                  <a:pt x="648" y="513"/>
                </a:cubicBezTo>
                <a:cubicBezTo>
                  <a:pt x="637" y="512"/>
                  <a:pt x="629" y="508"/>
                  <a:pt x="623" y="505"/>
                </a:cubicBezTo>
                <a:cubicBezTo>
                  <a:pt x="616" y="501"/>
                  <a:pt x="608" y="501"/>
                  <a:pt x="599" y="503"/>
                </a:cubicBezTo>
                <a:cubicBezTo>
                  <a:pt x="592" y="513"/>
                  <a:pt x="588" y="526"/>
                  <a:pt x="589" y="540"/>
                </a:cubicBezTo>
                <a:cubicBezTo>
                  <a:pt x="590" y="547"/>
                  <a:pt x="591" y="552"/>
                  <a:pt x="593" y="553"/>
                </a:cubicBezTo>
                <a:cubicBezTo>
                  <a:pt x="598" y="553"/>
                  <a:pt x="598" y="553"/>
                  <a:pt x="598" y="553"/>
                </a:cubicBezTo>
                <a:cubicBezTo>
                  <a:pt x="602" y="550"/>
                  <a:pt x="602" y="550"/>
                  <a:pt x="602" y="550"/>
                </a:cubicBezTo>
                <a:cubicBezTo>
                  <a:pt x="604" y="569"/>
                  <a:pt x="604" y="569"/>
                  <a:pt x="604" y="569"/>
                </a:cubicBezTo>
                <a:cubicBezTo>
                  <a:pt x="604" y="576"/>
                  <a:pt x="601" y="581"/>
                  <a:pt x="596" y="584"/>
                </a:cubicBezTo>
                <a:cubicBezTo>
                  <a:pt x="593" y="587"/>
                  <a:pt x="588" y="589"/>
                  <a:pt x="580" y="592"/>
                </a:cubicBezTo>
                <a:cubicBezTo>
                  <a:pt x="575" y="593"/>
                  <a:pt x="575" y="593"/>
                  <a:pt x="575" y="593"/>
                </a:cubicBezTo>
                <a:cubicBezTo>
                  <a:pt x="569" y="595"/>
                  <a:pt x="556" y="612"/>
                  <a:pt x="537" y="641"/>
                </a:cubicBezTo>
                <a:cubicBezTo>
                  <a:pt x="537" y="642"/>
                  <a:pt x="537" y="642"/>
                  <a:pt x="537" y="642"/>
                </a:cubicBezTo>
                <a:cubicBezTo>
                  <a:pt x="537" y="642"/>
                  <a:pt x="537" y="642"/>
                  <a:pt x="537" y="642"/>
                </a:cubicBezTo>
                <a:cubicBezTo>
                  <a:pt x="519" y="653"/>
                  <a:pt x="519" y="653"/>
                  <a:pt x="519" y="653"/>
                </a:cubicBezTo>
                <a:cubicBezTo>
                  <a:pt x="522" y="653"/>
                  <a:pt x="524" y="654"/>
                  <a:pt x="523" y="657"/>
                </a:cubicBezTo>
                <a:cubicBezTo>
                  <a:pt x="522" y="659"/>
                  <a:pt x="520" y="660"/>
                  <a:pt x="516" y="660"/>
                </a:cubicBezTo>
                <a:cubicBezTo>
                  <a:pt x="464" y="659"/>
                  <a:pt x="464" y="659"/>
                  <a:pt x="464" y="659"/>
                </a:cubicBezTo>
                <a:cubicBezTo>
                  <a:pt x="406" y="657"/>
                  <a:pt x="361" y="673"/>
                  <a:pt x="329" y="706"/>
                </a:cubicBezTo>
                <a:cubicBezTo>
                  <a:pt x="329" y="706"/>
                  <a:pt x="329" y="706"/>
                  <a:pt x="329" y="706"/>
                </a:cubicBezTo>
                <a:cubicBezTo>
                  <a:pt x="327" y="707"/>
                  <a:pt x="327" y="707"/>
                  <a:pt x="327" y="707"/>
                </a:cubicBezTo>
                <a:cubicBezTo>
                  <a:pt x="327" y="707"/>
                  <a:pt x="327" y="707"/>
                  <a:pt x="327" y="707"/>
                </a:cubicBezTo>
                <a:cubicBezTo>
                  <a:pt x="306" y="709"/>
                  <a:pt x="306" y="709"/>
                  <a:pt x="306" y="709"/>
                </a:cubicBezTo>
                <a:cubicBezTo>
                  <a:pt x="304" y="710"/>
                  <a:pt x="304" y="710"/>
                  <a:pt x="304" y="710"/>
                </a:cubicBezTo>
                <a:cubicBezTo>
                  <a:pt x="303" y="710"/>
                  <a:pt x="303" y="710"/>
                  <a:pt x="303" y="710"/>
                </a:cubicBezTo>
                <a:cubicBezTo>
                  <a:pt x="297" y="695"/>
                  <a:pt x="297" y="695"/>
                  <a:pt x="297" y="695"/>
                </a:cubicBezTo>
                <a:cubicBezTo>
                  <a:pt x="275" y="701"/>
                  <a:pt x="275" y="701"/>
                  <a:pt x="275" y="701"/>
                </a:cubicBezTo>
                <a:cubicBezTo>
                  <a:pt x="264" y="702"/>
                  <a:pt x="249" y="698"/>
                  <a:pt x="232" y="690"/>
                </a:cubicBezTo>
                <a:cubicBezTo>
                  <a:pt x="216" y="683"/>
                  <a:pt x="202" y="674"/>
                  <a:pt x="188" y="663"/>
                </a:cubicBezTo>
                <a:cubicBezTo>
                  <a:pt x="179" y="656"/>
                  <a:pt x="167" y="651"/>
                  <a:pt x="154" y="649"/>
                </a:cubicBezTo>
                <a:cubicBezTo>
                  <a:pt x="134" y="647"/>
                  <a:pt x="134" y="647"/>
                  <a:pt x="134" y="647"/>
                </a:cubicBezTo>
                <a:cubicBezTo>
                  <a:pt x="113" y="650"/>
                  <a:pt x="113" y="650"/>
                  <a:pt x="113" y="650"/>
                </a:cubicBezTo>
                <a:cubicBezTo>
                  <a:pt x="97" y="652"/>
                  <a:pt x="81" y="652"/>
                  <a:pt x="66" y="651"/>
                </a:cubicBezTo>
                <a:cubicBezTo>
                  <a:pt x="49" y="650"/>
                  <a:pt x="28" y="645"/>
                  <a:pt x="2" y="637"/>
                </a:cubicBezTo>
                <a:cubicBezTo>
                  <a:pt x="0" y="641"/>
                  <a:pt x="0" y="641"/>
                  <a:pt x="0" y="641"/>
                </a:cubicBezTo>
                <a:cubicBezTo>
                  <a:pt x="1" y="641"/>
                  <a:pt x="1" y="641"/>
                  <a:pt x="1" y="641"/>
                </a:cubicBezTo>
                <a:cubicBezTo>
                  <a:pt x="1" y="641"/>
                  <a:pt x="1" y="641"/>
                  <a:pt x="1" y="641"/>
                </a:cubicBezTo>
                <a:cubicBezTo>
                  <a:pt x="2" y="641"/>
                  <a:pt x="2" y="641"/>
                  <a:pt x="2" y="641"/>
                </a:cubicBezTo>
                <a:cubicBezTo>
                  <a:pt x="2" y="642"/>
                  <a:pt x="2" y="642"/>
                  <a:pt x="2" y="642"/>
                </a:cubicBezTo>
                <a:cubicBezTo>
                  <a:pt x="3" y="648"/>
                  <a:pt x="3" y="648"/>
                  <a:pt x="3" y="648"/>
                </a:cubicBezTo>
                <a:cubicBezTo>
                  <a:pt x="8" y="660"/>
                  <a:pt x="8" y="660"/>
                  <a:pt x="8" y="660"/>
                </a:cubicBezTo>
                <a:cubicBezTo>
                  <a:pt x="21" y="675"/>
                  <a:pt x="21" y="675"/>
                  <a:pt x="21" y="675"/>
                </a:cubicBezTo>
                <a:cubicBezTo>
                  <a:pt x="22" y="677"/>
                  <a:pt x="22" y="677"/>
                  <a:pt x="22" y="677"/>
                </a:cubicBezTo>
                <a:cubicBezTo>
                  <a:pt x="19" y="689"/>
                  <a:pt x="19" y="689"/>
                  <a:pt x="19" y="689"/>
                </a:cubicBezTo>
                <a:cubicBezTo>
                  <a:pt x="19" y="689"/>
                  <a:pt x="19" y="689"/>
                  <a:pt x="19" y="689"/>
                </a:cubicBezTo>
                <a:cubicBezTo>
                  <a:pt x="18" y="689"/>
                  <a:pt x="18" y="689"/>
                  <a:pt x="18" y="689"/>
                </a:cubicBezTo>
                <a:cubicBezTo>
                  <a:pt x="11" y="699"/>
                  <a:pt x="11" y="699"/>
                  <a:pt x="11" y="699"/>
                </a:cubicBezTo>
                <a:cubicBezTo>
                  <a:pt x="19" y="707"/>
                  <a:pt x="19" y="707"/>
                  <a:pt x="19" y="707"/>
                </a:cubicBezTo>
                <a:cubicBezTo>
                  <a:pt x="22" y="710"/>
                  <a:pt x="24" y="712"/>
                  <a:pt x="24" y="715"/>
                </a:cubicBezTo>
                <a:cubicBezTo>
                  <a:pt x="26" y="726"/>
                  <a:pt x="26" y="726"/>
                  <a:pt x="26" y="726"/>
                </a:cubicBezTo>
                <a:cubicBezTo>
                  <a:pt x="35" y="736"/>
                  <a:pt x="35" y="736"/>
                  <a:pt x="35" y="736"/>
                </a:cubicBezTo>
                <a:cubicBezTo>
                  <a:pt x="35" y="737"/>
                  <a:pt x="35" y="737"/>
                  <a:pt x="35" y="737"/>
                </a:cubicBezTo>
                <a:cubicBezTo>
                  <a:pt x="36" y="745"/>
                  <a:pt x="36" y="745"/>
                  <a:pt x="36" y="745"/>
                </a:cubicBezTo>
                <a:cubicBezTo>
                  <a:pt x="36" y="751"/>
                  <a:pt x="36" y="751"/>
                  <a:pt x="36" y="751"/>
                </a:cubicBezTo>
                <a:cubicBezTo>
                  <a:pt x="42" y="755"/>
                  <a:pt x="42" y="755"/>
                  <a:pt x="42" y="755"/>
                </a:cubicBezTo>
                <a:cubicBezTo>
                  <a:pt x="45" y="754"/>
                  <a:pt x="45" y="754"/>
                  <a:pt x="45" y="754"/>
                </a:cubicBezTo>
                <a:cubicBezTo>
                  <a:pt x="46" y="752"/>
                  <a:pt x="46" y="752"/>
                  <a:pt x="46" y="752"/>
                </a:cubicBezTo>
                <a:cubicBezTo>
                  <a:pt x="48" y="747"/>
                  <a:pt x="51" y="745"/>
                  <a:pt x="55" y="744"/>
                </a:cubicBezTo>
                <a:cubicBezTo>
                  <a:pt x="60" y="742"/>
                  <a:pt x="60" y="742"/>
                  <a:pt x="60" y="742"/>
                </a:cubicBezTo>
                <a:cubicBezTo>
                  <a:pt x="92" y="739"/>
                  <a:pt x="92" y="739"/>
                  <a:pt x="92" y="739"/>
                </a:cubicBezTo>
                <a:cubicBezTo>
                  <a:pt x="105" y="734"/>
                  <a:pt x="105" y="734"/>
                  <a:pt x="105" y="734"/>
                </a:cubicBezTo>
                <a:cubicBezTo>
                  <a:pt x="106" y="734"/>
                  <a:pt x="106" y="734"/>
                  <a:pt x="106" y="734"/>
                </a:cubicBezTo>
                <a:cubicBezTo>
                  <a:pt x="108" y="732"/>
                  <a:pt x="108" y="732"/>
                  <a:pt x="108" y="732"/>
                </a:cubicBezTo>
                <a:cubicBezTo>
                  <a:pt x="114" y="747"/>
                  <a:pt x="114" y="747"/>
                  <a:pt x="114" y="747"/>
                </a:cubicBezTo>
                <a:cubicBezTo>
                  <a:pt x="115" y="747"/>
                  <a:pt x="115" y="747"/>
                  <a:pt x="115" y="747"/>
                </a:cubicBezTo>
                <a:cubicBezTo>
                  <a:pt x="115" y="747"/>
                  <a:pt x="115" y="747"/>
                  <a:pt x="115" y="747"/>
                </a:cubicBezTo>
                <a:cubicBezTo>
                  <a:pt x="116" y="751"/>
                  <a:pt x="115" y="754"/>
                  <a:pt x="113" y="757"/>
                </a:cubicBezTo>
                <a:cubicBezTo>
                  <a:pt x="96" y="782"/>
                  <a:pt x="96" y="782"/>
                  <a:pt x="96" y="782"/>
                </a:cubicBezTo>
                <a:cubicBezTo>
                  <a:pt x="97" y="786"/>
                  <a:pt x="97" y="786"/>
                  <a:pt x="97" y="786"/>
                </a:cubicBezTo>
                <a:cubicBezTo>
                  <a:pt x="105" y="794"/>
                  <a:pt x="105" y="794"/>
                  <a:pt x="105" y="794"/>
                </a:cubicBezTo>
                <a:cubicBezTo>
                  <a:pt x="113" y="799"/>
                  <a:pt x="113" y="799"/>
                  <a:pt x="113" y="799"/>
                </a:cubicBezTo>
                <a:cubicBezTo>
                  <a:pt x="113" y="799"/>
                  <a:pt x="113" y="799"/>
                  <a:pt x="113" y="799"/>
                </a:cubicBezTo>
                <a:cubicBezTo>
                  <a:pt x="117" y="803"/>
                  <a:pt x="120" y="807"/>
                  <a:pt x="123" y="808"/>
                </a:cubicBezTo>
                <a:cubicBezTo>
                  <a:pt x="128" y="809"/>
                  <a:pt x="132" y="813"/>
                  <a:pt x="136" y="817"/>
                </a:cubicBezTo>
                <a:cubicBezTo>
                  <a:pt x="136" y="819"/>
                  <a:pt x="136" y="819"/>
                  <a:pt x="136" y="819"/>
                </a:cubicBezTo>
                <a:cubicBezTo>
                  <a:pt x="142" y="822"/>
                  <a:pt x="142" y="822"/>
                  <a:pt x="142" y="822"/>
                </a:cubicBezTo>
                <a:cubicBezTo>
                  <a:pt x="144" y="822"/>
                  <a:pt x="144" y="822"/>
                  <a:pt x="144" y="822"/>
                </a:cubicBezTo>
                <a:cubicBezTo>
                  <a:pt x="145" y="822"/>
                  <a:pt x="145" y="822"/>
                  <a:pt x="145" y="822"/>
                </a:cubicBezTo>
                <a:cubicBezTo>
                  <a:pt x="147" y="829"/>
                  <a:pt x="147" y="829"/>
                  <a:pt x="147" y="829"/>
                </a:cubicBezTo>
                <a:cubicBezTo>
                  <a:pt x="147" y="829"/>
                  <a:pt x="147" y="829"/>
                  <a:pt x="147" y="829"/>
                </a:cubicBezTo>
                <a:cubicBezTo>
                  <a:pt x="147" y="836"/>
                  <a:pt x="147" y="836"/>
                  <a:pt x="147" y="836"/>
                </a:cubicBezTo>
                <a:cubicBezTo>
                  <a:pt x="150" y="845"/>
                  <a:pt x="150" y="845"/>
                  <a:pt x="150" y="845"/>
                </a:cubicBezTo>
                <a:cubicBezTo>
                  <a:pt x="165" y="848"/>
                  <a:pt x="165" y="848"/>
                  <a:pt x="165" y="848"/>
                </a:cubicBezTo>
                <a:cubicBezTo>
                  <a:pt x="166" y="848"/>
                  <a:pt x="166" y="848"/>
                  <a:pt x="166" y="848"/>
                </a:cubicBezTo>
                <a:cubicBezTo>
                  <a:pt x="167" y="848"/>
                  <a:pt x="167" y="848"/>
                  <a:pt x="167" y="848"/>
                </a:cubicBezTo>
                <a:cubicBezTo>
                  <a:pt x="167" y="849"/>
                  <a:pt x="167" y="849"/>
                  <a:pt x="167" y="849"/>
                </a:cubicBezTo>
                <a:cubicBezTo>
                  <a:pt x="167" y="850"/>
                  <a:pt x="167" y="850"/>
                  <a:pt x="167" y="850"/>
                </a:cubicBezTo>
                <a:cubicBezTo>
                  <a:pt x="171" y="859"/>
                  <a:pt x="171" y="859"/>
                  <a:pt x="171" y="859"/>
                </a:cubicBezTo>
                <a:cubicBezTo>
                  <a:pt x="184" y="863"/>
                  <a:pt x="184" y="863"/>
                  <a:pt x="184" y="863"/>
                </a:cubicBezTo>
                <a:cubicBezTo>
                  <a:pt x="192" y="859"/>
                  <a:pt x="192" y="859"/>
                  <a:pt x="192" y="859"/>
                </a:cubicBezTo>
                <a:cubicBezTo>
                  <a:pt x="191" y="854"/>
                  <a:pt x="191" y="854"/>
                  <a:pt x="191" y="854"/>
                </a:cubicBezTo>
                <a:cubicBezTo>
                  <a:pt x="183" y="847"/>
                  <a:pt x="183" y="847"/>
                  <a:pt x="183" y="847"/>
                </a:cubicBezTo>
                <a:cubicBezTo>
                  <a:pt x="184" y="845"/>
                  <a:pt x="184" y="845"/>
                  <a:pt x="184" y="845"/>
                </a:cubicBezTo>
                <a:cubicBezTo>
                  <a:pt x="184" y="844"/>
                  <a:pt x="184" y="844"/>
                  <a:pt x="184" y="844"/>
                </a:cubicBezTo>
                <a:cubicBezTo>
                  <a:pt x="191" y="831"/>
                  <a:pt x="191" y="831"/>
                  <a:pt x="191" y="831"/>
                </a:cubicBezTo>
                <a:cubicBezTo>
                  <a:pt x="205" y="831"/>
                  <a:pt x="205" y="831"/>
                  <a:pt x="205" y="831"/>
                </a:cubicBezTo>
                <a:cubicBezTo>
                  <a:pt x="206" y="832"/>
                  <a:pt x="206" y="832"/>
                  <a:pt x="206" y="832"/>
                </a:cubicBezTo>
                <a:cubicBezTo>
                  <a:pt x="227" y="839"/>
                  <a:pt x="227" y="839"/>
                  <a:pt x="227" y="839"/>
                </a:cubicBezTo>
                <a:cubicBezTo>
                  <a:pt x="238" y="837"/>
                  <a:pt x="238" y="837"/>
                  <a:pt x="238" y="837"/>
                </a:cubicBezTo>
                <a:cubicBezTo>
                  <a:pt x="247" y="829"/>
                  <a:pt x="247" y="829"/>
                  <a:pt x="247" y="829"/>
                </a:cubicBezTo>
                <a:cubicBezTo>
                  <a:pt x="258" y="816"/>
                  <a:pt x="264" y="811"/>
                  <a:pt x="269" y="814"/>
                </a:cubicBezTo>
                <a:cubicBezTo>
                  <a:pt x="273" y="813"/>
                  <a:pt x="273" y="813"/>
                  <a:pt x="273" y="813"/>
                </a:cubicBezTo>
                <a:cubicBezTo>
                  <a:pt x="279" y="813"/>
                  <a:pt x="282" y="814"/>
                  <a:pt x="284" y="814"/>
                </a:cubicBezTo>
                <a:cubicBezTo>
                  <a:pt x="284" y="816"/>
                  <a:pt x="285" y="817"/>
                  <a:pt x="285" y="818"/>
                </a:cubicBezTo>
                <a:cubicBezTo>
                  <a:pt x="285" y="820"/>
                  <a:pt x="287" y="825"/>
                  <a:pt x="291" y="832"/>
                </a:cubicBezTo>
                <a:cubicBezTo>
                  <a:pt x="291" y="833"/>
                  <a:pt x="291" y="833"/>
                  <a:pt x="291" y="833"/>
                </a:cubicBezTo>
                <a:cubicBezTo>
                  <a:pt x="291" y="833"/>
                  <a:pt x="291" y="833"/>
                  <a:pt x="291" y="833"/>
                </a:cubicBezTo>
                <a:cubicBezTo>
                  <a:pt x="293" y="842"/>
                  <a:pt x="293" y="842"/>
                  <a:pt x="293" y="842"/>
                </a:cubicBezTo>
                <a:cubicBezTo>
                  <a:pt x="293" y="844"/>
                  <a:pt x="293" y="844"/>
                  <a:pt x="293" y="844"/>
                </a:cubicBezTo>
                <a:cubicBezTo>
                  <a:pt x="290" y="853"/>
                  <a:pt x="290" y="853"/>
                  <a:pt x="290" y="853"/>
                </a:cubicBezTo>
                <a:cubicBezTo>
                  <a:pt x="290" y="853"/>
                  <a:pt x="290" y="853"/>
                  <a:pt x="290" y="853"/>
                </a:cubicBezTo>
                <a:cubicBezTo>
                  <a:pt x="290" y="854"/>
                  <a:pt x="290" y="854"/>
                  <a:pt x="290" y="854"/>
                </a:cubicBezTo>
                <a:cubicBezTo>
                  <a:pt x="290" y="854"/>
                  <a:pt x="290" y="854"/>
                  <a:pt x="290" y="854"/>
                </a:cubicBezTo>
                <a:cubicBezTo>
                  <a:pt x="279" y="867"/>
                  <a:pt x="279" y="867"/>
                  <a:pt x="279" y="867"/>
                </a:cubicBezTo>
                <a:cubicBezTo>
                  <a:pt x="279" y="867"/>
                  <a:pt x="279" y="867"/>
                  <a:pt x="279" y="867"/>
                </a:cubicBezTo>
                <a:cubicBezTo>
                  <a:pt x="279" y="867"/>
                  <a:pt x="279" y="867"/>
                  <a:pt x="279" y="867"/>
                </a:cubicBezTo>
                <a:cubicBezTo>
                  <a:pt x="257" y="877"/>
                  <a:pt x="257" y="877"/>
                  <a:pt x="257" y="877"/>
                </a:cubicBezTo>
                <a:cubicBezTo>
                  <a:pt x="254" y="883"/>
                  <a:pt x="254" y="883"/>
                  <a:pt x="254" y="883"/>
                </a:cubicBezTo>
                <a:cubicBezTo>
                  <a:pt x="251" y="901"/>
                  <a:pt x="251" y="901"/>
                  <a:pt x="251" y="901"/>
                </a:cubicBezTo>
                <a:cubicBezTo>
                  <a:pt x="253" y="909"/>
                  <a:pt x="253" y="909"/>
                  <a:pt x="253" y="909"/>
                </a:cubicBezTo>
                <a:cubicBezTo>
                  <a:pt x="258" y="918"/>
                  <a:pt x="258" y="918"/>
                  <a:pt x="258" y="918"/>
                </a:cubicBezTo>
                <a:cubicBezTo>
                  <a:pt x="261" y="920"/>
                  <a:pt x="261" y="920"/>
                  <a:pt x="261" y="920"/>
                </a:cubicBezTo>
                <a:cubicBezTo>
                  <a:pt x="268" y="925"/>
                  <a:pt x="268" y="925"/>
                  <a:pt x="268" y="925"/>
                </a:cubicBezTo>
                <a:cubicBezTo>
                  <a:pt x="293" y="925"/>
                  <a:pt x="293" y="925"/>
                  <a:pt x="293" y="925"/>
                </a:cubicBezTo>
                <a:cubicBezTo>
                  <a:pt x="315" y="922"/>
                  <a:pt x="315" y="922"/>
                  <a:pt x="315" y="922"/>
                </a:cubicBezTo>
                <a:cubicBezTo>
                  <a:pt x="318" y="919"/>
                  <a:pt x="318" y="919"/>
                  <a:pt x="318" y="919"/>
                </a:cubicBezTo>
                <a:cubicBezTo>
                  <a:pt x="321" y="915"/>
                  <a:pt x="324" y="914"/>
                  <a:pt x="326" y="914"/>
                </a:cubicBezTo>
                <a:cubicBezTo>
                  <a:pt x="340" y="916"/>
                  <a:pt x="340" y="916"/>
                  <a:pt x="340" y="916"/>
                </a:cubicBezTo>
                <a:cubicBezTo>
                  <a:pt x="341" y="914"/>
                  <a:pt x="341" y="914"/>
                  <a:pt x="341" y="914"/>
                </a:cubicBezTo>
                <a:cubicBezTo>
                  <a:pt x="340" y="910"/>
                  <a:pt x="340" y="906"/>
                  <a:pt x="343" y="902"/>
                </a:cubicBezTo>
                <a:cubicBezTo>
                  <a:pt x="349" y="892"/>
                  <a:pt x="349" y="892"/>
                  <a:pt x="349" y="892"/>
                </a:cubicBezTo>
                <a:cubicBezTo>
                  <a:pt x="349" y="873"/>
                  <a:pt x="349" y="873"/>
                  <a:pt x="349" y="873"/>
                </a:cubicBezTo>
                <a:cubicBezTo>
                  <a:pt x="349" y="872"/>
                  <a:pt x="349" y="872"/>
                  <a:pt x="349" y="872"/>
                </a:cubicBezTo>
                <a:cubicBezTo>
                  <a:pt x="360" y="841"/>
                  <a:pt x="360" y="841"/>
                  <a:pt x="360" y="841"/>
                </a:cubicBezTo>
                <a:cubicBezTo>
                  <a:pt x="360" y="840"/>
                  <a:pt x="360" y="840"/>
                  <a:pt x="360" y="840"/>
                </a:cubicBezTo>
                <a:cubicBezTo>
                  <a:pt x="360" y="839"/>
                  <a:pt x="360" y="839"/>
                  <a:pt x="360" y="839"/>
                </a:cubicBezTo>
                <a:cubicBezTo>
                  <a:pt x="361" y="839"/>
                  <a:pt x="361" y="839"/>
                  <a:pt x="361" y="839"/>
                </a:cubicBezTo>
                <a:cubicBezTo>
                  <a:pt x="361" y="839"/>
                  <a:pt x="361" y="839"/>
                  <a:pt x="361" y="839"/>
                </a:cubicBezTo>
                <a:cubicBezTo>
                  <a:pt x="380" y="824"/>
                  <a:pt x="380" y="824"/>
                  <a:pt x="380" y="824"/>
                </a:cubicBezTo>
                <a:cubicBezTo>
                  <a:pt x="381" y="822"/>
                  <a:pt x="381" y="822"/>
                  <a:pt x="381" y="822"/>
                </a:cubicBezTo>
                <a:cubicBezTo>
                  <a:pt x="397" y="830"/>
                  <a:pt x="397" y="830"/>
                  <a:pt x="397" y="830"/>
                </a:cubicBezTo>
                <a:cubicBezTo>
                  <a:pt x="397" y="830"/>
                  <a:pt x="397" y="830"/>
                  <a:pt x="397" y="830"/>
                </a:cubicBezTo>
                <a:cubicBezTo>
                  <a:pt x="406" y="836"/>
                  <a:pt x="410" y="841"/>
                  <a:pt x="410" y="844"/>
                </a:cubicBezTo>
                <a:cubicBezTo>
                  <a:pt x="409" y="857"/>
                  <a:pt x="409" y="857"/>
                  <a:pt x="409" y="857"/>
                </a:cubicBezTo>
                <a:cubicBezTo>
                  <a:pt x="403" y="865"/>
                  <a:pt x="403" y="865"/>
                  <a:pt x="403" y="865"/>
                </a:cubicBezTo>
                <a:cubicBezTo>
                  <a:pt x="399" y="878"/>
                  <a:pt x="399" y="878"/>
                  <a:pt x="399" y="878"/>
                </a:cubicBezTo>
                <a:cubicBezTo>
                  <a:pt x="399" y="891"/>
                  <a:pt x="399" y="891"/>
                  <a:pt x="399" y="891"/>
                </a:cubicBezTo>
                <a:cubicBezTo>
                  <a:pt x="403" y="897"/>
                  <a:pt x="403" y="897"/>
                  <a:pt x="403" y="897"/>
                </a:cubicBezTo>
                <a:cubicBezTo>
                  <a:pt x="409" y="896"/>
                  <a:pt x="409" y="896"/>
                  <a:pt x="409" y="896"/>
                </a:cubicBezTo>
                <a:cubicBezTo>
                  <a:pt x="410" y="896"/>
                  <a:pt x="410" y="896"/>
                  <a:pt x="410" y="896"/>
                </a:cubicBezTo>
                <a:cubicBezTo>
                  <a:pt x="419" y="896"/>
                  <a:pt x="419" y="896"/>
                  <a:pt x="419" y="896"/>
                </a:cubicBezTo>
                <a:cubicBezTo>
                  <a:pt x="424" y="899"/>
                  <a:pt x="427" y="903"/>
                  <a:pt x="429" y="909"/>
                </a:cubicBezTo>
                <a:cubicBezTo>
                  <a:pt x="435" y="911"/>
                  <a:pt x="435" y="911"/>
                  <a:pt x="435" y="911"/>
                </a:cubicBezTo>
                <a:cubicBezTo>
                  <a:pt x="435" y="911"/>
                  <a:pt x="435" y="911"/>
                  <a:pt x="435" y="911"/>
                </a:cubicBezTo>
                <a:cubicBezTo>
                  <a:pt x="435" y="911"/>
                  <a:pt x="435" y="911"/>
                  <a:pt x="435" y="911"/>
                </a:cubicBezTo>
                <a:cubicBezTo>
                  <a:pt x="436" y="911"/>
                  <a:pt x="436" y="911"/>
                  <a:pt x="436" y="911"/>
                </a:cubicBezTo>
                <a:cubicBezTo>
                  <a:pt x="457" y="921"/>
                  <a:pt x="457" y="921"/>
                  <a:pt x="457" y="921"/>
                </a:cubicBezTo>
                <a:cubicBezTo>
                  <a:pt x="466" y="924"/>
                  <a:pt x="466" y="924"/>
                  <a:pt x="466" y="924"/>
                </a:cubicBezTo>
                <a:cubicBezTo>
                  <a:pt x="479" y="922"/>
                  <a:pt x="479" y="922"/>
                  <a:pt x="479" y="922"/>
                </a:cubicBezTo>
                <a:cubicBezTo>
                  <a:pt x="484" y="915"/>
                  <a:pt x="484" y="915"/>
                  <a:pt x="484" y="915"/>
                </a:cubicBezTo>
                <a:cubicBezTo>
                  <a:pt x="491" y="885"/>
                  <a:pt x="491" y="885"/>
                  <a:pt x="491" y="885"/>
                </a:cubicBezTo>
                <a:cubicBezTo>
                  <a:pt x="492" y="868"/>
                  <a:pt x="492" y="868"/>
                  <a:pt x="492" y="868"/>
                </a:cubicBezTo>
                <a:cubicBezTo>
                  <a:pt x="492" y="867"/>
                  <a:pt x="492" y="867"/>
                  <a:pt x="492" y="867"/>
                </a:cubicBezTo>
                <a:cubicBezTo>
                  <a:pt x="493" y="867"/>
                  <a:pt x="493" y="867"/>
                  <a:pt x="493" y="867"/>
                </a:cubicBezTo>
                <a:cubicBezTo>
                  <a:pt x="494" y="866"/>
                  <a:pt x="494" y="866"/>
                  <a:pt x="494" y="866"/>
                </a:cubicBezTo>
                <a:cubicBezTo>
                  <a:pt x="505" y="856"/>
                  <a:pt x="505" y="856"/>
                  <a:pt x="505" y="856"/>
                </a:cubicBezTo>
                <a:cubicBezTo>
                  <a:pt x="512" y="848"/>
                  <a:pt x="512" y="848"/>
                  <a:pt x="512" y="848"/>
                </a:cubicBezTo>
                <a:cubicBezTo>
                  <a:pt x="513" y="847"/>
                  <a:pt x="513" y="847"/>
                  <a:pt x="513" y="847"/>
                </a:cubicBezTo>
                <a:cubicBezTo>
                  <a:pt x="525" y="842"/>
                  <a:pt x="525" y="842"/>
                  <a:pt x="525" y="842"/>
                </a:cubicBezTo>
                <a:cubicBezTo>
                  <a:pt x="532" y="837"/>
                  <a:pt x="532" y="837"/>
                  <a:pt x="532" y="837"/>
                </a:cubicBezTo>
                <a:cubicBezTo>
                  <a:pt x="541" y="834"/>
                  <a:pt x="541" y="834"/>
                  <a:pt x="541" y="834"/>
                </a:cubicBezTo>
                <a:cubicBezTo>
                  <a:pt x="536" y="816"/>
                  <a:pt x="536" y="816"/>
                  <a:pt x="536" y="816"/>
                </a:cubicBezTo>
                <a:cubicBezTo>
                  <a:pt x="557" y="818"/>
                  <a:pt x="557" y="818"/>
                  <a:pt x="557" y="818"/>
                </a:cubicBezTo>
                <a:cubicBezTo>
                  <a:pt x="557" y="818"/>
                  <a:pt x="557" y="818"/>
                  <a:pt x="557" y="818"/>
                </a:cubicBezTo>
                <a:cubicBezTo>
                  <a:pt x="557" y="819"/>
                  <a:pt x="557" y="819"/>
                  <a:pt x="557" y="819"/>
                </a:cubicBezTo>
                <a:cubicBezTo>
                  <a:pt x="557" y="819"/>
                  <a:pt x="557" y="819"/>
                  <a:pt x="557" y="819"/>
                </a:cubicBezTo>
                <a:cubicBezTo>
                  <a:pt x="568" y="823"/>
                  <a:pt x="568" y="823"/>
                  <a:pt x="568" y="823"/>
                </a:cubicBezTo>
                <a:cubicBezTo>
                  <a:pt x="568" y="823"/>
                  <a:pt x="568" y="823"/>
                  <a:pt x="568" y="823"/>
                </a:cubicBezTo>
                <a:cubicBezTo>
                  <a:pt x="568" y="822"/>
                  <a:pt x="568" y="822"/>
                  <a:pt x="568" y="822"/>
                </a:cubicBezTo>
                <a:cubicBezTo>
                  <a:pt x="571" y="811"/>
                  <a:pt x="571" y="811"/>
                  <a:pt x="571" y="811"/>
                </a:cubicBezTo>
                <a:cubicBezTo>
                  <a:pt x="571" y="809"/>
                  <a:pt x="571" y="809"/>
                  <a:pt x="571" y="809"/>
                </a:cubicBezTo>
                <a:cubicBezTo>
                  <a:pt x="573" y="810"/>
                  <a:pt x="573" y="810"/>
                  <a:pt x="573" y="810"/>
                </a:cubicBezTo>
                <a:cubicBezTo>
                  <a:pt x="574" y="810"/>
                  <a:pt x="574" y="810"/>
                  <a:pt x="574" y="810"/>
                </a:cubicBezTo>
                <a:cubicBezTo>
                  <a:pt x="584" y="812"/>
                  <a:pt x="584" y="812"/>
                  <a:pt x="584" y="812"/>
                </a:cubicBezTo>
                <a:cubicBezTo>
                  <a:pt x="588" y="812"/>
                  <a:pt x="588" y="812"/>
                  <a:pt x="588" y="812"/>
                </a:cubicBezTo>
                <a:cubicBezTo>
                  <a:pt x="598" y="802"/>
                  <a:pt x="598" y="802"/>
                  <a:pt x="598" y="802"/>
                </a:cubicBezTo>
                <a:cubicBezTo>
                  <a:pt x="598" y="802"/>
                  <a:pt x="598" y="802"/>
                  <a:pt x="598" y="802"/>
                </a:cubicBezTo>
                <a:cubicBezTo>
                  <a:pt x="599" y="801"/>
                  <a:pt x="599" y="801"/>
                  <a:pt x="599" y="801"/>
                </a:cubicBezTo>
                <a:cubicBezTo>
                  <a:pt x="599" y="801"/>
                  <a:pt x="599" y="801"/>
                  <a:pt x="599" y="801"/>
                </a:cubicBezTo>
                <a:cubicBezTo>
                  <a:pt x="612" y="799"/>
                  <a:pt x="612" y="799"/>
                  <a:pt x="612" y="799"/>
                </a:cubicBezTo>
                <a:cubicBezTo>
                  <a:pt x="622" y="789"/>
                  <a:pt x="622" y="789"/>
                  <a:pt x="622" y="789"/>
                </a:cubicBezTo>
                <a:cubicBezTo>
                  <a:pt x="627" y="781"/>
                  <a:pt x="627" y="781"/>
                  <a:pt x="627" y="781"/>
                </a:cubicBezTo>
                <a:cubicBezTo>
                  <a:pt x="627" y="771"/>
                  <a:pt x="627" y="771"/>
                  <a:pt x="627" y="771"/>
                </a:cubicBezTo>
                <a:cubicBezTo>
                  <a:pt x="627" y="768"/>
                  <a:pt x="629" y="765"/>
                  <a:pt x="633" y="763"/>
                </a:cubicBezTo>
                <a:cubicBezTo>
                  <a:pt x="633" y="763"/>
                  <a:pt x="633" y="763"/>
                  <a:pt x="633" y="763"/>
                </a:cubicBezTo>
                <a:cubicBezTo>
                  <a:pt x="634" y="763"/>
                  <a:pt x="634" y="763"/>
                  <a:pt x="634" y="763"/>
                </a:cubicBezTo>
                <a:cubicBezTo>
                  <a:pt x="635" y="763"/>
                  <a:pt x="635" y="763"/>
                  <a:pt x="635" y="763"/>
                </a:cubicBezTo>
                <a:cubicBezTo>
                  <a:pt x="646" y="765"/>
                  <a:pt x="646" y="765"/>
                  <a:pt x="646" y="765"/>
                </a:cubicBezTo>
                <a:cubicBezTo>
                  <a:pt x="651" y="762"/>
                  <a:pt x="651" y="762"/>
                  <a:pt x="651" y="762"/>
                </a:cubicBezTo>
                <a:cubicBezTo>
                  <a:pt x="653" y="753"/>
                  <a:pt x="653" y="753"/>
                  <a:pt x="653" y="753"/>
                </a:cubicBezTo>
                <a:cubicBezTo>
                  <a:pt x="665" y="749"/>
                  <a:pt x="665" y="749"/>
                  <a:pt x="665" y="749"/>
                </a:cubicBezTo>
                <a:cubicBezTo>
                  <a:pt x="666" y="749"/>
                  <a:pt x="666" y="749"/>
                  <a:pt x="666" y="749"/>
                </a:cubicBezTo>
                <a:cubicBezTo>
                  <a:pt x="666" y="749"/>
                  <a:pt x="666" y="749"/>
                  <a:pt x="666" y="749"/>
                </a:cubicBezTo>
                <a:cubicBezTo>
                  <a:pt x="666" y="749"/>
                  <a:pt x="666" y="749"/>
                  <a:pt x="666" y="749"/>
                </a:cubicBezTo>
                <a:cubicBezTo>
                  <a:pt x="681" y="751"/>
                  <a:pt x="681" y="751"/>
                  <a:pt x="681" y="751"/>
                </a:cubicBezTo>
                <a:cubicBezTo>
                  <a:pt x="693" y="748"/>
                  <a:pt x="693" y="748"/>
                  <a:pt x="693" y="748"/>
                </a:cubicBezTo>
                <a:cubicBezTo>
                  <a:pt x="701" y="741"/>
                  <a:pt x="701" y="741"/>
                  <a:pt x="701" y="741"/>
                </a:cubicBezTo>
                <a:cubicBezTo>
                  <a:pt x="706" y="731"/>
                  <a:pt x="706" y="731"/>
                  <a:pt x="706" y="731"/>
                </a:cubicBezTo>
                <a:cubicBezTo>
                  <a:pt x="697" y="722"/>
                  <a:pt x="697" y="722"/>
                  <a:pt x="697" y="722"/>
                </a:cubicBezTo>
                <a:cubicBezTo>
                  <a:pt x="697" y="721"/>
                  <a:pt x="697" y="721"/>
                  <a:pt x="697" y="721"/>
                </a:cubicBezTo>
                <a:cubicBezTo>
                  <a:pt x="697" y="721"/>
                  <a:pt x="697" y="721"/>
                  <a:pt x="697" y="721"/>
                </a:cubicBezTo>
                <a:cubicBezTo>
                  <a:pt x="695" y="714"/>
                  <a:pt x="695" y="714"/>
                  <a:pt x="695" y="714"/>
                </a:cubicBezTo>
                <a:cubicBezTo>
                  <a:pt x="695" y="714"/>
                  <a:pt x="695" y="714"/>
                  <a:pt x="695" y="714"/>
                </a:cubicBezTo>
                <a:cubicBezTo>
                  <a:pt x="692" y="703"/>
                  <a:pt x="692" y="703"/>
                  <a:pt x="692" y="703"/>
                </a:cubicBezTo>
                <a:cubicBezTo>
                  <a:pt x="692" y="702"/>
                  <a:pt x="692" y="702"/>
                  <a:pt x="692" y="702"/>
                </a:cubicBezTo>
                <a:cubicBezTo>
                  <a:pt x="698" y="692"/>
                  <a:pt x="698" y="692"/>
                  <a:pt x="698" y="692"/>
                </a:cubicBezTo>
                <a:cubicBezTo>
                  <a:pt x="698" y="689"/>
                  <a:pt x="700" y="685"/>
                  <a:pt x="704" y="680"/>
                </a:cubicBezTo>
                <a:cubicBezTo>
                  <a:pt x="711" y="667"/>
                  <a:pt x="711" y="667"/>
                  <a:pt x="711" y="667"/>
                </a:cubicBezTo>
                <a:cubicBezTo>
                  <a:pt x="711" y="666"/>
                  <a:pt x="711" y="666"/>
                  <a:pt x="711" y="666"/>
                </a:cubicBezTo>
                <a:cubicBezTo>
                  <a:pt x="712" y="666"/>
                  <a:pt x="712" y="666"/>
                  <a:pt x="712" y="666"/>
                </a:cubicBezTo>
                <a:cubicBezTo>
                  <a:pt x="718" y="657"/>
                  <a:pt x="718" y="657"/>
                  <a:pt x="718" y="657"/>
                </a:cubicBezTo>
                <a:cubicBezTo>
                  <a:pt x="727" y="638"/>
                  <a:pt x="727" y="638"/>
                  <a:pt x="727" y="638"/>
                </a:cubicBezTo>
                <a:cubicBezTo>
                  <a:pt x="735" y="651"/>
                  <a:pt x="735" y="651"/>
                  <a:pt x="735" y="651"/>
                </a:cubicBezTo>
                <a:cubicBezTo>
                  <a:pt x="736" y="651"/>
                  <a:pt x="736" y="651"/>
                  <a:pt x="736" y="651"/>
                </a:cubicBezTo>
                <a:cubicBezTo>
                  <a:pt x="736" y="652"/>
                  <a:pt x="736" y="652"/>
                  <a:pt x="736" y="652"/>
                </a:cubicBezTo>
                <a:cubicBezTo>
                  <a:pt x="739" y="664"/>
                  <a:pt x="739" y="664"/>
                  <a:pt x="739" y="664"/>
                </a:cubicBezTo>
                <a:cubicBezTo>
                  <a:pt x="739" y="664"/>
                  <a:pt x="739" y="664"/>
                  <a:pt x="739" y="664"/>
                </a:cubicBezTo>
                <a:cubicBezTo>
                  <a:pt x="741" y="677"/>
                  <a:pt x="741" y="677"/>
                  <a:pt x="741" y="677"/>
                </a:cubicBezTo>
                <a:cubicBezTo>
                  <a:pt x="749" y="680"/>
                  <a:pt x="749" y="680"/>
                  <a:pt x="749" y="680"/>
                </a:cubicBezTo>
                <a:cubicBezTo>
                  <a:pt x="750" y="680"/>
                  <a:pt x="750" y="680"/>
                  <a:pt x="750" y="680"/>
                </a:cubicBezTo>
                <a:cubicBezTo>
                  <a:pt x="750" y="680"/>
                  <a:pt x="750" y="680"/>
                  <a:pt x="750" y="680"/>
                </a:cubicBezTo>
                <a:cubicBezTo>
                  <a:pt x="750" y="680"/>
                  <a:pt x="750" y="680"/>
                  <a:pt x="750" y="680"/>
                </a:cubicBezTo>
                <a:cubicBezTo>
                  <a:pt x="752" y="681"/>
                  <a:pt x="752" y="681"/>
                  <a:pt x="752" y="681"/>
                </a:cubicBezTo>
                <a:cubicBezTo>
                  <a:pt x="753" y="681"/>
                  <a:pt x="753" y="681"/>
                  <a:pt x="753" y="681"/>
                </a:cubicBezTo>
                <a:cubicBezTo>
                  <a:pt x="760" y="668"/>
                  <a:pt x="760" y="668"/>
                  <a:pt x="760" y="668"/>
                </a:cubicBezTo>
                <a:cubicBezTo>
                  <a:pt x="764" y="656"/>
                  <a:pt x="764" y="656"/>
                  <a:pt x="764" y="656"/>
                </a:cubicBezTo>
                <a:cubicBezTo>
                  <a:pt x="766" y="657"/>
                  <a:pt x="766" y="657"/>
                  <a:pt x="766" y="657"/>
                </a:cubicBezTo>
                <a:cubicBezTo>
                  <a:pt x="768" y="657"/>
                  <a:pt x="768" y="657"/>
                  <a:pt x="768" y="657"/>
                </a:cubicBezTo>
                <a:cubicBezTo>
                  <a:pt x="786" y="663"/>
                  <a:pt x="786" y="663"/>
                  <a:pt x="786" y="663"/>
                </a:cubicBezTo>
                <a:cubicBezTo>
                  <a:pt x="794" y="657"/>
                  <a:pt x="794" y="657"/>
                  <a:pt x="794" y="657"/>
                </a:cubicBezTo>
                <a:cubicBezTo>
                  <a:pt x="795" y="656"/>
                  <a:pt x="795" y="656"/>
                  <a:pt x="795" y="656"/>
                </a:cubicBezTo>
                <a:cubicBezTo>
                  <a:pt x="796" y="656"/>
                  <a:pt x="796" y="656"/>
                  <a:pt x="796" y="656"/>
                </a:cubicBezTo>
                <a:cubicBezTo>
                  <a:pt x="805" y="655"/>
                  <a:pt x="805" y="655"/>
                  <a:pt x="805" y="655"/>
                </a:cubicBezTo>
                <a:cubicBezTo>
                  <a:pt x="811" y="645"/>
                  <a:pt x="811" y="645"/>
                  <a:pt x="811" y="645"/>
                </a:cubicBezTo>
                <a:cubicBezTo>
                  <a:pt x="811" y="632"/>
                  <a:pt x="811" y="632"/>
                  <a:pt x="811" y="632"/>
                </a:cubicBezTo>
                <a:cubicBezTo>
                  <a:pt x="815" y="613"/>
                  <a:pt x="815" y="613"/>
                  <a:pt x="815" y="613"/>
                </a:cubicBezTo>
                <a:cubicBezTo>
                  <a:pt x="816" y="614"/>
                  <a:pt x="816" y="614"/>
                  <a:pt x="816" y="614"/>
                </a:cubicBezTo>
                <a:cubicBezTo>
                  <a:pt x="818" y="614"/>
                  <a:pt x="818" y="614"/>
                  <a:pt x="818" y="614"/>
                </a:cubicBezTo>
                <a:cubicBezTo>
                  <a:pt x="831" y="617"/>
                  <a:pt x="831" y="617"/>
                  <a:pt x="831" y="617"/>
                </a:cubicBezTo>
                <a:cubicBezTo>
                  <a:pt x="837" y="606"/>
                  <a:pt x="837" y="606"/>
                  <a:pt x="837" y="606"/>
                </a:cubicBezTo>
                <a:cubicBezTo>
                  <a:pt x="838" y="606"/>
                  <a:pt x="838" y="606"/>
                  <a:pt x="838" y="606"/>
                </a:cubicBezTo>
                <a:cubicBezTo>
                  <a:pt x="839" y="606"/>
                  <a:pt x="839" y="606"/>
                  <a:pt x="839" y="606"/>
                </a:cubicBezTo>
                <a:cubicBezTo>
                  <a:pt x="851" y="604"/>
                  <a:pt x="851" y="604"/>
                  <a:pt x="851" y="604"/>
                </a:cubicBezTo>
                <a:cubicBezTo>
                  <a:pt x="853" y="604"/>
                  <a:pt x="853" y="604"/>
                  <a:pt x="853" y="604"/>
                </a:cubicBezTo>
                <a:cubicBezTo>
                  <a:pt x="853" y="605"/>
                  <a:pt x="853" y="605"/>
                  <a:pt x="853" y="605"/>
                </a:cubicBezTo>
                <a:cubicBezTo>
                  <a:pt x="854" y="606"/>
                  <a:pt x="854" y="606"/>
                  <a:pt x="854" y="606"/>
                </a:cubicBezTo>
                <a:cubicBezTo>
                  <a:pt x="860" y="614"/>
                  <a:pt x="860" y="614"/>
                  <a:pt x="860" y="614"/>
                </a:cubicBezTo>
                <a:cubicBezTo>
                  <a:pt x="860" y="615"/>
                  <a:pt x="860" y="615"/>
                  <a:pt x="860" y="615"/>
                </a:cubicBezTo>
                <a:cubicBezTo>
                  <a:pt x="861" y="615"/>
                  <a:pt x="861" y="615"/>
                  <a:pt x="861" y="615"/>
                </a:cubicBezTo>
                <a:cubicBezTo>
                  <a:pt x="861" y="617"/>
                  <a:pt x="861" y="617"/>
                  <a:pt x="861" y="617"/>
                </a:cubicBezTo>
                <a:cubicBezTo>
                  <a:pt x="862" y="629"/>
                  <a:pt x="862" y="629"/>
                  <a:pt x="862" y="629"/>
                </a:cubicBezTo>
                <a:cubicBezTo>
                  <a:pt x="868" y="634"/>
                  <a:pt x="868" y="634"/>
                  <a:pt x="868" y="634"/>
                </a:cubicBezTo>
                <a:cubicBezTo>
                  <a:pt x="877" y="626"/>
                  <a:pt x="877" y="626"/>
                  <a:pt x="877" y="626"/>
                </a:cubicBezTo>
                <a:cubicBezTo>
                  <a:pt x="879" y="629"/>
                  <a:pt x="879" y="629"/>
                  <a:pt x="879" y="629"/>
                </a:cubicBezTo>
                <a:cubicBezTo>
                  <a:pt x="882" y="632"/>
                  <a:pt x="883" y="635"/>
                  <a:pt x="883" y="638"/>
                </a:cubicBezTo>
                <a:cubicBezTo>
                  <a:pt x="883" y="649"/>
                  <a:pt x="883" y="649"/>
                  <a:pt x="883" y="649"/>
                </a:cubicBezTo>
                <a:cubicBezTo>
                  <a:pt x="879" y="660"/>
                  <a:pt x="879" y="660"/>
                  <a:pt x="879" y="660"/>
                </a:cubicBezTo>
                <a:cubicBezTo>
                  <a:pt x="882" y="665"/>
                  <a:pt x="882" y="665"/>
                  <a:pt x="882" y="665"/>
                </a:cubicBezTo>
                <a:cubicBezTo>
                  <a:pt x="888" y="672"/>
                  <a:pt x="888" y="672"/>
                  <a:pt x="888" y="672"/>
                </a:cubicBezTo>
                <a:cubicBezTo>
                  <a:pt x="913" y="675"/>
                  <a:pt x="913" y="675"/>
                  <a:pt x="913" y="675"/>
                </a:cubicBezTo>
                <a:cubicBezTo>
                  <a:pt x="914" y="676"/>
                  <a:pt x="914" y="676"/>
                  <a:pt x="914" y="676"/>
                </a:cubicBezTo>
                <a:cubicBezTo>
                  <a:pt x="914" y="676"/>
                  <a:pt x="914" y="676"/>
                  <a:pt x="914" y="676"/>
                </a:cubicBezTo>
                <a:cubicBezTo>
                  <a:pt x="915" y="677"/>
                  <a:pt x="915" y="677"/>
                  <a:pt x="915" y="677"/>
                </a:cubicBezTo>
                <a:cubicBezTo>
                  <a:pt x="915" y="677"/>
                  <a:pt x="915" y="677"/>
                  <a:pt x="915" y="677"/>
                </a:cubicBezTo>
                <a:cubicBezTo>
                  <a:pt x="917" y="678"/>
                  <a:pt x="917" y="678"/>
                  <a:pt x="917" y="678"/>
                </a:cubicBezTo>
                <a:cubicBezTo>
                  <a:pt x="924" y="668"/>
                  <a:pt x="924" y="668"/>
                  <a:pt x="924" y="668"/>
                </a:cubicBezTo>
                <a:cubicBezTo>
                  <a:pt x="925" y="668"/>
                  <a:pt x="925" y="668"/>
                  <a:pt x="925" y="668"/>
                </a:cubicBezTo>
                <a:cubicBezTo>
                  <a:pt x="931" y="662"/>
                  <a:pt x="931" y="662"/>
                  <a:pt x="931" y="662"/>
                </a:cubicBezTo>
                <a:cubicBezTo>
                  <a:pt x="928" y="653"/>
                  <a:pt x="928" y="653"/>
                  <a:pt x="928" y="653"/>
                </a:cubicBezTo>
                <a:cubicBezTo>
                  <a:pt x="922" y="614"/>
                  <a:pt x="922" y="614"/>
                  <a:pt x="922" y="614"/>
                </a:cubicBezTo>
                <a:cubicBezTo>
                  <a:pt x="939" y="623"/>
                  <a:pt x="939" y="623"/>
                  <a:pt x="939" y="623"/>
                </a:cubicBezTo>
                <a:cubicBezTo>
                  <a:pt x="940" y="623"/>
                  <a:pt x="940" y="623"/>
                  <a:pt x="940" y="623"/>
                </a:cubicBezTo>
                <a:cubicBezTo>
                  <a:pt x="941" y="623"/>
                  <a:pt x="941" y="623"/>
                  <a:pt x="941" y="623"/>
                </a:cubicBezTo>
                <a:cubicBezTo>
                  <a:pt x="948" y="632"/>
                  <a:pt x="948" y="632"/>
                  <a:pt x="948" y="632"/>
                </a:cubicBezTo>
                <a:cubicBezTo>
                  <a:pt x="953" y="637"/>
                  <a:pt x="953" y="637"/>
                  <a:pt x="953" y="637"/>
                </a:cubicBezTo>
                <a:cubicBezTo>
                  <a:pt x="961" y="632"/>
                  <a:pt x="961" y="632"/>
                  <a:pt x="961" y="632"/>
                </a:cubicBezTo>
                <a:cubicBezTo>
                  <a:pt x="986" y="604"/>
                  <a:pt x="986" y="604"/>
                  <a:pt x="986" y="604"/>
                </a:cubicBezTo>
                <a:cubicBezTo>
                  <a:pt x="986" y="604"/>
                  <a:pt x="986" y="604"/>
                  <a:pt x="986" y="604"/>
                </a:cubicBezTo>
                <a:cubicBezTo>
                  <a:pt x="987" y="604"/>
                  <a:pt x="987" y="604"/>
                  <a:pt x="987" y="604"/>
                </a:cubicBezTo>
                <a:cubicBezTo>
                  <a:pt x="996" y="598"/>
                  <a:pt x="996" y="598"/>
                  <a:pt x="996" y="598"/>
                </a:cubicBezTo>
                <a:cubicBezTo>
                  <a:pt x="1006" y="583"/>
                  <a:pt x="1006" y="583"/>
                  <a:pt x="1006" y="583"/>
                </a:cubicBezTo>
                <a:cubicBezTo>
                  <a:pt x="1007" y="582"/>
                  <a:pt x="1007" y="582"/>
                  <a:pt x="1007" y="582"/>
                </a:cubicBezTo>
                <a:cubicBezTo>
                  <a:pt x="1021" y="586"/>
                  <a:pt x="1021" y="586"/>
                  <a:pt x="1021" y="586"/>
                </a:cubicBezTo>
                <a:cubicBezTo>
                  <a:pt x="1027" y="586"/>
                  <a:pt x="1027" y="586"/>
                  <a:pt x="1027" y="586"/>
                </a:cubicBezTo>
                <a:cubicBezTo>
                  <a:pt x="1027" y="580"/>
                  <a:pt x="1029" y="576"/>
                  <a:pt x="1029" y="574"/>
                </a:cubicBezTo>
                <a:cubicBezTo>
                  <a:pt x="1039" y="562"/>
                  <a:pt x="1039" y="562"/>
                  <a:pt x="1039" y="562"/>
                </a:cubicBezTo>
                <a:cubicBezTo>
                  <a:pt x="1043" y="560"/>
                  <a:pt x="1043" y="560"/>
                  <a:pt x="1043" y="560"/>
                </a:cubicBezTo>
                <a:cubicBezTo>
                  <a:pt x="1055" y="564"/>
                  <a:pt x="1055" y="564"/>
                  <a:pt x="1055" y="564"/>
                </a:cubicBezTo>
                <a:cubicBezTo>
                  <a:pt x="1069" y="563"/>
                  <a:pt x="1069" y="563"/>
                  <a:pt x="1069" y="563"/>
                </a:cubicBezTo>
                <a:cubicBezTo>
                  <a:pt x="1079" y="552"/>
                  <a:pt x="1079" y="552"/>
                  <a:pt x="1079" y="552"/>
                </a:cubicBezTo>
                <a:cubicBezTo>
                  <a:pt x="1084" y="543"/>
                  <a:pt x="1084" y="543"/>
                  <a:pt x="1084" y="543"/>
                </a:cubicBezTo>
                <a:cubicBezTo>
                  <a:pt x="1081" y="538"/>
                  <a:pt x="1081" y="538"/>
                  <a:pt x="1081" y="538"/>
                </a:cubicBezTo>
                <a:cubicBezTo>
                  <a:pt x="1072" y="542"/>
                  <a:pt x="1072" y="542"/>
                  <a:pt x="1072" y="542"/>
                </a:cubicBezTo>
                <a:cubicBezTo>
                  <a:pt x="1072" y="542"/>
                  <a:pt x="1072" y="542"/>
                  <a:pt x="1072" y="542"/>
                </a:cubicBezTo>
                <a:cubicBezTo>
                  <a:pt x="1071" y="541"/>
                  <a:pt x="1071" y="541"/>
                  <a:pt x="1071" y="541"/>
                </a:cubicBezTo>
                <a:cubicBezTo>
                  <a:pt x="1060" y="532"/>
                  <a:pt x="1060" y="532"/>
                  <a:pt x="1060" y="532"/>
                </a:cubicBezTo>
                <a:cubicBezTo>
                  <a:pt x="1060" y="531"/>
                  <a:pt x="1060" y="531"/>
                  <a:pt x="1060" y="531"/>
                </a:cubicBezTo>
                <a:cubicBezTo>
                  <a:pt x="1064" y="515"/>
                  <a:pt x="1064" y="515"/>
                  <a:pt x="1064" y="515"/>
                </a:cubicBezTo>
                <a:cubicBezTo>
                  <a:pt x="1065" y="502"/>
                  <a:pt x="1065" y="502"/>
                  <a:pt x="1065" y="502"/>
                </a:cubicBezTo>
                <a:cubicBezTo>
                  <a:pt x="1062" y="492"/>
                  <a:pt x="1062" y="492"/>
                  <a:pt x="1062" y="492"/>
                </a:cubicBezTo>
                <a:cubicBezTo>
                  <a:pt x="1053" y="489"/>
                  <a:pt x="1053" y="489"/>
                  <a:pt x="1053" y="489"/>
                </a:cubicBezTo>
                <a:cubicBezTo>
                  <a:pt x="1053" y="488"/>
                  <a:pt x="1053" y="488"/>
                  <a:pt x="1053" y="488"/>
                </a:cubicBezTo>
                <a:cubicBezTo>
                  <a:pt x="1053" y="488"/>
                  <a:pt x="1053" y="488"/>
                  <a:pt x="1053" y="488"/>
                </a:cubicBezTo>
                <a:cubicBezTo>
                  <a:pt x="1052" y="487"/>
                  <a:pt x="1052" y="487"/>
                  <a:pt x="1052" y="487"/>
                </a:cubicBezTo>
                <a:cubicBezTo>
                  <a:pt x="1045" y="473"/>
                  <a:pt x="1045" y="473"/>
                  <a:pt x="1045" y="473"/>
                </a:cubicBezTo>
                <a:cubicBezTo>
                  <a:pt x="1044" y="471"/>
                  <a:pt x="1044" y="471"/>
                  <a:pt x="1044" y="471"/>
                </a:cubicBezTo>
                <a:cubicBezTo>
                  <a:pt x="1033" y="483"/>
                  <a:pt x="1033" y="483"/>
                  <a:pt x="1033" y="483"/>
                </a:cubicBezTo>
                <a:cubicBezTo>
                  <a:pt x="1023" y="490"/>
                  <a:pt x="1023" y="490"/>
                  <a:pt x="1023" y="490"/>
                </a:cubicBezTo>
                <a:cubicBezTo>
                  <a:pt x="1021" y="491"/>
                  <a:pt x="1021" y="491"/>
                  <a:pt x="1021" y="491"/>
                </a:cubicBezTo>
                <a:cubicBezTo>
                  <a:pt x="1020" y="490"/>
                  <a:pt x="1020" y="490"/>
                  <a:pt x="1020" y="490"/>
                </a:cubicBezTo>
                <a:cubicBezTo>
                  <a:pt x="1019" y="489"/>
                  <a:pt x="1019" y="489"/>
                  <a:pt x="1019" y="489"/>
                </a:cubicBezTo>
                <a:cubicBezTo>
                  <a:pt x="1009" y="479"/>
                  <a:pt x="1009" y="479"/>
                  <a:pt x="1009" y="479"/>
                </a:cubicBezTo>
                <a:cubicBezTo>
                  <a:pt x="1009" y="478"/>
                  <a:pt x="1009" y="478"/>
                  <a:pt x="1009" y="478"/>
                </a:cubicBezTo>
                <a:cubicBezTo>
                  <a:pt x="1001" y="461"/>
                  <a:pt x="1001" y="461"/>
                  <a:pt x="1001" y="461"/>
                </a:cubicBezTo>
                <a:cubicBezTo>
                  <a:pt x="1001" y="461"/>
                  <a:pt x="1001" y="461"/>
                  <a:pt x="1001" y="461"/>
                </a:cubicBezTo>
                <a:cubicBezTo>
                  <a:pt x="997" y="448"/>
                  <a:pt x="997" y="448"/>
                  <a:pt x="997" y="448"/>
                </a:cubicBezTo>
                <a:cubicBezTo>
                  <a:pt x="997" y="448"/>
                  <a:pt x="997" y="448"/>
                  <a:pt x="997" y="448"/>
                </a:cubicBezTo>
                <a:cubicBezTo>
                  <a:pt x="997" y="448"/>
                  <a:pt x="997" y="448"/>
                  <a:pt x="997" y="448"/>
                </a:cubicBezTo>
                <a:cubicBezTo>
                  <a:pt x="997" y="430"/>
                  <a:pt x="997" y="430"/>
                  <a:pt x="997" y="430"/>
                </a:cubicBezTo>
                <a:cubicBezTo>
                  <a:pt x="996" y="419"/>
                  <a:pt x="996" y="419"/>
                  <a:pt x="996" y="419"/>
                </a:cubicBezTo>
                <a:cubicBezTo>
                  <a:pt x="987" y="416"/>
                  <a:pt x="987" y="416"/>
                  <a:pt x="987" y="416"/>
                </a:cubicBezTo>
                <a:cubicBezTo>
                  <a:pt x="987" y="416"/>
                  <a:pt x="987" y="416"/>
                  <a:pt x="987" y="416"/>
                </a:cubicBezTo>
                <a:cubicBezTo>
                  <a:pt x="987" y="415"/>
                  <a:pt x="987" y="415"/>
                  <a:pt x="987" y="415"/>
                </a:cubicBezTo>
                <a:cubicBezTo>
                  <a:pt x="967" y="400"/>
                  <a:pt x="967" y="400"/>
                  <a:pt x="967" y="400"/>
                </a:cubicBezTo>
                <a:cubicBezTo>
                  <a:pt x="968" y="398"/>
                  <a:pt x="968" y="398"/>
                  <a:pt x="968" y="398"/>
                </a:cubicBezTo>
                <a:cubicBezTo>
                  <a:pt x="978" y="388"/>
                  <a:pt x="978" y="388"/>
                  <a:pt x="978" y="388"/>
                </a:cubicBezTo>
                <a:cubicBezTo>
                  <a:pt x="978" y="388"/>
                  <a:pt x="978" y="388"/>
                  <a:pt x="978" y="388"/>
                </a:cubicBezTo>
                <a:cubicBezTo>
                  <a:pt x="978" y="387"/>
                  <a:pt x="978" y="387"/>
                  <a:pt x="978" y="387"/>
                </a:cubicBezTo>
                <a:cubicBezTo>
                  <a:pt x="979" y="387"/>
                  <a:pt x="979" y="387"/>
                  <a:pt x="979" y="387"/>
                </a:cubicBezTo>
                <a:cubicBezTo>
                  <a:pt x="979" y="387"/>
                  <a:pt x="979" y="387"/>
                  <a:pt x="979" y="387"/>
                </a:cubicBezTo>
                <a:cubicBezTo>
                  <a:pt x="989" y="386"/>
                  <a:pt x="989" y="386"/>
                  <a:pt x="989" y="386"/>
                </a:cubicBezTo>
                <a:cubicBezTo>
                  <a:pt x="990" y="386"/>
                  <a:pt x="990" y="386"/>
                  <a:pt x="990" y="386"/>
                </a:cubicBezTo>
                <a:cubicBezTo>
                  <a:pt x="993" y="386"/>
                  <a:pt x="996" y="388"/>
                  <a:pt x="998" y="391"/>
                </a:cubicBezTo>
                <a:cubicBezTo>
                  <a:pt x="1007" y="397"/>
                  <a:pt x="1007" y="397"/>
                  <a:pt x="1007" y="397"/>
                </a:cubicBezTo>
                <a:cubicBezTo>
                  <a:pt x="1016" y="390"/>
                  <a:pt x="1016" y="390"/>
                  <a:pt x="1016" y="390"/>
                </a:cubicBezTo>
                <a:cubicBezTo>
                  <a:pt x="1022" y="381"/>
                  <a:pt x="1022" y="381"/>
                  <a:pt x="1022" y="381"/>
                </a:cubicBezTo>
                <a:cubicBezTo>
                  <a:pt x="1022" y="373"/>
                  <a:pt x="1022" y="373"/>
                  <a:pt x="1022" y="373"/>
                </a:cubicBezTo>
                <a:cubicBezTo>
                  <a:pt x="1020" y="354"/>
                  <a:pt x="1020" y="354"/>
                  <a:pt x="1020" y="354"/>
                </a:cubicBezTo>
                <a:cubicBezTo>
                  <a:pt x="1018" y="346"/>
                  <a:pt x="1018" y="346"/>
                  <a:pt x="1018" y="346"/>
                </a:cubicBezTo>
                <a:cubicBezTo>
                  <a:pt x="1005" y="343"/>
                  <a:pt x="1005" y="343"/>
                  <a:pt x="1005" y="343"/>
                </a:cubicBezTo>
                <a:cubicBezTo>
                  <a:pt x="1005" y="335"/>
                  <a:pt x="1005" y="335"/>
                  <a:pt x="1005" y="335"/>
                </a:cubicBezTo>
                <a:cubicBezTo>
                  <a:pt x="993" y="320"/>
                  <a:pt x="993" y="320"/>
                  <a:pt x="993" y="320"/>
                </a:cubicBezTo>
                <a:cubicBezTo>
                  <a:pt x="992" y="320"/>
                  <a:pt x="992" y="320"/>
                  <a:pt x="992" y="320"/>
                </a:cubicBezTo>
                <a:cubicBezTo>
                  <a:pt x="986" y="309"/>
                  <a:pt x="986" y="309"/>
                  <a:pt x="986" y="309"/>
                </a:cubicBezTo>
                <a:cubicBezTo>
                  <a:pt x="985" y="308"/>
                  <a:pt x="985" y="308"/>
                  <a:pt x="985" y="308"/>
                </a:cubicBezTo>
                <a:cubicBezTo>
                  <a:pt x="985" y="306"/>
                  <a:pt x="985" y="306"/>
                  <a:pt x="985" y="306"/>
                </a:cubicBezTo>
                <a:cubicBezTo>
                  <a:pt x="985" y="306"/>
                  <a:pt x="985" y="306"/>
                  <a:pt x="985" y="306"/>
                </a:cubicBezTo>
                <a:cubicBezTo>
                  <a:pt x="998" y="289"/>
                  <a:pt x="998" y="289"/>
                  <a:pt x="998" y="289"/>
                </a:cubicBezTo>
                <a:cubicBezTo>
                  <a:pt x="998" y="288"/>
                  <a:pt x="998" y="288"/>
                  <a:pt x="998" y="288"/>
                </a:cubicBezTo>
                <a:cubicBezTo>
                  <a:pt x="999" y="288"/>
                  <a:pt x="999" y="288"/>
                  <a:pt x="999" y="288"/>
                </a:cubicBezTo>
                <a:cubicBezTo>
                  <a:pt x="999" y="287"/>
                  <a:pt x="999" y="287"/>
                  <a:pt x="999" y="287"/>
                </a:cubicBezTo>
                <a:cubicBezTo>
                  <a:pt x="1000" y="287"/>
                  <a:pt x="1000" y="287"/>
                  <a:pt x="1000" y="287"/>
                </a:cubicBezTo>
                <a:cubicBezTo>
                  <a:pt x="1005" y="286"/>
                  <a:pt x="1005" y="286"/>
                  <a:pt x="1005" y="286"/>
                </a:cubicBezTo>
                <a:cubicBezTo>
                  <a:pt x="1012" y="281"/>
                  <a:pt x="1012" y="281"/>
                  <a:pt x="1012" y="281"/>
                </a:cubicBezTo>
                <a:cubicBezTo>
                  <a:pt x="1020" y="257"/>
                  <a:pt x="1020" y="257"/>
                  <a:pt x="1020" y="257"/>
                </a:cubicBezTo>
                <a:cubicBezTo>
                  <a:pt x="1021" y="257"/>
                  <a:pt x="1021" y="257"/>
                  <a:pt x="1021" y="257"/>
                </a:cubicBezTo>
                <a:cubicBezTo>
                  <a:pt x="1021" y="256"/>
                  <a:pt x="1021" y="256"/>
                  <a:pt x="1021" y="256"/>
                </a:cubicBezTo>
                <a:cubicBezTo>
                  <a:pt x="1030" y="245"/>
                  <a:pt x="1030" y="245"/>
                  <a:pt x="1030" y="245"/>
                </a:cubicBezTo>
                <a:cubicBezTo>
                  <a:pt x="1030" y="244"/>
                  <a:pt x="1030" y="244"/>
                  <a:pt x="1030" y="244"/>
                </a:cubicBezTo>
                <a:cubicBezTo>
                  <a:pt x="1031" y="244"/>
                  <a:pt x="1031" y="244"/>
                  <a:pt x="1031" y="244"/>
                </a:cubicBezTo>
                <a:cubicBezTo>
                  <a:pt x="1032" y="244"/>
                  <a:pt x="1032" y="244"/>
                  <a:pt x="1032" y="244"/>
                </a:cubicBezTo>
                <a:cubicBezTo>
                  <a:pt x="1043" y="241"/>
                  <a:pt x="1043" y="241"/>
                  <a:pt x="1043" y="241"/>
                </a:cubicBezTo>
                <a:cubicBezTo>
                  <a:pt x="1043" y="243"/>
                  <a:pt x="1043" y="243"/>
                  <a:pt x="1043" y="243"/>
                </a:cubicBezTo>
                <a:cubicBezTo>
                  <a:pt x="1050" y="249"/>
                  <a:pt x="1050" y="249"/>
                  <a:pt x="1050" y="249"/>
                </a:cubicBezTo>
                <a:cubicBezTo>
                  <a:pt x="1052" y="249"/>
                  <a:pt x="1052" y="249"/>
                  <a:pt x="1052" y="249"/>
                </a:cubicBezTo>
                <a:cubicBezTo>
                  <a:pt x="1056" y="230"/>
                  <a:pt x="1056" y="230"/>
                  <a:pt x="1056" y="230"/>
                </a:cubicBezTo>
                <a:cubicBezTo>
                  <a:pt x="1052" y="217"/>
                  <a:pt x="1052" y="217"/>
                  <a:pt x="1052" y="217"/>
                </a:cubicBezTo>
                <a:cubicBezTo>
                  <a:pt x="1052" y="217"/>
                  <a:pt x="1052" y="217"/>
                  <a:pt x="1052" y="217"/>
                </a:cubicBezTo>
                <a:cubicBezTo>
                  <a:pt x="1052" y="215"/>
                  <a:pt x="1052" y="215"/>
                  <a:pt x="1052" y="215"/>
                </a:cubicBezTo>
                <a:cubicBezTo>
                  <a:pt x="1053" y="200"/>
                  <a:pt x="1053" y="200"/>
                  <a:pt x="1053" y="200"/>
                </a:cubicBezTo>
                <a:cubicBezTo>
                  <a:pt x="1053" y="199"/>
                  <a:pt x="1053" y="199"/>
                  <a:pt x="1053" y="199"/>
                </a:cubicBezTo>
                <a:cubicBezTo>
                  <a:pt x="1061" y="191"/>
                  <a:pt x="1061" y="191"/>
                  <a:pt x="1061" y="191"/>
                </a:cubicBezTo>
                <a:cubicBezTo>
                  <a:pt x="1066" y="183"/>
                  <a:pt x="1066" y="183"/>
                  <a:pt x="1066" y="183"/>
                </a:cubicBezTo>
                <a:cubicBezTo>
                  <a:pt x="1066" y="175"/>
                  <a:pt x="1066" y="175"/>
                  <a:pt x="1066" y="175"/>
                </a:cubicBezTo>
                <a:cubicBezTo>
                  <a:pt x="1066" y="172"/>
                  <a:pt x="1064" y="166"/>
                  <a:pt x="1061" y="156"/>
                </a:cubicBezTo>
                <a:cubicBezTo>
                  <a:pt x="1061" y="156"/>
                  <a:pt x="1061" y="156"/>
                  <a:pt x="1061" y="156"/>
                </a:cubicBezTo>
                <a:cubicBezTo>
                  <a:pt x="1061" y="156"/>
                  <a:pt x="1061" y="156"/>
                  <a:pt x="1061" y="156"/>
                </a:cubicBezTo>
                <a:cubicBezTo>
                  <a:pt x="1061" y="142"/>
                  <a:pt x="1061" y="142"/>
                  <a:pt x="1061" y="142"/>
                </a:cubicBezTo>
                <a:cubicBezTo>
                  <a:pt x="1061" y="141"/>
                  <a:pt x="1061" y="141"/>
                  <a:pt x="1061" y="141"/>
                </a:cubicBezTo>
                <a:cubicBezTo>
                  <a:pt x="1064" y="128"/>
                  <a:pt x="1064" y="128"/>
                  <a:pt x="1064" y="128"/>
                </a:cubicBezTo>
                <a:cubicBezTo>
                  <a:pt x="1061" y="123"/>
                  <a:pt x="1060" y="119"/>
                  <a:pt x="1060" y="116"/>
                </a:cubicBezTo>
                <a:lnTo>
                  <a:pt x="1062" y="99"/>
                </a:lnTo>
                <a:close/>
              </a:path>
            </a:pathLst>
          </a:custGeom>
          <a:solidFill>
            <a:sysClr val="window" lastClr="FFFFFF">
              <a:lumMod val="85000"/>
            </a:sysClr>
          </a:solidFill>
          <a:ln>
            <a:solidFill>
              <a:sysClr val="window" lastClr="FFFFFF">
                <a:lumMod val="65000"/>
              </a:sysClr>
            </a:solidFill>
          </a:ln>
          <a:effectLst>
            <a:outerShdw blurRad="50800" dist="38100" dir="5400000" algn="t" rotWithShape="0">
              <a:prstClr val="black">
                <a:alpha val="40000"/>
              </a:prstClr>
            </a:outerShdw>
          </a:effectLst>
        </p:spPr>
        <p:txBody>
          <a:bodyPr/>
          <a:lstStyle/>
          <a:p>
            <a:endParaRPr lang="zh-CN" altLang="en-US"/>
          </a:p>
        </p:txBody>
      </p:sp>
      <p:sp>
        <p:nvSpPr>
          <p:cNvPr id="11" name="Freeform 14"/>
          <p:cNvSpPr/>
          <p:nvPr/>
        </p:nvSpPr>
        <p:spPr bwMode="auto">
          <a:xfrm>
            <a:off x="4323398" y="3210878"/>
            <a:ext cx="347662" cy="576262"/>
          </a:xfrm>
          <a:custGeom>
            <a:avLst/>
            <a:gdLst>
              <a:gd name="T0" fmla="*/ 177583 w 139"/>
              <a:gd name="T1" fmla="*/ 109764 h 231"/>
              <a:gd name="T2" fmla="*/ 177583 w 139"/>
              <a:gd name="T3" fmla="*/ 162152 h 231"/>
              <a:gd name="T4" fmla="*/ 157573 w 139"/>
              <a:gd name="T5" fmla="*/ 204561 h 231"/>
              <a:gd name="T6" fmla="*/ 142566 w 139"/>
              <a:gd name="T7" fmla="*/ 232002 h 231"/>
              <a:gd name="T8" fmla="*/ 140065 w 139"/>
              <a:gd name="T9" fmla="*/ 229507 h 231"/>
              <a:gd name="T10" fmla="*/ 82538 w 139"/>
              <a:gd name="T11" fmla="*/ 244475 h 231"/>
              <a:gd name="T12" fmla="*/ 25012 w 139"/>
              <a:gd name="T13" fmla="*/ 254453 h 231"/>
              <a:gd name="T14" fmla="*/ 15007 w 139"/>
              <a:gd name="T15" fmla="*/ 264432 h 231"/>
              <a:gd name="T16" fmla="*/ 72534 w 139"/>
              <a:gd name="T17" fmla="*/ 269421 h 231"/>
              <a:gd name="T18" fmla="*/ 77536 w 139"/>
              <a:gd name="T19" fmla="*/ 271916 h 231"/>
              <a:gd name="T20" fmla="*/ 92543 w 139"/>
              <a:gd name="T21" fmla="*/ 306841 h 231"/>
              <a:gd name="T22" fmla="*/ 115054 w 139"/>
              <a:gd name="T23" fmla="*/ 349250 h 231"/>
              <a:gd name="T24" fmla="*/ 135063 w 139"/>
              <a:gd name="T25" fmla="*/ 406626 h 231"/>
              <a:gd name="T26" fmla="*/ 135063 w 139"/>
              <a:gd name="T27" fmla="*/ 406626 h 231"/>
              <a:gd name="T28" fmla="*/ 147569 w 139"/>
              <a:gd name="T29" fmla="*/ 439057 h 231"/>
              <a:gd name="T30" fmla="*/ 135063 w 139"/>
              <a:gd name="T31" fmla="*/ 468992 h 231"/>
              <a:gd name="T32" fmla="*/ 137564 w 139"/>
              <a:gd name="T33" fmla="*/ 498928 h 231"/>
              <a:gd name="T34" fmla="*/ 190089 w 139"/>
              <a:gd name="T35" fmla="*/ 531358 h 231"/>
              <a:gd name="T36" fmla="*/ 222604 w 139"/>
              <a:gd name="T37" fmla="*/ 571273 h 231"/>
              <a:gd name="T38" fmla="*/ 237611 w 139"/>
              <a:gd name="T39" fmla="*/ 576262 h 231"/>
              <a:gd name="T40" fmla="*/ 232608 w 139"/>
              <a:gd name="T41" fmla="*/ 523875 h 231"/>
              <a:gd name="T42" fmla="*/ 267625 w 139"/>
              <a:gd name="T43" fmla="*/ 508907 h 231"/>
              <a:gd name="T44" fmla="*/ 270126 w 139"/>
              <a:gd name="T45" fmla="*/ 506412 h 231"/>
              <a:gd name="T46" fmla="*/ 272627 w 139"/>
              <a:gd name="T47" fmla="*/ 508907 h 231"/>
              <a:gd name="T48" fmla="*/ 297639 w 139"/>
              <a:gd name="T49" fmla="*/ 503917 h 231"/>
              <a:gd name="T50" fmla="*/ 302641 w 139"/>
              <a:gd name="T51" fmla="*/ 461509 h 231"/>
              <a:gd name="T52" fmla="*/ 280131 w 139"/>
              <a:gd name="T53" fmla="*/ 439057 h 231"/>
              <a:gd name="T54" fmla="*/ 262622 w 139"/>
              <a:gd name="T55" fmla="*/ 436562 h 231"/>
              <a:gd name="T56" fmla="*/ 252618 w 139"/>
              <a:gd name="T57" fmla="*/ 396648 h 231"/>
              <a:gd name="T58" fmla="*/ 257620 w 139"/>
              <a:gd name="T59" fmla="*/ 314325 h 231"/>
              <a:gd name="T60" fmla="*/ 312646 w 139"/>
              <a:gd name="T61" fmla="*/ 301852 h 231"/>
              <a:gd name="T62" fmla="*/ 347662 w 139"/>
              <a:gd name="T63" fmla="*/ 204561 h 231"/>
              <a:gd name="T64" fmla="*/ 320149 w 139"/>
              <a:gd name="T65" fmla="*/ 179614 h 231"/>
              <a:gd name="T66" fmla="*/ 317648 w 139"/>
              <a:gd name="T67" fmla="*/ 179614 h 231"/>
              <a:gd name="T68" fmla="*/ 290135 w 139"/>
              <a:gd name="T69" fmla="*/ 182109 h 231"/>
              <a:gd name="T70" fmla="*/ 272627 w 139"/>
              <a:gd name="T71" fmla="*/ 159657 h 231"/>
              <a:gd name="T72" fmla="*/ 270126 w 139"/>
              <a:gd name="T73" fmla="*/ 157162 h 231"/>
              <a:gd name="T74" fmla="*/ 277629 w 139"/>
              <a:gd name="T75" fmla="*/ 97291 h 231"/>
              <a:gd name="T76" fmla="*/ 290135 w 139"/>
              <a:gd name="T77" fmla="*/ 69850 h 231"/>
              <a:gd name="T78" fmla="*/ 297639 w 139"/>
              <a:gd name="T79" fmla="*/ 34925 h 231"/>
              <a:gd name="T80" fmla="*/ 245114 w 139"/>
              <a:gd name="T81" fmla="*/ 0 h 23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9" h="231">
                <a:moveTo>
                  <a:pt x="82" y="14"/>
                </a:moveTo>
                <a:cubicBezTo>
                  <a:pt x="71" y="44"/>
                  <a:pt x="71" y="44"/>
                  <a:pt x="71" y="44"/>
                </a:cubicBezTo>
                <a:cubicBezTo>
                  <a:pt x="71" y="64"/>
                  <a:pt x="71" y="64"/>
                  <a:pt x="71" y="64"/>
                </a:cubicBezTo>
                <a:cubicBezTo>
                  <a:pt x="71" y="65"/>
                  <a:pt x="71" y="65"/>
                  <a:pt x="71" y="65"/>
                </a:cubicBezTo>
                <a:cubicBezTo>
                  <a:pt x="65" y="75"/>
                  <a:pt x="65" y="75"/>
                  <a:pt x="65" y="75"/>
                </a:cubicBezTo>
                <a:cubicBezTo>
                  <a:pt x="63" y="82"/>
                  <a:pt x="63" y="82"/>
                  <a:pt x="63" y="82"/>
                </a:cubicBezTo>
                <a:cubicBezTo>
                  <a:pt x="65" y="86"/>
                  <a:pt x="63" y="90"/>
                  <a:pt x="59" y="92"/>
                </a:cubicBezTo>
                <a:cubicBezTo>
                  <a:pt x="57" y="93"/>
                  <a:pt x="57" y="93"/>
                  <a:pt x="57" y="93"/>
                </a:cubicBezTo>
                <a:cubicBezTo>
                  <a:pt x="57" y="93"/>
                  <a:pt x="57" y="93"/>
                  <a:pt x="57" y="93"/>
                </a:cubicBezTo>
                <a:cubicBezTo>
                  <a:pt x="56" y="92"/>
                  <a:pt x="56" y="92"/>
                  <a:pt x="56" y="92"/>
                </a:cubicBezTo>
                <a:cubicBezTo>
                  <a:pt x="41" y="91"/>
                  <a:pt x="41" y="91"/>
                  <a:pt x="41" y="91"/>
                </a:cubicBezTo>
                <a:cubicBezTo>
                  <a:pt x="33" y="98"/>
                  <a:pt x="33" y="98"/>
                  <a:pt x="33" y="98"/>
                </a:cubicBezTo>
                <a:cubicBezTo>
                  <a:pt x="10" y="102"/>
                  <a:pt x="10" y="102"/>
                  <a:pt x="10" y="102"/>
                </a:cubicBezTo>
                <a:cubicBezTo>
                  <a:pt x="10" y="102"/>
                  <a:pt x="10" y="102"/>
                  <a:pt x="10" y="102"/>
                </a:cubicBezTo>
                <a:cubicBezTo>
                  <a:pt x="0" y="102"/>
                  <a:pt x="0" y="102"/>
                  <a:pt x="0" y="102"/>
                </a:cubicBezTo>
                <a:cubicBezTo>
                  <a:pt x="6" y="106"/>
                  <a:pt x="6" y="106"/>
                  <a:pt x="6" y="106"/>
                </a:cubicBezTo>
                <a:cubicBezTo>
                  <a:pt x="28" y="108"/>
                  <a:pt x="28" y="108"/>
                  <a:pt x="28" y="108"/>
                </a:cubicBezTo>
                <a:cubicBezTo>
                  <a:pt x="29" y="108"/>
                  <a:pt x="29" y="108"/>
                  <a:pt x="29" y="108"/>
                </a:cubicBezTo>
                <a:cubicBezTo>
                  <a:pt x="31" y="108"/>
                  <a:pt x="31" y="108"/>
                  <a:pt x="31" y="108"/>
                </a:cubicBezTo>
                <a:cubicBezTo>
                  <a:pt x="31" y="109"/>
                  <a:pt x="31" y="109"/>
                  <a:pt x="31" y="109"/>
                </a:cubicBezTo>
                <a:cubicBezTo>
                  <a:pt x="31" y="109"/>
                  <a:pt x="31" y="109"/>
                  <a:pt x="31" y="109"/>
                </a:cubicBezTo>
                <a:cubicBezTo>
                  <a:pt x="37" y="123"/>
                  <a:pt x="37" y="123"/>
                  <a:pt x="37" y="123"/>
                </a:cubicBezTo>
                <a:cubicBezTo>
                  <a:pt x="43" y="127"/>
                  <a:pt x="43" y="127"/>
                  <a:pt x="43" y="127"/>
                </a:cubicBezTo>
                <a:cubicBezTo>
                  <a:pt x="45" y="129"/>
                  <a:pt x="46" y="133"/>
                  <a:pt x="46" y="140"/>
                </a:cubicBezTo>
                <a:cubicBezTo>
                  <a:pt x="46" y="156"/>
                  <a:pt x="46" y="156"/>
                  <a:pt x="46" y="156"/>
                </a:cubicBezTo>
                <a:cubicBezTo>
                  <a:pt x="54" y="163"/>
                  <a:pt x="54" y="163"/>
                  <a:pt x="54" y="163"/>
                </a:cubicBezTo>
                <a:cubicBezTo>
                  <a:pt x="54" y="163"/>
                  <a:pt x="54" y="163"/>
                  <a:pt x="54" y="163"/>
                </a:cubicBezTo>
                <a:cubicBezTo>
                  <a:pt x="54" y="163"/>
                  <a:pt x="54" y="163"/>
                  <a:pt x="54" y="163"/>
                </a:cubicBezTo>
                <a:cubicBezTo>
                  <a:pt x="55" y="163"/>
                  <a:pt x="55" y="163"/>
                  <a:pt x="55" y="163"/>
                </a:cubicBezTo>
                <a:cubicBezTo>
                  <a:pt x="59" y="176"/>
                  <a:pt x="59" y="176"/>
                  <a:pt x="59" y="176"/>
                </a:cubicBezTo>
                <a:cubicBezTo>
                  <a:pt x="59" y="182"/>
                  <a:pt x="59" y="182"/>
                  <a:pt x="59" y="182"/>
                </a:cubicBezTo>
                <a:cubicBezTo>
                  <a:pt x="54" y="188"/>
                  <a:pt x="54" y="188"/>
                  <a:pt x="54" y="188"/>
                </a:cubicBezTo>
                <a:cubicBezTo>
                  <a:pt x="53" y="194"/>
                  <a:pt x="53" y="194"/>
                  <a:pt x="53" y="194"/>
                </a:cubicBezTo>
                <a:cubicBezTo>
                  <a:pt x="55" y="200"/>
                  <a:pt x="55" y="200"/>
                  <a:pt x="55" y="200"/>
                </a:cubicBezTo>
                <a:cubicBezTo>
                  <a:pt x="62" y="205"/>
                  <a:pt x="62" y="205"/>
                  <a:pt x="62" y="205"/>
                </a:cubicBezTo>
                <a:cubicBezTo>
                  <a:pt x="70" y="208"/>
                  <a:pt x="74" y="210"/>
                  <a:pt x="76" y="213"/>
                </a:cubicBezTo>
                <a:cubicBezTo>
                  <a:pt x="80" y="222"/>
                  <a:pt x="80" y="222"/>
                  <a:pt x="80" y="222"/>
                </a:cubicBezTo>
                <a:cubicBezTo>
                  <a:pt x="85" y="224"/>
                  <a:pt x="88" y="227"/>
                  <a:pt x="89" y="229"/>
                </a:cubicBezTo>
                <a:cubicBezTo>
                  <a:pt x="94" y="231"/>
                  <a:pt x="94" y="231"/>
                  <a:pt x="94" y="231"/>
                </a:cubicBezTo>
                <a:cubicBezTo>
                  <a:pt x="95" y="231"/>
                  <a:pt x="95" y="231"/>
                  <a:pt x="95" y="231"/>
                </a:cubicBezTo>
                <a:cubicBezTo>
                  <a:pt x="93" y="218"/>
                  <a:pt x="93" y="218"/>
                  <a:pt x="93" y="218"/>
                </a:cubicBezTo>
                <a:cubicBezTo>
                  <a:pt x="92" y="214"/>
                  <a:pt x="92" y="211"/>
                  <a:pt x="93" y="210"/>
                </a:cubicBezTo>
                <a:cubicBezTo>
                  <a:pt x="94" y="208"/>
                  <a:pt x="96" y="207"/>
                  <a:pt x="98" y="207"/>
                </a:cubicBezTo>
                <a:cubicBezTo>
                  <a:pt x="107" y="204"/>
                  <a:pt x="107" y="204"/>
                  <a:pt x="107" y="204"/>
                </a:cubicBezTo>
                <a:cubicBezTo>
                  <a:pt x="107" y="204"/>
                  <a:pt x="107" y="204"/>
                  <a:pt x="107" y="204"/>
                </a:cubicBezTo>
                <a:cubicBezTo>
                  <a:pt x="108" y="203"/>
                  <a:pt x="108" y="203"/>
                  <a:pt x="108" y="203"/>
                </a:cubicBezTo>
                <a:cubicBezTo>
                  <a:pt x="108" y="203"/>
                  <a:pt x="108" y="203"/>
                  <a:pt x="108" y="203"/>
                </a:cubicBezTo>
                <a:cubicBezTo>
                  <a:pt x="109" y="204"/>
                  <a:pt x="109" y="204"/>
                  <a:pt x="109" y="204"/>
                </a:cubicBezTo>
                <a:cubicBezTo>
                  <a:pt x="113" y="205"/>
                  <a:pt x="113" y="205"/>
                  <a:pt x="113" y="205"/>
                </a:cubicBezTo>
                <a:cubicBezTo>
                  <a:pt x="119" y="202"/>
                  <a:pt x="119" y="202"/>
                  <a:pt x="119" y="202"/>
                </a:cubicBezTo>
                <a:cubicBezTo>
                  <a:pt x="119" y="201"/>
                  <a:pt x="119" y="201"/>
                  <a:pt x="119" y="201"/>
                </a:cubicBezTo>
                <a:cubicBezTo>
                  <a:pt x="121" y="185"/>
                  <a:pt x="121" y="185"/>
                  <a:pt x="121" y="185"/>
                </a:cubicBezTo>
                <a:cubicBezTo>
                  <a:pt x="117" y="178"/>
                  <a:pt x="117" y="178"/>
                  <a:pt x="117" y="178"/>
                </a:cubicBezTo>
                <a:cubicBezTo>
                  <a:pt x="112" y="176"/>
                  <a:pt x="112" y="176"/>
                  <a:pt x="112" y="176"/>
                </a:cubicBezTo>
                <a:cubicBezTo>
                  <a:pt x="106" y="175"/>
                  <a:pt x="106" y="175"/>
                  <a:pt x="106" y="175"/>
                </a:cubicBezTo>
                <a:cubicBezTo>
                  <a:pt x="105" y="175"/>
                  <a:pt x="105" y="175"/>
                  <a:pt x="105" y="175"/>
                </a:cubicBezTo>
                <a:cubicBezTo>
                  <a:pt x="104" y="174"/>
                  <a:pt x="104" y="174"/>
                  <a:pt x="104" y="174"/>
                </a:cubicBezTo>
                <a:cubicBezTo>
                  <a:pt x="101" y="159"/>
                  <a:pt x="101" y="159"/>
                  <a:pt x="101" y="159"/>
                </a:cubicBezTo>
                <a:cubicBezTo>
                  <a:pt x="102" y="128"/>
                  <a:pt x="102" y="128"/>
                  <a:pt x="102" y="128"/>
                </a:cubicBezTo>
                <a:cubicBezTo>
                  <a:pt x="103" y="126"/>
                  <a:pt x="103" y="126"/>
                  <a:pt x="103" y="126"/>
                </a:cubicBezTo>
                <a:cubicBezTo>
                  <a:pt x="112" y="114"/>
                  <a:pt x="112" y="114"/>
                  <a:pt x="112" y="114"/>
                </a:cubicBezTo>
                <a:cubicBezTo>
                  <a:pt x="125" y="121"/>
                  <a:pt x="125" y="121"/>
                  <a:pt x="125" y="121"/>
                </a:cubicBezTo>
                <a:cubicBezTo>
                  <a:pt x="133" y="121"/>
                  <a:pt x="133" y="121"/>
                  <a:pt x="133" y="121"/>
                </a:cubicBezTo>
                <a:cubicBezTo>
                  <a:pt x="139" y="82"/>
                  <a:pt x="139" y="82"/>
                  <a:pt x="139" y="82"/>
                </a:cubicBezTo>
                <a:cubicBezTo>
                  <a:pt x="138" y="77"/>
                  <a:pt x="136" y="74"/>
                  <a:pt x="132" y="72"/>
                </a:cubicBezTo>
                <a:cubicBezTo>
                  <a:pt x="128" y="72"/>
                  <a:pt x="128" y="72"/>
                  <a:pt x="128" y="72"/>
                </a:cubicBezTo>
                <a:cubicBezTo>
                  <a:pt x="128" y="72"/>
                  <a:pt x="128" y="72"/>
                  <a:pt x="128" y="72"/>
                </a:cubicBezTo>
                <a:cubicBezTo>
                  <a:pt x="127" y="72"/>
                  <a:pt x="127" y="72"/>
                  <a:pt x="127" y="72"/>
                </a:cubicBezTo>
                <a:cubicBezTo>
                  <a:pt x="117" y="74"/>
                  <a:pt x="117" y="74"/>
                  <a:pt x="117" y="74"/>
                </a:cubicBezTo>
                <a:cubicBezTo>
                  <a:pt x="116" y="73"/>
                  <a:pt x="116" y="73"/>
                  <a:pt x="116" y="73"/>
                </a:cubicBezTo>
                <a:cubicBezTo>
                  <a:pt x="116" y="72"/>
                  <a:pt x="116" y="72"/>
                  <a:pt x="116" y="72"/>
                </a:cubicBezTo>
                <a:cubicBezTo>
                  <a:pt x="109" y="64"/>
                  <a:pt x="109" y="64"/>
                  <a:pt x="109" y="64"/>
                </a:cubicBezTo>
                <a:cubicBezTo>
                  <a:pt x="109" y="63"/>
                  <a:pt x="109" y="63"/>
                  <a:pt x="109" y="63"/>
                </a:cubicBezTo>
                <a:cubicBezTo>
                  <a:pt x="108" y="63"/>
                  <a:pt x="108" y="63"/>
                  <a:pt x="108" y="63"/>
                </a:cubicBezTo>
                <a:cubicBezTo>
                  <a:pt x="108" y="48"/>
                  <a:pt x="108" y="48"/>
                  <a:pt x="108" y="48"/>
                </a:cubicBezTo>
                <a:cubicBezTo>
                  <a:pt x="111" y="39"/>
                  <a:pt x="111" y="39"/>
                  <a:pt x="111" y="39"/>
                </a:cubicBezTo>
                <a:cubicBezTo>
                  <a:pt x="113" y="35"/>
                  <a:pt x="113" y="35"/>
                  <a:pt x="113" y="35"/>
                </a:cubicBezTo>
                <a:cubicBezTo>
                  <a:pt x="113" y="33"/>
                  <a:pt x="114" y="31"/>
                  <a:pt x="116" y="28"/>
                </a:cubicBezTo>
                <a:cubicBezTo>
                  <a:pt x="119" y="24"/>
                  <a:pt x="119" y="24"/>
                  <a:pt x="119" y="24"/>
                </a:cubicBezTo>
                <a:cubicBezTo>
                  <a:pt x="119" y="14"/>
                  <a:pt x="119" y="14"/>
                  <a:pt x="119" y="14"/>
                </a:cubicBezTo>
                <a:cubicBezTo>
                  <a:pt x="110" y="6"/>
                  <a:pt x="110" y="6"/>
                  <a:pt x="110" y="6"/>
                </a:cubicBezTo>
                <a:cubicBezTo>
                  <a:pt x="98" y="0"/>
                  <a:pt x="98" y="0"/>
                  <a:pt x="98" y="0"/>
                </a:cubicBezTo>
                <a:lnTo>
                  <a:pt x="82" y="14"/>
                </a:lnTo>
                <a:close/>
              </a:path>
            </a:pathLst>
          </a:custGeom>
          <a:solidFill>
            <a:sysClr val="window" lastClr="FFFFFF">
              <a:lumMod val="85000"/>
            </a:sysClr>
          </a:solidFill>
          <a:ln>
            <a:solidFill>
              <a:sysClr val="window" lastClr="FFFFFF">
                <a:lumMod val="65000"/>
              </a:sysClr>
            </a:solidFill>
          </a:ln>
          <a:effectLst>
            <a:outerShdw blurRad="50800" dist="38100" dir="5400000" algn="t" rotWithShape="0">
              <a:prstClr val="black">
                <a:alpha val="40000"/>
              </a:prstClr>
            </a:outerShdw>
          </a:effectLst>
        </p:spPr>
        <p:txBody>
          <a:bodyPr/>
          <a:lstStyle/>
          <a:p>
            <a:endParaRPr lang="zh-CN" altLang="en-US"/>
          </a:p>
        </p:txBody>
      </p:sp>
      <p:sp>
        <p:nvSpPr>
          <p:cNvPr id="12" name="Freeform 15"/>
          <p:cNvSpPr/>
          <p:nvPr/>
        </p:nvSpPr>
        <p:spPr bwMode="auto">
          <a:xfrm>
            <a:off x="1034098" y="1696403"/>
            <a:ext cx="2462212" cy="1866900"/>
          </a:xfrm>
          <a:custGeom>
            <a:avLst/>
            <a:gdLst>
              <a:gd name="T0" fmla="*/ 2414910 w 989"/>
              <a:gd name="T1" fmla="*/ 864906 h 749"/>
              <a:gd name="T2" fmla="*/ 2312836 w 989"/>
              <a:gd name="T3" fmla="*/ 772682 h 749"/>
              <a:gd name="T4" fmla="*/ 2250596 w 989"/>
              <a:gd name="T5" fmla="*/ 697907 h 749"/>
              <a:gd name="T6" fmla="*/ 1961803 w 989"/>
              <a:gd name="T7" fmla="*/ 628116 h 749"/>
              <a:gd name="T8" fmla="*/ 1976740 w 989"/>
              <a:gd name="T9" fmla="*/ 341476 h 749"/>
              <a:gd name="T10" fmla="*/ 1775083 w 989"/>
              <a:gd name="T11" fmla="*/ 97208 h 749"/>
              <a:gd name="T12" fmla="*/ 1673010 w 989"/>
              <a:gd name="T13" fmla="*/ 27418 h 749"/>
              <a:gd name="T14" fmla="*/ 1513675 w 989"/>
              <a:gd name="T15" fmla="*/ 231805 h 749"/>
              <a:gd name="T16" fmla="*/ 1165132 w 989"/>
              <a:gd name="T17" fmla="*/ 423729 h 749"/>
              <a:gd name="T18" fmla="*/ 1100402 w 989"/>
              <a:gd name="T19" fmla="*/ 436192 h 749"/>
              <a:gd name="T20" fmla="*/ 893766 w 989"/>
              <a:gd name="T21" fmla="*/ 418744 h 749"/>
              <a:gd name="T22" fmla="*/ 923641 w 989"/>
              <a:gd name="T23" fmla="*/ 635593 h 749"/>
              <a:gd name="T24" fmla="*/ 883807 w 989"/>
              <a:gd name="T25" fmla="*/ 747757 h 749"/>
              <a:gd name="T26" fmla="*/ 853932 w 989"/>
              <a:gd name="T27" fmla="*/ 745264 h 749"/>
              <a:gd name="T28" fmla="*/ 761817 w 989"/>
              <a:gd name="T29" fmla="*/ 847458 h 749"/>
              <a:gd name="T30" fmla="*/ 619910 w 989"/>
              <a:gd name="T31" fmla="*/ 884846 h 749"/>
              <a:gd name="T32" fmla="*/ 346054 w 989"/>
              <a:gd name="T33" fmla="*/ 959621 h 749"/>
              <a:gd name="T34" fmla="*/ 196678 w 989"/>
              <a:gd name="T35" fmla="*/ 937189 h 749"/>
              <a:gd name="T36" fmla="*/ 124480 w 989"/>
              <a:gd name="T37" fmla="*/ 909771 h 749"/>
              <a:gd name="T38" fmla="*/ 17427 w 989"/>
              <a:gd name="T39" fmla="*/ 1074278 h 749"/>
              <a:gd name="T40" fmla="*/ 99584 w 989"/>
              <a:gd name="T41" fmla="*/ 1149053 h 749"/>
              <a:gd name="T42" fmla="*/ 77178 w 989"/>
              <a:gd name="T43" fmla="*/ 1348455 h 749"/>
              <a:gd name="T44" fmla="*/ 79667 w 989"/>
              <a:gd name="T45" fmla="*/ 1390828 h 749"/>
              <a:gd name="T46" fmla="*/ 226553 w 989"/>
              <a:gd name="T47" fmla="*/ 1577767 h 749"/>
              <a:gd name="T48" fmla="*/ 321158 w 989"/>
              <a:gd name="T49" fmla="*/ 1677468 h 749"/>
              <a:gd name="T50" fmla="*/ 395846 w 989"/>
              <a:gd name="T51" fmla="*/ 1854437 h 749"/>
              <a:gd name="T52" fmla="*/ 490451 w 989"/>
              <a:gd name="T53" fmla="*/ 1864407 h 749"/>
              <a:gd name="T54" fmla="*/ 547711 w 989"/>
              <a:gd name="T55" fmla="*/ 1764707 h 749"/>
              <a:gd name="T56" fmla="*/ 624889 w 989"/>
              <a:gd name="T57" fmla="*/ 1772184 h 749"/>
              <a:gd name="T58" fmla="*/ 868870 w 989"/>
              <a:gd name="T59" fmla="*/ 1762214 h 749"/>
              <a:gd name="T60" fmla="*/ 946047 w 989"/>
              <a:gd name="T61" fmla="*/ 1817050 h 749"/>
              <a:gd name="T62" fmla="*/ 1073017 w 989"/>
              <a:gd name="T63" fmla="*/ 1814557 h 749"/>
              <a:gd name="T64" fmla="*/ 1359320 w 989"/>
              <a:gd name="T65" fmla="*/ 1779662 h 749"/>
              <a:gd name="T66" fmla="*/ 1558488 w 989"/>
              <a:gd name="T67" fmla="*/ 1787139 h 749"/>
              <a:gd name="T68" fmla="*/ 1682968 w 989"/>
              <a:gd name="T69" fmla="*/ 1829512 h 749"/>
              <a:gd name="T70" fmla="*/ 1785041 w 989"/>
              <a:gd name="T71" fmla="*/ 1856930 h 749"/>
              <a:gd name="T72" fmla="*/ 1772593 w 989"/>
              <a:gd name="T73" fmla="*/ 1777169 h 749"/>
              <a:gd name="T74" fmla="*/ 1799979 w 989"/>
              <a:gd name="T75" fmla="*/ 1742274 h 749"/>
              <a:gd name="T76" fmla="*/ 1807448 w 989"/>
              <a:gd name="T77" fmla="*/ 1687438 h 749"/>
              <a:gd name="T78" fmla="*/ 1740229 w 989"/>
              <a:gd name="T79" fmla="*/ 1622633 h 749"/>
              <a:gd name="T80" fmla="*/ 1742718 w 989"/>
              <a:gd name="T81" fmla="*/ 1565305 h 749"/>
              <a:gd name="T82" fmla="*/ 1867198 w 989"/>
              <a:gd name="T83" fmla="*/ 1500499 h 749"/>
              <a:gd name="T84" fmla="*/ 1991678 w 989"/>
              <a:gd name="T85" fmla="*/ 1475574 h 749"/>
              <a:gd name="T86" fmla="*/ 2053918 w 989"/>
              <a:gd name="T87" fmla="*/ 1418246 h 749"/>
              <a:gd name="T88" fmla="*/ 2056408 w 989"/>
              <a:gd name="T89" fmla="*/ 1390828 h 749"/>
              <a:gd name="T90" fmla="*/ 2066366 w 989"/>
              <a:gd name="T91" fmla="*/ 1298605 h 749"/>
              <a:gd name="T92" fmla="*/ 2208273 w 989"/>
              <a:gd name="T93" fmla="*/ 1191426 h 749"/>
              <a:gd name="T94" fmla="*/ 2275492 w 989"/>
              <a:gd name="T95" fmla="*/ 1141576 h 749"/>
              <a:gd name="T96" fmla="*/ 2397482 w 989"/>
              <a:gd name="T97" fmla="*/ 1111665 h 749"/>
              <a:gd name="T98" fmla="*/ 2447274 w 989"/>
              <a:gd name="T99" fmla="*/ 1064307 h 749"/>
              <a:gd name="T100" fmla="*/ 2459722 w 989"/>
              <a:gd name="T101" fmla="*/ 1006979 h 74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89" h="749">
                <a:moveTo>
                  <a:pt x="988" y="403"/>
                </a:moveTo>
                <a:cubicBezTo>
                  <a:pt x="989" y="402"/>
                  <a:pt x="989" y="402"/>
                  <a:pt x="989" y="402"/>
                </a:cubicBezTo>
                <a:cubicBezTo>
                  <a:pt x="989" y="402"/>
                  <a:pt x="989" y="402"/>
                  <a:pt x="989" y="402"/>
                </a:cubicBezTo>
                <a:cubicBezTo>
                  <a:pt x="989" y="402"/>
                  <a:pt x="989" y="402"/>
                  <a:pt x="989" y="402"/>
                </a:cubicBezTo>
                <a:cubicBezTo>
                  <a:pt x="970" y="347"/>
                  <a:pt x="970" y="347"/>
                  <a:pt x="970" y="347"/>
                </a:cubicBezTo>
                <a:cubicBezTo>
                  <a:pt x="958" y="337"/>
                  <a:pt x="958" y="337"/>
                  <a:pt x="958" y="337"/>
                </a:cubicBezTo>
                <a:cubicBezTo>
                  <a:pt x="958" y="336"/>
                  <a:pt x="958" y="336"/>
                  <a:pt x="958" y="336"/>
                </a:cubicBezTo>
                <a:cubicBezTo>
                  <a:pt x="955" y="313"/>
                  <a:pt x="955" y="313"/>
                  <a:pt x="955" y="313"/>
                </a:cubicBezTo>
                <a:cubicBezTo>
                  <a:pt x="929" y="310"/>
                  <a:pt x="929" y="310"/>
                  <a:pt x="929" y="310"/>
                </a:cubicBezTo>
                <a:cubicBezTo>
                  <a:pt x="929" y="310"/>
                  <a:pt x="929" y="310"/>
                  <a:pt x="929" y="310"/>
                </a:cubicBezTo>
                <a:cubicBezTo>
                  <a:pt x="927" y="310"/>
                  <a:pt x="927" y="310"/>
                  <a:pt x="927" y="310"/>
                </a:cubicBezTo>
                <a:cubicBezTo>
                  <a:pt x="927" y="309"/>
                  <a:pt x="927" y="309"/>
                  <a:pt x="927" y="309"/>
                </a:cubicBezTo>
                <a:cubicBezTo>
                  <a:pt x="927" y="308"/>
                  <a:pt x="927" y="308"/>
                  <a:pt x="927" y="308"/>
                </a:cubicBezTo>
                <a:cubicBezTo>
                  <a:pt x="927" y="307"/>
                  <a:pt x="927" y="307"/>
                  <a:pt x="927" y="307"/>
                </a:cubicBezTo>
                <a:cubicBezTo>
                  <a:pt x="924" y="299"/>
                  <a:pt x="916" y="290"/>
                  <a:pt x="904" y="280"/>
                </a:cubicBezTo>
                <a:cubicBezTo>
                  <a:pt x="897" y="274"/>
                  <a:pt x="890" y="271"/>
                  <a:pt x="885" y="269"/>
                </a:cubicBezTo>
                <a:cubicBezTo>
                  <a:pt x="881" y="267"/>
                  <a:pt x="876" y="265"/>
                  <a:pt x="873" y="263"/>
                </a:cubicBezTo>
                <a:cubicBezTo>
                  <a:pt x="865" y="257"/>
                  <a:pt x="838" y="253"/>
                  <a:pt x="790" y="252"/>
                </a:cubicBezTo>
                <a:cubicBezTo>
                  <a:pt x="788" y="252"/>
                  <a:pt x="788" y="252"/>
                  <a:pt x="788" y="252"/>
                </a:cubicBezTo>
                <a:cubicBezTo>
                  <a:pt x="788" y="252"/>
                  <a:pt x="788" y="252"/>
                  <a:pt x="788" y="252"/>
                </a:cubicBezTo>
                <a:cubicBezTo>
                  <a:pt x="783" y="243"/>
                  <a:pt x="783" y="243"/>
                  <a:pt x="783" y="243"/>
                </a:cubicBezTo>
                <a:cubicBezTo>
                  <a:pt x="780" y="238"/>
                  <a:pt x="779" y="233"/>
                  <a:pt x="778" y="228"/>
                </a:cubicBezTo>
                <a:cubicBezTo>
                  <a:pt x="778" y="221"/>
                  <a:pt x="786" y="199"/>
                  <a:pt x="803" y="163"/>
                </a:cubicBezTo>
                <a:cubicBezTo>
                  <a:pt x="794" y="137"/>
                  <a:pt x="794" y="137"/>
                  <a:pt x="794" y="137"/>
                </a:cubicBezTo>
                <a:cubicBezTo>
                  <a:pt x="794" y="137"/>
                  <a:pt x="794" y="137"/>
                  <a:pt x="794" y="137"/>
                </a:cubicBezTo>
                <a:cubicBezTo>
                  <a:pt x="785" y="94"/>
                  <a:pt x="785" y="94"/>
                  <a:pt x="785" y="94"/>
                </a:cubicBezTo>
                <a:cubicBezTo>
                  <a:pt x="784" y="88"/>
                  <a:pt x="774" y="83"/>
                  <a:pt x="756" y="77"/>
                </a:cubicBezTo>
                <a:cubicBezTo>
                  <a:pt x="752" y="76"/>
                  <a:pt x="748" y="75"/>
                  <a:pt x="745" y="72"/>
                </a:cubicBezTo>
                <a:cubicBezTo>
                  <a:pt x="738" y="69"/>
                  <a:pt x="733" y="64"/>
                  <a:pt x="731" y="57"/>
                </a:cubicBezTo>
                <a:cubicBezTo>
                  <a:pt x="727" y="49"/>
                  <a:pt x="721" y="42"/>
                  <a:pt x="713" y="39"/>
                </a:cubicBezTo>
                <a:cubicBezTo>
                  <a:pt x="712" y="38"/>
                  <a:pt x="712" y="38"/>
                  <a:pt x="712" y="38"/>
                </a:cubicBezTo>
                <a:cubicBezTo>
                  <a:pt x="711" y="38"/>
                  <a:pt x="711" y="38"/>
                  <a:pt x="711" y="38"/>
                </a:cubicBezTo>
                <a:cubicBezTo>
                  <a:pt x="704" y="0"/>
                  <a:pt x="704" y="0"/>
                  <a:pt x="704" y="0"/>
                </a:cubicBezTo>
                <a:cubicBezTo>
                  <a:pt x="675" y="3"/>
                  <a:pt x="675" y="3"/>
                  <a:pt x="675" y="3"/>
                </a:cubicBezTo>
                <a:cubicBezTo>
                  <a:pt x="672" y="11"/>
                  <a:pt x="672" y="11"/>
                  <a:pt x="672" y="11"/>
                </a:cubicBezTo>
                <a:cubicBezTo>
                  <a:pt x="668" y="24"/>
                  <a:pt x="665" y="30"/>
                  <a:pt x="660" y="30"/>
                </a:cubicBezTo>
                <a:cubicBezTo>
                  <a:pt x="641" y="36"/>
                  <a:pt x="641" y="36"/>
                  <a:pt x="641" y="36"/>
                </a:cubicBezTo>
                <a:cubicBezTo>
                  <a:pt x="630" y="40"/>
                  <a:pt x="623" y="45"/>
                  <a:pt x="619" y="50"/>
                </a:cubicBezTo>
                <a:cubicBezTo>
                  <a:pt x="617" y="53"/>
                  <a:pt x="615" y="60"/>
                  <a:pt x="614" y="70"/>
                </a:cubicBezTo>
                <a:cubicBezTo>
                  <a:pt x="612" y="81"/>
                  <a:pt x="611" y="89"/>
                  <a:pt x="608" y="93"/>
                </a:cubicBezTo>
                <a:cubicBezTo>
                  <a:pt x="604" y="101"/>
                  <a:pt x="599" y="107"/>
                  <a:pt x="590" y="110"/>
                </a:cubicBezTo>
                <a:cubicBezTo>
                  <a:pt x="575" y="117"/>
                  <a:pt x="548" y="106"/>
                  <a:pt x="511" y="80"/>
                </a:cubicBezTo>
                <a:cubicBezTo>
                  <a:pt x="461" y="144"/>
                  <a:pt x="461" y="144"/>
                  <a:pt x="461" y="144"/>
                </a:cubicBezTo>
                <a:cubicBezTo>
                  <a:pt x="467" y="170"/>
                  <a:pt x="467" y="170"/>
                  <a:pt x="467" y="170"/>
                </a:cubicBezTo>
                <a:cubicBezTo>
                  <a:pt x="468" y="170"/>
                  <a:pt x="468" y="170"/>
                  <a:pt x="468" y="170"/>
                </a:cubicBezTo>
                <a:cubicBezTo>
                  <a:pt x="468" y="171"/>
                  <a:pt x="468" y="171"/>
                  <a:pt x="468" y="171"/>
                </a:cubicBezTo>
                <a:cubicBezTo>
                  <a:pt x="467" y="172"/>
                  <a:pt x="467" y="172"/>
                  <a:pt x="467" y="172"/>
                </a:cubicBezTo>
                <a:cubicBezTo>
                  <a:pt x="467" y="172"/>
                  <a:pt x="467" y="172"/>
                  <a:pt x="467" y="172"/>
                </a:cubicBezTo>
                <a:cubicBezTo>
                  <a:pt x="465" y="176"/>
                  <a:pt x="461" y="178"/>
                  <a:pt x="457" y="179"/>
                </a:cubicBezTo>
                <a:cubicBezTo>
                  <a:pt x="452" y="180"/>
                  <a:pt x="447" y="178"/>
                  <a:pt x="442" y="175"/>
                </a:cubicBezTo>
                <a:cubicBezTo>
                  <a:pt x="437" y="171"/>
                  <a:pt x="423" y="168"/>
                  <a:pt x="401" y="167"/>
                </a:cubicBezTo>
                <a:cubicBezTo>
                  <a:pt x="390" y="166"/>
                  <a:pt x="390" y="166"/>
                  <a:pt x="390" y="166"/>
                </a:cubicBezTo>
                <a:cubicBezTo>
                  <a:pt x="390" y="166"/>
                  <a:pt x="390" y="166"/>
                  <a:pt x="390" y="166"/>
                </a:cubicBezTo>
                <a:cubicBezTo>
                  <a:pt x="375" y="165"/>
                  <a:pt x="375" y="165"/>
                  <a:pt x="375" y="165"/>
                </a:cubicBezTo>
                <a:cubicBezTo>
                  <a:pt x="359" y="168"/>
                  <a:pt x="359" y="168"/>
                  <a:pt x="359" y="168"/>
                </a:cubicBezTo>
                <a:cubicBezTo>
                  <a:pt x="366" y="178"/>
                  <a:pt x="366" y="178"/>
                  <a:pt x="366" y="178"/>
                </a:cubicBezTo>
                <a:cubicBezTo>
                  <a:pt x="372" y="186"/>
                  <a:pt x="374" y="191"/>
                  <a:pt x="374" y="194"/>
                </a:cubicBezTo>
                <a:cubicBezTo>
                  <a:pt x="367" y="234"/>
                  <a:pt x="367" y="234"/>
                  <a:pt x="367" y="234"/>
                </a:cubicBezTo>
                <a:cubicBezTo>
                  <a:pt x="370" y="255"/>
                  <a:pt x="370" y="255"/>
                  <a:pt x="370" y="255"/>
                </a:cubicBezTo>
                <a:cubicBezTo>
                  <a:pt x="371" y="255"/>
                  <a:pt x="371" y="255"/>
                  <a:pt x="371" y="255"/>
                </a:cubicBezTo>
                <a:cubicBezTo>
                  <a:pt x="371" y="256"/>
                  <a:pt x="371" y="256"/>
                  <a:pt x="371" y="256"/>
                </a:cubicBezTo>
                <a:cubicBezTo>
                  <a:pt x="370" y="256"/>
                  <a:pt x="370" y="256"/>
                  <a:pt x="370" y="256"/>
                </a:cubicBezTo>
                <a:cubicBezTo>
                  <a:pt x="370" y="256"/>
                  <a:pt x="370" y="256"/>
                  <a:pt x="370" y="256"/>
                </a:cubicBezTo>
                <a:cubicBezTo>
                  <a:pt x="358" y="296"/>
                  <a:pt x="358" y="296"/>
                  <a:pt x="358" y="296"/>
                </a:cubicBezTo>
                <a:cubicBezTo>
                  <a:pt x="357" y="299"/>
                  <a:pt x="356" y="301"/>
                  <a:pt x="355" y="300"/>
                </a:cubicBezTo>
                <a:cubicBezTo>
                  <a:pt x="354" y="300"/>
                  <a:pt x="354" y="300"/>
                  <a:pt x="354" y="300"/>
                </a:cubicBezTo>
                <a:cubicBezTo>
                  <a:pt x="354" y="300"/>
                  <a:pt x="354" y="300"/>
                  <a:pt x="354" y="300"/>
                </a:cubicBezTo>
                <a:cubicBezTo>
                  <a:pt x="352" y="296"/>
                  <a:pt x="352" y="296"/>
                  <a:pt x="352" y="296"/>
                </a:cubicBezTo>
                <a:cubicBezTo>
                  <a:pt x="350" y="291"/>
                  <a:pt x="348" y="290"/>
                  <a:pt x="346" y="290"/>
                </a:cubicBezTo>
                <a:cubicBezTo>
                  <a:pt x="345" y="291"/>
                  <a:pt x="343" y="293"/>
                  <a:pt x="343" y="299"/>
                </a:cubicBezTo>
                <a:cubicBezTo>
                  <a:pt x="340" y="310"/>
                  <a:pt x="334" y="319"/>
                  <a:pt x="323" y="328"/>
                </a:cubicBezTo>
                <a:cubicBezTo>
                  <a:pt x="312" y="337"/>
                  <a:pt x="312" y="337"/>
                  <a:pt x="312" y="337"/>
                </a:cubicBezTo>
                <a:cubicBezTo>
                  <a:pt x="307" y="340"/>
                  <a:pt x="307" y="340"/>
                  <a:pt x="307" y="340"/>
                </a:cubicBezTo>
                <a:cubicBezTo>
                  <a:pt x="307" y="340"/>
                  <a:pt x="307" y="340"/>
                  <a:pt x="307" y="340"/>
                </a:cubicBezTo>
                <a:cubicBezTo>
                  <a:pt x="306" y="340"/>
                  <a:pt x="306" y="340"/>
                  <a:pt x="306" y="340"/>
                </a:cubicBezTo>
                <a:cubicBezTo>
                  <a:pt x="267" y="341"/>
                  <a:pt x="267" y="341"/>
                  <a:pt x="267" y="341"/>
                </a:cubicBezTo>
                <a:cubicBezTo>
                  <a:pt x="252" y="355"/>
                  <a:pt x="252" y="355"/>
                  <a:pt x="252" y="355"/>
                </a:cubicBezTo>
                <a:cubicBezTo>
                  <a:pt x="251" y="355"/>
                  <a:pt x="251" y="355"/>
                  <a:pt x="251" y="355"/>
                </a:cubicBezTo>
                <a:cubicBezTo>
                  <a:pt x="250" y="355"/>
                  <a:pt x="250" y="355"/>
                  <a:pt x="250" y="355"/>
                </a:cubicBezTo>
                <a:cubicBezTo>
                  <a:pt x="249" y="355"/>
                  <a:pt x="249" y="355"/>
                  <a:pt x="249" y="355"/>
                </a:cubicBezTo>
                <a:cubicBezTo>
                  <a:pt x="207" y="349"/>
                  <a:pt x="207" y="349"/>
                  <a:pt x="207" y="349"/>
                </a:cubicBezTo>
                <a:cubicBezTo>
                  <a:pt x="201" y="356"/>
                  <a:pt x="194" y="359"/>
                  <a:pt x="187" y="358"/>
                </a:cubicBezTo>
                <a:cubicBezTo>
                  <a:pt x="181" y="356"/>
                  <a:pt x="171" y="358"/>
                  <a:pt x="156" y="364"/>
                </a:cubicBezTo>
                <a:cubicBezTo>
                  <a:pt x="139" y="384"/>
                  <a:pt x="139" y="384"/>
                  <a:pt x="139" y="384"/>
                </a:cubicBezTo>
                <a:cubicBezTo>
                  <a:pt x="139" y="385"/>
                  <a:pt x="139" y="385"/>
                  <a:pt x="139" y="385"/>
                </a:cubicBezTo>
                <a:cubicBezTo>
                  <a:pt x="112" y="385"/>
                  <a:pt x="112" y="385"/>
                  <a:pt x="112" y="385"/>
                </a:cubicBezTo>
                <a:cubicBezTo>
                  <a:pt x="112" y="363"/>
                  <a:pt x="112" y="363"/>
                  <a:pt x="112" y="363"/>
                </a:cubicBezTo>
                <a:cubicBezTo>
                  <a:pt x="95" y="363"/>
                  <a:pt x="95" y="363"/>
                  <a:pt x="95" y="363"/>
                </a:cubicBezTo>
                <a:cubicBezTo>
                  <a:pt x="92" y="373"/>
                  <a:pt x="92" y="373"/>
                  <a:pt x="92" y="373"/>
                </a:cubicBezTo>
                <a:cubicBezTo>
                  <a:pt x="79" y="376"/>
                  <a:pt x="79" y="376"/>
                  <a:pt x="79" y="376"/>
                </a:cubicBezTo>
                <a:cubicBezTo>
                  <a:pt x="78" y="376"/>
                  <a:pt x="78" y="376"/>
                  <a:pt x="78" y="376"/>
                </a:cubicBezTo>
                <a:cubicBezTo>
                  <a:pt x="78" y="376"/>
                  <a:pt x="78" y="376"/>
                  <a:pt x="78" y="376"/>
                </a:cubicBezTo>
                <a:cubicBezTo>
                  <a:pt x="78" y="375"/>
                  <a:pt x="78" y="375"/>
                  <a:pt x="78" y="375"/>
                </a:cubicBezTo>
                <a:cubicBezTo>
                  <a:pt x="77" y="375"/>
                  <a:pt x="77" y="375"/>
                  <a:pt x="77" y="375"/>
                </a:cubicBezTo>
                <a:cubicBezTo>
                  <a:pt x="69" y="370"/>
                  <a:pt x="59" y="367"/>
                  <a:pt x="50" y="365"/>
                </a:cubicBezTo>
                <a:cubicBezTo>
                  <a:pt x="44" y="365"/>
                  <a:pt x="38" y="368"/>
                  <a:pt x="28" y="377"/>
                </a:cubicBezTo>
                <a:cubicBezTo>
                  <a:pt x="17" y="385"/>
                  <a:pt x="10" y="393"/>
                  <a:pt x="7" y="401"/>
                </a:cubicBezTo>
                <a:cubicBezTo>
                  <a:pt x="8" y="402"/>
                  <a:pt x="10" y="404"/>
                  <a:pt x="10" y="408"/>
                </a:cubicBezTo>
                <a:cubicBezTo>
                  <a:pt x="11" y="412"/>
                  <a:pt x="11" y="416"/>
                  <a:pt x="11" y="421"/>
                </a:cubicBezTo>
                <a:cubicBezTo>
                  <a:pt x="11" y="425"/>
                  <a:pt x="9" y="429"/>
                  <a:pt x="7" y="431"/>
                </a:cubicBezTo>
                <a:cubicBezTo>
                  <a:pt x="4" y="433"/>
                  <a:pt x="2" y="438"/>
                  <a:pt x="0" y="448"/>
                </a:cubicBezTo>
                <a:cubicBezTo>
                  <a:pt x="10" y="455"/>
                  <a:pt x="10" y="455"/>
                  <a:pt x="10" y="455"/>
                </a:cubicBezTo>
                <a:cubicBezTo>
                  <a:pt x="23" y="441"/>
                  <a:pt x="23" y="441"/>
                  <a:pt x="23" y="441"/>
                </a:cubicBezTo>
                <a:cubicBezTo>
                  <a:pt x="40" y="459"/>
                  <a:pt x="40" y="459"/>
                  <a:pt x="40" y="459"/>
                </a:cubicBezTo>
                <a:cubicBezTo>
                  <a:pt x="40" y="461"/>
                  <a:pt x="40" y="461"/>
                  <a:pt x="40" y="461"/>
                </a:cubicBezTo>
                <a:cubicBezTo>
                  <a:pt x="44" y="494"/>
                  <a:pt x="44" y="494"/>
                  <a:pt x="44" y="494"/>
                </a:cubicBezTo>
                <a:cubicBezTo>
                  <a:pt x="44" y="495"/>
                  <a:pt x="44" y="495"/>
                  <a:pt x="44" y="495"/>
                </a:cubicBezTo>
                <a:cubicBezTo>
                  <a:pt x="43" y="495"/>
                  <a:pt x="43" y="495"/>
                  <a:pt x="43" y="495"/>
                </a:cubicBezTo>
                <a:cubicBezTo>
                  <a:pt x="33" y="541"/>
                  <a:pt x="33" y="541"/>
                  <a:pt x="33" y="541"/>
                </a:cubicBezTo>
                <a:cubicBezTo>
                  <a:pt x="31" y="541"/>
                  <a:pt x="31" y="541"/>
                  <a:pt x="31" y="541"/>
                </a:cubicBezTo>
                <a:cubicBezTo>
                  <a:pt x="17" y="541"/>
                  <a:pt x="8" y="541"/>
                  <a:pt x="4" y="544"/>
                </a:cubicBezTo>
                <a:cubicBezTo>
                  <a:pt x="5" y="547"/>
                  <a:pt x="11" y="552"/>
                  <a:pt x="21" y="558"/>
                </a:cubicBezTo>
                <a:cubicBezTo>
                  <a:pt x="30" y="557"/>
                  <a:pt x="30" y="557"/>
                  <a:pt x="30" y="557"/>
                </a:cubicBezTo>
                <a:cubicBezTo>
                  <a:pt x="31" y="557"/>
                  <a:pt x="31" y="557"/>
                  <a:pt x="31" y="557"/>
                </a:cubicBezTo>
                <a:cubicBezTo>
                  <a:pt x="32" y="558"/>
                  <a:pt x="32" y="558"/>
                  <a:pt x="32" y="558"/>
                </a:cubicBezTo>
                <a:cubicBezTo>
                  <a:pt x="52" y="577"/>
                  <a:pt x="52" y="577"/>
                  <a:pt x="52" y="577"/>
                </a:cubicBezTo>
                <a:cubicBezTo>
                  <a:pt x="60" y="584"/>
                  <a:pt x="59" y="595"/>
                  <a:pt x="49" y="612"/>
                </a:cubicBezTo>
                <a:cubicBezTo>
                  <a:pt x="52" y="631"/>
                  <a:pt x="52" y="631"/>
                  <a:pt x="52" y="631"/>
                </a:cubicBezTo>
                <a:cubicBezTo>
                  <a:pt x="60" y="633"/>
                  <a:pt x="60" y="633"/>
                  <a:pt x="60" y="633"/>
                </a:cubicBezTo>
                <a:cubicBezTo>
                  <a:pt x="91" y="633"/>
                  <a:pt x="91" y="633"/>
                  <a:pt x="91" y="633"/>
                </a:cubicBezTo>
                <a:cubicBezTo>
                  <a:pt x="75" y="648"/>
                  <a:pt x="75" y="648"/>
                  <a:pt x="75" y="648"/>
                </a:cubicBezTo>
                <a:cubicBezTo>
                  <a:pt x="84" y="653"/>
                  <a:pt x="84" y="653"/>
                  <a:pt x="84" y="653"/>
                </a:cubicBezTo>
                <a:cubicBezTo>
                  <a:pt x="84" y="653"/>
                  <a:pt x="84" y="653"/>
                  <a:pt x="84" y="653"/>
                </a:cubicBezTo>
                <a:cubicBezTo>
                  <a:pt x="96" y="659"/>
                  <a:pt x="96" y="659"/>
                  <a:pt x="96" y="659"/>
                </a:cubicBezTo>
                <a:cubicBezTo>
                  <a:pt x="129" y="673"/>
                  <a:pt x="129" y="673"/>
                  <a:pt x="129" y="673"/>
                </a:cubicBezTo>
                <a:cubicBezTo>
                  <a:pt x="130" y="674"/>
                  <a:pt x="130" y="674"/>
                  <a:pt x="130" y="674"/>
                </a:cubicBezTo>
                <a:cubicBezTo>
                  <a:pt x="131" y="674"/>
                  <a:pt x="131" y="674"/>
                  <a:pt x="131" y="674"/>
                </a:cubicBezTo>
                <a:cubicBezTo>
                  <a:pt x="134" y="724"/>
                  <a:pt x="134" y="724"/>
                  <a:pt x="134" y="724"/>
                </a:cubicBezTo>
                <a:cubicBezTo>
                  <a:pt x="135" y="733"/>
                  <a:pt x="142" y="741"/>
                  <a:pt x="156" y="745"/>
                </a:cubicBezTo>
                <a:cubicBezTo>
                  <a:pt x="159" y="744"/>
                  <a:pt x="159" y="744"/>
                  <a:pt x="159" y="744"/>
                </a:cubicBezTo>
                <a:cubicBezTo>
                  <a:pt x="160" y="744"/>
                  <a:pt x="160" y="744"/>
                  <a:pt x="160" y="744"/>
                </a:cubicBezTo>
                <a:cubicBezTo>
                  <a:pt x="160" y="744"/>
                  <a:pt x="160" y="744"/>
                  <a:pt x="160" y="744"/>
                </a:cubicBezTo>
                <a:cubicBezTo>
                  <a:pt x="194" y="749"/>
                  <a:pt x="194" y="749"/>
                  <a:pt x="194" y="749"/>
                </a:cubicBezTo>
                <a:cubicBezTo>
                  <a:pt x="197" y="749"/>
                  <a:pt x="197" y="749"/>
                  <a:pt x="197" y="749"/>
                </a:cubicBezTo>
                <a:cubicBezTo>
                  <a:pt x="197" y="748"/>
                  <a:pt x="197" y="748"/>
                  <a:pt x="197" y="748"/>
                </a:cubicBezTo>
                <a:cubicBezTo>
                  <a:pt x="197" y="747"/>
                  <a:pt x="197" y="747"/>
                  <a:pt x="197" y="747"/>
                </a:cubicBezTo>
                <a:cubicBezTo>
                  <a:pt x="201" y="741"/>
                  <a:pt x="203" y="736"/>
                  <a:pt x="203" y="734"/>
                </a:cubicBezTo>
                <a:cubicBezTo>
                  <a:pt x="203" y="733"/>
                  <a:pt x="203" y="733"/>
                  <a:pt x="203" y="733"/>
                </a:cubicBezTo>
                <a:cubicBezTo>
                  <a:pt x="203" y="728"/>
                  <a:pt x="205" y="723"/>
                  <a:pt x="210" y="719"/>
                </a:cubicBezTo>
                <a:cubicBezTo>
                  <a:pt x="215" y="716"/>
                  <a:pt x="218" y="712"/>
                  <a:pt x="220" y="708"/>
                </a:cubicBezTo>
                <a:cubicBezTo>
                  <a:pt x="220" y="707"/>
                  <a:pt x="220" y="707"/>
                  <a:pt x="220" y="707"/>
                </a:cubicBezTo>
                <a:cubicBezTo>
                  <a:pt x="222" y="702"/>
                  <a:pt x="228" y="701"/>
                  <a:pt x="238" y="704"/>
                </a:cubicBezTo>
                <a:cubicBezTo>
                  <a:pt x="239" y="704"/>
                  <a:pt x="239" y="704"/>
                  <a:pt x="239" y="704"/>
                </a:cubicBezTo>
                <a:cubicBezTo>
                  <a:pt x="239" y="704"/>
                  <a:pt x="239" y="704"/>
                  <a:pt x="239" y="704"/>
                </a:cubicBezTo>
                <a:cubicBezTo>
                  <a:pt x="251" y="711"/>
                  <a:pt x="251" y="711"/>
                  <a:pt x="251" y="711"/>
                </a:cubicBezTo>
                <a:cubicBezTo>
                  <a:pt x="289" y="718"/>
                  <a:pt x="289" y="718"/>
                  <a:pt x="289" y="718"/>
                </a:cubicBezTo>
                <a:cubicBezTo>
                  <a:pt x="312" y="716"/>
                  <a:pt x="312" y="716"/>
                  <a:pt x="312" y="716"/>
                </a:cubicBezTo>
                <a:cubicBezTo>
                  <a:pt x="329" y="709"/>
                  <a:pt x="329" y="709"/>
                  <a:pt x="329" y="709"/>
                </a:cubicBezTo>
                <a:cubicBezTo>
                  <a:pt x="333" y="705"/>
                  <a:pt x="335" y="703"/>
                  <a:pt x="337" y="702"/>
                </a:cubicBezTo>
                <a:cubicBezTo>
                  <a:pt x="340" y="701"/>
                  <a:pt x="344" y="702"/>
                  <a:pt x="349" y="707"/>
                </a:cubicBezTo>
                <a:cubicBezTo>
                  <a:pt x="351" y="708"/>
                  <a:pt x="351" y="708"/>
                  <a:pt x="351" y="708"/>
                </a:cubicBezTo>
                <a:cubicBezTo>
                  <a:pt x="354" y="710"/>
                  <a:pt x="356" y="713"/>
                  <a:pt x="358" y="720"/>
                </a:cubicBezTo>
                <a:cubicBezTo>
                  <a:pt x="370" y="729"/>
                  <a:pt x="370" y="729"/>
                  <a:pt x="370" y="729"/>
                </a:cubicBezTo>
                <a:cubicBezTo>
                  <a:pt x="379" y="729"/>
                  <a:pt x="379" y="729"/>
                  <a:pt x="379" y="729"/>
                </a:cubicBezTo>
                <a:cubicBezTo>
                  <a:pt x="380" y="729"/>
                  <a:pt x="380" y="729"/>
                  <a:pt x="380" y="729"/>
                </a:cubicBezTo>
                <a:cubicBezTo>
                  <a:pt x="381" y="729"/>
                  <a:pt x="381" y="729"/>
                  <a:pt x="381" y="729"/>
                </a:cubicBezTo>
                <a:cubicBezTo>
                  <a:pt x="382" y="729"/>
                  <a:pt x="382" y="729"/>
                  <a:pt x="382" y="729"/>
                </a:cubicBezTo>
                <a:cubicBezTo>
                  <a:pt x="394" y="734"/>
                  <a:pt x="394" y="734"/>
                  <a:pt x="394" y="734"/>
                </a:cubicBezTo>
                <a:cubicBezTo>
                  <a:pt x="418" y="733"/>
                  <a:pt x="418" y="733"/>
                  <a:pt x="418" y="733"/>
                </a:cubicBezTo>
                <a:cubicBezTo>
                  <a:pt x="431" y="728"/>
                  <a:pt x="431" y="728"/>
                  <a:pt x="431" y="728"/>
                </a:cubicBezTo>
                <a:cubicBezTo>
                  <a:pt x="466" y="731"/>
                  <a:pt x="466" y="731"/>
                  <a:pt x="466" y="731"/>
                </a:cubicBezTo>
                <a:cubicBezTo>
                  <a:pt x="481" y="727"/>
                  <a:pt x="481" y="727"/>
                  <a:pt x="481" y="727"/>
                </a:cubicBezTo>
                <a:cubicBezTo>
                  <a:pt x="499" y="720"/>
                  <a:pt x="499" y="720"/>
                  <a:pt x="499" y="720"/>
                </a:cubicBezTo>
                <a:cubicBezTo>
                  <a:pt x="502" y="717"/>
                  <a:pt x="507" y="716"/>
                  <a:pt x="513" y="714"/>
                </a:cubicBezTo>
                <a:cubicBezTo>
                  <a:pt x="546" y="714"/>
                  <a:pt x="546" y="714"/>
                  <a:pt x="546" y="714"/>
                </a:cubicBezTo>
                <a:cubicBezTo>
                  <a:pt x="558" y="710"/>
                  <a:pt x="558" y="710"/>
                  <a:pt x="558" y="710"/>
                </a:cubicBezTo>
                <a:cubicBezTo>
                  <a:pt x="563" y="707"/>
                  <a:pt x="567" y="705"/>
                  <a:pt x="571" y="705"/>
                </a:cubicBezTo>
                <a:cubicBezTo>
                  <a:pt x="590" y="705"/>
                  <a:pt x="590" y="705"/>
                  <a:pt x="590" y="705"/>
                </a:cubicBezTo>
                <a:cubicBezTo>
                  <a:pt x="600" y="711"/>
                  <a:pt x="600" y="711"/>
                  <a:pt x="600" y="711"/>
                </a:cubicBezTo>
                <a:cubicBezTo>
                  <a:pt x="626" y="717"/>
                  <a:pt x="626" y="717"/>
                  <a:pt x="626" y="717"/>
                </a:cubicBezTo>
                <a:cubicBezTo>
                  <a:pt x="629" y="717"/>
                  <a:pt x="633" y="720"/>
                  <a:pt x="639" y="725"/>
                </a:cubicBezTo>
                <a:cubicBezTo>
                  <a:pt x="650" y="733"/>
                  <a:pt x="650" y="733"/>
                  <a:pt x="650" y="733"/>
                </a:cubicBezTo>
                <a:cubicBezTo>
                  <a:pt x="651" y="734"/>
                  <a:pt x="651" y="734"/>
                  <a:pt x="651" y="734"/>
                </a:cubicBezTo>
                <a:cubicBezTo>
                  <a:pt x="676" y="734"/>
                  <a:pt x="676" y="734"/>
                  <a:pt x="676" y="734"/>
                </a:cubicBezTo>
                <a:cubicBezTo>
                  <a:pt x="676" y="734"/>
                  <a:pt x="676" y="734"/>
                  <a:pt x="676" y="734"/>
                </a:cubicBezTo>
                <a:cubicBezTo>
                  <a:pt x="677" y="734"/>
                  <a:pt x="677" y="734"/>
                  <a:pt x="677" y="734"/>
                </a:cubicBezTo>
                <a:cubicBezTo>
                  <a:pt x="688" y="741"/>
                  <a:pt x="688" y="741"/>
                  <a:pt x="688" y="741"/>
                </a:cubicBezTo>
                <a:cubicBezTo>
                  <a:pt x="703" y="744"/>
                  <a:pt x="703" y="744"/>
                  <a:pt x="703" y="744"/>
                </a:cubicBezTo>
                <a:cubicBezTo>
                  <a:pt x="704" y="744"/>
                  <a:pt x="704" y="744"/>
                  <a:pt x="704" y="744"/>
                </a:cubicBezTo>
                <a:cubicBezTo>
                  <a:pt x="717" y="745"/>
                  <a:pt x="717" y="745"/>
                  <a:pt x="717" y="745"/>
                </a:cubicBezTo>
                <a:cubicBezTo>
                  <a:pt x="720" y="738"/>
                  <a:pt x="720" y="738"/>
                  <a:pt x="720" y="738"/>
                </a:cubicBezTo>
                <a:cubicBezTo>
                  <a:pt x="715" y="726"/>
                  <a:pt x="715" y="726"/>
                  <a:pt x="715" y="726"/>
                </a:cubicBezTo>
                <a:cubicBezTo>
                  <a:pt x="713" y="714"/>
                  <a:pt x="713" y="714"/>
                  <a:pt x="713" y="714"/>
                </a:cubicBezTo>
                <a:cubicBezTo>
                  <a:pt x="713" y="713"/>
                  <a:pt x="713" y="713"/>
                  <a:pt x="713" y="713"/>
                </a:cubicBezTo>
                <a:cubicBezTo>
                  <a:pt x="712" y="713"/>
                  <a:pt x="712" y="713"/>
                  <a:pt x="712" y="713"/>
                </a:cubicBezTo>
                <a:cubicBezTo>
                  <a:pt x="714" y="711"/>
                  <a:pt x="714" y="711"/>
                  <a:pt x="714" y="711"/>
                </a:cubicBezTo>
                <a:cubicBezTo>
                  <a:pt x="722" y="700"/>
                  <a:pt x="722" y="700"/>
                  <a:pt x="722" y="700"/>
                </a:cubicBezTo>
                <a:cubicBezTo>
                  <a:pt x="722" y="699"/>
                  <a:pt x="722" y="699"/>
                  <a:pt x="722" y="699"/>
                </a:cubicBezTo>
                <a:cubicBezTo>
                  <a:pt x="722" y="699"/>
                  <a:pt x="722" y="699"/>
                  <a:pt x="722" y="699"/>
                </a:cubicBezTo>
                <a:cubicBezTo>
                  <a:pt x="723" y="699"/>
                  <a:pt x="723" y="699"/>
                  <a:pt x="723" y="699"/>
                </a:cubicBezTo>
                <a:cubicBezTo>
                  <a:pt x="723" y="699"/>
                  <a:pt x="723" y="699"/>
                  <a:pt x="723" y="699"/>
                </a:cubicBezTo>
                <a:cubicBezTo>
                  <a:pt x="731" y="693"/>
                  <a:pt x="731" y="693"/>
                  <a:pt x="731" y="693"/>
                </a:cubicBezTo>
                <a:cubicBezTo>
                  <a:pt x="731" y="693"/>
                  <a:pt x="731" y="693"/>
                  <a:pt x="731" y="693"/>
                </a:cubicBezTo>
                <a:cubicBezTo>
                  <a:pt x="730" y="689"/>
                  <a:pt x="730" y="689"/>
                  <a:pt x="730" y="689"/>
                </a:cubicBezTo>
                <a:cubicBezTo>
                  <a:pt x="726" y="677"/>
                  <a:pt x="726" y="677"/>
                  <a:pt x="726" y="677"/>
                </a:cubicBezTo>
                <a:cubicBezTo>
                  <a:pt x="726" y="675"/>
                  <a:pt x="724" y="674"/>
                  <a:pt x="720" y="671"/>
                </a:cubicBezTo>
                <a:cubicBezTo>
                  <a:pt x="720" y="671"/>
                  <a:pt x="720" y="671"/>
                  <a:pt x="720" y="671"/>
                </a:cubicBezTo>
                <a:cubicBezTo>
                  <a:pt x="711" y="662"/>
                  <a:pt x="711" y="662"/>
                  <a:pt x="711" y="662"/>
                </a:cubicBezTo>
                <a:cubicBezTo>
                  <a:pt x="700" y="652"/>
                  <a:pt x="700" y="652"/>
                  <a:pt x="700" y="652"/>
                </a:cubicBezTo>
                <a:cubicBezTo>
                  <a:pt x="699" y="651"/>
                  <a:pt x="699" y="651"/>
                  <a:pt x="699" y="651"/>
                </a:cubicBezTo>
                <a:cubicBezTo>
                  <a:pt x="698" y="650"/>
                  <a:pt x="698" y="650"/>
                  <a:pt x="698" y="650"/>
                </a:cubicBezTo>
                <a:cubicBezTo>
                  <a:pt x="699" y="649"/>
                  <a:pt x="699" y="649"/>
                  <a:pt x="699" y="649"/>
                </a:cubicBezTo>
                <a:cubicBezTo>
                  <a:pt x="699" y="648"/>
                  <a:pt x="699" y="648"/>
                  <a:pt x="699" y="648"/>
                </a:cubicBezTo>
                <a:cubicBezTo>
                  <a:pt x="700" y="637"/>
                  <a:pt x="700" y="637"/>
                  <a:pt x="700" y="637"/>
                </a:cubicBezTo>
                <a:cubicBezTo>
                  <a:pt x="700" y="628"/>
                  <a:pt x="700" y="628"/>
                  <a:pt x="700" y="628"/>
                </a:cubicBezTo>
                <a:cubicBezTo>
                  <a:pt x="695" y="614"/>
                  <a:pt x="695" y="614"/>
                  <a:pt x="695" y="614"/>
                </a:cubicBezTo>
                <a:cubicBezTo>
                  <a:pt x="709" y="611"/>
                  <a:pt x="709" y="611"/>
                  <a:pt x="709" y="611"/>
                </a:cubicBezTo>
                <a:cubicBezTo>
                  <a:pt x="716" y="604"/>
                  <a:pt x="716" y="604"/>
                  <a:pt x="716" y="604"/>
                </a:cubicBezTo>
                <a:cubicBezTo>
                  <a:pt x="733" y="604"/>
                  <a:pt x="733" y="604"/>
                  <a:pt x="733" y="604"/>
                </a:cubicBezTo>
                <a:cubicBezTo>
                  <a:pt x="750" y="602"/>
                  <a:pt x="750" y="602"/>
                  <a:pt x="750" y="602"/>
                </a:cubicBezTo>
                <a:cubicBezTo>
                  <a:pt x="750" y="602"/>
                  <a:pt x="750" y="602"/>
                  <a:pt x="750" y="602"/>
                </a:cubicBezTo>
                <a:cubicBezTo>
                  <a:pt x="762" y="603"/>
                  <a:pt x="762" y="603"/>
                  <a:pt x="762" y="603"/>
                </a:cubicBezTo>
                <a:cubicBezTo>
                  <a:pt x="775" y="598"/>
                  <a:pt x="775" y="598"/>
                  <a:pt x="775" y="598"/>
                </a:cubicBezTo>
                <a:cubicBezTo>
                  <a:pt x="790" y="596"/>
                  <a:pt x="790" y="596"/>
                  <a:pt x="790" y="596"/>
                </a:cubicBezTo>
                <a:cubicBezTo>
                  <a:pt x="800" y="592"/>
                  <a:pt x="800" y="592"/>
                  <a:pt x="800" y="592"/>
                </a:cubicBezTo>
                <a:cubicBezTo>
                  <a:pt x="801" y="592"/>
                  <a:pt x="801" y="592"/>
                  <a:pt x="801" y="592"/>
                </a:cubicBezTo>
                <a:cubicBezTo>
                  <a:pt x="827" y="587"/>
                  <a:pt x="827" y="587"/>
                  <a:pt x="827" y="587"/>
                </a:cubicBezTo>
                <a:cubicBezTo>
                  <a:pt x="831" y="583"/>
                  <a:pt x="831" y="583"/>
                  <a:pt x="831" y="583"/>
                </a:cubicBezTo>
                <a:cubicBezTo>
                  <a:pt x="830" y="578"/>
                  <a:pt x="830" y="578"/>
                  <a:pt x="830" y="578"/>
                </a:cubicBezTo>
                <a:cubicBezTo>
                  <a:pt x="825" y="569"/>
                  <a:pt x="825" y="569"/>
                  <a:pt x="825" y="569"/>
                </a:cubicBezTo>
                <a:cubicBezTo>
                  <a:pt x="825" y="569"/>
                  <a:pt x="825" y="569"/>
                  <a:pt x="825" y="569"/>
                </a:cubicBezTo>
                <a:cubicBezTo>
                  <a:pt x="824" y="568"/>
                  <a:pt x="824" y="568"/>
                  <a:pt x="824" y="568"/>
                </a:cubicBezTo>
                <a:cubicBezTo>
                  <a:pt x="824" y="568"/>
                  <a:pt x="824" y="568"/>
                  <a:pt x="824" y="568"/>
                </a:cubicBezTo>
                <a:cubicBezTo>
                  <a:pt x="825" y="558"/>
                  <a:pt x="825" y="558"/>
                  <a:pt x="825" y="558"/>
                </a:cubicBezTo>
                <a:cubicBezTo>
                  <a:pt x="826" y="558"/>
                  <a:pt x="826" y="558"/>
                  <a:pt x="826" y="558"/>
                </a:cubicBezTo>
                <a:cubicBezTo>
                  <a:pt x="826" y="545"/>
                  <a:pt x="826" y="545"/>
                  <a:pt x="826" y="545"/>
                </a:cubicBezTo>
                <a:cubicBezTo>
                  <a:pt x="824" y="534"/>
                  <a:pt x="824" y="534"/>
                  <a:pt x="824" y="534"/>
                </a:cubicBezTo>
                <a:cubicBezTo>
                  <a:pt x="824" y="534"/>
                  <a:pt x="824" y="534"/>
                  <a:pt x="824" y="534"/>
                </a:cubicBezTo>
                <a:cubicBezTo>
                  <a:pt x="824" y="534"/>
                  <a:pt x="824" y="534"/>
                  <a:pt x="824" y="534"/>
                </a:cubicBezTo>
                <a:cubicBezTo>
                  <a:pt x="830" y="521"/>
                  <a:pt x="830" y="521"/>
                  <a:pt x="830" y="521"/>
                </a:cubicBezTo>
                <a:cubicBezTo>
                  <a:pt x="832" y="516"/>
                  <a:pt x="835" y="513"/>
                  <a:pt x="839" y="513"/>
                </a:cubicBezTo>
                <a:cubicBezTo>
                  <a:pt x="855" y="514"/>
                  <a:pt x="855" y="514"/>
                  <a:pt x="855" y="514"/>
                </a:cubicBezTo>
                <a:cubicBezTo>
                  <a:pt x="857" y="514"/>
                  <a:pt x="860" y="513"/>
                  <a:pt x="863" y="510"/>
                </a:cubicBezTo>
                <a:cubicBezTo>
                  <a:pt x="887" y="478"/>
                  <a:pt x="887" y="478"/>
                  <a:pt x="887" y="478"/>
                </a:cubicBezTo>
                <a:cubicBezTo>
                  <a:pt x="887" y="478"/>
                  <a:pt x="887" y="478"/>
                  <a:pt x="887" y="478"/>
                </a:cubicBezTo>
                <a:cubicBezTo>
                  <a:pt x="887" y="477"/>
                  <a:pt x="887" y="477"/>
                  <a:pt x="887" y="477"/>
                </a:cubicBezTo>
                <a:cubicBezTo>
                  <a:pt x="900" y="467"/>
                  <a:pt x="900" y="467"/>
                  <a:pt x="900" y="467"/>
                </a:cubicBezTo>
                <a:cubicBezTo>
                  <a:pt x="901" y="466"/>
                  <a:pt x="901" y="466"/>
                  <a:pt x="901" y="466"/>
                </a:cubicBezTo>
                <a:cubicBezTo>
                  <a:pt x="906" y="464"/>
                  <a:pt x="909" y="463"/>
                  <a:pt x="911" y="461"/>
                </a:cubicBezTo>
                <a:cubicBezTo>
                  <a:pt x="914" y="458"/>
                  <a:pt x="914" y="458"/>
                  <a:pt x="914" y="458"/>
                </a:cubicBezTo>
                <a:cubicBezTo>
                  <a:pt x="918" y="453"/>
                  <a:pt x="922" y="450"/>
                  <a:pt x="924" y="450"/>
                </a:cubicBezTo>
                <a:cubicBezTo>
                  <a:pt x="945" y="455"/>
                  <a:pt x="945" y="455"/>
                  <a:pt x="945" y="455"/>
                </a:cubicBezTo>
                <a:cubicBezTo>
                  <a:pt x="963" y="446"/>
                  <a:pt x="963" y="446"/>
                  <a:pt x="963" y="446"/>
                </a:cubicBezTo>
                <a:cubicBezTo>
                  <a:pt x="963" y="446"/>
                  <a:pt x="963" y="446"/>
                  <a:pt x="963" y="446"/>
                </a:cubicBezTo>
                <a:cubicBezTo>
                  <a:pt x="963" y="446"/>
                  <a:pt x="963" y="446"/>
                  <a:pt x="963" y="446"/>
                </a:cubicBezTo>
                <a:cubicBezTo>
                  <a:pt x="963" y="446"/>
                  <a:pt x="963" y="446"/>
                  <a:pt x="963" y="446"/>
                </a:cubicBezTo>
                <a:cubicBezTo>
                  <a:pt x="964" y="446"/>
                  <a:pt x="964" y="446"/>
                  <a:pt x="964" y="446"/>
                </a:cubicBezTo>
                <a:cubicBezTo>
                  <a:pt x="974" y="445"/>
                  <a:pt x="974" y="445"/>
                  <a:pt x="974" y="445"/>
                </a:cubicBezTo>
                <a:cubicBezTo>
                  <a:pt x="983" y="441"/>
                  <a:pt x="983" y="441"/>
                  <a:pt x="983" y="441"/>
                </a:cubicBezTo>
                <a:cubicBezTo>
                  <a:pt x="983" y="427"/>
                  <a:pt x="983" y="427"/>
                  <a:pt x="983" y="427"/>
                </a:cubicBezTo>
                <a:cubicBezTo>
                  <a:pt x="985" y="410"/>
                  <a:pt x="985" y="410"/>
                  <a:pt x="985" y="410"/>
                </a:cubicBezTo>
                <a:cubicBezTo>
                  <a:pt x="985" y="409"/>
                  <a:pt x="985" y="409"/>
                  <a:pt x="985" y="409"/>
                </a:cubicBezTo>
                <a:cubicBezTo>
                  <a:pt x="985" y="409"/>
                  <a:pt x="985" y="409"/>
                  <a:pt x="985" y="409"/>
                </a:cubicBezTo>
                <a:cubicBezTo>
                  <a:pt x="985" y="409"/>
                  <a:pt x="985" y="409"/>
                  <a:pt x="985" y="409"/>
                </a:cubicBezTo>
                <a:cubicBezTo>
                  <a:pt x="988" y="404"/>
                  <a:pt x="988" y="404"/>
                  <a:pt x="988" y="404"/>
                </a:cubicBezTo>
                <a:lnTo>
                  <a:pt x="988" y="403"/>
                </a:lnTo>
                <a:close/>
              </a:path>
            </a:pathLst>
          </a:custGeom>
          <a:solidFill>
            <a:sysClr val="window" lastClr="FFFFFF">
              <a:lumMod val="85000"/>
            </a:sysClr>
          </a:solidFill>
          <a:ln>
            <a:solidFill>
              <a:sysClr val="window" lastClr="FFFFFF">
                <a:lumMod val="65000"/>
              </a:sysClr>
            </a:solidFill>
          </a:ln>
          <a:effectLst>
            <a:outerShdw blurRad="50800" dist="38100" dir="5400000" algn="t" rotWithShape="0">
              <a:prstClr val="black">
                <a:alpha val="40000"/>
              </a:prstClr>
            </a:outerShdw>
          </a:effectLst>
        </p:spPr>
        <p:txBody>
          <a:bodyPr/>
          <a:lstStyle/>
          <a:p>
            <a:endParaRPr lang="zh-CN" altLang="en-US"/>
          </a:p>
        </p:txBody>
      </p:sp>
      <p:sp>
        <p:nvSpPr>
          <p:cNvPr id="4" name="Freeform 16"/>
          <p:cNvSpPr/>
          <p:nvPr/>
        </p:nvSpPr>
        <p:spPr bwMode="auto">
          <a:xfrm>
            <a:off x="2631123" y="3161665"/>
            <a:ext cx="1533525" cy="1101725"/>
          </a:xfrm>
          <a:custGeom>
            <a:avLst/>
            <a:gdLst>
              <a:gd name="T0" fmla="*/ 911153 w 616"/>
              <a:gd name="T1" fmla="*/ 109674 h 442"/>
              <a:gd name="T2" fmla="*/ 863853 w 616"/>
              <a:gd name="T3" fmla="*/ 157033 h 442"/>
              <a:gd name="T4" fmla="*/ 719462 w 616"/>
              <a:gd name="T5" fmla="*/ 52344 h 442"/>
              <a:gd name="T6" fmla="*/ 674651 w 616"/>
              <a:gd name="T7" fmla="*/ 34896 h 442"/>
              <a:gd name="T8" fmla="*/ 542709 w 616"/>
              <a:gd name="T9" fmla="*/ 7478 h 442"/>
              <a:gd name="T10" fmla="*/ 433171 w 616"/>
              <a:gd name="T11" fmla="*/ 19941 h 442"/>
              <a:gd name="T12" fmla="*/ 373423 w 616"/>
              <a:gd name="T13" fmla="*/ 37389 h 442"/>
              <a:gd name="T14" fmla="*/ 271354 w 616"/>
              <a:gd name="T15" fmla="*/ 49852 h 442"/>
              <a:gd name="T16" fmla="*/ 156838 w 616"/>
              <a:gd name="T17" fmla="*/ 77270 h 442"/>
              <a:gd name="T18" fmla="*/ 186712 w 616"/>
              <a:gd name="T19" fmla="*/ 169496 h 442"/>
              <a:gd name="T20" fmla="*/ 236501 w 616"/>
              <a:gd name="T21" fmla="*/ 244274 h 442"/>
              <a:gd name="T22" fmla="*/ 199159 w 616"/>
              <a:gd name="T23" fmla="*/ 338992 h 442"/>
              <a:gd name="T24" fmla="*/ 211607 w 616"/>
              <a:gd name="T25" fmla="*/ 386352 h 442"/>
              <a:gd name="T26" fmla="*/ 112027 w 616"/>
              <a:gd name="T27" fmla="*/ 396322 h 442"/>
              <a:gd name="T28" fmla="*/ 37342 w 616"/>
              <a:gd name="T29" fmla="*/ 456144 h 442"/>
              <a:gd name="T30" fmla="*/ 7468 w 616"/>
              <a:gd name="T31" fmla="*/ 515966 h 442"/>
              <a:gd name="T32" fmla="*/ 19916 w 616"/>
              <a:gd name="T33" fmla="*/ 638103 h 442"/>
              <a:gd name="T34" fmla="*/ 32363 w 616"/>
              <a:gd name="T35" fmla="*/ 742792 h 442"/>
              <a:gd name="T36" fmla="*/ 146880 w 616"/>
              <a:gd name="T37" fmla="*/ 787659 h 442"/>
              <a:gd name="T38" fmla="*/ 191691 w 616"/>
              <a:gd name="T39" fmla="*/ 822555 h 442"/>
              <a:gd name="T40" fmla="*/ 238991 w 616"/>
              <a:gd name="T41" fmla="*/ 864929 h 442"/>
              <a:gd name="T42" fmla="*/ 353507 w 616"/>
              <a:gd name="T43" fmla="*/ 912288 h 442"/>
              <a:gd name="T44" fmla="*/ 512835 w 616"/>
              <a:gd name="T45" fmla="*/ 947184 h 442"/>
              <a:gd name="T46" fmla="*/ 599967 w 616"/>
              <a:gd name="T47" fmla="*/ 967125 h 442"/>
              <a:gd name="T48" fmla="*/ 642288 w 616"/>
              <a:gd name="T49" fmla="*/ 1014484 h 442"/>
              <a:gd name="T50" fmla="*/ 659714 w 616"/>
              <a:gd name="T51" fmla="*/ 1049381 h 442"/>
              <a:gd name="T52" fmla="*/ 692078 w 616"/>
              <a:gd name="T53" fmla="*/ 1091755 h 442"/>
              <a:gd name="T54" fmla="*/ 739378 w 616"/>
              <a:gd name="T55" fmla="*/ 1074307 h 442"/>
              <a:gd name="T56" fmla="*/ 794147 w 616"/>
              <a:gd name="T57" fmla="*/ 1056858 h 442"/>
              <a:gd name="T58" fmla="*/ 838958 w 616"/>
              <a:gd name="T59" fmla="*/ 1044395 h 442"/>
              <a:gd name="T60" fmla="*/ 856384 w 616"/>
              <a:gd name="T61" fmla="*/ 984573 h 442"/>
              <a:gd name="T62" fmla="*/ 916132 w 616"/>
              <a:gd name="T63" fmla="*/ 887362 h 442"/>
              <a:gd name="T64" fmla="*/ 903684 w 616"/>
              <a:gd name="T65" fmla="*/ 795136 h 442"/>
              <a:gd name="T66" fmla="*/ 931069 w 616"/>
              <a:gd name="T67" fmla="*/ 765225 h 442"/>
              <a:gd name="T68" fmla="*/ 1050564 w 616"/>
              <a:gd name="T69" fmla="*/ 807599 h 442"/>
              <a:gd name="T70" fmla="*/ 1075459 w 616"/>
              <a:gd name="T71" fmla="*/ 872407 h 442"/>
              <a:gd name="T72" fmla="*/ 1130228 w 616"/>
              <a:gd name="T73" fmla="*/ 942199 h 442"/>
              <a:gd name="T74" fmla="*/ 1227318 w 616"/>
              <a:gd name="T75" fmla="*/ 979588 h 442"/>
              <a:gd name="T76" fmla="*/ 1257192 w 616"/>
              <a:gd name="T77" fmla="*/ 987066 h 442"/>
              <a:gd name="T78" fmla="*/ 1324408 w 616"/>
              <a:gd name="T79" fmla="*/ 959647 h 442"/>
              <a:gd name="T80" fmla="*/ 1364240 w 616"/>
              <a:gd name="T81" fmla="*/ 892347 h 442"/>
              <a:gd name="T82" fmla="*/ 1309471 w 616"/>
              <a:gd name="T83" fmla="*/ 864929 h 442"/>
              <a:gd name="T84" fmla="*/ 1386645 w 616"/>
              <a:gd name="T85" fmla="*/ 770210 h 442"/>
              <a:gd name="T86" fmla="*/ 1419009 w 616"/>
              <a:gd name="T87" fmla="*/ 660536 h 442"/>
              <a:gd name="T88" fmla="*/ 1521078 w 616"/>
              <a:gd name="T89" fmla="*/ 548370 h 442"/>
              <a:gd name="T90" fmla="*/ 1513609 w 616"/>
              <a:gd name="T91" fmla="*/ 481070 h 442"/>
              <a:gd name="T92" fmla="*/ 1443903 w 616"/>
              <a:gd name="T93" fmla="*/ 319052 h 442"/>
              <a:gd name="T94" fmla="*/ 1391624 w 616"/>
              <a:gd name="T95" fmla="*/ 299111 h 442"/>
              <a:gd name="T96" fmla="*/ 1272129 w 616"/>
              <a:gd name="T97" fmla="*/ 186944 h 442"/>
              <a:gd name="T98" fmla="*/ 1242255 w 616"/>
              <a:gd name="T99" fmla="*/ 199407 h 442"/>
              <a:gd name="T100" fmla="*/ 1162591 w 616"/>
              <a:gd name="T101" fmla="*/ 147063 h 442"/>
              <a:gd name="T102" fmla="*/ 1063012 w 616"/>
              <a:gd name="T103" fmla="*/ 94718 h 442"/>
              <a:gd name="T104" fmla="*/ 1028159 w 616"/>
              <a:gd name="T105" fmla="*/ 102196 h 442"/>
              <a:gd name="T106" fmla="*/ 916132 w 616"/>
              <a:gd name="T107" fmla="*/ 57330 h 44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16" h="442">
                <a:moveTo>
                  <a:pt x="368" y="23"/>
                </a:moveTo>
                <a:cubicBezTo>
                  <a:pt x="362" y="27"/>
                  <a:pt x="362" y="27"/>
                  <a:pt x="362" y="27"/>
                </a:cubicBezTo>
                <a:cubicBezTo>
                  <a:pt x="362" y="29"/>
                  <a:pt x="363" y="35"/>
                  <a:pt x="365" y="43"/>
                </a:cubicBezTo>
                <a:cubicBezTo>
                  <a:pt x="365" y="43"/>
                  <a:pt x="365" y="43"/>
                  <a:pt x="365" y="43"/>
                </a:cubicBezTo>
                <a:cubicBezTo>
                  <a:pt x="366" y="44"/>
                  <a:pt x="366" y="44"/>
                  <a:pt x="366" y="44"/>
                </a:cubicBezTo>
                <a:cubicBezTo>
                  <a:pt x="365" y="44"/>
                  <a:pt x="365" y="44"/>
                  <a:pt x="365" y="44"/>
                </a:cubicBezTo>
                <a:cubicBezTo>
                  <a:pt x="359" y="59"/>
                  <a:pt x="359" y="59"/>
                  <a:pt x="359" y="59"/>
                </a:cubicBezTo>
                <a:cubicBezTo>
                  <a:pt x="350" y="63"/>
                  <a:pt x="350" y="63"/>
                  <a:pt x="350" y="63"/>
                </a:cubicBezTo>
                <a:cubicBezTo>
                  <a:pt x="348" y="63"/>
                  <a:pt x="348" y="63"/>
                  <a:pt x="348" y="63"/>
                </a:cubicBezTo>
                <a:cubicBezTo>
                  <a:pt x="347" y="63"/>
                  <a:pt x="347" y="63"/>
                  <a:pt x="347" y="63"/>
                </a:cubicBezTo>
                <a:cubicBezTo>
                  <a:pt x="331" y="56"/>
                  <a:pt x="331" y="56"/>
                  <a:pt x="331" y="56"/>
                </a:cubicBezTo>
                <a:cubicBezTo>
                  <a:pt x="331" y="56"/>
                  <a:pt x="331" y="56"/>
                  <a:pt x="331" y="56"/>
                </a:cubicBezTo>
                <a:cubicBezTo>
                  <a:pt x="331" y="55"/>
                  <a:pt x="331" y="55"/>
                  <a:pt x="331" y="55"/>
                </a:cubicBezTo>
                <a:cubicBezTo>
                  <a:pt x="301" y="28"/>
                  <a:pt x="301" y="28"/>
                  <a:pt x="301" y="28"/>
                </a:cubicBezTo>
                <a:cubicBezTo>
                  <a:pt x="289" y="21"/>
                  <a:pt x="289" y="21"/>
                  <a:pt x="289" y="21"/>
                </a:cubicBezTo>
                <a:cubicBezTo>
                  <a:pt x="271" y="15"/>
                  <a:pt x="271" y="15"/>
                  <a:pt x="271" y="15"/>
                </a:cubicBezTo>
                <a:cubicBezTo>
                  <a:pt x="271" y="14"/>
                  <a:pt x="271" y="14"/>
                  <a:pt x="271" y="14"/>
                </a:cubicBezTo>
                <a:cubicBezTo>
                  <a:pt x="271" y="14"/>
                  <a:pt x="271" y="14"/>
                  <a:pt x="271" y="14"/>
                </a:cubicBezTo>
                <a:cubicBezTo>
                  <a:pt x="271" y="14"/>
                  <a:pt x="271" y="14"/>
                  <a:pt x="271" y="14"/>
                </a:cubicBezTo>
                <a:cubicBezTo>
                  <a:pt x="271" y="14"/>
                  <a:pt x="271" y="14"/>
                  <a:pt x="271" y="14"/>
                </a:cubicBezTo>
                <a:cubicBezTo>
                  <a:pt x="262" y="8"/>
                  <a:pt x="262" y="8"/>
                  <a:pt x="262" y="8"/>
                </a:cubicBezTo>
                <a:cubicBezTo>
                  <a:pt x="247" y="3"/>
                  <a:pt x="247" y="3"/>
                  <a:pt x="247" y="3"/>
                </a:cubicBezTo>
                <a:cubicBezTo>
                  <a:pt x="238" y="4"/>
                  <a:pt x="238" y="4"/>
                  <a:pt x="238" y="4"/>
                </a:cubicBezTo>
                <a:cubicBezTo>
                  <a:pt x="238" y="4"/>
                  <a:pt x="238" y="4"/>
                  <a:pt x="238" y="4"/>
                </a:cubicBezTo>
                <a:cubicBezTo>
                  <a:pt x="218" y="3"/>
                  <a:pt x="218" y="3"/>
                  <a:pt x="218" y="3"/>
                </a:cubicBezTo>
                <a:cubicBezTo>
                  <a:pt x="218" y="3"/>
                  <a:pt x="218" y="3"/>
                  <a:pt x="218" y="3"/>
                </a:cubicBezTo>
                <a:cubicBezTo>
                  <a:pt x="204" y="0"/>
                  <a:pt x="204" y="0"/>
                  <a:pt x="204" y="0"/>
                </a:cubicBezTo>
                <a:cubicBezTo>
                  <a:pt x="195" y="0"/>
                  <a:pt x="195" y="0"/>
                  <a:pt x="195" y="0"/>
                </a:cubicBezTo>
                <a:cubicBezTo>
                  <a:pt x="189" y="4"/>
                  <a:pt x="189" y="4"/>
                  <a:pt x="189" y="4"/>
                </a:cubicBezTo>
                <a:cubicBezTo>
                  <a:pt x="185" y="6"/>
                  <a:pt x="180" y="7"/>
                  <a:pt x="174" y="8"/>
                </a:cubicBezTo>
                <a:cubicBezTo>
                  <a:pt x="161" y="10"/>
                  <a:pt x="161" y="10"/>
                  <a:pt x="161" y="10"/>
                </a:cubicBezTo>
                <a:cubicBezTo>
                  <a:pt x="150" y="14"/>
                  <a:pt x="150" y="14"/>
                  <a:pt x="150" y="14"/>
                </a:cubicBezTo>
                <a:cubicBezTo>
                  <a:pt x="150" y="15"/>
                  <a:pt x="150" y="15"/>
                  <a:pt x="150" y="15"/>
                </a:cubicBezTo>
                <a:cubicBezTo>
                  <a:pt x="150" y="15"/>
                  <a:pt x="150" y="15"/>
                  <a:pt x="150" y="15"/>
                </a:cubicBezTo>
                <a:cubicBezTo>
                  <a:pt x="150" y="15"/>
                  <a:pt x="150" y="15"/>
                  <a:pt x="150" y="15"/>
                </a:cubicBezTo>
                <a:cubicBezTo>
                  <a:pt x="136" y="16"/>
                  <a:pt x="136" y="16"/>
                  <a:pt x="136" y="16"/>
                </a:cubicBezTo>
                <a:cubicBezTo>
                  <a:pt x="122" y="21"/>
                  <a:pt x="122" y="21"/>
                  <a:pt x="122" y="21"/>
                </a:cubicBezTo>
                <a:cubicBezTo>
                  <a:pt x="122" y="21"/>
                  <a:pt x="122" y="21"/>
                  <a:pt x="122" y="21"/>
                </a:cubicBezTo>
                <a:cubicBezTo>
                  <a:pt x="121" y="21"/>
                  <a:pt x="121" y="21"/>
                  <a:pt x="121" y="21"/>
                </a:cubicBezTo>
                <a:cubicBezTo>
                  <a:pt x="109" y="20"/>
                  <a:pt x="109" y="20"/>
                  <a:pt x="109" y="20"/>
                </a:cubicBezTo>
                <a:cubicBezTo>
                  <a:pt x="92" y="23"/>
                  <a:pt x="92" y="23"/>
                  <a:pt x="92" y="23"/>
                </a:cubicBezTo>
                <a:cubicBezTo>
                  <a:pt x="77" y="23"/>
                  <a:pt x="77" y="23"/>
                  <a:pt x="77" y="23"/>
                </a:cubicBezTo>
                <a:cubicBezTo>
                  <a:pt x="71" y="29"/>
                  <a:pt x="71" y="29"/>
                  <a:pt x="71" y="29"/>
                </a:cubicBezTo>
                <a:cubicBezTo>
                  <a:pt x="70" y="29"/>
                  <a:pt x="70" y="29"/>
                  <a:pt x="70" y="29"/>
                </a:cubicBezTo>
                <a:cubicBezTo>
                  <a:pt x="63" y="31"/>
                  <a:pt x="63" y="31"/>
                  <a:pt x="63" y="31"/>
                </a:cubicBezTo>
                <a:cubicBezTo>
                  <a:pt x="66" y="38"/>
                  <a:pt x="66" y="38"/>
                  <a:pt x="66" y="38"/>
                </a:cubicBezTo>
                <a:cubicBezTo>
                  <a:pt x="66" y="49"/>
                  <a:pt x="66" y="49"/>
                  <a:pt x="66" y="49"/>
                </a:cubicBezTo>
                <a:cubicBezTo>
                  <a:pt x="64" y="60"/>
                  <a:pt x="64" y="60"/>
                  <a:pt x="64" y="60"/>
                </a:cubicBezTo>
                <a:cubicBezTo>
                  <a:pt x="75" y="68"/>
                  <a:pt x="75" y="68"/>
                  <a:pt x="75" y="68"/>
                </a:cubicBezTo>
                <a:cubicBezTo>
                  <a:pt x="75" y="68"/>
                  <a:pt x="75" y="68"/>
                  <a:pt x="75" y="68"/>
                </a:cubicBezTo>
                <a:cubicBezTo>
                  <a:pt x="75" y="68"/>
                  <a:pt x="75" y="68"/>
                  <a:pt x="75" y="68"/>
                </a:cubicBezTo>
                <a:cubicBezTo>
                  <a:pt x="75" y="68"/>
                  <a:pt x="75" y="68"/>
                  <a:pt x="75" y="68"/>
                </a:cubicBezTo>
                <a:cubicBezTo>
                  <a:pt x="84" y="78"/>
                  <a:pt x="84" y="78"/>
                  <a:pt x="84" y="78"/>
                </a:cubicBezTo>
                <a:cubicBezTo>
                  <a:pt x="89" y="82"/>
                  <a:pt x="92" y="85"/>
                  <a:pt x="92" y="89"/>
                </a:cubicBezTo>
                <a:cubicBezTo>
                  <a:pt x="95" y="98"/>
                  <a:pt x="95" y="98"/>
                  <a:pt x="95" y="98"/>
                </a:cubicBezTo>
                <a:cubicBezTo>
                  <a:pt x="99" y="107"/>
                  <a:pt x="99" y="107"/>
                  <a:pt x="99" y="107"/>
                </a:cubicBezTo>
                <a:cubicBezTo>
                  <a:pt x="98" y="107"/>
                  <a:pt x="98" y="108"/>
                  <a:pt x="98" y="108"/>
                </a:cubicBezTo>
                <a:cubicBezTo>
                  <a:pt x="86" y="116"/>
                  <a:pt x="86" y="116"/>
                  <a:pt x="86" y="116"/>
                </a:cubicBezTo>
                <a:cubicBezTo>
                  <a:pt x="78" y="126"/>
                  <a:pt x="78" y="126"/>
                  <a:pt x="78" y="126"/>
                </a:cubicBezTo>
                <a:cubicBezTo>
                  <a:pt x="80" y="136"/>
                  <a:pt x="80" y="136"/>
                  <a:pt x="80" y="136"/>
                </a:cubicBezTo>
                <a:cubicBezTo>
                  <a:pt x="85" y="148"/>
                  <a:pt x="85" y="148"/>
                  <a:pt x="85" y="148"/>
                </a:cubicBezTo>
                <a:cubicBezTo>
                  <a:pt x="86" y="149"/>
                  <a:pt x="86" y="149"/>
                  <a:pt x="86" y="149"/>
                </a:cubicBezTo>
                <a:cubicBezTo>
                  <a:pt x="86" y="149"/>
                  <a:pt x="86" y="149"/>
                  <a:pt x="86" y="149"/>
                </a:cubicBezTo>
                <a:cubicBezTo>
                  <a:pt x="86" y="150"/>
                  <a:pt x="86" y="150"/>
                  <a:pt x="86" y="150"/>
                </a:cubicBezTo>
                <a:cubicBezTo>
                  <a:pt x="85" y="155"/>
                  <a:pt x="85" y="155"/>
                  <a:pt x="85" y="155"/>
                </a:cubicBezTo>
                <a:cubicBezTo>
                  <a:pt x="84" y="158"/>
                  <a:pt x="82" y="160"/>
                  <a:pt x="81" y="162"/>
                </a:cubicBezTo>
                <a:cubicBezTo>
                  <a:pt x="77" y="165"/>
                  <a:pt x="71" y="165"/>
                  <a:pt x="61" y="162"/>
                </a:cubicBezTo>
                <a:cubicBezTo>
                  <a:pt x="46" y="159"/>
                  <a:pt x="46" y="159"/>
                  <a:pt x="46" y="159"/>
                </a:cubicBezTo>
                <a:cubicBezTo>
                  <a:pt x="45" y="159"/>
                  <a:pt x="45" y="159"/>
                  <a:pt x="45" y="159"/>
                </a:cubicBezTo>
                <a:cubicBezTo>
                  <a:pt x="45" y="159"/>
                  <a:pt x="45" y="159"/>
                  <a:pt x="45" y="159"/>
                </a:cubicBezTo>
                <a:cubicBezTo>
                  <a:pt x="45" y="159"/>
                  <a:pt x="45" y="159"/>
                  <a:pt x="45" y="159"/>
                </a:cubicBezTo>
                <a:cubicBezTo>
                  <a:pt x="34" y="153"/>
                  <a:pt x="34" y="153"/>
                  <a:pt x="34" y="153"/>
                </a:cubicBezTo>
                <a:cubicBezTo>
                  <a:pt x="16" y="153"/>
                  <a:pt x="16" y="153"/>
                  <a:pt x="16" y="153"/>
                </a:cubicBezTo>
                <a:cubicBezTo>
                  <a:pt x="17" y="153"/>
                  <a:pt x="17" y="153"/>
                  <a:pt x="17" y="153"/>
                </a:cubicBezTo>
                <a:cubicBezTo>
                  <a:pt x="15" y="183"/>
                  <a:pt x="15" y="183"/>
                  <a:pt x="15" y="183"/>
                </a:cubicBezTo>
                <a:cubicBezTo>
                  <a:pt x="14" y="188"/>
                  <a:pt x="11" y="190"/>
                  <a:pt x="7" y="190"/>
                </a:cubicBezTo>
                <a:cubicBezTo>
                  <a:pt x="5" y="191"/>
                  <a:pt x="4" y="193"/>
                  <a:pt x="5" y="198"/>
                </a:cubicBezTo>
                <a:cubicBezTo>
                  <a:pt x="5" y="199"/>
                  <a:pt x="5" y="199"/>
                  <a:pt x="5" y="199"/>
                </a:cubicBezTo>
                <a:cubicBezTo>
                  <a:pt x="4" y="199"/>
                  <a:pt x="4" y="199"/>
                  <a:pt x="4" y="199"/>
                </a:cubicBezTo>
                <a:cubicBezTo>
                  <a:pt x="3" y="207"/>
                  <a:pt x="3" y="207"/>
                  <a:pt x="3" y="207"/>
                </a:cubicBezTo>
                <a:cubicBezTo>
                  <a:pt x="7" y="210"/>
                  <a:pt x="10" y="213"/>
                  <a:pt x="11" y="216"/>
                </a:cubicBezTo>
                <a:cubicBezTo>
                  <a:pt x="14" y="230"/>
                  <a:pt x="14" y="230"/>
                  <a:pt x="14" y="230"/>
                </a:cubicBezTo>
                <a:cubicBezTo>
                  <a:pt x="14" y="236"/>
                  <a:pt x="14" y="236"/>
                  <a:pt x="14" y="236"/>
                </a:cubicBezTo>
                <a:cubicBezTo>
                  <a:pt x="14" y="239"/>
                  <a:pt x="13" y="241"/>
                  <a:pt x="12" y="244"/>
                </a:cubicBezTo>
                <a:cubicBezTo>
                  <a:pt x="8" y="256"/>
                  <a:pt x="8" y="256"/>
                  <a:pt x="8" y="256"/>
                </a:cubicBezTo>
                <a:cubicBezTo>
                  <a:pt x="0" y="271"/>
                  <a:pt x="0" y="271"/>
                  <a:pt x="0" y="271"/>
                </a:cubicBezTo>
                <a:cubicBezTo>
                  <a:pt x="0" y="274"/>
                  <a:pt x="0" y="274"/>
                  <a:pt x="0" y="274"/>
                </a:cubicBezTo>
                <a:cubicBezTo>
                  <a:pt x="1" y="281"/>
                  <a:pt x="1" y="281"/>
                  <a:pt x="1" y="281"/>
                </a:cubicBezTo>
                <a:cubicBezTo>
                  <a:pt x="9" y="292"/>
                  <a:pt x="9" y="292"/>
                  <a:pt x="9" y="292"/>
                </a:cubicBezTo>
                <a:cubicBezTo>
                  <a:pt x="11" y="295"/>
                  <a:pt x="13" y="296"/>
                  <a:pt x="13" y="298"/>
                </a:cubicBezTo>
                <a:cubicBezTo>
                  <a:pt x="21" y="309"/>
                  <a:pt x="21" y="309"/>
                  <a:pt x="21" y="309"/>
                </a:cubicBezTo>
                <a:cubicBezTo>
                  <a:pt x="31" y="321"/>
                  <a:pt x="31" y="321"/>
                  <a:pt x="31" y="321"/>
                </a:cubicBezTo>
                <a:cubicBezTo>
                  <a:pt x="36" y="325"/>
                  <a:pt x="39" y="327"/>
                  <a:pt x="40" y="327"/>
                </a:cubicBezTo>
                <a:cubicBezTo>
                  <a:pt x="51" y="319"/>
                  <a:pt x="51" y="319"/>
                  <a:pt x="51" y="319"/>
                </a:cubicBezTo>
                <a:cubicBezTo>
                  <a:pt x="54" y="318"/>
                  <a:pt x="56" y="316"/>
                  <a:pt x="59" y="316"/>
                </a:cubicBezTo>
                <a:cubicBezTo>
                  <a:pt x="61" y="316"/>
                  <a:pt x="65" y="318"/>
                  <a:pt x="70" y="322"/>
                </a:cubicBezTo>
                <a:cubicBezTo>
                  <a:pt x="70" y="322"/>
                  <a:pt x="70" y="322"/>
                  <a:pt x="70" y="322"/>
                </a:cubicBezTo>
                <a:cubicBezTo>
                  <a:pt x="71" y="322"/>
                  <a:pt x="71" y="322"/>
                  <a:pt x="71" y="322"/>
                </a:cubicBezTo>
                <a:cubicBezTo>
                  <a:pt x="71" y="323"/>
                  <a:pt x="71" y="323"/>
                  <a:pt x="71" y="323"/>
                </a:cubicBezTo>
                <a:cubicBezTo>
                  <a:pt x="77" y="330"/>
                  <a:pt x="77" y="330"/>
                  <a:pt x="77" y="330"/>
                </a:cubicBezTo>
                <a:cubicBezTo>
                  <a:pt x="80" y="337"/>
                  <a:pt x="80" y="337"/>
                  <a:pt x="80" y="337"/>
                </a:cubicBezTo>
                <a:cubicBezTo>
                  <a:pt x="82" y="340"/>
                  <a:pt x="82" y="340"/>
                  <a:pt x="82" y="340"/>
                </a:cubicBezTo>
                <a:cubicBezTo>
                  <a:pt x="84" y="341"/>
                  <a:pt x="84" y="341"/>
                  <a:pt x="84" y="341"/>
                </a:cubicBezTo>
                <a:cubicBezTo>
                  <a:pt x="92" y="347"/>
                  <a:pt x="92" y="347"/>
                  <a:pt x="92" y="347"/>
                </a:cubicBezTo>
                <a:cubicBezTo>
                  <a:pt x="96" y="347"/>
                  <a:pt x="96" y="347"/>
                  <a:pt x="96" y="347"/>
                </a:cubicBezTo>
                <a:cubicBezTo>
                  <a:pt x="99" y="348"/>
                  <a:pt x="101" y="350"/>
                  <a:pt x="103" y="352"/>
                </a:cubicBezTo>
                <a:cubicBezTo>
                  <a:pt x="104" y="354"/>
                  <a:pt x="111" y="356"/>
                  <a:pt x="122" y="360"/>
                </a:cubicBezTo>
                <a:cubicBezTo>
                  <a:pt x="123" y="360"/>
                  <a:pt x="123" y="360"/>
                  <a:pt x="123" y="360"/>
                </a:cubicBezTo>
                <a:cubicBezTo>
                  <a:pt x="141" y="366"/>
                  <a:pt x="141" y="366"/>
                  <a:pt x="141" y="366"/>
                </a:cubicBezTo>
                <a:cubicBezTo>
                  <a:pt x="142" y="366"/>
                  <a:pt x="142" y="366"/>
                  <a:pt x="142" y="366"/>
                </a:cubicBezTo>
                <a:cubicBezTo>
                  <a:pt x="143" y="366"/>
                  <a:pt x="143" y="366"/>
                  <a:pt x="143" y="366"/>
                </a:cubicBezTo>
                <a:cubicBezTo>
                  <a:pt x="155" y="372"/>
                  <a:pt x="155" y="372"/>
                  <a:pt x="155" y="372"/>
                </a:cubicBezTo>
                <a:cubicBezTo>
                  <a:pt x="177" y="378"/>
                  <a:pt x="177" y="378"/>
                  <a:pt x="177" y="378"/>
                </a:cubicBezTo>
                <a:cubicBezTo>
                  <a:pt x="178" y="378"/>
                  <a:pt x="178" y="378"/>
                  <a:pt x="178" y="378"/>
                </a:cubicBezTo>
                <a:cubicBezTo>
                  <a:pt x="206" y="380"/>
                  <a:pt x="206" y="380"/>
                  <a:pt x="206" y="380"/>
                </a:cubicBezTo>
                <a:cubicBezTo>
                  <a:pt x="219" y="375"/>
                  <a:pt x="219" y="375"/>
                  <a:pt x="219" y="375"/>
                </a:cubicBezTo>
                <a:cubicBezTo>
                  <a:pt x="231" y="375"/>
                  <a:pt x="231" y="375"/>
                  <a:pt x="231" y="375"/>
                </a:cubicBezTo>
                <a:cubicBezTo>
                  <a:pt x="231" y="375"/>
                  <a:pt x="231" y="375"/>
                  <a:pt x="231" y="375"/>
                </a:cubicBezTo>
                <a:cubicBezTo>
                  <a:pt x="231" y="376"/>
                  <a:pt x="231" y="376"/>
                  <a:pt x="231" y="376"/>
                </a:cubicBezTo>
                <a:cubicBezTo>
                  <a:pt x="241" y="388"/>
                  <a:pt x="241" y="388"/>
                  <a:pt x="241" y="388"/>
                </a:cubicBezTo>
                <a:cubicBezTo>
                  <a:pt x="241" y="388"/>
                  <a:pt x="241" y="388"/>
                  <a:pt x="241" y="388"/>
                </a:cubicBezTo>
                <a:cubicBezTo>
                  <a:pt x="241" y="389"/>
                  <a:pt x="241" y="389"/>
                  <a:pt x="241" y="389"/>
                </a:cubicBezTo>
                <a:cubicBezTo>
                  <a:pt x="247" y="398"/>
                  <a:pt x="247" y="398"/>
                  <a:pt x="247" y="398"/>
                </a:cubicBezTo>
                <a:cubicBezTo>
                  <a:pt x="252" y="404"/>
                  <a:pt x="252" y="404"/>
                  <a:pt x="252" y="404"/>
                </a:cubicBezTo>
                <a:cubicBezTo>
                  <a:pt x="258" y="407"/>
                  <a:pt x="258" y="407"/>
                  <a:pt x="258" y="407"/>
                </a:cubicBezTo>
                <a:cubicBezTo>
                  <a:pt x="259" y="407"/>
                  <a:pt x="259" y="407"/>
                  <a:pt x="259" y="407"/>
                </a:cubicBezTo>
                <a:cubicBezTo>
                  <a:pt x="259" y="407"/>
                  <a:pt x="259" y="407"/>
                  <a:pt x="259" y="407"/>
                </a:cubicBezTo>
                <a:cubicBezTo>
                  <a:pt x="260" y="408"/>
                  <a:pt x="260" y="408"/>
                  <a:pt x="260" y="408"/>
                </a:cubicBezTo>
                <a:cubicBezTo>
                  <a:pt x="265" y="420"/>
                  <a:pt x="265" y="420"/>
                  <a:pt x="265" y="420"/>
                </a:cubicBezTo>
                <a:cubicBezTo>
                  <a:pt x="265" y="421"/>
                  <a:pt x="265" y="421"/>
                  <a:pt x="265" y="421"/>
                </a:cubicBezTo>
                <a:cubicBezTo>
                  <a:pt x="266" y="421"/>
                  <a:pt x="266" y="421"/>
                  <a:pt x="266" y="421"/>
                </a:cubicBezTo>
                <a:cubicBezTo>
                  <a:pt x="266" y="421"/>
                  <a:pt x="266" y="421"/>
                  <a:pt x="266" y="421"/>
                </a:cubicBezTo>
                <a:cubicBezTo>
                  <a:pt x="269" y="435"/>
                  <a:pt x="269" y="435"/>
                  <a:pt x="269" y="435"/>
                </a:cubicBezTo>
                <a:cubicBezTo>
                  <a:pt x="277" y="438"/>
                  <a:pt x="277" y="438"/>
                  <a:pt x="277" y="438"/>
                </a:cubicBezTo>
                <a:cubicBezTo>
                  <a:pt x="278" y="438"/>
                  <a:pt x="278" y="438"/>
                  <a:pt x="278" y="438"/>
                </a:cubicBezTo>
                <a:cubicBezTo>
                  <a:pt x="278" y="438"/>
                  <a:pt x="278" y="438"/>
                  <a:pt x="278" y="438"/>
                </a:cubicBezTo>
                <a:cubicBezTo>
                  <a:pt x="278" y="438"/>
                  <a:pt x="278" y="438"/>
                  <a:pt x="278" y="438"/>
                </a:cubicBezTo>
                <a:cubicBezTo>
                  <a:pt x="285" y="442"/>
                  <a:pt x="285" y="442"/>
                  <a:pt x="285" y="442"/>
                </a:cubicBezTo>
                <a:cubicBezTo>
                  <a:pt x="294" y="440"/>
                  <a:pt x="294" y="440"/>
                  <a:pt x="294" y="440"/>
                </a:cubicBezTo>
                <a:cubicBezTo>
                  <a:pt x="297" y="431"/>
                  <a:pt x="297" y="431"/>
                  <a:pt x="297" y="431"/>
                </a:cubicBezTo>
                <a:cubicBezTo>
                  <a:pt x="297" y="431"/>
                  <a:pt x="297" y="431"/>
                  <a:pt x="297" y="431"/>
                </a:cubicBezTo>
                <a:cubicBezTo>
                  <a:pt x="297" y="430"/>
                  <a:pt x="297" y="430"/>
                  <a:pt x="297" y="430"/>
                </a:cubicBezTo>
                <a:cubicBezTo>
                  <a:pt x="308" y="420"/>
                  <a:pt x="308" y="420"/>
                  <a:pt x="308" y="420"/>
                </a:cubicBezTo>
                <a:cubicBezTo>
                  <a:pt x="319" y="423"/>
                  <a:pt x="319" y="423"/>
                  <a:pt x="319" y="423"/>
                </a:cubicBezTo>
                <a:cubicBezTo>
                  <a:pt x="319" y="424"/>
                  <a:pt x="319" y="424"/>
                  <a:pt x="319" y="424"/>
                </a:cubicBezTo>
                <a:cubicBezTo>
                  <a:pt x="325" y="436"/>
                  <a:pt x="325" y="436"/>
                  <a:pt x="325" y="436"/>
                </a:cubicBezTo>
                <a:cubicBezTo>
                  <a:pt x="336" y="432"/>
                  <a:pt x="336" y="432"/>
                  <a:pt x="336" y="432"/>
                </a:cubicBezTo>
                <a:cubicBezTo>
                  <a:pt x="337" y="420"/>
                  <a:pt x="337" y="420"/>
                  <a:pt x="337" y="420"/>
                </a:cubicBezTo>
                <a:cubicBezTo>
                  <a:pt x="337" y="420"/>
                  <a:pt x="337" y="420"/>
                  <a:pt x="337" y="420"/>
                </a:cubicBezTo>
                <a:cubicBezTo>
                  <a:pt x="337" y="419"/>
                  <a:pt x="337" y="419"/>
                  <a:pt x="337" y="419"/>
                </a:cubicBezTo>
                <a:cubicBezTo>
                  <a:pt x="338" y="418"/>
                  <a:pt x="338" y="418"/>
                  <a:pt x="338" y="418"/>
                </a:cubicBezTo>
                <a:cubicBezTo>
                  <a:pt x="346" y="414"/>
                  <a:pt x="346" y="414"/>
                  <a:pt x="346" y="414"/>
                </a:cubicBezTo>
                <a:cubicBezTo>
                  <a:pt x="344" y="397"/>
                  <a:pt x="344" y="397"/>
                  <a:pt x="344" y="397"/>
                </a:cubicBezTo>
                <a:cubicBezTo>
                  <a:pt x="344" y="396"/>
                  <a:pt x="344" y="396"/>
                  <a:pt x="344" y="396"/>
                </a:cubicBezTo>
                <a:cubicBezTo>
                  <a:pt x="344" y="395"/>
                  <a:pt x="344" y="395"/>
                  <a:pt x="344" y="395"/>
                </a:cubicBezTo>
                <a:cubicBezTo>
                  <a:pt x="344" y="395"/>
                  <a:pt x="344" y="395"/>
                  <a:pt x="344" y="395"/>
                </a:cubicBezTo>
                <a:cubicBezTo>
                  <a:pt x="353" y="377"/>
                  <a:pt x="353" y="377"/>
                  <a:pt x="353" y="377"/>
                </a:cubicBezTo>
                <a:cubicBezTo>
                  <a:pt x="362" y="373"/>
                  <a:pt x="362" y="373"/>
                  <a:pt x="362" y="373"/>
                </a:cubicBezTo>
                <a:cubicBezTo>
                  <a:pt x="359" y="356"/>
                  <a:pt x="359" y="356"/>
                  <a:pt x="359" y="356"/>
                </a:cubicBezTo>
                <a:cubicBezTo>
                  <a:pt x="368" y="356"/>
                  <a:pt x="368" y="356"/>
                  <a:pt x="368" y="356"/>
                </a:cubicBezTo>
                <a:cubicBezTo>
                  <a:pt x="367" y="348"/>
                  <a:pt x="367" y="348"/>
                  <a:pt x="367" y="348"/>
                </a:cubicBezTo>
                <a:cubicBezTo>
                  <a:pt x="362" y="332"/>
                  <a:pt x="362" y="332"/>
                  <a:pt x="362" y="332"/>
                </a:cubicBezTo>
                <a:cubicBezTo>
                  <a:pt x="362" y="332"/>
                  <a:pt x="362" y="332"/>
                  <a:pt x="362" y="332"/>
                </a:cubicBezTo>
                <a:cubicBezTo>
                  <a:pt x="362" y="330"/>
                  <a:pt x="362" y="330"/>
                  <a:pt x="362" y="330"/>
                </a:cubicBezTo>
                <a:cubicBezTo>
                  <a:pt x="363" y="319"/>
                  <a:pt x="363" y="319"/>
                  <a:pt x="363" y="319"/>
                </a:cubicBezTo>
                <a:cubicBezTo>
                  <a:pt x="363" y="317"/>
                  <a:pt x="363" y="317"/>
                  <a:pt x="363" y="317"/>
                </a:cubicBezTo>
                <a:cubicBezTo>
                  <a:pt x="365" y="316"/>
                  <a:pt x="365" y="316"/>
                  <a:pt x="365" y="316"/>
                </a:cubicBezTo>
                <a:cubicBezTo>
                  <a:pt x="371" y="309"/>
                  <a:pt x="371" y="309"/>
                  <a:pt x="371" y="309"/>
                </a:cubicBezTo>
                <a:cubicBezTo>
                  <a:pt x="372" y="307"/>
                  <a:pt x="372" y="307"/>
                  <a:pt x="372" y="307"/>
                </a:cubicBezTo>
                <a:cubicBezTo>
                  <a:pt x="374" y="307"/>
                  <a:pt x="374" y="307"/>
                  <a:pt x="374" y="307"/>
                </a:cubicBezTo>
                <a:cubicBezTo>
                  <a:pt x="390" y="310"/>
                  <a:pt x="390" y="310"/>
                  <a:pt x="390" y="310"/>
                </a:cubicBezTo>
                <a:cubicBezTo>
                  <a:pt x="391" y="310"/>
                  <a:pt x="391" y="310"/>
                  <a:pt x="391" y="310"/>
                </a:cubicBezTo>
                <a:cubicBezTo>
                  <a:pt x="404" y="314"/>
                  <a:pt x="404" y="314"/>
                  <a:pt x="404" y="314"/>
                </a:cubicBezTo>
                <a:cubicBezTo>
                  <a:pt x="416" y="310"/>
                  <a:pt x="416" y="310"/>
                  <a:pt x="416" y="310"/>
                </a:cubicBezTo>
                <a:cubicBezTo>
                  <a:pt x="422" y="324"/>
                  <a:pt x="422" y="324"/>
                  <a:pt x="422" y="324"/>
                </a:cubicBezTo>
                <a:cubicBezTo>
                  <a:pt x="423" y="324"/>
                  <a:pt x="423" y="324"/>
                  <a:pt x="423" y="324"/>
                </a:cubicBezTo>
                <a:cubicBezTo>
                  <a:pt x="423" y="334"/>
                  <a:pt x="423" y="334"/>
                  <a:pt x="423" y="334"/>
                </a:cubicBezTo>
                <a:cubicBezTo>
                  <a:pt x="425" y="343"/>
                  <a:pt x="425" y="343"/>
                  <a:pt x="425" y="343"/>
                </a:cubicBezTo>
                <a:cubicBezTo>
                  <a:pt x="426" y="347"/>
                  <a:pt x="428" y="349"/>
                  <a:pt x="431" y="350"/>
                </a:cubicBezTo>
                <a:cubicBezTo>
                  <a:pt x="432" y="350"/>
                  <a:pt x="432" y="350"/>
                  <a:pt x="432" y="350"/>
                </a:cubicBezTo>
                <a:cubicBezTo>
                  <a:pt x="438" y="351"/>
                  <a:pt x="441" y="353"/>
                  <a:pt x="441" y="357"/>
                </a:cubicBezTo>
                <a:cubicBezTo>
                  <a:pt x="442" y="360"/>
                  <a:pt x="444" y="364"/>
                  <a:pt x="448" y="369"/>
                </a:cubicBezTo>
                <a:cubicBezTo>
                  <a:pt x="454" y="377"/>
                  <a:pt x="454" y="377"/>
                  <a:pt x="454" y="377"/>
                </a:cubicBezTo>
                <a:cubicBezTo>
                  <a:pt x="454" y="377"/>
                  <a:pt x="454" y="377"/>
                  <a:pt x="454" y="377"/>
                </a:cubicBezTo>
                <a:cubicBezTo>
                  <a:pt x="454" y="378"/>
                  <a:pt x="454" y="378"/>
                  <a:pt x="454" y="378"/>
                </a:cubicBezTo>
                <a:cubicBezTo>
                  <a:pt x="458" y="384"/>
                  <a:pt x="458" y="384"/>
                  <a:pt x="458" y="384"/>
                </a:cubicBezTo>
                <a:cubicBezTo>
                  <a:pt x="463" y="384"/>
                  <a:pt x="463" y="384"/>
                  <a:pt x="463" y="384"/>
                </a:cubicBezTo>
                <a:cubicBezTo>
                  <a:pt x="473" y="375"/>
                  <a:pt x="473" y="375"/>
                  <a:pt x="473" y="375"/>
                </a:cubicBezTo>
                <a:cubicBezTo>
                  <a:pt x="480" y="389"/>
                  <a:pt x="480" y="389"/>
                  <a:pt x="480" y="389"/>
                </a:cubicBezTo>
                <a:cubicBezTo>
                  <a:pt x="493" y="393"/>
                  <a:pt x="493" y="393"/>
                  <a:pt x="493" y="393"/>
                </a:cubicBezTo>
                <a:cubicBezTo>
                  <a:pt x="494" y="393"/>
                  <a:pt x="494" y="393"/>
                  <a:pt x="494" y="393"/>
                </a:cubicBezTo>
                <a:cubicBezTo>
                  <a:pt x="495" y="394"/>
                  <a:pt x="495" y="394"/>
                  <a:pt x="495" y="394"/>
                </a:cubicBezTo>
                <a:cubicBezTo>
                  <a:pt x="501" y="406"/>
                  <a:pt x="501" y="406"/>
                  <a:pt x="501" y="406"/>
                </a:cubicBezTo>
                <a:cubicBezTo>
                  <a:pt x="504" y="407"/>
                  <a:pt x="504" y="407"/>
                  <a:pt x="504" y="407"/>
                </a:cubicBezTo>
                <a:cubicBezTo>
                  <a:pt x="505" y="396"/>
                  <a:pt x="505" y="396"/>
                  <a:pt x="505" y="396"/>
                </a:cubicBezTo>
                <a:cubicBezTo>
                  <a:pt x="505" y="395"/>
                  <a:pt x="505" y="395"/>
                  <a:pt x="505" y="395"/>
                </a:cubicBezTo>
                <a:cubicBezTo>
                  <a:pt x="505" y="394"/>
                  <a:pt x="505" y="394"/>
                  <a:pt x="505" y="394"/>
                </a:cubicBezTo>
                <a:cubicBezTo>
                  <a:pt x="532" y="393"/>
                  <a:pt x="532" y="393"/>
                  <a:pt x="532" y="393"/>
                </a:cubicBezTo>
                <a:cubicBezTo>
                  <a:pt x="532" y="390"/>
                  <a:pt x="532" y="390"/>
                  <a:pt x="532" y="390"/>
                </a:cubicBezTo>
                <a:cubicBezTo>
                  <a:pt x="533" y="389"/>
                  <a:pt x="533" y="387"/>
                  <a:pt x="532" y="385"/>
                </a:cubicBezTo>
                <a:cubicBezTo>
                  <a:pt x="530" y="381"/>
                  <a:pt x="529" y="378"/>
                  <a:pt x="529" y="374"/>
                </a:cubicBezTo>
                <a:cubicBezTo>
                  <a:pt x="528" y="369"/>
                  <a:pt x="529" y="366"/>
                  <a:pt x="530" y="364"/>
                </a:cubicBezTo>
                <a:cubicBezTo>
                  <a:pt x="532" y="362"/>
                  <a:pt x="533" y="362"/>
                  <a:pt x="536" y="363"/>
                </a:cubicBezTo>
                <a:cubicBezTo>
                  <a:pt x="547" y="366"/>
                  <a:pt x="547" y="366"/>
                  <a:pt x="547" y="366"/>
                </a:cubicBezTo>
                <a:cubicBezTo>
                  <a:pt x="548" y="358"/>
                  <a:pt x="548" y="358"/>
                  <a:pt x="548" y="358"/>
                </a:cubicBezTo>
                <a:cubicBezTo>
                  <a:pt x="528" y="349"/>
                  <a:pt x="528" y="349"/>
                  <a:pt x="528" y="349"/>
                </a:cubicBezTo>
                <a:cubicBezTo>
                  <a:pt x="527" y="349"/>
                  <a:pt x="527" y="349"/>
                  <a:pt x="527" y="349"/>
                </a:cubicBezTo>
                <a:cubicBezTo>
                  <a:pt x="526" y="348"/>
                  <a:pt x="526" y="348"/>
                  <a:pt x="526" y="348"/>
                </a:cubicBezTo>
                <a:cubicBezTo>
                  <a:pt x="526" y="347"/>
                  <a:pt x="526" y="347"/>
                  <a:pt x="526" y="347"/>
                </a:cubicBezTo>
                <a:cubicBezTo>
                  <a:pt x="526" y="347"/>
                  <a:pt x="526" y="347"/>
                  <a:pt x="526" y="347"/>
                </a:cubicBezTo>
                <a:cubicBezTo>
                  <a:pt x="523" y="323"/>
                  <a:pt x="523" y="323"/>
                  <a:pt x="523" y="323"/>
                </a:cubicBezTo>
                <a:cubicBezTo>
                  <a:pt x="524" y="307"/>
                  <a:pt x="524" y="307"/>
                  <a:pt x="524" y="307"/>
                </a:cubicBezTo>
                <a:cubicBezTo>
                  <a:pt x="524" y="306"/>
                  <a:pt x="524" y="306"/>
                  <a:pt x="524" y="306"/>
                </a:cubicBezTo>
                <a:cubicBezTo>
                  <a:pt x="524" y="304"/>
                  <a:pt x="524" y="304"/>
                  <a:pt x="524" y="304"/>
                </a:cubicBezTo>
                <a:cubicBezTo>
                  <a:pt x="557" y="309"/>
                  <a:pt x="557" y="309"/>
                  <a:pt x="557" y="309"/>
                </a:cubicBezTo>
                <a:cubicBezTo>
                  <a:pt x="566" y="301"/>
                  <a:pt x="566" y="301"/>
                  <a:pt x="566" y="301"/>
                </a:cubicBezTo>
                <a:cubicBezTo>
                  <a:pt x="567" y="298"/>
                  <a:pt x="567" y="295"/>
                  <a:pt x="566" y="295"/>
                </a:cubicBezTo>
                <a:cubicBezTo>
                  <a:pt x="557" y="292"/>
                  <a:pt x="553" y="288"/>
                  <a:pt x="553" y="284"/>
                </a:cubicBezTo>
                <a:cubicBezTo>
                  <a:pt x="553" y="282"/>
                  <a:pt x="553" y="280"/>
                  <a:pt x="557" y="279"/>
                </a:cubicBezTo>
                <a:cubicBezTo>
                  <a:pt x="570" y="265"/>
                  <a:pt x="570" y="265"/>
                  <a:pt x="570" y="265"/>
                </a:cubicBezTo>
                <a:cubicBezTo>
                  <a:pt x="586" y="264"/>
                  <a:pt x="586" y="264"/>
                  <a:pt x="586" y="264"/>
                </a:cubicBezTo>
                <a:cubicBezTo>
                  <a:pt x="594" y="251"/>
                  <a:pt x="594" y="251"/>
                  <a:pt x="594" y="251"/>
                </a:cubicBezTo>
                <a:cubicBezTo>
                  <a:pt x="594" y="238"/>
                  <a:pt x="594" y="238"/>
                  <a:pt x="594" y="238"/>
                </a:cubicBezTo>
                <a:cubicBezTo>
                  <a:pt x="605" y="236"/>
                  <a:pt x="605" y="236"/>
                  <a:pt x="605" y="236"/>
                </a:cubicBezTo>
                <a:cubicBezTo>
                  <a:pt x="608" y="227"/>
                  <a:pt x="610" y="222"/>
                  <a:pt x="611" y="220"/>
                </a:cubicBezTo>
                <a:cubicBezTo>
                  <a:pt x="616" y="210"/>
                  <a:pt x="616" y="210"/>
                  <a:pt x="616" y="210"/>
                </a:cubicBezTo>
                <a:cubicBezTo>
                  <a:pt x="608" y="194"/>
                  <a:pt x="608" y="194"/>
                  <a:pt x="608" y="194"/>
                </a:cubicBezTo>
                <a:cubicBezTo>
                  <a:pt x="608" y="194"/>
                  <a:pt x="608" y="194"/>
                  <a:pt x="608" y="194"/>
                </a:cubicBezTo>
                <a:cubicBezTo>
                  <a:pt x="608" y="194"/>
                  <a:pt x="608" y="194"/>
                  <a:pt x="608" y="194"/>
                </a:cubicBezTo>
                <a:cubicBezTo>
                  <a:pt x="608" y="193"/>
                  <a:pt x="608" y="193"/>
                  <a:pt x="608" y="193"/>
                </a:cubicBezTo>
                <a:cubicBezTo>
                  <a:pt x="602" y="173"/>
                  <a:pt x="602" y="173"/>
                  <a:pt x="602" y="173"/>
                </a:cubicBezTo>
                <a:cubicBezTo>
                  <a:pt x="602" y="172"/>
                  <a:pt x="602" y="172"/>
                  <a:pt x="602" y="172"/>
                </a:cubicBezTo>
                <a:cubicBezTo>
                  <a:pt x="598" y="151"/>
                  <a:pt x="598" y="151"/>
                  <a:pt x="598" y="151"/>
                </a:cubicBezTo>
                <a:cubicBezTo>
                  <a:pt x="591" y="139"/>
                  <a:pt x="591" y="139"/>
                  <a:pt x="591" y="139"/>
                </a:cubicBezTo>
                <a:cubicBezTo>
                  <a:pt x="580" y="128"/>
                  <a:pt x="580" y="128"/>
                  <a:pt x="580" y="128"/>
                </a:cubicBezTo>
                <a:cubicBezTo>
                  <a:pt x="580" y="127"/>
                  <a:pt x="580" y="127"/>
                  <a:pt x="580" y="127"/>
                </a:cubicBezTo>
                <a:cubicBezTo>
                  <a:pt x="580" y="126"/>
                  <a:pt x="580" y="126"/>
                  <a:pt x="580" y="126"/>
                </a:cubicBezTo>
                <a:cubicBezTo>
                  <a:pt x="580" y="126"/>
                  <a:pt x="580" y="126"/>
                  <a:pt x="580" y="126"/>
                </a:cubicBezTo>
                <a:cubicBezTo>
                  <a:pt x="579" y="114"/>
                  <a:pt x="579" y="114"/>
                  <a:pt x="579" y="114"/>
                </a:cubicBezTo>
                <a:cubicBezTo>
                  <a:pt x="559" y="120"/>
                  <a:pt x="559" y="120"/>
                  <a:pt x="559" y="120"/>
                </a:cubicBezTo>
                <a:cubicBezTo>
                  <a:pt x="558" y="120"/>
                  <a:pt x="558" y="120"/>
                  <a:pt x="558" y="120"/>
                </a:cubicBezTo>
                <a:cubicBezTo>
                  <a:pt x="549" y="109"/>
                  <a:pt x="549" y="109"/>
                  <a:pt x="549" y="109"/>
                </a:cubicBezTo>
                <a:cubicBezTo>
                  <a:pt x="522" y="89"/>
                  <a:pt x="522" y="89"/>
                  <a:pt x="522" y="89"/>
                </a:cubicBezTo>
                <a:cubicBezTo>
                  <a:pt x="521" y="89"/>
                  <a:pt x="521" y="89"/>
                  <a:pt x="521" y="89"/>
                </a:cubicBezTo>
                <a:cubicBezTo>
                  <a:pt x="511" y="75"/>
                  <a:pt x="511" y="75"/>
                  <a:pt x="511" y="75"/>
                </a:cubicBezTo>
                <a:cubicBezTo>
                  <a:pt x="504" y="71"/>
                  <a:pt x="504" y="71"/>
                  <a:pt x="504" y="71"/>
                </a:cubicBezTo>
                <a:cubicBezTo>
                  <a:pt x="500" y="78"/>
                  <a:pt x="500" y="78"/>
                  <a:pt x="500" y="78"/>
                </a:cubicBezTo>
                <a:cubicBezTo>
                  <a:pt x="500" y="79"/>
                  <a:pt x="500" y="79"/>
                  <a:pt x="500" y="79"/>
                </a:cubicBezTo>
                <a:cubicBezTo>
                  <a:pt x="499" y="80"/>
                  <a:pt x="499" y="80"/>
                  <a:pt x="499" y="80"/>
                </a:cubicBezTo>
                <a:cubicBezTo>
                  <a:pt x="499" y="80"/>
                  <a:pt x="499" y="80"/>
                  <a:pt x="499" y="80"/>
                </a:cubicBezTo>
                <a:cubicBezTo>
                  <a:pt x="498" y="80"/>
                  <a:pt x="498" y="80"/>
                  <a:pt x="498" y="80"/>
                </a:cubicBezTo>
                <a:cubicBezTo>
                  <a:pt x="489" y="80"/>
                  <a:pt x="489" y="80"/>
                  <a:pt x="489" y="80"/>
                </a:cubicBezTo>
                <a:cubicBezTo>
                  <a:pt x="488" y="81"/>
                  <a:pt x="488" y="81"/>
                  <a:pt x="488" y="81"/>
                </a:cubicBezTo>
                <a:cubicBezTo>
                  <a:pt x="487" y="81"/>
                  <a:pt x="487" y="81"/>
                  <a:pt x="487" y="81"/>
                </a:cubicBezTo>
                <a:cubicBezTo>
                  <a:pt x="467" y="59"/>
                  <a:pt x="467" y="59"/>
                  <a:pt x="467" y="59"/>
                </a:cubicBezTo>
                <a:cubicBezTo>
                  <a:pt x="463" y="57"/>
                  <a:pt x="459" y="53"/>
                  <a:pt x="453" y="47"/>
                </a:cubicBezTo>
                <a:cubicBezTo>
                  <a:pt x="444" y="40"/>
                  <a:pt x="444" y="40"/>
                  <a:pt x="444" y="40"/>
                </a:cubicBezTo>
                <a:cubicBezTo>
                  <a:pt x="443" y="40"/>
                  <a:pt x="443" y="40"/>
                  <a:pt x="443" y="40"/>
                </a:cubicBezTo>
                <a:cubicBezTo>
                  <a:pt x="433" y="34"/>
                  <a:pt x="433" y="34"/>
                  <a:pt x="433" y="34"/>
                </a:cubicBezTo>
                <a:cubicBezTo>
                  <a:pt x="427" y="38"/>
                  <a:pt x="427" y="38"/>
                  <a:pt x="427" y="38"/>
                </a:cubicBezTo>
                <a:cubicBezTo>
                  <a:pt x="426" y="40"/>
                  <a:pt x="426" y="40"/>
                  <a:pt x="426" y="40"/>
                </a:cubicBezTo>
                <a:cubicBezTo>
                  <a:pt x="425" y="39"/>
                  <a:pt x="425" y="39"/>
                  <a:pt x="425" y="39"/>
                </a:cubicBezTo>
                <a:cubicBezTo>
                  <a:pt x="425" y="39"/>
                  <a:pt x="425" y="39"/>
                  <a:pt x="425" y="39"/>
                </a:cubicBezTo>
                <a:cubicBezTo>
                  <a:pt x="419" y="38"/>
                  <a:pt x="419" y="38"/>
                  <a:pt x="419" y="38"/>
                </a:cubicBezTo>
                <a:cubicBezTo>
                  <a:pt x="413" y="41"/>
                  <a:pt x="413" y="41"/>
                  <a:pt x="413" y="41"/>
                </a:cubicBezTo>
                <a:cubicBezTo>
                  <a:pt x="413" y="41"/>
                  <a:pt x="413" y="41"/>
                  <a:pt x="413" y="41"/>
                </a:cubicBezTo>
                <a:cubicBezTo>
                  <a:pt x="412" y="42"/>
                  <a:pt x="412" y="42"/>
                  <a:pt x="412" y="42"/>
                </a:cubicBezTo>
                <a:cubicBezTo>
                  <a:pt x="411" y="42"/>
                  <a:pt x="411" y="42"/>
                  <a:pt x="411" y="42"/>
                </a:cubicBezTo>
                <a:cubicBezTo>
                  <a:pt x="403" y="43"/>
                  <a:pt x="403" y="43"/>
                  <a:pt x="403" y="43"/>
                </a:cubicBezTo>
                <a:cubicBezTo>
                  <a:pt x="391" y="37"/>
                  <a:pt x="380" y="30"/>
                  <a:pt x="368" y="23"/>
                </a:cubicBezTo>
                <a:close/>
              </a:path>
            </a:pathLst>
          </a:custGeom>
          <a:solidFill>
            <a:sysClr val="window" lastClr="FFFFFF">
              <a:lumMod val="85000"/>
            </a:sysClr>
          </a:solidFill>
          <a:ln>
            <a:solidFill>
              <a:sysClr val="window" lastClr="FFFFFF">
                <a:lumMod val="65000"/>
              </a:sysClr>
            </a:solidFill>
          </a:ln>
          <a:effectLst>
            <a:outerShdw blurRad="50800" dist="38100" dir="5400000" algn="t" rotWithShape="0">
              <a:prstClr val="black">
                <a:alpha val="40000"/>
              </a:prstClr>
            </a:outerShdw>
          </a:effectLst>
        </p:spPr>
        <p:txBody>
          <a:bodyPr/>
          <a:lstStyle/>
          <a:p>
            <a:endParaRPr lang="zh-CN" altLang="en-US"/>
          </a:p>
        </p:txBody>
      </p:sp>
      <p:sp>
        <p:nvSpPr>
          <p:cNvPr id="15" name="Freeform 17"/>
          <p:cNvSpPr/>
          <p:nvPr/>
        </p:nvSpPr>
        <p:spPr bwMode="auto">
          <a:xfrm>
            <a:off x="3512185" y="3931603"/>
            <a:ext cx="1328738" cy="1166812"/>
          </a:xfrm>
          <a:custGeom>
            <a:avLst/>
            <a:gdLst>
              <a:gd name="T0" fmla="*/ 37394 w 533"/>
              <a:gd name="T1" fmla="*/ 52357 h 468"/>
              <a:gd name="T2" fmla="*/ 32408 w 533"/>
              <a:gd name="T3" fmla="*/ 134632 h 468"/>
              <a:gd name="T4" fmla="*/ 17451 w 533"/>
              <a:gd name="T5" fmla="*/ 216907 h 468"/>
              <a:gd name="T6" fmla="*/ 74788 w 533"/>
              <a:gd name="T7" fmla="*/ 261785 h 468"/>
              <a:gd name="T8" fmla="*/ 134619 w 533"/>
              <a:gd name="T9" fmla="*/ 366499 h 468"/>
              <a:gd name="T10" fmla="*/ 139605 w 533"/>
              <a:gd name="T11" fmla="*/ 463733 h 468"/>
              <a:gd name="T12" fmla="*/ 172013 w 533"/>
              <a:gd name="T13" fmla="*/ 541022 h 468"/>
              <a:gd name="T14" fmla="*/ 189464 w 533"/>
              <a:gd name="T15" fmla="*/ 660695 h 468"/>
              <a:gd name="T16" fmla="*/ 176999 w 533"/>
              <a:gd name="T17" fmla="*/ 827738 h 468"/>
              <a:gd name="T18" fmla="*/ 209407 w 533"/>
              <a:gd name="T19" fmla="*/ 872616 h 468"/>
              <a:gd name="T20" fmla="*/ 234337 w 533"/>
              <a:gd name="T21" fmla="*/ 805300 h 468"/>
              <a:gd name="T22" fmla="*/ 294167 w 533"/>
              <a:gd name="T23" fmla="*/ 835218 h 468"/>
              <a:gd name="T24" fmla="*/ 324082 w 533"/>
              <a:gd name="T25" fmla="*/ 897548 h 468"/>
              <a:gd name="T26" fmla="*/ 386406 w 533"/>
              <a:gd name="T27" fmla="*/ 905027 h 468"/>
              <a:gd name="T28" fmla="*/ 451222 w 533"/>
              <a:gd name="T29" fmla="*/ 1054619 h 468"/>
              <a:gd name="T30" fmla="*/ 463687 w 533"/>
              <a:gd name="T31" fmla="*/ 1131907 h 468"/>
              <a:gd name="T32" fmla="*/ 496095 w 533"/>
              <a:gd name="T33" fmla="*/ 1166812 h 468"/>
              <a:gd name="T34" fmla="*/ 578363 w 533"/>
              <a:gd name="T35" fmla="*/ 1109469 h 468"/>
              <a:gd name="T36" fmla="*/ 620743 w 533"/>
              <a:gd name="T37" fmla="*/ 1014728 h 468"/>
              <a:gd name="T38" fmla="*/ 655644 w 533"/>
              <a:gd name="T39" fmla="*/ 964864 h 468"/>
              <a:gd name="T40" fmla="*/ 705503 w 533"/>
              <a:gd name="T41" fmla="*/ 890068 h 468"/>
              <a:gd name="T42" fmla="*/ 740404 w 533"/>
              <a:gd name="T43" fmla="*/ 827738 h 468"/>
              <a:gd name="T44" fmla="*/ 835136 w 533"/>
              <a:gd name="T45" fmla="*/ 855163 h 468"/>
              <a:gd name="T46" fmla="*/ 867544 w 533"/>
              <a:gd name="T47" fmla="*/ 892561 h 468"/>
              <a:gd name="T48" fmla="*/ 907431 w 533"/>
              <a:gd name="T49" fmla="*/ 880095 h 468"/>
              <a:gd name="T50" fmla="*/ 967261 w 533"/>
              <a:gd name="T51" fmla="*/ 942425 h 468"/>
              <a:gd name="T52" fmla="*/ 1039557 w 533"/>
              <a:gd name="T53" fmla="*/ 882589 h 468"/>
              <a:gd name="T54" fmla="*/ 997177 w 533"/>
              <a:gd name="T55" fmla="*/ 865136 h 468"/>
              <a:gd name="T56" fmla="*/ 982219 w 533"/>
              <a:gd name="T57" fmla="*/ 795327 h 468"/>
              <a:gd name="T58" fmla="*/ 1039557 w 533"/>
              <a:gd name="T59" fmla="*/ 792834 h 468"/>
              <a:gd name="T60" fmla="*/ 979726 w 533"/>
              <a:gd name="T61" fmla="*/ 708065 h 468"/>
              <a:gd name="T62" fmla="*/ 962276 w 533"/>
              <a:gd name="T63" fmla="*/ 615817 h 468"/>
              <a:gd name="T64" fmla="*/ 1146753 w 533"/>
              <a:gd name="T65" fmla="*/ 541022 h 468"/>
              <a:gd name="T66" fmla="*/ 1238992 w 533"/>
              <a:gd name="T67" fmla="*/ 458747 h 468"/>
              <a:gd name="T68" fmla="*/ 1258936 w 533"/>
              <a:gd name="T69" fmla="*/ 423842 h 468"/>
              <a:gd name="T70" fmla="*/ 1298823 w 533"/>
              <a:gd name="T71" fmla="*/ 324114 h 468"/>
              <a:gd name="T72" fmla="*/ 1231513 w 533"/>
              <a:gd name="T73" fmla="*/ 296689 h 468"/>
              <a:gd name="T74" fmla="*/ 1194119 w 533"/>
              <a:gd name="T75" fmla="*/ 259292 h 468"/>
              <a:gd name="T76" fmla="*/ 1151739 w 533"/>
              <a:gd name="T77" fmla="*/ 276744 h 468"/>
              <a:gd name="T78" fmla="*/ 1126810 w 533"/>
              <a:gd name="T79" fmla="*/ 236853 h 468"/>
              <a:gd name="T80" fmla="*/ 1086923 w 533"/>
              <a:gd name="T81" fmla="*/ 234360 h 468"/>
              <a:gd name="T82" fmla="*/ 994684 w 533"/>
              <a:gd name="T83" fmla="*/ 219401 h 468"/>
              <a:gd name="T84" fmla="*/ 954797 w 533"/>
              <a:gd name="T85" fmla="*/ 226880 h 468"/>
              <a:gd name="T86" fmla="*/ 830150 w 533"/>
              <a:gd name="T87" fmla="*/ 211921 h 468"/>
              <a:gd name="T88" fmla="*/ 820178 w 533"/>
              <a:gd name="T89" fmla="*/ 147098 h 468"/>
              <a:gd name="T90" fmla="*/ 680573 w 533"/>
              <a:gd name="T91" fmla="*/ 62330 h 468"/>
              <a:gd name="T92" fmla="*/ 615757 w 533"/>
              <a:gd name="T93" fmla="*/ 22439 h 468"/>
              <a:gd name="T94" fmla="*/ 605785 w 533"/>
              <a:gd name="T95" fmla="*/ 117180 h 468"/>
              <a:gd name="T96" fmla="*/ 528504 w 533"/>
              <a:gd name="T97" fmla="*/ 124659 h 468"/>
              <a:gd name="T98" fmla="*/ 493602 w 533"/>
              <a:gd name="T99" fmla="*/ 157071 h 468"/>
              <a:gd name="T100" fmla="*/ 461194 w 533"/>
              <a:gd name="T101" fmla="*/ 209428 h 468"/>
              <a:gd name="T102" fmla="*/ 358984 w 533"/>
              <a:gd name="T103" fmla="*/ 256798 h 468"/>
              <a:gd name="T104" fmla="*/ 294167 w 533"/>
              <a:gd name="T105" fmla="*/ 191975 h 468"/>
              <a:gd name="T106" fmla="*/ 236829 w 533"/>
              <a:gd name="T107" fmla="*/ 179510 h 468"/>
              <a:gd name="T108" fmla="*/ 184478 w 533"/>
              <a:gd name="T109" fmla="*/ 117180 h 468"/>
              <a:gd name="T110" fmla="*/ 127140 w 533"/>
              <a:gd name="T111" fmla="*/ 29918 h 4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33" h="468">
                <a:moveTo>
                  <a:pt x="50" y="12"/>
                </a:moveTo>
                <a:cubicBezTo>
                  <a:pt x="36" y="7"/>
                  <a:pt x="36" y="7"/>
                  <a:pt x="36" y="7"/>
                </a:cubicBezTo>
                <a:cubicBezTo>
                  <a:pt x="21" y="6"/>
                  <a:pt x="21" y="6"/>
                  <a:pt x="21" y="6"/>
                </a:cubicBezTo>
                <a:cubicBezTo>
                  <a:pt x="16" y="11"/>
                  <a:pt x="16" y="11"/>
                  <a:pt x="16" y="11"/>
                </a:cubicBezTo>
                <a:cubicBezTo>
                  <a:pt x="15" y="21"/>
                  <a:pt x="15" y="21"/>
                  <a:pt x="15" y="21"/>
                </a:cubicBezTo>
                <a:cubicBezTo>
                  <a:pt x="16" y="22"/>
                  <a:pt x="16" y="22"/>
                  <a:pt x="16" y="22"/>
                </a:cubicBezTo>
                <a:cubicBezTo>
                  <a:pt x="20" y="38"/>
                  <a:pt x="20" y="38"/>
                  <a:pt x="20" y="38"/>
                </a:cubicBezTo>
                <a:cubicBezTo>
                  <a:pt x="20" y="50"/>
                  <a:pt x="20" y="50"/>
                  <a:pt x="20" y="50"/>
                </a:cubicBezTo>
                <a:cubicBezTo>
                  <a:pt x="20" y="54"/>
                  <a:pt x="20" y="54"/>
                  <a:pt x="20" y="54"/>
                </a:cubicBezTo>
                <a:cubicBezTo>
                  <a:pt x="13" y="54"/>
                  <a:pt x="13" y="54"/>
                  <a:pt x="13" y="54"/>
                </a:cubicBezTo>
                <a:cubicBezTo>
                  <a:pt x="16" y="68"/>
                  <a:pt x="16" y="68"/>
                  <a:pt x="16" y="68"/>
                </a:cubicBezTo>
                <a:cubicBezTo>
                  <a:pt x="5" y="72"/>
                  <a:pt x="5" y="72"/>
                  <a:pt x="5" y="72"/>
                </a:cubicBezTo>
                <a:cubicBezTo>
                  <a:pt x="0" y="81"/>
                  <a:pt x="0" y="81"/>
                  <a:pt x="0" y="81"/>
                </a:cubicBezTo>
                <a:cubicBezTo>
                  <a:pt x="6" y="86"/>
                  <a:pt x="6" y="86"/>
                  <a:pt x="6" y="86"/>
                </a:cubicBezTo>
                <a:cubicBezTo>
                  <a:pt x="7" y="87"/>
                  <a:pt x="7" y="87"/>
                  <a:pt x="7" y="87"/>
                </a:cubicBezTo>
                <a:cubicBezTo>
                  <a:pt x="7" y="87"/>
                  <a:pt x="7" y="87"/>
                  <a:pt x="7" y="87"/>
                </a:cubicBezTo>
                <a:cubicBezTo>
                  <a:pt x="28" y="104"/>
                  <a:pt x="28" y="104"/>
                  <a:pt x="28" y="104"/>
                </a:cubicBezTo>
                <a:cubicBezTo>
                  <a:pt x="29" y="105"/>
                  <a:pt x="29" y="105"/>
                  <a:pt x="29" y="105"/>
                </a:cubicBezTo>
                <a:cubicBezTo>
                  <a:pt x="30" y="105"/>
                  <a:pt x="30" y="105"/>
                  <a:pt x="30" y="105"/>
                </a:cubicBezTo>
                <a:cubicBezTo>
                  <a:pt x="30" y="105"/>
                  <a:pt x="30" y="105"/>
                  <a:pt x="30" y="105"/>
                </a:cubicBezTo>
                <a:cubicBezTo>
                  <a:pt x="30" y="106"/>
                  <a:pt x="30" y="106"/>
                  <a:pt x="30" y="106"/>
                </a:cubicBezTo>
                <a:cubicBezTo>
                  <a:pt x="33" y="121"/>
                  <a:pt x="33" y="121"/>
                  <a:pt x="33" y="121"/>
                </a:cubicBezTo>
                <a:cubicBezTo>
                  <a:pt x="42" y="135"/>
                  <a:pt x="42" y="135"/>
                  <a:pt x="42" y="135"/>
                </a:cubicBezTo>
                <a:cubicBezTo>
                  <a:pt x="45" y="139"/>
                  <a:pt x="48" y="142"/>
                  <a:pt x="53" y="147"/>
                </a:cubicBezTo>
                <a:cubicBezTo>
                  <a:pt x="54" y="147"/>
                  <a:pt x="54" y="147"/>
                  <a:pt x="54" y="147"/>
                </a:cubicBezTo>
                <a:cubicBezTo>
                  <a:pt x="54" y="148"/>
                  <a:pt x="54" y="148"/>
                  <a:pt x="54" y="148"/>
                </a:cubicBezTo>
                <a:cubicBezTo>
                  <a:pt x="54" y="148"/>
                  <a:pt x="54" y="148"/>
                  <a:pt x="54" y="148"/>
                </a:cubicBezTo>
                <a:cubicBezTo>
                  <a:pt x="54" y="149"/>
                  <a:pt x="54" y="149"/>
                  <a:pt x="54" y="149"/>
                </a:cubicBezTo>
                <a:cubicBezTo>
                  <a:pt x="54" y="163"/>
                  <a:pt x="54" y="163"/>
                  <a:pt x="54" y="163"/>
                </a:cubicBezTo>
                <a:cubicBezTo>
                  <a:pt x="56" y="166"/>
                  <a:pt x="56" y="174"/>
                  <a:pt x="56" y="186"/>
                </a:cubicBezTo>
                <a:cubicBezTo>
                  <a:pt x="62" y="194"/>
                  <a:pt x="64" y="199"/>
                  <a:pt x="64" y="203"/>
                </a:cubicBezTo>
                <a:cubicBezTo>
                  <a:pt x="64" y="205"/>
                  <a:pt x="66" y="210"/>
                  <a:pt x="69" y="217"/>
                </a:cubicBezTo>
                <a:cubicBezTo>
                  <a:pt x="69" y="217"/>
                  <a:pt x="69" y="217"/>
                  <a:pt x="69" y="217"/>
                </a:cubicBezTo>
                <a:cubicBezTo>
                  <a:pt x="69" y="217"/>
                  <a:pt x="69" y="217"/>
                  <a:pt x="69" y="217"/>
                </a:cubicBezTo>
                <a:cubicBezTo>
                  <a:pt x="69" y="217"/>
                  <a:pt x="69" y="217"/>
                  <a:pt x="69" y="217"/>
                </a:cubicBezTo>
                <a:cubicBezTo>
                  <a:pt x="70" y="226"/>
                  <a:pt x="70" y="233"/>
                  <a:pt x="68" y="239"/>
                </a:cubicBezTo>
                <a:cubicBezTo>
                  <a:pt x="66" y="244"/>
                  <a:pt x="68" y="251"/>
                  <a:pt x="75" y="262"/>
                </a:cubicBezTo>
                <a:cubicBezTo>
                  <a:pt x="76" y="263"/>
                  <a:pt x="76" y="263"/>
                  <a:pt x="76" y="263"/>
                </a:cubicBezTo>
                <a:cubicBezTo>
                  <a:pt x="76" y="264"/>
                  <a:pt x="76" y="264"/>
                  <a:pt x="76" y="264"/>
                </a:cubicBezTo>
                <a:cubicBezTo>
                  <a:pt x="76" y="265"/>
                  <a:pt x="76" y="265"/>
                  <a:pt x="76" y="265"/>
                </a:cubicBezTo>
                <a:cubicBezTo>
                  <a:pt x="66" y="287"/>
                  <a:pt x="66" y="287"/>
                  <a:pt x="66" y="287"/>
                </a:cubicBezTo>
                <a:cubicBezTo>
                  <a:pt x="68" y="292"/>
                  <a:pt x="68" y="295"/>
                  <a:pt x="68" y="298"/>
                </a:cubicBezTo>
                <a:cubicBezTo>
                  <a:pt x="66" y="318"/>
                  <a:pt x="66" y="318"/>
                  <a:pt x="66" y="318"/>
                </a:cubicBezTo>
                <a:cubicBezTo>
                  <a:pt x="65" y="324"/>
                  <a:pt x="65" y="328"/>
                  <a:pt x="68" y="329"/>
                </a:cubicBezTo>
                <a:cubicBezTo>
                  <a:pt x="71" y="332"/>
                  <a:pt x="71" y="332"/>
                  <a:pt x="71" y="332"/>
                </a:cubicBezTo>
                <a:cubicBezTo>
                  <a:pt x="77" y="334"/>
                  <a:pt x="79" y="337"/>
                  <a:pt x="79" y="340"/>
                </a:cubicBezTo>
                <a:cubicBezTo>
                  <a:pt x="78" y="350"/>
                  <a:pt x="78" y="350"/>
                  <a:pt x="78" y="350"/>
                </a:cubicBezTo>
                <a:cubicBezTo>
                  <a:pt x="81" y="352"/>
                  <a:pt x="81" y="352"/>
                  <a:pt x="81" y="352"/>
                </a:cubicBezTo>
                <a:cubicBezTo>
                  <a:pt x="82" y="352"/>
                  <a:pt x="82" y="352"/>
                  <a:pt x="82" y="352"/>
                </a:cubicBezTo>
                <a:cubicBezTo>
                  <a:pt x="84" y="350"/>
                  <a:pt x="84" y="350"/>
                  <a:pt x="84" y="350"/>
                </a:cubicBezTo>
                <a:cubicBezTo>
                  <a:pt x="85" y="349"/>
                  <a:pt x="87" y="346"/>
                  <a:pt x="88" y="343"/>
                </a:cubicBezTo>
                <a:cubicBezTo>
                  <a:pt x="89" y="341"/>
                  <a:pt x="89" y="341"/>
                  <a:pt x="89" y="341"/>
                </a:cubicBezTo>
                <a:cubicBezTo>
                  <a:pt x="90" y="340"/>
                  <a:pt x="90" y="340"/>
                  <a:pt x="90" y="340"/>
                </a:cubicBezTo>
                <a:cubicBezTo>
                  <a:pt x="92" y="339"/>
                  <a:pt x="93" y="337"/>
                  <a:pt x="95" y="335"/>
                </a:cubicBezTo>
                <a:cubicBezTo>
                  <a:pt x="96" y="331"/>
                  <a:pt x="96" y="327"/>
                  <a:pt x="94" y="323"/>
                </a:cubicBezTo>
                <a:cubicBezTo>
                  <a:pt x="93" y="320"/>
                  <a:pt x="93" y="320"/>
                  <a:pt x="93" y="320"/>
                </a:cubicBezTo>
                <a:cubicBezTo>
                  <a:pt x="96" y="319"/>
                  <a:pt x="96" y="319"/>
                  <a:pt x="96" y="319"/>
                </a:cubicBezTo>
                <a:cubicBezTo>
                  <a:pt x="106" y="317"/>
                  <a:pt x="111" y="318"/>
                  <a:pt x="113" y="322"/>
                </a:cubicBezTo>
                <a:cubicBezTo>
                  <a:pt x="118" y="334"/>
                  <a:pt x="118" y="334"/>
                  <a:pt x="118" y="334"/>
                </a:cubicBezTo>
                <a:cubicBezTo>
                  <a:pt x="118" y="335"/>
                  <a:pt x="118" y="335"/>
                  <a:pt x="118" y="335"/>
                </a:cubicBezTo>
                <a:cubicBezTo>
                  <a:pt x="118" y="335"/>
                  <a:pt x="118" y="335"/>
                  <a:pt x="118" y="335"/>
                </a:cubicBezTo>
                <a:cubicBezTo>
                  <a:pt x="121" y="355"/>
                  <a:pt x="121" y="355"/>
                  <a:pt x="121" y="355"/>
                </a:cubicBezTo>
                <a:cubicBezTo>
                  <a:pt x="128" y="360"/>
                  <a:pt x="128" y="360"/>
                  <a:pt x="128" y="360"/>
                </a:cubicBezTo>
                <a:cubicBezTo>
                  <a:pt x="129" y="360"/>
                  <a:pt x="129" y="360"/>
                  <a:pt x="129" y="360"/>
                </a:cubicBezTo>
                <a:cubicBezTo>
                  <a:pt x="130" y="360"/>
                  <a:pt x="130" y="360"/>
                  <a:pt x="130" y="360"/>
                </a:cubicBezTo>
                <a:cubicBezTo>
                  <a:pt x="135" y="364"/>
                  <a:pt x="135" y="364"/>
                  <a:pt x="135" y="364"/>
                </a:cubicBezTo>
                <a:cubicBezTo>
                  <a:pt x="139" y="358"/>
                  <a:pt x="139" y="358"/>
                  <a:pt x="139" y="358"/>
                </a:cubicBezTo>
                <a:cubicBezTo>
                  <a:pt x="145" y="354"/>
                  <a:pt x="145" y="354"/>
                  <a:pt x="145" y="354"/>
                </a:cubicBezTo>
                <a:cubicBezTo>
                  <a:pt x="147" y="354"/>
                  <a:pt x="147" y="354"/>
                  <a:pt x="147" y="354"/>
                </a:cubicBezTo>
                <a:cubicBezTo>
                  <a:pt x="151" y="355"/>
                  <a:pt x="153" y="358"/>
                  <a:pt x="155" y="363"/>
                </a:cubicBezTo>
                <a:cubicBezTo>
                  <a:pt x="157" y="378"/>
                  <a:pt x="157" y="378"/>
                  <a:pt x="157" y="378"/>
                </a:cubicBezTo>
                <a:cubicBezTo>
                  <a:pt x="158" y="381"/>
                  <a:pt x="158" y="381"/>
                  <a:pt x="158" y="381"/>
                </a:cubicBezTo>
                <a:cubicBezTo>
                  <a:pt x="174" y="416"/>
                  <a:pt x="174" y="416"/>
                  <a:pt x="174" y="416"/>
                </a:cubicBezTo>
                <a:cubicBezTo>
                  <a:pt x="181" y="423"/>
                  <a:pt x="181" y="423"/>
                  <a:pt x="181" y="423"/>
                </a:cubicBezTo>
                <a:cubicBezTo>
                  <a:pt x="181" y="423"/>
                  <a:pt x="181" y="423"/>
                  <a:pt x="181" y="423"/>
                </a:cubicBezTo>
                <a:cubicBezTo>
                  <a:pt x="181" y="424"/>
                  <a:pt x="181" y="424"/>
                  <a:pt x="181" y="424"/>
                </a:cubicBezTo>
                <a:cubicBezTo>
                  <a:pt x="184" y="438"/>
                  <a:pt x="184" y="438"/>
                  <a:pt x="184" y="438"/>
                </a:cubicBezTo>
                <a:cubicBezTo>
                  <a:pt x="184" y="438"/>
                  <a:pt x="184" y="438"/>
                  <a:pt x="184" y="438"/>
                </a:cubicBezTo>
                <a:cubicBezTo>
                  <a:pt x="186" y="452"/>
                  <a:pt x="186" y="452"/>
                  <a:pt x="186" y="452"/>
                </a:cubicBezTo>
                <a:cubicBezTo>
                  <a:pt x="186" y="454"/>
                  <a:pt x="186" y="454"/>
                  <a:pt x="186" y="454"/>
                </a:cubicBezTo>
                <a:cubicBezTo>
                  <a:pt x="190" y="448"/>
                  <a:pt x="194" y="444"/>
                  <a:pt x="196" y="446"/>
                </a:cubicBezTo>
                <a:cubicBezTo>
                  <a:pt x="199" y="446"/>
                  <a:pt x="199" y="448"/>
                  <a:pt x="199" y="450"/>
                </a:cubicBezTo>
                <a:cubicBezTo>
                  <a:pt x="199" y="454"/>
                  <a:pt x="199" y="454"/>
                  <a:pt x="199" y="454"/>
                </a:cubicBezTo>
                <a:cubicBezTo>
                  <a:pt x="199" y="465"/>
                  <a:pt x="199" y="465"/>
                  <a:pt x="199" y="465"/>
                </a:cubicBezTo>
                <a:cubicBezTo>
                  <a:pt x="199" y="468"/>
                  <a:pt x="199" y="468"/>
                  <a:pt x="199" y="468"/>
                </a:cubicBezTo>
                <a:cubicBezTo>
                  <a:pt x="203" y="468"/>
                  <a:pt x="205" y="468"/>
                  <a:pt x="206" y="466"/>
                </a:cubicBezTo>
                <a:cubicBezTo>
                  <a:pt x="212" y="457"/>
                  <a:pt x="212" y="457"/>
                  <a:pt x="212" y="457"/>
                </a:cubicBezTo>
                <a:cubicBezTo>
                  <a:pt x="218" y="451"/>
                  <a:pt x="218" y="451"/>
                  <a:pt x="218" y="451"/>
                </a:cubicBezTo>
                <a:cubicBezTo>
                  <a:pt x="223" y="448"/>
                  <a:pt x="227" y="445"/>
                  <a:pt x="232" y="445"/>
                </a:cubicBezTo>
                <a:cubicBezTo>
                  <a:pt x="232" y="445"/>
                  <a:pt x="232" y="445"/>
                  <a:pt x="232" y="445"/>
                </a:cubicBezTo>
                <a:cubicBezTo>
                  <a:pt x="245" y="448"/>
                  <a:pt x="245" y="448"/>
                  <a:pt x="245" y="448"/>
                </a:cubicBezTo>
                <a:cubicBezTo>
                  <a:pt x="249" y="446"/>
                  <a:pt x="249" y="446"/>
                  <a:pt x="249" y="446"/>
                </a:cubicBezTo>
                <a:cubicBezTo>
                  <a:pt x="255" y="438"/>
                  <a:pt x="255" y="438"/>
                  <a:pt x="255" y="438"/>
                </a:cubicBezTo>
                <a:cubicBezTo>
                  <a:pt x="254" y="424"/>
                  <a:pt x="254" y="424"/>
                  <a:pt x="254" y="424"/>
                </a:cubicBezTo>
                <a:cubicBezTo>
                  <a:pt x="250" y="417"/>
                  <a:pt x="248" y="411"/>
                  <a:pt x="249" y="407"/>
                </a:cubicBezTo>
                <a:cubicBezTo>
                  <a:pt x="251" y="396"/>
                  <a:pt x="251" y="396"/>
                  <a:pt x="251" y="396"/>
                </a:cubicBezTo>
                <a:cubicBezTo>
                  <a:pt x="251" y="395"/>
                  <a:pt x="251" y="395"/>
                  <a:pt x="251" y="395"/>
                </a:cubicBezTo>
                <a:cubicBezTo>
                  <a:pt x="252" y="393"/>
                  <a:pt x="252" y="393"/>
                  <a:pt x="252" y="393"/>
                </a:cubicBezTo>
                <a:cubicBezTo>
                  <a:pt x="252" y="393"/>
                  <a:pt x="252" y="393"/>
                  <a:pt x="252" y="393"/>
                </a:cubicBezTo>
                <a:cubicBezTo>
                  <a:pt x="263" y="387"/>
                  <a:pt x="263" y="387"/>
                  <a:pt x="263" y="387"/>
                </a:cubicBezTo>
                <a:cubicBezTo>
                  <a:pt x="264" y="387"/>
                  <a:pt x="264" y="387"/>
                  <a:pt x="264" y="387"/>
                </a:cubicBezTo>
                <a:cubicBezTo>
                  <a:pt x="264" y="387"/>
                  <a:pt x="264" y="387"/>
                  <a:pt x="264" y="387"/>
                </a:cubicBezTo>
                <a:cubicBezTo>
                  <a:pt x="272" y="381"/>
                  <a:pt x="272" y="381"/>
                  <a:pt x="272" y="381"/>
                </a:cubicBezTo>
                <a:cubicBezTo>
                  <a:pt x="282" y="367"/>
                  <a:pt x="282" y="367"/>
                  <a:pt x="282" y="367"/>
                </a:cubicBezTo>
                <a:cubicBezTo>
                  <a:pt x="283" y="357"/>
                  <a:pt x="283" y="357"/>
                  <a:pt x="283" y="357"/>
                </a:cubicBezTo>
                <a:cubicBezTo>
                  <a:pt x="272" y="332"/>
                  <a:pt x="272" y="332"/>
                  <a:pt x="272" y="332"/>
                </a:cubicBezTo>
                <a:cubicBezTo>
                  <a:pt x="297" y="343"/>
                  <a:pt x="297" y="343"/>
                  <a:pt x="297" y="343"/>
                </a:cubicBezTo>
                <a:cubicBezTo>
                  <a:pt x="297" y="332"/>
                  <a:pt x="297" y="332"/>
                  <a:pt x="297" y="332"/>
                </a:cubicBezTo>
                <a:cubicBezTo>
                  <a:pt x="297" y="332"/>
                  <a:pt x="297" y="332"/>
                  <a:pt x="297" y="332"/>
                </a:cubicBezTo>
                <a:cubicBezTo>
                  <a:pt x="297" y="332"/>
                  <a:pt x="297" y="332"/>
                  <a:pt x="297" y="332"/>
                </a:cubicBezTo>
                <a:cubicBezTo>
                  <a:pt x="306" y="324"/>
                  <a:pt x="306" y="324"/>
                  <a:pt x="306" y="324"/>
                </a:cubicBezTo>
                <a:cubicBezTo>
                  <a:pt x="323" y="319"/>
                  <a:pt x="323" y="319"/>
                  <a:pt x="323" y="319"/>
                </a:cubicBezTo>
                <a:cubicBezTo>
                  <a:pt x="325" y="319"/>
                  <a:pt x="325" y="319"/>
                  <a:pt x="325" y="319"/>
                </a:cubicBezTo>
                <a:cubicBezTo>
                  <a:pt x="335" y="341"/>
                  <a:pt x="335" y="341"/>
                  <a:pt x="335" y="341"/>
                </a:cubicBezTo>
                <a:cubicBezTo>
                  <a:pt x="335" y="343"/>
                  <a:pt x="335" y="343"/>
                  <a:pt x="335" y="343"/>
                </a:cubicBezTo>
                <a:cubicBezTo>
                  <a:pt x="334" y="351"/>
                  <a:pt x="334" y="351"/>
                  <a:pt x="334" y="351"/>
                </a:cubicBezTo>
                <a:cubicBezTo>
                  <a:pt x="335" y="359"/>
                  <a:pt x="335" y="359"/>
                  <a:pt x="335" y="359"/>
                </a:cubicBezTo>
                <a:cubicBezTo>
                  <a:pt x="336" y="363"/>
                  <a:pt x="338" y="364"/>
                  <a:pt x="340" y="364"/>
                </a:cubicBezTo>
                <a:cubicBezTo>
                  <a:pt x="343" y="364"/>
                  <a:pt x="345" y="363"/>
                  <a:pt x="348" y="360"/>
                </a:cubicBezTo>
                <a:cubicBezTo>
                  <a:pt x="348" y="358"/>
                  <a:pt x="348" y="358"/>
                  <a:pt x="348" y="358"/>
                </a:cubicBezTo>
                <a:cubicBezTo>
                  <a:pt x="348" y="358"/>
                  <a:pt x="348" y="358"/>
                  <a:pt x="348" y="358"/>
                </a:cubicBezTo>
                <a:cubicBezTo>
                  <a:pt x="349" y="358"/>
                  <a:pt x="349" y="358"/>
                  <a:pt x="349" y="358"/>
                </a:cubicBezTo>
                <a:cubicBezTo>
                  <a:pt x="363" y="353"/>
                  <a:pt x="363" y="353"/>
                  <a:pt x="363" y="353"/>
                </a:cubicBezTo>
                <a:cubicBezTo>
                  <a:pt x="363" y="353"/>
                  <a:pt x="363" y="353"/>
                  <a:pt x="363" y="353"/>
                </a:cubicBezTo>
                <a:cubicBezTo>
                  <a:pt x="364" y="353"/>
                  <a:pt x="364" y="353"/>
                  <a:pt x="364" y="353"/>
                </a:cubicBezTo>
                <a:cubicBezTo>
                  <a:pt x="372" y="353"/>
                  <a:pt x="376" y="355"/>
                  <a:pt x="377" y="359"/>
                </a:cubicBezTo>
                <a:cubicBezTo>
                  <a:pt x="379" y="375"/>
                  <a:pt x="379" y="375"/>
                  <a:pt x="379" y="375"/>
                </a:cubicBezTo>
                <a:cubicBezTo>
                  <a:pt x="379" y="376"/>
                  <a:pt x="379" y="376"/>
                  <a:pt x="379" y="376"/>
                </a:cubicBezTo>
                <a:cubicBezTo>
                  <a:pt x="382" y="377"/>
                  <a:pt x="382" y="377"/>
                  <a:pt x="382" y="377"/>
                </a:cubicBezTo>
                <a:cubicBezTo>
                  <a:pt x="388" y="378"/>
                  <a:pt x="388" y="378"/>
                  <a:pt x="388" y="378"/>
                </a:cubicBezTo>
                <a:cubicBezTo>
                  <a:pt x="397" y="378"/>
                  <a:pt x="397" y="378"/>
                  <a:pt x="397" y="378"/>
                </a:cubicBezTo>
                <a:cubicBezTo>
                  <a:pt x="412" y="373"/>
                  <a:pt x="412" y="373"/>
                  <a:pt x="412" y="373"/>
                </a:cubicBezTo>
                <a:cubicBezTo>
                  <a:pt x="421" y="366"/>
                  <a:pt x="421" y="366"/>
                  <a:pt x="421" y="366"/>
                </a:cubicBezTo>
                <a:cubicBezTo>
                  <a:pt x="422" y="359"/>
                  <a:pt x="422" y="359"/>
                  <a:pt x="422" y="359"/>
                </a:cubicBezTo>
                <a:cubicBezTo>
                  <a:pt x="417" y="354"/>
                  <a:pt x="417" y="354"/>
                  <a:pt x="417" y="354"/>
                </a:cubicBezTo>
                <a:cubicBezTo>
                  <a:pt x="402" y="349"/>
                  <a:pt x="402" y="349"/>
                  <a:pt x="402" y="349"/>
                </a:cubicBezTo>
                <a:cubicBezTo>
                  <a:pt x="402" y="349"/>
                  <a:pt x="402" y="349"/>
                  <a:pt x="402" y="349"/>
                </a:cubicBezTo>
                <a:cubicBezTo>
                  <a:pt x="400" y="348"/>
                  <a:pt x="400" y="348"/>
                  <a:pt x="400" y="348"/>
                </a:cubicBezTo>
                <a:cubicBezTo>
                  <a:pt x="400" y="348"/>
                  <a:pt x="400" y="348"/>
                  <a:pt x="400" y="348"/>
                </a:cubicBezTo>
                <a:cubicBezTo>
                  <a:pt x="400" y="347"/>
                  <a:pt x="400" y="347"/>
                  <a:pt x="400" y="347"/>
                </a:cubicBezTo>
                <a:cubicBezTo>
                  <a:pt x="382" y="329"/>
                  <a:pt x="382" y="329"/>
                  <a:pt x="382" y="329"/>
                </a:cubicBezTo>
                <a:cubicBezTo>
                  <a:pt x="384" y="328"/>
                  <a:pt x="384" y="328"/>
                  <a:pt x="384" y="328"/>
                </a:cubicBezTo>
                <a:cubicBezTo>
                  <a:pt x="393" y="320"/>
                  <a:pt x="393" y="320"/>
                  <a:pt x="393" y="320"/>
                </a:cubicBezTo>
                <a:cubicBezTo>
                  <a:pt x="394" y="319"/>
                  <a:pt x="394" y="319"/>
                  <a:pt x="394" y="319"/>
                </a:cubicBezTo>
                <a:cubicBezTo>
                  <a:pt x="394" y="319"/>
                  <a:pt x="394" y="319"/>
                  <a:pt x="394" y="319"/>
                </a:cubicBezTo>
                <a:cubicBezTo>
                  <a:pt x="403" y="316"/>
                  <a:pt x="403" y="316"/>
                  <a:pt x="403" y="316"/>
                </a:cubicBezTo>
                <a:cubicBezTo>
                  <a:pt x="403" y="316"/>
                  <a:pt x="403" y="316"/>
                  <a:pt x="403" y="316"/>
                </a:cubicBezTo>
                <a:cubicBezTo>
                  <a:pt x="405" y="316"/>
                  <a:pt x="405" y="316"/>
                  <a:pt x="405" y="316"/>
                </a:cubicBezTo>
                <a:cubicBezTo>
                  <a:pt x="417" y="318"/>
                  <a:pt x="417" y="318"/>
                  <a:pt x="417" y="318"/>
                </a:cubicBezTo>
                <a:cubicBezTo>
                  <a:pt x="417" y="318"/>
                  <a:pt x="417" y="318"/>
                  <a:pt x="417" y="318"/>
                </a:cubicBezTo>
                <a:cubicBezTo>
                  <a:pt x="418" y="319"/>
                  <a:pt x="418" y="319"/>
                  <a:pt x="418" y="319"/>
                </a:cubicBezTo>
                <a:cubicBezTo>
                  <a:pt x="418" y="314"/>
                  <a:pt x="418" y="314"/>
                  <a:pt x="418" y="314"/>
                </a:cubicBezTo>
                <a:cubicBezTo>
                  <a:pt x="413" y="305"/>
                  <a:pt x="413" y="305"/>
                  <a:pt x="413" y="305"/>
                </a:cubicBezTo>
                <a:cubicBezTo>
                  <a:pt x="404" y="301"/>
                  <a:pt x="404" y="301"/>
                  <a:pt x="404" y="301"/>
                </a:cubicBezTo>
                <a:cubicBezTo>
                  <a:pt x="393" y="284"/>
                  <a:pt x="393" y="284"/>
                  <a:pt x="393" y="284"/>
                </a:cubicBezTo>
                <a:cubicBezTo>
                  <a:pt x="393" y="284"/>
                  <a:pt x="393" y="284"/>
                  <a:pt x="393" y="284"/>
                </a:cubicBezTo>
                <a:cubicBezTo>
                  <a:pt x="392" y="283"/>
                  <a:pt x="392" y="283"/>
                  <a:pt x="392" y="283"/>
                </a:cubicBezTo>
                <a:cubicBezTo>
                  <a:pt x="392" y="282"/>
                  <a:pt x="392" y="282"/>
                  <a:pt x="392" y="282"/>
                </a:cubicBezTo>
                <a:cubicBezTo>
                  <a:pt x="386" y="262"/>
                  <a:pt x="386" y="262"/>
                  <a:pt x="386" y="262"/>
                </a:cubicBezTo>
                <a:cubicBezTo>
                  <a:pt x="386" y="247"/>
                  <a:pt x="386" y="247"/>
                  <a:pt x="386" y="247"/>
                </a:cubicBezTo>
                <a:cubicBezTo>
                  <a:pt x="396" y="238"/>
                  <a:pt x="396" y="238"/>
                  <a:pt x="396" y="238"/>
                </a:cubicBezTo>
                <a:cubicBezTo>
                  <a:pt x="411" y="238"/>
                  <a:pt x="411" y="238"/>
                  <a:pt x="411" y="238"/>
                </a:cubicBezTo>
                <a:cubicBezTo>
                  <a:pt x="445" y="241"/>
                  <a:pt x="445" y="241"/>
                  <a:pt x="445" y="241"/>
                </a:cubicBezTo>
                <a:cubicBezTo>
                  <a:pt x="460" y="219"/>
                  <a:pt x="460" y="219"/>
                  <a:pt x="460" y="219"/>
                </a:cubicBezTo>
                <a:cubicBezTo>
                  <a:pt x="460" y="217"/>
                  <a:pt x="460" y="217"/>
                  <a:pt x="460" y="217"/>
                </a:cubicBezTo>
                <a:cubicBezTo>
                  <a:pt x="462" y="217"/>
                  <a:pt x="462" y="217"/>
                  <a:pt x="462" y="217"/>
                </a:cubicBezTo>
                <a:cubicBezTo>
                  <a:pt x="474" y="211"/>
                  <a:pt x="474" y="211"/>
                  <a:pt x="474" y="211"/>
                </a:cubicBezTo>
                <a:cubicBezTo>
                  <a:pt x="481" y="197"/>
                  <a:pt x="481" y="197"/>
                  <a:pt x="481" y="197"/>
                </a:cubicBezTo>
                <a:cubicBezTo>
                  <a:pt x="482" y="197"/>
                  <a:pt x="482" y="197"/>
                  <a:pt x="482" y="197"/>
                </a:cubicBezTo>
                <a:cubicBezTo>
                  <a:pt x="497" y="184"/>
                  <a:pt x="497" y="184"/>
                  <a:pt x="497" y="184"/>
                </a:cubicBezTo>
                <a:cubicBezTo>
                  <a:pt x="504" y="171"/>
                  <a:pt x="504" y="171"/>
                  <a:pt x="504" y="171"/>
                </a:cubicBezTo>
                <a:cubicBezTo>
                  <a:pt x="504" y="170"/>
                  <a:pt x="504" y="170"/>
                  <a:pt x="504" y="170"/>
                </a:cubicBezTo>
                <a:cubicBezTo>
                  <a:pt x="505" y="170"/>
                  <a:pt x="505" y="170"/>
                  <a:pt x="505" y="170"/>
                </a:cubicBezTo>
                <a:cubicBezTo>
                  <a:pt x="505" y="170"/>
                  <a:pt x="505" y="170"/>
                  <a:pt x="505" y="170"/>
                </a:cubicBezTo>
                <a:cubicBezTo>
                  <a:pt x="505" y="170"/>
                  <a:pt x="505" y="170"/>
                  <a:pt x="505" y="170"/>
                </a:cubicBezTo>
                <a:cubicBezTo>
                  <a:pt x="511" y="163"/>
                  <a:pt x="511" y="163"/>
                  <a:pt x="511" y="163"/>
                </a:cubicBezTo>
                <a:cubicBezTo>
                  <a:pt x="518" y="151"/>
                  <a:pt x="518" y="151"/>
                  <a:pt x="518" y="151"/>
                </a:cubicBezTo>
                <a:cubicBezTo>
                  <a:pt x="521" y="132"/>
                  <a:pt x="521" y="132"/>
                  <a:pt x="521" y="132"/>
                </a:cubicBezTo>
                <a:cubicBezTo>
                  <a:pt x="521" y="131"/>
                  <a:pt x="521" y="131"/>
                  <a:pt x="521" y="131"/>
                </a:cubicBezTo>
                <a:cubicBezTo>
                  <a:pt x="521" y="130"/>
                  <a:pt x="521" y="130"/>
                  <a:pt x="521" y="130"/>
                </a:cubicBezTo>
                <a:cubicBezTo>
                  <a:pt x="531" y="123"/>
                  <a:pt x="531" y="123"/>
                  <a:pt x="531" y="123"/>
                </a:cubicBezTo>
                <a:cubicBezTo>
                  <a:pt x="533" y="121"/>
                  <a:pt x="533" y="121"/>
                  <a:pt x="533" y="121"/>
                </a:cubicBezTo>
                <a:cubicBezTo>
                  <a:pt x="519" y="119"/>
                  <a:pt x="519" y="119"/>
                  <a:pt x="519" y="119"/>
                </a:cubicBezTo>
                <a:cubicBezTo>
                  <a:pt x="494" y="120"/>
                  <a:pt x="494" y="120"/>
                  <a:pt x="494" y="120"/>
                </a:cubicBezTo>
                <a:cubicBezTo>
                  <a:pt x="494" y="119"/>
                  <a:pt x="494" y="119"/>
                  <a:pt x="494" y="119"/>
                </a:cubicBezTo>
                <a:cubicBezTo>
                  <a:pt x="485" y="112"/>
                  <a:pt x="485" y="112"/>
                  <a:pt x="485" y="112"/>
                </a:cubicBezTo>
                <a:cubicBezTo>
                  <a:pt x="484" y="112"/>
                  <a:pt x="484" y="112"/>
                  <a:pt x="484" y="112"/>
                </a:cubicBezTo>
                <a:cubicBezTo>
                  <a:pt x="484" y="111"/>
                  <a:pt x="484" y="111"/>
                  <a:pt x="484" y="111"/>
                </a:cubicBezTo>
                <a:cubicBezTo>
                  <a:pt x="484" y="111"/>
                  <a:pt x="484" y="111"/>
                  <a:pt x="484" y="111"/>
                </a:cubicBezTo>
                <a:cubicBezTo>
                  <a:pt x="479" y="104"/>
                  <a:pt x="479" y="104"/>
                  <a:pt x="479" y="104"/>
                </a:cubicBezTo>
                <a:cubicBezTo>
                  <a:pt x="477" y="105"/>
                  <a:pt x="477" y="105"/>
                  <a:pt x="477" y="105"/>
                </a:cubicBezTo>
                <a:cubicBezTo>
                  <a:pt x="477" y="106"/>
                  <a:pt x="477" y="106"/>
                  <a:pt x="477" y="106"/>
                </a:cubicBezTo>
                <a:cubicBezTo>
                  <a:pt x="476" y="108"/>
                  <a:pt x="473" y="108"/>
                  <a:pt x="469" y="108"/>
                </a:cubicBezTo>
                <a:cubicBezTo>
                  <a:pt x="465" y="110"/>
                  <a:pt x="465" y="110"/>
                  <a:pt x="465" y="110"/>
                </a:cubicBezTo>
                <a:cubicBezTo>
                  <a:pt x="464" y="111"/>
                  <a:pt x="464" y="111"/>
                  <a:pt x="462" y="111"/>
                </a:cubicBezTo>
                <a:cubicBezTo>
                  <a:pt x="460" y="111"/>
                  <a:pt x="460" y="109"/>
                  <a:pt x="459" y="106"/>
                </a:cubicBezTo>
                <a:cubicBezTo>
                  <a:pt x="458" y="103"/>
                  <a:pt x="457" y="100"/>
                  <a:pt x="453" y="97"/>
                </a:cubicBezTo>
                <a:cubicBezTo>
                  <a:pt x="453" y="96"/>
                  <a:pt x="453" y="96"/>
                  <a:pt x="453" y="96"/>
                </a:cubicBezTo>
                <a:cubicBezTo>
                  <a:pt x="453" y="95"/>
                  <a:pt x="453" y="95"/>
                  <a:pt x="453" y="95"/>
                </a:cubicBezTo>
                <a:cubicBezTo>
                  <a:pt x="452" y="95"/>
                  <a:pt x="452" y="95"/>
                  <a:pt x="452" y="95"/>
                </a:cubicBezTo>
                <a:cubicBezTo>
                  <a:pt x="449" y="88"/>
                  <a:pt x="449" y="88"/>
                  <a:pt x="449" y="88"/>
                </a:cubicBezTo>
                <a:cubicBezTo>
                  <a:pt x="447" y="88"/>
                  <a:pt x="447" y="88"/>
                  <a:pt x="447" y="88"/>
                </a:cubicBezTo>
                <a:cubicBezTo>
                  <a:pt x="437" y="94"/>
                  <a:pt x="437" y="94"/>
                  <a:pt x="437" y="94"/>
                </a:cubicBezTo>
                <a:cubicBezTo>
                  <a:pt x="437" y="94"/>
                  <a:pt x="437" y="94"/>
                  <a:pt x="437" y="94"/>
                </a:cubicBezTo>
                <a:cubicBezTo>
                  <a:pt x="436" y="94"/>
                  <a:pt x="436" y="94"/>
                  <a:pt x="436" y="94"/>
                </a:cubicBezTo>
                <a:cubicBezTo>
                  <a:pt x="415" y="98"/>
                  <a:pt x="415" y="98"/>
                  <a:pt x="415" y="98"/>
                </a:cubicBezTo>
                <a:cubicBezTo>
                  <a:pt x="414" y="98"/>
                  <a:pt x="414" y="98"/>
                  <a:pt x="414" y="98"/>
                </a:cubicBezTo>
                <a:cubicBezTo>
                  <a:pt x="413" y="98"/>
                  <a:pt x="413" y="98"/>
                  <a:pt x="413" y="98"/>
                </a:cubicBezTo>
                <a:cubicBezTo>
                  <a:pt x="399" y="88"/>
                  <a:pt x="399" y="88"/>
                  <a:pt x="399" y="88"/>
                </a:cubicBezTo>
                <a:cubicBezTo>
                  <a:pt x="399" y="88"/>
                  <a:pt x="399" y="88"/>
                  <a:pt x="399" y="88"/>
                </a:cubicBezTo>
                <a:cubicBezTo>
                  <a:pt x="398" y="88"/>
                  <a:pt x="398" y="88"/>
                  <a:pt x="398" y="88"/>
                </a:cubicBezTo>
                <a:cubicBezTo>
                  <a:pt x="398" y="87"/>
                  <a:pt x="398" y="87"/>
                  <a:pt x="398" y="87"/>
                </a:cubicBezTo>
                <a:cubicBezTo>
                  <a:pt x="397" y="87"/>
                  <a:pt x="397" y="87"/>
                  <a:pt x="397" y="87"/>
                </a:cubicBezTo>
                <a:cubicBezTo>
                  <a:pt x="394" y="80"/>
                  <a:pt x="394" y="80"/>
                  <a:pt x="394" y="80"/>
                </a:cubicBezTo>
                <a:cubicBezTo>
                  <a:pt x="383" y="91"/>
                  <a:pt x="383" y="91"/>
                  <a:pt x="383" y="91"/>
                </a:cubicBezTo>
                <a:cubicBezTo>
                  <a:pt x="376" y="99"/>
                  <a:pt x="371" y="102"/>
                  <a:pt x="367" y="99"/>
                </a:cubicBezTo>
                <a:cubicBezTo>
                  <a:pt x="353" y="92"/>
                  <a:pt x="353" y="92"/>
                  <a:pt x="353" y="92"/>
                </a:cubicBezTo>
                <a:cubicBezTo>
                  <a:pt x="343" y="91"/>
                  <a:pt x="343" y="91"/>
                  <a:pt x="343" y="91"/>
                </a:cubicBezTo>
                <a:cubicBezTo>
                  <a:pt x="342" y="91"/>
                  <a:pt x="342" y="91"/>
                  <a:pt x="342" y="91"/>
                </a:cubicBezTo>
                <a:cubicBezTo>
                  <a:pt x="333" y="85"/>
                  <a:pt x="333" y="85"/>
                  <a:pt x="333" y="85"/>
                </a:cubicBezTo>
                <a:cubicBezTo>
                  <a:pt x="332" y="84"/>
                  <a:pt x="332" y="84"/>
                  <a:pt x="332" y="84"/>
                </a:cubicBezTo>
                <a:cubicBezTo>
                  <a:pt x="331" y="83"/>
                  <a:pt x="331" y="83"/>
                  <a:pt x="331" y="83"/>
                </a:cubicBezTo>
                <a:cubicBezTo>
                  <a:pt x="335" y="67"/>
                  <a:pt x="335" y="67"/>
                  <a:pt x="335" y="67"/>
                </a:cubicBezTo>
                <a:cubicBezTo>
                  <a:pt x="335" y="61"/>
                  <a:pt x="335" y="61"/>
                  <a:pt x="335" y="61"/>
                </a:cubicBezTo>
                <a:cubicBezTo>
                  <a:pt x="329" y="59"/>
                  <a:pt x="329" y="59"/>
                  <a:pt x="329" y="59"/>
                </a:cubicBezTo>
                <a:cubicBezTo>
                  <a:pt x="329" y="59"/>
                  <a:pt x="329" y="59"/>
                  <a:pt x="329" y="59"/>
                </a:cubicBezTo>
                <a:cubicBezTo>
                  <a:pt x="316" y="45"/>
                  <a:pt x="316" y="45"/>
                  <a:pt x="316" y="45"/>
                </a:cubicBezTo>
                <a:cubicBezTo>
                  <a:pt x="317" y="35"/>
                  <a:pt x="317" y="35"/>
                  <a:pt x="317" y="35"/>
                </a:cubicBezTo>
                <a:cubicBezTo>
                  <a:pt x="285" y="32"/>
                  <a:pt x="285" y="32"/>
                  <a:pt x="285" y="32"/>
                </a:cubicBezTo>
                <a:cubicBezTo>
                  <a:pt x="273" y="25"/>
                  <a:pt x="273" y="25"/>
                  <a:pt x="273" y="25"/>
                </a:cubicBezTo>
                <a:cubicBezTo>
                  <a:pt x="270" y="23"/>
                  <a:pt x="267" y="20"/>
                  <a:pt x="266" y="14"/>
                </a:cubicBezTo>
                <a:cubicBezTo>
                  <a:pt x="264" y="9"/>
                  <a:pt x="264" y="9"/>
                  <a:pt x="264" y="9"/>
                </a:cubicBezTo>
                <a:cubicBezTo>
                  <a:pt x="261" y="0"/>
                  <a:pt x="261" y="0"/>
                  <a:pt x="261" y="0"/>
                </a:cubicBezTo>
                <a:cubicBezTo>
                  <a:pt x="257" y="1"/>
                  <a:pt x="257" y="1"/>
                  <a:pt x="257" y="1"/>
                </a:cubicBezTo>
                <a:cubicBezTo>
                  <a:pt x="247" y="9"/>
                  <a:pt x="247" y="9"/>
                  <a:pt x="247" y="9"/>
                </a:cubicBezTo>
                <a:cubicBezTo>
                  <a:pt x="236" y="23"/>
                  <a:pt x="236" y="23"/>
                  <a:pt x="236" y="23"/>
                </a:cubicBezTo>
                <a:cubicBezTo>
                  <a:pt x="238" y="33"/>
                  <a:pt x="238" y="33"/>
                  <a:pt x="238" y="33"/>
                </a:cubicBezTo>
                <a:cubicBezTo>
                  <a:pt x="242" y="46"/>
                  <a:pt x="242" y="46"/>
                  <a:pt x="242" y="46"/>
                </a:cubicBezTo>
                <a:cubicBezTo>
                  <a:pt x="242" y="47"/>
                  <a:pt x="242" y="47"/>
                  <a:pt x="242" y="47"/>
                </a:cubicBezTo>
                <a:cubicBezTo>
                  <a:pt x="243" y="47"/>
                  <a:pt x="243" y="47"/>
                  <a:pt x="243" y="47"/>
                </a:cubicBezTo>
                <a:cubicBezTo>
                  <a:pt x="242" y="47"/>
                  <a:pt x="242" y="47"/>
                  <a:pt x="242" y="47"/>
                </a:cubicBezTo>
                <a:cubicBezTo>
                  <a:pt x="242" y="48"/>
                  <a:pt x="242" y="48"/>
                  <a:pt x="242" y="48"/>
                </a:cubicBezTo>
                <a:cubicBezTo>
                  <a:pt x="241" y="52"/>
                  <a:pt x="237" y="54"/>
                  <a:pt x="232" y="54"/>
                </a:cubicBezTo>
                <a:cubicBezTo>
                  <a:pt x="220" y="54"/>
                  <a:pt x="220" y="54"/>
                  <a:pt x="220" y="54"/>
                </a:cubicBezTo>
                <a:cubicBezTo>
                  <a:pt x="212" y="50"/>
                  <a:pt x="212" y="50"/>
                  <a:pt x="212" y="50"/>
                </a:cubicBezTo>
                <a:cubicBezTo>
                  <a:pt x="203" y="54"/>
                  <a:pt x="203" y="54"/>
                  <a:pt x="203" y="54"/>
                </a:cubicBezTo>
                <a:cubicBezTo>
                  <a:pt x="201" y="54"/>
                  <a:pt x="201" y="54"/>
                  <a:pt x="201" y="54"/>
                </a:cubicBezTo>
                <a:cubicBezTo>
                  <a:pt x="200" y="54"/>
                  <a:pt x="200" y="54"/>
                  <a:pt x="200" y="54"/>
                </a:cubicBezTo>
                <a:cubicBezTo>
                  <a:pt x="199" y="62"/>
                  <a:pt x="199" y="62"/>
                  <a:pt x="199" y="62"/>
                </a:cubicBezTo>
                <a:cubicBezTo>
                  <a:pt x="198" y="63"/>
                  <a:pt x="198" y="63"/>
                  <a:pt x="198" y="63"/>
                </a:cubicBezTo>
                <a:cubicBezTo>
                  <a:pt x="198" y="65"/>
                  <a:pt x="198" y="65"/>
                  <a:pt x="198" y="65"/>
                </a:cubicBezTo>
                <a:cubicBezTo>
                  <a:pt x="196" y="65"/>
                  <a:pt x="196" y="65"/>
                  <a:pt x="196" y="65"/>
                </a:cubicBezTo>
                <a:cubicBezTo>
                  <a:pt x="181" y="60"/>
                  <a:pt x="181" y="60"/>
                  <a:pt x="181" y="60"/>
                </a:cubicBezTo>
                <a:cubicBezTo>
                  <a:pt x="181" y="65"/>
                  <a:pt x="182" y="69"/>
                  <a:pt x="184" y="73"/>
                </a:cubicBezTo>
                <a:cubicBezTo>
                  <a:pt x="186" y="77"/>
                  <a:pt x="187" y="80"/>
                  <a:pt x="185" y="84"/>
                </a:cubicBezTo>
                <a:cubicBezTo>
                  <a:pt x="183" y="89"/>
                  <a:pt x="183" y="89"/>
                  <a:pt x="183" y="89"/>
                </a:cubicBezTo>
                <a:cubicBezTo>
                  <a:pt x="181" y="91"/>
                  <a:pt x="176" y="91"/>
                  <a:pt x="168" y="91"/>
                </a:cubicBezTo>
                <a:cubicBezTo>
                  <a:pt x="158" y="91"/>
                  <a:pt x="158" y="91"/>
                  <a:pt x="158" y="91"/>
                </a:cubicBezTo>
                <a:cubicBezTo>
                  <a:pt x="157" y="108"/>
                  <a:pt x="157" y="108"/>
                  <a:pt x="157" y="108"/>
                </a:cubicBezTo>
                <a:cubicBezTo>
                  <a:pt x="144" y="103"/>
                  <a:pt x="144" y="103"/>
                  <a:pt x="144" y="103"/>
                </a:cubicBezTo>
                <a:cubicBezTo>
                  <a:pt x="143" y="103"/>
                  <a:pt x="143" y="103"/>
                  <a:pt x="143" y="103"/>
                </a:cubicBezTo>
                <a:cubicBezTo>
                  <a:pt x="142" y="102"/>
                  <a:pt x="142" y="102"/>
                  <a:pt x="142" y="102"/>
                </a:cubicBezTo>
                <a:cubicBezTo>
                  <a:pt x="136" y="89"/>
                  <a:pt x="136" y="89"/>
                  <a:pt x="136" y="89"/>
                </a:cubicBezTo>
                <a:cubicBezTo>
                  <a:pt x="121" y="85"/>
                  <a:pt x="121" y="85"/>
                  <a:pt x="121" y="85"/>
                </a:cubicBezTo>
                <a:cubicBezTo>
                  <a:pt x="118" y="77"/>
                  <a:pt x="118" y="77"/>
                  <a:pt x="118" y="77"/>
                </a:cubicBezTo>
                <a:cubicBezTo>
                  <a:pt x="112" y="81"/>
                  <a:pt x="112" y="81"/>
                  <a:pt x="112" y="81"/>
                </a:cubicBezTo>
                <a:cubicBezTo>
                  <a:pt x="111" y="81"/>
                  <a:pt x="111" y="81"/>
                  <a:pt x="111" y="81"/>
                </a:cubicBezTo>
                <a:cubicBezTo>
                  <a:pt x="102" y="83"/>
                  <a:pt x="102" y="83"/>
                  <a:pt x="102" y="83"/>
                </a:cubicBezTo>
                <a:cubicBezTo>
                  <a:pt x="100" y="83"/>
                  <a:pt x="100" y="83"/>
                  <a:pt x="100" y="83"/>
                </a:cubicBezTo>
                <a:cubicBezTo>
                  <a:pt x="95" y="72"/>
                  <a:pt x="95" y="72"/>
                  <a:pt x="95" y="72"/>
                </a:cubicBezTo>
                <a:cubicBezTo>
                  <a:pt x="90" y="65"/>
                  <a:pt x="90" y="65"/>
                  <a:pt x="90" y="65"/>
                </a:cubicBezTo>
                <a:cubicBezTo>
                  <a:pt x="90" y="64"/>
                  <a:pt x="90" y="64"/>
                  <a:pt x="90" y="64"/>
                </a:cubicBezTo>
                <a:cubicBezTo>
                  <a:pt x="85" y="58"/>
                  <a:pt x="82" y="53"/>
                  <a:pt x="81" y="50"/>
                </a:cubicBezTo>
                <a:cubicBezTo>
                  <a:pt x="81" y="49"/>
                  <a:pt x="80" y="48"/>
                  <a:pt x="77" y="47"/>
                </a:cubicBezTo>
                <a:cubicBezTo>
                  <a:pt x="74" y="47"/>
                  <a:pt x="74" y="47"/>
                  <a:pt x="74" y="47"/>
                </a:cubicBezTo>
                <a:cubicBezTo>
                  <a:pt x="70" y="45"/>
                  <a:pt x="67" y="41"/>
                  <a:pt x="65" y="36"/>
                </a:cubicBezTo>
                <a:cubicBezTo>
                  <a:pt x="63" y="26"/>
                  <a:pt x="63" y="26"/>
                  <a:pt x="63" y="26"/>
                </a:cubicBezTo>
                <a:cubicBezTo>
                  <a:pt x="63" y="17"/>
                  <a:pt x="63" y="17"/>
                  <a:pt x="63" y="17"/>
                </a:cubicBezTo>
                <a:cubicBezTo>
                  <a:pt x="59" y="9"/>
                  <a:pt x="59" y="9"/>
                  <a:pt x="59" y="9"/>
                </a:cubicBezTo>
                <a:cubicBezTo>
                  <a:pt x="51" y="12"/>
                  <a:pt x="51" y="12"/>
                  <a:pt x="51" y="12"/>
                </a:cubicBezTo>
                <a:cubicBezTo>
                  <a:pt x="51" y="12"/>
                  <a:pt x="51" y="12"/>
                  <a:pt x="51" y="12"/>
                </a:cubicBezTo>
                <a:cubicBezTo>
                  <a:pt x="50" y="12"/>
                  <a:pt x="50" y="12"/>
                  <a:pt x="50" y="12"/>
                </a:cubicBezTo>
                <a:close/>
              </a:path>
            </a:pathLst>
          </a:custGeom>
          <a:solidFill>
            <a:sysClr val="window" lastClr="FFFFFF">
              <a:lumMod val="85000"/>
            </a:sysClr>
          </a:solidFill>
          <a:ln>
            <a:solidFill>
              <a:sysClr val="window" lastClr="FFFFFF">
                <a:lumMod val="65000"/>
              </a:sysClr>
            </a:solidFill>
          </a:ln>
          <a:effectLst>
            <a:outerShdw blurRad="50800" dist="38100" dir="5400000" algn="t" rotWithShape="0">
              <a:prstClr val="black">
                <a:alpha val="40000"/>
              </a:prstClr>
            </a:outerShdw>
          </a:effectLst>
        </p:spPr>
        <p:txBody>
          <a:bodyPr/>
          <a:lstStyle/>
          <a:p>
            <a:endParaRPr lang="zh-CN" altLang="en-US"/>
          </a:p>
        </p:txBody>
      </p:sp>
      <p:sp>
        <p:nvSpPr>
          <p:cNvPr id="16" name="Freeform 18"/>
          <p:cNvSpPr/>
          <p:nvPr/>
        </p:nvSpPr>
        <p:spPr bwMode="auto">
          <a:xfrm>
            <a:off x="1305560" y="3461703"/>
            <a:ext cx="2378075" cy="1444625"/>
          </a:xfrm>
          <a:custGeom>
            <a:avLst/>
            <a:gdLst>
              <a:gd name="T0" fmla="*/ 251503 w 955"/>
              <a:gd name="T1" fmla="*/ 64759 h 580"/>
              <a:gd name="T2" fmla="*/ 126997 w 955"/>
              <a:gd name="T3" fmla="*/ 109592 h 580"/>
              <a:gd name="T4" fmla="*/ 79684 w 955"/>
              <a:gd name="T5" fmla="*/ 201749 h 580"/>
              <a:gd name="T6" fmla="*/ 37352 w 955"/>
              <a:gd name="T7" fmla="*/ 396027 h 580"/>
              <a:gd name="T8" fmla="*/ 32372 w 955"/>
              <a:gd name="T9" fmla="*/ 450823 h 580"/>
              <a:gd name="T10" fmla="*/ 114546 w 955"/>
              <a:gd name="T11" fmla="*/ 625174 h 580"/>
              <a:gd name="T12" fmla="*/ 244033 w 955"/>
              <a:gd name="T13" fmla="*/ 769636 h 580"/>
              <a:gd name="T14" fmla="*/ 348618 w 955"/>
              <a:gd name="T15" fmla="*/ 739748 h 580"/>
              <a:gd name="T16" fmla="*/ 445733 w 955"/>
              <a:gd name="T17" fmla="*/ 866775 h 580"/>
              <a:gd name="T18" fmla="*/ 547829 w 955"/>
              <a:gd name="T19" fmla="*/ 943988 h 580"/>
              <a:gd name="T20" fmla="*/ 592651 w 955"/>
              <a:gd name="T21" fmla="*/ 1023691 h 580"/>
              <a:gd name="T22" fmla="*/ 714668 w 955"/>
              <a:gd name="T23" fmla="*/ 1105885 h 580"/>
              <a:gd name="T24" fmla="*/ 769450 w 955"/>
              <a:gd name="T25" fmla="*/ 1138265 h 580"/>
              <a:gd name="T26" fmla="*/ 891467 w 955"/>
              <a:gd name="T27" fmla="*/ 1185589 h 580"/>
              <a:gd name="T28" fmla="*/ 1130519 w 955"/>
              <a:gd name="T29" fmla="*/ 1225441 h 580"/>
              <a:gd name="T30" fmla="*/ 1123049 w 955"/>
              <a:gd name="T31" fmla="*/ 1320088 h 580"/>
              <a:gd name="T32" fmla="*/ 1461707 w 955"/>
              <a:gd name="T33" fmla="*/ 1282727 h 580"/>
              <a:gd name="T34" fmla="*/ 1499059 w 955"/>
              <a:gd name="T35" fmla="*/ 1392320 h 580"/>
              <a:gd name="T36" fmla="*/ 1810325 w 955"/>
              <a:gd name="T37" fmla="*/ 1349977 h 580"/>
              <a:gd name="T38" fmla="*/ 1937322 w 955"/>
              <a:gd name="T39" fmla="*/ 1282727 h 580"/>
              <a:gd name="T40" fmla="*/ 2151473 w 955"/>
              <a:gd name="T41" fmla="*/ 1357449 h 580"/>
              <a:gd name="T42" fmla="*/ 2153963 w 955"/>
              <a:gd name="T43" fmla="*/ 1349977 h 580"/>
              <a:gd name="T44" fmla="*/ 2253568 w 955"/>
              <a:gd name="T45" fmla="*/ 1315107 h 580"/>
              <a:gd name="T46" fmla="*/ 2295901 w 955"/>
              <a:gd name="T47" fmla="*/ 1255329 h 580"/>
              <a:gd name="T48" fmla="*/ 2358154 w 955"/>
              <a:gd name="T49" fmla="*/ 1061052 h 580"/>
              <a:gd name="T50" fmla="*/ 2330763 w 955"/>
              <a:gd name="T51" fmla="*/ 936516 h 580"/>
              <a:gd name="T52" fmla="*/ 2270999 w 955"/>
              <a:gd name="T53" fmla="*/ 782090 h 580"/>
              <a:gd name="T54" fmla="*/ 2241118 w 955"/>
              <a:gd name="T55" fmla="*/ 724803 h 580"/>
              <a:gd name="T56" fmla="*/ 2203766 w 955"/>
              <a:gd name="T57" fmla="*/ 744729 h 580"/>
              <a:gd name="T58" fmla="*/ 2106651 w 955"/>
              <a:gd name="T59" fmla="*/ 767146 h 580"/>
              <a:gd name="T60" fmla="*/ 2009536 w 955"/>
              <a:gd name="T61" fmla="*/ 806997 h 580"/>
              <a:gd name="T62" fmla="*/ 1939812 w 955"/>
              <a:gd name="T63" fmla="*/ 719822 h 580"/>
              <a:gd name="T64" fmla="*/ 1872578 w 955"/>
              <a:gd name="T65" fmla="*/ 650081 h 580"/>
              <a:gd name="T66" fmla="*/ 1673368 w 955"/>
              <a:gd name="T67" fmla="*/ 627665 h 580"/>
              <a:gd name="T68" fmla="*/ 1523960 w 955"/>
              <a:gd name="T69" fmla="*/ 565396 h 580"/>
              <a:gd name="T70" fmla="*/ 1471667 w 955"/>
              <a:gd name="T71" fmla="*/ 505619 h 580"/>
              <a:gd name="T72" fmla="*/ 1391983 w 955"/>
              <a:gd name="T73" fmla="*/ 513091 h 580"/>
              <a:gd name="T74" fmla="*/ 1309809 w 955"/>
              <a:gd name="T75" fmla="*/ 368628 h 580"/>
              <a:gd name="T76" fmla="*/ 1344671 w 955"/>
              <a:gd name="T77" fmla="*/ 276471 h 580"/>
              <a:gd name="T78" fmla="*/ 1349651 w 955"/>
              <a:gd name="T79" fmla="*/ 149444 h 580"/>
              <a:gd name="T80" fmla="*/ 1349651 w 955"/>
              <a:gd name="T81" fmla="*/ 82194 h 580"/>
              <a:gd name="T82" fmla="*/ 1339690 w 955"/>
              <a:gd name="T83" fmla="*/ 77213 h 580"/>
              <a:gd name="T84" fmla="*/ 1309809 w 955"/>
              <a:gd name="T85" fmla="*/ 57287 h 580"/>
              <a:gd name="T86" fmla="*/ 1152931 w 955"/>
              <a:gd name="T87" fmla="*/ 7472 h 580"/>
              <a:gd name="T88" fmla="*/ 981112 w 955"/>
              <a:gd name="T89" fmla="*/ 42342 h 580"/>
              <a:gd name="T90" fmla="*/ 834194 w 955"/>
              <a:gd name="T91" fmla="*/ 69741 h 580"/>
              <a:gd name="T92" fmla="*/ 776921 w 955"/>
              <a:gd name="T93" fmla="*/ 77213 h 580"/>
              <a:gd name="T94" fmla="*/ 647434 w 955"/>
              <a:gd name="T95" fmla="*/ 69741 h 580"/>
              <a:gd name="T96" fmla="*/ 575220 w 955"/>
              <a:gd name="T97" fmla="*/ 0 h 580"/>
              <a:gd name="T98" fmla="*/ 507987 w 955"/>
              <a:gd name="T99" fmla="*/ 34870 h 580"/>
              <a:gd name="T100" fmla="*/ 348618 w 955"/>
              <a:gd name="T101" fmla="*/ 22417 h 5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55" h="580">
                <a:moveTo>
                  <a:pt x="117" y="2"/>
                </a:moveTo>
                <a:cubicBezTo>
                  <a:pt x="117" y="3"/>
                  <a:pt x="117" y="3"/>
                  <a:pt x="117" y="3"/>
                </a:cubicBezTo>
                <a:cubicBezTo>
                  <a:pt x="115" y="8"/>
                  <a:pt x="111" y="12"/>
                  <a:pt x="106" y="16"/>
                </a:cubicBezTo>
                <a:cubicBezTo>
                  <a:pt x="102" y="18"/>
                  <a:pt x="101" y="21"/>
                  <a:pt x="101" y="25"/>
                </a:cubicBezTo>
                <a:cubicBezTo>
                  <a:pt x="101" y="26"/>
                  <a:pt x="101" y="26"/>
                  <a:pt x="101" y="26"/>
                </a:cubicBezTo>
                <a:cubicBezTo>
                  <a:pt x="101" y="29"/>
                  <a:pt x="99" y="34"/>
                  <a:pt x="94" y="42"/>
                </a:cubicBezTo>
                <a:cubicBezTo>
                  <a:pt x="94" y="45"/>
                  <a:pt x="94" y="45"/>
                  <a:pt x="94" y="45"/>
                </a:cubicBezTo>
                <a:cubicBezTo>
                  <a:pt x="92" y="46"/>
                  <a:pt x="90" y="48"/>
                  <a:pt x="86" y="48"/>
                </a:cubicBezTo>
                <a:cubicBezTo>
                  <a:pt x="51" y="43"/>
                  <a:pt x="51" y="43"/>
                  <a:pt x="51" y="43"/>
                </a:cubicBezTo>
                <a:cubicBezTo>
                  <a:pt x="51" y="44"/>
                  <a:pt x="51" y="44"/>
                  <a:pt x="51" y="44"/>
                </a:cubicBezTo>
                <a:cubicBezTo>
                  <a:pt x="49" y="52"/>
                  <a:pt x="49" y="52"/>
                  <a:pt x="49" y="52"/>
                </a:cubicBezTo>
                <a:cubicBezTo>
                  <a:pt x="49" y="53"/>
                  <a:pt x="49" y="53"/>
                  <a:pt x="49" y="53"/>
                </a:cubicBezTo>
                <a:cubicBezTo>
                  <a:pt x="48" y="53"/>
                  <a:pt x="48" y="53"/>
                  <a:pt x="48" y="53"/>
                </a:cubicBezTo>
                <a:cubicBezTo>
                  <a:pt x="48" y="53"/>
                  <a:pt x="48" y="53"/>
                  <a:pt x="48" y="53"/>
                </a:cubicBezTo>
                <a:cubicBezTo>
                  <a:pt x="39" y="66"/>
                  <a:pt x="33" y="75"/>
                  <a:pt x="32" y="81"/>
                </a:cubicBezTo>
                <a:cubicBezTo>
                  <a:pt x="32" y="84"/>
                  <a:pt x="35" y="95"/>
                  <a:pt x="43" y="114"/>
                </a:cubicBezTo>
                <a:cubicBezTo>
                  <a:pt x="49" y="127"/>
                  <a:pt x="49" y="127"/>
                  <a:pt x="49" y="127"/>
                </a:cubicBezTo>
                <a:cubicBezTo>
                  <a:pt x="51" y="133"/>
                  <a:pt x="49" y="140"/>
                  <a:pt x="44" y="148"/>
                </a:cubicBezTo>
                <a:cubicBezTo>
                  <a:pt x="33" y="159"/>
                  <a:pt x="33" y="159"/>
                  <a:pt x="33" y="159"/>
                </a:cubicBezTo>
                <a:cubicBezTo>
                  <a:pt x="15" y="159"/>
                  <a:pt x="15" y="159"/>
                  <a:pt x="15" y="159"/>
                </a:cubicBezTo>
                <a:cubicBezTo>
                  <a:pt x="11" y="139"/>
                  <a:pt x="11" y="139"/>
                  <a:pt x="11" y="139"/>
                </a:cubicBezTo>
                <a:cubicBezTo>
                  <a:pt x="6" y="164"/>
                  <a:pt x="6" y="164"/>
                  <a:pt x="6" y="164"/>
                </a:cubicBezTo>
                <a:cubicBezTo>
                  <a:pt x="14" y="176"/>
                  <a:pt x="14" y="176"/>
                  <a:pt x="14" y="176"/>
                </a:cubicBezTo>
                <a:cubicBezTo>
                  <a:pt x="15" y="178"/>
                  <a:pt x="15" y="179"/>
                  <a:pt x="14" y="179"/>
                </a:cubicBezTo>
                <a:cubicBezTo>
                  <a:pt x="13" y="181"/>
                  <a:pt x="13" y="181"/>
                  <a:pt x="13" y="181"/>
                </a:cubicBezTo>
                <a:cubicBezTo>
                  <a:pt x="10" y="182"/>
                  <a:pt x="7" y="189"/>
                  <a:pt x="3" y="199"/>
                </a:cubicBezTo>
                <a:cubicBezTo>
                  <a:pt x="0" y="208"/>
                  <a:pt x="1" y="217"/>
                  <a:pt x="9" y="227"/>
                </a:cubicBezTo>
                <a:cubicBezTo>
                  <a:pt x="23" y="227"/>
                  <a:pt x="23" y="227"/>
                  <a:pt x="23" y="227"/>
                </a:cubicBezTo>
                <a:cubicBezTo>
                  <a:pt x="28" y="228"/>
                  <a:pt x="35" y="236"/>
                  <a:pt x="46" y="250"/>
                </a:cubicBezTo>
                <a:cubicBezTo>
                  <a:pt x="46" y="251"/>
                  <a:pt x="46" y="251"/>
                  <a:pt x="46" y="251"/>
                </a:cubicBezTo>
                <a:cubicBezTo>
                  <a:pt x="46" y="251"/>
                  <a:pt x="46" y="251"/>
                  <a:pt x="46" y="251"/>
                </a:cubicBezTo>
                <a:cubicBezTo>
                  <a:pt x="46" y="255"/>
                  <a:pt x="48" y="258"/>
                  <a:pt x="51" y="261"/>
                </a:cubicBezTo>
                <a:cubicBezTo>
                  <a:pt x="83" y="291"/>
                  <a:pt x="83" y="291"/>
                  <a:pt x="83" y="291"/>
                </a:cubicBezTo>
                <a:cubicBezTo>
                  <a:pt x="83" y="291"/>
                  <a:pt x="83" y="291"/>
                  <a:pt x="83" y="291"/>
                </a:cubicBezTo>
                <a:cubicBezTo>
                  <a:pt x="98" y="309"/>
                  <a:pt x="98" y="309"/>
                  <a:pt x="98" y="309"/>
                </a:cubicBezTo>
                <a:cubicBezTo>
                  <a:pt x="106" y="309"/>
                  <a:pt x="106" y="309"/>
                  <a:pt x="106" y="309"/>
                </a:cubicBezTo>
                <a:cubicBezTo>
                  <a:pt x="115" y="293"/>
                  <a:pt x="115" y="293"/>
                  <a:pt x="115" y="293"/>
                </a:cubicBezTo>
                <a:cubicBezTo>
                  <a:pt x="117" y="292"/>
                  <a:pt x="117" y="292"/>
                  <a:pt x="117" y="292"/>
                </a:cubicBezTo>
                <a:cubicBezTo>
                  <a:pt x="117" y="291"/>
                  <a:pt x="117" y="291"/>
                  <a:pt x="117" y="291"/>
                </a:cubicBezTo>
                <a:cubicBezTo>
                  <a:pt x="140" y="297"/>
                  <a:pt x="140" y="297"/>
                  <a:pt x="140" y="297"/>
                </a:cubicBezTo>
                <a:cubicBezTo>
                  <a:pt x="140" y="297"/>
                  <a:pt x="140" y="297"/>
                  <a:pt x="140" y="297"/>
                </a:cubicBezTo>
                <a:cubicBezTo>
                  <a:pt x="140" y="298"/>
                  <a:pt x="140" y="298"/>
                  <a:pt x="140" y="298"/>
                </a:cubicBezTo>
                <a:cubicBezTo>
                  <a:pt x="143" y="314"/>
                  <a:pt x="143" y="314"/>
                  <a:pt x="143" y="314"/>
                </a:cubicBezTo>
                <a:cubicBezTo>
                  <a:pt x="169" y="345"/>
                  <a:pt x="169" y="345"/>
                  <a:pt x="169" y="345"/>
                </a:cubicBezTo>
                <a:cubicBezTo>
                  <a:pt x="179" y="348"/>
                  <a:pt x="179" y="348"/>
                  <a:pt x="179" y="348"/>
                </a:cubicBezTo>
                <a:cubicBezTo>
                  <a:pt x="179" y="349"/>
                  <a:pt x="179" y="349"/>
                  <a:pt x="179" y="349"/>
                </a:cubicBezTo>
                <a:cubicBezTo>
                  <a:pt x="183" y="351"/>
                  <a:pt x="183" y="351"/>
                  <a:pt x="183" y="351"/>
                </a:cubicBezTo>
                <a:cubicBezTo>
                  <a:pt x="184" y="352"/>
                  <a:pt x="184" y="352"/>
                  <a:pt x="184" y="352"/>
                </a:cubicBezTo>
                <a:cubicBezTo>
                  <a:pt x="204" y="382"/>
                  <a:pt x="204" y="382"/>
                  <a:pt x="204" y="382"/>
                </a:cubicBezTo>
                <a:cubicBezTo>
                  <a:pt x="220" y="379"/>
                  <a:pt x="220" y="379"/>
                  <a:pt x="220" y="379"/>
                </a:cubicBezTo>
                <a:cubicBezTo>
                  <a:pt x="222" y="379"/>
                  <a:pt x="222" y="379"/>
                  <a:pt x="222" y="379"/>
                </a:cubicBezTo>
                <a:cubicBezTo>
                  <a:pt x="222" y="379"/>
                  <a:pt x="222" y="379"/>
                  <a:pt x="222" y="379"/>
                </a:cubicBezTo>
                <a:cubicBezTo>
                  <a:pt x="224" y="380"/>
                  <a:pt x="224" y="380"/>
                  <a:pt x="224" y="380"/>
                </a:cubicBezTo>
                <a:cubicBezTo>
                  <a:pt x="224" y="382"/>
                  <a:pt x="224" y="382"/>
                  <a:pt x="224" y="382"/>
                </a:cubicBezTo>
                <a:cubicBezTo>
                  <a:pt x="238" y="411"/>
                  <a:pt x="238" y="411"/>
                  <a:pt x="238" y="411"/>
                </a:cubicBezTo>
                <a:cubicBezTo>
                  <a:pt x="255" y="421"/>
                  <a:pt x="255" y="421"/>
                  <a:pt x="255" y="421"/>
                </a:cubicBezTo>
                <a:cubicBezTo>
                  <a:pt x="269" y="425"/>
                  <a:pt x="269" y="425"/>
                  <a:pt x="269" y="425"/>
                </a:cubicBezTo>
                <a:cubicBezTo>
                  <a:pt x="276" y="443"/>
                  <a:pt x="276" y="443"/>
                  <a:pt x="276" y="443"/>
                </a:cubicBezTo>
                <a:cubicBezTo>
                  <a:pt x="286" y="443"/>
                  <a:pt x="286" y="443"/>
                  <a:pt x="286" y="443"/>
                </a:cubicBezTo>
                <a:cubicBezTo>
                  <a:pt x="287" y="444"/>
                  <a:pt x="287" y="444"/>
                  <a:pt x="287" y="444"/>
                </a:cubicBezTo>
                <a:cubicBezTo>
                  <a:pt x="287" y="444"/>
                  <a:pt x="287" y="444"/>
                  <a:pt x="287" y="444"/>
                </a:cubicBezTo>
                <a:cubicBezTo>
                  <a:pt x="308" y="456"/>
                  <a:pt x="308" y="456"/>
                  <a:pt x="308" y="456"/>
                </a:cubicBezTo>
                <a:cubicBezTo>
                  <a:pt x="308" y="457"/>
                  <a:pt x="308" y="457"/>
                  <a:pt x="308" y="457"/>
                </a:cubicBezTo>
                <a:cubicBezTo>
                  <a:pt x="308" y="457"/>
                  <a:pt x="308" y="457"/>
                  <a:pt x="308" y="457"/>
                </a:cubicBezTo>
                <a:cubicBezTo>
                  <a:pt x="309" y="457"/>
                  <a:pt x="309" y="457"/>
                  <a:pt x="309" y="457"/>
                </a:cubicBezTo>
                <a:cubicBezTo>
                  <a:pt x="325" y="477"/>
                  <a:pt x="325" y="477"/>
                  <a:pt x="325" y="477"/>
                </a:cubicBezTo>
                <a:cubicBezTo>
                  <a:pt x="348" y="473"/>
                  <a:pt x="348" y="473"/>
                  <a:pt x="348" y="473"/>
                </a:cubicBezTo>
                <a:cubicBezTo>
                  <a:pt x="349" y="473"/>
                  <a:pt x="349" y="473"/>
                  <a:pt x="349" y="473"/>
                </a:cubicBezTo>
                <a:cubicBezTo>
                  <a:pt x="358" y="476"/>
                  <a:pt x="358" y="476"/>
                  <a:pt x="358" y="476"/>
                </a:cubicBezTo>
                <a:cubicBezTo>
                  <a:pt x="358" y="476"/>
                  <a:pt x="358" y="476"/>
                  <a:pt x="358" y="476"/>
                </a:cubicBezTo>
                <a:cubicBezTo>
                  <a:pt x="373" y="489"/>
                  <a:pt x="373" y="489"/>
                  <a:pt x="373" y="489"/>
                </a:cubicBezTo>
                <a:cubicBezTo>
                  <a:pt x="399" y="491"/>
                  <a:pt x="399" y="491"/>
                  <a:pt x="399" y="491"/>
                </a:cubicBezTo>
                <a:cubicBezTo>
                  <a:pt x="415" y="488"/>
                  <a:pt x="415" y="488"/>
                  <a:pt x="415" y="488"/>
                </a:cubicBezTo>
                <a:cubicBezTo>
                  <a:pt x="415" y="488"/>
                  <a:pt x="415" y="488"/>
                  <a:pt x="415" y="488"/>
                </a:cubicBezTo>
                <a:cubicBezTo>
                  <a:pt x="436" y="485"/>
                  <a:pt x="449" y="487"/>
                  <a:pt x="454" y="492"/>
                </a:cubicBezTo>
                <a:cubicBezTo>
                  <a:pt x="457" y="497"/>
                  <a:pt x="455" y="502"/>
                  <a:pt x="448" y="508"/>
                </a:cubicBezTo>
                <a:cubicBezTo>
                  <a:pt x="442" y="514"/>
                  <a:pt x="442" y="514"/>
                  <a:pt x="442" y="514"/>
                </a:cubicBezTo>
                <a:cubicBezTo>
                  <a:pt x="440" y="517"/>
                  <a:pt x="443" y="522"/>
                  <a:pt x="451" y="529"/>
                </a:cubicBezTo>
                <a:cubicBezTo>
                  <a:pt x="451" y="530"/>
                  <a:pt x="451" y="530"/>
                  <a:pt x="451" y="530"/>
                </a:cubicBezTo>
                <a:cubicBezTo>
                  <a:pt x="451" y="530"/>
                  <a:pt x="451" y="530"/>
                  <a:pt x="451" y="530"/>
                </a:cubicBezTo>
                <a:cubicBezTo>
                  <a:pt x="455" y="534"/>
                  <a:pt x="455" y="534"/>
                  <a:pt x="455" y="534"/>
                </a:cubicBezTo>
                <a:cubicBezTo>
                  <a:pt x="457" y="532"/>
                  <a:pt x="457" y="532"/>
                  <a:pt x="457" y="532"/>
                </a:cubicBezTo>
                <a:cubicBezTo>
                  <a:pt x="472" y="504"/>
                  <a:pt x="485" y="488"/>
                  <a:pt x="493" y="485"/>
                </a:cubicBezTo>
                <a:cubicBezTo>
                  <a:pt x="502" y="482"/>
                  <a:pt x="521" y="490"/>
                  <a:pt x="551" y="508"/>
                </a:cubicBezTo>
                <a:cubicBezTo>
                  <a:pt x="587" y="515"/>
                  <a:pt x="587" y="515"/>
                  <a:pt x="587" y="515"/>
                </a:cubicBezTo>
                <a:cubicBezTo>
                  <a:pt x="587" y="516"/>
                  <a:pt x="587" y="516"/>
                  <a:pt x="587" y="516"/>
                </a:cubicBezTo>
                <a:cubicBezTo>
                  <a:pt x="587" y="517"/>
                  <a:pt x="587" y="517"/>
                  <a:pt x="587" y="517"/>
                </a:cubicBezTo>
                <a:cubicBezTo>
                  <a:pt x="585" y="534"/>
                  <a:pt x="585" y="534"/>
                  <a:pt x="585" y="534"/>
                </a:cubicBezTo>
                <a:cubicBezTo>
                  <a:pt x="603" y="536"/>
                  <a:pt x="603" y="536"/>
                  <a:pt x="603" y="536"/>
                </a:cubicBezTo>
                <a:cubicBezTo>
                  <a:pt x="602" y="559"/>
                  <a:pt x="602" y="559"/>
                  <a:pt x="602" y="559"/>
                </a:cubicBezTo>
                <a:cubicBezTo>
                  <a:pt x="608" y="570"/>
                  <a:pt x="612" y="576"/>
                  <a:pt x="614" y="578"/>
                </a:cubicBezTo>
                <a:cubicBezTo>
                  <a:pt x="618" y="580"/>
                  <a:pt x="636" y="580"/>
                  <a:pt x="668" y="578"/>
                </a:cubicBezTo>
                <a:cubicBezTo>
                  <a:pt x="687" y="568"/>
                  <a:pt x="687" y="568"/>
                  <a:pt x="687" y="568"/>
                </a:cubicBezTo>
                <a:cubicBezTo>
                  <a:pt x="705" y="542"/>
                  <a:pt x="705" y="542"/>
                  <a:pt x="705" y="542"/>
                </a:cubicBezTo>
                <a:cubicBezTo>
                  <a:pt x="727" y="542"/>
                  <a:pt x="727" y="542"/>
                  <a:pt x="727" y="542"/>
                </a:cubicBezTo>
                <a:cubicBezTo>
                  <a:pt x="737" y="539"/>
                  <a:pt x="737" y="539"/>
                  <a:pt x="737" y="539"/>
                </a:cubicBezTo>
                <a:cubicBezTo>
                  <a:pt x="777" y="516"/>
                  <a:pt x="777" y="516"/>
                  <a:pt x="777" y="516"/>
                </a:cubicBezTo>
                <a:cubicBezTo>
                  <a:pt x="778" y="516"/>
                  <a:pt x="778" y="516"/>
                  <a:pt x="778" y="516"/>
                </a:cubicBezTo>
                <a:cubicBezTo>
                  <a:pt x="778" y="515"/>
                  <a:pt x="778" y="515"/>
                  <a:pt x="778" y="515"/>
                </a:cubicBezTo>
                <a:cubicBezTo>
                  <a:pt x="778" y="515"/>
                  <a:pt x="778" y="515"/>
                  <a:pt x="778" y="515"/>
                </a:cubicBezTo>
                <a:cubicBezTo>
                  <a:pt x="801" y="513"/>
                  <a:pt x="815" y="512"/>
                  <a:pt x="818" y="515"/>
                </a:cubicBezTo>
                <a:cubicBezTo>
                  <a:pt x="844" y="537"/>
                  <a:pt x="844" y="537"/>
                  <a:pt x="844" y="537"/>
                </a:cubicBezTo>
                <a:cubicBezTo>
                  <a:pt x="852" y="540"/>
                  <a:pt x="852" y="540"/>
                  <a:pt x="852" y="540"/>
                </a:cubicBezTo>
                <a:cubicBezTo>
                  <a:pt x="854" y="541"/>
                  <a:pt x="854" y="541"/>
                  <a:pt x="854" y="541"/>
                </a:cubicBezTo>
                <a:cubicBezTo>
                  <a:pt x="864" y="545"/>
                  <a:pt x="864" y="545"/>
                  <a:pt x="864" y="545"/>
                </a:cubicBezTo>
                <a:cubicBezTo>
                  <a:pt x="865" y="546"/>
                  <a:pt x="865" y="546"/>
                  <a:pt x="865" y="546"/>
                </a:cubicBezTo>
                <a:cubicBezTo>
                  <a:pt x="865" y="544"/>
                  <a:pt x="865" y="544"/>
                  <a:pt x="865" y="544"/>
                </a:cubicBezTo>
                <a:cubicBezTo>
                  <a:pt x="865" y="544"/>
                  <a:pt x="865" y="544"/>
                  <a:pt x="865" y="544"/>
                </a:cubicBezTo>
                <a:cubicBezTo>
                  <a:pt x="865" y="543"/>
                  <a:pt x="865" y="543"/>
                  <a:pt x="865" y="543"/>
                </a:cubicBezTo>
                <a:cubicBezTo>
                  <a:pt x="865" y="542"/>
                  <a:pt x="865" y="542"/>
                  <a:pt x="865" y="542"/>
                </a:cubicBezTo>
                <a:cubicBezTo>
                  <a:pt x="869" y="524"/>
                  <a:pt x="869" y="524"/>
                  <a:pt x="869" y="524"/>
                </a:cubicBezTo>
                <a:cubicBezTo>
                  <a:pt x="867" y="519"/>
                  <a:pt x="867" y="515"/>
                  <a:pt x="869" y="511"/>
                </a:cubicBezTo>
                <a:cubicBezTo>
                  <a:pt x="870" y="508"/>
                  <a:pt x="873" y="506"/>
                  <a:pt x="878" y="505"/>
                </a:cubicBezTo>
                <a:cubicBezTo>
                  <a:pt x="887" y="503"/>
                  <a:pt x="895" y="511"/>
                  <a:pt x="904" y="528"/>
                </a:cubicBezTo>
                <a:cubicBezTo>
                  <a:pt x="905" y="528"/>
                  <a:pt x="905" y="528"/>
                  <a:pt x="905" y="528"/>
                </a:cubicBezTo>
                <a:cubicBezTo>
                  <a:pt x="906" y="528"/>
                  <a:pt x="906" y="528"/>
                  <a:pt x="906" y="528"/>
                </a:cubicBezTo>
                <a:cubicBezTo>
                  <a:pt x="921" y="522"/>
                  <a:pt x="921" y="522"/>
                  <a:pt x="921" y="522"/>
                </a:cubicBezTo>
                <a:cubicBezTo>
                  <a:pt x="924" y="521"/>
                  <a:pt x="925" y="518"/>
                  <a:pt x="925" y="515"/>
                </a:cubicBezTo>
                <a:cubicBezTo>
                  <a:pt x="922" y="504"/>
                  <a:pt x="922" y="504"/>
                  <a:pt x="922" y="504"/>
                </a:cubicBezTo>
                <a:cubicBezTo>
                  <a:pt x="922" y="504"/>
                  <a:pt x="922" y="504"/>
                  <a:pt x="922" y="504"/>
                </a:cubicBezTo>
                <a:cubicBezTo>
                  <a:pt x="921" y="499"/>
                  <a:pt x="922" y="494"/>
                  <a:pt x="927" y="493"/>
                </a:cubicBezTo>
                <a:cubicBezTo>
                  <a:pt x="933" y="488"/>
                  <a:pt x="933" y="488"/>
                  <a:pt x="933" y="488"/>
                </a:cubicBezTo>
                <a:cubicBezTo>
                  <a:pt x="946" y="474"/>
                  <a:pt x="946" y="474"/>
                  <a:pt x="946" y="474"/>
                </a:cubicBezTo>
                <a:cubicBezTo>
                  <a:pt x="955" y="454"/>
                  <a:pt x="955" y="454"/>
                  <a:pt x="955" y="454"/>
                </a:cubicBezTo>
                <a:cubicBezTo>
                  <a:pt x="947" y="441"/>
                  <a:pt x="945" y="432"/>
                  <a:pt x="947" y="426"/>
                </a:cubicBezTo>
                <a:cubicBezTo>
                  <a:pt x="949" y="409"/>
                  <a:pt x="949" y="409"/>
                  <a:pt x="949" y="409"/>
                </a:cubicBezTo>
                <a:cubicBezTo>
                  <a:pt x="945" y="402"/>
                  <a:pt x="943" y="397"/>
                  <a:pt x="943" y="393"/>
                </a:cubicBezTo>
                <a:cubicBezTo>
                  <a:pt x="943" y="391"/>
                  <a:pt x="941" y="385"/>
                  <a:pt x="936" y="378"/>
                </a:cubicBezTo>
                <a:cubicBezTo>
                  <a:pt x="936" y="378"/>
                  <a:pt x="936" y="378"/>
                  <a:pt x="936" y="378"/>
                </a:cubicBezTo>
                <a:cubicBezTo>
                  <a:pt x="936" y="376"/>
                  <a:pt x="936" y="376"/>
                  <a:pt x="936" y="376"/>
                </a:cubicBezTo>
                <a:cubicBezTo>
                  <a:pt x="934" y="354"/>
                  <a:pt x="934" y="354"/>
                  <a:pt x="934" y="354"/>
                </a:cubicBezTo>
                <a:cubicBezTo>
                  <a:pt x="933" y="351"/>
                  <a:pt x="933" y="346"/>
                  <a:pt x="934" y="340"/>
                </a:cubicBezTo>
                <a:cubicBezTo>
                  <a:pt x="928" y="335"/>
                  <a:pt x="925" y="331"/>
                  <a:pt x="922" y="327"/>
                </a:cubicBezTo>
                <a:cubicBezTo>
                  <a:pt x="913" y="315"/>
                  <a:pt x="913" y="315"/>
                  <a:pt x="913" y="315"/>
                </a:cubicBezTo>
                <a:cubicBezTo>
                  <a:pt x="912" y="314"/>
                  <a:pt x="912" y="314"/>
                  <a:pt x="912" y="314"/>
                </a:cubicBezTo>
                <a:cubicBezTo>
                  <a:pt x="912" y="313"/>
                  <a:pt x="912" y="313"/>
                  <a:pt x="912" y="313"/>
                </a:cubicBezTo>
                <a:cubicBezTo>
                  <a:pt x="912" y="312"/>
                  <a:pt x="912" y="312"/>
                  <a:pt x="912" y="312"/>
                </a:cubicBezTo>
                <a:cubicBezTo>
                  <a:pt x="909" y="297"/>
                  <a:pt x="909" y="297"/>
                  <a:pt x="909" y="297"/>
                </a:cubicBezTo>
                <a:cubicBezTo>
                  <a:pt x="900" y="290"/>
                  <a:pt x="900" y="290"/>
                  <a:pt x="900" y="290"/>
                </a:cubicBezTo>
                <a:cubicBezTo>
                  <a:pt x="900" y="291"/>
                  <a:pt x="900" y="291"/>
                  <a:pt x="900" y="291"/>
                </a:cubicBezTo>
                <a:cubicBezTo>
                  <a:pt x="883" y="277"/>
                  <a:pt x="883" y="277"/>
                  <a:pt x="883" y="277"/>
                </a:cubicBezTo>
                <a:cubicBezTo>
                  <a:pt x="883" y="278"/>
                  <a:pt x="883" y="278"/>
                  <a:pt x="883" y="278"/>
                </a:cubicBezTo>
                <a:cubicBezTo>
                  <a:pt x="885" y="297"/>
                  <a:pt x="885" y="297"/>
                  <a:pt x="885" y="297"/>
                </a:cubicBezTo>
                <a:cubicBezTo>
                  <a:pt x="885" y="297"/>
                  <a:pt x="885" y="297"/>
                  <a:pt x="885" y="297"/>
                </a:cubicBezTo>
                <a:cubicBezTo>
                  <a:pt x="885" y="299"/>
                  <a:pt x="885" y="299"/>
                  <a:pt x="885" y="299"/>
                </a:cubicBezTo>
                <a:cubicBezTo>
                  <a:pt x="876" y="303"/>
                  <a:pt x="876" y="303"/>
                  <a:pt x="876" y="303"/>
                </a:cubicBezTo>
                <a:cubicBezTo>
                  <a:pt x="875" y="315"/>
                  <a:pt x="875" y="315"/>
                  <a:pt x="875" y="315"/>
                </a:cubicBezTo>
                <a:cubicBezTo>
                  <a:pt x="875" y="317"/>
                  <a:pt x="875" y="317"/>
                  <a:pt x="875" y="317"/>
                </a:cubicBezTo>
                <a:cubicBezTo>
                  <a:pt x="854" y="325"/>
                  <a:pt x="854" y="325"/>
                  <a:pt x="854" y="325"/>
                </a:cubicBezTo>
                <a:cubicBezTo>
                  <a:pt x="846" y="308"/>
                  <a:pt x="846" y="308"/>
                  <a:pt x="846" y="308"/>
                </a:cubicBezTo>
                <a:cubicBezTo>
                  <a:pt x="842" y="307"/>
                  <a:pt x="842" y="307"/>
                  <a:pt x="842" y="307"/>
                </a:cubicBezTo>
                <a:cubicBezTo>
                  <a:pt x="835" y="314"/>
                  <a:pt x="835" y="314"/>
                  <a:pt x="835" y="314"/>
                </a:cubicBezTo>
                <a:cubicBezTo>
                  <a:pt x="831" y="326"/>
                  <a:pt x="831" y="326"/>
                  <a:pt x="831" y="326"/>
                </a:cubicBezTo>
                <a:cubicBezTo>
                  <a:pt x="816" y="330"/>
                  <a:pt x="816" y="330"/>
                  <a:pt x="816" y="330"/>
                </a:cubicBezTo>
                <a:cubicBezTo>
                  <a:pt x="807" y="324"/>
                  <a:pt x="807" y="324"/>
                  <a:pt x="807" y="324"/>
                </a:cubicBezTo>
                <a:cubicBezTo>
                  <a:pt x="795" y="320"/>
                  <a:pt x="795" y="320"/>
                  <a:pt x="795" y="320"/>
                </a:cubicBezTo>
                <a:cubicBezTo>
                  <a:pt x="792" y="303"/>
                  <a:pt x="792" y="303"/>
                  <a:pt x="792" y="303"/>
                </a:cubicBezTo>
                <a:cubicBezTo>
                  <a:pt x="787" y="293"/>
                  <a:pt x="787" y="293"/>
                  <a:pt x="787" y="293"/>
                </a:cubicBezTo>
                <a:cubicBezTo>
                  <a:pt x="780" y="290"/>
                  <a:pt x="780" y="290"/>
                  <a:pt x="780" y="290"/>
                </a:cubicBezTo>
                <a:cubicBezTo>
                  <a:pt x="779" y="289"/>
                  <a:pt x="779" y="289"/>
                  <a:pt x="779" y="289"/>
                </a:cubicBezTo>
                <a:cubicBezTo>
                  <a:pt x="773" y="282"/>
                  <a:pt x="773" y="282"/>
                  <a:pt x="773" y="282"/>
                </a:cubicBezTo>
                <a:cubicBezTo>
                  <a:pt x="773" y="282"/>
                  <a:pt x="773" y="282"/>
                  <a:pt x="773" y="282"/>
                </a:cubicBezTo>
                <a:cubicBezTo>
                  <a:pt x="768" y="272"/>
                  <a:pt x="768" y="272"/>
                  <a:pt x="768" y="272"/>
                </a:cubicBezTo>
                <a:cubicBezTo>
                  <a:pt x="760" y="261"/>
                  <a:pt x="760" y="261"/>
                  <a:pt x="760" y="261"/>
                </a:cubicBezTo>
                <a:cubicBezTo>
                  <a:pt x="752" y="261"/>
                  <a:pt x="752" y="261"/>
                  <a:pt x="752" y="261"/>
                </a:cubicBezTo>
                <a:cubicBezTo>
                  <a:pt x="740" y="266"/>
                  <a:pt x="740" y="266"/>
                  <a:pt x="740" y="266"/>
                </a:cubicBezTo>
                <a:cubicBezTo>
                  <a:pt x="739" y="266"/>
                  <a:pt x="739" y="266"/>
                  <a:pt x="739" y="266"/>
                </a:cubicBezTo>
                <a:cubicBezTo>
                  <a:pt x="709" y="264"/>
                  <a:pt x="709" y="264"/>
                  <a:pt x="709" y="264"/>
                </a:cubicBezTo>
                <a:cubicBezTo>
                  <a:pt x="685" y="260"/>
                  <a:pt x="685" y="260"/>
                  <a:pt x="685" y="260"/>
                </a:cubicBezTo>
                <a:cubicBezTo>
                  <a:pt x="683" y="258"/>
                  <a:pt x="679" y="257"/>
                  <a:pt x="672" y="252"/>
                </a:cubicBezTo>
                <a:cubicBezTo>
                  <a:pt x="654" y="246"/>
                  <a:pt x="654" y="246"/>
                  <a:pt x="654" y="246"/>
                </a:cubicBezTo>
                <a:cubicBezTo>
                  <a:pt x="640" y="243"/>
                  <a:pt x="632" y="240"/>
                  <a:pt x="630" y="236"/>
                </a:cubicBezTo>
                <a:cubicBezTo>
                  <a:pt x="627" y="234"/>
                  <a:pt x="627" y="234"/>
                  <a:pt x="627" y="234"/>
                </a:cubicBezTo>
                <a:cubicBezTo>
                  <a:pt x="623" y="233"/>
                  <a:pt x="623" y="233"/>
                  <a:pt x="623" y="233"/>
                </a:cubicBezTo>
                <a:cubicBezTo>
                  <a:pt x="612" y="227"/>
                  <a:pt x="612" y="227"/>
                  <a:pt x="612" y="227"/>
                </a:cubicBezTo>
                <a:cubicBezTo>
                  <a:pt x="611" y="226"/>
                  <a:pt x="611" y="226"/>
                  <a:pt x="611" y="226"/>
                </a:cubicBezTo>
                <a:cubicBezTo>
                  <a:pt x="609" y="224"/>
                  <a:pt x="607" y="222"/>
                  <a:pt x="606" y="220"/>
                </a:cubicBezTo>
                <a:cubicBezTo>
                  <a:pt x="604" y="214"/>
                  <a:pt x="604" y="214"/>
                  <a:pt x="604" y="214"/>
                </a:cubicBezTo>
                <a:cubicBezTo>
                  <a:pt x="599" y="207"/>
                  <a:pt x="599" y="207"/>
                  <a:pt x="599" y="207"/>
                </a:cubicBezTo>
                <a:cubicBezTo>
                  <a:pt x="591" y="203"/>
                  <a:pt x="591" y="203"/>
                  <a:pt x="591" y="203"/>
                </a:cubicBezTo>
                <a:cubicBezTo>
                  <a:pt x="588" y="205"/>
                  <a:pt x="588" y="205"/>
                  <a:pt x="588" y="205"/>
                </a:cubicBezTo>
                <a:cubicBezTo>
                  <a:pt x="585" y="207"/>
                  <a:pt x="585" y="207"/>
                  <a:pt x="585" y="207"/>
                </a:cubicBezTo>
                <a:cubicBezTo>
                  <a:pt x="583" y="209"/>
                  <a:pt x="583" y="209"/>
                  <a:pt x="583" y="209"/>
                </a:cubicBezTo>
                <a:cubicBezTo>
                  <a:pt x="580" y="211"/>
                  <a:pt x="577" y="212"/>
                  <a:pt x="574" y="213"/>
                </a:cubicBezTo>
                <a:cubicBezTo>
                  <a:pt x="570" y="214"/>
                  <a:pt x="565" y="212"/>
                  <a:pt x="559" y="206"/>
                </a:cubicBezTo>
                <a:cubicBezTo>
                  <a:pt x="548" y="193"/>
                  <a:pt x="548" y="193"/>
                  <a:pt x="548" y="193"/>
                </a:cubicBezTo>
                <a:cubicBezTo>
                  <a:pt x="543" y="188"/>
                  <a:pt x="540" y="184"/>
                  <a:pt x="539" y="181"/>
                </a:cubicBezTo>
                <a:cubicBezTo>
                  <a:pt x="536" y="176"/>
                  <a:pt x="536" y="176"/>
                  <a:pt x="536" y="176"/>
                </a:cubicBezTo>
                <a:cubicBezTo>
                  <a:pt x="532" y="172"/>
                  <a:pt x="529" y="167"/>
                  <a:pt x="527" y="164"/>
                </a:cubicBezTo>
                <a:cubicBezTo>
                  <a:pt x="525" y="158"/>
                  <a:pt x="525" y="153"/>
                  <a:pt x="526" y="148"/>
                </a:cubicBezTo>
                <a:cubicBezTo>
                  <a:pt x="526" y="148"/>
                  <a:pt x="526" y="148"/>
                  <a:pt x="526" y="148"/>
                </a:cubicBezTo>
                <a:cubicBezTo>
                  <a:pt x="526" y="148"/>
                  <a:pt x="526" y="148"/>
                  <a:pt x="526" y="148"/>
                </a:cubicBezTo>
                <a:cubicBezTo>
                  <a:pt x="534" y="135"/>
                  <a:pt x="534" y="135"/>
                  <a:pt x="534" y="135"/>
                </a:cubicBezTo>
                <a:cubicBezTo>
                  <a:pt x="539" y="121"/>
                  <a:pt x="539" y="121"/>
                  <a:pt x="539" y="121"/>
                </a:cubicBezTo>
                <a:cubicBezTo>
                  <a:pt x="540" y="111"/>
                  <a:pt x="540" y="111"/>
                  <a:pt x="540" y="111"/>
                </a:cubicBezTo>
                <a:cubicBezTo>
                  <a:pt x="537" y="97"/>
                  <a:pt x="537" y="97"/>
                  <a:pt x="537" y="97"/>
                </a:cubicBezTo>
                <a:cubicBezTo>
                  <a:pt x="528" y="90"/>
                  <a:pt x="528" y="90"/>
                  <a:pt x="528" y="90"/>
                </a:cubicBezTo>
                <a:cubicBezTo>
                  <a:pt x="530" y="78"/>
                  <a:pt x="530" y="78"/>
                  <a:pt x="530" y="78"/>
                </a:cubicBezTo>
                <a:cubicBezTo>
                  <a:pt x="530" y="70"/>
                  <a:pt x="533" y="65"/>
                  <a:pt x="539" y="64"/>
                </a:cubicBezTo>
                <a:cubicBezTo>
                  <a:pt x="541" y="63"/>
                  <a:pt x="542" y="62"/>
                  <a:pt x="542" y="60"/>
                </a:cubicBezTo>
                <a:cubicBezTo>
                  <a:pt x="542" y="59"/>
                  <a:pt x="542" y="59"/>
                  <a:pt x="542" y="59"/>
                </a:cubicBezTo>
                <a:cubicBezTo>
                  <a:pt x="542" y="47"/>
                  <a:pt x="542" y="47"/>
                  <a:pt x="542" y="47"/>
                </a:cubicBezTo>
                <a:cubicBezTo>
                  <a:pt x="542" y="46"/>
                  <a:pt x="542" y="46"/>
                  <a:pt x="542" y="46"/>
                </a:cubicBezTo>
                <a:cubicBezTo>
                  <a:pt x="542" y="46"/>
                  <a:pt x="542" y="46"/>
                  <a:pt x="542" y="46"/>
                </a:cubicBezTo>
                <a:cubicBezTo>
                  <a:pt x="542" y="33"/>
                  <a:pt x="542" y="33"/>
                  <a:pt x="542" y="33"/>
                </a:cubicBezTo>
                <a:cubicBezTo>
                  <a:pt x="541" y="33"/>
                  <a:pt x="541" y="33"/>
                  <a:pt x="541" y="33"/>
                </a:cubicBezTo>
                <a:cubicBezTo>
                  <a:pt x="540" y="32"/>
                  <a:pt x="540" y="32"/>
                  <a:pt x="540" y="32"/>
                </a:cubicBezTo>
                <a:cubicBezTo>
                  <a:pt x="540" y="32"/>
                  <a:pt x="540" y="32"/>
                  <a:pt x="540" y="32"/>
                </a:cubicBezTo>
                <a:cubicBezTo>
                  <a:pt x="540" y="32"/>
                  <a:pt x="540" y="32"/>
                  <a:pt x="540" y="32"/>
                </a:cubicBezTo>
                <a:cubicBezTo>
                  <a:pt x="538" y="31"/>
                  <a:pt x="538" y="31"/>
                  <a:pt x="538" y="31"/>
                </a:cubicBezTo>
                <a:cubicBezTo>
                  <a:pt x="538" y="30"/>
                  <a:pt x="538" y="30"/>
                  <a:pt x="538" y="30"/>
                </a:cubicBezTo>
                <a:cubicBezTo>
                  <a:pt x="537" y="30"/>
                  <a:pt x="537" y="30"/>
                  <a:pt x="537" y="30"/>
                </a:cubicBezTo>
                <a:cubicBezTo>
                  <a:pt x="526" y="23"/>
                  <a:pt x="526" y="23"/>
                  <a:pt x="526" y="23"/>
                </a:cubicBezTo>
                <a:cubicBezTo>
                  <a:pt x="526" y="23"/>
                  <a:pt x="526" y="23"/>
                  <a:pt x="526" y="23"/>
                </a:cubicBezTo>
                <a:cubicBezTo>
                  <a:pt x="526" y="23"/>
                  <a:pt x="526" y="23"/>
                  <a:pt x="526" y="23"/>
                </a:cubicBezTo>
                <a:cubicBezTo>
                  <a:pt x="517" y="16"/>
                  <a:pt x="517" y="16"/>
                  <a:pt x="517" y="16"/>
                </a:cubicBezTo>
                <a:cubicBezTo>
                  <a:pt x="489" y="10"/>
                  <a:pt x="489" y="10"/>
                  <a:pt x="489" y="10"/>
                </a:cubicBezTo>
                <a:cubicBezTo>
                  <a:pt x="489" y="10"/>
                  <a:pt x="489" y="10"/>
                  <a:pt x="489" y="10"/>
                </a:cubicBezTo>
                <a:cubicBezTo>
                  <a:pt x="480" y="3"/>
                  <a:pt x="480" y="3"/>
                  <a:pt x="480" y="3"/>
                </a:cubicBezTo>
                <a:cubicBezTo>
                  <a:pt x="463" y="3"/>
                  <a:pt x="463" y="3"/>
                  <a:pt x="463" y="3"/>
                </a:cubicBezTo>
                <a:cubicBezTo>
                  <a:pt x="460" y="3"/>
                  <a:pt x="457" y="5"/>
                  <a:pt x="453" y="8"/>
                </a:cubicBezTo>
                <a:cubicBezTo>
                  <a:pt x="452" y="8"/>
                  <a:pt x="452" y="8"/>
                  <a:pt x="452" y="8"/>
                </a:cubicBezTo>
                <a:cubicBezTo>
                  <a:pt x="439" y="13"/>
                  <a:pt x="439" y="13"/>
                  <a:pt x="439" y="13"/>
                </a:cubicBezTo>
                <a:cubicBezTo>
                  <a:pt x="406" y="13"/>
                  <a:pt x="406" y="13"/>
                  <a:pt x="406" y="13"/>
                </a:cubicBezTo>
                <a:cubicBezTo>
                  <a:pt x="401" y="14"/>
                  <a:pt x="397" y="15"/>
                  <a:pt x="394" y="17"/>
                </a:cubicBezTo>
                <a:cubicBezTo>
                  <a:pt x="390" y="20"/>
                  <a:pt x="384" y="23"/>
                  <a:pt x="375" y="26"/>
                </a:cubicBezTo>
                <a:cubicBezTo>
                  <a:pt x="359" y="29"/>
                  <a:pt x="359" y="29"/>
                  <a:pt x="359" y="29"/>
                </a:cubicBezTo>
                <a:cubicBezTo>
                  <a:pt x="359" y="30"/>
                  <a:pt x="359" y="30"/>
                  <a:pt x="359" y="30"/>
                </a:cubicBezTo>
                <a:cubicBezTo>
                  <a:pt x="358" y="30"/>
                  <a:pt x="358" y="30"/>
                  <a:pt x="358" y="30"/>
                </a:cubicBezTo>
                <a:cubicBezTo>
                  <a:pt x="335" y="28"/>
                  <a:pt x="335" y="28"/>
                  <a:pt x="335" y="28"/>
                </a:cubicBezTo>
                <a:cubicBezTo>
                  <a:pt x="333" y="27"/>
                  <a:pt x="333" y="27"/>
                  <a:pt x="333" y="27"/>
                </a:cubicBezTo>
                <a:cubicBezTo>
                  <a:pt x="334" y="28"/>
                  <a:pt x="334" y="28"/>
                  <a:pt x="334" y="28"/>
                </a:cubicBezTo>
                <a:cubicBezTo>
                  <a:pt x="333" y="27"/>
                  <a:pt x="333" y="27"/>
                  <a:pt x="333" y="27"/>
                </a:cubicBezTo>
                <a:cubicBezTo>
                  <a:pt x="325" y="26"/>
                  <a:pt x="325" y="26"/>
                  <a:pt x="325" y="26"/>
                </a:cubicBezTo>
                <a:cubicBezTo>
                  <a:pt x="312" y="31"/>
                  <a:pt x="312" y="31"/>
                  <a:pt x="312" y="31"/>
                </a:cubicBezTo>
                <a:cubicBezTo>
                  <a:pt x="285" y="33"/>
                  <a:pt x="285" y="33"/>
                  <a:pt x="285" y="33"/>
                </a:cubicBezTo>
                <a:cubicBezTo>
                  <a:pt x="285" y="33"/>
                  <a:pt x="285" y="33"/>
                  <a:pt x="285" y="33"/>
                </a:cubicBezTo>
                <a:cubicBezTo>
                  <a:pt x="284" y="33"/>
                  <a:pt x="284" y="33"/>
                  <a:pt x="284" y="33"/>
                </a:cubicBezTo>
                <a:cubicBezTo>
                  <a:pt x="271" y="28"/>
                  <a:pt x="271" y="28"/>
                  <a:pt x="271" y="28"/>
                </a:cubicBezTo>
                <a:cubicBezTo>
                  <a:pt x="260" y="28"/>
                  <a:pt x="260" y="28"/>
                  <a:pt x="260" y="28"/>
                </a:cubicBezTo>
                <a:cubicBezTo>
                  <a:pt x="255" y="26"/>
                  <a:pt x="250" y="23"/>
                  <a:pt x="244" y="16"/>
                </a:cubicBezTo>
                <a:cubicBezTo>
                  <a:pt x="243" y="14"/>
                  <a:pt x="243" y="14"/>
                  <a:pt x="243" y="14"/>
                </a:cubicBezTo>
                <a:cubicBezTo>
                  <a:pt x="242" y="9"/>
                  <a:pt x="240" y="6"/>
                  <a:pt x="239" y="5"/>
                </a:cubicBezTo>
                <a:cubicBezTo>
                  <a:pt x="236" y="3"/>
                  <a:pt x="236" y="3"/>
                  <a:pt x="236" y="3"/>
                </a:cubicBezTo>
                <a:cubicBezTo>
                  <a:pt x="231" y="0"/>
                  <a:pt x="231" y="0"/>
                  <a:pt x="231" y="0"/>
                </a:cubicBezTo>
                <a:cubicBezTo>
                  <a:pt x="226" y="5"/>
                  <a:pt x="226" y="5"/>
                  <a:pt x="226" y="5"/>
                </a:cubicBezTo>
                <a:cubicBezTo>
                  <a:pt x="225" y="6"/>
                  <a:pt x="225" y="6"/>
                  <a:pt x="225" y="6"/>
                </a:cubicBezTo>
                <a:cubicBezTo>
                  <a:pt x="206" y="14"/>
                  <a:pt x="206" y="14"/>
                  <a:pt x="206" y="14"/>
                </a:cubicBezTo>
                <a:cubicBezTo>
                  <a:pt x="205" y="14"/>
                  <a:pt x="205" y="14"/>
                  <a:pt x="205" y="14"/>
                </a:cubicBezTo>
                <a:cubicBezTo>
                  <a:pt x="204" y="14"/>
                  <a:pt x="204" y="14"/>
                  <a:pt x="204" y="14"/>
                </a:cubicBezTo>
                <a:cubicBezTo>
                  <a:pt x="180" y="17"/>
                  <a:pt x="180" y="17"/>
                  <a:pt x="180" y="17"/>
                </a:cubicBezTo>
                <a:cubicBezTo>
                  <a:pt x="177" y="17"/>
                  <a:pt x="170" y="15"/>
                  <a:pt x="161" y="13"/>
                </a:cubicBezTo>
                <a:cubicBezTo>
                  <a:pt x="140" y="9"/>
                  <a:pt x="140" y="9"/>
                  <a:pt x="140" y="9"/>
                </a:cubicBezTo>
                <a:cubicBezTo>
                  <a:pt x="140" y="9"/>
                  <a:pt x="140" y="9"/>
                  <a:pt x="140" y="9"/>
                </a:cubicBezTo>
                <a:cubicBezTo>
                  <a:pt x="140" y="9"/>
                  <a:pt x="140" y="9"/>
                  <a:pt x="140" y="9"/>
                </a:cubicBezTo>
                <a:cubicBezTo>
                  <a:pt x="128" y="2"/>
                  <a:pt x="128" y="2"/>
                  <a:pt x="128" y="2"/>
                </a:cubicBezTo>
                <a:lnTo>
                  <a:pt x="117" y="2"/>
                </a:lnTo>
                <a:close/>
              </a:path>
            </a:pathLst>
          </a:custGeom>
          <a:solidFill>
            <a:sysClr val="window" lastClr="FFFFFF">
              <a:lumMod val="85000"/>
            </a:sysClr>
          </a:solidFill>
          <a:ln>
            <a:solidFill>
              <a:sysClr val="window" lastClr="FFFFFF">
                <a:lumMod val="65000"/>
              </a:sysClr>
            </a:solidFill>
          </a:ln>
          <a:effectLst>
            <a:outerShdw blurRad="50800" dist="38100" dir="5400000" algn="t" rotWithShape="0">
              <a:prstClr val="black">
                <a:alpha val="40000"/>
              </a:prstClr>
            </a:outerShdw>
          </a:effectLst>
        </p:spPr>
        <p:txBody>
          <a:bodyPr/>
          <a:lstStyle/>
          <a:p>
            <a:endParaRPr lang="zh-CN" altLang="en-US"/>
          </a:p>
        </p:txBody>
      </p:sp>
      <p:sp>
        <p:nvSpPr>
          <p:cNvPr id="17" name="Freeform 19"/>
          <p:cNvSpPr/>
          <p:nvPr/>
        </p:nvSpPr>
        <p:spPr bwMode="auto">
          <a:xfrm>
            <a:off x="3472498" y="4660265"/>
            <a:ext cx="1073150" cy="1122363"/>
          </a:xfrm>
          <a:custGeom>
            <a:avLst/>
            <a:gdLst>
              <a:gd name="T0" fmla="*/ 34859 w 431"/>
              <a:gd name="T1" fmla="*/ 690877 h 450"/>
              <a:gd name="T2" fmla="*/ 151884 w 431"/>
              <a:gd name="T3" fmla="*/ 685889 h 450"/>
              <a:gd name="T4" fmla="*/ 159354 w 431"/>
              <a:gd name="T5" fmla="*/ 738265 h 450"/>
              <a:gd name="T6" fmla="*/ 253971 w 431"/>
              <a:gd name="T7" fmla="*/ 838031 h 450"/>
              <a:gd name="T8" fmla="*/ 271400 w 431"/>
              <a:gd name="T9" fmla="*/ 985185 h 450"/>
              <a:gd name="T10" fmla="*/ 415815 w 431"/>
              <a:gd name="T11" fmla="*/ 1025092 h 450"/>
              <a:gd name="T12" fmla="*/ 443203 w 431"/>
              <a:gd name="T13" fmla="*/ 1067492 h 450"/>
              <a:gd name="T14" fmla="*/ 510431 w 431"/>
              <a:gd name="T15" fmla="*/ 1122363 h 450"/>
              <a:gd name="T16" fmla="*/ 512921 w 431"/>
              <a:gd name="T17" fmla="*/ 1077468 h 450"/>
              <a:gd name="T18" fmla="*/ 507941 w 431"/>
              <a:gd name="T19" fmla="*/ 925326 h 450"/>
              <a:gd name="T20" fmla="*/ 610027 w 431"/>
              <a:gd name="T21" fmla="*/ 892902 h 450"/>
              <a:gd name="T22" fmla="*/ 717093 w 431"/>
              <a:gd name="T23" fmla="*/ 892902 h 450"/>
              <a:gd name="T24" fmla="*/ 829139 w 431"/>
              <a:gd name="T25" fmla="*/ 882926 h 450"/>
              <a:gd name="T26" fmla="*/ 966084 w 431"/>
              <a:gd name="T27" fmla="*/ 798125 h 450"/>
              <a:gd name="T28" fmla="*/ 1000943 w 431"/>
              <a:gd name="T29" fmla="*/ 810596 h 450"/>
              <a:gd name="T30" fmla="*/ 1018372 w 431"/>
              <a:gd name="T31" fmla="*/ 818078 h 450"/>
              <a:gd name="T32" fmla="*/ 1073150 w 431"/>
              <a:gd name="T33" fmla="*/ 778172 h 450"/>
              <a:gd name="T34" fmla="*/ 1033311 w 431"/>
              <a:gd name="T35" fmla="*/ 735771 h 450"/>
              <a:gd name="T36" fmla="*/ 948655 w 431"/>
              <a:gd name="T37" fmla="*/ 683394 h 450"/>
              <a:gd name="T38" fmla="*/ 891387 w 431"/>
              <a:gd name="T39" fmla="*/ 688383 h 450"/>
              <a:gd name="T40" fmla="*/ 868978 w 431"/>
              <a:gd name="T41" fmla="*/ 643488 h 450"/>
              <a:gd name="T42" fmla="*/ 881427 w 431"/>
              <a:gd name="T43" fmla="*/ 586123 h 450"/>
              <a:gd name="T44" fmla="*/ 851548 w 431"/>
              <a:gd name="T45" fmla="*/ 516287 h 450"/>
              <a:gd name="T46" fmla="*/ 876447 w 431"/>
              <a:gd name="T47" fmla="*/ 401557 h 450"/>
              <a:gd name="T48" fmla="*/ 814200 w 431"/>
              <a:gd name="T49" fmla="*/ 386592 h 450"/>
              <a:gd name="T50" fmla="*/ 754442 w 431"/>
              <a:gd name="T51" fmla="*/ 316756 h 450"/>
              <a:gd name="T52" fmla="*/ 746972 w 431"/>
              <a:gd name="T53" fmla="*/ 281838 h 450"/>
              <a:gd name="T54" fmla="*/ 776851 w 431"/>
              <a:gd name="T55" fmla="*/ 249414 h 450"/>
              <a:gd name="T56" fmla="*/ 888897 w 431"/>
              <a:gd name="T57" fmla="*/ 239437 h 450"/>
              <a:gd name="T58" fmla="*/ 916286 w 431"/>
              <a:gd name="T59" fmla="*/ 249414 h 450"/>
              <a:gd name="T60" fmla="*/ 966084 w 431"/>
              <a:gd name="T61" fmla="*/ 204519 h 450"/>
              <a:gd name="T62" fmla="*/ 886407 w 431"/>
              <a:gd name="T63" fmla="*/ 197037 h 450"/>
              <a:gd name="T64" fmla="*/ 856528 w 431"/>
              <a:gd name="T65" fmla="*/ 169602 h 450"/>
              <a:gd name="T66" fmla="*/ 839099 w 431"/>
              <a:gd name="T67" fmla="*/ 84801 h 450"/>
              <a:gd name="T68" fmla="*/ 746972 w 431"/>
              <a:gd name="T69" fmla="*/ 127201 h 450"/>
              <a:gd name="T70" fmla="*/ 756932 w 431"/>
              <a:gd name="T71" fmla="*/ 189555 h 450"/>
              <a:gd name="T72" fmla="*/ 727053 w 431"/>
              <a:gd name="T73" fmla="*/ 234449 h 450"/>
              <a:gd name="T74" fmla="*/ 689704 w 431"/>
              <a:gd name="T75" fmla="*/ 324238 h 450"/>
              <a:gd name="T76" fmla="*/ 689704 w 431"/>
              <a:gd name="T77" fmla="*/ 369133 h 450"/>
              <a:gd name="T78" fmla="*/ 669785 w 431"/>
              <a:gd name="T79" fmla="*/ 396568 h 450"/>
              <a:gd name="T80" fmla="*/ 652356 w 431"/>
              <a:gd name="T81" fmla="*/ 404051 h 450"/>
              <a:gd name="T82" fmla="*/ 577658 w 431"/>
              <a:gd name="T83" fmla="*/ 424004 h 450"/>
              <a:gd name="T84" fmla="*/ 520391 w 431"/>
              <a:gd name="T85" fmla="*/ 416521 h 450"/>
              <a:gd name="T86" fmla="*/ 485532 w 431"/>
              <a:gd name="T87" fmla="*/ 401557 h 450"/>
              <a:gd name="T88" fmla="*/ 460633 w 431"/>
              <a:gd name="T89" fmla="*/ 316756 h 450"/>
              <a:gd name="T90" fmla="*/ 425774 w 431"/>
              <a:gd name="T91" fmla="*/ 241932 h 450"/>
              <a:gd name="T92" fmla="*/ 413325 w 431"/>
              <a:gd name="T93" fmla="*/ 216990 h 450"/>
              <a:gd name="T94" fmla="*/ 375976 w 431"/>
              <a:gd name="T95" fmla="*/ 197037 h 450"/>
              <a:gd name="T96" fmla="*/ 323688 w 431"/>
              <a:gd name="T97" fmla="*/ 167107 h 450"/>
              <a:gd name="T98" fmla="*/ 321198 w 431"/>
              <a:gd name="T99" fmla="*/ 132189 h 450"/>
              <a:gd name="T100" fmla="*/ 291319 w 431"/>
              <a:gd name="T101" fmla="*/ 109742 h 450"/>
              <a:gd name="T102" fmla="*/ 229071 w 431"/>
              <a:gd name="T103" fmla="*/ 157131 h 450"/>
              <a:gd name="T104" fmla="*/ 186743 w 431"/>
              <a:gd name="T105" fmla="*/ 79812 h 450"/>
              <a:gd name="T106" fmla="*/ 149394 w 431"/>
              <a:gd name="T107" fmla="*/ 39906 h 450"/>
              <a:gd name="T108" fmla="*/ 104576 w 431"/>
              <a:gd name="T109" fmla="*/ 124707 h 450"/>
              <a:gd name="T110" fmla="*/ 104576 w 431"/>
              <a:gd name="T111" fmla="*/ 204519 h 450"/>
              <a:gd name="T112" fmla="*/ 171804 w 431"/>
              <a:gd name="T113" fmla="*/ 264379 h 450"/>
              <a:gd name="T114" fmla="*/ 117026 w 431"/>
              <a:gd name="T115" fmla="*/ 483863 h 450"/>
              <a:gd name="T116" fmla="*/ 4980 w 431"/>
              <a:gd name="T117" fmla="*/ 658453 h 450"/>
              <a:gd name="T118" fmla="*/ 4980 w 431"/>
              <a:gd name="T119" fmla="*/ 688383 h 4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31" h="450">
                <a:moveTo>
                  <a:pt x="2" y="276"/>
                </a:moveTo>
                <a:cubicBezTo>
                  <a:pt x="0" y="284"/>
                  <a:pt x="0" y="284"/>
                  <a:pt x="0" y="284"/>
                </a:cubicBezTo>
                <a:cubicBezTo>
                  <a:pt x="4" y="284"/>
                  <a:pt x="8" y="281"/>
                  <a:pt x="13" y="278"/>
                </a:cubicBezTo>
                <a:cubicBezTo>
                  <a:pt x="14" y="277"/>
                  <a:pt x="14" y="277"/>
                  <a:pt x="14" y="277"/>
                </a:cubicBezTo>
                <a:cubicBezTo>
                  <a:pt x="15" y="277"/>
                  <a:pt x="15" y="277"/>
                  <a:pt x="15" y="277"/>
                </a:cubicBezTo>
                <a:cubicBezTo>
                  <a:pt x="39" y="274"/>
                  <a:pt x="39" y="274"/>
                  <a:pt x="39" y="274"/>
                </a:cubicBezTo>
                <a:cubicBezTo>
                  <a:pt x="55" y="266"/>
                  <a:pt x="55" y="266"/>
                  <a:pt x="55" y="266"/>
                </a:cubicBezTo>
                <a:cubicBezTo>
                  <a:pt x="61" y="275"/>
                  <a:pt x="61" y="275"/>
                  <a:pt x="61" y="275"/>
                </a:cubicBezTo>
                <a:cubicBezTo>
                  <a:pt x="63" y="275"/>
                  <a:pt x="63" y="275"/>
                  <a:pt x="63" y="275"/>
                </a:cubicBezTo>
                <a:cubicBezTo>
                  <a:pt x="55" y="287"/>
                  <a:pt x="55" y="287"/>
                  <a:pt x="55" y="287"/>
                </a:cubicBezTo>
                <a:cubicBezTo>
                  <a:pt x="64" y="295"/>
                  <a:pt x="64" y="295"/>
                  <a:pt x="64" y="295"/>
                </a:cubicBezTo>
                <a:cubicBezTo>
                  <a:pt x="64" y="296"/>
                  <a:pt x="64" y="296"/>
                  <a:pt x="64" y="296"/>
                </a:cubicBezTo>
                <a:cubicBezTo>
                  <a:pt x="64" y="298"/>
                  <a:pt x="64" y="298"/>
                  <a:pt x="64" y="298"/>
                </a:cubicBezTo>
                <a:cubicBezTo>
                  <a:pt x="58" y="323"/>
                  <a:pt x="58" y="323"/>
                  <a:pt x="58" y="323"/>
                </a:cubicBezTo>
                <a:cubicBezTo>
                  <a:pt x="73" y="335"/>
                  <a:pt x="73" y="335"/>
                  <a:pt x="73" y="335"/>
                </a:cubicBezTo>
                <a:cubicBezTo>
                  <a:pt x="102" y="336"/>
                  <a:pt x="102" y="336"/>
                  <a:pt x="102" y="336"/>
                </a:cubicBezTo>
                <a:cubicBezTo>
                  <a:pt x="98" y="341"/>
                  <a:pt x="98" y="341"/>
                  <a:pt x="98" y="341"/>
                </a:cubicBezTo>
                <a:cubicBezTo>
                  <a:pt x="80" y="364"/>
                  <a:pt x="71" y="377"/>
                  <a:pt x="72" y="382"/>
                </a:cubicBezTo>
                <a:cubicBezTo>
                  <a:pt x="83" y="384"/>
                  <a:pt x="83" y="384"/>
                  <a:pt x="83" y="384"/>
                </a:cubicBezTo>
                <a:cubicBezTo>
                  <a:pt x="97" y="385"/>
                  <a:pt x="106" y="389"/>
                  <a:pt x="109" y="395"/>
                </a:cubicBezTo>
                <a:cubicBezTo>
                  <a:pt x="112" y="402"/>
                  <a:pt x="116" y="409"/>
                  <a:pt x="119" y="418"/>
                </a:cubicBezTo>
                <a:cubicBezTo>
                  <a:pt x="135" y="427"/>
                  <a:pt x="135" y="427"/>
                  <a:pt x="135" y="427"/>
                </a:cubicBezTo>
                <a:cubicBezTo>
                  <a:pt x="146" y="429"/>
                  <a:pt x="146" y="429"/>
                  <a:pt x="146" y="429"/>
                </a:cubicBezTo>
                <a:cubicBezTo>
                  <a:pt x="167" y="411"/>
                  <a:pt x="167" y="411"/>
                  <a:pt x="167" y="411"/>
                </a:cubicBezTo>
                <a:cubicBezTo>
                  <a:pt x="178" y="427"/>
                  <a:pt x="178" y="427"/>
                  <a:pt x="178" y="427"/>
                </a:cubicBezTo>
                <a:cubicBezTo>
                  <a:pt x="178" y="428"/>
                  <a:pt x="178" y="428"/>
                  <a:pt x="178" y="428"/>
                </a:cubicBezTo>
                <a:cubicBezTo>
                  <a:pt x="178" y="428"/>
                  <a:pt x="178" y="428"/>
                  <a:pt x="178" y="428"/>
                </a:cubicBezTo>
                <a:cubicBezTo>
                  <a:pt x="178" y="428"/>
                  <a:pt x="178" y="428"/>
                  <a:pt x="178" y="428"/>
                </a:cubicBezTo>
                <a:cubicBezTo>
                  <a:pt x="182" y="443"/>
                  <a:pt x="182" y="443"/>
                  <a:pt x="182" y="443"/>
                </a:cubicBezTo>
                <a:cubicBezTo>
                  <a:pt x="191" y="445"/>
                  <a:pt x="191" y="445"/>
                  <a:pt x="191" y="445"/>
                </a:cubicBezTo>
                <a:cubicBezTo>
                  <a:pt x="191" y="445"/>
                  <a:pt x="191" y="445"/>
                  <a:pt x="191" y="445"/>
                </a:cubicBezTo>
                <a:cubicBezTo>
                  <a:pt x="205" y="450"/>
                  <a:pt x="205" y="450"/>
                  <a:pt x="205" y="450"/>
                </a:cubicBezTo>
                <a:cubicBezTo>
                  <a:pt x="209" y="449"/>
                  <a:pt x="209" y="449"/>
                  <a:pt x="209" y="449"/>
                </a:cubicBezTo>
                <a:cubicBezTo>
                  <a:pt x="209" y="448"/>
                  <a:pt x="209" y="448"/>
                  <a:pt x="209" y="448"/>
                </a:cubicBezTo>
                <a:cubicBezTo>
                  <a:pt x="206" y="433"/>
                  <a:pt x="206" y="433"/>
                  <a:pt x="206" y="433"/>
                </a:cubicBezTo>
                <a:cubicBezTo>
                  <a:pt x="206" y="432"/>
                  <a:pt x="206" y="432"/>
                  <a:pt x="206" y="432"/>
                </a:cubicBezTo>
                <a:cubicBezTo>
                  <a:pt x="198" y="396"/>
                  <a:pt x="198" y="396"/>
                  <a:pt x="198" y="396"/>
                </a:cubicBezTo>
                <a:cubicBezTo>
                  <a:pt x="198" y="395"/>
                  <a:pt x="198" y="395"/>
                  <a:pt x="198" y="395"/>
                </a:cubicBezTo>
                <a:cubicBezTo>
                  <a:pt x="203" y="370"/>
                  <a:pt x="203" y="370"/>
                  <a:pt x="203" y="370"/>
                </a:cubicBezTo>
                <a:cubicBezTo>
                  <a:pt x="204" y="371"/>
                  <a:pt x="204" y="371"/>
                  <a:pt x="204" y="371"/>
                </a:cubicBezTo>
                <a:cubicBezTo>
                  <a:pt x="206" y="371"/>
                  <a:pt x="206" y="371"/>
                  <a:pt x="206" y="371"/>
                </a:cubicBezTo>
                <a:cubicBezTo>
                  <a:pt x="222" y="372"/>
                  <a:pt x="222" y="372"/>
                  <a:pt x="222" y="372"/>
                </a:cubicBezTo>
                <a:cubicBezTo>
                  <a:pt x="243" y="357"/>
                  <a:pt x="243" y="357"/>
                  <a:pt x="243" y="357"/>
                </a:cubicBezTo>
                <a:cubicBezTo>
                  <a:pt x="245" y="358"/>
                  <a:pt x="245" y="358"/>
                  <a:pt x="245" y="358"/>
                </a:cubicBezTo>
                <a:cubicBezTo>
                  <a:pt x="256" y="366"/>
                  <a:pt x="263" y="373"/>
                  <a:pt x="266" y="378"/>
                </a:cubicBezTo>
                <a:cubicBezTo>
                  <a:pt x="270" y="377"/>
                  <a:pt x="277" y="370"/>
                  <a:pt x="286" y="360"/>
                </a:cubicBezTo>
                <a:cubicBezTo>
                  <a:pt x="286" y="359"/>
                  <a:pt x="286" y="359"/>
                  <a:pt x="286" y="359"/>
                </a:cubicBezTo>
                <a:cubicBezTo>
                  <a:pt x="288" y="358"/>
                  <a:pt x="288" y="358"/>
                  <a:pt x="288" y="358"/>
                </a:cubicBezTo>
                <a:cubicBezTo>
                  <a:pt x="318" y="366"/>
                  <a:pt x="318" y="366"/>
                  <a:pt x="318" y="366"/>
                </a:cubicBezTo>
                <a:cubicBezTo>
                  <a:pt x="331" y="355"/>
                  <a:pt x="331" y="355"/>
                  <a:pt x="331" y="355"/>
                </a:cubicBezTo>
                <a:cubicBezTo>
                  <a:pt x="332" y="354"/>
                  <a:pt x="332" y="354"/>
                  <a:pt x="332" y="354"/>
                </a:cubicBezTo>
                <a:cubicBezTo>
                  <a:pt x="333" y="354"/>
                  <a:pt x="333" y="354"/>
                  <a:pt x="333" y="354"/>
                </a:cubicBezTo>
                <a:cubicBezTo>
                  <a:pt x="333" y="354"/>
                  <a:pt x="333" y="354"/>
                  <a:pt x="333" y="354"/>
                </a:cubicBezTo>
                <a:cubicBezTo>
                  <a:pt x="334" y="354"/>
                  <a:pt x="334" y="354"/>
                  <a:pt x="334" y="354"/>
                </a:cubicBezTo>
                <a:cubicBezTo>
                  <a:pt x="347" y="357"/>
                  <a:pt x="347" y="357"/>
                  <a:pt x="347" y="357"/>
                </a:cubicBezTo>
                <a:cubicBezTo>
                  <a:pt x="388" y="320"/>
                  <a:pt x="388" y="320"/>
                  <a:pt x="388" y="320"/>
                </a:cubicBezTo>
                <a:cubicBezTo>
                  <a:pt x="401" y="324"/>
                  <a:pt x="401" y="324"/>
                  <a:pt x="401" y="324"/>
                </a:cubicBezTo>
                <a:cubicBezTo>
                  <a:pt x="401" y="324"/>
                  <a:pt x="401" y="324"/>
                  <a:pt x="401" y="324"/>
                </a:cubicBezTo>
                <a:cubicBezTo>
                  <a:pt x="401" y="324"/>
                  <a:pt x="401" y="324"/>
                  <a:pt x="401" y="324"/>
                </a:cubicBezTo>
                <a:cubicBezTo>
                  <a:pt x="402" y="325"/>
                  <a:pt x="402" y="325"/>
                  <a:pt x="402" y="325"/>
                </a:cubicBezTo>
                <a:cubicBezTo>
                  <a:pt x="402" y="326"/>
                  <a:pt x="402" y="326"/>
                  <a:pt x="402" y="326"/>
                </a:cubicBezTo>
                <a:cubicBezTo>
                  <a:pt x="405" y="331"/>
                  <a:pt x="405" y="331"/>
                  <a:pt x="405" y="331"/>
                </a:cubicBezTo>
                <a:cubicBezTo>
                  <a:pt x="409" y="328"/>
                  <a:pt x="409" y="328"/>
                  <a:pt x="409" y="328"/>
                </a:cubicBezTo>
                <a:cubicBezTo>
                  <a:pt x="409" y="328"/>
                  <a:pt x="409" y="328"/>
                  <a:pt x="409" y="328"/>
                </a:cubicBezTo>
                <a:cubicBezTo>
                  <a:pt x="409" y="327"/>
                  <a:pt x="409" y="327"/>
                  <a:pt x="409" y="327"/>
                </a:cubicBezTo>
                <a:cubicBezTo>
                  <a:pt x="410" y="327"/>
                  <a:pt x="410" y="327"/>
                  <a:pt x="410" y="327"/>
                </a:cubicBezTo>
                <a:cubicBezTo>
                  <a:pt x="422" y="320"/>
                  <a:pt x="422" y="320"/>
                  <a:pt x="422" y="320"/>
                </a:cubicBezTo>
                <a:cubicBezTo>
                  <a:pt x="431" y="312"/>
                  <a:pt x="431" y="312"/>
                  <a:pt x="431" y="312"/>
                </a:cubicBezTo>
                <a:cubicBezTo>
                  <a:pt x="429" y="293"/>
                  <a:pt x="429" y="293"/>
                  <a:pt x="429" y="293"/>
                </a:cubicBezTo>
                <a:cubicBezTo>
                  <a:pt x="427" y="290"/>
                  <a:pt x="427" y="290"/>
                  <a:pt x="427" y="290"/>
                </a:cubicBezTo>
                <a:cubicBezTo>
                  <a:pt x="415" y="295"/>
                  <a:pt x="415" y="295"/>
                  <a:pt x="415" y="295"/>
                </a:cubicBezTo>
                <a:cubicBezTo>
                  <a:pt x="415" y="295"/>
                  <a:pt x="415" y="295"/>
                  <a:pt x="415" y="295"/>
                </a:cubicBezTo>
                <a:cubicBezTo>
                  <a:pt x="412" y="297"/>
                  <a:pt x="409" y="298"/>
                  <a:pt x="404" y="298"/>
                </a:cubicBezTo>
                <a:cubicBezTo>
                  <a:pt x="391" y="298"/>
                  <a:pt x="391" y="298"/>
                  <a:pt x="391" y="298"/>
                </a:cubicBezTo>
                <a:cubicBezTo>
                  <a:pt x="387" y="297"/>
                  <a:pt x="384" y="296"/>
                  <a:pt x="382" y="294"/>
                </a:cubicBezTo>
                <a:cubicBezTo>
                  <a:pt x="381" y="274"/>
                  <a:pt x="381" y="274"/>
                  <a:pt x="381" y="274"/>
                </a:cubicBezTo>
                <a:cubicBezTo>
                  <a:pt x="377" y="272"/>
                  <a:pt x="375" y="270"/>
                  <a:pt x="373" y="270"/>
                </a:cubicBezTo>
                <a:cubicBezTo>
                  <a:pt x="370" y="272"/>
                  <a:pt x="370" y="272"/>
                  <a:pt x="370" y="272"/>
                </a:cubicBezTo>
                <a:cubicBezTo>
                  <a:pt x="366" y="274"/>
                  <a:pt x="366" y="274"/>
                  <a:pt x="366" y="274"/>
                </a:cubicBezTo>
                <a:cubicBezTo>
                  <a:pt x="358" y="276"/>
                  <a:pt x="358" y="276"/>
                  <a:pt x="358" y="276"/>
                </a:cubicBezTo>
                <a:cubicBezTo>
                  <a:pt x="355" y="276"/>
                  <a:pt x="355" y="276"/>
                  <a:pt x="355" y="276"/>
                </a:cubicBezTo>
                <a:cubicBezTo>
                  <a:pt x="354" y="275"/>
                  <a:pt x="354" y="275"/>
                  <a:pt x="354" y="275"/>
                </a:cubicBezTo>
                <a:cubicBezTo>
                  <a:pt x="350" y="266"/>
                  <a:pt x="350" y="266"/>
                  <a:pt x="350" y="266"/>
                </a:cubicBezTo>
                <a:cubicBezTo>
                  <a:pt x="349" y="258"/>
                  <a:pt x="349" y="258"/>
                  <a:pt x="349" y="258"/>
                </a:cubicBezTo>
                <a:cubicBezTo>
                  <a:pt x="349" y="258"/>
                  <a:pt x="349" y="258"/>
                  <a:pt x="349" y="258"/>
                </a:cubicBezTo>
                <a:cubicBezTo>
                  <a:pt x="354" y="235"/>
                  <a:pt x="354" y="235"/>
                  <a:pt x="354" y="235"/>
                </a:cubicBezTo>
                <a:cubicBezTo>
                  <a:pt x="354" y="235"/>
                  <a:pt x="354" y="235"/>
                  <a:pt x="354" y="235"/>
                </a:cubicBezTo>
                <a:cubicBezTo>
                  <a:pt x="354" y="235"/>
                  <a:pt x="354" y="235"/>
                  <a:pt x="354" y="235"/>
                </a:cubicBezTo>
                <a:cubicBezTo>
                  <a:pt x="354" y="235"/>
                  <a:pt x="354" y="235"/>
                  <a:pt x="354" y="235"/>
                </a:cubicBezTo>
                <a:cubicBezTo>
                  <a:pt x="360" y="223"/>
                  <a:pt x="360" y="223"/>
                  <a:pt x="360" y="223"/>
                </a:cubicBezTo>
                <a:cubicBezTo>
                  <a:pt x="343" y="208"/>
                  <a:pt x="343" y="208"/>
                  <a:pt x="343" y="208"/>
                </a:cubicBezTo>
                <a:cubicBezTo>
                  <a:pt x="342" y="207"/>
                  <a:pt x="342" y="207"/>
                  <a:pt x="342" y="207"/>
                </a:cubicBezTo>
                <a:cubicBezTo>
                  <a:pt x="342" y="207"/>
                  <a:pt x="342" y="207"/>
                  <a:pt x="342" y="207"/>
                </a:cubicBezTo>
                <a:cubicBezTo>
                  <a:pt x="342" y="189"/>
                  <a:pt x="342" y="189"/>
                  <a:pt x="342" y="189"/>
                </a:cubicBezTo>
                <a:cubicBezTo>
                  <a:pt x="342" y="189"/>
                  <a:pt x="342" y="189"/>
                  <a:pt x="342" y="189"/>
                </a:cubicBezTo>
                <a:cubicBezTo>
                  <a:pt x="352" y="161"/>
                  <a:pt x="352" y="161"/>
                  <a:pt x="352" y="161"/>
                </a:cubicBezTo>
                <a:cubicBezTo>
                  <a:pt x="346" y="145"/>
                  <a:pt x="346" y="145"/>
                  <a:pt x="346" y="145"/>
                </a:cubicBezTo>
                <a:cubicBezTo>
                  <a:pt x="341" y="144"/>
                  <a:pt x="341" y="144"/>
                  <a:pt x="341" y="144"/>
                </a:cubicBezTo>
                <a:cubicBezTo>
                  <a:pt x="334" y="145"/>
                  <a:pt x="334" y="145"/>
                  <a:pt x="334" y="145"/>
                </a:cubicBezTo>
                <a:cubicBezTo>
                  <a:pt x="327" y="155"/>
                  <a:pt x="327" y="155"/>
                  <a:pt x="327" y="155"/>
                </a:cubicBezTo>
                <a:cubicBezTo>
                  <a:pt x="319" y="149"/>
                  <a:pt x="319" y="149"/>
                  <a:pt x="319" y="149"/>
                </a:cubicBezTo>
                <a:cubicBezTo>
                  <a:pt x="310" y="144"/>
                  <a:pt x="310" y="144"/>
                  <a:pt x="310" y="144"/>
                </a:cubicBezTo>
                <a:cubicBezTo>
                  <a:pt x="303" y="127"/>
                  <a:pt x="303" y="127"/>
                  <a:pt x="303" y="127"/>
                </a:cubicBezTo>
                <a:cubicBezTo>
                  <a:pt x="303" y="127"/>
                  <a:pt x="303" y="127"/>
                  <a:pt x="303" y="127"/>
                </a:cubicBezTo>
                <a:cubicBezTo>
                  <a:pt x="303" y="127"/>
                  <a:pt x="303" y="127"/>
                  <a:pt x="303" y="127"/>
                </a:cubicBezTo>
                <a:cubicBezTo>
                  <a:pt x="301" y="115"/>
                  <a:pt x="301" y="115"/>
                  <a:pt x="301" y="115"/>
                </a:cubicBezTo>
                <a:cubicBezTo>
                  <a:pt x="301" y="114"/>
                  <a:pt x="301" y="114"/>
                  <a:pt x="301" y="114"/>
                </a:cubicBezTo>
                <a:cubicBezTo>
                  <a:pt x="300" y="113"/>
                  <a:pt x="300" y="113"/>
                  <a:pt x="300" y="113"/>
                </a:cubicBezTo>
                <a:cubicBezTo>
                  <a:pt x="302" y="112"/>
                  <a:pt x="302" y="112"/>
                  <a:pt x="302" y="112"/>
                </a:cubicBezTo>
                <a:cubicBezTo>
                  <a:pt x="310" y="101"/>
                  <a:pt x="310" y="101"/>
                  <a:pt x="310" y="101"/>
                </a:cubicBezTo>
                <a:cubicBezTo>
                  <a:pt x="312" y="100"/>
                  <a:pt x="312" y="100"/>
                  <a:pt x="312" y="100"/>
                </a:cubicBezTo>
                <a:cubicBezTo>
                  <a:pt x="312" y="100"/>
                  <a:pt x="312" y="100"/>
                  <a:pt x="312" y="100"/>
                </a:cubicBezTo>
                <a:cubicBezTo>
                  <a:pt x="313" y="100"/>
                  <a:pt x="313" y="100"/>
                  <a:pt x="313" y="100"/>
                </a:cubicBezTo>
                <a:cubicBezTo>
                  <a:pt x="319" y="99"/>
                  <a:pt x="319" y="99"/>
                  <a:pt x="319" y="99"/>
                </a:cubicBezTo>
                <a:cubicBezTo>
                  <a:pt x="325" y="97"/>
                  <a:pt x="325" y="97"/>
                  <a:pt x="325" y="97"/>
                </a:cubicBezTo>
                <a:cubicBezTo>
                  <a:pt x="357" y="96"/>
                  <a:pt x="357" y="96"/>
                  <a:pt x="357" y="96"/>
                </a:cubicBezTo>
                <a:cubicBezTo>
                  <a:pt x="358" y="96"/>
                  <a:pt x="358" y="96"/>
                  <a:pt x="358" y="96"/>
                </a:cubicBezTo>
                <a:cubicBezTo>
                  <a:pt x="362" y="97"/>
                  <a:pt x="362" y="97"/>
                  <a:pt x="362" y="97"/>
                </a:cubicBezTo>
                <a:cubicBezTo>
                  <a:pt x="363" y="98"/>
                  <a:pt x="363" y="98"/>
                  <a:pt x="363" y="98"/>
                </a:cubicBezTo>
                <a:cubicBezTo>
                  <a:pt x="368" y="100"/>
                  <a:pt x="368" y="100"/>
                  <a:pt x="368" y="100"/>
                </a:cubicBezTo>
                <a:cubicBezTo>
                  <a:pt x="376" y="96"/>
                  <a:pt x="376" y="96"/>
                  <a:pt x="376" y="96"/>
                </a:cubicBezTo>
                <a:cubicBezTo>
                  <a:pt x="384" y="91"/>
                  <a:pt x="384" y="91"/>
                  <a:pt x="384" y="91"/>
                </a:cubicBezTo>
                <a:cubicBezTo>
                  <a:pt x="387" y="85"/>
                  <a:pt x="387" y="85"/>
                  <a:pt x="387" y="85"/>
                </a:cubicBezTo>
                <a:cubicBezTo>
                  <a:pt x="388" y="82"/>
                  <a:pt x="388" y="82"/>
                  <a:pt x="388" y="82"/>
                </a:cubicBezTo>
                <a:cubicBezTo>
                  <a:pt x="387" y="68"/>
                  <a:pt x="387" y="68"/>
                  <a:pt x="387" y="68"/>
                </a:cubicBezTo>
                <a:cubicBezTo>
                  <a:pt x="381" y="67"/>
                  <a:pt x="381" y="67"/>
                  <a:pt x="381" y="67"/>
                </a:cubicBezTo>
                <a:cubicBezTo>
                  <a:pt x="368" y="71"/>
                  <a:pt x="368" y="71"/>
                  <a:pt x="368" y="71"/>
                </a:cubicBezTo>
                <a:cubicBezTo>
                  <a:pt x="364" y="76"/>
                  <a:pt x="360" y="79"/>
                  <a:pt x="356" y="79"/>
                </a:cubicBezTo>
                <a:cubicBezTo>
                  <a:pt x="351" y="79"/>
                  <a:pt x="348" y="75"/>
                  <a:pt x="344" y="68"/>
                </a:cubicBezTo>
                <a:cubicBezTo>
                  <a:pt x="344" y="68"/>
                  <a:pt x="344" y="68"/>
                  <a:pt x="344" y="68"/>
                </a:cubicBezTo>
                <a:cubicBezTo>
                  <a:pt x="344" y="68"/>
                  <a:pt x="344" y="68"/>
                  <a:pt x="344" y="68"/>
                </a:cubicBezTo>
                <a:cubicBezTo>
                  <a:pt x="344" y="68"/>
                  <a:pt x="344" y="68"/>
                  <a:pt x="344" y="68"/>
                </a:cubicBezTo>
                <a:cubicBezTo>
                  <a:pt x="343" y="59"/>
                  <a:pt x="343" y="59"/>
                  <a:pt x="343" y="59"/>
                </a:cubicBezTo>
                <a:cubicBezTo>
                  <a:pt x="343" y="58"/>
                  <a:pt x="343" y="58"/>
                  <a:pt x="343" y="58"/>
                </a:cubicBezTo>
                <a:cubicBezTo>
                  <a:pt x="344" y="50"/>
                  <a:pt x="344" y="50"/>
                  <a:pt x="344" y="50"/>
                </a:cubicBezTo>
                <a:cubicBezTo>
                  <a:pt x="337" y="34"/>
                  <a:pt x="337" y="34"/>
                  <a:pt x="337" y="34"/>
                </a:cubicBezTo>
                <a:cubicBezTo>
                  <a:pt x="324" y="37"/>
                  <a:pt x="324" y="37"/>
                  <a:pt x="324" y="37"/>
                </a:cubicBezTo>
                <a:cubicBezTo>
                  <a:pt x="319" y="42"/>
                  <a:pt x="319" y="42"/>
                  <a:pt x="319" y="42"/>
                </a:cubicBezTo>
                <a:cubicBezTo>
                  <a:pt x="320" y="60"/>
                  <a:pt x="320" y="60"/>
                  <a:pt x="320" y="60"/>
                </a:cubicBezTo>
                <a:cubicBezTo>
                  <a:pt x="300" y="51"/>
                  <a:pt x="300" y="51"/>
                  <a:pt x="300" y="51"/>
                </a:cubicBezTo>
                <a:cubicBezTo>
                  <a:pt x="305" y="62"/>
                  <a:pt x="305" y="62"/>
                  <a:pt x="305" y="62"/>
                </a:cubicBezTo>
                <a:cubicBezTo>
                  <a:pt x="306" y="63"/>
                  <a:pt x="306" y="63"/>
                  <a:pt x="306" y="63"/>
                </a:cubicBezTo>
                <a:cubicBezTo>
                  <a:pt x="306" y="64"/>
                  <a:pt x="306" y="64"/>
                  <a:pt x="306" y="64"/>
                </a:cubicBezTo>
                <a:cubicBezTo>
                  <a:pt x="304" y="76"/>
                  <a:pt x="304" y="76"/>
                  <a:pt x="304" y="76"/>
                </a:cubicBezTo>
                <a:cubicBezTo>
                  <a:pt x="304" y="77"/>
                  <a:pt x="304" y="77"/>
                  <a:pt x="304" y="77"/>
                </a:cubicBezTo>
                <a:cubicBezTo>
                  <a:pt x="303" y="77"/>
                  <a:pt x="303" y="77"/>
                  <a:pt x="303" y="77"/>
                </a:cubicBezTo>
                <a:cubicBezTo>
                  <a:pt x="292" y="94"/>
                  <a:pt x="292" y="94"/>
                  <a:pt x="292" y="94"/>
                </a:cubicBezTo>
                <a:cubicBezTo>
                  <a:pt x="292" y="94"/>
                  <a:pt x="292" y="94"/>
                  <a:pt x="292" y="94"/>
                </a:cubicBezTo>
                <a:cubicBezTo>
                  <a:pt x="273" y="105"/>
                  <a:pt x="273" y="105"/>
                  <a:pt x="273" y="105"/>
                </a:cubicBezTo>
                <a:cubicBezTo>
                  <a:pt x="271" y="116"/>
                  <a:pt x="271" y="116"/>
                  <a:pt x="271" y="116"/>
                </a:cubicBezTo>
                <a:cubicBezTo>
                  <a:pt x="271" y="118"/>
                  <a:pt x="273" y="123"/>
                  <a:pt x="276" y="129"/>
                </a:cubicBezTo>
                <a:cubicBezTo>
                  <a:pt x="277" y="130"/>
                  <a:pt x="277" y="130"/>
                  <a:pt x="277" y="130"/>
                </a:cubicBezTo>
                <a:cubicBezTo>
                  <a:pt x="277" y="130"/>
                  <a:pt x="277" y="130"/>
                  <a:pt x="277" y="130"/>
                </a:cubicBezTo>
                <a:cubicBezTo>
                  <a:pt x="278" y="146"/>
                  <a:pt x="278" y="146"/>
                  <a:pt x="278" y="146"/>
                </a:cubicBezTo>
                <a:cubicBezTo>
                  <a:pt x="278" y="148"/>
                  <a:pt x="278" y="148"/>
                  <a:pt x="278" y="148"/>
                </a:cubicBezTo>
                <a:cubicBezTo>
                  <a:pt x="277" y="148"/>
                  <a:pt x="277" y="148"/>
                  <a:pt x="277" y="148"/>
                </a:cubicBezTo>
                <a:cubicBezTo>
                  <a:pt x="270" y="158"/>
                  <a:pt x="270" y="158"/>
                  <a:pt x="270" y="158"/>
                </a:cubicBezTo>
                <a:cubicBezTo>
                  <a:pt x="270" y="158"/>
                  <a:pt x="270" y="158"/>
                  <a:pt x="270" y="158"/>
                </a:cubicBezTo>
                <a:cubicBezTo>
                  <a:pt x="270" y="159"/>
                  <a:pt x="270" y="159"/>
                  <a:pt x="270" y="159"/>
                </a:cubicBezTo>
                <a:cubicBezTo>
                  <a:pt x="269" y="159"/>
                  <a:pt x="269" y="159"/>
                  <a:pt x="269" y="159"/>
                </a:cubicBezTo>
                <a:cubicBezTo>
                  <a:pt x="263" y="162"/>
                  <a:pt x="263" y="162"/>
                  <a:pt x="263" y="162"/>
                </a:cubicBezTo>
                <a:cubicBezTo>
                  <a:pt x="263" y="162"/>
                  <a:pt x="263" y="162"/>
                  <a:pt x="263" y="162"/>
                </a:cubicBezTo>
                <a:cubicBezTo>
                  <a:pt x="262" y="162"/>
                  <a:pt x="262" y="162"/>
                  <a:pt x="262" y="162"/>
                </a:cubicBezTo>
                <a:cubicBezTo>
                  <a:pt x="262" y="162"/>
                  <a:pt x="262" y="162"/>
                  <a:pt x="262" y="162"/>
                </a:cubicBezTo>
                <a:cubicBezTo>
                  <a:pt x="261" y="162"/>
                  <a:pt x="261" y="162"/>
                  <a:pt x="261" y="162"/>
                </a:cubicBezTo>
                <a:cubicBezTo>
                  <a:pt x="247" y="159"/>
                  <a:pt x="247" y="159"/>
                  <a:pt x="247" y="159"/>
                </a:cubicBezTo>
                <a:cubicBezTo>
                  <a:pt x="245" y="159"/>
                  <a:pt x="242" y="161"/>
                  <a:pt x="239" y="163"/>
                </a:cubicBezTo>
                <a:cubicBezTo>
                  <a:pt x="232" y="170"/>
                  <a:pt x="232" y="170"/>
                  <a:pt x="232" y="170"/>
                </a:cubicBezTo>
                <a:cubicBezTo>
                  <a:pt x="228" y="176"/>
                  <a:pt x="228" y="176"/>
                  <a:pt x="228" y="176"/>
                </a:cubicBezTo>
                <a:cubicBezTo>
                  <a:pt x="225" y="181"/>
                  <a:pt x="220" y="182"/>
                  <a:pt x="214" y="181"/>
                </a:cubicBezTo>
                <a:cubicBezTo>
                  <a:pt x="209" y="181"/>
                  <a:pt x="208" y="176"/>
                  <a:pt x="209" y="171"/>
                </a:cubicBezTo>
                <a:cubicBezTo>
                  <a:pt x="209" y="167"/>
                  <a:pt x="209" y="167"/>
                  <a:pt x="209" y="167"/>
                </a:cubicBezTo>
                <a:cubicBezTo>
                  <a:pt x="209" y="162"/>
                  <a:pt x="209" y="162"/>
                  <a:pt x="209" y="162"/>
                </a:cubicBezTo>
                <a:cubicBezTo>
                  <a:pt x="206" y="165"/>
                  <a:pt x="206" y="165"/>
                  <a:pt x="206" y="165"/>
                </a:cubicBezTo>
                <a:cubicBezTo>
                  <a:pt x="205" y="168"/>
                  <a:pt x="203" y="168"/>
                  <a:pt x="200" y="168"/>
                </a:cubicBezTo>
                <a:cubicBezTo>
                  <a:pt x="198" y="168"/>
                  <a:pt x="196" y="165"/>
                  <a:pt x="195" y="161"/>
                </a:cubicBezTo>
                <a:cubicBezTo>
                  <a:pt x="195" y="161"/>
                  <a:pt x="195" y="161"/>
                  <a:pt x="195" y="161"/>
                </a:cubicBezTo>
                <a:cubicBezTo>
                  <a:pt x="194" y="147"/>
                  <a:pt x="194" y="147"/>
                  <a:pt x="194" y="147"/>
                </a:cubicBezTo>
                <a:cubicBezTo>
                  <a:pt x="191" y="133"/>
                  <a:pt x="191" y="133"/>
                  <a:pt x="191" y="133"/>
                </a:cubicBezTo>
                <a:cubicBezTo>
                  <a:pt x="185" y="127"/>
                  <a:pt x="185" y="127"/>
                  <a:pt x="185" y="127"/>
                </a:cubicBezTo>
                <a:cubicBezTo>
                  <a:pt x="185" y="127"/>
                  <a:pt x="185" y="127"/>
                  <a:pt x="185" y="127"/>
                </a:cubicBezTo>
                <a:cubicBezTo>
                  <a:pt x="184" y="127"/>
                  <a:pt x="184" y="127"/>
                  <a:pt x="184" y="127"/>
                </a:cubicBezTo>
                <a:cubicBezTo>
                  <a:pt x="171" y="97"/>
                  <a:pt x="171" y="97"/>
                  <a:pt x="171" y="97"/>
                </a:cubicBezTo>
                <a:cubicBezTo>
                  <a:pt x="171" y="97"/>
                  <a:pt x="171" y="97"/>
                  <a:pt x="171" y="97"/>
                </a:cubicBezTo>
                <a:cubicBezTo>
                  <a:pt x="167" y="88"/>
                  <a:pt x="167" y="88"/>
                  <a:pt x="167" y="88"/>
                </a:cubicBezTo>
                <a:cubicBezTo>
                  <a:pt x="167" y="88"/>
                  <a:pt x="167" y="88"/>
                  <a:pt x="167" y="88"/>
                </a:cubicBezTo>
                <a:cubicBezTo>
                  <a:pt x="166" y="88"/>
                  <a:pt x="166" y="88"/>
                  <a:pt x="166" y="88"/>
                </a:cubicBezTo>
                <a:cubicBezTo>
                  <a:pt x="166" y="87"/>
                  <a:pt x="166" y="87"/>
                  <a:pt x="166" y="87"/>
                </a:cubicBezTo>
                <a:cubicBezTo>
                  <a:pt x="164" y="71"/>
                  <a:pt x="164" y="71"/>
                  <a:pt x="164" y="71"/>
                </a:cubicBezTo>
                <a:cubicBezTo>
                  <a:pt x="162" y="69"/>
                  <a:pt x="162" y="69"/>
                  <a:pt x="162" y="69"/>
                </a:cubicBezTo>
                <a:cubicBezTo>
                  <a:pt x="160" y="71"/>
                  <a:pt x="160" y="71"/>
                  <a:pt x="160" y="71"/>
                </a:cubicBezTo>
                <a:cubicBezTo>
                  <a:pt x="155" y="76"/>
                  <a:pt x="152" y="79"/>
                  <a:pt x="151" y="79"/>
                </a:cubicBezTo>
                <a:cubicBezTo>
                  <a:pt x="149" y="79"/>
                  <a:pt x="146" y="76"/>
                  <a:pt x="141" y="73"/>
                </a:cubicBezTo>
                <a:cubicBezTo>
                  <a:pt x="132" y="68"/>
                  <a:pt x="132" y="68"/>
                  <a:pt x="132" y="68"/>
                </a:cubicBezTo>
                <a:cubicBezTo>
                  <a:pt x="131" y="68"/>
                  <a:pt x="131" y="68"/>
                  <a:pt x="131" y="68"/>
                </a:cubicBezTo>
                <a:cubicBezTo>
                  <a:pt x="130" y="67"/>
                  <a:pt x="130" y="67"/>
                  <a:pt x="130" y="67"/>
                </a:cubicBezTo>
                <a:cubicBezTo>
                  <a:pt x="130" y="67"/>
                  <a:pt x="130" y="67"/>
                  <a:pt x="130" y="67"/>
                </a:cubicBezTo>
                <a:cubicBezTo>
                  <a:pt x="130" y="65"/>
                  <a:pt x="130" y="65"/>
                  <a:pt x="130" y="65"/>
                </a:cubicBezTo>
                <a:cubicBezTo>
                  <a:pt x="129" y="53"/>
                  <a:pt x="129" y="53"/>
                  <a:pt x="129" y="53"/>
                </a:cubicBezTo>
                <a:cubicBezTo>
                  <a:pt x="129" y="53"/>
                  <a:pt x="129" y="53"/>
                  <a:pt x="129" y="53"/>
                </a:cubicBezTo>
                <a:cubicBezTo>
                  <a:pt x="127" y="44"/>
                  <a:pt x="127" y="44"/>
                  <a:pt x="127" y="44"/>
                </a:cubicBezTo>
                <a:cubicBezTo>
                  <a:pt x="123" y="32"/>
                  <a:pt x="123" y="32"/>
                  <a:pt x="123" y="32"/>
                </a:cubicBezTo>
                <a:cubicBezTo>
                  <a:pt x="118" y="32"/>
                  <a:pt x="118" y="32"/>
                  <a:pt x="118" y="32"/>
                </a:cubicBezTo>
                <a:cubicBezTo>
                  <a:pt x="118" y="37"/>
                  <a:pt x="118" y="41"/>
                  <a:pt x="117" y="44"/>
                </a:cubicBezTo>
                <a:cubicBezTo>
                  <a:pt x="115" y="48"/>
                  <a:pt x="113" y="50"/>
                  <a:pt x="109" y="53"/>
                </a:cubicBezTo>
                <a:cubicBezTo>
                  <a:pt x="108" y="57"/>
                  <a:pt x="106" y="60"/>
                  <a:pt x="104" y="63"/>
                </a:cubicBezTo>
                <a:cubicBezTo>
                  <a:pt x="100" y="67"/>
                  <a:pt x="97" y="67"/>
                  <a:pt x="93" y="64"/>
                </a:cubicBezTo>
                <a:cubicBezTo>
                  <a:pt x="92" y="63"/>
                  <a:pt x="92" y="63"/>
                  <a:pt x="92" y="63"/>
                </a:cubicBezTo>
                <a:cubicBezTo>
                  <a:pt x="88" y="62"/>
                  <a:pt x="87" y="58"/>
                  <a:pt x="88" y="50"/>
                </a:cubicBezTo>
                <a:cubicBezTo>
                  <a:pt x="88" y="47"/>
                  <a:pt x="88" y="47"/>
                  <a:pt x="88" y="47"/>
                </a:cubicBezTo>
                <a:cubicBezTo>
                  <a:pt x="80" y="42"/>
                  <a:pt x="80" y="42"/>
                  <a:pt x="80" y="42"/>
                </a:cubicBezTo>
                <a:cubicBezTo>
                  <a:pt x="77" y="41"/>
                  <a:pt x="75" y="37"/>
                  <a:pt x="75" y="32"/>
                </a:cubicBezTo>
                <a:cubicBezTo>
                  <a:pt x="78" y="5"/>
                  <a:pt x="78" y="5"/>
                  <a:pt x="78" y="5"/>
                </a:cubicBezTo>
                <a:cubicBezTo>
                  <a:pt x="76" y="0"/>
                  <a:pt x="76" y="0"/>
                  <a:pt x="76" y="0"/>
                </a:cubicBezTo>
                <a:cubicBezTo>
                  <a:pt x="67" y="11"/>
                  <a:pt x="67" y="11"/>
                  <a:pt x="67" y="11"/>
                </a:cubicBezTo>
                <a:cubicBezTo>
                  <a:pt x="60" y="16"/>
                  <a:pt x="60" y="16"/>
                  <a:pt x="60" y="16"/>
                </a:cubicBezTo>
                <a:cubicBezTo>
                  <a:pt x="58" y="20"/>
                  <a:pt x="58" y="20"/>
                  <a:pt x="58" y="20"/>
                </a:cubicBezTo>
                <a:cubicBezTo>
                  <a:pt x="61" y="26"/>
                  <a:pt x="62" y="30"/>
                  <a:pt x="62" y="33"/>
                </a:cubicBezTo>
                <a:cubicBezTo>
                  <a:pt x="62" y="39"/>
                  <a:pt x="59" y="44"/>
                  <a:pt x="53" y="46"/>
                </a:cubicBezTo>
                <a:cubicBezTo>
                  <a:pt x="42" y="50"/>
                  <a:pt x="42" y="50"/>
                  <a:pt x="42" y="50"/>
                </a:cubicBezTo>
                <a:cubicBezTo>
                  <a:pt x="39" y="52"/>
                  <a:pt x="39" y="52"/>
                  <a:pt x="39" y="52"/>
                </a:cubicBezTo>
                <a:cubicBezTo>
                  <a:pt x="39" y="56"/>
                  <a:pt x="39" y="56"/>
                  <a:pt x="39" y="56"/>
                </a:cubicBezTo>
                <a:cubicBezTo>
                  <a:pt x="39" y="73"/>
                  <a:pt x="39" y="73"/>
                  <a:pt x="39" y="73"/>
                </a:cubicBezTo>
                <a:cubicBezTo>
                  <a:pt x="39" y="79"/>
                  <a:pt x="40" y="82"/>
                  <a:pt x="42" y="82"/>
                </a:cubicBezTo>
                <a:cubicBezTo>
                  <a:pt x="46" y="84"/>
                  <a:pt x="50" y="84"/>
                  <a:pt x="53" y="80"/>
                </a:cubicBezTo>
                <a:cubicBezTo>
                  <a:pt x="57" y="79"/>
                  <a:pt x="57" y="79"/>
                  <a:pt x="57" y="79"/>
                </a:cubicBezTo>
                <a:cubicBezTo>
                  <a:pt x="69" y="105"/>
                  <a:pt x="69" y="105"/>
                  <a:pt x="69" y="105"/>
                </a:cubicBezTo>
                <a:cubicBezTo>
                  <a:pt x="69" y="106"/>
                  <a:pt x="69" y="106"/>
                  <a:pt x="69" y="106"/>
                </a:cubicBezTo>
                <a:cubicBezTo>
                  <a:pt x="69" y="106"/>
                  <a:pt x="69" y="106"/>
                  <a:pt x="69" y="106"/>
                </a:cubicBezTo>
                <a:cubicBezTo>
                  <a:pt x="69" y="107"/>
                  <a:pt x="69" y="107"/>
                  <a:pt x="69" y="107"/>
                </a:cubicBezTo>
                <a:cubicBezTo>
                  <a:pt x="64" y="155"/>
                  <a:pt x="60" y="182"/>
                  <a:pt x="55" y="190"/>
                </a:cubicBezTo>
                <a:cubicBezTo>
                  <a:pt x="52" y="192"/>
                  <a:pt x="50" y="193"/>
                  <a:pt x="47" y="194"/>
                </a:cubicBezTo>
                <a:cubicBezTo>
                  <a:pt x="42" y="194"/>
                  <a:pt x="39" y="193"/>
                  <a:pt x="35" y="191"/>
                </a:cubicBezTo>
                <a:cubicBezTo>
                  <a:pt x="19" y="223"/>
                  <a:pt x="9" y="239"/>
                  <a:pt x="4" y="241"/>
                </a:cubicBezTo>
                <a:cubicBezTo>
                  <a:pt x="5" y="241"/>
                  <a:pt x="5" y="241"/>
                  <a:pt x="5" y="241"/>
                </a:cubicBezTo>
                <a:cubicBezTo>
                  <a:pt x="2" y="242"/>
                  <a:pt x="1" y="250"/>
                  <a:pt x="2" y="264"/>
                </a:cubicBezTo>
                <a:cubicBezTo>
                  <a:pt x="5" y="267"/>
                  <a:pt x="5" y="267"/>
                  <a:pt x="5" y="267"/>
                </a:cubicBezTo>
                <a:cubicBezTo>
                  <a:pt x="7" y="268"/>
                  <a:pt x="7" y="268"/>
                  <a:pt x="7" y="268"/>
                </a:cubicBezTo>
                <a:cubicBezTo>
                  <a:pt x="8" y="269"/>
                  <a:pt x="8" y="269"/>
                  <a:pt x="8" y="269"/>
                </a:cubicBezTo>
                <a:lnTo>
                  <a:pt x="2" y="276"/>
                </a:lnTo>
                <a:close/>
              </a:path>
            </a:pathLst>
          </a:custGeom>
          <a:solidFill>
            <a:sysClr val="window" lastClr="FFFFFF">
              <a:lumMod val="85000"/>
            </a:sysClr>
          </a:solidFill>
          <a:ln>
            <a:solidFill>
              <a:sysClr val="window" lastClr="FFFFFF">
                <a:lumMod val="65000"/>
              </a:sysClr>
            </a:solidFill>
          </a:ln>
          <a:effectLst>
            <a:outerShdw blurRad="50800" dist="38100" dir="5400000" algn="t" rotWithShape="0">
              <a:prstClr val="black">
                <a:alpha val="40000"/>
              </a:prstClr>
            </a:outerShdw>
          </a:effectLst>
        </p:spPr>
        <p:txBody>
          <a:bodyPr/>
          <a:lstStyle/>
          <a:p>
            <a:endParaRPr lang="zh-CN" altLang="en-US"/>
          </a:p>
        </p:txBody>
      </p:sp>
      <p:sp>
        <p:nvSpPr>
          <p:cNvPr id="18" name="Freeform 20"/>
          <p:cNvSpPr/>
          <p:nvPr/>
        </p:nvSpPr>
        <p:spPr bwMode="auto">
          <a:xfrm>
            <a:off x="4239260" y="4645978"/>
            <a:ext cx="727075" cy="627062"/>
          </a:xfrm>
          <a:custGeom>
            <a:avLst/>
            <a:gdLst>
              <a:gd name="T0" fmla="*/ 540326 w 292"/>
              <a:gd name="T1" fmla="*/ 27372 h 252"/>
              <a:gd name="T2" fmla="*/ 495507 w 292"/>
              <a:gd name="T3" fmla="*/ 37325 h 252"/>
              <a:gd name="T4" fmla="*/ 490527 w 292"/>
              <a:gd name="T5" fmla="*/ 0 h 252"/>
              <a:gd name="T6" fmla="*/ 475587 w 292"/>
              <a:gd name="T7" fmla="*/ 37325 h 252"/>
              <a:gd name="T8" fmla="*/ 450687 w 292"/>
              <a:gd name="T9" fmla="*/ 67185 h 252"/>
              <a:gd name="T10" fmla="*/ 408357 w 292"/>
              <a:gd name="T11" fmla="*/ 64697 h 252"/>
              <a:gd name="T12" fmla="*/ 400887 w 292"/>
              <a:gd name="T13" fmla="*/ 94557 h 252"/>
              <a:gd name="T14" fmla="*/ 358558 w 292"/>
              <a:gd name="T15" fmla="*/ 104510 h 252"/>
              <a:gd name="T16" fmla="*/ 343618 w 292"/>
              <a:gd name="T17" fmla="*/ 114464 h 252"/>
              <a:gd name="T18" fmla="*/ 303778 w 292"/>
              <a:gd name="T19" fmla="*/ 99534 h 252"/>
              <a:gd name="T20" fmla="*/ 278878 w 292"/>
              <a:gd name="T21" fmla="*/ 89580 h 252"/>
              <a:gd name="T22" fmla="*/ 318718 w 292"/>
              <a:gd name="T23" fmla="*/ 151789 h 252"/>
              <a:gd name="T24" fmla="*/ 343618 w 292"/>
              <a:gd name="T25" fmla="*/ 171696 h 252"/>
              <a:gd name="T26" fmla="*/ 333658 w 292"/>
              <a:gd name="T27" fmla="*/ 206532 h 252"/>
              <a:gd name="T28" fmla="*/ 263938 w 292"/>
              <a:gd name="T29" fmla="*/ 241369 h 252"/>
              <a:gd name="T30" fmla="*/ 236548 w 292"/>
              <a:gd name="T31" fmla="*/ 246346 h 252"/>
              <a:gd name="T32" fmla="*/ 209159 w 292"/>
              <a:gd name="T33" fmla="*/ 238881 h 252"/>
              <a:gd name="T34" fmla="*/ 179279 w 292"/>
              <a:gd name="T35" fmla="*/ 268741 h 252"/>
              <a:gd name="T36" fmla="*/ 149399 w 292"/>
              <a:gd name="T37" fmla="*/ 281183 h 252"/>
              <a:gd name="T38" fmla="*/ 29880 w 292"/>
              <a:gd name="T39" fmla="*/ 278694 h 252"/>
              <a:gd name="T40" fmla="*/ 19920 w 292"/>
              <a:gd name="T41" fmla="*/ 360809 h 252"/>
              <a:gd name="T42" fmla="*/ 42330 w 292"/>
              <a:gd name="T43" fmla="*/ 375740 h 252"/>
              <a:gd name="T44" fmla="*/ 57270 w 292"/>
              <a:gd name="T45" fmla="*/ 358321 h 252"/>
              <a:gd name="T46" fmla="*/ 107069 w 292"/>
              <a:gd name="T47" fmla="*/ 363298 h 252"/>
              <a:gd name="T48" fmla="*/ 119519 w 292"/>
              <a:gd name="T49" fmla="*/ 445413 h 252"/>
              <a:gd name="T50" fmla="*/ 99599 w 292"/>
              <a:gd name="T51" fmla="*/ 490203 h 252"/>
              <a:gd name="T52" fmla="*/ 144419 w 292"/>
              <a:gd name="T53" fmla="*/ 559877 h 252"/>
              <a:gd name="T54" fmla="*/ 126989 w 292"/>
              <a:gd name="T55" fmla="*/ 627062 h 252"/>
              <a:gd name="T56" fmla="*/ 176789 w 292"/>
              <a:gd name="T57" fmla="*/ 602179 h 252"/>
              <a:gd name="T58" fmla="*/ 209159 w 292"/>
              <a:gd name="T59" fmla="*/ 607155 h 252"/>
              <a:gd name="T60" fmla="*/ 318718 w 292"/>
              <a:gd name="T61" fmla="*/ 604667 h 252"/>
              <a:gd name="T62" fmla="*/ 373497 w 292"/>
              <a:gd name="T63" fmla="*/ 569830 h 252"/>
              <a:gd name="T64" fmla="*/ 435747 w 292"/>
              <a:gd name="T65" fmla="*/ 517575 h 252"/>
              <a:gd name="T66" fmla="*/ 473097 w 292"/>
              <a:gd name="T67" fmla="*/ 534993 h 252"/>
              <a:gd name="T68" fmla="*/ 520406 w 292"/>
              <a:gd name="T69" fmla="*/ 552412 h 252"/>
              <a:gd name="T70" fmla="*/ 555266 w 292"/>
              <a:gd name="T71" fmla="*/ 564853 h 252"/>
              <a:gd name="T72" fmla="*/ 562736 w 292"/>
              <a:gd name="T73" fmla="*/ 544947 h 252"/>
              <a:gd name="T74" fmla="*/ 572696 w 292"/>
              <a:gd name="T75" fmla="*/ 534993 h 252"/>
              <a:gd name="T76" fmla="*/ 597596 w 292"/>
              <a:gd name="T77" fmla="*/ 520063 h 252"/>
              <a:gd name="T78" fmla="*/ 657355 w 292"/>
              <a:gd name="T79" fmla="*/ 477762 h 252"/>
              <a:gd name="T80" fmla="*/ 664825 w 292"/>
              <a:gd name="T81" fmla="*/ 467808 h 252"/>
              <a:gd name="T82" fmla="*/ 694705 w 292"/>
              <a:gd name="T83" fmla="*/ 460343 h 252"/>
              <a:gd name="T84" fmla="*/ 719605 w 292"/>
              <a:gd name="T85" fmla="*/ 445413 h 252"/>
              <a:gd name="T86" fmla="*/ 704665 w 292"/>
              <a:gd name="T87" fmla="*/ 388181 h 252"/>
              <a:gd name="T88" fmla="*/ 712135 w 292"/>
              <a:gd name="T89" fmla="*/ 353344 h 252"/>
              <a:gd name="T90" fmla="*/ 657355 w 292"/>
              <a:gd name="T91" fmla="*/ 313531 h 252"/>
              <a:gd name="T92" fmla="*/ 707155 w 292"/>
              <a:gd name="T93" fmla="*/ 129394 h 252"/>
              <a:gd name="T94" fmla="*/ 677275 w 292"/>
              <a:gd name="T95" fmla="*/ 141835 h 252"/>
              <a:gd name="T96" fmla="*/ 639926 w 292"/>
              <a:gd name="T97" fmla="*/ 144324 h 252"/>
              <a:gd name="T98" fmla="*/ 632456 w 292"/>
              <a:gd name="T99" fmla="*/ 129394 h 252"/>
              <a:gd name="T100" fmla="*/ 627476 w 292"/>
              <a:gd name="T101" fmla="*/ 119440 h 252"/>
              <a:gd name="T102" fmla="*/ 592616 w 292"/>
              <a:gd name="T103" fmla="*/ 74650 h 2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92" h="252">
                <a:moveTo>
                  <a:pt x="229" y="5"/>
                </a:moveTo>
                <a:cubicBezTo>
                  <a:pt x="225" y="3"/>
                  <a:pt x="225" y="3"/>
                  <a:pt x="225" y="3"/>
                </a:cubicBezTo>
                <a:cubicBezTo>
                  <a:pt x="220" y="6"/>
                  <a:pt x="220" y="6"/>
                  <a:pt x="220" y="6"/>
                </a:cubicBezTo>
                <a:cubicBezTo>
                  <a:pt x="217" y="11"/>
                  <a:pt x="217" y="11"/>
                  <a:pt x="217" y="11"/>
                </a:cubicBezTo>
                <a:cubicBezTo>
                  <a:pt x="215" y="17"/>
                  <a:pt x="212" y="20"/>
                  <a:pt x="208" y="20"/>
                </a:cubicBezTo>
                <a:cubicBezTo>
                  <a:pt x="206" y="20"/>
                  <a:pt x="202" y="18"/>
                  <a:pt x="201" y="16"/>
                </a:cubicBezTo>
                <a:cubicBezTo>
                  <a:pt x="200" y="15"/>
                  <a:pt x="200" y="15"/>
                  <a:pt x="200" y="15"/>
                </a:cubicBezTo>
                <a:cubicBezTo>
                  <a:pt x="199" y="15"/>
                  <a:pt x="199" y="15"/>
                  <a:pt x="199" y="15"/>
                </a:cubicBezTo>
                <a:cubicBezTo>
                  <a:pt x="199" y="15"/>
                  <a:pt x="199" y="15"/>
                  <a:pt x="199" y="15"/>
                </a:cubicBezTo>
                <a:cubicBezTo>
                  <a:pt x="198" y="9"/>
                  <a:pt x="198" y="9"/>
                  <a:pt x="198" y="9"/>
                </a:cubicBezTo>
                <a:cubicBezTo>
                  <a:pt x="198" y="8"/>
                  <a:pt x="198" y="8"/>
                  <a:pt x="198" y="8"/>
                </a:cubicBezTo>
                <a:cubicBezTo>
                  <a:pt x="197" y="0"/>
                  <a:pt x="197" y="0"/>
                  <a:pt x="197" y="0"/>
                </a:cubicBezTo>
                <a:cubicBezTo>
                  <a:pt x="193" y="0"/>
                  <a:pt x="193" y="0"/>
                  <a:pt x="193" y="0"/>
                </a:cubicBezTo>
                <a:cubicBezTo>
                  <a:pt x="193" y="0"/>
                  <a:pt x="193" y="0"/>
                  <a:pt x="193" y="0"/>
                </a:cubicBezTo>
                <a:cubicBezTo>
                  <a:pt x="191" y="6"/>
                  <a:pt x="191" y="6"/>
                  <a:pt x="191" y="6"/>
                </a:cubicBezTo>
                <a:cubicBezTo>
                  <a:pt x="191" y="15"/>
                  <a:pt x="191" y="15"/>
                  <a:pt x="191" y="15"/>
                </a:cubicBezTo>
                <a:cubicBezTo>
                  <a:pt x="190" y="15"/>
                  <a:pt x="190" y="15"/>
                  <a:pt x="190" y="15"/>
                </a:cubicBezTo>
                <a:cubicBezTo>
                  <a:pt x="190" y="16"/>
                  <a:pt x="190" y="16"/>
                  <a:pt x="190" y="16"/>
                </a:cubicBezTo>
                <a:cubicBezTo>
                  <a:pt x="182" y="26"/>
                  <a:pt x="182" y="26"/>
                  <a:pt x="182" y="26"/>
                </a:cubicBezTo>
                <a:cubicBezTo>
                  <a:pt x="181" y="27"/>
                  <a:pt x="181" y="27"/>
                  <a:pt x="181" y="27"/>
                </a:cubicBezTo>
                <a:cubicBezTo>
                  <a:pt x="180" y="27"/>
                  <a:pt x="180" y="27"/>
                  <a:pt x="180" y="27"/>
                </a:cubicBezTo>
                <a:cubicBezTo>
                  <a:pt x="165" y="26"/>
                  <a:pt x="165" y="26"/>
                  <a:pt x="165" y="26"/>
                </a:cubicBezTo>
                <a:cubicBezTo>
                  <a:pt x="164" y="26"/>
                  <a:pt x="164" y="26"/>
                  <a:pt x="164" y="26"/>
                </a:cubicBezTo>
                <a:cubicBezTo>
                  <a:pt x="164" y="26"/>
                  <a:pt x="164" y="26"/>
                  <a:pt x="164" y="26"/>
                </a:cubicBezTo>
                <a:cubicBezTo>
                  <a:pt x="164" y="26"/>
                  <a:pt x="164" y="26"/>
                  <a:pt x="164" y="26"/>
                </a:cubicBezTo>
                <a:cubicBezTo>
                  <a:pt x="164" y="27"/>
                  <a:pt x="164" y="27"/>
                  <a:pt x="164" y="27"/>
                </a:cubicBezTo>
                <a:cubicBezTo>
                  <a:pt x="159" y="34"/>
                  <a:pt x="159" y="34"/>
                  <a:pt x="159" y="34"/>
                </a:cubicBezTo>
                <a:cubicBezTo>
                  <a:pt x="161" y="38"/>
                  <a:pt x="161" y="38"/>
                  <a:pt x="161" y="38"/>
                </a:cubicBezTo>
                <a:cubicBezTo>
                  <a:pt x="162" y="38"/>
                  <a:pt x="162" y="38"/>
                  <a:pt x="162" y="38"/>
                </a:cubicBezTo>
                <a:cubicBezTo>
                  <a:pt x="158" y="45"/>
                  <a:pt x="158" y="45"/>
                  <a:pt x="158" y="45"/>
                </a:cubicBezTo>
                <a:cubicBezTo>
                  <a:pt x="144" y="45"/>
                  <a:pt x="144" y="45"/>
                  <a:pt x="144" y="45"/>
                </a:cubicBezTo>
                <a:cubicBezTo>
                  <a:pt x="144" y="42"/>
                  <a:pt x="144" y="42"/>
                  <a:pt x="144" y="42"/>
                </a:cubicBezTo>
                <a:cubicBezTo>
                  <a:pt x="143" y="41"/>
                  <a:pt x="143" y="41"/>
                  <a:pt x="143" y="41"/>
                </a:cubicBezTo>
                <a:cubicBezTo>
                  <a:pt x="141" y="40"/>
                  <a:pt x="141" y="40"/>
                  <a:pt x="141" y="40"/>
                </a:cubicBezTo>
                <a:cubicBezTo>
                  <a:pt x="139" y="44"/>
                  <a:pt x="139" y="44"/>
                  <a:pt x="139" y="44"/>
                </a:cubicBezTo>
                <a:cubicBezTo>
                  <a:pt x="138" y="46"/>
                  <a:pt x="138" y="46"/>
                  <a:pt x="138" y="46"/>
                </a:cubicBezTo>
                <a:cubicBezTo>
                  <a:pt x="129" y="46"/>
                  <a:pt x="129" y="46"/>
                  <a:pt x="129" y="46"/>
                </a:cubicBezTo>
                <a:cubicBezTo>
                  <a:pt x="128" y="45"/>
                  <a:pt x="128" y="45"/>
                  <a:pt x="128" y="45"/>
                </a:cubicBezTo>
                <a:cubicBezTo>
                  <a:pt x="123" y="41"/>
                  <a:pt x="123" y="41"/>
                  <a:pt x="123" y="41"/>
                </a:cubicBezTo>
                <a:cubicBezTo>
                  <a:pt x="122" y="40"/>
                  <a:pt x="122" y="40"/>
                  <a:pt x="122" y="40"/>
                </a:cubicBezTo>
                <a:cubicBezTo>
                  <a:pt x="122" y="39"/>
                  <a:pt x="122" y="39"/>
                  <a:pt x="122" y="39"/>
                </a:cubicBezTo>
                <a:cubicBezTo>
                  <a:pt x="122" y="39"/>
                  <a:pt x="122" y="39"/>
                  <a:pt x="122" y="39"/>
                </a:cubicBezTo>
                <a:cubicBezTo>
                  <a:pt x="122" y="38"/>
                  <a:pt x="122" y="38"/>
                  <a:pt x="122" y="38"/>
                </a:cubicBezTo>
                <a:cubicBezTo>
                  <a:pt x="112" y="36"/>
                  <a:pt x="112" y="36"/>
                  <a:pt x="112" y="36"/>
                </a:cubicBezTo>
                <a:cubicBezTo>
                  <a:pt x="105" y="39"/>
                  <a:pt x="105" y="39"/>
                  <a:pt x="105" y="39"/>
                </a:cubicBezTo>
                <a:cubicBezTo>
                  <a:pt x="101" y="42"/>
                  <a:pt x="101" y="42"/>
                  <a:pt x="101" y="42"/>
                </a:cubicBezTo>
                <a:cubicBezTo>
                  <a:pt x="113" y="56"/>
                  <a:pt x="113" y="56"/>
                  <a:pt x="113" y="56"/>
                </a:cubicBezTo>
                <a:cubicBezTo>
                  <a:pt x="128" y="61"/>
                  <a:pt x="128" y="61"/>
                  <a:pt x="128" y="61"/>
                </a:cubicBezTo>
                <a:cubicBezTo>
                  <a:pt x="129" y="62"/>
                  <a:pt x="129" y="62"/>
                  <a:pt x="129" y="62"/>
                </a:cubicBezTo>
                <a:cubicBezTo>
                  <a:pt x="129" y="62"/>
                  <a:pt x="129" y="62"/>
                  <a:pt x="129" y="62"/>
                </a:cubicBezTo>
                <a:cubicBezTo>
                  <a:pt x="130" y="62"/>
                  <a:pt x="130" y="62"/>
                  <a:pt x="130" y="62"/>
                </a:cubicBezTo>
                <a:cubicBezTo>
                  <a:pt x="138" y="69"/>
                  <a:pt x="138" y="69"/>
                  <a:pt x="138" y="69"/>
                </a:cubicBezTo>
                <a:cubicBezTo>
                  <a:pt x="135" y="82"/>
                  <a:pt x="135" y="82"/>
                  <a:pt x="135" y="82"/>
                </a:cubicBezTo>
                <a:cubicBezTo>
                  <a:pt x="135" y="82"/>
                  <a:pt x="135" y="82"/>
                  <a:pt x="135" y="82"/>
                </a:cubicBezTo>
                <a:cubicBezTo>
                  <a:pt x="135" y="83"/>
                  <a:pt x="135" y="83"/>
                  <a:pt x="135" y="83"/>
                </a:cubicBezTo>
                <a:cubicBezTo>
                  <a:pt x="134" y="83"/>
                  <a:pt x="134" y="83"/>
                  <a:pt x="134" y="83"/>
                </a:cubicBezTo>
                <a:cubicBezTo>
                  <a:pt x="124" y="92"/>
                  <a:pt x="124" y="92"/>
                  <a:pt x="124" y="92"/>
                </a:cubicBezTo>
                <a:cubicBezTo>
                  <a:pt x="124" y="93"/>
                  <a:pt x="124" y="93"/>
                  <a:pt x="124" y="93"/>
                </a:cubicBezTo>
                <a:cubicBezTo>
                  <a:pt x="123" y="93"/>
                  <a:pt x="123" y="93"/>
                  <a:pt x="123" y="93"/>
                </a:cubicBezTo>
                <a:cubicBezTo>
                  <a:pt x="106" y="97"/>
                  <a:pt x="106" y="97"/>
                  <a:pt x="106" y="97"/>
                </a:cubicBezTo>
                <a:cubicBezTo>
                  <a:pt x="105" y="97"/>
                  <a:pt x="105" y="97"/>
                  <a:pt x="105" y="97"/>
                </a:cubicBezTo>
                <a:cubicBezTo>
                  <a:pt x="96" y="99"/>
                  <a:pt x="96" y="99"/>
                  <a:pt x="96" y="99"/>
                </a:cubicBezTo>
                <a:cubicBezTo>
                  <a:pt x="96" y="99"/>
                  <a:pt x="96" y="99"/>
                  <a:pt x="96" y="99"/>
                </a:cubicBezTo>
                <a:cubicBezTo>
                  <a:pt x="95" y="99"/>
                  <a:pt x="95" y="99"/>
                  <a:pt x="95" y="99"/>
                </a:cubicBezTo>
                <a:cubicBezTo>
                  <a:pt x="95" y="99"/>
                  <a:pt x="95" y="99"/>
                  <a:pt x="95" y="99"/>
                </a:cubicBezTo>
                <a:cubicBezTo>
                  <a:pt x="94" y="99"/>
                  <a:pt x="94" y="99"/>
                  <a:pt x="94" y="99"/>
                </a:cubicBezTo>
                <a:cubicBezTo>
                  <a:pt x="88" y="96"/>
                  <a:pt x="88" y="96"/>
                  <a:pt x="88" y="96"/>
                </a:cubicBezTo>
                <a:cubicBezTo>
                  <a:pt x="84" y="96"/>
                  <a:pt x="84" y="96"/>
                  <a:pt x="84" y="96"/>
                </a:cubicBezTo>
                <a:cubicBezTo>
                  <a:pt x="80" y="102"/>
                  <a:pt x="80" y="102"/>
                  <a:pt x="80" y="102"/>
                </a:cubicBezTo>
                <a:cubicBezTo>
                  <a:pt x="80" y="102"/>
                  <a:pt x="80" y="102"/>
                  <a:pt x="80" y="102"/>
                </a:cubicBezTo>
                <a:cubicBezTo>
                  <a:pt x="80" y="102"/>
                  <a:pt x="80" y="102"/>
                  <a:pt x="80" y="102"/>
                </a:cubicBezTo>
                <a:cubicBezTo>
                  <a:pt x="72" y="108"/>
                  <a:pt x="72" y="108"/>
                  <a:pt x="72" y="108"/>
                </a:cubicBezTo>
                <a:cubicBezTo>
                  <a:pt x="71" y="108"/>
                  <a:pt x="71" y="108"/>
                  <a:pt x="71" y="108"/>
                </a:cubicBezTo>
                <a:cubicBezTo>
                  <a:pt x="71" y="108"/>
                  <a:pt x="71" y="108"/>
                  <a:pt x="71" y="108"/>
                </a:cubicBezTo>
                <a:cubicBezTo>
                  <a:pt x="60" y="113"/>
                  <a:pt x="60" y="113"/>
                  <a:pt x="60" y="113"/>
                </a:cubicBezTo>
                <a:cubicBezTo>
                  <a:pt x="60" y="113"/>
                  <a:pt x="60" y="113"/>
                  <a:pt x="60" y="113"/>
                </a:cubicBezTo>
                <a:cubicBezTo>
                  <a:pt x="47" y="108"/>
                  <a:pt x="47" y="108"/>
                  <a:pt x="47" y="108"/>
                </a:cubicBezTo>
                <a:cubicBezTo>
                  <a:pt x="19" y="110"/>
                  <a:pt x="19" y="110"/>
                  <a:pt x="19" y="110"/>
                </a:cubicBezTo>
                <a:cubicBezTo>
                  <a:pt x="13" y="111"/>
                  <a:pt x="13" y="111"/>
                  <a:pt x="13" y="111"/>
                </a:cubicBezTo>
                <a:cubicBezTo>
                  <a:pt x="12" y="112"/>
                  <a:pt x="12" y="112"/>
                  <a:pt x="12" y="112"/>
                </a:cubicBezTo>
                <a:cubicBezTo>
                  <a:pt x="7" y="112"/>
                  <a:pt x="7" y="112"/>
                  <a:pt x="7" y="112"/>
                </a:cubicBezTo>
                <a:cubicBezTo>
                  <a:pt x="0" y="121"/>
                  <a:pt x="0" y="121"/>
                  <a:pt x="0" y="121"/>
                </a:cubicBezTo>
                <a:cubicBezTo>
                  <a:pt x="2" y="131"/>
                  <a:pt x="2" y="131"/>
                  <a:pt x="2" y="131"/>
                </a:cubicBezTo>
                <a:cubicBezTo>
                  <a:pt x="8" y="145"/>
                  <a:pt x="8" y="145"/>
                  <a:pt x="8" y="145"/>
                </a:cubicBezTo>
                <a:cubicBezTo>
                  <a:pt x="14" y="149"/>
                  <a:pt x="14" y="149"/>
                  <a:pt x="14" y="149"/>
                </a:cubicBezTo>
                <a:cubicBezTo>
                  <a:pt x="15" y="149"/>
                  <a:pt x="15" y="149"/>
                  <a:pt x="15" y="149"/>
                </a:cubicBezTo>
                <a:cubicBezTo>
                  <a:pt x="15" y="150"/>
                  <a:pt x="15" y="150"/>
                  <a:pt x="15" y="150"/>
                </a:cubicBezTo>
                <a:cubicBezTo>
                  <a:pt x="17" y="151"/>
                  <a:pt x="17" y="151"/>
                  <a:pt x="17" y="151"/>
                </a:cubicBezTo>
                <a:cubicBezTo>
                  <a:pt x="22" y="145"/>
                  <a:pt x="22" y="145"/>
                  <a:pt x="22" y="145"/>
                </a:cubicBezTo>
                <a:cubicBezTo>
                  <a:pt x="22" y="145"/>
                  <a:pt x="22" y="145"/>
                  <a:pt x="22" y="145"/>
                </a:cubicBezTo>
                <a:cubicBezTo>
                  <a:pt x="23" y="144"/>
                  <a:pt x="23" y="144"/>
                  <a:pt x="23" y="144"/>
                </a:cubicBezTo>
                <a:cubicBezTo>
                  <a:pt x="23" y="144"/>
                  <a:pt x="23" y="144"/>
                  <a:pt x="23" y="144"/>
                </a:cubicBezTo>
                <a:cubicBezTo>
                  <a:pt x="33" y="143"/>
                  <a:pt x="33" y="143"/>
                  <a:pt x="33" y="143"/>
                </a:cubicBezTo>
                <a:cubicBezTo>
                  <a:pt x="34" y="143"/>
                  <a:pt x="34" y="143"/>
                  <a:pt x="34" y="143"/>
                </a:cubicBezTo>
                <a:cubicBezTo>
                  <a:pt x="34" y="144"/>
                  <a:pt x="34" y="144"/>
                  <a:pt x="34" y="144"/>
                </a:cubicBezTo>
                <a:cubicBezTo>
                  <a:pt x="43" y="146"/>
                  <a:pt x="43" y="146"/>
                  <a:pt x="43" y="146"/>
                </a:cubicBezTo>
                <a:cubicBezTo>
                  <a:pt x="52" y="167"/>
                  <a:pt x="52" y="167"/>
                  <a:pt x="52" y="167"/>
                </a:cubicBezTo>
                <a:cubicBezTo>
                  <a:pt x="51" y="167"/>
                  <a:pt x="51" y="167"/>
                  <a:pt x="51" y="167"/>
                </a:cubicBezTo>
                <a:cubicBezTo>
                  <a:pt x="51" y="167"/>
                  <a:pt x="51" y="167"/>
                  <a:pt x="51" y="167"/>
                </a:cubicBezTo>
                <a:cubicBezTo>
                  <a:pt x="48" y="179"/>
                  <a:pt x="48" y="179"/>
                  <a:pt x="48" y="179"/>
                </a:cubicBezTo>
                <a:cubicBezTo>
                  <a:pt x="48" y="179"/>
                  <a:pt x="48" y="179"/>
                  <a:pt x="48" y="179"/>
                </a:cubicBezTo>
                <a:cubicBezTo>
                  <a:pt x="45" y="186"/>
                  <a:pt x="45" y="186"/>
                  <a:pt x="45" y="186"/>
                </a:cubicBezTo>
                <a:cubicBezTo>
                  <a:pt x="45" y="187"/>
                  <a:pt x="45" y="187"/>
                  <a:pt x="45" y="187"/>
                </a:cubicBezTo>
                <a:cubicBezTo>
                  <a:pt x="40" y="197"/>
                  <a:pt x="40" y="197"/>
                  <a:pt x="40" y="197"/>
                </a:cubicBezTo>
                <a:cubicBezTo>
                  <a:pt x="40" y="210"/>
                  <a:pt x="40" y="210"/>
                  <a:pt x="40" y="210"/>
                </a:cubicBezTo>
                <a:cubicBezTo>
                  <a:pt x="48" y="217"/>
                  <a:pt x="48" y="217"/>
                  <a:pt x="48" y="217"/>
                </a:cubicBezTo>
                <a:cubicBezTo>
                  <a:pt x="48" y="217"/>
                  <a:pt x="48" y="217"/>
                  <a:pt x="48" y="217"/>
                </a:cubicBezTo>
                <a:cubicBezTo>
                  <a:pt x="58" y="225"/>
                  <a:pt x="58" y="225"/>
                  <a:pt x="58" y="225"/>
                </a:cubicBezTo>
                <a:cubicBezTo>
                  <a:pt x="59" y="226"/>
                  <a:pt x="59" y="226"/>
                  <a:pt x="59" y="226"/>
                </a:cubicBezTo>
                <a:cubicBezTo>
                  <a:pt x="60" y="227"/>
                  <a:pt x="60" y="227"/>
                  <a:pt x="60" y="227"/>
                </a:cubicBezTo>
                <a:cubicBezTo>
                  <a:pt x="53" y="244"/>
                  <a:pt x="53" y="244"/>
                  <a:pt x="53" y="244"/>
                </a:cubicBezTo>
                <a:cubicBezTo>
                  <a:pt x="51" y="252"/>
                  <a:pt x="51" y="252"/>
                  <a:pt x="51" y="252"/>
                </a:cubicBezTo>
                <a:cubicBezTo>
                  <a:pt x="53" y="250"/>
                  <a:pt x="53" y="250"/>
                  <a:pt x="53" y="250"/>
                </a:cubicBezTo>
                <a:cubicBezTo>
                  <a:pt x="54" y="250"/>
                  <a:pt x="54" y="250"/>
                  <a:pt x="54" y="250"/>
                </a:cubicBezTo>
                <a:cubicBezTo>
                  <a:pt x="60" y="248"/>
                  <a:pt x="60" y="248"/>
                  <a:pt x="60" y="248"/>
                </a:cubicBezTo>
                <a:cubicBezTo>
                  <a:pt x="71" y="242"/>
                  <a:pt x="71" y="242"/>
                  <a:pt x="71" y="242"/>
                </a:cubicBezTo>
                <a:cubicBezTo>
                  <a:pt x="71" y="242"/>
                  <a:pt x="71" y="242"/>
                  <a:pt x="71" y="242"/>
                </a:cubicBezTo>
                <a:cubicBezTo>
                  <a:pt x="84" y="244"/>
                  <a:pt x="84" y="244"/>
                  <a:pt x="84" y="244"/>
                </a:cubicBezTo>
                <a:cubicBezTo>
                  <a:pt x="84" y="244"/>
                  <a:pt x="84" y="244"/>
                  <a:pt x="84" y="244"/>
                </a:cubicBezTo>
                <a:cubicBezTo>
                  <a:pt x="84" y="244"/>
                  <a:pt x="84" y="244"/>
                  <a:pt x="84" y="244"/>
                </a:cubicBezTo>
                <a:cubicBezTo>
                  <a:pt x="102" y="251"/>
                  <a:pt x="102" y="251"/>
                  <a:pt x="102" y="251"/>
                </a:cubicBezTo>
                <a:cubicBezTo>
                  <a:pt x="122" y="251"/>
                  <a:pt x="122" y="251"/>
                  <a:pt x="122" y="251"/>
                </a:cubicBezTo>
                <a:cubicBezTo>
                  <a:pt x="128" y="244"/>
                  <a:pt x="128" y="244"/>
                  <a:pt x="128" y="244"/>
                </a:cubicBezTo>
                <a:cubicBezTo>
                  <a:pt x="128" y="243"/>
                  <a:pt x="128" y="243"/>
                  <a:pt x="128" y="243"/>
                </a:cubicBezTo>
                <a:cubicBezTo>
                  <a:pt x="129" y="242"/>
                  <a:pt x="129" y="242"/>
                  <a:pt x="129" y="242"/>
                </a:cubicBezTo>
                <a:cubicBezTo>
                  <a:pt x="139" y="238"/>
                  <a:pt x="139" y="238"/>
                  <a:pt x="139" y="238"/>
                </a:cubicBezTo>
                <a:cubicBezTo>
                  <a:pt x="149" y="229"/>
                  <a:pt x="149" y="229"/>
                  <a:pt x="149" y="229"/>
                </a:cubicBezTo>
                <a:cubicBezTo>
                  <a:pt x="150" y="229"/>
                  <a:pt x="150" y="229"/>
                  <a:pt x="150" y="229"/>
                </a:cubicBezTo>
                <a:cubicBezTo>
                  <a:pt x="150" y="229"/>
                  <a:pt x="150" y="229"/>
                  <a:pt x="150" y="229"/>
                </a:cubicBezTo>
                <a:cubicBezTo>
                  <a:pt x="158" y="226"/>
                  <a:pt x="158" y="226"/>
                  <a:pt x="158" y="226"/>
                </a:cubicBezTo>
                <a:cubicBezTo>
                  <a:pt x="165" y="220"/>
                  <a:pt x="165" y="220"/>
                  <a:pt x="165" y="220"/>
                </a:cubicBezTo>
                <a:cubicBezTo>
                  <a:pt x="175" y="208"/>
                  <a:pt x="175" y="208"/>
                  <a:pt x="175" y="208"/>
                </a:cubicBezTo>
                <a:cubicBezTo>
                  <a:pt x="187" y="213"/>
                  <a:pt x="187" y="213"/>
                  <a:pt x="187" y="213"/>
                </a:cubicBezTo>
                <a:cubicBezTo>
                  <a:pt x="189" y="213"/>
                  <a:pt x="189" y="213"/>
                  <a:pt x="189" y="213"/>
                </a:cubicBezTo>
                <a:cubicBezTo>
                  <a:pt x="189" y="214"/>
                  <a:pt x="189" y="214"/>
                  <a:pt x="189" y="214"/>
                </a:cubicBezTo>
                <a:cubicBezTo>
                  <a:pt x="190" y="215"/>
                  <a:pt x="190" y="215"/>
                  <a:pt x="190" y="215"/>
                </a:cubicBezTo>
                <a:cubicBezTo>
                  <a:pt x="192" y="219"/>
                  <a:pt x="193" y="222"/>
                  <a:pt x="195" y="222"/>
                </a:cubicBezTo>
                <a:cubicBezTo>
                  <a:pt x="203" y="221"/>
                  <a:pt x="203" y="221"/>
                  <a:pt x="203" y="221"/>
                </a:cubicBezTo>
                <a:cubicBezTo>
                  <a:pt x="205" y="221"/>
                  <a:pt x="205" y="221"/>
                  <a:pt x="205" y="221"/>
                </a:cubicBezTo>
                <a:cubicBezTo>
                  <a:pt x="209" y="222"/>
                  <a:pt x="209" y="222"/>
                  <a:pt x="209" y="222"/>
                </a:cubicBezTo>
                <a:cubicBezTo>
                  <a:pt x="210" y="222"/>
                  <a:pt x="210" y="222"/>
                  <a:pt x="210" y="222"/>
                </a:cubicBezTo>
                <a:cubicBezTo>
                  <a:pt x="210" y="223"/>
                  <a:pt x="210" y="223"/>
                  <a:pt x="210" y="223"/>
                </a:cubicBezTo>
                <a:cubicBezTo>
                  <a:pt x="220" y="227"/>
                  <a:pt x="220" y="227"/>
                  <a:pt x="220" y="227"/>
                </a:cubicBezTo>
                <a:cubicBezTo>
                  <a:pt x="223" y="227"/>
                  <a:pt x="223" y="227"/>
                  <a:pt x="223" y="227"/>
                </a:cubicBezTo>
                <a:cubicBezTo>
                  <a:pt x="224" y="224"/>
                  <a:pt x="224" y="224"/>
                  <a:pt x="224" y="224"/>
                </a:cubicBezTo>
                <a:cubicBezTo>
                  <a:pt x="225" y="221"/>
                  <a:pt x="225" y="221"/>
                  <a:pt x="225" y="221"/>
                </a:cubicBezTo>
                <a:cubicBezTo>
                  <a:pt x="225" y="220"/>
                  <a:pt x="225" y="220"/>
                  <a:pt x="225" y="220"/>
                </a:cubicBezTo>
                <a:cubicBezTo>
                  <a:pt x="226" y="219"/>
                  <a:pt x="226" y="219"/>
                  <a:pt x="226" y="219"/>
                </a:cubicBezTo>
                <a:cubicBezTo>
                  <a:pt x="226" y="219"/>
                  <a:pt x="226" y="219"/>
                  <a:pt x="226" y="219"/>
                </a:cubicBezTo>
                <a:cubicBezTo>
                  <a:pt x="226" y="218"/>
                  <a:pt x="226" y="218"/>
                  <a:pt x="226" y="218"/>
                </a:cubicBezTo>
                <a:cubicBezTo>
                  <a:pt x="230" y="216"/>
                  <a:pt x="230" y="216"/>
                  <a:pt x="230" y="216"/>
                </a:cubicBezTo>
                <a:cubicBezTo>
                  <a:pt x="230" y="215"/>
                  <a:pt x="230" y="215"/>
                  <a:pt x="230" y="215"/>
                </a:cubicBezTo>
                <a:cubicBezTo>
                  <a:pt x="237" y="210"/>
                  <a:pt x="237" y="210"/>
                  <a:pt x="237" y="210"/>
                </a:cubicBezTo>
                <a:cubicBezTo>
                  <a:pt x="238" y="210"/>
                  <a:pt x="238" y="210"/>
                  <a:pt x="238" y="210"/>
                </a:cubicBezTo>
                <a:cubicBezTo>
                  <a:pt x="238" y="209"/>
                  <a:pt x="238" y="209"/>
                  <a:pt x="238" y="209"/>
                </a:cubicBezTo>
                <a:cubicBezTo>
                  <a:pt x="240" y="209"/>
                  <a:pt x="240" y="209"/>
                  <a:pt x="240" y="209"/>
                </a:cubicBezTo>
                <a:cubicBezTo>
                  <a:pt x="246" y="210"/>
                  <a:pt x="246" y="210"/>
                  <a:pt x="246" y="210"/>
                </a:cubicBezTo>
                <a:cubicBezTo>
                  <a:pt x="246" y="206"/>
                  <a:pt x="247" y="202"/>
                  <a:pt x="251" y="199"/>
                </a:cubicBezTo>
                <a:cubicBezTo>
                  <a:pt x="255" y="196"/>
                  <a:pt x="258" y="194"/>
                  <a:pt x="260" y="195"/>
                </a:cubicBezTo>
                <a:cubicBezTo>
                  <a:pt x="264" y="192"/>
                  <a:pt x="264" y="192"/>
                  <a:pt x="264" y="192"/>
                </a:cubicBezTo>
                <a:cubicBezTo>
                  <a:pt x="264" y="192"/>
                  <a:pt x="264" y="192"/>
                  <a:pt x="264" y="192"/>
                </a:cubicBezTo>
                <a:cubicBezTo>
                  <a:pt x="264" y="191"/>
                  <a:pt x="264" y="191"/>
                  <a:pt x="264" y="191"/>
                </a:cubicBezTo>
                <a:cubicBezTo>
                  <a:pt x="267" y="188"/>
                  <a:pt x="267" y="188"/>
                  <a:pt x="267" y="188"/>
                </a:cubicBezTo>
                <a:cubicBezTo>
                  <a:pt x="267" y="188"/>
                  <a:pt x="267" y="188"/>
                  <a:pt x="267" y="188"/>
                </a:cubicBezTo>
                <a:cubicBezTo>
                  <a:pt x="268" y="188"/>
                  <a:pt x="268" y="188"/>
                  <a:pt x="268" y="188"/>
                </a:cubicBezTo>
                <a:cubicBezTo>
                  <a:pt x="269" y="187"/>
                  <a:pt x="269" y="187"/>
                  <a:pt x="269" y="187"/>
                </a:cubicBezTo>
                <a:cubicBezTo>
                  <a:pt x="269" y="187"/>
                  <a:pt x="269" y="187"/>
                  <a:pt x="269" y="187"/>
                </a:cubicBezTo>
                <a:cubicBezTo>
                  <a:pt x="279" y="185"/>
                  <a:pt x="279" y="185"/>
                  <a:pt x="279" y="185"/>
                </a:cubicBezTo>
                <a:cubicBezTo>
                  <a:pt x="284" y="185"/>
                  <a:pt x="284" y="185"/>
                  <a:pt x="284" y="185"/>
                </a:cubicBezTo>
                <a:cubicBezTo>
                  <a:pt x="287" y="183"/>
                  <a:pt x="287" y="183"/>
                  <a:pt x="287" y="183"/>
                </a:cubicBezTo>
                <a:cubicBezTo>
                  <a:pt x="289" y="179"/>
                  <a:pt x="289" y="179"/>
                  <a:pt x="289" y="179"/>
                </a:cubicBezTo>
                <a:cubicBezTo>
                  <a:pt x="289" y="179"/>
                  <a:pt x="289" y="179"/>
                  <a:pt x="289" y="179"/>
                </a:cubicBezTo>
                <a:cubicBezTo>
                  <a:pt x="292" y="173"/>
                  <a:pt x="292" y="173"/>
                  <a:pt x="292" y="173"/>
                </a:cubicBezTo>
                <a:cubicBezTo>
                  <a:pt x="291" y="173"/>
                  <a:pt x="291" y="173"/>
                  <a:pt x="291" y="173"/>
                </a:cubicBezTo>
                <a:cubicBezTo>
                  <a:pt x="287" y="168"/>
                  <a:pt x="284" y="164"/>
                  <a:pt x="283" y="157"/>
                </a:cubicBezTo>
                <a:cubicBezTo>
                  <a:pt x="283" y="156"/>
                  <a:pt x="283" y="156"/>
                  <a:pt x="283" y="156"/>
                </a:cubicBezTo>
                <a:cubicBezTo>
                  <a:pt x="283" y="156"/>
                  <a:pt x="283" y="156"/>
                  <a:pt x="283" y="156"/>
                </a:cubicBezTo>
                <a:cubicBezTo>
                  <a:pt x="283" y="156"/>
                  <a:pt x="283" y="156"/>
                  <a:pt x="283" y="156"/>
                </a:cubicBezTo>
                <a:cubicBezTo>
                  <a:pt x="283" y="156"/>
                  <a:pt x="283" y="156"/>
                  <a:pt x="283" y="156"/>
                </a:cubicBezTo>
                <a:cubicBezTo>
                  <a:pt x="286" y="142"/>
                  <a:pt x="286" y="142"/>
                  <a:pt x="286" y="142"/>
                </a:cubicBezTo>
                <a:cubicBezTo>
                  <a:pt x="286" y="138"/>
                  <a:pt x="287" y="135"/>
                  <a:pt x="290" y="132"/>
                </a:cubicBezTo>
                <a:cubicBezTo>
                  <a:pt x="289" y="121"/>
                  <a:pt x="289" y="121"/>
                  <a:pt x="289" y="121"/>
                </a:cubicBezTo>
                <a:cubicBezTo>
                  <a:pt x="288" y="120"/>
                  <a:pt x="287" y="119"/>
                  <a:pt x="284" y="118"/>
                </a:cubicBezTo>
                <a:cubicBezTo>
                  <a:pt x="264" y="126"/>
                  <a:pt x="264" y="126"/>
                  <a:pt x="264" y="126"/>
                </a:cubicBezTo>
                <a:cubicBezTo>
                  <a:pt x="266" y="106"/>
                  <a:pt x="266" y="106"/>
                  <a:pt x="266" y="106"/>
                </a:cubicBezTo>
                <a:cubicBezTo>
                  <a:pt x="266" y="103"/>
                  <a:pt x="272" y="97"/>
                  <a:pt x="284" y="91"/>
                </a:cubicBezTo>
                <a:cubicBezTo>
                  <a:pt x="278" y="69"/>
                  <a:pt x="278" y="69"/>
                  <a:pt x="278" y="69"/>
                </a:cubicBezTo>
                <a:cubicBezTo>
                  <a:pt x="277" y="62"/>
                  <a:pt x="279" y="57"/>
                  <a:pt x="284" y="52"/>
                </a:cubicBezTo>
                <a:cubicBezTo>
                  <a:pt x="283" y="48"/>
                  <a:pt x="283" y="48"/>
                  <a:pt x="283" y="48"/>
                </a:cubicBezTo>
                <a:cubicBezTo>
                  <a:pt x="277" y="48"/>
                  <a:pt x="277" y="48"/>
                  <a:pt x="277" y="48"/>
                </a:cubicBezTo>
                <a:cubicBezTo>
                  <a:pt x="275" y="49"/>
                  <a:pt x="275" y="49"/>
                  <a:pt x="275" y="49"/>
                </a:cubicBezTo>
                <a:cubicBezTo>
                  <a:pt x="272" y="57"/>
                  <a:pt x="272" y="57"/>
                  <a:pt x="272" y="57"/>
                </a:cubicBezTo>
                <a:cubicBezTo>
                  <a:pt x="269" y="60"/>
                  <a:pt x="267" y="62"/>
                  <a:pt x="264" y="62"/>
                </a:cubicBezTo>
                <a:cubicBezTo>
                  <a:pt x="263" y="62"/>
                  <a:pt x="263" y="62"/>
                  <a:pt x="263" y="62"/>
                </a:cubicBezTo>
                <a:cubicBezTo>
                  <a:pt x="257" y="58"/>
                  <a:pt x="257" y="58"/>
                  <a:pt x="257" y="58"/>
                </a:cubicBezTo>
                <a:cubicBezTo>
                  <a:pt x="257" y="58"/>
                  <a:pt x="257" y="58"/>
                  <a:pt x="257" y="58"/>
                </a:cubicBezTo>
                <a:cubicBezTo>
                  <a:pt x="256" y="58"/>
                  <a:pt x="256" y="58"/>
                  <a:pt x="256" y="58"/>
                </a:cubicBezTo>
                <a:cubicBezTo>
                  <a:pt x="256" y="57"/>
                  <a:pt x="256" y="57"/>
                  <a:pt x="256" y="57"/>
                </a:cubicBezTo>
                <a:cubicBezTo>
                  <a:pt x="256" y="56"/>
                  <a:pt x="256" y="56"/>
                  <a:pt x="256" y="56"/>
                </a:cubicBezTo>
                <a:cubicBezTo>
                  <a:pt x="254" y="52"/>
                  <a:pt x="254" y="52"/>
                  <a:pt x="254" y="52"/>
                </a:cubicBezTo>
                <a:cubicBezTo>
                  <a:pt x="253" y="46"/>
                  <a:pt x="253" y="46"/>
                  <a:pt x="253" y="46"/>
                </a:cubicBezTo>
                <a:cubicBezTo>
                  <a:pt x="253" y="45"/>
                  <a:pt x="253" y="45"/>
                  <a:pt x="253" y="45"/>
                </a:cubicBezTo>
                <a:cubicBezTo>
                  <a:pt x="253" y="46"/>
                  <a:pt x="253" y="46"/>
                  <a:pt x="253" y="46"/>
                </a:cubicBezTo>
                <a:cubicBezTo>
                  <a:pt x="252" y="48"/>
                  <a:pt x="252" y="48"/>
                  <a:pt x="252" y="48"/>
                </a:cubicBezTo>
                <a:cubicBezTo>
                  <a:pt x="241" y="48"/>
                  <a:pt x="241" y="48"/>
                  <a:pt x="241" y="48"/>
                </a:cubicBezTo>
                <a:cubicBezTo>
                  <a:pt x="240" y="46"/>
                  <a:pt x="240" y="46"/>
                  <a:pt x="240" y="46"/>
                </a:cubicBezTo>
                <a:cubicBezTo>
                  <a:pt x="238" y="39"/>
                  <a:pt x="238" y="39"/>
                  <a:pt x="238" y="39"/>
                </a:cubicBezTo>
                <a:cubicBezTo>
                  <a:pt x="238" y="30"/>
                  <a:pt x="238" y="30"/>
                  <a:pt x="238" y="30"/>
                </a:cubicBezTo>
                <a:cubicBezTo>
                  <a:pt x="232" y="18"/>
                  <a:pt x="232" y="18"/>
                  <a:pt x="232" y="18"/>
                </a:cubicBezTo>
                <a:cubicBezTo>
                  <a:pt x="232" y="9"/>
                  <a:pt x="232" y="9"/>
                  <a:pt x="232" y="9"/>
                </a:cubicBezTo>
                <a:lnTo>
                  <a:pt x="229" y="5"/>
                </a:lnTo>
                <a:close/>
              </a:path>
            </a:pathLst>
          </a:custGeom>
          <a:solidFill>
            <a:srgbClr val="FFB850"/>
          </a:solidFill>
          <a:ln>
            <a:solidFill>
              <a:sysClr val="window" lastClr="FFFFFF">
                <a:lumMod val="65000"/>
              </a:sysClr>
            </a:solidFill>
          </a:ln>
          <a:effectLst>
            <a:outerShdw blurRad="50800" dist="38100" dir="5400000" algn="t" rotWithShape="0">
              <a:prstClr val="black">
                <a:alpha val="40000"/>
              </a:prstClr>
            </a:outerShdw>
          </a:effectLst>
        </p:spPr>
        <p:txBody>
          <a:bodyPr/>
          <a:lstStyle/>
          <a:p>
            <a:endParaRPr lang="zh-CN" altLang="en-US">
              <a:solidFill>
                <a:srgbClr val="FFB850"/>
              </a:solidFill>
            </a:endParaRPr>
          </a:p>
        </p:txBody>
      </p:sp>
      <p:sp>
        <p:nvSpPr>
          <p:cNvPr id="19" name="Freeform 21"/>
          <p:cNvSpPr/>
          <p:nvPr/>
        </p:nvSpPr>
        <p:spPr bwMode="auto">
          <a:xfrm>
            <a:off x="4358323" y="5030153"/>
            <a:ext cx="947737" cy="725487"/>
          </a:xfrm>
          <a:custGeom>
            <a:avLst/>
            <a:gdLst>
              <a:gd name="T0" fmla="*/ 763178 w 380"/>
              <a:gd name="T1" fmla="*/ 24931 h 291"/>
              <a:gd name="T2" fmla="*/ 710803 w 380"/>
              <a:gd name="T3" fmla="*/ 69806 h 291"/>
              <a:gd name="T4" fmla="*/ 650946 w 380"/>
              <a:gd name="T5" fmla="*/ 84765 h 291"/>
              <a:gd name="T6" fmla="*/ 608547 w 380"/>
              <a:gd name="T7" fmla="*/ 82272 h 291"/>
              <a:gd name="T8" fmla="*/ 608547 w 380"/>
              <a:gd name="T9" fmla="*/ 82272 h 291"/>
              <a:gd name="T10" fmla="*/ 558666 w 380"/>
              <a:gd name="T11" fmla="*/ 99723 h 291"/>
              <a:gd name="T12" fmla="*/ 516267 w 380"/>
              <a:gd name="T13" fmla="*/ 124654 h 291"/>
              <a:gd name="T14" fmla="*/ 478857 w 380"/>
              <a:gd name="T15" fmla="*/ 154571 h 291"/>
              <a:gd name="T16" fmla="*/ 453916 w 380"/>
              <a:gd name="T17" fmla="*/ 181995 h 291"/>
              <a:gd name="T18" fmla="*/ 446434 w 380"/>
              <a:gd name="T19" fmla="*/ 196954 h 291"/>
              <a:gd name="T20" fmla="*/ 389071 w 380"/>
              <a:gd name="T21" fmla="*/ 184488 h 291"/>
              <a:gd name="T22" fmla="*/ 319238 w 380"/>
              <a:gd name="T23" fmla="*/ 152078 h 291"/>
              <a:gd name="T24" fmla="*/ 304273 w 380"/>
              <a:gd name="T25" fmla="*/ 174516 h 291"/>
              <a:gd name="T26" fmla="*/ 281827 w 380"/>
              <a:gd name="T27" fmla="*/ 194460 h 291"/>
              <a:gd name="T28" fmla="*/ 236934 w 380"/>
              <a:gd name="T29" fmla="*/ 219391 h 291"/>
              <a:gd name="T30" fmla="*/ 192041 w 380"/>
              <a:gd name="T31" fmla="*/ 256787 h 291"/>
              <a:gd name="T32" fmla="*/ 84798 w 380"/>
              <a:gd name="T33" fmla="*/ 239336 h 291"/>
              <a:gd name="T34" fmla="*/ 34917 w 380"/>
              <a:gd name="T35" fmla="*/ 246815 h 291"/>
              <a:gd name="T36" fmla="*/ 2494 w 380"/>
              <a:gd name="T37" fmla="*/ 261774 h 291"/>
              <a:gd name="T38" fmla="*/ 7482 w 380"/>
              <a:gd name="T39" fmla="*/ 301663 h 291"/>
              <a:gd name="T40" fmla="*/ 77315 w 380"/>
              <a:gd name="T41" fmla="*/ 301663 h 291"/>
              <a:gd name="T42" fmla="*/ 89786 w 380"/>
              <a:gd name="T43" fmla="*/ 356511 h 291"/>
              <a:gd name="T44" fmla="*/ 142161 w 380"/>
              <a:gd name="T45" fmla="*/ 349032 h 291"/>
              <a:gd name="T46" fmla="*/ 189547 w 380"/>
              <a:gd name="T47" fmla="*/ 339059 h 291"/>
              <a:gd name="T48" fmla="*/ 202018 w 380"/>
              <a:gd name="T49" fmla="*/ 408866 h 291"/>
              <a:gd name="T50" fmla="*/ 174583 w 380"/>
              <a:gd name="T51" fmla="*/ 443769 h 291"/>
              <a:gd name="T52" fmla="*/ 132184 w 380"/>
              <a:gd name="T53" fmla="*/ 471193 h 291"/>
              <a:gd name="T54" fmla="*/ 202018 w 380"/>
              <a:gd name="T55" fmla="*/ 488644 h 291"/>
              <a:gd name="T56" fmla="*/ 229452 w 380"/>
              <a:gd name="T57" fmla="*/ 506096 h 291"/>
              <a:gd name="T58" fmla="*/ 289309 w 380"/>
              <a:gd name="T59" fmla="*/ 540999 h 291"/>
              <a:gd name="T60" fmla="*/ 266863 w 380"/>
              <a:gd name="T61" fmla="*/ 568423 h 291"/>
              <a:gd name="T62" fmla="*/ 369119 w 380"/>
              <a:gd name="T63" fmla="*/ 678118 h 291"/>
              <a:gd name="T64" fmla="*/ 406529 w 380"/>
              <a:gd name="T65" fmla="*/ 658174 h 291"/>
              <a:gd name="T66" fmla="*/ 463892 w 380"/>
              <a:gd name="T67" fmla="*/ 700556 h 291"/>
              <a:gd name="T68" fmla="*/ 481351 w 380"/>
              <a:gd name="T69" fmla="*/ 680612 h 291"/>
              <a:gd name="T70" fmla="*/ 511279 w 380"/>
              <a:gd name="T71" fmla="*/ 685598 h 291"/>
              <a:gd name="T72" fmla="*/ 586101 w 380"/>
              <a:gd name="T73" fmla="*/ 703049 h 291"/>
              <a:gd name="T74" fmla="*/ 593583 w 380"/>
              <a:gd name="T75" fmla="*/ 705542 h 291"/>
              <a:gd name="T76" fmla="*/ 655934 w 380"/>
              <a:gd name="T77" fmla="*/ 655681 h 291"/>
              <a:gd name="T78" fmla="*/ 675886 w 380"/>
              <a:gd name="T79" fmla="*/ 678118 h 291"/>
              <a:gd name="T80" fmla="*/ 690850 w 380"/>
              <a:gd name="T81" fmla="*/ 643215 h 291"/>
              <a:gd name="T82" fmla="*/ 748213 w 380"/>
              <a:gd name="T83" fmla="*/ 578395 h 291"/>
              <a:gd name="T84" fmla="*/ 785624 w 380"/>
              <a:gd name="T85" fmla="*/ 585874 h 291"/>
              <a:gd name="T86" fmla="*/ 778142 w 380"/>
              <a:gd name="T87" fmla="*/ 543492 h 291"/>
              <a:gd name="T88" fmla="*/ 785624 w 380"/>
              <a:gd name="T89" fmla="*/ 521054 h 291"/>
              <a:gd name="T90" fmla="*/ 865434 w 380"/>
              <a:gd name="T91" fmla="*/ 478672 h 291"/>
              <a:gd name="T92" fmla="*/ 862939 w 380"/>
              <a:gd name="T93" fmla="*/ 436289 h 291"/>
              <a:gd name="T94" fmla="*/ 880398 w 380"/>
              <a:gd name="T95" fmla="*/ 398893 h 291"/>
              <a:gd name="T96" fmla="*/ 905338 w 380"/>
              <a:gd name="T97" fmla="*/ 341552 h 291"/>
              <a:gd name="T98" fmla="*/ 937761 w 380"/>
              <a:gd name="T99" fmla="*/ 296677 h 291"/>
              <a:gd name="T100" fmla="*/ 940255 w 380"/>
              <a:gd name="T101" fmla="*/ 254294 h 291"/>
              <a:gd name="T102" fmla="*/ 937761 w 380"/>
              <a:gd name="T103" fmla="*/ 229364 h 291"/>
              <a:gd name="T104" fmla="*/ 857951 w 380"/>
              <a:gd name="T105" fmla="*/ 231857 h 291"/>
              <a:gd name="T106" fmla="*/ 835505 w 380"/>
              <a:gd name="T107" fmla="*/ 194460 h 291"/>
              <a:gd name="T108" fmla="*/ 798094 w 380"/>
              <a:gd name="T109" fmla="*/ 194460 h 291"/>
              <a:gd name="T110" fmla="*/ 840493 w 380"/>
              <a:gd name="T111" fmla="*/ 112189 h 291"/>
              <a:gd name="T112" fmla="*/ 835505 w 380"/>
              <a:gd name="T113" fmla="*/ 54848 h 291"/>
              <a:gd name="T114" fmla="*/ 823035 w 380"/>
              <a:gd name="T115" fmla="*/ 0 h 291"/>
              <a:gd name="T116" fmla="*/ 785624 w 380"/>
              <a:gd name="T117" fmla="*/ 19945 h 29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0" h="291">
                <a:moveTo>
                  <a:pt x="304" y="8"/>
                </a:moveTo>
                <a:cubicBezTo>
                  <a:pt x="305" y="8"/>
                  <a:pt x="305" y="8"/>
                  <a:pt x="305" y="8"/>
                </a:cubicBezTo>
                <a:cubicBezTo>
                  <a:pt x="306" y="10"/>
                  <a:pt x="306" y="10"/>
                  <a:pt x="306" y="10"/>
                </a:cubicBezTo>
                <a:cubicBezTo>
                  <a:pt x="298" y="22"/>
                  <a:pt x="298" y="22"/>
                  <a:pt x="298" y="22"/>
                </a:cubicBezTo>
                <a:cubicBezTo>
                  <a:pt x="295" y="25"/>
                  <a:pt x="291" y="28"/>
                  <a:pt x="286" y="28"/>
                </a:cubicBezTo>
                <a:cubicBezTo>
                  <a:pt x="285" y="28"/>
                  <a:pt x="285" y="28"/>
                  <a:pt x="285" y="28"/>
                </a:cubicBezTo>
                <a:cubicBezTo>
                  <a:pt x="279" y="24"/>
                  <a:pt x="279" y="24"/>
                  <a:pt x="279" y="24"/>
                </a:cubicBezTo>
                <a:cubicBezTo>
                  <a:pt x="273" y="25"/>
                  <a:pt x="273" y="25"/>
                  <a:pt x="273" y="25"/>
                </a:cubicBezTo>
                <a:cubicBezTo>
                  <a:pt x="261" y="34"/>
                  <a:pt x="261" y="34"/>
                  <a:pt x="261" y="34"/>
                </a:cubicBezTo>
                <a:cubicBezTo>
                  <a:pt x="258" y="35"/>
                  <a:pt x="254" y="32"/>
                  <a:pt x="249" y="25"/>
                </a:cubicBezTo>
                <a:cubicBezTo>
                  <a:pt x="245" y="33"/>
                  <a:pt x="245" y="33"/>
                  <a:pt x="245" y="33"/>
                </a:cubicBezTo>
                <a:cubicBezTo>
                  <a:pt x="244" y="33"/>
                  <a:pt x="244" y="33"/>
                  <a:pt x="244" y="33"/>
                </a:cubicBezTo>
                <a:cubicBezTo>
                  <a:pt x="244" y="33"/>
                  <a:pt x="244" y="33"/>
                  <a:pt x="244" y="33"/>
                </a:cubicBezTo>
                <a:cubicBezTo>
                  <a:pt x="244" y="33"/>
                  <a:pt x="244" y="33"/>
                  <a:pt x="244" y="33"/>
                </a:cubicBezTo>
                <a:cubicBezTo>
                  <a:pt x="244" y="33"/>
                  <a:pt x="244" y="33"/>
                  <a:pt x="244" y="33"/>
                </a:cubicBezTo>
                <a:cubicBezTo>
                  <a:pt x="239" y="37"/>
                  <a:pt x="239" y="37"/>
                  <a:pt x="239" y="37"/>
                </a:cubicBezTo>
                <a:cubicBezTo>
                  <a:pt x="232" y="37"/>
                  <a:pt x="232" y="37"/>
                  <a:pt x="232" y="37"/>
                </a:cubicBezTo>
                <a:cubicBezTo>
                  <a:pt x="224" y="40"/>
                  <a:pt x="224" y="40"/>
                  <a:pt x="224" y="40"/>
                </a:cubicBezTo>
                <a:cubicBezTo>
                  <a:pt x="214" y="47"/>
                  <a:pt x="214" y="47"/>
                  <a:pt x="214" y="47"/>
                </a:cubicBezTo>
                <a:cubicBezTo>
                  <a:pt x="211" y="47"/>
                  <a:pt x="211" y="47"/>
                  <a:pt x="211" y="47"/>
                </a:cubicBezTo>
                <a:cubicBezTo>
                  <a:pt x="207" y="50"/>
                  <a:pt x="207" y="50"/>
                  <a:pt x="207" y="50"/>
                </a:cubicBezTo>
                <a:cubicBezTo>
                  <a:pt x="204" y="53"/>
                  <a:pt x="203" y="55"/>
                  <a:pt x="205" y="57"/>
                </a:cubicBezTo>
                <a:cubicBezTo>
                  <a:pt x="209" y="64"/>
                  <a:pt x="209" y="64"/>
                  <a:pt x="209" y="64"/>
                </a:cubicBezTo>
                <a:cubicBezTo>
                  <a:pt x="192" y="62"/>
                  <a:pt x="192" y="62"/>
                  <a:pt x="192" y="62"/>
                </a:cubicBezTo>
                <a:cubicBezTo>
                  <a:pt x="183" y="69"/>
                  <a:pt x="183" y="69"/>
                  <a:pt x="183" y="69"/>
                </a:cubicBezTo>
                <a:cubicBezTo>
                  <a:pt x="182" y="72"/>
                  <a:pt x="182" y="72"/>
                  <a:pt x="182" y="72"/>
                </a:cubicBezTo>
                <a:cubicBezTo>
                  <a:pt x="182" y="73"/>
                  <a:pt x="182" y="73"/>
                  <a:pt x="182" y="73"/>
                </a:cubicBezTo>
                <a:cubicBezTo>
                  <a:pt x="180" y="78"/>
                  <a:pt x="180" y="78"/>
                  <a:pt x="180" y="78"/>
                </a:cubicBezTo>
                <a:cubicBezTo>
                  <a:pt x="179" y="78"/>
                  <a:pt x="179" y="78"/>
                  <a:pt x="179" y="78"/>
                </a:cubicBezTo>
                <a:cubicBezTo>
                  <a:pt x="179" y="79"/>
                  <a:pt x="179" y="79"/>
                  <a:pt x="179" y="79"/>
                </a:cubicBezTo>
                <a:cubicBezTo>
                  <a:pt x="170" y="79"/>
                  <a:pt x="170" y="79"/>
                  <a:pt x="170" y="79"/>
                </a:cubicBezTo>
                <a:cubicBezTo>
                  <a:pt x="159" y="75"/>
                  <a:pt x="159" y="75"/>
                  <a:pt x="159" y="75"/>
                </a:cubicBezTo>
                <a:cubicBezTo>
                  <a:pt x="156" y="74"/>
                  <a:pt x="156" y="74"/>
                  <a:pt x="156" y="74"/>
                </a:cubicBezTo>
                <a:cubicBezTo>
                  <a:pt x="147" y="75"/>
                  <a:pt x="147" y="75"/>
                  <a:pt x="147" y="75"/>
                </a:cubicBezTo>
                <a:cubicBezTo>
                  <a:pt x="144" y="75"/>
                  <a:pt x="139" y="71"/>
                  <a:pt x="136" y="64"/>
                </a:cubicBezTo>
                <a:cubicBezTo>
                  <a:pt x="128" y="61"/>
                  <a:pt x="128" y="61"/>
                  <a:pt x="128" y="61"/>
                </a:cubicBezTo>
                <a:cubicBezTo>
                  <a:pt x="122" y="70"/>
                  <a:pt x="122" y="70"/>
                  <a:pt x="122" y="70"/>
                </a:cubicBezTo>
                <a:cubicBezTo>
                  <a:pt x="122" y="70"/>
                  <a:pt x="122" y="70"/>
                  <a:pt x="122" y="70"/>
                </a:cubicBezTo>
                <a:cubicBezTo>
                  <a:pt x="122" y="70"/>
                  <a:pt x="122" y="70"/>
                  <a:pt x="122" y="70"/>
                </a:cubicBezTo>
                <a:cubicBezTo>
                  <a:pt x="113" y="78"/>
                  <a:pt x="113" y="78"/>
                  <a:pt x="113" y="78"/>
                </a:cubicBezTo>
                <a:cubicBezTo>
                  <a:pt x="113" y="78"/>
                  <a:pt x="113" y="78"/>
                  <a:pt x="113" y="78"/>
                </a:cubicBezTo>
                <a:cubicBezTo>
                  <a:pt x="113" y="78"/>
                  <a:pt x="113" y="78"/>
                  <a:pt x="113" y="78"/>
                </a:cubicBezTo>
                <a:cubicBezTo>
                  <a:pt x="111" y="78"/>
                  <a:pt x="111" y="78"/>
                  <a:pt x="111" y="78"/>
                </a:cubicBezTo>
                <a:cubicBezTo>
                  <a:pt x="105" y="80"/>
                  <a:pt x="105" y="80"/>
                  <a:pt x="105" y="80"/>
                </a:cubicBezTo>
                <a:cubicBezTo>
                  <a:pt x="95" y="88"/>
                  <a:pt x="95" y="88"/>
                  <a:pt x="95" y="88"/>
                </a:cubicBezTo>
                <a:cubicBezTo>
                  <a:pt x="95" y="88"/>
                  <a:pt x="95" y="88"/>
                  <a:pt x="95" y="88"/>
                </a:cubicBezTo>
                <a:cubicBezTo>
                  <a:pt x="85" y="93"/>
                  <a:pt x="85" y="93"/>
                  <a:pt x="85" y="93"/>
                </a:cubicBezTo>
                <a:cubicBezTo>
                  <a:pt x="77" y="103"/>
                  <a:pt x="77" y="103"/>
                  <a:pt x="77" y="103"/>
                </a:cubicBezTo>
                <a:cubicBezTo>
                  <a:pt x="53" y="103"/>
                  <a:pt x="53" y="103"/>
                  <a:pt x="53" y="103"/>
                </a:cubicBezTo>
                <a:cubicBezTo>
                  <a:pt x="53" y="103"/>
                  <a:pt x="53" y="103"/>
                  <a:pt x="53" y="103"/>
                </a:cubicBezTo>
                <a:cubicBezTo>
                  <a:pt x="34" y="96"/>
                  <a:pt x="34" y="96"/>
                  <a:pt x="34" y="96"/>
                </a:cubicBezTo>
                <a:cubicBezTo>
                  <a:pt x="24" y="95"/>
                  <a:pt x="24" y="95"/>
                  <a:pt x="24" y="95"/>
                </a:cubicBezTo>
                <a:cubicBezTo>
                  <a:pt x="15" y="99"/>
                  <a:pt x="15" y="99"/>
                  <a:pt x="15" y="99"/>
                </a:cubicBezTo>
                <a:cubicBezTo>
                  <a:pt x="14" y="99"/>
                  <a:pt x="14" y="99"/>
                  <a:pt x="14" y="99"/>
                </a:cubicBezTo>
                <a:cubicBezTo>
                  <a:pt x="14" y="99"/>
                  <a:pt x="14" y="99"/>
                  <a:pt x="14" y="99"/>
                </a:cubicBezTo>
                <a:cubicBezTo>
                  <a:pt x="8" y="102"/>
                  <a:pt x="8" y="102"/>
                  <a:pt x="8" y="102"/>
                </a:cubicBezTo>
                <a:cubicBezTo>
                  <a:pt x="5" y="103"/>
                  <a:pt x="3" y="105"/>
                  <a:pt x="1" y="105"/>
                </a:cubicBezTo>
                <a:cubicBezTo>
                  <a:pt x="0" y="109"/>
                  <a:pt x="0" y="109"/>
                  <a:pt x="0" y="109"/>
                </a:cubicBezTo>
                <a:cubicBezTo>
                  <a:pt x="0" y="116"/>
                  <a:pt x="0" y="116"/>
                  <a:pt x="0" y="116"/>
                </a:cubicBezTo>
                <a:cubicBezTo>
                  <a:pt x="3" y="121"/>
                  <a:pt x="3" y="121"/>
                  <a:pt x="3" y="121"/>
                </a:cubicBezTo>
                <a:cubicBezTo>
                  <a:pt x="17" y="116"/>
                  <a:pt x="17" y="116"/>
                  <a:pt x="17" y="116"/>
                </a:cubicBezTo>
                <a:cubicBezTo>
                  <a:pt x="20" y="116"/>
                  <a:pt x="25" y="118"/>
                  <a:pt x="30" y="121"/>
                </a:cubicBezTo>
                <a:cubicBezTo>
                  <a:pt x="31" y="121"/>
                  <a:pt x="31" y="121"/>
                  <a:pt x="31" y="121"/>
                </a:cubicBezTo>
                <a:cubicBezTo>
                  <a:pt x="32" y="122"/>
                  <a:pt x="32" y="122"/>
                  <a:pt x="32" y="122"/>
                </a:cubicBezTo>
                <a:cubicBezTo>
                  <a:pt x="32" y="142"/>
                  <a:pt x="32" y="142"/>
                  <a:pt x="32" y="142"/>
                </a:cubicBezTo>
                <a:cubicBezTo>
                  <a:pt x="36" y="143"/>
                  <a:pt x="36" y="143"/>
                  <a:pt x="36" y="143"/>
                </a:cubicBezTo>
                <a:cubicBezTo>
                  <a:pt x="48" y="143"/>
                  <a:pt x="48" y="143"/>
                  <a:pt x="48" y="143"/>
                </a:cubicBezTo>
                <a:cubicBezTo>
                  <a:pt x="56" y="141"/>
                  <a:pt x="56" y="141"/>
                  <a:pt x="56" y="141"/>
                </a:cubicBezTo>
                <a:cubicBezTo>
                  <a:pt x="57" y="140"/>
                  <a:pt x="57" y="140"/>
                  <a:pt x="57" y="140"/>
                </a:cubicBezTo>
                <a:cubicBezTo>
                  <a:pt x="62" y="138"/>
                  <a:pt x="66" y="136"/>
                  <a:pt x="72" y="135"/>
                </a:cubicBezTo>
                <a:cubicBezTo>
                  <a:pt x="74" y="135"/>
                  <a:pt x="74" y="135"/>
                  <a:pt x="74" y="135"/>
                </a:cubicBezTo>
                <a:cubicBezTo>
                  <a:pt x="76" y="136"/>
                  <a:pt x="76" y="136"/>
                  <a:pt x="76" y="136"/>
                </a:cubicBezTo>
                <a:cubicBezTo>
                  <a:pt x="79" y="144"/>
                  <a:pt x="79" y="144"/>
                  <a:pt x="79" y="144"/>
                </a:cubicBezTo>
                <a:cubicBezTo>
                  <a:pt x="79" y="144"/>
                  <a:pt x="79" y="144"/>
                  <a:pt x="79" y="144"/>
                </a:cubicBezTo>
                <a:cubicBezTo>
                  <a:pt x="81" y="164"/>
                  <a:pt x="81" y="164"/>
                  <a:pt x="81" y="164"/>
                </a:cubicBezTo>
                <a:cubicBezTo>
                  <a:pt x="81" y="166"/>
                  <a:pt x="81" y="166"/>
                  <a:pt x="81" y="166"/>
                </a:cubicBezTo>
                <a:cubicBezTo>
                  <a:pt x="70" y="178"/>
                  <a:pt x="70" y="178"/>
                  <a:pt x="70" y="178"/>
                </a:cubicBezTo>
                <a:cubicBezTo>
                  <a:pt x="70" y="178"/>
                  <a:pt x="70" y="178"/>
                  <a:pt x="70" y="178"/>
                </a:cubicBezTo>
                <a:cubicBezTo>
                  <a:pt x="70" y="178"/>
                  <a:pt x="70" y="178"/>
                  <a:pt x="70" y="178"/>
                </a:cubicBezTo>
                <a:cubicBezTo>
                  <a:pt x="57" y="184"/>
                  <a:pt x="57" y="184"/>
                  <a:pt x="57" y="184"/>
                </a:cubicBezTo>
                <a:cubicBezTo>
                  <a:pt x="53" y="189"/>
                  <a:pt x="53" y="189"/>
                  <a:pt x="53" y="189"/>
                </a:cubicBezTo>
                <a:cubicBezTo>
                  <a:pt x="54" y="193"/>
                  <a:pt x="54" y="193"/>
                  <a:pt x="54" y="193"/>
                </a:cubicBezTo>
                <a:cubicBezTo>
                  <a:pt x="80" y="195"/>
                  <a:pt x="80" y="195"/>
                  <a:pt x="80" y="195"/>
                </a:cubicBezTo>
                <a:cubicBezTo>
                  <a:pt x="81" y="196"/>
                  <a:pt x="81" y="196"/>
                  <a:pt x="81" y="196"/>
                </a:cubicBezTo>
                <a:cubicBezTo>
                  <a:pt x="81" y="196"/>
                  <a:pt x="81" y="196"/>
                  <a:pt x="81" y="196"/>
                </a:cubicBezTo>
                <a:cubicBezTo>
                  <a:pt x="82" y="197"/>
                  <a:pt x="82" y="197"/>
                  <a:pt x="82" y="197"/>
                </a:cubicBezTo>
                <a:cubicBezTo>
                  <a:pt x="92" y="203"/>
                  <a:pt x="92" y="203"/>
                  <a:pt x="92" y="203"/>
                </a:cubicBezTo>
                <a:cubicBezTo>
                  <a:pt x="115" y="202"/>
                  <a:pt x="115" y="202"/>
                  <a:pt x="115" y="202"/>
                </a:cubicBezTo>
                <a:cubicBezTo>
                  <a:pt x="115" y="205"/>
                  <a:pt x="115" y="205"/>
                  <a:pt x="115" y="205"/>
                </a:cubicBezTo>
                <a:cubicBezTo>
                  <a:pt x="116" y="217"/>
                  <a:pt x="116" y="217"/>
                  <a:pt x="116" y="217"/>
                </a:cubicBezTo>
                <a:cubicBezTo>
                  <a:pt x="116" y="218"/>
                  <a:pt x="116" y="218"/>
                  <a:pt x="116" y="218"/>
                </a:cubicBezTo>
                <a:cubicBezTo>
                  <a:pt x="117" y="218"/>
                  <a:pt x="117" y="218"/>
                  <a:pt x="117" y="218"/>
                </a:cubicBezTo>
                <a:cubicBezTo>
                  <a:pt x="107" y="228"/>
                  <a:pt x="107" y="228"/>
                  <a:pt x="107" y="228"/>
                </a:cubicBezTo>
                <a:cubicBezTo>
                  <a:pt x="105" y="241"/>
                  <a:pt x="108" y="249"/>
                  <a:pt x="113" y="251"/>
                </a:cubicBezTo>
                <a:cubicBezTo>
                  <a:pt x="133" y="261"/>
                  <a:pt x="133" y="261"/>
                  <a:pt x="133" y="261"/>
                </a:cubicBezTo>
                <a:cubicBezTo>
                  <a:pt x="148" y="272"/>
                  <a:pt x="148" y="272"/>
                  <a:pt x="148" y="272"/>
                </a:cubicBezTo>
                <a:cubicBezTo>
                  <a:pt x="161" y="266"/>
                  <a:pt x="161" y="266"/>
                  <a:pt x="161" y="266"/>
                </a:cubicBezTo>
                <a:cubicBezTo>
                  <a:pt x="162" y="265"/>
                  <a:pt x="162" y="265"/>
                  <a:pt x="162" y="265"/>
                </a:cubicBezTo>
                <a:cubicBezTo>
                  <a:pt x="163" y="264"/>
                  <a:pt x="163" y="264"/>
                  <a:pt x="163" y="264"/>
                </a:cubicBezTo>
                <a:cubicBezTo>
                  <a:pt x="164" y="265"/>
                  <a:pt x="164" y="265"/>
                  <a:pt x="164" y="265"/>
                </a:cubicBezTo>
                <a:cubicBezTo>
                  <a:pt x="183" y="280"/>
                  <a:pt x="183" y="280"/>
                  <a:pt x="183" y="280"/>
                </a:cubicBezTo>
                <a:cubicBezTo>
                  <a:pt x="186" y="281"/>
                  <a:pt x="186" y="281"/>
                  <a:pt x="186" y="281"/>
                </a:cubicBezTo>
                <a:cubicBezTo>
                  <a:pt x="191" y="275"/>
                  <a:pt x="191" y="275"/>
                  <a:pt x="191" y="275"/>
                </a:cubicBezTo>
                <a:cubicBezTo>
                  <a:pt x="192" y="274"/>
                  <a:pt x="192" y="274"/>
                  <a:pt x="192" y="274"/>
                </a:cubicBezTo>
                <a:cubicBezTo>
                  <a:pt x="193" y="273"/>
                  <a:pt x="193" y="273"/>
                  <a:pt x="193" y="273"/>
                </a:cubicBezTo>
                <a:cubicBezTo>
                  <a:pt x="193" y="273"/>
                  <a:pt x="193" y="273"/>
                  <a:pt x="193" y="273"/>
                </a:cubicBezTo>
                <a:cubicBezTo>
                  <a:pt x="194" y="273"/>
                  <a:pt x="194" y="273"/>
                  <a:pt x="194" y="273"/>
                </a:cubicBezTo>
                <a:cubicBezTo>
                  <a:pt x="205" y="275"/>
                  <a:pt x="205" y="275"/>
                  <a:pt x="205" y="275"/>
                </a:cubicBezTo>
                <a:cubicBezTo>
                  <a:pt x="208" y="255"/>
                  <a:pt x="208" y="255"/>
                  <a:pt x="208" y="255"/>
                </a:cubicBezTo>
                <a:cubicBezTo>
                  <a:pt x="222" y="281"/>
                  <a:pt x="222" y="281"/>
                  <a:pt x="222" y="281"/>
                </a:cubicBezTo>
                <a:cubicBezTo>
                  <a:pt x="235" y="282"/>
                  <a:pt x="235" y="282"/>
                  <a:pt x="235" y="282"/>
                </a:cubicBezTo>
                <a:cubicBezTo>
                  <a:pt x="236" y="282"/>
                  <a:pt x="236" y="282"/>
                  <a:pt x="236" y="282"/>
                </a:cubicBezTo>
                <a:cubicBezTo>
                  <a:pt x="238" y="282"/>
                  <a:pt x="238" y="282"/>
                  <a:pt x="238" y="282"/>
                </a:cubicBezTo>
                <a:cubicBezTo>
                  <a:pt x="238" y="283"/>
                  <a:pt x="238" y="283"/>
                  <a:pt x="238" y="283"/>
                </a:cubicBezTo>
                <a:cubicBezTo>
                  <a:pt x="238" y="291"/>
                  <a:pt x="238" y="291"/>
                  <a:pt x="238" y="291"/>
                </a:cubicBezTo>
                <a:cubicBezTo>
                  <a:pt x="243" y="290"/>
                  <a:pt x="243" y="290"/>
                  <a:pt x="243" y="290"/>
                </a:cubicBezTo>
                <a:cubicBezTo>
                  <a:pt x="263" y="263"/>
                  <a:pt x="263" y="263"/>
                  <a:pt x="263" y="263"/>
                </a:cubicBezTo>
                <a:cubicBezTo>
                  <a:pt x="271" y="276"/>
                  <a:pt x="271" y="276"/>
                  <a:pt x="271" y="276"/>
                </a:cubicBezTo>
                <a:cubicBezTo>
                  <a:pt x="271" y="272"/>
                  <a:pt x="271" y="272"/>
                  <a:pt x="271" y="272"/>
                </a:cubicBezTo>
                <a:cubicBezTo>
                  <a:pt x="271" y="272"/>
                  <a:pt x="271" y="272"/>
                  <a:pt x="271" y="272"/>
                </a:cubicBezTo>
                <a:cubicBezTo>
                  <a:pt x="271" y="271"/>
                  <a:pt x="271" y="271"/>
                  <a:pt x="271" y="271"/>
                </a:cubicBezTo>
                <a:cubicBezTo>
                  <a:pt x="271" y="271"/>
                  <a:pt x="271" y="271"/>
                  <a:pt x="271" y="271"/>
                </a:cubicBezTo>
                <a:cubicBezTo>
                  <a:pt x="277" y="258"/>
                  <a:pt x="277" y="258"/>
                  <a:pt x="277" y="258"/>
                </a:cubicBezTo>
                <a:cubicBezTo>
                  <a:pt x="283" y="249"/>
                  <a:pt x="283" y="249"/>
                  <a:pt x="283" y="249"/>
                </a:cubicBezTo>
                <a:cubicBezTo>
                  <a:pt x="298" y="249"/>
                  <a:pt x="298" y="249"/>
                  <a:pt x="298" y="249"/>
                </a:cubicBezTo>
                <a:cubicBezTo>
                  <a:pt x="300" y="232"/>
                  <a:pt x="300" y="232"/>
                  <a:pt x="300" y="232"/>
                </a:cubicBezTo>
                <a:cubicBezTo>
                  <a:pt x="302" y="232"/>
                  <a:pt x="302" y="232"/>
                  <a:pt x="302" y="232"/>
                </a:cubicBezTo>
                <a:cubicBezTo>
                  <a:pt x="303" y="233"/>
                  <a:pt x="303" y="233"/>
                  <a:pt x="303" y="233"/>
                </a:cubicBezTo>
                <a:cubicBezTo>
                  <a:pt x="315" y="235"/>
                  <a:pt x="315" y="235"/>
                  <a:pt x="315" y="235"/>
                </a:cubicBezTo>
                <a:cubicBezTo>
                  <a:pt x="316" y="229"/>
                  <a:pt x="316" y="229"/>
                  <a:pt x="316" y="229"/>
                </a:cubicBezTo>
                <a:cubicBezTo>
                  <a:pt x="312" y="219"/>
                  <a:pt x="312" y="219"/>
                  <a:pt x="312" y="219"/>
                </a:cubicBezTo>
                <a:cubicBezTo>
                  <a:pt x="312" y="218"/>
                  <a:pt x="312" y="218"/>
                  <a:pt x="312" y="218"/>
                </a:cubicBezTo>
                <a:cubicBezTo>
                  <a:pt x="314" y="211"/>
                  <a:pt x="314" y="211"/>
                  <a:pt x="314" y="211"/>
                </a:cubicBezTo>
                <a:cubicBezTo>
                  <a:pt x="314" y="210"/>
                  <a:pt x="314" y="210"/>
                  <a:pt x="314" y="210"/>
                </a:cubicBezTo>
                <a:cubicBezTo>
                  <a:pt x="315" y="209"/>
                  <a:pt x="315" y="209"/>
                  <a:pt x="315" y="209"/>
                </a:cubicBezTo>
                <a:cubicBezTo>
                  <a:pt x="315" y="209"/>
                  <a:pt x="315" y="209"/>
                  <a:pt x="315" y="209"/>
                </a:cubicBezTo>
                <a:cubicBezTo>
                  <a:pt x="315" y="209"/>
                  <a:pt x="315" y="209"/>
                  <a:pt x="315" y="209"/>
                </a:cubicBezTo>
                <a:cubicBezTo>
                  <a:pt x="347" y="192"/>
                  <a:pt x="347" y="192"/>
                  <a:pt x="347" y="192"/>
                </a:cubicBezTo>
                <a:cubicBezTo>
                  <a:pt x="346" y="175"/>
                  <a:pt x="346" y="175"/>
                  <a:pt x="346" y="175"/>
                </a:cubicBezTo>
                <a:cubicBezTo>
                  <a:pt x="346" y="175"/>
                  <a:pt x="346" y="175"/>
                  <a:pt x="346" y="175"/>
                </a:cubicBezTo>
                <a:cubicBezTo>
                  <a:pt x="346" y="175"/>
                  <a:pt x="346" y="175"/>
                  <a:pt x="346" y="175"/>
                </a:cubicBezTo>
                <a:cubicBezTo>
                  <a:pt x="352" y="163"/>
                  <a:pt x="352" y="163"/>
                  <a:pt x="352" y="163"/>
                </a:cubicBezTo>
                <a:cubicBezTo>
                  <a:pt x="353" y="160"/>
                  <a:pt x="353" y="160"/>
                  <a:pt x="353" y="160"/>
                </a:cubicBezTo>
                <a:cubicBezTo>
                  <a:pt x="353" y="160"/>
                  <a:pt x="353" y="160"/>
                  <a:pt x="353" y="160"/>
                </a:cubicBezTo>
                <a:cubicBezTo>
                  <a:pt x="363" y="138"/>
                  <a:pt x="363" y="138"/>
                  <a:pt x="363" y="138"/>
                </a:cubicBezTo>
                <a:cubicBezTo>
                  <a:pt x="363" y="137"/>
                  <a:pt x="363" y="137"/>
                  <a:pt x="363" y="137"/>
                </a:cubicBezTo>
                <a:cubicBezTo>
                  <a:pt x="363" y="137"/>
                  <a:pt x="363" y="137"/>
                  <a:pt x="363" y="137"/>
                </a:cubicBezTo>
                <a:cubicBezTo>
                  <a:pt x="371" y="129"/>
                  <a:pt x="371" y="129"/>
                  <a:pt x="371" y="129"/>
                </a:cubicBezTo>
                <a:cubicBezTo>
                  <a:pt x="376" y="120"/>
                  <a:pt x="376" y="120"/>
                  <a:pt x="376" y="120"/>
                </a:cubicBezTo>
                <a:cubicBezTo>
                  <a:pt x="376" y="119"/>
                  <a:pt x="376" y="119"/>
                  <a:pt x="376" y="119"/>
                </a:cubicBezTo>
                <a:cubicBezTo>
                  <a:pt x="376" y="119"/>
                  <a:pt x="376" y="119"/>
                  <a:pt x="376" y="119"/>
                </a:cubicBezTo>
                <a:cubicBezTo>
                  <a:pt x="380" y="112"/>
                  <a:pt x="380" y="112"/>
                  <a:pt x="380" y="112"/>
                </a:cubicBezTo>
                <a:cubicBezTo>
                  <a:pt x="377" y="102"/>
                  <a:pt x="377" y="102"/>
                  <a:pt x="377" y="102"/>
                </a:cubicBezTo>
                <a:cubicBezTo>
                  <a:pt x="377" y="102"/>
                  <a:pt x="377" y="102"/>
                  <a:pt x="377" y="102"/>
                </a:cubicBezTo>
                <a:cubicBezTo>
                  <a:pt x="376" y="102"/>
                  <a:pt x="376" y="102"/>
                  <a:pt x="376" y="102"/>
                </a:cubicBezTo>
                <a:cubicBezTo>
                  <a:pt x="376" y="92"/>
                  <a:pt x="376" y="92"/>
                  <a:pt x="376" y="92"/>
                </a:cubicBezTo>
                <a:cubicBezTo>
                  <a:pt x="371" y="92"/>
                  <a:pt x="371" y="92"/>
                  <a:pt x="371" y="92"/>
                </a:cubicBezTo>
                <a:cubicBezTo>
                  <a:pt x="362" y="96"/>
                  <a:pt x="362" y="96"/>
                  <a:pt x="362" y="96"/>
                </a:cubicBezTo>
                <a:cubicBezTo>
                  <a:pt x="358" y="99"/>
                  <a:pt x="352" y="98"/>
                  <a:pt x="344" y="93"/>
                </a:cubicBezTo>
                <a:cubicBezTo>
                  <a:pt x="341" y="91"/>
                  <a:pt x="341" y="85"/>
                  <a:pt x="343" y="76"/>
                </a:cubicBezTo>
                <a:cubicBezTo>
                  <a:pt x="338" y="75"/>
                  <a:pt x="338" y="75"/>
                  <a:pt x="338" y="75"/>
                </a:cubicBezTo>
                <a:cubicBezTo>
                  <a:pt x="335" y="78"/>
                  <a:pt x="335" y="78"/>
                  <a:pt x="335" y="78"/>
                </a:cubicBezTo>
                <a:cubicBezTo>
                  <a:pt x="330" y="84"/>
                  <a:pt x="326" y="88"/>
                  <a:pt x="324" y="88"/>
                </a:cubicBezTo>
                <a:cubicBezTo>
                  <a:pt x="323" y="88"/>
                  <a:pt x="323" y="88"/>
                  <a:pt x="321" y="87"/>
                </a:cubicBezTo>
                <a:cubicBezTo>
                  <a:pt x="321" y="85"/>
                  <a:pt x="320" y="82"/>
                  <a:pt x="320" y="78"/>
                </a:cubicBezTo>
                <a:cubicBezTo>
                  <a:pt x="320" y="72"/>
                  <a:pt x="320" y="68"/>
                  <a:pt x="321" y="67"/>
                </a:cubicBezTo>
                <a:cubicBezTo>
                  <a:pt x="323" y="65"/>
                  <a:pt x="324" y="65"/>
                  <a:pt x="325" y="66"/>
                </a:cubicBezTo>
                <a:cubicBezTo>
                  <a:pt x="337" y="45"/>
                  <a:pt x="337" y="45"/>
                  <a:pt x="337" y="45"/>
                </a:cubicBezTo>
                <a:cubicBezTo>
                  <a:pt x="340" y="37"/>
                  <a:pt x="340" y="37"/>
                  <a:pt x="340" y="37"/>
                </a:cubicBezTo>
                <a:cubicBezTo>
                  <a:pt x="341" y="28"/>
                  <a:pt x="341" y="28"/>
                  <a:pt x="341" y="28"/>
                </a:cubicBezTo>
                <a:cubicBezTo>
                  <a:pt x="335" y="22"/>
                  <a:pt x="335" y="22"/>
                  <a:pt x="335" y="22"/>
                </a:cubicBezTo>
                <a:cubicBezTo>
                  <a:pt x="333" y="20"/>
                  <a:pt x="332" y="16"/>
                  <a:pt x="334" y="10"/>
                </a:cubicBezTo>
                <a:cubicBezTo>
                  <a:pt x="334" y="7"/>
                  <a:pt x="334" y="7"/>
                  <a:pt x="334" y="7"/>
                </a:cubicBezTo>
                <a:cubicBezTo>
                  <a:pt x="334" y="5"/>
                  <a:pt x="332" y="2"/>
                  <a:pt x="330" y="0"/>
                </a:cubicBezTo>
                <a:cubicBezTo>
                  <a:pt x="329" y="0"/>
                  <a:pt x="329" y="0"/>
                  <a:pt x="329" y="0"/>
                </a:cubicBezTo>
                <a:cubicBezTo>
                  <a:pt x="328" y="2"/>
                  <a:pt x="328" y="2"/>
                  <a:pt x="328" y="2"/>
                </a:cubicBezTo>
                <a:cubicBezTo>
                  <a:pt x="326" y="7"/>
                  <a:pt x="322" y="10"/>
                  <a:pt x="315" y="8"/>
                </a:cubicBezTo>
                <a:cubicBezTo>
                  <a:pt x="312" y="7"/>
                  <a:pt x="309" y="7"/>
                  <a:pt x="304" y="8"/>
                </a:cubicBezTo>
                <a:close/>
              </a:path>
            </a:pathLst>
          </a:custGeom>
          <a:solidFill>
            <a:sysClr val="window" lastClr="FFFFFF">
              <a:lumMod val="85000"/>
            </a:sysClr>
          </a:solidFill>
          <a:ln>
            <a:solidFill>
              <a:sysClr val="window" lastClr="FFFFFF">
                <a:lumMod val="65000"/>
              </a:sysClr>
            </a:solidFill>
          </a:ln>
          <a:effectLst>
            <a:outerShdw blurRad="50800" dist="38100" dir="5400000" algn="t" rotWithShape="0">
              <a:prstClr val="black">
                <a:alpha val="40000"/>
              </a:prstClr>
            </a:outerShdw>
          </a:effectLst>
        </p:spPr>
        <p:txBody>
          <a:bodyPr/>
          <a:lstStyle/>
          <a:p>
            <a:endParaRPr lang="zh-CN" altLang="en-US"/>
          </a:p>
        </p:txBody>
      </p:sp>
      <p:sp>
        <p:nvSpPr>
          <p:cNvPr id="20" name="Freeform 22"/>
          <p:cNvSpPr/>
          <p:nvPr/>
        </p:nvSpPr>
        <p:spPr bwMode="auto">
          <a:xfrm>
            <a:off x="4491673" y="4237990"/>
            <a:ext cx="534987" cy="544513"/>
          </a:xfrm>
          <a:custGeom>
            <a:avLst/>
            <a:gdLst>
              <a:gd name="T0" fmla="*/ 507616 w 215"/>
              <a:gd name="T1" fmla="*/ 62159 h 219"/>
              <a:gd name="T2" fmla="*/ 487709 w 215"/>
              <a:gd name="T3" fmla="*/ 54700 h 219"/>
              <a:gd name="T4" fmla="*/ 472779 w 215"/>
              <a:gd name="T5" fmla="*/ 47241 h 219"/>
              <a:gd name="T6" fmla="*/ 442919 w 215"/>
              <a:gd name="T7" fmla="*/ 52214 h 219"/>
              <a:gd name="T8" fmla="*/ 418036 w 215"/>
              <a:gd name="T9" fmla="*/ 42268 h 219"/>
              <a:gd name="T10" fmla="*/ 418036 w 215"/>
              <a:gd name="T11" fmla="*/ 39782 h 219"/>
              <a:gd name="T12" fmla="*/ 385688 w 215"/>
              <a:gd name="T13" fmla="*/ 7459 h 219"/>
              <a:gd name="T14" fmla="*/ 333434 w 215"/>
              <a:gd name="T15" fmla="*/ 29836 h 219"/>
              <a:gd name="T16" fmla="*/ 325969 w 215"/>
              <a:gd name="T17" fmla="*/ 77077 h 219"/>
              <a:gd name="T18" fmla="*/ 306062 w 215"/>
              <a:gd name="T19" fmla="*/ 111886 h 219"/>
              <a:gd name="T20" fmla="*/ 271226 w 215"/>
              <a:gd name="T21" fmla="*/ 161613 h 219"/>
              <a:gd name="T22" fmla="*/ 218971 w 215"/>
              <a:gd name="T23" fmla="*/ 223772 h 219"/>
              <a:gd name="T24" fmla="*/ 164229 w 215"/>
              <a:gd name="T25" fmla="*/ 273500 h 219"/>
              <a:gd name="T26" fmla="*/ 136857 w 215"/>
              <a:gd name="T27" fmla="*/ 310795 h 219"/>
              <a:gd name="T28" fmla="*/ 0 w 215"/>
              <a:gd name="T29" fmla="*/ 315768 h 219"/>
              <a:gd name="T30" fmla="*/ 37325 w 215"/>
              <a:gd name="T31" fmla="*/ 427654 h 219"/>
              <a:gd name="T32" fmla="*/ 59719 w 215"/>
              <a:gd name="T33" fmla="*/ 442572 h 219"/>
              <a:gd name="T34" fmla="*/ 79626 w 215"/>
              <a:gd name="T35" fmla="*/ 494786 h 219"/>
              <a:gd name="T36" fmla="*/ 82114 w 215"/>
              <a:gd name="T37" fmla="*/ 504731 h 219"/>
              <a:gd name="T38" fmla="*/ 116951 w 215"/>
              <a:gd name="T39" fmla="*/ 494786 h 219"/>
              <a:gd name="T40" fmla="*/ 131881 w 215"/>
              <a:gd name="T41" fmla="*/ 502245 h 219"/>
              <a:gd name="T42" fmla="*/ 144322 w 215"/>
              <a:gd name="T43" fmla="*/ 464949 h 219"/>
              <a:gd name="T44" fmla="*/ 206530 w 215"/>
              <a:gd name="T45" fmla="*/ 437599 h 219"/>
              <a:gd name="T46" fmla="*/ 213995 w 215"/>
              <a:gd name="T47" fmla="*/ 400304 h 219"/>
              <a:gd name="T48" fmla="*/ 226436 w 215"/>
              <a:gd name="T49" fmla="*/ 390359 h 219"/>
              <a:gd name="T50" fmla="*/ 228925 w 215"/>
              <a:gd name="T51" fmla="*/ 390359 h 219"/>
              <a:gd name="T52" fmla="*/ 256296 w 215"/>
              <a:gd name="T53" fmla="*/ 415222 h 219"/>
              <a:gd name="T54" fmla="*/ 266249 w 215"/>
              <a:gd name="T55" fmla="*/ 437599 h 219"/>
              <a:gd name="T56" fmla="*/ 286156 w 215"/>
              <a:gd name="T57" fmla="*/ 410250 h 219"/>
              <a:gd name="T58" fmla="*/ 306062 w 215"/>
              <a:gd name="T59" fmla="*/ 400304 h 219"/>
              <a:gd name="T60" fmla="*/ 328457 w 215"/>
              <a:gd name="T61" fmla="*/ 402790 h 219"/>
              <a:gd name="T62" fmla="*/ 340899 w 215"/>
              <a:gd name="T63" fmla="*/ 447545 h 219"/>
              <a:gd name="T64" fmla="*/ 355829 w 215"/>
              <a:gd name="T65" fmla="*/ 479868 h 219"/>
              <a:gd name="T66" fmla="*/ 365782 w 215"/>
              <a:gd name="T67" fmla="*/ 509704 h 219"/>
              <a:gd name="T68" fmla="*/ 390665 w 215"/>
              <a:gd name="T69" fmla="*/ 509704 h 219"/>
              <a:gd name="T70" fmla="*/ 395642 w 215"/>
              <a:gd name="T71" fmla="*/ 512190 h 219"/>
              <a:gd name="T72" fmla="*/ 408083 w 215"/>
              <a:gd name="T73" fmla="*/ 544513 h 219"/>
              <a:gd name="T74" fmla="*/ 418036 w 215"/>
              <a:gd name="T75" fmla="*/ 519649 h 219"/>
              <a:gd name="T76" fmla="*/ 420525 w 215"/>
              <a:gd name="T77" fmla="*/ 517163 h 219"/>
              <a:gd name="T78" fmla="*/ 432966 w 215"/>
              <a:gd name="T79" fmla="*/ 509704 h 219"/>
              <a:gd name="T80" fmla="*/ 445408 w 215"/>
              <a:gd name="T81" fmla="*/ 499759 h 219"/>
              <a:gd name="T82" fmla="*/ 353340 w 215"/>
              <a:gd name="T83" fmla="*/ 318254 h 219"/>
              <a:gd name="T84" fmla="*/ 330945 w 215"/>
              <a:gd name="T85" fmla="*/ 243663 h 219"/>
              <a:gd name="T86" fmla="*/ 328457 w 215"/>
              <a:gd name="T87" fmla="*/ 241177 h 219"/>
              <a:gd name="T88" fmla="*/ 343387 w 215"/>
              <a:gd name="T89" fmla="*/ 198909 h 219"/>
              <a:gd name="T90" fmla="*/ 492686 w 215"/>
              <a:gd name="T91" fmla="*/ 166586 h 219"/>
              <a:gd name="T92" fmla="*/ 527522 w 215"/>
              <a:gd name="T93" fmla="*/ 141723 h 21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5" h="219">
                <a:moveTo>
                  <a:pt x="215" y="44"/>
                </a:moveTo>
                <a:cubicBezTo>
                  <a:pt x="211" y="34"/>
                  <a:pt x="211" y="34"/>
                  <a:pt x="211" y="34"/>
                </a:cubicBezTo>
                <a:cubicBezTo>
                  <a:pt x="204" y="25"/>
                  <a:pt x="204" y="25"/>
                  <a:pt x="204" y="25"/>
                </a:cubicBezTo>
                <a:cubicBezTo>
                  <a:pt x="197" y="23"/>
                  <a:pt x="197" y="23"/>
                  <a:pt x="197" y="23"/>
                </a:cubicBezTo>
                <a:cubicBezTo>
                  <a:pt x="196" y="23"/>
                  <a:pt x="196" y="23"/>
                  <a:pt x="196" y="23"/>
                </a:cubicBezTo>
                <a:cubicBezTo>
                  <a:pt x="196" y="22"/>
                  <a:pt x="196" y="22"/>
                  <a:pt x="196" y="22"/>
                </a:cubicBezTo>
                <a:cubicBezTo>
                  <a:pt x="196" y="22"/>
                  <a:pt x="196" y="22"/>
                  <a:pt x="196" y="22"/>
                </a:cubicBezTo>
                <a:cubicBezTo>
                  <a:pt x="190" y="19"/>
                  <a:pt x="190" y="19"/>
                  <a:pt x="190" y="19"/>
                </a:cubicBezTo>
                <a:cubicBezTo>
                  <a:pt x="190" y="19"/>
                  <a:pt x="190" y="19"/>
                  <a:pt x="190" y="19"/>
                </a:cubicBezTo>
                <a:cubicBezTo>
                  <a:pt x="188" y="19"/>
                  <a:pt x="188" y="19"/>
                  <a:pt x="188" y="19"/>
                </a:cubicBezTo>
                <a:cubicBezTo>
                  <a:pt x="186" y="20"/>
                  <a:pt x="186" y="20"/>
                  <a:pt x="186" y="20"/>
                </a:cubicBezTo>
                <a:cubicBezTo>
                  <a:pt x="178" y="21"/>
                  <a:pt x="178" y="21"/>
                  <a:pt x="178" y="21"/>
                </a:cubicBezTo>
                <a:cubicBezTo>
                  <a:pt x="177" y="21"/>
                  <a:pt x="177" y="21"/>
                  <a:pt x="177" y="21"/>
                </a:cubicBezTo>
                <a:cubicBezTo>
                  <a:pt x="176" y="20"/>
                  <a:pt x="176" y="20"/>
                  <a:pt x="176" y="20"/>
                </a:cubicBezTo>
                <a:cubicBezTo>
                  <a:pt x="168" y="17"/>
                  <a:pt x="168" y="17"/>
                  <a:pt x="168" y="17"/>
                </a:cubicBezTo>
                <a:cubicBezTo>
                  <a:pt x="168" y="17"/>
                  <a:pt x="168" y="17"/>
                  <a:pt x="168" y="17"/>
                </a:cubicBezTo>
                <a:cubicBezTo>
                  <a:pt x="168" y="17"/>
                  <a:pt x="168" y="17"/>
                  <a:pt x="168" y="17"/>
                </a:cubicBezTo>
                <a:cubicBezTo>
                  <a:pt x="168" y="16"/>
                  <a:pt x="168" y="16"/>
                  <a:pt x="168" y="16"/>
                </a:cubicBezTo>
                <a:cubicBezTo>
                  <a:pt x="168" y="16"/>
                  <a:pt x="168" y="16"/>
                  <a:pt x="168" y="16"/>
                </a:cubicBezTo>
                <a:cubicBezTo>
                  <a:pt x="162" y="10"/>
                  <a:pt x="162" y="10"/>
                  <a:pt x="162" y="10"/>
                </a:cubicBezTo>
                <a:cubicBezTo>
                  <a:pt x="155" y="3"/>
                  <a:pt x="155" y="3"/>
                  <a:pt x="155" y="3"/>
                </a:cubicBezTo>
                <a:cubicBezTo>
                  <a:pt x="149" y="0"/>
                  <a:pt x="149" y="0"/>
                  <a:pt x="149" y="0"/>
                </a:cubicBezTo>
                <a:cubicBezTo>
                  <a:pt x="142" y="6"/>
                  <a:pt x="142" y="6"/>
                  <a:pt x="142" y="6"/>
                </a:cubicBezTo>
                <a:cubicBezTo>
                  <a:pt x="134" y="12"/>
                  <a:pt x="134" y="12"/>
                  <a:pt x="134" y="12"/>
                </a:cubicBezTo>
                <a:cubicBezTo>
                  <a:pt x="131" y="30"/>
                  <a:pt x="131" y="30"/>
                  <a:pt x="131" y="30"/>
                </a:cubicBezTo>
                <a:cubicBezTo>
                  <a:pt x="131" y="31"/>
                  <a:pt x="131" y="31"/>
                  <a:pt x="131" y="31"/>
                </a:cubicBezTo>
                <a:cubicBezTo>
                  <a:pt x="131" y="31"/>
                  <a:pt x="131" y="31"/>
                  <a:pt x="131" y="31"/>
                </a:cubicBezTo>
                <a:cubicBezTo>
                  <a:pt x="123" y="44"/>
                  <a:pt x="123" y="44"/>
                  <a:pt x="123" y="44"/>
                </a:cubicBezTo>
                <a:cubicBezTo>
                  <a:pt x="123" y="45"/>
                  <a:pt x="123" y="45"/>
                  <a:pt x="123" y="45"/>
                </a:cubicBezTo>
                <a:cubicBezTo>
                  <a:pt x="123" y="45"/>
                  <a:pt x="123" y="45"/>
                  <a:pt x="123" y="45"/>
                </a:cubicBezTo>
                <a:cubicBezTo>
                  <a:pt x="117" y="51"/>
                  <a:pt x="117" y="51"/>
                  <a:pt x="117" y="51"/>
                </a:cubicBezTo>
                <a:cubicBezTo>
                  <a:pt x="109" y="65"/>
                  <a:pt x="109" y="65"/>
                  <a:pt x="109" y="65"/>
                </a:cubicBezTo>
                <a:cubicBezTo>
                  <a:pt x="109" y="65"/>
                  <a:pt x="109" y="65"/>
                  <a:pt x="109" y="65"/>
                </a:cubicBezTo>
                <a:cubicBezTo>
                  <a:pt x="109" y="67"/>
                  <a:pt x="109" y="67"/>
                  <a:pt x="109" y="67"/>
                </a:cubicBezTo>
                <a:cubicBezTo>
                  <a:pt x="103" y="71"/>
                  <a:pt x="98" y="75"/>
                  <a:pt x="94" y="79"/>
                </a:cubicBezTo>
                <a:cubicBezTo>
                  <a:pt x="88" y="90"/>
                  <a:pt x="88" y="90"/>
                  <a:pt x="88" y="90"/>
                </a:cubicBezTo>
                <a:cubicBezTo>
                  <a:pt x="86" y="93"/>
                  <a:pt x="81" y="96"/>
                  <a:pt x="72" y="100"/>
                </a:cubicBezTo>
                <a:cubicBezTo>
                  <a:pt x="66" y="110"/>
                  <a:pt x="66" y="110"/>
                  <a:pt x="66" y="110"/>
                </a:cubicBezTo>
                <a:cubicBezTo>
                  <a:pt x="66" y="110"/>
                  <a:pt x="66" y="110"/>
                  <a:pt x="66" y="110"/>
                </a:cubicBezTo>
                <a:cubicBezTo>
                  <a:pt x="56" y="124"/>
                  <a:pt x="56" y="124"/>
                  <a:pt x="56" y="124"/>
                </a:cubicBezTo>
                <a:cubicBezTo>
                  <a:pt x="55" y="124"/>
                  <a:pt x="55" y="124"/>
                  <a:pt x="55" y="124"/>
                </a:cubicBezTo>
                <a:cubicBezTo>
                  <a:pt x="55" y="125"/>
                  <a:pt x="55" y="125"/>
                  <a:pt x="55" y="125"/>
                </a:cubicBezTo>
                <a:cubicBezTo>
                  <a:pt x="54" y="125"/>
                  <a:pt x="54" y="125"/>
                  <a:pt x="54" y="125"/>
                </a:cubicBezTo>
                <a:cubicBezTo>
                  <a:pt x="6" y="122"/>
                  <a:pt x="6" y="122"/>
                  <a:pt x="6" y="122"/>
                </a:cubicBezTo>
                <a:cubicBezTo>
                  <a:pt x="0" y="127"/>
                  <a:pt x="0" y="127"/>
                  <a:pt x="0" y="127"/>
                </a:cubicBezTo>
                <a:cubicBezTo>
                  <a:pt x="0" y="138"/>
                  <a:pt x="0" y="138"/>
                  <a:pt x="0" y="138"/>
                </a:cubicBezTo>
                <a:cubicBezTo>
                  <a:pt x="5" y="158"/>
                  <a:pt x="5" y="158"/>
                  <a:pt x="5" y="158"/>
                </a:cubicBezTo>
                <a:cubicBezTo>
                  <a:pt x="15" y="172"/>
                  <a:pt x="15" y="172"/>
                  <a:pt x="15" y="172"/>
                </a:cubicBezTo>
                <a:cubicBezTo>
                  <a:pt x="24" y="177"/>
                  <a:pt x="24" y="177"/>
                  <a:pt x="24" y="177"/>
                </a:cubicBezTo>
                <a:cubicBezTo>
                  <a:pt x="24" y="178"/>
                  <a:pt x="24" y="178"/>
                  <a:pt x="24" y="178"/>
                </a:cubicBezTo>
                <a:cubicBezTo>
                  <a:pt x="24" y="178"/>
                  <a:pt x="24" y="178"/>
                  <a:pt x="24" y="178"/>
                </a:cubicBezTo>
                <a:cubicBezTo>
                  <a:pt x="24" y="178"/>
                  <a:pt x="24" y="178"/>
                  <a:pt x="24" y="178"/>
                </a:cubicBezTo>
                <a:cubicBezTo>
                  <a:pt x="29" y="184"/>
                  <a:pt x="32" y="188"/>
                  <a:pt x="32" y="191"/>
                </a:cubicBezTo>
                <a:cubicBezTo>
                  <a:pt x="32" y="199"/>
                  <a:pt x="32" y="199"/>
                  <a:pt x="32" y="199"/>
                </a:cubicBezTo>
                <a:cubicBezTo>
                  <a:pt x="29" y="202"/>
                  <a:pt x="29" y="202"/>
                  <a:pt x="29" y="202"/>
                </a:cubicBezTo>
                <a:cubicBezTo>
                  <a:pt x="30" y="203"/>
                  <a:pt x="30" y="203"/>
                  <a:pt x="30" y="203"/>
                </a:cubicBezTo>
                <a:cubicBezTo>
                  <a:pt x="33" y="203"/>
                  <a:pt x="33" y="203"/>
                  <a:pt x="33" y="203"/>
                </a:cubicBezTo>
                <a:cubicBezTo>
                  <a:pt x="37" y="196"/>
                  <a:pt x="37" y="196"/>
                  <a:pt x="37" y="196"/>
                </a:cubicBezTo>
                <a:cubicBezTo>
                  <a:pt x="38" y="196"/>
                  <a:pt x="38" y="196"/>
                  <a:pt x="38" y="196"/>
                </a:cubicBezTo>
                <a:cubicBezTo>
                  <a:pt x="47" y="199"/>
                  <a:pt x="47" y="199"/>
                  <a:pt x="47" y="199"/>
                </a:cubicBezTo>
                <a:cubicBezTo>
                  <a:pt x="48" y="202"/>
                  <a:pt x="48" y="202"/>
                  <a:pt x="48" y="202"/>
                </a:cubicBezTo>
                <a:cubicBezTo>
                  <a:pt x="53" y="202"/>
                  <a:pt x="53" y="202"/>
                  <a:pt x="53" y="202"/>
                </a:cubicBezTo>
                <a:cubicBezTo>
                  <a:pt x="53" y="202"/>
                  <a:pt x="53" y="202"/>
                  <a:pt x="53" y="202"/>
                </a:cubicBezTo>
                <a:cubicBezTo>
                  <a:pt x="52" y="198"/>
                  <a:pt x="52" y="198"/>
                  <a:pt x="52" y="198"/>
                </a:cubicBezTo>
                <a:cubicBezTo>
                  <a:pt x="51" y="197"/>
                  <a:pt x="51" y="197"/>
                  <a:pt x="51" y="197"/>
                </a:cubicBezTo>
                <a:cubicBezTo>
                  <a:pt x="58" y="187"/>
                  <a:pt x="58" y="187"/>
                  <a:pt x="58" y="187"/>
                </a:cubicBezTo>
                <a:cubicBezTo>
                  <a:pt x="59" y="184"/>
                  <a:pt x="62" y="182"/>
                  <a:pt x="66" y="184"/>
                </a:cubicBezTo>
                <a:cubicBezTo>
                  <a:pt x="77" y="184"/>
                  <a:pt x="77" y="184"/>
                  <a:pt x="77" y="184"/>
                </a:cubicBezTo>
                <a:cubicBezTo>
                  <a:pt x="83" y="176"/>
                  <a:pt x="83" y="176"/>
                  <a:pt x="83" y="176"/>
                </a:cubicBezTo>
                <a:cubicBezTo>
                  <a:pt x="83" y="169"/>
                  <a:pt x="83" y="169"/>
                  <a:pt x="83" y="169"/>
                </a:cubicBezTo>
                <a:cubicBezTo>
                  <a:pt x="86" y="161"/>
                  <a:pt x="86" y="161"/>
                  <a:pt x="86" y="161"/>
                </a:cubicBezTo>
                <a:cubicBezTo>
                  <a:pt x="86" y="161"/>
                  <a:pt x="86" y="161"/>
                  <a:pt x="86" y="161"/>
                </a:cubicBezTo>
                <a:cubicBezTo>
                  <a:pt x="86" y="160"/>
                  <a:pt x="86" y="160"/>
                  <a:pt x="86" y="160"/>
                </a:cubicBezTo>
                <a:cubicBezTo>
                  <a:pt x="87" y="159"/>
                  <a:pt x="87" y="159"/>
                  <a:pt x="87" y="159"/>
                </a:cubicBezTo>
                <a:cubicBezTo>
                  <a:pt x="91" y="157"/>
                  <a:pt x="91" y="157"/>
                  <a:pt x="91" y="157"/>
                </a:cubicBezTo>
                <a:cubicBezTo>
                  <a:pt x="91" y="156"/>
                  <a:pt x="91" y="156"/>
                  <a:pt x="91" y="156"/>
                </a:cubicBezTo>
                <a:cubicBezTo>
                  <a:pt x="92" y="156"/>
                  <a:pt x="92" y="156"/>
                  <a:pt x="92" y="156"/>
                </a:cubicBezTo>
                <a:cubicBezTo>
                  <a:pt x="92" y="157"/>
                  <a:pt x="92" y="157"/>
                  <a:pt x="92" y="157"/>
                </a:cubicBezTo>
                <a:cubicBezTo>
                  <a:pt x="101" y="158"/>
                  <a:pt x="101" y="158"/>
                  <a:pt x="101" y="158"/>
                </a:cubicBezTo>
                <a:cubicBezTo>
                  <a:pt x="101" y="159"/>
                  <a:pt x="101" y="159"/>
                  <a:pt x="101" y="159"/>
                </a:cubicBezTo>
                <a:cubicBezTo>
                  <a:pt x="103" y="167"/>
                  <a:pt x="103" y="167"/>
                  <a:pt x="103" y="167"/>
                </a:cubicBezTo>
                <a:cubicBezTo>
                  <a:pt x="103" y="170"/>
                  <a:pt x="103" y="170"/>
                  <a:pt x="103" y="170"/>
                </a:cubicBezTo>
                <a:cubicBezTo>
                  <a:pt x="105" y="176"/>
                  <a:pt x="105" y="176"/>
                  <a:pt x="105" y="176"/>
                </a:cubicBezTo>
                <a:cubicBezTo>
                  <a:pt x="107" y="176"/>
                  <a:pt x="107" y="176"/>
                  <a:pt x="107" y="176"/>
                </a:cubicBezTo>
                <a:cubicBezTo>
                  <a:pt x="110" y="172"/>
                  <a:pt x="110" y="172"/>
                  <a:pt x="110" y="172"/>
                </a:cubicBezTo>
                <a:cubicBezTo>
                  <a:pt x="110" y="172"/>
                  <a:pt x="110" y="172"/>
                  <a:pt x="110" y="172"/>
                </a:cubicBezTo>
                <a:cubicBezTo>
                  <a:pt x="115" y="165"/>
                  <a:pt x="115" y="165"/>
                  <a:pt x="115" y="165"/>
                </a:cubicBezTo>
                <a:cubicBezTo>
                  <a:pt x="115" y="164"/>
                  <a:pt x="115" y="164"/>
                  <a:pt x="115" y="164"/>
                </a:cubicBezTo>
                <a:cubicBezTo>
                  <a:pt x="122" y="161"/>
                  <a:pt x="122" y="161"/>
                  <a:pt x="122" y="161"/>
                </a:cubicBezTo>
                <a:cubicBezTo>
                  <a:pt x="123" y="161"/>
                  <a:pt x="123" y="161"/>
                  <a:pt x="123" y="161"/>
                </a:cubicBezTo>
                <a:cubicBezTo>
                  <a:pt x="123" y="160"/>
                  <a:pt x="123" y="160"/>
                  <a:pt x="123" y="160"/>
                </a:cubicBezTo>
                <a:cubicBezTo>
                  <a:pt x="131" y="162"/>
                  <a:pt x="131" y="162"/>
                  <a:pt x="131" y="162"/>
                </a:cubicBezTo>
                <a:cubicBezTo>
                  <a:pt x="132" y="162"/>
                  <a:pt x="132" y="162"/>
                  <a:pt x="132" y="162"/>
                </a:cubicBezTo>
                <a:cubicBezTo>
                  <a:pt x="133" y="163"/>
                  <a:pt x="133" y="163"/>
                  <a:pt x="133" y="163"/>
                </a:cubicBezTo>
                <a:cubicBezTo>
                  <a:pt x="137" y="172"/>
                  <a:pt x="137" y="172"/>
                  <a:pt x="137" y="172"/>
                </a:cubicBezTo>
                <a:cubicBezTo>
                  <a:pt x="137" y="180"/>
                  <a:pt x="137" y="180"/>
                  <a:pt x="137" y="180"/>
                </a:cubicBezTo>
                <a:cubicBezTo>
                  <a:pt x="143" y="192"/>
                  <a:pt x="143" y="192"/>
                  <a:pt x="143" y="192"/>
                </a:cubicBezTo>
                <a:cubicBezTo>
                  <a:pt x="143" y="192"/>
                  <a:pt x="143" y="192"/>
                  <a:pt x="143" y="192"/>
                </a:cubicBezTo>
                <a:cubicBezTo>
                  <a:pt x="143" y="193"/>
                  <a:pt x="143" y="193"/>
                  <a:pt x="143" y="193"/>
                </a:cubicBezTo>
                <a:cubicBezTo>
                  <a:pt x="143" y="201"/>
                  <a:pt x="143" y="201"/>
                  <a:pt x="143" y="201"/>
                </a:cubicBezTo>
                <a:cubicBezTo>
                  <a:pt x="145" y="205"/>
                  <a:pt x="145" y="205"/>
                  <a:pt x="145" y="205"/>
                </a:cubicBezTo>
                <a:cubicBezTo>
                  <a:pt x="147" y="205"/>
                  <a:pt x="147" y="205"/>
                  <a:pt x="147" y="205"/>
                </a:cubicBezTo>
                <a:cubicBezTo>
                  <a:pt x="149" y="202"/>
                  <a:pt x="149" y="202"/>
                  <a:pt x="149" y="202"/>
                </a:cubicBezTo>
                <a:cubicBezTo>
                  <a:pt x="150" y="201"/>
                  <a:pt x="150" y="201"/>
                  <a:pt x="150" y="201"/>
                </a:cubicBezTo>
                <a:cubicBezTo>
                  <a:pt x="157" y="205"/>
                  <a:pt x="157" y="205"/>
                  <a:pt x="157" y="205"/>
                </a:cubicBezTo>
                <a:cubicBezTo>
                  <a:pt x="158" y="205"/>
                  <a:pt x="158" y="205"/>
                  <a:pt x="158" y="205"/>
                </a:cubicBezTo>
                <a:cubicBezTo>
                  <a:pt x="159" y="205"/>
                  <a:pt x="159" y="205"/>
                  <a:pt x="159" y="205"/>
                </a:cubicBezTo>
                <a:cubicBezTo>
                  <a:pt x="159" y="206"/>
                  <a:pt x="159" y="206"/>
                  <a:pt x="159" y="206"/>
                </a:cubicBezTo>
                <a:cubicBezTo>
                  <a:pt x="159" y="207"/>
                  <a:pt x="159" y="207"/>
                  <a:pt x="159" y="207"/>
                </a:cubicBezTo>
                <a:cubicBezTo>
                  <a:pt x="161" y="217"/>
                  <a:pt x="161" y="217"/>
                  <a:pt x="161" y="217"/>
                </a:cubicBezTo>
                <a:cubicBezTo>
                  <a:pt x="164" y="219"/>
                  <a:pt x="164" y="219"/>
                  <a:pt x="164" y="219"/>
                </a:cubicBezTo>
                <a:cubicBezTo>
                  <a:pt x="165" y="218"/>
                  <a:pt x="165" y="218"/>
                  <a:pt x="165" y="218"/>
                </a:cubicBezTo>
                <a:cubicBezTo>
                  <a:pt x="168" y="210"/>
                  <a:pt x="168" y="210"/>
                  <a:pt x="168" y="210"/>
                </a:cubicBezTo>
                <a:cubicBezTo>
                  <a:pt x="168" y="209"/>
                  <a:pt x="168" y="209"/>
                  <a:pt x="168" y="209"/>
                </a:cubicBezTo>
                <a:cubicBezTo>
                  <a:pt x="168" y="208"/>
                  <a:pt x="168" y="208"/>
                  <a:pt x="168" y="208"/>
                </a:cubicBezTo>
                <a:cubicBezTo>
                  <a:pt x="169" y="208"/>
                  <a:pt x="169" y="208"/>
                  <a:pt x="169" y="208"/>
                </a:cubicBezTo>
                <a:cubicBezTo>
                  <a:pt x="169" y="208"/>
                  <a:pt x="169" y="208"/>
                  <a:pt x="169" y="208"/>
                </a:cubicBezTo>
                <a:cubicBezTo>
                  <a:pt x="174" y="206"/>
                  <a:pt x="174" y="206"/>
                  <a:pt x="174" y="206"/>
                </a:cubicBezTo>
                <a:cubicBezTo>
                  <a:pt x="174" y="206"/>
                  <a:pt x="174" y="206"/>
                  <a:pt x="174" y="206"/>
                </a:cubicBezTo>
                <a:cubicBezTo>
                  <a:pt x="174" y="205"/>
                  <a:pt x="174" y="205"/>
                  <a:pt x="174" y="205"/>
                </a:cubicBezTo>
                <a:cubicBezTo>
                  <a:pt x="180" y="205"/>
                  <a:pt x="180" y="205"/>
                  <a:pt x="180" y="205"/>
                </a:cubicBezTo>
                <a:cubicBezTo>
                  <a:pt x="179" y="202"/>
                  <a:pt x="179" y="202"/>
                  <a:pt x="179" y="202"/>
                </a:cubicBezTo>
                <a:cubicBezTo>
                  <a:pt x="179" y="201"/>
                  <a:pt x="179" y="201"/>
                  <a:pt x="179" y="201"/>
                </a:cubicBezTo>
                <a:cubicBezTo>
                  <a:pt x="176" y="172"/>
                  <a:pt x="176" y="172"/>
                  <a:pt x="176" y="172"/>
                </a:cubicBezTo>
                <a:cubicBezTo>
                  <a:pt x="164" y="153"/>
                  <a:pt x="164" y="153"/>
                  <a:pt x="164" y="153"/>
                </a:cubicBezTo>
                <a:cubicBezTo>
                  <a:pt x="142" y="128"/>
                  <a:pt x="142" y="128"/>
                  <a:pt x="142" y="128"/>
                </a:cubicBezTo>
                <a:cubicBezTo>
                  <a:pt x="142" y="127"/>
                  <a:pt x="142" y="127"/>
                  <a:pt x="142" y="127"/>
                </a:cubicBezTo>
                <a:cubicBezTo>
                  <a:pt x="140" y="111"/>
                  <a:pt x="140" y="111"/>
                  <a:pt x="140" y="111"/>
                </a:cubicBezTo>
                <a:cubicBezTo>
                  <a:pt x="133" y="98"/>
                  <a:pt x="133" y="98"/>
                  <a:pt x="133" y="98"/>
                </a:cubicBezTo>
                <a:cubicBezTo>
                  <a:pt x="133" y="97"/>
                  <a:pt x="133" y="97"/>
                  <a:pt x="133" y="97"/>
                </a:cubicBezTo>
                <a:cubicBezTo>
                  <a:pt x="132" y="97"/>
                  <a:pt x="132" y="97"/>
                  <a:pt x="132" y="97"/>
                </a:cubicBezTo>
                <a:cubicBezTo>
                  <a:pt x="132" y="97"/>
                  <a:pt x="132" y="97"/>
                  <a:pt x="132" y="97"/>
                </a:cubicBezTo>
                <a:cubicBezTo>
                  <a:pt x="133" y="96"/>
                  <a:pt x="133" y="96"/>
                  <a:pt x="133" y="96"/>
                </a:cubicBezTo>
                <a:cubicBezTo>
                  <a:pt x="137" y="80"/>
                  <a:pt x="137" y="80"/>
                  <a:pt x="137" y="80"/>
                </a:cubicBezTo>
                <a:cubicBezTo>
                  <a:pt x="138" y="80"/>
                  <a:pt x="138" y="80"/>
                  <a:pt x="138" y="80"/>
                </a:cubicBezTo>
                <a:cubicBezTo>
                  <a:pt x="139" y="80"/>
                  <a:pt x="139" y="80"/>
                  <a:pt x="139" y="80"/>
                </a:cubicBezTo>
                <a:cubicBezTo>
                  <a:pt x="177" y="77"/>
                  <a:pt x="177" y="77"/>
                  <a:pt x="177" y="77"/>
                </a:cubicBezTo>
                <a:cubicBezTo>
                  <a:pt x="198" y="67"/>
                  <a:pt x="198" y="67"/>
                  <a:pt x="198" y="67"/>
                </a:cubicBezTo>
                <a:cubicBezTo>
                  <a:pt x="198" y="67"/>
                  <a:pt x="198" y="67"/>
                  <a:pt x="198" y="67"/>
                </a:cubicBezTo>
                <a:cubicBezTo>
                  <a:pt x="199" y="66"/>
                  <a:pt x="199" y="66"/>
                  <a:pt x="199" y="66"/>
                </a:cubicBezTo>
                <a:cubicBezTo>
                  <a:pt x="206" y="64"/>
                  <a:pt x="211" y="60"/>
                  <a:pt x="212" y="57"/>
                </a:cubicBezTo>
                <a:cubicBezTo>
                  <a:pt x="214" y="54"/>
                  <a:pt x="215" y="50"/>
                  <a:pt x="215" y="44"/>
                </a:cubicBezTo>
                <a:close/>
              </a:path>
            </a:pathLst>
          </a:custGeom>
          <a:solidFill>
            <a:sysClr val="window" lastClr="FFFFFF">
              <a:lumMod val="85000"/>
            </a:sysClr>
          </a:solidFill>
          <a:ln>
            <a:solidFill>
              <a:sysClr val="window" lastClr="FFFFFF">
                <a:lumMod val="65000"/>
              </a:sysClr>
            </a:solidFill>
          </a:ln>
          <a:effectLst>
            <a:outerShdw blurRad="50800" dist="38100" dir="5400000" algn="t" rotWithShape="0">
              <a:prstClr val="black">
                <a:alpha val="40000"/>
              </a:prstClr>
            </a:outerShdw>
          </a:effectLst>
        </p:spPr>
        <p:txBody>
          <a:bodyPr/>
          <a:lstStyle/>
          <a:p>
            <a:endParaRPr lang="zh-CN" altLang="en-US"/>
          </a:p>
        </p:txBody>
      </p:sp>
      <p:sp>
        <p:nvSpPr>
          <p:cNvPr id="22" name="Freeform 23"/>
          <p:cNvSpPr/>
          <p:nvPr/>
        </p:nvSpPr>
        <p:spPr bwMode="auto">
          <a:xfrm>
            <a:off x="5021898" y="2977515"/>
            <a:ext cx="407987" cy="893763"/>
          </a:xfrm>
          <a:custGeom>
            <a:avLst/>
            <a:gdLst>
              <a:gd name="T0" fmla="*/ 375647 w 164"/>
              <a:gd name="T1" fmla="*/ 12448 h 359"/>
              <a:gd name="T2" fmla="*/ 353257 w 164"/>
              <a:gd name="T3" fmla="*/ 22406 h 359"/>
              <a:gd name="T4" fmla="*/ 333355 w 164"/>
              <a:gd name="T5" fmla="*/ 44813 h 359"/>
              <a:gd name="T6" fmla="*/ 328380 w 164"/>
              <a:gd name="T7" fmla="*/ 44813 h 359"/>
              <a:gd name="T8" fmla="*/ 253748 w 164"/>
              <a:gd name="T9" fmla="*/ 49792 h 359"/>
              <a:gd name="T10" fmla="*/ 228871 w 164"/>
              <a:gd name="T11" fmla="*/ 72198 h 359"/>
              <a:gd name="T12" fmla="*/ 208969 w 164"/>
              <a:gd name="T13" fmla="*/ 87136 h 359"/>
              <a:gd name="T14" fmla="*/ 174141 w 164"/>
              <a:gd name="T15" fmla="*/ 87136 h 359"/>
              <a:gd name="T16" fmla="*/ 156727 w 164"/>
              <a:gd name="T17" fmla="*/ 141907 h 359"/>
              <a:gd name="T18" fmla="*/ 154239 w 164"/>
              <a:gd name="T19" fmla="*/ 141907 h 359"/>
              <a:gd name="T20" fmla="*/ 121899 w 164"/>
              <a:gd name="T21" fmla="*/ 171782 h 359"/>
              <a:gd name="T22" fmla="*/ 77119 w 164"/>
              <a:gd name="T23" fmla="*/ 226553 h 359"/>
              <a:gd name="T24" fmla="*/ 49755 w 164"/>
              <a:gd name="T25" fmla="*/ 253938 h 359"/>
              <a:gd name="T26" fmla="*/ 47267 w 164"/>
              <a:gd name="T27" fmla="*/ 291282 h 359"/>
              <a:gd name="T28" fmla="*/ 47267 w 164"/>
              <a:gd name="T29" fmla="*/ 321157 h 359"/>
              <a:gd name="T30" fmla="*/ 29853 w 164"/>
              <a:gd name="T31" fmla="*/ 348543 h 359"/>
              <a:gd name="T32" fmla="*/ 29853 w 164"/>
              <a:gd name="T33" fmla="*/ 420741 h 359"/>
              <a:gd name="T34" fmla="*/ 44779 w 164"/>
              <a:gd name="T35" fmla="*/ 460574 h 359"/>
              <a:gd name="T36" fmla="*/ 42291 w 164"/>
              <a:gd name="T37" fmla="*/ 495429 h 359"/>
              <a:gd name="T38" fmla="*/ 9951 w 164"/>
              <a:gd name="T39" fmla="*/ 609950 h 359"/>
              <a:gd name="T40" fmla="*/ 32340 w 164"/>
              <a:gd name="T41" fmla="*/ 699575 h 359"/>
              <a:gd name="T42" fmla="*/ 24877 w 164"/>
              <a:gd name="T43" fmla="*/ 893763 h 359"/>
              <a:gd name="T44" fmla="*/ 62193 w 164"/>
              <a:gd name="T45" fmla="*/ 858909 h 359"/>
              <a:gd name="T46" fmla="*/ 211457 w 164"/>
              <a:gd name="T47" fmla="*/ 784221 h 359"/>
              <a:gd name="T48" fmla="*/ 283601 w 164"/>
              <a:gd name="T49" fmla="*/ 791690 h 359"/>
              <a:gd name="T50" fmla="*/ 340818 w 164"/>
              <a:gd name="T51" fmla="*/ 736919 h 359"/>
              <a:gd name="T52" fmla="*/ 355745 w 164"/>
              <a:gd name="T53" fmla="*/ 702065 h 359"/>
              <a:gd name="T54" fmla="*/ 355745 w 164"/>
              <a:gd name="T55" fmla="*/ 694596 h 359"/>
              <a:gd name="T56" fmla="*/ 363208 w 164"/>
              <a:gd name="T57" fmla="*/ 642314 h 359"/>
              <a:gd name="T58" fmla="*/ 370671 w 164"/>
              <a:gd name="T59" fmla="*/ 609950 h 359"/>
              <a:gd name="T60" fmla="*/ 355745 w 164"/>
              <a:gd name="T61" fmla="*/ 530283 h 359"/>
              <a:gd name="T62" fmla="*/ 363208 w 164"/>
              <a:gd name="T63" fmla="*/ 502897 h 359"/>
              <a:gd name="T64" fmla="*/ 407987 w 164"/>
              <a:gd name="T65" fmla="*/ 405803 h 359"/>
              <a:gd name="T66" fmla="*/ 340818 w 164"/>
              <a:gd name="T67" fmla="*/ 348543 h 359"/>
              <a:gd name="T68" fmla="*/ 333355 w 164"/>
              <a:gd name="T69" fmla="*/ 321157 h 359"/>
              <a:gd name="T70" fmla="*/ 338331 w 164"/>
              <a:gd name="T71" fmla="*/ 276345 h 359"/>
              <a:gd name="T72" fmla="*/ 348282 w 164"/>
              <a:gd name="T73" fmla="*/ 243980 h 359"/>
              <a:gd name="T74" fmla="*/ 393061 w 164"/>
              <a:gd name="T75" fmla="*/ 209126 h 359"/>
              <a:gd name="T76" fmla="*/ 403012 w 164"/>
              <a:gd name="T77" fmla="*/ 124480 h 359"/>
              <a:gd name="T78" fmla="*/ 375647 w 164"/>
              <a:gd name="T79" fmla="*/ 117011 h 359"/>
              <a:gd name="T80" fmla="*/ 343306 w 164"/>
              <a:gd name="T81" fmla="*/ 99584 h 359"/>
              <a:gd name="T82" fmla="*/ 340818 w 164"/>
              <a:gd name="T83" fmla="*/ 57261 h 3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64" h="359">
                <a:moveTo>
                  <a:pt x="153" y="18"/>
                </a:moveTo>
                <a:cubicBezTo>
                  <a:pt x="155" y="15"/>
                  <a:pt x="155" y="15"/>
                  <a:pt x="155" y="15"/>
                </a:cubicBezTo>
                <a:cubicBezTo>
                  <a:pt x="151" y="5"/>
                  <a:pt x="151" y="5"/>
                  <a:pt x="151" y="5"/>
                </a:cubicBezTo>
                <a:cubicBezTo>
                  <a:pt x="146" y="0"/>
                  <a:pt x="146" y="0"/>
                  <a:pt x="146" y="0"/>
                </a:cubicBezTo>
                <a:cubicBezTo>
                  <a:pt x="142" y="8"/>
                  <a:pt x="142" y="8"/>
                  <a:pt x="142" y="8"/>
                </a:cubicBezTo>
                <a:cubicBezTo>
                  <a:pt x="142" y="9"/>
                  <a:pt x="142" y="9"/>
                  <a:pt x="142" y="9"/>
                </a:cubicBezTo>
                <a:cubicBezTo>
                  <a:pt x="142" y="9"/>
                  <a:pt x="142" y="9"/>
                  <a:pt x="142" y="9"/>
                </a:cubicBezTo>
                <a:cubicBezTo>
                  <a:pt x="142" y="9"/>
                  <a:pt x="142" y="9"/>
                  <a:pt x="142" y="9"/>
                </a:cubicBezTo>
                <a:cubicBezTo>
                  <a:pt x="134" y="18"/>
                  <a:pt x="134" y="18"/>
                  <a:pt x="134" y="18"/>
                </a:cubicBezTo>
                <a:cubicBezTo>
                  <a:pt x="134" y="18"/>
                  <a:pt x="134" y="18"/>
                  <a:pt x="134" y="18"/>
                </a:cubicBezTo>
                <a:cubicBezTo>
                  <a:pt x="133" y="18"/>
                  <a:pt x="133" y="18"/>
                  <a:pt x="133" y="18"/>
                </a:cubicBezTo>
                <a:cubicBezTo>
                  <a:pt x="132" y="18"/>
                  <a:pt x="132" y="18"/>
                  <a:pt x="132" y="18"/>
                </a:cubicBezTo>
                <a:cubicBezTo>
                  <a:pt x="117" y="23"/>
                  <a:pt x="117" y="23"/>
                  <a:pt x="117" y="23"/>
                </a:cubicBezTo>
                <a:cubicBezTo>
                  <a:pt x="116" y="23"/>
                  <a:pt x="116" y="23"/>
                  <a:pt x="116" y="23"/>
                </a:cubicBezTo>
                <a:cubicBezTo>
                  <a:pt x="102" y="20"/>
                  <a:pt x="102" y="20"/>
                  <a:pt x="102" y="20"/>
                </a:cubicBezTo>
                <a:cubicBezTo>
                  <a:pt x="94" y="23"/>
                  <a:pt x="94" y="23"/>
                  <a:pt x="94" y="23"/>
                </a:cubicBezTo>
                <a:cubicBezTo>
                  <a:pt x="92" y="29"/>
                  <a:pt x="92" y="29"/>
                  <a:pt x="92" y="29"/>
                </a:cubicBezTo>
                <a:cubicBezTo>
                  <a:pt x="92" y="29"/>
                  <a:pt x="92" y="29"/>
                  <a:pt x="92" y="29"/>
                </a:cubicBezTo>
                <a:cubicBezTo>
                  <a:pt x="92" y="30"/>
                  <a:pt x="92" y="30"/>
                  <a:pt x="92" y="30"/>
                </a:cubicBezTo>
                <a:cubicBezTo>
                  <a:pt x="85" y="35"/>
                  <a:pt x="85" y="35"/>
                  <a:pt x="85" y="35"/>
                </a:cubicBezTo>
                <a:cubicBezTo>
                  <a:pt x="84" y="35"/>
                  <a:pt x="84" y="35"/>
                  <a:pt x="84" y="35"/>
                </a:cubicBezTo>
                <a:cubicBezTo>
                  <a:pt x="83" y="35"/>
                  <a:pt x="83" y="35"/>
                  <a:pt x="83" y="35"/>
                </a:cubicBezTo>
                <a:cubicBezTo>
                  <a:pt x="71" y="34"/>
                  <a:pt x="71" y="34"/>
                  <a:pt x="71" y="34"/>
                </a:cubicBezTo>
                <a:cubicBezTo>
                  <a:pt x="70" y="35"/>
                  <a:pt x="70" y="35"/>
                  <a:pt x="70" y="35"/>
                </a:cubicBezTo>
                <a:cubicBezTo>
                  <a:pt x="70" y="47"/>
                  <a:pt x="70" y="47"/>
                  <a:pt x="70" y="47"/>
                </a:cubicBezTo>
                <a:cubicBezTo>
                  <a:pt x="69" y="48"/>
                  <a:pt x="69" y="48"/>
                  <a:pt x="69" y="48"/>
                </a:cubicBezTo>
                <a:cubicBezTo>
                  <a:pt x="63" y="57"/>
                  <a:pt x="63" y="57"/>
                  <a:pt x="63" y="57"/>
                </a:cubicBezTo>
                <a:cubicBezTo>
                  <a:pt x="63" y="57"/>
                  <a:pt x="63" y="57"/>
                  <a:pt x="63" y="57"/>
                </a:cubicBezTo>
                <a:cubicBezTo>
                  <a:pt x="63" y="57"/>
                  <a:pt x="63" y="57"/>
                  <a:pt x="63" y="57"/>
                </a:cubicBezTo>
                <a:cubicBezTo>
                  <a:pt x="62" y="57"/>
                  <a:pt x="62" y="57"/>
                  <a:pt x="62" y="57"/>
                </a:cubicBezTo>
                <a:cubicBezTo>
                  <a:pt x="51" y="69"/>
                  <a:pt x="51" y="69"/>
                  <a:pt x="51" y="69"/>
                </a:cubicBezTo>
                <a:cubicBezTo>
                  <a:pt x="50" y="69"/>
                  <a:pt x="50" y="69"/>
                  <a:pt x="50" y="69"/>
                </a:cubicBezTo>
                <a:cubicBezTo>
                  <a:pt x="49" y="69"/>
                  <a:pt x="49" y="69"/>
                  <a:pt x="49" y="69"/>
                </a:cubicBezTo>
                <a:cubicBezTo>
                  <a:pt x="37" y="72"/>
                  <a:pt x="37" y="72"/>
                  <a:pt x="37" y="72"/>
                </a:cubicBezTo>
                <a:cubicBezTo>
                  <a:pt x="29" y="80"/>
                  <a:pt x="29" y="80"/>
                  <a:pt x="29" y="80"/>
                </a:cubicBezTo>
                <a:cubicBezTo>
                  <a:pt x="31" y="91"/>
                  <a:pt x="31" y="91"/>
                  <a:pt x="31" y="91"/>
                </a:cubicBezTo>
                <a:cubicBezTo>
                  <a:pt x="31" y="93"/>
                  <a:pt x="31" y="93"/>
                  <a:pt x="31" y="93"/>
                </a:cubicBezTo>
                <a:cubicBezTo>
                  <a:pt x="29" y="94"/>
                  <a:pt x="29" y="94"/>
                  <a:pt x="29" y="94"/>
                </a:cubicBezTo>
                <a:cubicBezTo>
                  <a:pt x="20" y="102"/>
                  <a:pt x="20" y="102"/>
                  <a:pt x="20" y="102"/>
                </a:cubicBezTo>
                <a:cubicBezTo>
                  <a:pt x="15" y="108"/>
                  <a:pt x="15" y="108"/>
                  <a:pt x="15" y="108"/>
                </a:cubicBezTo>
                <a:cubicBezTo>
                  <a:pt x="19" y="116"/>
                  <a:pt x="19" y="116"/>
                  <a:pt x="19" y="116"/>
                </a:cubicBezTo>
                <a:cubicBezTo>
                  <a:pt x="19" y="117"/>
                  <a:pt x="19" y="117"/>
                  <a:pt x="19" y="117"/>
                </a:cubicBezTo>
                <a:cubicBezTo>
                  <a:pt x="19" y="117"/>
                  <a:pt x="19" y="117"/>
                  <a:pt x="19" y="117"/>
                </a:cubicBezTo>
                <a:cubicBezTo>
                  <a:pt x="19" y="129"/>
                  <a:pt x="19" y="129"/>
                  <a:pt x="19" y="129"/>
                </a:cubicBezTo>
                <a:cubicBezTo>
                  <a:pt x="19" y="129"/>
                  <a:pt x="19" y="129"/>
                  <a:pt x="19" y="129"/>
                </a:cubicBezTo>
                <a:cubicBezTo>
                  <a:pt x="19" y="129"/>
                  <a:pt x="19" y="129"/>
                  <a:pt x="19" y="129"/>
                </a:cubicBezTo>
                <a:cubicBezTo>
                  <a:pt x="12" y="139"/>
                  <a:pt x="12" y="139"/>
                  <a:pt x="12" y="139"/>
                </a:cubicBezTo>
                <a:cubicBezTo>
                  <a:pt x="12" y="140"/>
                  <a:pt x="12" y="140"/>
                  <a:pt x="12" y="140"/>
                </a:cubicBezTo>
                <a:cubicBezTo>
                  <a:pt x="3" y="150"/>
                  <a:pt x="3" y="150"/>
                  <a:pt x="3" y="150"/>
                </a:cubicBezTo>
                <a:cubicBezTo>
                  <a:pt x="4" y="162"/>
                  <a:pt x="4" y="162"/>
                  <a:pt x="4" y="162"/>
                </a:cubicBezTo>
                <a:cubicBezTo>
                  <a:pt x="12" y="169"/>
                  <a:pt x="12" y="169"/>
                  <a:pt x="12" y="169"/>
                </a:cubicBezTo>
                <a:cubicBezTo>
                  <a:pt x="12" y="170"/>
                  <a:pt x="12" y="170"/>
                  <a:pt x="12" y="170"/>
                </a:cubicBezTo>
                <a:cubicBezTo>
                  <a:pt x="12" y="170"/>
                  <a:pt x="12" y="170"/>
                  <a:pt x="12" y="170"/>
                </a:cubicBezTo>
                <a:cubicBezTo>
                  <a:pt x="16" y="176"/>
                  <a:pt x="18" y="181"/>
                  <a:pt x="18" y="185"/>
                </a:cubicBezTo>
                <a:cubicBezTo>
                  <a:pt x="18" y="199"/>
                  <a:pt x="18" y="199"/>
                  <a:pt x="18" y="199"/>
                </a:cubicBezTo>
                <a:cubicBezTo>
                  <a:pt x="17" y="199"/>
                  <a:pt x="17" y="199"/>
                  <a:pt x="17" y="199"/>
                </a:cubicBezTo>
                <a:cubicBezTo>
                  <a:pt x="17" y="199"/>
                  <a:pt x="17" y="199"/>
                  <a:pt x="17" y="199"/>
                </a:cubicBezTo>
                <a:cubicBezTo>
                  <a:pt x="4" y="208"/>
                  <a:pt x="4" y="208"/>
                  <a:pt x="4" y="208"/>
                </a:cubicBezTo>
                <a:cubicBezTo>
                  <a:pt x="3" y="227"/>
                  <a:pt x="3" y="227"/>
                  <a:pt x="3" y="227"/>
                </a:cubicBezTo>
                <a:cubicBezTo>
                  <a:pt x="4" y="245"/>
                  <a:pt x="4" y="245"/>
                  <a:pt x="4" y="245"/>
                </a:cubicBezTo>
                <a:cubicBezTo>
                  <a:pt x="4" y="251"/>
                  <a:pt x="7" y="262"/>
                  <a:pt x="13" y="279"/>
                </a:cubicBezTo>
                <a:cubicBezTo>
                  <a:pt x="13" y="280"/>
                  <a:pt x="13" y="280"/>
                  <a:pt x="13" y="280"/>
                </a:cubicBezTo>
                <a:cubicBezTo>
                  <a:pt x="13" y="281"/>
                  <a:pt x="13" y="281"/>
                  <a:pt x="13" y="281"/>
                </a:cubicBezTo>
                <a:cubicBezTo>
                  <a:pt x="0" y="343"/>
                  <a:pt x="0" y="343"/>
                  <a:pt x="0" y="343"/>
                </a:cubicBezTo>
                <a:cubicBezTo>
                  <a:pt x="1" y="355"/>
                  <a:pt x="1" y="355"/>
                  <a:pt x="1" y="355"/>
                </a:cubicBezTo>
                <a:cubicBezTo>
                  <a:pt x="10" y="359"/>
                  <a:pt x="10" y="359"/>
                  <a:pt x="10" y="359"/>
                </a:cubicBezTo>
                <a:cubicBezTo>
                  <a:pt x="24" y="345"/>
                  <a:pt x="24" y="345"/>
                  <a:pt x="24" y="345"/>
                </a:cubicBezTo>
                <a:cubicBezTo>
                  <a:pt x="24" y="345"/>
                  <a:pt x="24" y="345"/>
                  <a:pt x="24" y="345"/>
                </a:cubicBezTo>
                <a:cubicBezTo>
                  <a:pt x="25" y="345"/>
                  <a:pt x="25" y="345"/>
                  <a:pt x="25" y="345"/>
                </a:cubicBezTo>
                <a:cubicBezTo>
                  <a:pt x="72" y="327"/>
                  <a:pt x="72" y="327"/>
                  <a:pt x="72" y="327"/>
                </a:cubicBezTo>
                <a:cubicBezTo>
                  <a:pt x="84" y="316"/>
                  <a:pt x="84" y="316"/>
                  <a:pt x="84" y="316"/>
                </a:cubicBezTo>
                <a:cubicBezTo>
                  <a:pt x="85" y="315"/>
                  <a:pt x="85" y="315"/>
                  <a:pt x="85" y="315"/>
                </a:cubicBezTo>
                <a:cubicBezTo>
                  <a:pt x="86" y="315"/>
                  <a:pt x="86" y="315"/>
                  <a:pt x="86" y="315"/>
                </a:cubicBezTo>
                <a:cubicBezTo>
                  <a:pt x="87" y="315"/>
                  <a:pt x="87" y="315"/>
                  <a:pt x="87" y="315"/>
                </a:cubicBezTo>
                <a:cubicBezTo>
                  <a:pt x="114" y="318"/>
                  <a:pt x="114" y="318"/>
                  <a:pt x="114" y="318"/>
                </a:cubicBezTo>
                <a:cubicBezTo>
                  <a:pt x="117" y="318"/>
                  <a:pt x="125" y="315"/>
                  <a:pt x="137" y="310"/>
                </a:cubicBezTo>
                <a:cubicBezTo>
                  <a:pt x="137" y="297"/>
                  <a:pt x="137" y="297"/>
                  <a:pt x="137" y="297"/>
                </a:cubicBezTo>
                <a:cubicBezTo>
                  <a:pt x="137" y="296"/>
                  <a:pt x="137" y="296"/>
                  <a:pt x="137" y="296"/>
                </a:cubicBezTo>
                <a:cubicBezTo>
                  <a:pt x="138" y="296"/>
                  <a:pt x="138" y="296"/>
                  <a:pt x="138" y="296"/>
                </a:cubicBezTo>
                <a:cubicBezTo>
                  <a:pt x="145" y="290"/>
                  <a:pt x="145" y="290"/>
                  <a:pt x="145" y="290"/>
                </a:cubicBezTo>
                <a:cubicBezTo>
                  <a:pt x="143" y="282"/>
                  <a:pt x="143" y="282"/>
                  <a:pt x="143" y="282"/>
                </a:cubicBezTo>
                <a:cubicBezTo>
                  <a:pt x="143" y="281"/>
                  <a:pt x="143" y="281"/>
                  <a:pt x="143" y="281"/>
                </a:cubicBezTo>
                <a:cubicBezTo>
                  <a:pt x="143" y="281"/>
                  <a:pt x="143" y="281"/>
                  <a:pt x="143" y="281"/>
                </a:cubicBezTo>
                <a:cubicBezTo>
                  <a:pt x="143" y="279"/>
                  <a:pt x="143" y="279"/>
                  <a:pt x="143" y="279"/>
                </a:cubicBezTo>
                <a:cubicBezTo>
                  <a:pt x="144" y="279"/>
                  <a:pt x="144" y="279"/>
                  <a:pt x="144" y="279"/>
                </a:cubicBezTo>
                <a:cubicBezTo>
                  <a:pt x="146" y="276"/>
                  <a:pt x="146" y="274"/>
                  <a:pt x="145" y="272"/>
                </a:cubicBezTo>
                <a:cubicBezTo>
                  <a:pt x="143" y="268"/>
                  <a:pt x="143" y="264"/>
                  <a:pt x="146" y="258"/>
                </a:cubicBezTo>
                <a:cubicBezTo>
                  <a:pt x="150" y="254"/>
                  <a:pt x="150" y="254"/>
                  <a:pt x="150" y="254"/>
                </a:cubicBezTo>
                <a:cubicBezTo>
                  <a:pt x="150" y="254"/>
                  <a:pt x="150" y="254"/>
                  <a:pt x="150" y="254"/>
                </a:cubicBezTo>
                <a:cubicBezTo>
                  <a:pt x="149" y="245"/>
                  <a:pt x="149" y="245"/>
                  <a:pt x="149" y="245"/>
                </a:cubicBezTo>
                <a:cubicBezTo>
                  <a:pt x="140" y="234"/>
                  <a:pt x="140" y="234"/>
                  <a:pt x="140" y="234"/>
                </a:cubicBezTo>
                <a:cubicBezTo>
                  <a:pt x="136" y="231"/>
                  <a:pt x="135" y="227"/>
                  <a:pt x="137" y="223"/>
                </a:cubicBezTo>
                <a:cubicBezTo>
                  <a:pt x="139" y="219"/>
                  <a:pt x="140" y="216"/>
                  <a:pt x="143" y="213"/>
                </a:cubicBezTo>
                <a:cubicBezTo>
                  <a:pt x="146" y="202"/>
                  <a:pt x="146" y="202"/>
                  <a:pt x="146" y="202"/>
                </a:cubicBezTo>
                <a:cubicBezTo>
                  <a:pt x="146" y="202"/>
                  <a:pt x="146" y="202"/>
                  <a:pt x="146" y="202"/>
                </a:cubicBezTo>
                <a:cubicBezTo>
                  <a:pt x="146" y="202"/>
                  <a:pt x="146" y="202"/>
                  <a:pt x="146" y="202"/>
                </a:cubicBezTo>
                <a:cubicBezTo>
                  <a:pt x="153" y="188"/>
                  <a:pt x="153" y="188"/>
                  <a:pt x="153" y="188"/>
                </a:cubicBezTo>
                <a:cubicBezTo>
                  <a:pt x="154" y="181"/>
                  <a:pt x="154" y="181"/>
                  <a:pt x="154" y="181"/>
                </a:cubicBezTo>
                <a:cubicBezTo>
                  <a:pt x="164" y="163"/>
                  <a:pt x="164" y="163"/>
                  <a:pt x="164" y="163"/>
                </a:cubicBezTo>
                <a:cubicBezTo>
                  <a:pt x="157" y="151"/>
                  <a:pt x="157" y="151"/>
                  <a:pt x="157" y="151"/>
                </a:cubicBezTo>
                <a:cubicBezTo>
                  <a:pt x="139" y="140"/>
                  <a:pt x="139" y="140"/>
                  <a:pt x="139" y="140"/>
                </a:cubicBezTo>
                <a:cubicBezTo>
                  <a:pt x="137" y="140"/>
                  <a:pt x="137" y="140"/>
                  <a:pt x="137" y="140"/>
                </a:cubicBezTo>
                <a:cubicBezTo>
                  <a:pt x="137" y="139"/>
                  <a:pt x="137" y="139"/>
                  <a:pt x="137" y="139"/>
                </a:cubicBezTo>
                <a:cubicBezTo>
                  <a:pt x="137" y="139"/>
                  <a:pt x="137" y="139"/>
                  <a:pt x="137" y="139"/>
                </a:cubicBezTo>
                <a:cubicBezTo>
                  <a:pt x="134" y="129"/>
                  <a:pt x="134" y="129"/>
                  <a:pt x="134" y="129"/>
                </a:cubicBezTo>
                <a:cubicBezTo>
                  <a:pt x="134" y="128"/>
                  <a:pt x="134" y="128"/>
                  <a:pt x="134" y="128"/>
                </a:cubicBezTo>
                <a:cubicBezTo>
                  <a:pt x="134" y="127"/>
                  <a:pt x="134" y="127"/>
                  <a:pt x="134" y="127"/>
                </a:cubicBezTo>
                <a:cubicBezTo>
                  <a:pt x="136" y="111"/>
                  <a:pt x="136" y="111"/>
                  <a:pt x="136" y="111"/>
                </a:cubicBezTo>
                <a:cubicBezTo>
                  <a:pt x="136" y="111"/>
                  <a:pt x="136" y="111"/>
                  <a:pt x="136" y="111"/>
                </a:cubicBezTo>
                <a:cubicBezTo>
                  <a:pt x="136" y="110"/>
                  <a:pt x="136" y="110"/>
                  <a:pt x="136" y="110"/>
                </a:cubicBezTo>
                <a:cubicBezTo>
                  <a:pt x="140" y="98"/>
                  <a:pt x="140" y="98"/>
                  <a:pt x="140" y="98"/>
                </a:cubicBezTo>
                <a:cubicBezTo>
                  <a:pt x="139" y="94"/>
                  <a:pt x="140" y="91"/>
                  <a:pt x="142" y="88"/>
                </a:cubicBezTo>
                <a:cubicBezTo>
                  <a:pt x="143" y="87"/>
                  <a:pt x="145" y="86"/>
                  <a:pt x="146" y="86"/>
                </a:cubicBezTo>
                <a:cubicBezTo>
                  <a:pt x="158" y="84"/>
                  <a:pt x="158" y="84"/>
                  <a:pt x="158" y="84"/>
                </a:cubicBezTo>
                <a:cubicBezTo>
                  <a:pt x="161" y="77"/>
                  <a:pt x="161" y="77"/>
                  <a:pt x="161" y="77"/>
                </a:cubicBezTo>
                <a:cubicBezTo>
                  <a:pt x="164" y="57"/>
                  <a:pt x="164" y="57"/>
                  <a:pt x="164" y="57"/>
                </a:cubicBezTo>
                <a:cubicBezTo>
                  <a:pt x="162" y="50"/>
                  <a:pt x="162" y="50"/>
                  <a:pt x="162" y="50"/>
                </a:cubicBezTo>
                <a:cubicBezTo>
                  <a:pt x="151" y="47"/>
                  <a:pt x="151" y="47"/>
                  <a:pt x="151" y="47"/>
                </a:cubicBezTo>
                <a:cubicBezTo>
                  <a:pt x="151" y="47"/>
                  <a:pt x="151" y="47"/>
                  <a:pt x="151" y="47"/>
                </a:cubicBezTo>
                <a:cubicBezTo>
                  <a:pt x="151" y="47"/>
                  <a:pt x="151" y="47"/>
                  <a:pt x="151" y="47"/>
                </a:cubicBezTo>
                <a:cubicBezTo>
                  <a:pt x="139" y="41"/>
                  <a:pt x="139" y="41"/>
                  <a:pt x="139" y="41"/>
                </a:cubicBezTo>
                <a:cubicBezTo>
                  <a:pt x="138" y="41"/>
                  <a:pt x="138" y="41"/>
                  <a:pt x="138" y="41"/>
                </a:cubicBezTo>
                <a:cubicBezTo>
                  <a:pt x="138" y="40"/>
                  <a:pt x="138" y="40"/>
                  <a:pt x="138" y="40"/>
                </a:cubicBezTo>
                <a:cubicBezTo>
                  <a:pt x="137" y="39"/>
                  <a:pt x="137" y="39"/>
                  <a:pt x="137" y="39"/>
                </a:cubicBezTo>
                <a:cubicBezTo>
                  <a:pt x="137" y="24"/>
                  <a:pt x="137" y="24"/>
                  <a:pt x="137" y="24"/>
                </a:cubicBezTo>
                <a:cubicBezTo>
                  <a:pt x="137" y="23"/>
                  <a:pt x="137" y="23"/>
                  <a:pt x="137" y="23"/>
                </a:cubicBezTo>
                <a:cubicBezTo>
                  <a:pt x="137" y="21"/>
                  <a:pt x="137" y="21"/>
                  <a:pt x="137" y="21"/>
                </a:cubicBezTo>
                <a:lnTo>
                  <a:pt x="153" y="18"/>
                </a:lnTo>
                <a:close/>
              </a:path>
            </a:pathLst>
          </a:custGeom>
          <a:solidFill>
            <a:sysClr val="window" lastClr="FFFFFF">
              <a:lumMod val="85000"/>
            </a:sysClr>
          </a:solidFill>
          <a:ln>
            <a:solidFill>
              <a:sysClr val="window" lastClr="FFFFFF">
                <a:lumMod val="65000"/>
              </a:sysClr>
            </a:solidFill>
          </a:ln>
          <a:effectLst>
            <a:outerShdw blurRad="50800" dist="38100" dir="5400000" algn="t" rotWithShape="0">
              <a:prstClr val="black">
                <a:alpha val="40000"/>
              </a:prstClr>
            </a:outerShdw>
          </a:effectLst>
        </p:spPr>
        <p:txBody>
          <a:bodyPr/>
          <a:lstStyle/>
          <a:p>
            <a:endParaRPr lang="zh-CN" altLang="en-US"/>
          </a:p>
        </p:txBody>
      </p:sp>
      <p:sp>
        <p:nvSpPr>
          <p:cNvPr id="23" name="Freeform 24"/>
          <p:cNvSpPr/>
          <p:nvPr/>
        </p:nvSpPr>
        <p:spPr bwMode="auto">
          <a:xfrm>
            <a:off x="5044123" y="5130165"/>
            <a:ext cx="958850" cy="760413"/>
          </a:xfrm>
          <a:custGeom>
            <a:avLst/>
            <a:gdLst>
              <a:gd name="T0" fmla="*/ 923983 w 385"/>
              <a:gd name="T1" fmla="*/ 243531 h 306"/>
              <a:gd name="T2" fmla="*/ 958850 w 385"/>
              <a:gd name="T3" fmla="*/ 238561 h 306"/>
              <a:gd name="T4" fmla="*/ 889115 w 385"/>
              <a:gd name="T5" fmla="*/ 168981 h 306"/>
              <a:gd name="T6" fmla="*/ 841796 w 385"/>
              <a:gd name="T7" fmla="*/ 82005 h 306"/>
              <a:gd name="T8" fmla="*/ 762099 w 385"/>
              <a:gd name="T9" fmla="*/ 101885 h 306"/>
              <a:gd name="T10" fmla="*/ 757118 w 385"/>
              <a:gd name="T11" fmla="*/ 109340 h 306"/>
              <a:gd name="T12" fmla="*/ 687383 w 385"/>
              <a:gd name="T13" fmla="*/ 94430 h 306"/>
              <a:gd name="T14" fmla="*/ 567838 w 385"/>
              <a:gd name="T15" fmla="*/ 151586 h 306"/>
              <a:gd name="T16" fmla="*/ 567838 w 385"/>
              <a:gd name="T17" fmla="*/ 72065 h 306"/>
              <a:gd name="T18" fmla="*/ 560367 w 385"/>
              <a:gd name="T19" fmla="*/ 39760 h 306"/>
              <a:gd name="T20" fmla="*/ 523009 w 385"/>
              <a:gd name="T21" fmla="*/ 37275 h 306"/>
              <a:gd name="T22" fmla="*/ 475689 w 385"/>
              <a:gd name="T23" fmla="*/ 34790 h 306"/>
              <a:gd name="T24" fmla="*/ 413426 w 385"/>
              <a:gd name="T25" fmla="*/ 4970 h 306"/>
              <a:gd name="T26" fmla="*/ 395993 w 385"/>
              <a:gd name="T27" fmla="*/ 94430 h 306"/>
              <a:gd name="T28" fmla="*/ 311315 w 385"/>
              <a:gd name="T29" fmla="*/ 67095 h 306"/>
              <a:gd name="T30" fmla="*/ 291391 w 385"/>
              <a:gd name="T31" fmla="*/ 62125 h 306"/>
              <a:gd name="T32" fmla="*/ 268976 w 385"/>
              <a:gd name="T33" fmla="*/ 124250 h 306"/>
              <a:gd name="T34" fmla="*/ 281429 w 385"/>
              <a:gd name="T35" fmla="*/ 178921 h 306"/>
              <a:gd name="T36" fmla="*/ 254033 w 385"/>
              <a:gd name="T37" fmla="*/ 231106 h 306"/>
              <a:gd name="T38" fmla="*/ 196751 w 385"/>
              <a:gd name="T39" fmla="*/ 385177 h 306"/>
              <a:gd name="T40" fmla="*/ 107092 w 385"/>
              <a:gd name="T41" fmla="*/ 442332 h 306"/>
              <a:gd name="T42" fmla="*/ 119545 w 385"/>
              <a:gd name="T43" fmla="*/ 469667 h 306"/>
              <a:gd name="T44" fmla="*/ 69735 w 385"/>
              <a:gd name="T45" fmla="*/ 539247 h 306"/>
              <a:gd name="T46" fmla="*/ 19924 w 385"/>
              <a:gd name="T47" fmla="*/ 554157 h 306"/>
              <a:gd name="T48" fmla="*/ 7472 w 385"/>
              <a:gd name="T49" fmla="*/ 693318 h 306"/>
              <a:gd name="T50" fmla="*/ 27396 w 385"/>
              <a:gd name="T51" fmla="*/ 738048 h 306"/>
              <a:gd name="T52" fmla="*/ 77206 w 385"/>
              <a:gd name="T53" fmla="*/ 757928 h 306"/>
              <a:gd name="T54" fmla="*/ 82187 w 385"/>
              <a:gd name="T55" fmla="*/ 750473 h 306"/>
              <a:gd name="T56" fmla="*/ 64754 w 385"/>
              <a:gd name="T57" fmla="*/ 703258 h 306"/>
              <a:gd name="T58" fmla="*/ 44829 w 385"/>
              <a:gd name="T59" fmla="*/ 685863 h 306"/>
              <a:gd name="T60" fmla="*/ 69735 w 385"/>
              <a:gd name="T61" fmla="*/ 653558 h 306"/>
              <a:gd name="T62" fmla="*/ 119545 w 385"/>
              <a:gd name="T63" fmla="*/ 613797 h 306"/>
              <a:gd name="T64" fmla="*/ 241580 w 385"/>
              <a:gd name="T65" fmla="*/ 534277 h 306"/>
              <a:gd name="T66" fmla="*/ 266486 w 385"/>
              <a:gd name="T67" fmla="*/ 546702 h 306"/>
              <a:gd name="T68" fmla="*/ 281429 w 385"/>
              <a:gd name="T69" fmla="*/ 534277 h 306"/>
              <a:gd name="T70" fmla="*/ 363616 w 385"/>
              <a:gd name="T71" fmla="*/ 516882 h 306"/>
              <a:gd name="T72" fmla="*/ 368597 w 385"/>
              <a:gd name="T73" fmla="*/ 511912 h 306"/>
              <a:gd name="T74" fmla="*/ 448294 w 385"/>
              <a:gd name="T75" fmla="*/ 482092 h 306"/>
              <a:gd name="T76" fmla="*/ 465727 w 385"/>
              <a:gd name="T77" fmla="*/ 362811 h 306"/>
              <a:gd name="T78" fmla="*/ 493123 w 385"/>
              <a:gd name="T79" fmla="*/ 357841 h 306"/>
              <a:gd name="T80" fmla="*/ 498104 w 385"/>
              <a:gd name="T81" fmla="*/ 360326 h 306"/>
              <a:gd name="T82" fmla="*/ 600215 w 385"/>
              <a:gd name="T83" fmla="*/ 424937 h 306"/>
              <a:gd name="T84" fmla="*/ 587763 w 385"/>
              <a:gd name="T85" fmla="*/ 390147 h 306"/>
              <a:gd name="T86" fmla="*/ 627611 w 385"/>
              <a:gd name="T87" fmla="*/ 372751 h 306"/>
              <a:gd name="T88" fmla="*/ 652516 w 385"/>
              <a:gd name="T89" fmla="*/ 360326 h 306"/>
              <a:gd name="T90" fmla="*/ 727232 w 385"/>
              <a:gd name="T91" fmla="*/ 382692 h 306"/>
              <a:gd name="T92" fmla="*/ 777042 w 385"/>
              <a:gd name="T93" fmla="*/ 350386 h 306"/>
              <a:gd name="T94" fmla="*/ 782023 w 385"/>
              <a:gd name="T95" fmla="*/ 355356 h 306"/>
              <a:gd name="T96" fmla="*/ 899078 w 385"/>
              <a:gd name="T97" fmla="*/ 260926 h 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85" h="306">
                <a:moveTo>
                  <a:pt x="361" y="105"/>
                </a:moveTo>
                <a:cubicBezTo>
                  <a:pt x="366" y="104"/>
                  <a:pt x="369" y="102"/>
                  <a:pt x="371" y="99"/>
                </a:cubicBezTo>
                <a:cubicBezTo>
                  <a:pt x="371" y="98"/>
                  <a:pt x="371" y="98"/>
                  <a:pt x="371" y="98"/>
                </a:cubicBezTo>
                <a:cubicBezTo>
                  <a:pt x="371" y="96"/>
                  <a:pt x="371" y="96"/>
                  <a:pt x="371" y="96"/>
                </a:cubicBezTo>
                <a:cubicBezTo>
                  <a:pt x="374" y="96"/>
                  <a:pt x="374" y="96"/>
                  <a:pt x="374" y="96"/>
                </a:cubicBezTo>
                <a:cubicBezTo>
                  <a:pt x="385" y="96"/>
                  <a:pt x="385" y="96"/>
                  <a:pt x="385" y="96"/>
                </a:cubicBezTo>
                <a:cubicBezTo>
                  <a:pt x="385" y="88"/>
                  <a:pt x="385" y="88"/>
                  <a:pt x="385" y="88"/>
                </a:cubicBezTo>
                <a:cubicBezTo>
                  <a:pt x="381" y="88"/>
                  <a:pt x="378" y="87"/>
                  <a:pt x="375" y="84"/>
                </a:cubicBezTo>
                <a:cubicBezTo>
                  <a:pt x="357" y="68"/>
                  <a:pt x="357" y="68"/>
                  <a:pt x="357" y="68"/>
                </a:cubicBezTo>
                <a:cubicBezTo>
                  <a:pt x="357" y="67"/>
                  <a:pt x="357" y="67"/>
                  <a:pt x="357" y="67"/>
                </a:cubicBezTo>
                <a:cubicBezTo>
                  <a:pt x="349" y="44"/>
                  <a:pt x="349" y="44"/>
                  <a:pt x="349" y="44"/>
                </a:cubicBezTo>
                <a:cubicBezTo>
                  <a:pt x="338" y="33"/>
                  <a:pt x="338" y="33"/>
                  <a:pt x="338" y="33"/>
                </a:cubicBezTo>
                <a:cubicBezTo>
                  <a:pt x="325" y="33"/>
                  <a:pt x="315" y="33"/>
                  <a:pt x="307" y="33"/>
                </a:cubicBezTo>
                <a:cubicBezTo>
                  <a:pt x="305" y="34"/>
                  <a:pt x="305" y="34"/>
                  <a:pt x="305" y="34"/>
                </a:cubicBezTo>
                <a:cubicBezTo>
                  <a:pt x="306" y="41"/>
                  <a:pt x="306" y="41"/>
                  <a:pt x="306" y="41"/>
                </a:cubicBezTo>
                <a:cubicBezTo>
                  <a:pt x="306" y="42"/>
                  <a:pt x="306" y="42"/>
                  <a:pt x="306" y="42"/>
                </a:cubicBezTo>
                <a:cubicBezTo>
                  <a:pt x="306" y="44"/>
                  <a:pt x="306" y="44"/>
                  <a:pt x="306" y="44"/>
                </a:cubicBezTo>
                <a:cubicBezTo>
                  <a:pt x="304" y="44"/>
                  <a:pt x="304" y="44"/>
                  <a:pt x="304" y="44"/>
                </a:cubicBezTo>
                <a:cubicBezTo>
                  <a:pt x="294" y="48"/>
                  <a:pt x="294" y="48"/>
                  <a:pt x="294" y="48"/>
                </a:cubicBezTo>
                <a:cubicBezTo>
                  <a:pt x="292" y="47"/>
                  <a:pt x="292" y="47"/>
                  <a:pt x="292" y="47"/>
                </a:cubicBezTo>
                <a:cubicBezTo>
                  <a:pt x="284" y="39"/>
                  <a:pt x="280" y="36"/>
                  <a:pt x="276" y="38"/>
                </a:cubicBezTo>
                <a:cubicBezTo>
                  <a:pt x="255" y="48"/>
                  <a:pt x="243" y="53"/>
                  <a:pt x="239" y="51"/>
                </a:cubicBezTo>
                <a:cubicBezTo>
                  <a:pt x="237" y="52"/>
                  <a:pt x="234" y="54"/>
                  <a:pt x="230" y="58"/>
                </a:cubicBezTo>
                <a:cubicBezTo>
                  <a:pt x="228" y="61"/>
                  <a:pt x="228" y="61"/>
                  <a:pt x="228" y="61"/>
                </a:cubicBezTo>
                <a:cubicBezTo>
                  <a:pt x="225" y="58"/>
                  <a:pt x="225" y="58"/>
                  <a:pt x="225" y="58"/>
                </a:cubicBezTo>
                <a:cubicBezTo>
                  <a:pt x="219" y="53"/>
                  <a:pt x="216" y="48"/>
                  <a:pt x="216" y="44"/>
                </a:cubicBezTo>
                <a:cubicBezTo>
                  <a:pt x="216" y="42"/>
                  <a:pt x="221" y="37"/>
                  <a:pt x="228" y="29"/>
                </a:cubicBezTo>
                <a:cubicBezTo>
                  <a:pt x="236" y="19"/>
                  <a:pt x="241" y="14"/>
                  <a:pt x="241" y="13"/>
                </a:cubicBezTo>
                <a:cubicBezTo>
                  <a:pt x="239" y="10"/>
                  <a:pt x="239" y="10"/>
                  <a:pt x="239" y="10"/>
                </a:cubicBezTo>
                <a:cubicBezTo>
                  <a:pt x="236" y="8"/>
                  <a:pt x="232" y="11"/>
                  <a:pt x="225" y="16"/>
                </a:cubicBezTo>
                <a:cubicBezTo>
                  <a:pt x="219" y="20"/>
                  <a:pt x="216" y="22"/>
                  <a:pt x="213" y="21"/>
                </a:cubicBezTo>
                <a:cubicBezTo>
                  <a:pt x="212" y="21"/>
                  <a:pt x="211" y="19"/>
                  <a:pt x="210" y="16"/>
                </a:cubicBezTo>
                <a:cubicBezTo>
                  <a:pt x="210" y="15"/>
                  <a:pt x="210" y="15"/>
                  <a:pt x="210" y="15"/>
                </a:cubicBezTo>
                <a:cubicBezTo>
                  <a:pt x="204" y="5"/>
                  <a:pt x="204" y="5"/>
                  <a:pt x="204" y="5"/>
                </a:cubicBezTo>
                <a:cubicBezTo>
                  <a:pt x="193" y="13"/>
                  <a:pt x="193" y="13"/>
                  <a:pt x="193" y="13"/>
                </a:cubicBezTo>
                <a:cubicBezTo>
                  <a:pt x="191" y="14"/>
                  <a:pt x="191" y="14"/>
                  <a:pt x="191" y="14"/>
                </a:cubicBezTo>
                <a:cubicBezTo>
                  <a:pt x="191" y="13"/>
                  <a:pt x="191" y="13"/>
                  <a:pt x="191" y="13"/>
                </a:cubicBezTo>
                <a:cubicBezTo>
                  <a:pt x="190" y="13"/>
                  <a:pt x="190" y="13"/>
                  <a:pt x="190" y="13"/>
                </a:cubicBezTo>
                <a:cubicBezTo>
                  <a:pt x="182" y="8"/>
                  <a:pt x="174" y="5"/>
                  <a:pt x="166" y="2"/>
                </a:cubicBezTo>
                <a:cubicBezTo>
                  <a:pt x="161" y="0"/>
                  <a:pt x="155" y="2"/>
                  <a:pt x="150" y="9"/>
                </a:cubicBezTo>
                <a:cubicBezTo>
                  <a:pt x="155" y="18"/>
                  <a:pt x="155" y="18"/>
                  <a:pt x="155" y="18"/>
                </a:cubicBezTo>
                <a:cubicBezTo>
                  <a:pt x="159" y="27"/>
                  <a:pt x="161" y="33"/>
                  <a:pt x="159" y="38"/>
                </a:cubicBezTo>
                <a:cubicBezTo>
                  <a:pt x="158" y="39"/>
                  <a:pt x="156" y="41"/>
                  <a:pt x="154" y="41"/>
                </a:cubicBezTo>
                <a:cubicBezTo>
                  <a:pt x="150" y="42"/>
                  <a:pt x="145" y="41"/>
                  <a:pt x="138" y="36"/>
                </a:cubicBezTo>
                <a:cubicBezTo>
                  <a:pt x="133" y="32"/>
                  <a:pt x="128" y="29"/>
                  <a:pt x="125" y="27"/>
                </a:cubicBezTo>
                <a:cubicBezTo>
                  <a:pt x="117" y="24"/>
                  <a:pt x="117" y="24"/>
                  <a:pt x="117" y="24"/>
                </a:cubicBezTo>
                <a:cubicBezTo>
                  <a:pt x="117" y="25"/>
                  <a:pt x="117" y="25"/>
                  <a:pt x="117" y="25"/>
                </a:cubicBezTo>
                <a:cubicBezTo>
                  <a:pt x="117" y="25"/>
                  <a:pt x="117" y="25"/>
                  <a:pt x="117" y="25"/>
                </a:cubicBezTo>
                <a:cubicBezTo>
                  <a:pt x="118" y="26"/>
                  <a:pt x="118" y="26"/>
                  <a:pt x="118" y="26"/>
                </a:cubicBezTo>
                <a:cubicBezTo>
                  <a:pt x="118" y="39"/>
                  <a:pt x="118" y="39"/>
                  <a:pt x="118" y="39"/>
                </a:cubicBezTo>
                <a:cubicBezTo>
                  <a:pt x="108" y="50"/>
                  <a:pt x="108" y="50"/>
                  <a:pt x="108" y="50"/>
                </a:cubicBezTo>
                <a:cubicBezTo>
                  <a:pt x="108" y="61"/>
                  <a:pt x="108" y="61"/>
                  <a:pt x="108" y="61"/>
                </a:cubicBezTo>
                <a:cubicBezTo>
                  <a:pt x="113" y="72"/>
                  <a:pt x="113" y="72"/>
                  <a:pt x="113" y="72"/>
                </a:cubicBezTo>
                <a:cubicBezTo>
                  <a:pt x="113" y="72"/>
                  <a:pt x="113" y="72"/>
                  <a:pt x="113" y="72"/>
                </a:cubicBezTo>
                <a:cubicBezTo>
                  <a:pt x="107" y="82"/>
                  <a:pt x="107" y="82"/>
                  <a:pt x="107" y="82"/>
                </a:cubicBezTo>
                <a:cubicBezTo>
                  <a:pt x="102" y="92"/>
                  <a:pt x="102" y="92"/>
                  <a:pt x="102" y="92"/>
                </a:cubicBezTo>
                <a:cubicBezTo>
                  <a:pt x="102" y="93"/>
                  <a:pt x="102" y="93"/>
                  <a:pt x="102" y="93"/>
                </a:cubicBezTo>
                <a:cubicBezTo>
                  <a:pt x="93" y="102"/>
                  <a:pt x="93" y="102"/>
                  <a:pt x="93" y="102"/>
                </a:cubicBezTo>
                <a:cubicBezTo>
                  <a:pt x="78" y="136"/>
                  <a:pt x="78" y="136"/>
                  <a:pt x="78" y="136"/>
                </a:cubicBezTo>
                <a:cubicBezTo>
                  <a:pt x="79" y="155"/>
                  <a:pt x="79" y="155"/>
                  <a:pt x="79" y="155"/>
                </a:cubicBezTo>
                <a:cubicBezTo>
                  <a:pt x="78" y="156"/>
                  <a:pt x="78" y="156"/>
                  <a:pt x="78" y="156"/>
                </a:cubicBezTo>
                <a:cubicBezTo>
                  <a:pt x="45" y="175"/>
                  <a:pt x="45" y="175"/>
                  <a:pt x="45" y="175"/>
                </a:cubicBezTo>
                <a:cubicBezTo>
                  <a:pt x="43" y="178"/>
                  <a:pt x="43" y="178"/>
                  <a:pt x="43" y="178"/>
                </a:cubicBezTo>
                <a:cubicBezTo>
                  <a:pt x="48" y="188"/>
                  <a:pt x="48" y="188"/>
                  <a:pt x="48" y="188"/>
                </a:cubicBezTo>
                <a:cubicBezTo>
                  <a:pt x="48" y="189"/>
                  <a:pt x="48" y="189"/>
                  <a:pt x="48" y="189"/>
                </a:cubicBezTo>
                <a:cubicBezTo>
                  <a:pt x="48" y="189"/>
                  <a:pt x="48" y="189"/>
                  <a:pt x="48" y="189"/>
                </a:cubicBezTo>
                <a:cubicBezTo>
                  <a:pt x="45" y="202"/>
                  <a:pt x="45" y="202"/>
                  <a:pt x="45" y="202"/>
                </a:cubicBezTo>
                <a:cubicBezTo>
                  <a:pt x="31" y="200"/>
                  <a:pt x="31" y="200"/>
                  <a:pt x="31" y="200"/>
                </a:cubicBezTo>
                <a:cubicBezTo>
                  <a:pt x="28" y="217"/>
                  <a:pt x="28" y="217"/>
                  <a:pt x="28" y="217"/>
                </a:cubicBezTo>
                <a:cubicBezTo>
                  <a:pt x="11" y="217"/>
                  <a:pt x="11" y="217"/>
                  <a:pt x="11" y="217"/>
                </a:cubicBezTo>
                <a:cubicBezTo>
                  <a:pt x="8" y="223"/>
                  <a:pt x="8" y="223"/>
                  <a:pt x="8" y="223"/>
                </a:cubicBezTo>
                <a:cubicBezTo>
                  <a:pt x="8" y="223"/>
                  <a:pt x="8" y="223"/>
                  <a:pt x="8" y="223"/>
                </a:cubicBezTo>
                <a:cubicBezTo>
                  <a:pt x="3" y="233"/>
                  <a:pt x="3" y="233"/>
                  <a:pt x="3" y="233"/>
                </a:cubicBezTo>
                <a:cubicBezTo>
                  <a:pt x="0" y="271"/>
                  <a:pt x="0" y="271"/>
                  <a:pt x="0" y="271"/>
                </a:cubicBezTo>
                <a:cubicBezTo>
                  <a:pt x="3" y="279"/>
                  <a:pt x="3" y="279"/>
                  <a:pt x="3" y="279"/>
                </a:cubicBezTo>
                <a:cubicBezTo>
                  <a:pt x="4" y="280"/>
                  <a:pt x="4" y="280"/>
                  <a:pt x="4" y="280"/>
                </a:cubicBezTo>
                <a:cubicBezTo>
                  <a:pt x="4" y="288"/>
                  <a:pt x="4" y="288"/>
                  <a:pt x="4" y="288"/>
                </a:cubicBezTo>
                <a:cubicBezTo>
                  <a:pt x="11" y="297"/>
                  <a:pt x="11" y="297"/>
                  <a:pt x="11" y="297"/>
                </a:cubicBezTo>
                <a:cubicBezTo>
                  <a:pt x="12" y="299"/>
                  <a:pt x="12" y="299"/>
                  <a:pt x="12" y="299"/>
                </a:cubicBezTo>
                <a:cubicBezTo>
                  <a:pt x="12" y="306"/>
                  <a:pt x="12" y="306"/>
                  <a:pt x="12" y="306"/>
                </a:cubicBezTo>
                <a:cubicBezTo>
                  <a:pt x="31" y="305"/>
                  <a:pt x="31" y="305"/>
                  <a:pt x="31" y="305"/>
                </a:cubicBezTo>
                <a:cubicBezTo>
                  <a:pt x="32" y="303"/>
                  <a:pt x="32" y="303"/>
                  <a:pt x="32" y="303"/>
                </a:cubicBezTo>
                <a:cubicBezTo>
                  <a:pt x="32" y="302"/>
                  <a:pt x="32" y="302"/>
                  <a:pt x="32" y="302"/>
                </a:cubicBezTo>
                <a:cubicBezTo>
                  <a:pt x="33" y="302"/>
                  <a:pt x="33" y="302"/>
                  <a:pt x="33" y="302"/>
                </a:cubicBezTo>
                <a:cubicBezTo>
                  <a:pt x="33" y="302"/>
                  <a:pt x="33" y="302"/>
                  <a:pt x="33" y="302"/>
                </a:cubicBezTo>
                <a:cubicBezTo>
                  <a:pt x="39" y="294"/>
                  <a:pt x="39" y="294"/>
                  <a:pt x="39" y="294"/>
                </a:cubicBezTo>
                <a:cubicBezTo>
                  <a:pt x="26" y="283"/>
                  <a:pt x="26" y="283"/>
                  <a:pt x="26" y="283"/>
                </a:cubicBezTo>
                <a:cubicBezTo>
                  <a:pt x="25" y="282"/>
                  <a:pt x="25" y="282"/>
                  <a:pt x="25" y="282"/>
                </a:cubicBezTo>
                <a:cubicBezTo>
                  <a:pt x="18" y="277"/>
                  <a:pt x="18" y="277"/>
                  <a:pt x="18" y="277"/>
                </a:cubicBezTo>
                <a:cubicBezTo>
                  <a:pt x="18" y="276"/>
                  <a:pt x="18" y="276"/>
                  <a:pt x="18" y="276"/>
                </a:cubicBezTo>
                <a:cubicBezTo>
                  <a:pt x="17" y="275"/>
                  <a:pt x="17" y="275"/>
                  <a:pt x="17" y="275"/>
                </a:cubicBezTo>
                <a:cubicBezTo>
                  <a:pt x="17" y="263"/>
                  <a:pt x="17" y="263"/>
                  <a:pt x="17" y="263"/>
                </a:cubicBezTo>
                <a:cubicBezTo>
                  <a:pt x="28" y="263"/>
                  <a:pt x="28" y="263"/>
                  <a:pt x="28" y="263"/>
                </a:cubicBezTo>
                <a:cubicBezTo>
                  <a:pt x="29" y="259"/>
                  <a:pt x="29" y="259"/>
                  <a:pt x="29" y="259"/>
                </a:cubicBezTo>
                <a:cubicBezTo>
                  <a:pt x="25" y="247"/>
                  <a:pt x="25" y="247"/>
                  <a:pt x="25" y="247"/>
                </a:cubicBezTo>
                <a:cubicBezTo>
                  <a:pt x="48" y="247"/>
                  <a:pt x="48" y="247"/>
                  <a:pt x="48" y="247"/>
                </a:cubicBezTo>
                <a:cubicBezTo>
                  <a:pt x="90" y="227"/>
                  <a:pt x="90" y="227"/>
                  <a:pt x="90" y="227"/>
                </a:cubicBezTo>
                <a:cubicBezTo>
                  <a:pt x="96" y="218"/>
                  <a:pt x="96" y="218"/>
                  <a:pt x="96" y="218"/>
                </a:cubicBezTo>
                <a:cubicBezTo>
                  <a:pt x="97" y="215"/>
                  <a:pt x="97" y="215"/>
                  <a:pt x="97" y="215"/>
                </a:cubicBezTo>
                <a:cubicBezTo>
                  <a:pt x="105" y="218"/>
                  <a:pt x="105" y="218"/>
                  <a:pt x="105" y="218"/>
                </a:cubicBezTo>
                <a:cubicBezTo>
                  <a:pt x="106" y="218"/>
                  <a:pt x="106" y="218"/>
                  <a:pt x="106" y="218"/>
                </a:cubicBezTo>
                <a:cubicBezTo>
                  <a:pt x="107" y="220"/>
                  <a:pt x="107" y="220"/>
                  <a:pt x="107" y="220"/>
                </a:cubicBezTo>
                <a:cubicBezTo>
                  <a:pt x="110" y="224"/>
                  <a:pt x="110" y="224"/>
                  <a:pt x="110" y="224"/>
                </a:cubicBezTo>
                <a:cubicBezTo>
                  <a:pt x="114" y="224"/>
                  <a:pt x="114" y="224"/>
                  <a:pt x="114" y="224"/>
                </a:cubicBezTo>
                <a:cubicBezTo>
                  <a:pt x="113" y="215"/>
                  <a:pt x="113" y="215"/>
                  <a:pt x="113" y="215"/>
                </a:cubicBezTo>
                <a:cubicBezTo>
                  <a:pt x="127" y="215"/>
                  <a:pt x="127" y="215"/>
                  <a:pt x="127" y="215"/>
                </a:cubicBezTo>
                <a:cubicBezTo>
                  <a:pt x="141" y="217"/>
                  <a:pt x="141" y="217"/>
                  <a:pt x="141" y="217"/>
                </a:cubicBezTo>
                <a:cubicBezTo>
                  <a:pt x="146" y="208"/>
                  <a:pt x="146" y="208"/>
                  <a:pt x="146" y="208"/>
                </a:cubicBezTo>
                <a:cubicBezTo>
                  <a:pt x="147" y="208"/>
                  <a:pt x="147" y="208"/>
                  <a:pt x="147" y="208"/>
                </a:cubicBezTo>
                <a:cubicBezTo>
                  <a:pt x="147" y="207"/>
                  <a:pt x="147" y="207"/>
                  <a:pt x="147" y="207"/>
                </a:cubicBezTo>
                <a:cubicBezTo>
                  <a:pt x="148" y="206"/>
                  <a:pt x="148" y="206"/>
                  <a:pt x="148" y="206"/>
                </a:cubicBezTo>
                <a:cubicBezTo>
                  <a:pt x="162" y="202"/>
                  <a:pt x="162" y="202"/>
                  <a:pt x="162" y="202"/>
                </a:cubicBezTo>
                <a:cubicBezTo>
                  <a:pt x="165" y="181"/>
                  <a:pt x="165" y="181"/>
                  <a:pt x="165" y="181"/>
                </a:cubicBezTo>
                <a:cubicBezTo>
                  <a:pt x="180" y="194"/>
                  <a:pt x="180" y="194"/>
                  <a:pt x="180" y="194"/>
                </a:cubicBezTo>
                <a:cubicBezTo>
                  <a:pt x="186" y="195"/>
                  <a:pt x="186" y="195"/>
                  <a:pt x="186" y="195"/>
                </a:cubicBezTo>
                <a:cubicBezTo>
                  <a:pt x="189" y="192"/>
                  <a:pt x="189" y="192"/>
                  <a:pt x="189" y="192"/>
                </a:cubicBezTo>
                <a:cubicBezTo>
                  <a:pt x="187" y="146"/>
                  <a:pt x="187" y="146"/>
                  <a:pt x="187" y="146"/>
                </a:cubicBezTo>
                <a:cubicBezTo>
                  <a:pt x="187" y="144"/>
                  <a:pt x="187" y="144"/>
                  <a:pt x="187" y="144"/>
                </a:cubicBezTo>
                <a:cubicBezTo>
                  <a:pt x="187" y="142"/>
                  <a:pt x="187" y="142"/>
                  <a:pt x="187" y="142"/>
                </a:cubicBezTo>
                <a:cubicBezTo>
                  <a:pt x="198" y="144"/>
                  <a:pt x="198" y="144"/>
                  <a:pt x="198" y="144"/>
                </a:cubicBezTo>
                <a:cubicBezTo>
                  <a:pt x="198" y="144"/>
                  <a:pt x="198" y="144"/>
                  <a:pt x="198" y="144"/>
                </a:cubicBezTo>
                <a:cubicBezTo>
                  <a:pt x="199" y="144"/>
                  <a:pt x="199" y="144"/>
                  <a:pt x="199" y="144"/>
                </a:cubicBezTo>
                <a:cubicBezTo>
                  <a:pt x="200" y="145"/>
                  <a:pt x="200" y="145"/>
                  <a:pt x="200" y="145"/>
                </a:cubicBezTo>
                <a:cubicBezTo>
                  <a:pt x="216" y="175"/>
                  <a:pt x="216" y="175"/>
                  <a:pt x="216" y="175"/>
                </a:cubicBezTo>
                <a:cubicBezTo>
                  <a:pt x="237" y="172"/>
                  <a:pt x="237" y="172"/>
                  <a:pt x="237" y="172"/>
                </a:cubicBezTo>
                <a:cubicBezTo>
                  <a:pt x="241" y="171"/>
                  <a:pt x="241" y="171"/>
                  <a:pt x="241" y="171"/>
                </a:cubicBezTo>
                <a:cubicBezTo>
                  <a:pt x="244" y="164"/>
                  <a:pt x="244" y="164"/>
                  <a:pt x="244" y="164"/>
                </a:cubicBezTo>
                <a:cubicBezTo>
                  <a:pt x="238" y="159"/>
                  <a:pt x="238" y="159"/>
                  <a:pt x="238" y="159"/>
                </a:cubicBezTo>
                <a:cubicBezTo>
                  <a:pt x="236" y="157"/>
                  <a:pt x="236" y="157"/>
                  <a:pt x="236" y="157"/>
                </a:cubicBezTo>
                <a:cubicBezTo>
                  <a:pt x="250" y="152"/>
                  <a:pt x="250" y="152"/>
                  <a:pt x="250" y="152"/>
                </a:cubicBezTo>
                <a:cubicBezTo>
                  <a:pt x="251" y="151"/>
                  <a:pt x="251" y="151"/>
                  <a:pt x="251" y="151"/>
                </a:cubicBezTo>
                <a:cubicBezTo>
                  <a:pt x="252" y="150"/>
                  <a:pt x="252" y="150"/>
                  <a:pt x="252" y="150"/>
                </a:cubicBezTo>
                <a:cubicBezTo>
                  <a:pt x="257" y="157"/>
                  <a:pt x="257" y="157"/>
                  <a:pt x="257" y="157"/>
                </a:cubicBezTo>
                <a:cubicBezTo>
                  <a:pt x="262" y="154"/>
                  <a:pt x="262" y="154"/>
                  <a:pt x="262" y="154"/>
                </a:cubicBezTo>
                <a:cubicBezTo>
                  <a:pt x="262" y="145"/>
                  <a:pt x="262" y="145"/>
                  <a:pt x="262" y="145"/>
                </a:cubicBezTo>
                <a:cubicBezTo>
                  <a:pt x="265" y="144"/>
                  <a:pt x="265" y="144"/>
                  <a:pt x="265" y="144"/>
                </a:cubicBezTo>
                <a:cubicBezTo>
                  <a:pt x="275" y="144"/>
                  <a:pt x="275" y="144"/>
                  <a:pt x="275" y="144"/>
                </a:cubicBezTo>
                <a:cubicBezTo>
                  <a:pt x="283" y="145"/>
                  <a:pt x="288" y="149"/>
                  <a:pt x="292" y="154"/>
                </a:cubicBezTo>
                <a:cubicBezTo>
                  <a:pt x="293" y="157"/>
                  <a:pt x="293" y="157"/>
                  <a:pt x="293" y="157"/>
                </a:cubicBezTo>
                <a:cubicBezTo>
                  <a:pt x="298" y="142"/>
                  <a:pt x="298" y="142"/>
                  <a:pt x="298" y="142"/>
                </a:cubicBezTo>
                <a:cubicBezTo>
                  <a:pt x="300" y="138"/>
                  <a:pt x="305" y="138"/>
                  <a:pt x="312" y="141"/>
                </a:cubicBezTo>
                <a:cubicBezTo>
                  <a:pt x="314" y="141"/>
                  <a:pt x="314" y="141"/>
                  <a:pt x="314" y="141"/>
                </a:cubicBezTo>
                <a:cubicBezTo>
                  <a:pt x="314" y="142"/>
                  <a:pt x="314" y="142"/>
                  <a:pt x="314" y="142"/>
                </a:cubicBezTo>
                <a:cubicBezTo>
                  <a:pt x="314" y="143"/>
                  <a:pt x="314" y="143"/>
                  <a:pt x="314" y="143"/>
                </a:cubicBezTo>
                <a:cubicBezTo>
                  <a:pt x="315" y="143"/>
                  <a:pt x="316" y="144"/>
                  <a:pt x="317" y="144"/>
                </a:cubicBezTo>
                <a:cubicBezTo>
                  <a:pt x="320" y="143"/>
                  <a:pt x="331" y="135"/>
                  <a:pt x="348" y="121"/>
                </a:cubicBezTo>
                <a:cubicBezTo>
                  <a:pt x="348" y="112"/>
                  <a:pt x="353" y="107"/>
                  <a:pt x="361" y="105"/>
                </a:cubicBezTo>
                <a:close/>
              </a:path>
            </a:pathLst>
          </a:custGeom>
          <a:solidFill>
            <a:sysClr val="window" lastClr="FFFFFF">
              <a:lumMod val="85000"/>
            </a:sysClr>
          </a:solidFill>
          <a:ln>
            <a:solidFill>
              <a:sysClr val="window" lastClr="FFFFFF">
                <a:lumMod val="65000"/>
              </a:sysClr>
            </a:solidFill>
          </a:ln>
          <a:effectLst>
            <a:outerShdw blurRad="50800" dist="38100" dir="5400000" algn="t" rotWithShape="0">
              <a:prstClr val="black">
                <a:alpha val="40000"/>
              </a:prstClr>
            </a:outerShdw>
          </a:effectLst>
        </p:spPr>
        <p:txBody>
          <a:bodyPr/>
          <a:lstStyle/>
          <a:p>
            <a:endParaRPr lang="zh-CN" altLang="en-US"/>
          </a:p>
        </p:txBody>
      </p:sp>
      <p:sp>
        <p:nvSpPr>
          <p:cNvPr id="24" name="Freeform 25"/>
          <p:cNvSpPr/>
          <p:nvPr/>
        </p:nvSpPr>
        <p:spPr bwMode="auto">
          <a:xfrm>
            <a:off x="5494973" y="4474528"/>
            <a:ext cx="577850" cy="781050"/>
          </a:xfrm>
          <a:custGeom>
            <a:avLst/>
            <a:gdLst>
              <a:gd name="T0" fmla="*/ 453313 w 232"/>
              <a:gd name="T1" fmla="*/ 29849 h 314"/>
              <a:gd name="T2" fmla="*/ 401008 w 232"/>
              <a:gd name="T3" fmla="*/ 9950 h 314"/>
              <a:gd name="T4" fmla="*/ 333758 w 232"/>
              <a:gd name="T5" fmla="*/ 57211 h 314"/>
              <a:gd name="T6" fmla="*/ 291416 w 232"/>
              <a:gd name="T7" fmla="*/ 39799 h 314"/>
              <a:gd name="T8" fmla="*/ 288925 w 232"/>
              <a:gd name="T9" fmla="*/ 42286 h 314"/>
              <a:gd name="T10" fmla="*/ 204240 w 232"/>
              <a:gd name="T11" fmla="*/ 62186 h 314"/>
              <a:gd name="T12" fmla="*/ 161898 w 232"/>
              <a:gd name="T13" fmla="*/ 67160 h 314"/>
              <a:gd name="T14" fmla="*/ 129518 w 232"/>
              <a:gd name="T15" fmla="*/ 99497 h 314"/>
              <a:gd name="T16" fmla="*/ 77213 w 232"/>
              <a:gd name="T17" fmla="*/ 101984 h 314"/>
              <a:gd name="T18" fmla="*/ 42342 w 232"/>
              <a:gd name="T19" fmla="*/ 166657 h 314"/>
              <a:gd name="T20" fmla="*/ 42342 w 232"/>
              <a:gd name="T21" fmla="*/ 174119 h 314"/>
              <a:gd name="T22" fmla="*/ 64759 w 232"/>
              <a:gd name="T23" fmla="*/ 258692 h 314"/>
              <a:gd name="T24" fmla="*/ 67250 w 232"/>
              <a:gd name="T25" fmla="*/ 268641 h 314"/>
              <a:gd name="T26" fmla="*/ 62268 w 232"/>
              <a:gd name="T27" fmla="*/ 271129 h 314"/>
              <a:gd name="T28" fmla="*/ 0 w 232"/>
              <a:gd name="T29" fmla="*/ 353214 h 314"/>
              <a:gd name="T30" fmla="*/ 24907 w 232"/>
              <a:gd name="T31" fmla="*/ 368138 h 314"/>
              <a:gd name="T32" fmla="*/ 49815 w 232"/>
              <a:gd name="T33" fmla="*/ 492509 h 314"/>
              <a:gd name="T34" fmla="*/ 79703 w 232"/>
              <a:gd name="T35" fmla="*/ 537283 h 314"/>
              <a:gd name="T36" fmla="*/ 82194 w 232"/>
              <a:gd name="T37" fmla="*/ 572107 h 314"/>
              <a:gd name="T38" fmla="*/ 84685 w 232"/>
              <a:gd name="T39" fmla="*/ 681553 h 314"/>
              <a:gd name="T40" fmla="*/ 99629 w 232"/>
              <a:gd name="T41" fmla="*/ 681553 h 314"/>
              <a:gd name="T42" fmla="*/ 164388 w 232"/>
              <a:gd name="T43" fmla="*/ 681553 h 314"/>
              <a:gd name="T44" fmla="*/ 107102 w 232"/>
              <a:gd name="T45" fmla="*/ 763638 h 314"/>
              <a:gd name="T46" fmla="*/ 151935 w 232"/>
              <a:gd name="T47" fmla="*/ 766125 h 314"/>
              <a:gd name="T48" fmla="*/ 283944 w 232"/>
              <a:gd name="T49" fmla="*/ 756176 h 314"/>
              <a:gd name="T50" fmla="*/ 291416 w 232"/>
              <a:gd name="T51" fmla="*/ 733789 h 314"/>
              <a:gd name="T52" fmla="*/ 291416 w 232"/>
              <a:gd name="T53" fmla="*/ 716377 h 314"/>
              <a:gd name="T54" fmla="*/ 283944 w 232"/>
              <a:gd name="T55" fmla="*/ 674091 h 314"/>
              <a:gd name="T56" fmla="*/ 313832 w 232"/>
              <a:gd name="T57" fmla="*/ 651704 h 314"/>
              <a:gd name="T58" fmla="*/ 306360 w 232"/>
              <a:gd name="T59" fmla="*/ 631805 h 314"/>
              <a:gd name="T60" fmla="*/ 308851 w 232"/>
              <a:gd name="T61" fmla="*/ 629317 h 314"/>
              <a:gd name="T62" fmla="*/ 323795 w 232"/>
              <a:gd name="T63" fmla="*/ 579569 h 314"/>
              <a:gd name="T64" fmla="*/ 338740 w 232"/>
              <a:gd name="T65" fmla="*/ 562157 h 314"/>
              <a:gd name="T66" fmla="*/ 353684 w 232"/>
              <a:gd name="T67" fmla="*/ 547232 h 314"/>
              <a:gd name="T68" fmla="*/ 381082 w 232"/>
              <a:gd name="T69" fmla="*/ 487534 h 314"/>
              <a:gd name="T70" fmla="*/ 391045 w 232"/>
              <a:gd name="T71" fmla="*/ 480072 h 314"/>
              <a:gd name="T72" fmla="*/ 376101 w 232"/>
              <a:gd name="T73" fmla="*/ 417887 h 314"/>
              <a:gd name="T74" fmla="*/ 423425 w 232"/>
              <a:gd name="T75" fmla="*/ 375600 h 314"/>
              <a:gd name="T76" fmla="*/ 418443 w 232"/>
              <a:gd name="T77" fmla="*/ 318390 h 314"/>
              <a:gd name="T78" fmla="*/ 473239 w 232"/>
              <a:gd name="T79" fmla="*/ 253717 h 314"/>
              <a:gd name="T80" fmla="*/ 495656 w 232"/>
              <a:gd name="T81" fmla="*/ 263667 h 314"/>
              <a:gd name="T82" fmla="*/ 537998 w 232"/>
              <a:gd name="T83" fmla="*/ 241280 h 314"/>
              <a:gd name="T84" fmla="*/ 537998 w 232"/>
              <a:gd name="T85" fmla="*/ 241280 h 314"/>
              <a:gd name="T86" fmla="*/ 562906 w 232"/>
              <a:gd name="T87" fmla="*/ 223868 h 314"/>
              <a:gd name="T88" fmla="*/ 560415 w 232"/>
              <a:gd name="T89" fmla="*/ 198994 h 314"/>
              <a:gd name="T90" fmla="*/ 567887 w 232"/>
              <a:gd name="T91" fmla="*/ 191531 h 314"/>
              <a:gd name="T92" fmla="*/ 577850 w 232"/>
              <a:gd name="T93" fmla="*/ 181582 h 314"/>
              <a:gd name="T94" fmla="*/ 525545 w 232"/>
              <a:gd name="T95" fmla="*/ 97009 h 314"/>
              <a:gd name="T96" fmla="*/ 503128 w 232"/>
              <a:gd name="T97" fmla="*/ 34824 h 3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2" h="314">
                <a:moveTo>
                  <a:pt x="182" y="12"/>
                </a:moveTo>
                <a:cubicBezTo>
                  <a:pt x="182" y="12"/>
                  <a:pt x="182" y="12"/>
                  <a:pt x="182" y="12"/>
                </a:cubicBezTo>
                <a:cubicBezTo>
                  <a:pt x="168" y="0"/>
                  <a:pt x="168" y="0"/>
                  <a:pt x="168" y="0"/>
                </a:cubicBezTo>
                <a:cubicBezTo>
                  <a:pt x="161" y="4"/>
                  <a:pt x="161" y="4"/>
                  <a:pt x="161" y="4"/>
                </a:cubicBezTo>
                <a:cubicBezTo>
                  <a:pt x="156" y="15"/>
                  <a:pt x="150" y="21"/>
                  <a:pt x="141" y="24"/>
                </a:cubicBezTo>
                <a:cubicBezTo>
                  <a:pt x="139" y="26"/>
                  <a:pt x="136" y="25"/>
                  <a:pt x="134" y="23"/>
                </a:cubicBezTo>
                <a:cubicBezTo>
                  <a:pt x="131" y="20"/>
                  <a:pt x="133" y="13"/>
                  <a:pt x="137" y="3"/>
                </a:cubicBezTo>
                <a:cubicBezTo>
                  <a:pt x="117" y="16"/>
                  <a:pt x="117" y="16"/>
                  <a:pt x="117" y="16"/>
                </a:cubicBezTo>
                <a:cubicBezTo>
                  <a:pt x="116" y="17"/>
                  <a:pt x="116" y="17"/>
                  <a:pt x="116" y="17"/>
                </a:cubicBezTo>
                <a:cubicBezTo>
                  <a:pt x="116" y="17"/>
                  <a:pt x="116" y="17"/>
                  <a:pt x="116" y="17"/>
                </a:cubicBezTo>
                <a:cubicBezTo>
                  <a:pt x="98" y="17"/>
                  <a:pt x="98" y="17"/>
                  <a:pt x="98" y="17"/>
                </a:cubicBezTo>
                <a:cubicBezTo>
                  <a:pt x="82" y="25"/>
                  <a:pt x="82" y="25"/>
                  <a:pt x="82" y="25"/>
                </a:cubicBezTo>
                <a:cubicBezTo>
                  <a:pt x="82" y="26"/>
                  <a:pt x="82" y="26"/>
                  <a:pt x="82" y="26"/>
                </a:cubicBezTo>
                <a:cubicBezTo>
                  <a:pt x="65" y="27"/>
                  <a:pt x="65" y="27"/>
                  <a:pt x="65" y="27"/>
                </a:cubicBezTo>
                <a:cubicBezTo>
                  <a:pt x="56" y="32"/>
                  <a:pt x="56" y="32"/>
                  <a:pt x="56" y="32"/>
                </a:cubicBezTo>
                <a:cubicBezTo>
                  <a:pt x="52" y="40"/>
                  <a:pt x="52" y="40"/>
                  <a:pt x="52" y="40"/>
                </a:cubicBezTo>
                <a:cubicBezTo>
                  <a:pt x="51" y="41"/>
                  <a:pt x="51" y="41"/>
                  <a:pt x="51" y="41"/>
                </a:cubicBezTo>
                <a:cubicBezTo>
                  <a:pt x="31" y="41"/>
                  <a:pt x="31" y="41"/>
                  <a:pt x="31" y="41"/>
                </a:cubicBezTo>
                <a:cubicBezTo>
                  <a:pt x="27" y="41"/>
                  <a:pt x="19" y="47"/>
                  <a:pt x="6" y="60"/>
                </a:cubicBezTo>
                <a:cubicBezTo>
                  <a:pt x="12" y="63"/>
                  <a:pt x="15" y="65"/>
                  <a:pt x="17" y="67"/>
                </a:cubicBezTo>
                <a:cubicBezTo>
                  <a:pt x="17" y="70"/>
                  <a:pt x="17" y="70"/>
                  <a:pt x="17" y="70"/>
                </a:cubicBezTo>
                <a:cubicBezTo>
                  <a:pt x="17" y="70"/>
                  <a:pt x="17" y="70"/>
                  <a:pt x="17" y="70"/>
                </a:cubicBezTo>
                <a:cubicBezTo>
                  <a:pt x="26" y="104"/>
                  <a:pt x="26" y="104"/>
                  <a:pt x="26" y="104"/>
                </a:cubicBezTo>
                <a:cubicBezTo>
                  <a:pt x="26" y="104"/>
                  <a:pt x="26" y="104"/>
                  <a:pt x="26" y="104"/>
                </a:cubicBezTo>
                <a:cubicBezTo>
                  <a:pt x="27" y="106"/>
                  <a:pt x="27" y="106"/>
                  <a:pt x="27" y="106"/>
                </a:cubicBezTo>
                <a:cubicBezTo>
                  <a:pt x="27" y="108"/>
                  <a:pt x="27" y="108"/>
                  <a:pt x="27" y="108"/>
                </a:cubicBezTo>
                <a:cubicBezTo>
                  <a:pt x="26" y="108"/>
                  <a:pt x="26" y="108"/>
                  <a:pt x="26" y="108"/>
                </a:cubicBezTo>
                <a:cubicBezTo>
                  <a:pt x="25" y="109"/>
                  <a:pt x="25" y="109"/>
                  <a:pt x="25" y="109"/>
                </a:cubicBezTo>
                <a:cubicBezTo>
                  <a:pt x="24" y="109"/>
                  <a:pt x="24" y="109"/>
                  <a:pt x="24" y="109"/>
                </a:cubicBezTo>
                <a:cubicBezTo>
                  <a:pt x="0" y="142"/>
                  <a:pt x="0" y="142"/>
                  <a:pt x="0" y="142"/>
                </a:cubicBezTo>
                <a:cubicBezTo>
                  <a:pt x="1" y="151"/>
                  <a:pt x="1" y="151"/>
                  <a:pt x="1" y="151"/>
                </a:cubicBezTo>
                <a:cubicBezTo>
                  <a:pt x="5" y="148"/>
                  <a:pt x="8" y="147"/>
                  <a:pt x="10" y="148"/>
                </a:cubicBezTo>
                <a:cubicBezTo>
                  <a:pt x="14" y="149"/>
                  <a:pt x="15" y="154"/>
                  <a:pt x="14" y="162"/>
                </a:cubicBezTo>
                <a:cubicBezTo>
                  <a:pt x="12" y="173"/>
                  <a:pt x="14" y="186"/>
                  <a:pt x="20" y="198"/>
                </a:cubicBezTo>
                <a:cubicBezTo>
                  <a:pt x="28" y="207"/>
                  <a:pt x="28" y="207"/>
                  <a:pt x="28" y="207"/>
                </a:cubicBezTo>
                <a:cubicBezTo>
                  <a:pt x="31" y="210"/>
                  <a:pt x="32" y="213"/>
                  <a:pt x="32" y="216"/>
                </a:cubicBezTo>
                <a:cubicBezTo>
                  <a:pt x="27" y="222"/>
                  <a:pt x="27" y="222"/>
                  <a:pt x="27" y="222"/>
                </a:cubicBezTo>
                <a:cubicBezTo>
                  <a:pt x="33" y="230"/>
                  <a:pt x="33" y="230"/>
                  <a:pt x="33" y="230"/>
                </a:cubicBezTo>
                <a:cubicBezTo>
                  <a:pt x="36" y="236"/>
                  <a:pt x="34" y="246"/>
                  <a:pt x="26" y="260"/>
                </a:cubicBezTo>
                <a:cubicBezTo>
                  <a:pt x="34" y="274"/>
                  <a:pt x="34" y="274"/>
                  <a:pt x="34" y="274"/>
                </a:cubicBezTo>
                <a:cubicBezTo>
                  <a:pt x="35" y="277"/>
                  <a:pt x="35" y="277"/>
                  <a:pt x="35" y="277"/>
                </a:cubicBezTo>
                <a:cubicBezTo>
                  <a:pt x="40" y="274"/>
                  <a:pt x="40" y="274"/>
                  <a:pt x="40" y="274"/>
                </a:cubicBezTo>
                <a:cubicBezTo>
                  <a:pt x="48" y="267"/>
                  <a:pt x="55" y="265"/>
                  <a:pt x="60" y="267"/>
                </a:cubicBezTo>
                <a:cubicBezTo>
                  <a:pt x="64" y="268"/>
                  <a:pt x="66" y="271"/>
                  <a:pt x="66" y="274"/>
                </a:cubicBezTo>
                <a:cubicBezTo>
                  <a:pt x="67" y="278"/>
                  <a:pt x="62" y="285"/>
                  <a:pt x="51" y="296"/>
                </a:cubicBezTo>
                <a:cubicBezTo>
                  <a:pt x="43" y="307"/>
                  <a:pt x="43" y="307"/>
                  <a:pt x="43" y="307"/>
                </a:cubicBezTo>
                <a:cubicBezTo>
                  <a:pt x="47" y="314"/>
                  <a:pt x="47" y="314"/>
                  <a:pt x="47" y="314"/>
                </a:cubicBezTo>
                <a:cubicBezTo>
                  <a:pt x="53" y="308"/>
                  <a:pt x="58" y="307"/>
                  <a:pt x="61" y="308"/>
                </a:cubicBezTo>
                <a:cubicBezTo>
                  <a:pt x="65" y="308"/>
                  <a:pt x="75" y="304"/>
                  <a:pt x="92" y="295"/>
                </a:cubicBezTo>
                <a:cubicBezTo>
                  <a:pt x="98" y="292"/>
                  <a:pt x="105" y="295"/>
                  <a:pt x="114" y="304"/>
                </a:cubicBezTo>
                <a:cubicBezTo>
                  <a:pt x="118" y="302"/>
                  <a:pt x="118" y="302"/>
                  <a:pt x="118" y="302"/>
                </a:cubicBezTo>
                <a:cubicBezTo>
                  <a:pt x="117" y="295"/>
                  <a:pt x="117" y="295"/>
                  <a:pt x="117" y="295"/>
                </a:cubicBezTo>
                <a:cubicBezTo>
                  <a:pt x="116" y="294"/>
                  <a:pt x="116" y="294"/>
                  <a:pt x="116" y="294"/>
                </a:cubicBezTo>
                <a:cubicBezTo>
                  <a:pt x="114" y="292"/>
                  <a:pt x="116" y="290"/>
                  <a:pt x="117" y="288"/>
                </a:cubicBezTo>
                <a:cubicBezTo>
                  <a:pt x="114" y="277"/>
                  <a:pt x="114" y="277"/>
                  <a:pt x="114" y="277"/>
                </a:cubicBezTo>
                <a:cubicBezTo>
                  <a:pt x="114" y="275"/>
                  <a:pt x="114" y="273"/>
                  <a:pt x="114" y="271"/>
                </a:cubicBezTo>
                <a:cubicBezTo>
                  <a:pt x="116" y="269"/>
                  <a:pt x="119" y="268"/>
                  <a:pt x="121" y="267"/>
                </a:cubicBezTo>
                <a:cubicBezTo>
                  <a:pt x="126" y="262"/>
                  <a:pt x="126" y="262"/>
                  <a:pt x="126" y="262"/>
                </a:cubicBezTo>
                <a:cubicBezTo>
                  <a:pt x="123" y="254"/>
                  <a:pt x="123" y="254"/>
                  <a:pt x="123" y="254"/>
                </a:cubicBezTo>
                <a:cubicBezTo>
                  <a:pt x="123" y="254"/>
                  <a:pt x="123" y="254"/>
                  <a:pt x="123" y="254"/>
                </a:cubicBezTo>
                <a:cubicBezTo>
                  <a:pt x="124" y="254"/>
                  <a:pt x="124" y="254"/>
                  <a:pt x="124" y="254"/>
                </a:cubicBezTo>
                <a:cubicBezTo>
                  <a:pt x="124" y="253"/>
                  <a:pt x="124" y="253"/>
                  <a:pt x="124" y="253"/>
                </a:cubicBezTo>
                <a:cubicBezTo>
                  <a:pt x="126" y="250"/>
                  <a:pt x="126" y="247"/>
                  <a:pt x="126" y="245"/>
                </a:cubicBezTo>
                <a:cubicBezTo>
                  <a:pt x="123" y="240"/>
                  <a:pt x="125" y="237"/>
                  <a:pt x="130" y="233"/>
                </a:cubicBezTo>
                <a:cubicBezTo>
                  <a:pt x="137" y="227"/>
                  <a:pt x="137" y="227"/>
                  <a:pt x="137" y="227"/>
                </a:cubicBezTo>
                <a:cubicBezTo>
                  <a:pt x="136" y="226"/>
                  <a:pt x="136" y="226"/>
                  <a:pt x="136" y="226"/>
                </a:cubicBezTo>
                <a:cubicBezTo>
                  <a:pt x="134" y="224"/>
                  <a:pt x="134" y="224"/>
                  <a:pt x="134" y="224"/>
                </a:cubicBezTo>
                <a:cubicBezTo>
                  <a:pt x="142" y="220"/>
                  <a:pt x="142" y="220"/>
                  <a:pt x="142" y="220"/>
                </a:cubicBezTo>
                <a:cubicBezTo>
                  <a:pt x="142" y="211"/>
                  <a:pt x="142" y="211"/>
                  <a:pt x="142" y="211"/>
                </a:cubicBezTo>
                <a:cubicBezTo>
                  <a:pt x="142" y="207"/>
                  <a:pt x="145" y="202"/>
                  <a:pt x="153" y="196"/>
                </a:cubicBezTo>
                <a:cubicBezTo>
                  <a:pt x="157" y="193"/>
                  <a:pt x="157" y="193"/>
                  <a:pt x="157" y="193"/>
                </a:cubicBezTo>
                <a:cubicBezTo>
                  <a:pt x="157" y="193"/>
                  <a:pt x="157" y="193"/>
                  <a:pt x="157" y="193"/>
                </a:cubicBezTo>
                <a:cubicBezTo>
                  <a:pt x="148" y="183"/>
                  <a:pt x="148" y="183"/>
                  <a:pt x="148" y="183"/>
                </a:cubicBezTo>
                <a:cubicBezTo>
                  <a:pt x="145" y="179"/>
                  <a:pt x="146" y="173"/>
                  <a:pt x="151" y="168"/>
                </a:cubicBezTo>
                <a:cubicBezTo>
                  <a:pt x="151" y="166"/>
                  <a:pt x="151" y="166"/>
                  <a:pt x="151" y="166"/>
                </a:cubicBezTo>
                <a:cubicBezTo>
                  <a:pt x="170" y="151"/>
                  <a:pt x="170" y="151"/>
                  <a:pt x="170" y="151"/>
                </a:cubicBezTo>
                <a:cubicBezTo>
                  <a:pt x="171" y="146"/>
                  <a:pt x="171" y="146"/>
                  <a:pt x="171" y="146"/>
                </a:cubicBezTo>
                <a:cubicBezTo>
                  <a:pt x="167" y="145"/>
                  <a:pt x="166" y="138"/>
                  <a:pt x="168" y="128"/>
                </a:cubicBezTo>
                <a:cubicBezTo>
                  <a:pt x="170" y="112"/>
                  <a:pt x="177" y="104"/>
                  <a:pt x="190" y="102"/>
                </a:cubicBezTo>
                <a:cubicBezTo>
                  <a:pt x="190" y="102"/>
                  <a:pt x="190" y="102"/>
                  <a:pt x="190" y="102"/>
                </a:cubicBezTo>
                <a:cubicBezTo>
                  <a:pt x="191" y="102"/>
                  <a:pt x="191" y="102"/>
                  <a:pt x="191" y="102"/>
                </a:cubicBezTo>
                <a:cubicBezTo>
                  <a:pt x="199" y="106"/>
                  <a:pt x="199" y="106"/>
                  <a:pt x="199" y="106"/>
                </a:cubicBezTo>
                <a:cubicBezTo>
                  <a:pt x="208" y="106"/>
                  <a:pt x="208" y="106"/>
                  <a:pt x="208" y="106"/>
                </a:cubicBezTo>
                <a:cubicBezTo>
                  <a:pt x="216" y="97"/>
                  <a:pt x="216" y="97"/>
                  <a:pt x="216" y="97"/>
                </a:cubicBezTo>
                <a:cubicBezTo>
                  <a:pt x="216" y="97"/>
                  <a:pt x="216" y="97"/>
                  <a:pt x="216" y="97"/>
                </a:cubicBezTo>
                <a:cubicBezTo>
                  <a:pt x="216" y="97"/>
                  <a:pt x="216" y="97"/>
                  <a:pt x="216" y="97"/>
                </a:cubicBezTo>
                <a:cubicBezTo>
                  <a:pt x="216" y="96"/>
                  <a:pt x="216" y="96"/>
                  <a:pt x="216" y="96"/>
                </a:cubicBezTo>
                <a:cubicBezTo>
                  <a:pt x="226" y="90"/>
                  <a:pt x="226" y="90"/>
                  <a:pt x="226" y="90"/>
                </a:cubicBezTo>
                <a:cubicBezTo>
                  <a:pt x="225" y="81"/>
                  <a:pt x="225" y="81"/>
                  <a:pt x="225" y="81"/>
                </a:cubicBezTo>
                <a:cubicBezTo>
                  <a:pt x="225" y="80"/>
                  <a:pt x="225" y="80"/>
                  <a:pt x="225" y="80"/>
                </a:cubicBezTo>
                <a:cubicBezTo>
                  <a:pt x="226" y="78"/>
                  <a:pt x="226" y="78"/>
                  <a:pt x="226" y="78"/>
                </a:cubicBezTo>
                <a:cubicBezTo>
                  <a:pt x="228" y="77"/>
                  <a:pt x="228" y="77"/>
                  <a:pt x="228" y="77"/>
                </a:cubicBezTo>
                <a:cubicBezTo>
                  <a:pt x="231" y="74"/>
                  <a:pt x="231" y="74"/>
                  <a:pt x="231" y="74"/>
                </a:cubicBezTo>
                <a:cubicBezTo>
                  <a:pt x="232" y="73"/>
                  <a:pt x="232" y="73"/>
                  <a:pt x="232" y="73"/>
                </a:cubicBezTo>
                <a:cubicBezTo>
                  <a:pt x="226" y="63"/>
                  <a:pt x="226" y="63"/>
                  <a:pt x="226" y="63"/>
                </a:cubicBezTo>
                <a:cubicBezTo>
                  <a:pt x="220" y="55"/>
                  <a:pt x="214" y="47"/>
                  <a:pt x="211" y="39"/>
                </a:cubicBezTo>
                <a:cubicBezTo>
                  <a:pt x="208" y="33"/>
                  <a:pt x="208" y="27"/>
                  <a:pt x="213" y="21"/>
                </a:cubicBezTo>
                <a:cubicBezTo>
                  <a:pt x="202" y="14"/>
                  <a:pt x="202" y="14"/>
                  <a:pt x="202" y="14"/>
                </a:cubicBezTo>
                <a:lnTo>
                  <a:pt x="182" y="12"/>
                </a:lnTo>
                <a:close/>
              </a:path>
            </a:pathLst>
          </a:custGeom>
          <a:solidFill>
            <a:sysClr val="window" lastClr="FFFFFF">
              <a:lumMod val="85000"/>
            </a:sysClr>
          </a:solidFill>
          <a:ln>
            <a:solidFill>
              <a:sysClr val="window" lastClr="FFFFFF">
                <a:lumMod val="65000"/>
              </a:sysClr>
            </a:solidFill>
          </a:ln>
          <a:effectLst>
            <a:outerShdw blurRad="50800" dist="38100" dir="5400000" algn="t" rotWithShape="0">
              <a:prstClr val="black">
                <a:alpha val="40000"/>
              </a:prstClr>
            </a:outerShdw>
          </a:effectLst>
        </p:spPr>
        <p:txBody>
          <a:bodyPr/>
          <a:lstStyle/>
          <a:p>
            <a:endParaRPr lang="zh-CN" altLang="en-US"/>
          </a:p>
        </p:txBody>
      </p:sp>
      <p:sp>
        <p:nvSpPr>
          <p:cNvPr id="25" name="Freeform 26"/>
          <p:cNvSpPr/>
          <p:nvPr/>
        </p:nvSpPr>
        <p:spPr bwMode="auto">
          <a:xfrm>
            <a:off x="5793423" y="4677728"/>
            <a:ext cx="533400" cy="652462"/>
          </a:xfrm>
          <a:custGeom>
            <a:avLst/>
            <a:gdLst>
              <a:gd name="T0" fmla="*/ 276670 w 214"/>
              <a:gd name="T1" fmla="*/ 29884 h 262"/>
              <a:gd name="T2" fmla="*/ 226820 w 214"/>
              <a:gd name="T3" fmla="*/ 74709 h 262"/>
              <a:gd name="T4" fmla="*/ 226820 w 214"/>
              <a:gd name="T5" fmla="*/ 77200 h 262"/>
              <a:gd name="T6" fmla="*/ 191924 w 214"/>
              <a:gd name="T7" fmla="*/ 77200 h 262"/>
              <a:gd name="T8" fmla="*/ 134596 w 214"/>
              <a:gd name="T9" fmla="*/ 117045 h 262"/>
              <a:gd name="T10" fmla="*/ 152044 w 214"/>
              <a:gd name="T11" fmla="*/ 124516 h 262"/>
              <a:gd name="T12" fmla="*/ 139581 w 214"/>
              <a:gd name="T13" fmla="*/ 176812 h 262"/>
              <a:gd name="T14" fmla="*/ 89731 w 214"/>
              <a:gd name="T15" fmla="*/ 221638 h 262"/>
              <a:gd name="T16" fmla="*/ 92223 w 214"/>
              <a:gd name="T17" fmla="*/ 254012 h 262"/>
              <a:gd name="T18" fmla="*/ 102193 w 214"/>
              <a:gd name="T19" fmla="*/ 288876 h 262"/>
              <a:gd name="T20" fmla="*/ 69791 w 214"/>
              <a:gd name="T21" fmla="*/ 348644 h 262"/>
              <a:gd name="T22" fmla="*/ 69791 w 214"/>
              <a:gd name="T23" fmla="*/ 356115 h 262"/>
              <a:gd name="T24" fmla="*/ 47358 w 214"/>
              <a:gd name="T25" fmla="*/ 378528 h 262"/>
              <a:gd name="T26" fmla="*/ 29910 w 214"/>
              <a:gd name="T27" fmla="*/ 398450 h 262"/>
              <a:gd name="T28" fmla="*/ 27418 w 214"/>
              <a:gd name="T29" fmla="*/ 458218 h 262"/>
              <a:gd name="T30" fmla="*/ 7478 w 214"/>
              <a:gd name="T31" fmla="*/ 475650 h 262"/>
              <a:gd name="T32" fmla="*/ 0 w 214"/>
              <a:gd name="T33" fmla="*/ 480630 h 262"/>
              <a:gd name="T34" fmla="*/ 14955 w 214"/>
              <a:gd name="T35" fmla="*/ 517985 h 262"/>
              <a:gd name="T36" fmla="*/ 99701 w 214"/>
              <a:gd name="T37" fmla="*/ 517985 h 262"/>
              <a:gd name="T38" fmla="*/ 134596 w 214"/>
              <a:gd name="T39" fmla="*/ 552849 h 262"/>
              <a:gd name="T40" fmla="*/ 134596 w 214"/>
              <a:gd name="T41" fmla="*/ 552849 h 262"/>
              <a:gd name="T42" fmla="*/ 196909 w 214"/>
              <a:gd name="T43" fmla="*/ 647481 h 262"/>
              <a:gd name="T44" fmla="*/ 214357 w 214"/>
              <a:gd name="T45" fmla="*/ 605146 h 262"/>
              <a:gd name="T46" fmla="*/ 259222 w 214"/>
              <a:gd name="T47" fmla="*/ 637520 h 262"/>
              <a:gd name="T48" fmla="*/ 289133 w 214"/>
              <a:gd name="T49" fmla="*/ 550359 h 262"/>
              <a:gd name="T50" fmla="*/ 296610 w 214"/>
              <a:gd name="T51" fmla="*/ 552849 h 262"/>
              <a:gd name="T52" fmla="*/ 324028 w 214"/>
              <a:gd name="T53" fmla="*/ 530437 h 262"/>
              <a:gd name="T54" fmla="*/ 324028 w 214"/>
              <a:gd name="T55" fmla="*/ 522966 h 262"/>
              <a:gd name="T56" fmla="*/ 366401 w 214"/>
              <a:gd name="T57" fmla="*/ 525456 h 262"/>
              <a:gd name="T58" fmla="*/ 388834 w 214"/>
              <a:gd name="T59" fmla="*/ 420863 h 262"/>
              <a:gd name="T60" fmla="*/ 431207 w 214"/>
              <a:gd name="T61" fmla="*/ 415882 h 262"/>
              <a:gd name="T62" fmla="*/ 411266 w 214"/>
              <a:gd name="T63" fmla="*/ 393469 h 262"/>
              <a:gd name="T64" fmla="*/ 443669 w 214"/>
              <a:gd name="T65" fmla="*/ 368566 h 262"/>
              <a:gd name="T66" fmla="*/ 466102 w 214"/>
              <a:gd name="T67" fmla="*/ 378528 h 262"/>
              <a:gd name="T68" fmla="*/ 453639 w 214"/>
              <a:gd name="T69" fmla="*/ 346154 h 262"/>
              <a:gd name="T70" fmla="*/ 466102 w 214"/>
              <a:gd name="T71" fmla="*/ 336192 h 262"/>
              <a:gd name="T72" fmla="*/ 446162 w 214"/>
              <a:gd name="T73" fmla="*/ 298838 h 262"/>
              <a:gd name="T74" fmla="*/ 453639 w 214"/>
              <a:gd name="T75" fmla="*/ 293857 h 262"/>
              <a:gd name="T76" fmla="*/ 496012 w 214"/>
              <a:gd name="T77" fmla="*/ 254012 h 262"/>
              <a:gd name="T78" fmla="*/ 458624 w 214"/>
              <a:gd name="T79" fmla="*/ 206696 h 262"/>
              <a:gd name="T80" fmla="*/ 505982 w 214"/>
              <a:gd name="T81" fmla="*/ 186773 h 262"/>
              <a:gd name="T82" fmla="*/ 528415 w 214"/>
              <a:gd name="T83" fmla="*/ 159380 h 262"/>
              <a:gd name="T84" fmla="*/ 513460 w 214"/>
              <a:gd name="T85" fmla="*/ 129496 h 262"/>
              <a:gd name="T86" fmla="*/ 510967 w 214"/>
              <a:gd name="T87" fmla="*/ 122025 h 262"/>
              <a:gd name="T88" fmla="*/ 510967 w 214"/>
              <a:gd name="T89" fmla="*/ 112064 h 262"/>
              <a:gd name="T90" fmla="*/ 505982 w 214"/>
              <a:gd name="T91" fmla="*/ 112064 h 262"/>
              <a:gd name="T92" fmla="*/ 443669 w 214"/>
              <a:gd name="T93" fmla="*/ 104593 h 262"/>
              <a:gd name="T94" fmla="*/ 443669 w 214"/>
              <a:gd name="T95" fmla="*/ 102103 h 262"/>
              <a:gd name="T96" fmla="*/ 428714 w 214"/>
              <a:gd name="T97" fmla="*/ 84671 h 262"/>
              <a:gd name="T98" fmla="*/ 353938 w 214"/>
              <a:gd name="T99" fmla="*/ 114554 h 262"/>
              <a:gd name="T100" fmla="*/ 324028 w 214"/>
              <a:gd name="T101" fmla="*/ 57277 h 262"/>
              <a:gd name="T102" fmla="*/ 279163 w 214"/>
              <a:gd name="T103" fmla="*/ 2490 h 262"/>
              <a:gd name="T104" fmla="*/ 279163 w 214"/>
              <a:gd name="T105" fmla="*/ 29884 h 26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4" h="262">
                <a:moveTo>
                  <a:pt x="112" y="12"/>
                </a:moveTo>
                <a:cubicBezTo>
                  <a:pt x="111" y="12"/>
                  <a:pt x="111" y="12"/>
                  <a:pt x="111" y="12"/>
                </a:cubicBezTo>
                <a:cubicBezTo>
                  <a:pt x="101" y="19"/>
                  <a:pt x="101" y="19"/>
                  <a:pt x="101" y="19"/>
                </a:cubicBezTo>
                <a:cubicBezTo>
                  <a:pt x="91" y="30"/>
                  <a:pt x="91" y="30"/>
                  <a:pt x="91" y="30"/>
                </a:cubicBezTo>
                <a:cubicBezTo>
                  <a:pt x="91" y="30"/>
                  <a:pt x="91" y="30"/>
                  <a:pt x="91" y="30"/>
                </a:cubicBezTo>
                <a:cubicBezTo>
                  <a:pt x="91" y="31"/>
                  <a:pt x="91" y="31"/>
                  <a:pt x="91" y="31"/>
                </a:cubicBezTo>
                <a:cubicBezTo>
                  <a:pt x="77" y="31"/>
                  <a:pt x="77" y="31"/>
                  <a:pt x="77" y="31"/>
                </a:cubicBezTo>
                <a:cubicBezTo>
                  <a:pt x="77" y="31"/>
                  <a:pt x="77" y="31"/>
                  <a:pt x="77" y="31"/>
                </a:cubicBezTo>
                <a:cubicBezTo>
                  <a:pt x="70" y="27"/>
                  <a:pt x="70" y="27"/>
                  <a:pt x="70" y="27"/>
                </a:cubicBezTo>
                <a:cubicBezTo>
                  <a:pt x="61" y="29"/>
                  <a:pt x="56" y="35"/>
                  <a:pt x="54" y="47"/>
                </a:cubicBezTo>
                <a:cubicBezTo>
                  <a:pt x="54" y="57"/>
                  <a:pt x="54" y="57"/>
                  <a:pt x="54" y="57"/>
                </a:cubicBezTo>
                <a:cubicBezTo>
                  <a:pt x="61" y="50"/>
                  <a:pt x="61" y="50"/>
                  <a:pt x="61" y="50"/>
                </a:cubicBezTo>
                <a:cubicBezTo>
                  <a:pt x="56" y="70"/>
                  <a:pt x="56" y="70"/>
                  <a:pt x="56" y="70"/>
                </a:cubicBezTo>
                <a:cubicBezTo>
                  <a:pt x="56" y="71"/>
                  <a:pt x="56" y="71"/>
                  <a:pt x="56" y="71"/>
                </a:cubicBezTo>
                <a:cubicBezTo>
                  <a:pt x="56" y="72"/>
                  <a:pt x="56" y="72"/>
                  <a:pt x="56" y="72"/>
                </a:cubicBezTo>
                <a:cubicBezTo>
                  <a:pt x="36" y="89"/>
                  <a:pt x="36" y="89"/>
                  <a:pt x="36" y="89"/>
                </a:cubicBezTo>
                <a:cubicBezTo>
                  <a:pt x="33" y="93"/>
                  <a:pt x="32" y="96"/>
                  <a:pt x="33" y="98"/>
                </a:cubicBezTo>
                <a:cubicBezTo>
                  <a:pt x="37" y="102"/>
                  <a:pt x="37" y="102"/>
                  <a:pt x="37" y="102"/>
                </a:cubicBezTo>
                <a:cubicBezTo>
                  <a:pt x="41" y="106"/>
                  <a:pt x="43" y="109"/>
                  <a:pt x="43" y="111"/>
                </a:cubicBezTo>
                <a:cubicBezTo>
                  <a:pt x="43" y="113"/>
                  <a:pt x="42" y="115"/>
                  <a:pt x="41" y="116"/>
                </a:cubicBezTo>
                <a:cubicBezTo>
                  <a:pt x="28" y="127"/>
                  <a:pt x="28" y="127"/>
                  <a:pt x="28" y="127"/>
                </a:cubicBezTo>
                <a:cubicBezTo>
                  <a:pt x="29" y="130"/>
                  <a:pt x="29" y="135"/>
                  <a:pt x="28" y="140"/>
                </a:cubicBezTo>
                <a:cubicBezTo>
                  <a:pt x="28" y="142"/>
                  <a:pt x="28" y="142"/>
                  <a:pt x="28" y="142"/>
                </a:cubicBezTo>
                <a:cubicBezTo>
                  <a:pt x="28" y="143"/>
                  <a:pt x="28" y="143"/>
                  <a:pt x="28" y="143"/>
                </a:cubicBezTo>
                <a:cubicBezTo>
                  <a:pt x="23" y="144"/>
                  <a:pt x="23" y="144"/>
                  <a:pt x="23" y="144"/>
                </a:cubicBezTo>
                <a:cubicBezTo>
                  <a:pt x="23" y="148"/>
                  <a:pt x="22" y="149"/>
                  <a:pt x="19" y="152"/>
                </a:cubicBezTo>
                <a:cubicBezTo>
                  <a:pt x="12" y="159"/>
                  <a:pt x="12" y="159"/>
                  <a:pt x="12" y="159"/>
                </a:cubicBezTo>
                <a:cubicBezTo>
                  <a:pt x="12" y="160"/>
                  <a:pt x="12" y="160"/>
                  <a:pt x="12" y="160"/>
                </a:cubicBezTo>
                <a:cubicBezTo>
                  <a:pt x="13" y="163"/>
                  <a:pt x="13" y="166"/>
                  <a:pt x="11" y="172"/>
                </a:cubicBezTo>
                <a:cubicBezTo>
                  <a:pt x="14" y="178"/>
                  <a:pt x="14" y="182"/>
                  <a:pt x="11" y="184"/>
                </a:cubicBezTo>
                <a:cubicBezTo>
                  <a:pt x="5" y="190"/>
                  <a:pt x="5" y="190"/>
                  <a:pt x="5" y="190"/>
                </a:cubicBezTo>
                <a:cubicBezTo>
                  <a:pt x="3" y="191"/>
                  <a:pt x="3" y="191"/>
                  <a:pt x="3" y="191"/>
                </a:cubicBezTo>
                <a:cubicBezTo>
                  <a:pt x="0" y="192"/>
                  <a:pt x="0" y="192"/>
                  <a:pt x="0" y="192"/>
                </a:cubicBezTo>
                <a:cubicBezTo>
                  <a:pt x="0" y="193"/>
                  <a:pt x="0" y="193"/>
                  <a:pt x="0" y="193"/>
                </a:cubicBezTo>
                <a:cubicBezTo>
                  <a:pt x="5" y="208"/>
                  <a:pt x="5" y="208"/>
                  <a:pt x="5" y="208"/>
                </a:cubicBezTo>
                <a:cubicBezTo>
                  <a:pt x="6" y="208"/>
                  <a:pt x="6" y="208"/>
                  <a:pt x="6" y="208"/>
                </a:cubicBezTo>
                <a:cubicBezTo>
                  <a:pt x="16" y="206"/>
                  <a:pt x="27" y="206"/>
                  <a:pt x="39" y="208"/>
                </a:cubicBezTo>
                <a:cubicBezTo>
                  <a:pt x="40" y="208"/>
                  <a:pt x="40" y="208"/>
                  <a:pt x="40" y="208"/>
                </a:cubicBezTo>
                <a:cubicBezTo>
                  <a:pt x="40" y="208"/>
                  <a:pt x="40" y="208"/>
                  <a:pt x="40" y="208"/>
                </a:cubicBezTo>
                <a:cubicBezTo>
                  <a:pt x="54" y="222"/>
                  <a:pt x="54" y="222"/>
                  <a:pt x="54" y="222"/>
                </a:cubicBezTo>
                <a:cubicBezTo>
                  <a:pt x="54" y="222"/>
                  <a:pt x="54" y="222"/>
                  <a:pt x="54" y="222"/>
                </a:cubicBezTo>
                <a:cubicBezTo>
                  <a:pt x="54" y="222"/>
                  <a:pt x="54" y="222"/>
                  <a:pt x="54" y="222"/>
                </a:cubicBezTo>
                <a:cubicBezTo>
                  <a:pt x="62" y="245"/>
                  <a:pt x="62" y="245"/>
                  <a:pt x="62" y="245"/>
                </a:cubicBezTo>
                <a:cubicBezTo>
                  <a:pt x="79" y="260"/>
                  <a:pt x="79" y="260"/>
                  <a:pt x="79" y="260"/>
                </a:cubicBezTo>
                <a:cubicBezTo>
                  <a:pt x="85" y="262"/>
                  <a:pt x="85" y="262"/>
                  <a:pt x="85" y="262"/>
                </a:cubicBezTo>
                <a:cubicBezTo>
                  <a:pt x="86" y="243"/>
                  <a:pt x="86" y="243"/>
                  <a:pt x="86" y="243"/>
                </a:cubicBezTo>
                <a:cubicBezTo>
                  <a:pt x="101" y="259"/>
                  <a:pt x="101" y="259"/>
                  <a:pt x="101" y="259"/>
                </a:cubicBezTo>
                <a:cubicBezTo>
                  <a:pt x="104" y="256"/>
                  <a:pt x="104" y="256"/>
                  <a:pt x="104" y="256"/>
                </a:cubicBezTo>
                <a:cubicBezTo>
                  <a:pt x="114" y="234"/>
                  <a:pt x="114" y="234"/>
                  <a:pt x="114" y="234"/>
                </a:cubicBezTo>
                <a:cubicBezTo>
                  <a:pt x="116" y="221"/>
                  <a:pt x="116" y="221"/>
                  <a:pt x="116" y="221"/>
                </a:cubicBezTo>
                <a:cubicBezTo>
                  <a:pt x="118" y="222"/>
                  <a:pt x="118" y="222"/>
                  <a:pt x="118" y="222"/>
                </a:cubicBezTo>
                <a:cubicBezTo>
                  <a:pt x="119" y="222"/>
                  <a:pt x="119" y="222"/>
                  <a:pt x="119" y="222"/>
                </a:cubicBezTo>
                <a:cubicBezTo>
                  <a:pt x="131" y="222"/>
                  <a:pt x="131" y="222"/>
                  <a:pt x="131" y="222"/>
                </a:cubicBezTo>
                <a:cubicBezTo>
                  <a:pt x="130" y="213"/>
                  <a:pt x="130" y="213"/>
                  <a:pt x="130" y="213"/>
                </a:cubicBezTo>
                <a:cubicBezTo>
                  <a:pt x="130" y="211"/>
                  <a:pt x="130" y="211"/>
                  <a:pt x="130" y="211"/>
                </a:cubicBezTo>
                <a:cubicBezTo>
                  <a:pt x="130" y="210"/>
                  <a:pt x="130" y="210"/>
                  <a:pt x="130" y="210"/>
                </a:cubicBezTo>
                <a:cubicBezTo>
                  <a:pt x="132" y="210"/>
                  <a:pt x="132" y="210"/>
                  <a:pt x="132" y="210"/>
                </a:cubicBezTo>
                <a:cubicBezTo>
                  <a:pt x="147" y="211"/>
                  <a:pt x="147" y="211"/>
                  <a:pt x="147" y="211"/>
                </a:cubicBezTo>
                <a:cubicBezTo>
                  <a:pt x="155" y="203"/>
                  <a:pt x="159" y="196"/>
                  <a:pt x="159" y="191"/>
                </a:cubicBezTo>
                <a:cubicBezTo>
                  <a:pt x="156" y="169"/>
                  <a:pt x="156" y="169"/>
                  <a:pt x="156" y="169"/>
                </a:cubicBezTo>
                <a:cubicBezTo>
                  <a:pt x="170" y="173"/>
                  <a:pt x="170" y="173"/>
                  <a:pt x="170" y="173"/>
                </a:cubicBezTo>
                <a:cubicBezTo>
                  <a:pt x="173" y="167"/>
                  <a:pt x="173" y="167"/>
                  <a:pt x="173" y="167"/>
                </a:cubicBezTo>
                <a:cubicBezTo>
                  <a:pt x="167" y="161"/>
                  <a:pt x="167" y="161"/>
                  <a:pt x="167" y="161"/>
                </a:cubicBezTo>
                <a:cubicBezTo>
                  <a:pt x="165" y="158"/>
                  <a:pt x="165" y="158"/>
                  <a:pt x="165" y="158"/>
                </a:cubicBezTo>
                <a:cubicBezTo>
                  <a:pt x="178" y="146"/>
                  <a:pt x="178" y="146"/>
                  <a:pt x="178" y="146"/>
                </a:cubicBezTo>
                <a:cubicBezTo>
                  <a:pt x="178" y="148"/>
                  <a:pt x="178" y="148"/>
                  <a:pt x="178" y="148"/>
                </a:cubicBezTo>
                <a:cubicBezTo>
                  <a:pt x="179" y="148"/>
                  <a:pt x="179" y="148"/>
                  <a:pt x="179" y="148"/>
                </a:cubicBezTo>
                <a:cubicBezTo>
                  <a:pt x="187" y="152"/>
                  <a:pt x="187" y="152"/>
                  <a:pt x="187" y="152"/>
                </a:cubicBezTo>
                <a:cubicBezTo>
                  <a:pt x="187" y="150"/>
                  <a:pt x="187" y="150"/>
                  <a:pt x="187" y="150"/>
                </a:cubicBezTo>
                <a:cubicBezTo>
                  <a:pt x="182" y="139"/>
                  <a:pt x="182" y="139"/>
                  <a:pt x="182" y="139"/>
                </a:cubicBezTo>
                <a:cubicBezTo>
                  <a:pt x="184" y="137"/>
                  <a:pt x="184" y="137"/>
                  <a:pt x="184" y="137"/>
                </a:cubicBezTo>
                <a:cubicBezTo>
                  <a:pt x="187" y="135"/>
                  <a:pt x="187" y="135"/>
                  <a:pt x="187" y="135"/>
                </a:cubicBezTo>
                <a:cubicBezTo>
                  <a:pt x="186" y="131"/>
                  <a:pt x="186" y="131"/>
                  <a:pt x="186" y="131"/>
                </a:cubicBezTo>
                <a:cubicBezTo>
                  <a:pt x="179" y="120"/>
                  <a:pt x="179" y="120"/>
                  <a:pt x="179" y="120"/>
                </a:cubicBezTo>
                <a:cubicBezTo>
                  <a:pt x="181" y="119"/>
                  <a:pt x="181" y="119"/>
                  <a:pt x="181" y="119"/>
                </a:cubicBezTo>
                <a:cubicBezTo>
                  <a:pt x="182" y="118"/>
                  <a:pt x="182" y="118"/>
                  <a:pt x="182" y="118"/>
                </a:cubicBezTo>
                <a:cubicBezTo>
                  <a:pt x="198" y="109"/>
                  <a:pt x="198" y="109"/>
                  <a:pt x="198" y="109"/>
                </a:cubicBezTo>
                <a:cubicBezTo>
                  <a:pt x="199" y="102"/>
                  <a:pt x="199" y="102"/>
                  <a:pt x="199" y="102"/>
                </a:cubicBezTo>
                <a:cubicBezTo>
                  <a:pt x="185" y="95"/>
                  <a:pt x="178" y="89"/>
                  <a:pt x="179" y="86"/>
                </a:cubicBezTo>
                <a:cubicBezTo>
                  <a:pt x="179" y="83"/>
                  <a:pt x="181" y="83"/>
                  <a:pt x="184" y="83"/>
                </a:cubicBezTo>
                <a:cubicBezTo>
                  <a:pt x="202" y="86"/>
                  <a:pt x="202" y="86"/>
                  <a:pt x="202" y="86"/>
                </a:cubicBezTo>
                <a:cubicBezTo>
                  <a:pt x="203" y="75"/>
                  <a:pt x="203" y="75"/>
                  <a:pt x="203" y="75"/>
                </a:cubicBezTo>
                <a:cubicBezTo>
                  <a:pt x="203" y="73"/>
                  <a:pt x="203" y="73"/>
                  <a:pt x="203" y="73"/>
                </a:cubicBezTo>
                <a:cubicBezTo>
                  <a:pt x="212" y="64"/>
                  <a:pt x="212" y="64"/>
                  <a:pt x="212" y="64"/>
                </a:cubicBezTo>
                <a:cubicBezTo>
                  <a:pt x="214" y="58"/>
                  <a:pt x="214" y="58"/>
                  <a:pt x="214" y="58"/>
                </a:cubicBezTo>
                <a:cubicBezTo>
                  <a:pt x="210" y="56"/>
                  <a:pt x="208" y="54"/>
                  <a:pt x="206" y="52"/>
                </a:cubicBezTo>
                <a:cubicBezTo>
                  <a:pt x="205" y="50"/>
                  <a:pt x="205" y="50"/>
                  <a:pt x="205" y="50"/>
                </a:cubicBezTo>
                <a:cubicBezTo>
                  <a:pt x="205" y="49"/>
                  <a:pt x="205" y="49"/>
                  <a:pt x="205" y="49"/>
                </a:cubicBezTo>
                <a:cubicBezTo>
                  <a:pt x="206" y="46"/>
                  <a:pt x="206" y="46"/>
                  <a:pt x="206" y="46"/>
                </a:cubicBezTo>
                <a:cubicBezTo>
                  <a:pt x="205" y="45"/>
                  <a:pt x="205" y="45"/>
                  <a:pt x="205" y="45"/>
                </a:cubicBezTo>
                <a:cubicBezTo>
                  <a:pt x="204" y="44"/>
                  <a:pt x="204" y="44"/>
                  <a:pt x="204" y="44"/>
                </a:cubicBezTo>
                <a:cubicBezTo>
                  <a:pt x="203" y="45"/>
                  <a:pt x="203" y="45"/>
                  <a:pt x="203" y="45"/>
                </a:cubicBezTo>
                <a:cubicBezTo>
                  <a:pt x="202" y="47"/>
                  <a:pt x="199" y="49"/>
                  <a:pt x="195" y="49"/>
                </a:cubicBezTo>
                <a:cubicBezTo>
                  <a:pt x="188" y="49"/>
                  <a:pt x="182" y="46"/>
                  <a:pt x="178" y="42"/>
                </a:cubicBezTo>
                <a:cubicBezTo>
                  <a:pt x="178" y="41"/>
                  <a:pt x="178" y="41"/>
                  <a:pt x="178" y="41"/>
                </a:cubicBezTo>
                <a:cubicBezTo>
                  <a:pt x="178" y="41"/>
                  <a:pt x="178" y="41"/>
                  <a:pt x="178" y="41"/>
                </a:cubicBezTo>
                <a:cubicBezTo>
                  <a:pt x="173" y="33"/>
                  <a:pt x="173" y="33"/>
                  <a:pt x="173" y="33"/>
                </a:cubicBezTo>
                <a:cubicBezTo>
                  <a:pt x="172" y="34"/>
                  <a:pt x="172" y="34"/>
                  <a:pt x="172" y="34"/>
                </a:cubicBezTo>
                <a:cubicBezTo>
                  <a:pt x="171" y="38"/>
                  <a:pt x="169" y="41"/>
                  <a:pt x="164" y="44"/>
                </a:cubicBezTo>
                <a:cubicBezTo>
                  <a:pt x="156" y="48"/>
                  <a:pt x="149" y="49"/>
                  <a:pt x="142" y="46"/>
                </a:cubicBezTo>
                <a:cubicBezTo>
                  <a:pt x="137" y="44"/>
                  <a:pt x="134" y="41"/>
                  <a:pt x="132" y="35"/>
                </a:cubicBezTo>
                <a:cubicBezTo>
                  <a:pt x="130" y="23"/>
                  <a:pt x="130" y="23"/>
                  <a:pt x="130" y="23"/>
                </a:cubicBezTo>
                <a:cubicBezTo>
                  <a:pt x="128" y="12"/>
                  <a:pt x="126" y="5"/>
                  <a:pt x="122" y="3"/>
                </a:cubicBezTo>
                <a:cubicBezTo>
                  <a:pt x="119" y="1"/>
                  <a:pt x="115" y="0"/>
                  <a:pt x="112" y="1"/>
                </a:cubicBezTo>
                <a:cubicBezTo>
                  <a:pt x="113" y="11"/>
                  <a:pt x="113" y="11"/>
                  <a:pt x="113" y="11"/>
                </a:cubicBezTo>
                <a:lnTo>
                  <a:pt x="112" y="12"/>
                </a:lnTo>
                <a:close/>
              </a:path>
            </a:pathLst>
          </a:custGeom>
          <a:solidFill>
            <a:srgbClr val="01ACBE"/>
          </a:solidFill>
          <a:ln>
            <a:solidFill>
              <a:sysClr val="window" lastClr="FFFFFF">
                <a:lumMod val="65000"/>
              </a:sysClr>
            </a:solidFill>
          </a:ln>
          <a:effectLst>
            <a:outerShdw blurRad="50800" dist="38100" dir="5400000" algn="t" rotWithShape="0">
              <a:prstClr val="black">
                <a:alpha val="40000"/>
              </a:prstClr>
            </a:outerShdw>
          </a:effectLst>
        </p:spPr>
        <p:txBody>
          <a:bodyPr/>
          <a:lstStyle/>
          <a:p>
            <a:endParaRPr lang="zh-CN" altLang="en-US"/>
          </a:p>
        </p:txBody>
      </p:sp>
      <p:sp>
        <p:nvSpPr>
          <p:cNvPr id="26" name="Freeform 27"/>
          <p:cNvSpPr/>
          <p:nvPr/>
        </p:nvSpPr>
        <p:spPr bwMode="auto">
          <a:xfrm>
            <a:off x="6028373" y="4268153"/>
            <a:ext cx="461962" cy="533400"/>
          </a:xfrm>
          <a:custGeom>
            <a:avLst/>
            <a:gdLst>
              <a:gd name="T0" fmla="*/ 243399 w 186"/>
              <a:gd name="T1" fmla="*/ 22433 h 214"/>
              <a:gd name="T2" fmla="*/ 161438 w 186"/>
              <a:gd name="T3" fmla="*/ 7478 h 214"/>
              <a:gd name="T4" fmla="*/ 146536 w 186"/>
              <a:gd name="T5" fmla="*/ 102193 h 214"/>
              <a:gd name="T6" fmla="*/ 106798 w 186"/>
              <a:gd name="T7" fmla="*/ 122134 h 214"/>
              <a:gd name="T8" fmla="*/ 86928 w 186"/>
              <a:gd name="T9" fmla="*/ 154536 h 214"/>
              <a:gd name="T10" fmla="*/ 64575 w 186"/>
              <a:gd name="T11" fmla="*/ 201894 h 214"/>
              <a:gd name="T12" fmla="*/ 24837 w 186"/>
              <a:gd name="T13" fmla="*/ 256730 h 214"/>
              <a:gd name="T14" fmla="*/ 7451 w 186"/>
              <a:gd name="T15" fmla="*/ 296610 h 214"/>
              <a:gd name="T16" fmla="*/ 44706 w 186"/>
              <a:gd name="T17" fmla="*/ 351446 h 214"/>
              <a:gd name="T18" fmla="*/ 62092 w 186"/>
              <a:gd name="T19" fmla="*/ 383849 h 214"/>
              <a:gd name="T20" fmla="*/ 62092 w 186"/>
              <a:gd name="T21" fmla="*/ 386341 h 214"/>
              <a:gd name="T22" fmla="*/ 62092 w 186"/>
              <a:gd name="T23" fmla="*/ 393819 h 214"/>
              <a:gd name="T24" fmla="*/ 59608 w 186"/>
              <a:gd name="T25" fmla="*/ 398804 h 214"/>
              <a:gd name="T26" fmla="*/ 104314 w 186"/>
              <a:gd name="T27" fmla="*/ 466102 h 214"/>
              <a:gd name="T28" fmla="*/ 124183 w 186"/>
              <a:gd name="T29" fmla="*/ 510967 h 214"/>
              <a:gd name="T30" fmla="*/ 176340 w 186"/>
              <a:gd name="T31" fmla="*/ 493520 h 214"/>
              <a:gd name="T32" fmla="*/ 173857 w 186"/>
              <a:gd name="T33" fmla="*/ 488535 h 214"/>
              <a:gd name="T34" fmla="*/ 203661 w 186"/>
              <a:gd name="T35" fmla="*/ 473579 h 214"/>
              <a:gd name="T36" fmla="*/ 250850 w 186"/>
              <a:gd name="T37" fmla="*/ 515952 h 214"/>
              <a:gd name="T38" fmla="*/ 258301 w 186"/>
              <a:gd name="T39" fmla="*/ 513460 h 214"/>
              <a:gd name="T40" fmla="*/ 280654 w 186"/>
              <a:gd name="T41" fmla="*/ 508475 h 214"/>
              <a:gd name="T42" fmla="*/ 288105 w 186"/>
              <a:gd name="T43" fmla="*/ 508475 h 214"/>
              <a:gd name="T44" fmla="*/ 317909 w 186"/>
              <a:gd name="T45" fmla="*/ 533400 h 214"/>
              <a:gd name="T46" fmla="*/ 322877 w 186"/>
              <a:gd name="T47" fmla="*/ 468594 h 214"/>
              <a:gd name="T48" fmla="*/ 325360 w 186"/>
              <a:gd name="T49" fmla="*/ 466102 h 214"/>
              <a:gd name="T50" fmla="*/ 335295 w 186"/>
              <a:gd name="T51" fmla="*/ 428714 h 214"/>
              <a:gd name="T52" fmla="*/ 335295 w 186"/>
              <a:gd name="T53" fmla="*/ 421236 h 214"/>
              <a:gd name="T54" fmla="*/ 340262 w 186"/>
              <a:gd name="T55" fmla="*/ 416251 h 214"/>
              <a:gd name="T56" fmla="*/ 380001 w 186"/>
              <a:gd name="T57" fmla="*/ 356431 h 214"/>
              <a:gd name="T58" fmla="*/ 392419 w 186"/>
              <a:gd name="T59" fmla="*/ 358923 h 214"/>
              <a:gd name="T60" fmla="*/ 387452 w 186"/>
              <a:gd name="T61" fmla="*/ 386341 h 214"/>
              <a:gd name="T62" fmla="*/ 434642 w 186"/>
              <a:gd name="T63" fmla="*/ 348953 h 214"/>
              <a:gd name="T64" fmla="*/ 422223 w 186"/>
              <a:gd name="T65" fmla="*/ 329013 h 214"/>
              <a:gd name="T66" fmla="*/ 434642 w 186"/>
              <a:gd name="T67" fmla="*/ 259222 h 214"/>
              <a:gd name="T68" fmla="*/ 412289 w 186"/>
              <a:gd name="T69" fmla="*/ 256730 h 214"/>
              <a:gd name="T70" fmla="*/ 407321 w 186"/>
              <a:gd name="T71" fmla="*/ 254237 h 214"/>
              <a:gd name="T72" fmla="*/ 402354 w 186"/>
              <a:gd name="T73" fmla="*/ 221835 h 214"/>
              <a:gd name="T74" fmla="*/ 461962 w 186"/>
              <a:gd name="T75" fmla="*/ 219342 h 214"/>
              <a:gd name="T76" fmla="*/ 412289 w 186"/>
              <a:gd name="T77" fmla="*/ 164507 h 214"/>
              <a:gd name="T78" fmla="*/ 444576 w 186"/>
              <a:gd name="T79" fmla="*/ 124626 h 214"/>
              <a:gd name="T80" fmla="*/ 422223 w 186"/>
              <a:gd name="T81" fmla="*/ 129611 h 214"/>
              <a:gd name="T82" fmla="*/ 419740 w 186"/>
              <a:gd name="T83" fmla="*/ 124626 h 214"/>
              <a:gd name="T84" fmla="*/ 392419 w 186"/>
              <a:gd name="T85" fmla="*/ 89731 h 214"/>
              <a:gd name="T86" fmla="*/ 305491 w 186"/>
              <a:gd name="T87" fmla="*/ 122134 h 214"/>
              <a:gd name="T88" fmla="*/ 298040 w 186"/>
              <a:gd name="T89" fmla="*/ 122134 h 214"/>
              <a:gd name="T90" fmla="*/ 295556 w 186"/>
              <a:gd name="T91" fmla="*/ 67298 h 214"/>
              <a:gd name="T92" fmla="*/ 310458 w 186"/>
              <a:gd name="T93" fmla="*/ 0 h 21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86" h="214">
                <a:moveTo>
                  <a:pt x="114" y="3"/>
                </a:moveTo>
                <a:cubicBezTo>
                  <a:pt x="107" y="6"/>
                  <a:pt x="102" y="8"/>
                  <a:pt x="98" y="9"/>
                </a:cubicBezTo>
                <a:cubicBezTo>
                  <a:pt x="94" y="9"/>
                  <a:pt x="88" y="8"/>
                  <a:pt x="79" y="5"/>
                </a:cubicBezTo>
                <a:cubicBezTo>
                  <a:pt x="65" y="3"/>
                  <a:pt x="65" y="3"/>
                  <a:pt x="65" y="3"/>
                </a:cubicBezTo>
                <a:cubicBezTo>
                  <a:pt x="61" y="5"/>
                  <a:pt x="56" y="11"/>
                  <a:pt x="50" y="21"/>
                </a:cubicBezTo>
                <a:cubicBezTo>
                  <a:pt x="59" y="41"/>
                  <a:pt x="59" y="41"/>
                  <a:pt x="59" y="41"/>
                </a:cubicBezTo>
                <a:cubicBezTo>
                  <a:pt x="44" y="49"/>
                  <a:pt x="44" y="49"/>
                  <a:pt x="44" y="49"/>
                </a:cubicBezTo>
                <a:cubicBezTo>
                  <a:pt x="43" y="49"/>
                  <a:pt x="43" y="49"/>
                  <a:pt x="43" y="49"/>
                </a:cubicBezTo>
                <a:cubicBezTo>
                  <a:pt x="31" y="45"/>
                  <a:pt x="31" y="45"/>
                  <a:pt x="31" y="45"/>
                </a:cubicBezTo>
                <a:cubicBezTo>
                  <a:pt x="36" y="55"/>
                  <a:pt x="37" y="60"/>
                  <a:pt x="35" y="62"/>
                </a:cubicBezTo>
                <a:cubicBezTo>
                  <a:pt x="34" y="67"/>
                  <a:pt x="34" y="67"/>
                  <a:pt x="34" y="67"/>
                </a:cubicBezTo>
                <a:cubicBezTo>
                  <a:pt x="31" y="75"/>
                  <a:pt x="28" y="79"/>
                  <a:pt x="26" y="81"/>
                </a:cubicBezTo>
                <a:cubicBezTo>
                  <a:pt x="5" y="100"/>
                  <a:pt x="5" y="100"/>
                  <a:pt x="5" y="100"/>
                </a:cubicBezTo>
                <a:cubicBezTo>
                  <a:pt x="10" y="103"/>
                  <a:pt x="10" y="103"/>
                  <a:pt x="10" y="103"/>
                </a:cubicBezTo>
                <a:cubicBezTo>
                  <a:pt x="7" y="106"/>
                  <a:pt x="7" y="106"/>
                  <a:pt x="7" y="106"/>
                </a:cubicBezTo>
                <a:cubicBezTo>
                  <a:pt x="2" y="110"/>
                  <a:pt x="0" y="115"/>
                  <a:pt x="3" y="119"/>
                </a:cubicBezTo>
                <a:cubicBezTo>
                  <a:pt x="17" y="141"/>
                  <a:pt x="17" y="141"/>
                  <a:pt x="17" y="141"/>
                </a:cubicBezTo>
                <a:cubicBezTo>
                  <a:pt x="18" y="141"/>
                  <a:pt x="18" y="141"/>
                  <a:pt x="18" y="141"/>
                </a:cubicBezTo>
                <a:cubicBezTo>
                  <a:pt x="18" y="142"/>
                  <a:pt x="18" y="142"/>
                  <a:pt x="18" y="142"/>
                </a:cubicBezTo>
                <a:cubicBezTo>
                  <a:pt x="25" y="154"/>
                  <a:pt x="25" y="154"/>
                  <a:pt x="25" y="154"/>
                </a:cubicBezTo>
                <a:cubicBezTo>
                  <a:pt x="25" y="155"/>
                  <a:pt x="25" y="155"/>
                  <a:pt x="25" y="155"/>
                </a:cubicBezTo>
                <a:cubicBezTo>
                  <a:pt x="25" y="155"/>
                  <a:pt x="25" y="155"/>
                  <a:pt x="25" y="155"/>
                </a:cubicBezTo>
                <a:cubicBezTo>
                  <a:pt x="25" y="157"/>
                  <a:pt x="25" y="157"/>
                  <a:pt x="25" y="157"/>
                </a:cubicBezTo>
                <a:cubicBezTo>
                  <a:pt x="25" y="158"/>
                  <a:pt x="25" y="158"/>
                  <a:pt x="25" y="158"/>
                </a:cubicBezTo>
                <a:cubicBezTo>
                  <a:pt x="25" y="158"/>
                  <a:pt x="25" y="158"/>
                  <a:pt x="25" y="158"/>
                </a:cubicBezTo>
                <a:cubicBezTo>
                  <a:pt x="24" y="160"/>
                  <a:pt x="24" y="160"/>
                  <a:pt x="24" y="160"/>
                </a:cubicBezTo>
                <a:cubicBezTo>
                  <a:pt x="27" y="160"/>
                  <a:pt x="29" y="161"/>
                  <a:pt x="32" y="163"/>
                </a:cubicBezTo>
                <a:cubicBezTo>
                  <a:pt x="37" y="166"/>
                  <a:pt x="41" y="174"/>
                  <a:pt x="42" y="187"/>
                </a:cubicBezTo>
                <a:cubicBezTo>
                  <a:pt x="45" y="199"/>
                  <a:pt x="45" y="199"/>
                  <a:pt x="45" y="199"/>
                </a:cubicBezTo>
                <a:cubicBezTo>
                  <a:pt x="46" y="202"/>
                  <a:pt x="47" y="204"/>
                  <a:pt x="50" y="205"/>
                </a:cubicBezTo>
                <a:cubicBezTo>
                  <a:pt x="55" y="208"/>
                  <a:pt x="61" y="207"/>
                  <a:pt x="67" y="203"/>
                </a:cubicBezTo>
                <a:cubicBezTo>
                  <a:pt x="70" y="201"/>
                  <a:pt x="71" y="200"/>
                  <a:pt x="71" y="198"/>
                </a:cubicBezTo>
                <a:cubicBezTo>
                  <a:pt x="70" y="197"/>
                  <a:pt x="70" y="197"/>
                  <a:pt x="70" y="197"/>
                </a:cubicBezTo>
                <a:cubicBezTo>
                  <a:pt x="70" y="196"/>
                  <a:pt x="70" y="196"/>
                  <a:pt x="70" y="196"/>
                </a:cubicBezTo>
                <a:cubicBezTo>
                  <a:pt x="81" y="189"/>
                  <a:pt x="81" y="189"/>
                  <a:pt x="81" y="189"/>
                </a:cubicBezTo>
                <a:cubicBezTo>
                  <a:pt x="82" y="190"/>
                  <a:pt x="82" y="190"/>
                  <a:pt x="82" y="190"/>
                </a:cubicBezTo>
                <a:cubicBezTo>
                  <a:pt x="90" y="203"/>
                  <a:pt x="90" y="203"/>
                  <a:pt x="90" y="203"/>
                </a:cubicBezTo>
                <a:cubicBezTo>
                  <a:pt x="93" y="206"/>
                  <a:pt x="96" y="207"/>
                  <a:pt x="101" y="207"/>
                </a:cubicBezTo>
                <a:cubicBezTo>
                  <a:pt x="104" y="206"/>
                  <a:pt x="104" y="206"/>
                  <a:pt x="104" y="206"/>
                </a:cubicBezTo>
                <a:cubicBezTo>
                  <a:pt x="104" y="206"/>
                  <a:pt x="104" y="206"/>
                  <a:pt x="104" y="206"/>
                </a:cubicBezTo>
                <a:cubicBezTo>
                  <a:pt x="101" y="199"/>
                  <a:pt x="101" y="199"/>
                  <a:pt x="101" y="199"/>
                </a:cubicBezTo>
                <a:cubicBezTo>
                  <a:pt x="113" y="204"/>
                  <a:pt x="113" y="204"/>
                  <a:pt x="113" y="204"/>
                </a:cubicBezTo>
                <a:cubicBezTo>
                  <a:pt x="116" y="204"/>
                  <a:pt x="116" y="204"/>
                  <a:pt x="116" y="204"/>
                </a:cubicBezTo>
                <a:cubicBezTo>
                  <a:pt x="116" y="204"/>
                  <a:pt x="116" y="204"/>
                  <a:pt x="116" y="204"/>
                </a:cubicBezTo>
                <a:cubicBezTo>
                  <a:pt x="117" y="205"/>
                  <a:pt x="117" y="205"/>
                  <a:pt x="117" y="205"/>
                </a:cubicBezTo>
                <a:cubicBezTo>
                  <a:pt x="128" y="214"/>
                  <a:pt x="128" y="214"/>
                  <a:pt x="128" y="214"/>
                </a:cubicBezTo>
                <a:cubicBezTo>
                  <a:pt x="131" y="209"/>
                  <a:pt x="131" y="209"/>
                  <a:pt x="131" y="209"/>
                </a:cubicBezTo>
                <a:cubicBezTo>
                  <a:pt x="130" y="188"/>
                  <a:pt x="130" y="188"/>
                  <a:pt x="130" y="188"/>
                </a:cubicBezTo>
                <a:cubicBezTo>
                  <a:pt x="131" y="187"/>
                  <a:pt x="131" y="187"/>
                  <a:pt x="131" y="187"/>
                </a:cubicBezTo>
                <a:cubicBezTo>
                  <a:pt x="131" y="187"/>
                  <a:pt x="131" y="187"/>
                  <a:pt x="131" y="187"/>
                </a:cubicBezTo>
                <a:cubicBezTo>
                  <a:pt x="138" y="178"/>
                  <a:pt x="138" y="178"/>
                  <a:pt x="138" y="178"/>
                </a:cubicBezTo>
                <a:cubicBezTo>
                  <a:pt x="139" y="177"/>
                  <a:pt x="138" y="175"/>
                  <a:pt x="135" y="172"/>
                </a:cubicBezTo>
                <a:cubicBezTo>
                  <a:pt x="133" y="170"/>
                  <a:pt x="133" y="170"/>
                  <a:pt x="133" y="170"/>
                </a:cubicBezTo>
                <a:cubicBezTo>
                  <a:pt x="135" y="169"/>
                  <a:pt x="135" y="169"/>
                  <a:pt x="135" y="169"/>
                </a:cubicBezTo>
                <a:cubicBezTo>
                  <a:pt x="135" y="167"/>
                  <a:pt x="135" y="167"/>
                  <a:pt x="135" y="167"/>
                </a:cubicBezTo>
                <a:cubicBezTo>
                  <a:pt x="137" y="167"/>
                  <a:pt x="137" y="167"/>
                  <a:pt x="137" y="167"/>
                </a:cubicBezTo>
                <a:cubicBezTo>
                  <a:pt x="152" y="142"/>
                  <a:pt x="152" y="142"/>
                  <a:pt x="152" y="142"/>
                </a:cubicBezTo>
                <a:cubicBezTo>
                  <a:pt x="153" y="143"/>
                  <a:pt x="153" y="143"/>
                  <a:pt x="153" y="143"/>
                </a:cubicBezTo>
                <a:cubicBezTo>
                  <a:pt x="156" y="143"/>
                  <a:pt x="156" y="143"/>
                  <a:pt x="156" y="143"/>
                </a:cubicBezTo>
                <a:cubicBezTo>
                  <a:pt x="158" y="144"/>
                  <a:pt x="158" y="144"/>
                  <a:pt x="158" y="144"/>
                </a:cubicBezTo>
                <a:cubicBezTo>
                  <a:pt x="158" y="145"/>
                  <a:pt x="158" y="145"/>
                  <a:pt x="158" y="145"/>
                </a:cubicBezTo>
                <a:cubicBezTo>
                  <a:pt x="156" y="155"/>
                  <a:pt x="156" y="155"/>
                  <a:pt x="156" y="155"/>
                </a:cubicBezTo>
                <a:cubicBezTo>
                  <a:pt x="158" y="155"/>
                  <a:pt x="158" y="155"/>
                  <a:pt x="158" y="155"/>
                </a:cubicBezTo>
                <a:cubicBezTo>
                  <a:pt x="175" y="140"/>
                  <a:pt x="175" y="140"/>
                  <a:pt x="175" y="140"/>
                </a:cubicBezTo>
                <a:cubicBezTo>
                  <a:pt x="173" y="132"/>
                  <a:pt x="173" y="132"/>
                  <a:pt x="173" y="132"/>
                </a:cubicBezTo>
                <a:cubicBezTo>
                  <a:pt x="170" y="132"/>
                  <a:pt x="170" y="132"/>
                  <a:pt x="170" y="132"/>
                </a:cubicBezTo>
                <a:cubicBezTo>
                  <a:pt x="164" y="132"/>
                  <a:pt x="164" y="132"/>
                  <a:pt x="164" y="132"/>
                </a:cubicBezTo>
                <a:cubicBezTo>
                  <a:pt x="175" y="104"/>
                  <a:pt x="175" y="104"/>
                  <a:pt x="175" y="104"/>
                </a:cubicBezTo>
                <a:cubicBezTo>
                  <a:pt x="166" y="103"/>
                  <a:pt x="166" y="103"/>
                  <a:pt x="166" y="103"/>
                </a:cubicBezTo>
                <a:cubicBezTo>
                  <a:pt x="166" y="103"/>
                  <a:pt x="166" y="103"/>
                  <a:pt x="166" y="103"/>
                </a:cubicBezTo>
                <a:cubicBezTo>
                  <a:pt x="164" y="103"/>
                  <a:pt x="164" y="103"/>
                  <a:pt x="164" y="103"/>
                </a:cubicBezTo>
                <a:cubicBezTo>
                  <a:pt x="164" y="102"/>
                  <a:pt x="164" y="102"/>
                  <a:pt x="164" y="102"/>
                </a:cubicBezTo>
                <a:cubicBezTo>
                  <a:pt x="161" y="98"/>
                  <a:pt x="161" y="98"/>
                  <a:pt x="161" y="98"/>
                </a:cubicBezTo>
                <a:cubicBezTo>
                  <a:pt x="159" y="95"/>
                  <a:pt x="159" y="92"/>
                  <a:pt x="162" y="89"/>
                </a:cubicBezTo>
                <a:cubicBezTo>
                  <a:pt x="176" y="88"/>
                  <a:pt x="176" y="88"/>
                  <a:pt x="176" y="88"/>
                </a:cubicBezTo>
                <a:cubicBezTo>
                  <a:pt x="186" y="88"/>
                  <a:pt x="186" y="88"/>
                  <a:pt x="186" y="88"/>
                </a:cubicBezTo>
                <a:cubicBezTo>
                  <a:pt x="186" y="85"/>
                  <a:pt x="184" y="79"/>
                  <a:pt x="178" y="70"/>
                </a:cubicBezTo>
                <a:cubicBezTo>
                  <a:pt x="166" y="66"/>
                  <a:pt x="166" y="66"/>
                  <a:pt x="166" y="66"/>
                </a:cubicBezTo>
                <a:cubicBezTo>
                  <a:pt x="179" y="53"/>
                  <a:pt x="179" y="53"/>
                  <a:pt x="179" y="53"/>
                </a:cubicBezTo>
                <a:cubicBezTo>
                  <a:pt x="179" y="50"/>
                  <a:pt x="179" y="50"/>
                  <a:pt x="179" y="50"/>
                </a:cubicBezTo>
                <a:cubicBezTo>
                  <a:pt x="172" y="52"/>
                  <a:pt x="172" y="52"/>
                  <a:pt x="172" y="52"/>
                </a:cubicBezTo>
                <a:cubicBezTo>
                  <a:pt x="170" y="52"/>
                  <a:pt x="170" y="52"/>
                  <a:pt x="170" y="52"/>
                </a:cubicBezTo>
                <a:cubicBezTo>
                  <a:pt x="170" y="51"/>
                  <a:pt x="170" y="51"/>
                  <a:pt x="170" y="51"/>
                </a:cubicBezTo>
                <a:cubicBezTo>
                  <a:pt x="169" y="50"/>
                  <a:pt x="169" y="50"/>
                  <a:pt x="169" y="50"/>
                </a:cubicBezTo>
                <a:cubicBezTo>
                  <a:pt x="169" y="49"/>
                  <a:pt x="169" y="49"/>
                  <a:pt x="169" y="49"/>
                </a:cubicBezTo>
                <a:cubicBezTo>
                  <a:pt x="167" y="43"/>
                  <a:pt x="163" y="38"/>
                  <a:pt x="158" y="36"/>
                </a:cubicBezTo>
                <a:cubicBezTo>
                  <a:pt x="133" y="37"/>
                  <a:pt x="133" y="37"/>
                  <a:pt x="133" y="37"/>
                </a:cubicBezTo>
                <a:cubicBezTo>
                  <a:pt x="123" y="49"/>
                  <a:pt x="123" y="49"/>
                  <a:pt x="123" y="49"/>
                </a:cubicBezTo>
                <a:cubicBezTo>
                  <a:pt x="123" y="50"/>
                  <a:pt x="123" y="50"/>
                  <a:pt x="123" y="50"/>
                </a:cubicBezTo>
                <a:cubicBezTo>
                  <a:pt x="120" y="49"/>
                  <a:pt x="120" y="49"/>
                  <a:pt x="120" y="49"/>
                </a:cubicBezTo>
                <a:cubicBezTo>
                  <a:pt x="82" y="37"/>
                  <a:pt x="82" y="37"/>
                  <a:pt x="82" y="37"/>
                </a:cubicBezTo>
                <a:cubicBezTo>
                  <a:pt x="119" y="27"/>
                  <a:pt x="119" y="27"/>
                  <a:pt x="119" y="27"/>
                </a:cubicBezTo>
                <a:cubicBezTo>
                  <a:pt x="121" y="27"/>
                  <a:pt x="127" y="21"/>
                  <a:pt x="138" y="9"/>
                </a:cubicBezTo>
                <a:cubicBezTo>
                  <a:pt x="125" y="0"/>
                  <a:pt x="125" y="0"/>
                  <a:pt x="125" y="0"/>
                </a:cubicBezTo>
                <a:lnTo>
                  <a:pt x="114" y="3"/>
                </a:lnTo>
                <a:close/>
              </a:path>
            </a:pathLst>
          </a:custGeom>
          <a:solidFill>
            <a:sysClr val="window" lastClr="FFFFFF">
              <a:lumMod val="85000"/>
            </a:sysClr>
          </a:solidFill>
          <a:ln>
            <a:solidFill>
              <a:sysClr val="window" lastClr="FFFFFF">
                <a:lumMod val="65000"/>
              </a:sysClr>
            </a:solidFill>
          </a:ln>
          <a:effectLst>
            <a:outerShdw blurRad="50800" dist="38100" dir="5400000" algn="t" rotWithShape="0">
              <a:prstClr val="black">
                <a:alpha val="40000"/>
              </a:prstClr>
            </a:outerShdw>
          </a:effectLst>
        </p:spPr>
        <p:txBody>
          <a:bodyPr/>
          <a:lstStyle/>
          <a:p>
            <a:endParaRPr lang="zh-CN" altLang="en-US"/>
          </a:p>
        </p:txBody>
      </p:sp>
      <p:sp>
        <p:nvSpPr>
          <p:cNvPr id="27" name="Freeform 28"/>
          <p:cNvSpPr/>
          <p:nvPr/>
        </p:nvSpPr>
        <p:spPr bwMode="auto">
          <a:xfrm>
            <a:off x="5587048" y="3810953"/>
            <a:ext cx="577850" cy="708025"/>
          </a:xfrm>
          <a:custGeom>
            <a:avLst/>
            <a:gdLst>
              <a:gd name="T0" fmla="*/ 363647 w 232"/>
              <a:gd name="T1" fmla="*/ 199444 h 284"/>
              <a:gd name="T2" fmla="*/ 321305 w 232"/>
              <a:gd name="T3" fmla="*/ 104708 h 284"/>
              <a:gd name="T4" fmla="*/ 206731 w 232"/>
              <a:gd name="T5" fmla="*/ 64819 h 284"/>
              <a:gd name="T6" fmla="*/ 141972 w 232"/>
              <a:gd name="T7" fmla="*/ 0 h 284"/>
              <a:gd name="T8" fmla="*/ 184314 w 232"/>
              <a:gd name="T9" fmla="*/ 64819 h 284"/>
              <a:gd name="T10" fmla="*/ 186805 w 232"/>
              <a:gd name="T11" fmla="*/ 69805 h 284"/>
              <a:gd name="T12" fmla="*/ 134500 w 232"/>
              <a:gd name="T13" fmla="*/ 134624 h 284"/>
              <a:gd name="T14" fmla="*/ 72231 w 232"/>
              <a:gd name="T15" fmla="*/ 84764 h 284"/>
              <a:gd name="T16" fmla="*/ 87176 w 232"/>
              <a:gd name="T17" fmla="*/ 134624 h 284"/>
              <a:gd name="T18" fmla="*/ 87176 w 232"/>
              <a:gd name="T19" fmla="*/ 137118 h 284"/>
              <a:gd name="T20" fmla="*/ 82194 w 232"/>
              <a:gd name="T21" fmla="*/ 154569 h 284"/>
              <a:gd name="T22" fmla="*/ 54796 w 232"/>
              <a:gd name="T23" fmla="*/ 167034 h 284"/>
              <a:gd name="T24" fmla="*/ 42342 w 232"/>
              <a:gd name="T25" fmla="*/ 191965 h 284"/>
              <a:gd name="T26" fmla="*/ 32380 w 232"/>
              <a:gd name="T27" fmla="*/ 236839 h 284"/>
              <a:gd name="T28" fmla="*/ 29889 w 232"/>
              <a:gd name="T29" fmla="*/ 236839 h 284"/>
              <a:gd name="T30" fmla="*/ 14944 w 232"/>
              <a:gd name="T31" fmla="*/ 246812 h 284"/>
              <a:gd name="T32" fmla="*/ 54796 w 232"/>
              <a:gd name="T33" fmla="*/ 306645 h 284"/>
              <a:gd name="T34" fmla="*/ 69741 w 232"/>
              <a:gd name="T35" fmla="*/ 304152 h 284"/>
              <a:gd name="T36" fmla="*/ 132009 w 232"/>
              <a:gd name="T37" fmla="*/ 334068 h 284"/>
              <a:gd name="T38" fmla="*/ 134500 w 232"/>
              <a:gd name="T39" fmla="*/ 339054 h 284"/>
              <a:gd name="T40" fmla="*/ 129518 w 232"/>
              <a:gd name="T41" fmla="*/ 376450 h 284"/>
              <a:gd name="T42" fmla="*/ 114574 w 232"/>
              <a:gd name="T43" fmla="*/ 411353 h 284"/>
              <a:gd name="T44" fmla="*/ 94648 w 232"/>
              <a:gd name="T45" fmla="*/ 433790 h 284"/>
              <a:gd name="T46" fmla="*/ 94648 w 232"/>
              <a:gd name="T47" fmla="*/ 433790 h 284"/>
              <a:gd name="T48" fmla="*/ 99629 w 232"/>
              <a:gd name="T49" fmla="*/ 478665 h 284"/>
              <a:gd name="T50" fmla="*/ 141972 w 232"/>
              <a:gd name="T51" fmla="*/ 486144 h 284"/>
              <a:gd name="T52" fmla="*/ 161898 w 232"/>
              <a:gd name="T53" fmla="*/ 508581 h 284"/>
              <a:gd name="T54" fmla="*/ 194277 w 232"/>
              <a:gd name="T55" fmla="*/ 665643 h 284"/>
              <a:gd name="T56" fmla="*/ 186805 w 232"/>
              <a:gd name="T57" fmla="*/ 678108 h 284"/>
              <a:gd name="T58" fmla="*/ 191786 w 232"/>
              <a:gd name="T59" fmla="*/ 688081 h 284"/>
              <a:gd name="T60" fmla="*/ 276471 w 232"/>
              <a:gd name="T61" fmla="*/ 653178 h 284"/>
              <a:gd name="T62" fmla="*/ 296397 w 232"/>
              <a:gd name="T63" fmla="*/ 663150 h 284"/>
              <a:gd name="T64" fmla="*/ 298888 w 232"/>
              <a:gd name="T65" fmla="*/ 660657 h 284"/>
              <a:gd name="T66" fmla="*/ 328777 w 232"/>
              <a:gd name="T67" fmla="*/ 643206 h 284"/>
              <a:gd name="T68" fmla="*/ 415952 w 232"/>
              <a:gd name="T69" fmla="*/ 680601 h 284"/>
              <a:gd name="T70" fmla="*/ 438369 w 232"/>
              <a:gd name="T71" fmla="*/ 695560 h 284"/>
              <a:gd name="T72" fmla="*/ 508109 w 232"/>
              <a:gd name="T73" fmla="*/ 618275 h 284"/>
              <a:gd name="T74" fmla="*/ 493165 w 232"/>
              <a:gd name="T75" fmla="*/ 558442 h 284"/>
              <a:gd name="T76" fmla="*/ 545470 w 232"/>
              <a:gd name="T77" fmla="*/ 560935 h 284"/>
              <a:gd name="T78" fmla="*/ 545470 w 232"/>
              <a:gd name="T79" fmla="*/ 508581 h 284"/>
              <a:gd name="T80" fmla="*/ 577850 w 232"/>
              <a:gd name="T81" fmla="*/ 463707 h 284"/>
              <a:gd name="T82" fmla="*/ 535508 w 232"/>
              <a:gd name="T83" fmla="*/ 418832 h 284"/>
              <a:gd name="T84" fmla="*/ 515582 w 232"/>
              <a:gd name="T85" fmla="*/ 438776 h 284"/>
              <a:gd name="T86" fmla="*/ 510600 w 232"/>
              <a:gd name="T87" fmla="*/ 436283 h 284"/>
              <a:gd name="T88" fmla="*/ 475730 w 232"/>
              <a:gd name="T89" fmla="*/ 403873 h 284"/>
              <a:gd name="T90" fmla="*/ 428406 w 232"/>
              <a:gd name="T91" fmla="*/ 373957 h 284"/>
              <a:gd name="T92" fmla="*/ 415952 w 232"/>
              <a:gd name="T93" fmla="*/ 319110 h 284"/>
              <a:gd name="T94" fmla="*/ 440860 w 232"/>
              <a:gd name="T95" fmla="*/ 241825 h 284"/>
              <a:gd name="T96" fmla="*/ 488184 w 232"/>
              <a:gd name="T97" fmla="*/ 244318 h 284"/>
              <a:gd name="T98" fmla="*/ 490674 w 232"/>
              <a:gd name="T99" fmla="*/ 196951 h 284"/>
              <a:gd name="T100" fmla="*/ 366138 w 232"/>
              <a:gd name="T101" fmla="*/ 204430 h 284"/>
              <a:gd name="T102" fmla="*/ 363647 w 232"/>
              <a:gd name="T103" fmla="*/ 199444 h 28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32" h="284">
                <a:moveTo>
                  <a:pt x="146" y="80"/>
                </a:moveTo>
                <a:cubicBezTo>
                  <a:pt x="146" y="80"/>
                  <a:pt x="146" y="80"/>
                  <a:pt x="146" y="80"/>
                </a:cubicBezTo>
                <a:cubicBezTo>
                  <a:pt x="146" y="80"/>
                  <a:pt x="146" y="80"/>
                  <a:pt x="146" y="80"/>
                </a:cubicBezTo>
                <a:cubicBezTo>
                  <a:pt x="139" y="57"/>
                  <a:pt x="133" y="44"/>
                  <a:pt x="129" y="42"/>
                </a:cubicBezTo>
                <a:cubicBezTo>
                  <a:pt x="108" y="35"/>
                  <a:pt x="108" y="35"/>
                  <a:pt x="108" y="35"/>
                </a:cubicBezTo>
                <a:cubicBezTo>
                  <a:pt x="96" y="31"/>
                  <a:pt x="87" y="29"/>
                  <a:pt x="83" y="26"/>
                </a:cubicBezTo>
                <a:cubicBezTo>
                  <a:pt x="77" y="23"/>
                  <a:pt x="69" y="14"/>
                  <a:pt x="60" y="0"/>
                </a:cubicBezTo>
                <a:cubicBezTo>
                  <a:pt x="57" y="0"/>
                  <a:pt x="57" y="0"/>
                  <a:pt x="57" y="0"/>
                </a:cubicBezTo>
                <a:cubicBezTo>
                  <a:pt x="57" y="1"/>
                  <a:pt x="57" y="1"/>
                  <a:pt x="57" y="1"/>
                </a:cubicBezTo>
                <a:cubicBezTo>
                  <a:pt x="58" y="6"/>
                  <a:pt x="63" y="14"/>
                  <a:pt x="74" y="26"/>
                </a:cubicBezTo>
                <a:cubicBezTo>
                  <a:pt x="74" y="27"/>
                  <a:pt x="74" y="27"/>
                  <a:pt x="74" y="27"/>
                </a:cubicBezTo>
                <a:cubicBezTo>
                  <a:pt x="75" y="28"/>
                  <a:pt x="75" y="28"/>
                  <a:pt x="75" y="28"/>
                </a:cubicBezTo>
                <a:cubicBezTo>
                  <a:pt x="65" y="46"/>
                  <a:pt x="65" y="46"/>
                  <a:pt x="65" y="46"/>
                </a:cubicBezTo>
                <a:cubicBezTo>
                  <a:pt x="62" y="52"/>
                  <a:pt x="58" y="55"/>
                  <a:pt x="54" y="54"/>
                </a:cubicBezTo>
                <a:cubicBezTo>
                  <a:pt x="52" y="53"/>
                  <a:pt x="47" y="48"/>
                  <a:pt x="39" y="37"/>
                </a:cubicBezTo>
                <a:cubicBezTo>
                  <a:pt x="29" y="34"/>
                  <a:pt x="29" y="34"/>
                  <a:pt x="29" y="34"/>
                </a:cubicBezTo>
                <a:cubicBezTo>
                  <a:pt x="29" y="37"/>
                  <a:pt x="31" y="43"/>
                  <a:pt x="35" y="53"/>
                </a:cubicBezTo>
                <a:cubicBezTo>
                  <a:pt x="35" y="54"/>
                  <a:pt x="35" y="54"/>
                  <a:pt x="35" y="54"/>
                </a:cubicBezTo>
                <a:cubicBezTo>
                  <a:pt x="35" y="54"/>
                  <a:pt x="35" y="54"/>
                  <a:pt x="35" y="54"/>
                </a:cubicBezTo>
                <a:cubicBezTo>
                  <a:pt x="35" y="55"/>
                  <a:pt x="35" y="55"/>
                  <a:pt x="35" y="55"/>
                </a:cubicBezTo>
                <a:cubicBezTo>
                  <a:pt x="35" y="55"/>
                  <a:pt x="35" y="55"/>
                  <a:pt x="35" y="55"/>
                </a:cubicBezTo>
                <a:cubicBezTo>
                  <a:pt x="33" y="62"/>
                  <a:pt x="33" y="62"/>
                  <a:pt x="33" y="62"/>
                </a:cubicBezTo>
                <a:cubicBezTo>
                  <a:pt x="22" y="67"/>
                  <a:pt x="22" y="67"/>
                  <a:pt x="22" y="67"/>
                </a:cubicBezTo>
                <a:cubicBezTo>
                  <a:pt x="22" y="67"/>
                  <a:pt x="22" y="67"/>
                  <a:pt x="22" y="67"/>
                </a:cubicBezTo>
                <a:cubicBezTo>
                  <a:pt x="18" y="68"/>
                  <a:pt x="18" y="68"/>
                  <a:pt x="18" y="68"/>
                </a:cubicBezTo>
                <a:cubicBezTo>
                  <a:pt x="17" y="70"/>
                  <a:pt x="17" y="73"/>
                  <a:pt x="17" y="77"/>
                </a:cubicBezTo>
                <a:cubicBezTo>
                  <a:pt x="18" y="86"/>
                  <a:pt x="18" y="91"/>
                  <a:pt x="16" y="94"/>
                </a:cubicBezTo>
                <a:cubicBezTo>
                  <a:pt x="15" y="95"/>
                  <a:pt x="14" y="95"/>
                  <a:pt x="13" y="95"/>
                </a:cubicBezTo>
                <a:cubicBezTo>
                  <a:pt x="12" y="95"/>
                  <a:pt x="12" y="95"/>
                  <a:pt x="12" y="95"/>
                </a:cubicBezTo>
                <a:cubicBezTo>
                  <a:pt x="12" y="95"/>
                  <a:pt x="12" y="95"/>
                  <a:pt x="12" y="95"/>
                </a:cubicBezTo>
                <a:cubicBezTo>
                  <a:pt x="0" y="92"/>
                  <a:pt x="0" y="92"/>
                  <a:pt x="0" y="92"/>
                </a:cubicBezTo>
                <a:cubicBezTo>
                  <a:pt x="1" y="95"/>
                  <a:pt x="3" y="97"/>
                  <a:pt x="6" y="99"/>
                </a:cubicBezTo>
                <a:cubicBezTo>
                  <a:pt x="12" y="105"/>
                  <a:pt x="17" y="112"/>
                  <a:pt x="21" y="122"/>
                </a:cubicBezTo>
                <a:cubicBezTo>
                  <a:pt x="22" y="123"/>
                  <a:pt x="22" y="123"/>
                  <a:pt x="22" y="123"/>
                </a:cubicBezTo>
                <a:cubicBezTo>
                  <a:pt x="22" y="123"/>
                  <a:pt x="22" y="123"/>
                  <a:pt x="22" y="123"/>
                </a:cubicBezTo>
                <a:cubicBezTo>
                  <a:pt x="28" y="122"/>
                  <a:pt x="28" y="122"/>
                  <a:pt x="28" y="122"/>
                </a:cubicBezTo>
                <a:cubicBezTo>
                  <a:pt x="34" y="121"/>
                  <a:pt x="40" y="122"/>
                  <a:pt x="46" y="126"/>
                </a:cubicBezTo>
                <a:cubicBezTo>
                  <a:pt x="53" y="134"/>
                  <a:pt x="53" y="134"/>
                  <a:pt x="53" y="134"/>
                </a:cubicBezTo>
                <a:cubicBezTo>
                  <a:pt x="54" y="135"/>
                  <a:pt x="54" y="135"/>
                  <a:pt x="54" y="135"/>
                </a:cubicBezTo>
                <a:cubicBezTo>
                  <a:pt x="54" y="136"/>
                  <a:pt x="54" y="136"/>
                  <a:pt x="54" y="136"/>
                </a:cubicBezTo>
                <a:cubicBezTo>
                  <a:pt x="53" y="136"/>
                  <a:pt x="53" y="136"/>
                  <a:pt x="53" y="136"/>
                </a:cubicBezTo>
                <a:cubicBezTo>
                  <a:pt x="52" y="151"/>
                  <a:pt x="52" y="151"/>
                  <a:pt x="52" y="151"/>
                </a:cubicBezTo>
                <a:cubicBezTo>
                  <a:pt x="54" y="154"/>
                  <a:pt x="55" y="157"/>
                  <a:pt x="54" y="159"/>
                </a:cubicBezTo>
                <a:cubicBezTo>
                  <a:pt x="53" y="162"/>
                  <a:pt x="51" y="164"/>
                  <a:pt x="46" y="165"/>
                </a:cubicBezTo>
                <a:cubicBezTo>
                  <a:pt x="41" y="165"/>
                  <a:pt x="39" y="168"/>
                  <a:pt x="38" y="174"/>
                </a:cubicBezTo>
                <a:cubicBezTo>
                  <a:pt x="38" y="174"/>
                  <a:pt x="38" y="174"/>
                  <a:pt x="38" y="174"/>
                </a:cubicBezTo>
                <a:cubicBezTo>
                  <a:pt x="38" y="174"/>
                  <a:pt x="38" y="174"/>
                  <a:pt x="38" y="174"/>
                </a:cubicBezTo>
                <a:cubicBezTo>
                  <a:pt x="38" y="174"/>
                  <a:pt x="38" y="174"/>
                  <a:pt x="38" y="174"/>
                </a:cubicBezTo>
                <a:cubicBezTo>
                  <a:pt x="33" y="185"/>
                  <a:pt x="33" y="185"/>
                  <a:pt x="33" y="185"/>
                </a:cubicBezTo>
                <a:cubicBezTo>
                  <a:pt x="40" y="192"/>
                  <a:pt x="40" y="192"/>
                  <a:pt x="40" y="192"/>
                </a:cubicBezTo>
                <a:cubicBezTo>
                  <a:pt x="56" y="195"/>
                  <a:pt x="56" y="195"/>
                  <a:pt x="56" y="195"/>
                </a:cubicBezTo>
                <a:cubicBezTo>
                  <a:pt x="57" y="195"/>
                  <a:pt x="57" y="195"/>
                  <a:pt x="57" y="195"/>
                </a:cubicBezTo>
                <a:cubicBezTo>
                  <a:pt x="57" y="195"/>
                  <a:pt x="57" y="195"/>
                  <a:pt x="57" y="195"/>
                </a:cubicBezTo>
                <a:cubicBezTo>
                  <a:pt x="65" y="204"/>
                  <a:pt x="65" y="204"/>
                  <a:pt x="65" y="204"/>
                </a:cubicBezTo>
                <a:cubicBezTo>
                  <a:pt x="55" y="218"/>
                  <a:pt x="55" y="218"/>
                  <a:pt x="55" y="218"/>
                </a:cubicBezTo>
                <a:cubicBezTo>
                  <a:pt x="78" y="267"/>
                  <a:pt x="78" y="267"/>
                  <a:pt x="78" y="267"/>
                </a:cubicBezTo>
                <a:cubicBezTo>
                  <a:pt x="79" y="268"/>
                  <a:pt x="79" y="268"/>
                  <a:pt x="79" y="268"/>
                </a:cubicBezTo>
                <a:cubicBezTo>
                  <a:pt x="75" y="272"/>
                  <a:pt x="75" y="272"/>
                  <a:pt x="75" y="272"/>
                </a:cubicBezTo>
                <a:cubicBezTo>
                  <a:pt x="76" y="276"/>
                  <a:pt x="76" y="276"/>
                  <a:pt x="76" y="276"/>
                </a:cubicBezTo>
                <a:cubicBezTo>
                  <a:pt x="77" y="276"/>
                  <a:pt x="77" y="276"/>
                  <a:pt x="77" y="276"/>
                </a:cubicBezTo>
                <a:cubicBezTo>
                  <a:pt x="118" y="250"/>
                  <a:pt x="118" y="250"/>
                  <a:pt x="118" y="250"/>
                </a:cubicBezTo>
                <a:cubicBezTo>
                  <a:pt x="111" y="262"/>
                  <a:pt x="111" y="262"/>
                  <a:pt x="111" y="262"/>
                </a:cubicBezTo>
                <a:cubicBezTo>
                  <a:pt x="106" y="271"/>
                  <a:pt x="103" y="279"/>
                  <a:pt x="102" y="284"/>
                </a:cubicBezTo>
                <a:cubicBezTo>
                  <a:pt x="109" y="281"/>
                  <a:pt x="115" y="276"/>
                  <a:pt x="119" y="266"/>
                </a:cubicBezTo>
                <a:cubicBezTo>
                  <a:pt x="119" y="265"/>
                  <a:pt x="119" y="265"/>
                  <a:pt x="119" y="265"/>
                </a:cubicBezTo>
                <a:cubicBezTo>
                  <a:pt x="120" y="265"/>
                  <a:pt x="120" y="265"/>
                  <a:pt x="120" y="265"/>
                </a:cubicBezTo>
                <a:cubicBezTo>
                  <a:pt x="131" y="259"/>
                  <a:pt x="131" y="259"/>
                  <a:pt x="131" y="259"/>
                </a:cubicBezTo>
                <a:cubicBezTo>
                  <a:pt x="132" y="258"/>
                  <a:pt x="132" y="258"/>
                  <a:pt x="132" y="258"/>
                </a:cubicBezTo>
                <a:cubicBezTo>
                  <a:pt x="148" y="272"/>
                  <a:pt x="148" y="272"/>
                  <a:pt x="148" y="272"/>
                </a:cubicBezTo>
                <a:cubicBezTo>
                  <a:pt x="167" y="273"/>
                  <a:pt x="167" y="273"/>
                  <a:pt x="167" y="273"/>
                </a:cubicBezTo>
                <a:cubicBezTo>
                  <a:pt x="167" y="273"/>
                  <a:pt x="167" y="273"/>
                  <a:pt x="167" y="273"/>
                </a:cubicBezTo>
                <a:cubicBezTo>
                  <a:pt x="176" y="279"/>
                  <a:pt x="176" y="279"/>
                  <a:pt x="176" y="279"/>
                </a:cubicBezTo>
                <a:cubicBezTo>
                  <a:pt x="198" y="259"/>
                  <a:pt x="198" y="259"/>
                  <a:pt x="198" y="259"/>
                </a:cubicBezTo>
                <a:cubicBezTo>
                  <a:pt x="200" y="258"/>
                  <a:pt x="202" y="254"/>
                  <a:pt x="204" y="248"/>
                </a:cubicBezTo>
                <a:cubicBezTo>
                  <a:pt x="207" y="243"/>
                  <a:pt x="207" y="243"/>
                  <a:pt x="207" y="243"/>
                </a:cubicBezTo>
                <a:cubicBezTo>
                  <a:pt x="207" y="241"/>
                  <a:pt x="204" y="235"/>
                  <a:pt x="198" y="224"/>
                </a:cubicBezTo>
                <a:cubicBezTo>
                  <a:pt x="193" y="216"/>
                  <a:pt x="193" y="216"/>
                  <a:pt x="193" y="216"/>
                </a:cubicBezTo>
                <a:cubicBezTo>
                  <a:pt x="219" y="225"/>
                  <a:pt x="219" y="225"/>
                  <a:pt x="219" y="225"/>
                </a:cubicBezTo>
                <a:cubicBezTo>
                  <a:pt x="227" y="221"/>
                  <a:pt x="227" y="221"/>
                  <a:pt x="227" y="221"/>
                </a:cubicBezTo>
                <a:cubicBezTo>
                  <a:pt x="219" y="204"/>
                  <a:pt x="219" y="204"/>
                  <a:pt x="219" y="204"/>
                </a:cubicBezTo>
                <a:cubicBezTo>
                  <a:pt x="219" y="204"/>
                  <a:pt x="219" y="204"/>
                  <a:pt x="219" y="204"/>
                </a:cubicBezTo>
                <a:cubicBezTo>
                  <a:pt x="232" y="186"/>
                  <a:pt x="232" y="186"/>
                  <a:pt x="232" y="186"/>
                </a:cubicBezTo>
                <a:cubicBezTo>
                  <a:pt x="227" y="177"/>
                  <a:pt x="227" y="177"/>
                  <a:pt x="227" y="177"/>
                </a:cubicBezTo>
                <a:cubicBezTo>
                  <a:pt x="221" y="171"/>
                  <a:pt x="218" y="168"/>
                  <a:pt x="215" y="168"/>
                </a:cubicBezTo>
                <a:cubicBezTo>
                  <a:pt x="214" y="169"/>
                  <a:pt x="214" y="169"/>
                  <a:pt x="214" y="169"/>
                </a:cubicBezTo>
                <a:cubicBezTo>
                  <a:pt x="207" y="176"/>
                  <a:pt x="207" y="176"/>
                  <a:pt x="207" y="176"/>
                </a:cubicBezTo>
                <a:cubicBezTo>
                  <a:pt x="206" y="175"/>
                  <a:pt x="206" y="175"/>
                  <a:pt x="206" y="175"/>
                </a:cubicBezTo>
                <a:cubicBezTo>
                  <a:pt x="205" y="175"/>
                  <a:pt x="205" y="175"/>
                  <a:pt x="205" y="175"/>
                </a:cubicBezTo>
                <a:cubicBezTo>
                  <a:pt x="194" y="171"/>
                  <a:pt x="194" y="171"/>
                  <a:pt x="194" y="171"/>
                </a:cubicBezTo>
                <a:cubicBezTo>
                  <a:pt x="191" y="162"/>
                  <a:pt x="191" y="162"/>
                  <a:pt x="191" y="162"/>
                </a:cubicBezTo>
                <a:cubicBezTo>
                  <a:pt x="187" y="161"/>
                  <a:pt x="182" y="159"/>
                  <a:pt x="179" y="154"/>
                </a:cubicBezTo>
                <a:cubicBezTo>
                  <a:pt x="172" y="150"/>
                  <a:pt x="172" y="150"/>
                  <a:pt x="172" y="150"/>
                </a:cubicBezTo>
                <a:cubicBezTo>
                  <a:pt x="167" y="148"/>
                  <a:pt x="163" y="145"/>
                  <a:pt x="163" y="142"/>
                </a:cubicBezTo>
                <a:cubicBezTo>
                  <a:pt x="162" y="138"/>
                  <a:pt x="163" y="134"/>
                  <a:pt x="167" y="128"/>
                </a:cubicBezTo>
                <a:cubicBezTo>
                  <a:pt x="174" y="119"/>
                  <a:pt x="177" y="111"/>
                  <a:pt x="177" y="105"/>
                </a:cubicBezTo>
                <a:cubicBezTo>
                  <a:pt x="177" y="97"/>
                  <a:pt x="177" y="97"/>
                  <a:pt x="177" y="97"/>
                </a:cubicBezTo>
                <a:cubicBezTo>
                  <a:pt x="182" y="97"/>
                  <a:pt x="182" y="97"/>
                  <a:pt x="182" y="97"/>
                </a:cubicBezTo>
                <a:cubicBezTo>
                  <a:pt x="196" y="98"/>
                  <a:pt x="196" y="98"/>
                  <a:pt x="196" y="98"/>
                </a:cubicBezTo>
                <a:cubicBezTo>
                  <a:pt x="197" y="97"/>
                  <a:pt x="199" y="91"/>
                  <a:pt x="201" y="80"/>
                </a:cubicBezTo>
                <a:cubicBezTo>
                  <a:pt x="197" y="79"/>
                  <a:pt x="197" y="79"/>
                  <a:pt x="197" y="79"/>
                </a:cubicBezTo>
                <a:cubicBezTo>
                  <a:pt x="187" y="86"/>
                  <a:pt x="180" y="90"/>
                  <a:pt x="174" y="92"/>
                </a:cubicBezTo>
                <a:cubicBezTo>
                  <a:pt x="168" y="94"/>
                  <a:pt x="159" y="90"/>
                  <a:pt x="147" y="82"/>
                </a:cubicBezTo>
                <a:cubicBezTo>
                  <a:pt x="147" y="81"/>
                  <a:pt x="147" y="81"/>
                  <a:pt x="147" y="81"/>
                </a:cubicBezTo>
                <a:lnTo>
                  <a:pt x="146" y="80"/>
                </a:lnTo>
                <a:close/>
              </a:path>
            </a:pathLst>
          </a:custGeom>
          <a:solidFill>
            <a:srgbClr val="F6615B"/>
          </a:solidFill>
          <a:ln>
            <a:solidFill>
              <a:sysClr val="window" lastClr="FFFFFF">
                <a:lumMod val="65000"/>
              </a:sysClr>
            </a:solidFill>
          </a:ln>
          <a:effectLst>
            <a:outerShdw blurRad="50800" dist="38100" dir="5400000" algn="t" rotWithShape="0">
              <a:prstClr val="black">
                <a:alpha val="40000"/>
              </a:prstClr>
            </a:outerShdw>
          </a:effectLst>
        </p:spPr>
        <p:txBody>
          <a:bodyPr/>
          <a:lstStyle/>
          <a:p>
            <a:endParaRPr lang="zh-CN" altLang="en-US"/>
          </a:p>
        </p:txBody>
      </p:sp>
      <p:sp>
        <p:nvSpPr>
          <p:cNvPr id="28" name="Freeform 29"/>
          <p:cNvSpPr/>
          <p:nvPr/>
        </p:nvSpPr>
        <p:spPr bwMode="auto">
          <a:xfrm>
            <a:off x="5888673" y="2469515"/>
            <a:ext cx="709612" cy="674688"/>
          </a:xfrm>
          <a:custGeom>
            <a:avLst/>
            <a:gdLst>
              <a:gd name="T0" fmla="*/ 306254 w 285"/>
              <a:gd name="T1" fmla="*/ 141909 h 271"/>
              <a:gd name="T2" fmla="*/ 266416 w 285"/>
              <a:gd name="T3" fmla="*/ 149377 h 271"/>
              <a:gd name="T4" fmla="*/ 221598 w 285"/>
              <a:gd name="T5" fmla="*/ 171784 h 271"/>
              <a:gd name="T6" fmla="*/ 174291 w 285"/>
              <a:gd name="T7" fmla="*/ 214108 h 271"/>
              <a:gd name="T8" fmla="*/ 171801 w 285"/>
              <a:gd name="T9" fmla="*/ 219087 h 271"/>
              <a:gd name="T10" fmla="*/ 131963 w 285"/>
              <a:gd name="T11" fmla="*/ 263900 h 271"/>
              <a:gd name="T12" fmla="*/ 79676 w 285"/>
              <a:gd name="T13" fmla="*/ 261410 h 271"/>
              <a:gd name="T14" fmla="*/ 59757 w 285"/>
              <a:gd name="T15" fmla="*/ 239004 h 271"/>
              <a:gd name="T16" fmla="*/ 64737 w 285"/>
              <a:gd name="T17" fmla="*/ 326141 h 271"/>
              <a:gd name="T18" fmla="*/ 9959 w 285"/>
              <a:gd name="T19" fmla="*/ 413278 h 271"/>
              <a:gd name="T20" fmla="*/ 0 w 285"/>
              <a:gd name="T21" fmla="*/ 428215 h 271"/>
              <a:gd name="T22" fmla="*/ 62247 w 285"/>
              <a:gd name="T23" fmla="*/ 450622 h 271"/>
              <a:gd name="T24" fmla="*/ 64737 w 285"/>
              <a:gd name="T25" fmla="*/ 453111 h 271"/>
              <a:gd name="T26" fmla="*/ 87145 w 285"/>
              <a:gd name="T27" fmla="*/ 468049 h 271"/>
              <a:gd name="T28" fmla="*/ 89635 w 285"/>
              <a:gd name="T29" fmla="*/ 468049 h 271"/>
              <a:gd name="T30" fmla="*/ 149392 w 285"/>
              <a:gd name="T31" fmla="*/ 515352 h 271"/>
              <a:gd name="T32" fmla="*/ 214129 w 285"/>
              <a:gd name="T33" fmla="*/ 423236 h 271"/>
              <a:gd name="T34" fmla="*/ 231558 w 285"/>
              <a:gd name="T35" fmla="*/ 398340 h 271"/>
              <a:gd name="T36" fmla="*/ 281355 w 285"/>
              <a:gd name="T37" fmla="*/ 383402 h 271"/>
              <a:gd name="T38" fmla="*/ 328662 w 285"/>
              <a:gd name="T39" fmla="*/ 375933 h 271"/>
              <a:gd name="T40" fmla="*/ 356051 w 285"/>
              <a:gd name="T41" fmla="*/ 418257 h 271"/>
              <a:gd name="T42" fmla="*/ 358541 w 285"/>
              <a:gd name="T43" fmla="*/ 448132 h 271"/>
              <a:gd name="T44" fmla="*/ 351071 w 285"/>
              <a:gd name="T45" fmla="*/ 507883 h 271"/>
              <a:gd name="T46" fmla="*/ 348581 w 285"/>
              <a:gd name="T47" fmla="*/ 510373 h 271"/>
              <a:gd name="T48" fmla="*/ 321193 w 285"/>
              <a:gd name="T49" fmla="*/ 587551 h 271"/>
              <a:gd name="T50" fmla="*/ 348581 w 285"/>
              <a:gd name="T51" fmla="*/ 572613 h 271"/>
              <a:gd name="T52" fmla="*/ 368500 w 285"/>
              <a:gd name="T53" fmla="*/ 580082 h 271"/>
              <a:gd name="T54" fmla="*/ 366010 w 285"/>
              <a:gd name="T55" fmla="*/ 607468 h 271"/>
              <a:gd name="T56" fmla="*/ 348581 w 285"/>
              <a:gd name="T57" fmla="*/ 632364 h 271"/>
              <a:gd name="T58" fmla="*/ 336132 w 285"/>
              <a:gd name="T59" fmla="*/ 649792 h 271"/>
              <a:gd name="T60" fmla="*/ 321193 w 285"/>
              <a:gd name="T61" fmla="*/ 652281 h 271"/>
              <a:gd name="T62" fmla="*/ 301274 w 285"/>
              <a:gd name="T63" fmla="*/ 674688 h 271"/>
              <a:gd name="T64" fmla="*/ 375970 w 285"/>
              <a:gd name="T65" fmla="*/ 617427 h 271"/>
              <a:gd name="T66" fmla="*/ 490504 w 285"/>
              <a:gd name="T67" fmla="*/ 502904 h 271"/>
              <a:gd name="T68" fmla="*/ 517892 w 285"/>
              <a:gd name="T69" fmla="*/ 490456 h 271"/>
              <a:gd name="T70" fmla="*/ 577649 w 285"/>
              <a:gd name="T71" fmla="*/ 478008 h 271"/>
              <a:gd name="T72" fmla="*/ 617487 w 285"/>
              <a:gd name="T73" fmla="*/ 395850 h 271"/>
              <a:gd name="T74" fmla="*/ 709612 w 285"/>
              <a:gd name="T75" fmla="*/ 293776 h 271"/>
              <a:gd name="T76" fmla="*/ 687203 w 285"/>
              <a:gd name="T77" fmla="*/ 229045 h 271"/>
              <a:gd name="T78" fmla="*/ 654835 w 285"/>
              <a:gd name="T79" fmla="*/ 219087 h 271"/>
              <a:gd name="T80" fmla="*/ 647365 w 285"/>
              <a:gd name="T81" fmla="*/ 206639 h 271"/>
              <a:gd name="T82" fmla="*/ 600058 w 285"/>
              <a:gd name="T83" fmla="*/ 84647 h 271"/>
              <a:gd name="T84" fmla="*/ 582629 w 285"/>
              <a:gd name="T85" fmla="*/ 22407 h 271"/>
              <a:gd name="T86" fmla="*/ 555240 w 285"/>
              <a:gd name="T87" fmla="*/ 44813 h 271"/>
              <a:gd name="T88" fmla="*/ 505443 w 285"/>
              <a:gd name="T89" fmla="*/ 19917 h 271"/>
              <a:gd name="T90" fmla="*/ 470585 w 285"/>
              <a:gd name="T91" fmla="*/ 22407 h 271"/>
              <a:gd name="T92" fmla="*/ 433237 w 285"/>
              <a:gd name="T93" fmla="*/ 7469 h 271"/>
              <a:gd name="T94" fmla="*/ 430747 w 285"/>
              <a:gd name="T95" fmla="*/ 57261 h 271"/>
              <a:gd name="T96" fmla="*/ 428257 w 285"/>
              <a:gd name="T97" fmla="*/ 59751 h 271"/>
              <a:gd name="T98" fmla="*/ 395889 w 285"/>
              <a:gd name="T99" fmla="*/ 92116 h 27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85" h="271">
                <a:moveTo>
                  <a:pt x="131" y="35"/>
                </a:moveTo>
                <a:cubicBezTo>
                  <a:pt x="123" y="45"/>
                  <a:pt x="123" y="45"/>
                  <a:pt x="123" y="45"/>
                </a:cubicBezTo>
                <a:cubicBezTo>
                  <a:pt x="122" y="47"/>
                  <a:pt x="121" y="51"/>
                  <a:pt x="123" y="57"/>
                </a:cubicBezTo>
                <a:cubicBezTo>
                  <a:pt x="123" y="60"/>
                  <a:pt x="123" y="60"/>
                  <a:pt x="123" y="60"/>
                </a:cubicBezTo>
                <a:cubicBezTo>
                  <a:pt x="108" y="60"/>
                  <a:pt x="108" y="60"/>
                  <a:pt x="108" y="60"/>
                </a:cubicBezTo>
                <a:cubicBezTo>
                  <a:pt x="107" y="60"/>
                  <a:pt x="107" y="60"/>
                  <a:pt x="107" y="60"/>
                </a:cubicBezTo>
                <a:cubicBezTo>
                  <a:pt x="107" y="60"/>
                  <a:pt x="107" y="60"/>
                  <a:pt x="107" y="60"/>
                </a:cubicBezTo>
                <a:cubicBezTo>
                  <a:pt x="97" y="57"/>
                  <a:pt x="97" y="57"/>
                  <a:pt x="97" y="57"/>
                </a:cubicBezTo>
                <a:cubicBezTo>
                  <a:pt x="89" y="69"/>
                  <a:pt x="89" y="69"/>
                  <a:pt x="89" y="69"/>
                </a:cubicBezTo>
                <a:cubicBezTo>
                  <a:pt x="88" y="71"/>
                  <a:pt x="88" y="71"/>
                  <a:pt x="88" y="71"/>
                </a:cubicBezTo>
                <a:cubicBezTo>
                  <a:pt x="78" y="77"/>
                  <a:pt x="78" y="77"/>
                  <a:pt x="78" y="77"/>
                </a:cubicBezTo>
                <a:cubicBezTo>
                  <a:pt x="70" y="86"/>
                  <a:pt x="70" y="86"/>
                  <a:pt x="70" y="86"/>
                </a:cubicBezTo>
                <a:cubicBezTo>
                  <a:pt x="70" y="86"/>
                  <a:pt x="70" y="86"/>
                  <a:pt x="70" y="86"/>
                </a:cubicBezTo>
                <a:cubicBezTo>
                  <a:pt x="69" y="88"/>
                  <a:pt x="69" y="88"/>
                  <a:pt x="69" y="88"/>
                </a:cubicBezTo>
                <a:cubicBezTo>
                  <a:pt x="69" y="88"/>
                  <a:pt x="69" y="88"/>
                  <a:pt x="69" y="88"/>
                </a:cubicBezTo>
                <a:cubicBezTo>
                  <a:pt x="53" y="105"/>
                  <a:pt x="53" y="105"/>
                  <a:pt x="53" y="105"/>
                </a:cubicBezTo>
                <a:cubicBezTo>
                  <a:pt x="53" y="106"/>
                  <a:pt x="53" y="106"/>
                  <a:pt x="53" y="106"/>
                </a:cubicBezTo>
                <a:cubicBezTo>
                  <a:pt x="53" y="106"/>
                  <a:pt x="53" y="106"/>
                  <a:pt x="53" y="106"/>
                </a:cubicBezTo>
                <a:cubicBezTo>
                  <a:pt x="41" y="112"/>
                  <a:pt x="41" y="112"/>
                  <a:pt x="41" y="112"/>
                </a:cubicBezTo>
                <a:cubicBezTo>
                  <a:pt x="32" y="106"/>
                  <a:pt x="32" y="106"/>
                  <a:pt x="32" y="106"/>
                </a:cubicBezTo>
                <a:cubicBezTo>
                  <a:pt x="32" y="105"/>
                  <a:pt x="32" y="105"/>
                  <a:pt x="32" y="105"/>
                </a:cubicBezTo>
                <a:cubicBezTo>
                  <a:pt x="32" y="105"/>
                  <a:pt x="32" y="105"/>
                  <a:pt x="32" y="105"/>
                </a:cubicBezTo>
                <a:cubicBezTo>
                  <a:pt x="32" y="105"/>
                  <a:pt x="32" y="105"/>
                  <a:pt x="32" y="105"/>
                </a:cubicBezTo>
                <a:cubicBezTo>
                  <a:pt x="24" y="96"/>
                  <a:pt x="24" y="96"/>
                  <a:pt x="24" y="96"/>
                </a:cubicBezTo>
                <a:cubicBezTo>
                  <a:pt x="18" y="93"/>
                  <a:pt x="18" y="93"/>
                  <a:pt x="18" y="93"/>
                </a:cubicBezTo>
                <a:cubicBezTo>
                  <a:pt x="22" y="118"/>
                  <a:pt x="22" y="118"/>
                  <a:pt x="22" y="118"/>
                </a:cubicBezTo>
                <a:cubicBezTo>
                  <a:pt x="26" y="131"/>
                  <a:pt x="26" y="131"/>
                  <a:pt x="26" y="131"/>
                </a:cubicBezTo>
                <a:cubicBezTo>
                  <a:pt x="17" y="140"/>
                  <a:pt x="17" y="140"/>
                  <a:pt x="17" y="140"/>
                </a:cubicBezTo>
                <a:cubicBezTo>
                  <a:pt x="4" y="159"/>
                  <a:pt x="4" y="159"/>
                  <a:pt x="4" y="159"/>
                </a:cubicBezTo>
                <a:cubicBezTo>
                  <a:pt x="4" y="166"/>
                  <a:pt x="4" y="166"/>
                  <a:pt x="4" y="166"/>
                </a:cubicBezTo>
                <a:cubicBezTo>
                  <a:pt x="4" y="167"/>
                  <a:pt x="4" y="167"/>
                  <a:pt x="4" y="167"/>
                </a:cubicBezTo>
                <a:cubicBezTo>
                  <a:pt x="3" y="167"/>
                  <a:pt x="3" y="167"/>
                  <a:pt x="3" y="167"/>
                </a:cubicBezTo>
                <a:cubicBezTo>
                  <a:pt x="0" y="172"/>
                  <a:pt x="0" y="172"/>
                  <a:pt x="0" y="172"/>
                </a:cubicBezTo>
                <a:cubicBezTo>
                  <a:pt x="2" y="176"/>
                  <a:pt x="2" y="176"/>
                  <a:pt x="2" y="176"/>
                </a:cubicBezTo>
                <a:cubicBezTo>
                  <a:pt x="7" y="176"/>
                  <a:pt x="7" y="176"/>
                  <a:pt x="7" y="176"/>
                </a:cubicBezTo>
                <a:cubicBezTo>
                  <a:pt x="25" y="181"/>
                  <a:pt x="25" y="181"/>
                  <a:pt x="25" y="181"/>
                </a:cubicBezTo>
                <a:cubicBezTo>
                  <a:pt x="25" y="181"/>
                  <a:pt x="25" y="181"/>
                  <a:pt x="25" y="181"/>
                </a:cubicBezTo>
                <a:cubicBezTo>
                  <a:pt x="26" y="181"/>
                  <a:pt x="26" y="181"/>
                  <a:pt x="26" y="181"/>
                </a:cubicBezTo>
                <a:cubicBezTo>
                  <a:pt x="26" y="182"/>
                  <a:pt x="26" y="182"/>
                  <a:pt x="26" y="182"/>
                </a:cubicBezTo>
                <a:cubicBezTo>
                  <a:pt x="27" y="182"/>
                  <a:pt x="27" y="182"/>
                  <a:pt x="27" y="182"/>
                </a:cubicBezTo>
                <a:cubicBezTo>
                  <a:pt x="30" y="185"/>
                  <a:pt x="30" y="185"/>
                  <a:pt x="30" y="185"/>
                </a:cubicBezTo>
                <a:cubicBezTo>
                  <a:pt x="35" y="188"/>
                  <a:pt x="35" y="188"/>
                  <a:pt x="35" y="188"/>
                </a:cubicBezTo>
                <a:cubicBezTo>
                  <a:pt x="35" y="188"/>
                  <a:pt x="35" y="188"/>
                  <a:pt x="35" y="188"/>
                </a:cubicBezTo>
                <a:cubicBezTo>
                  <a:pt x="36" y="188"/>
                  <a:pt x="36" y="188"/>
                  <a:pt x="36" y="188"/>
                </a:cubicBezTo>
                <a:cubicBezTo>
                  <a:pt x="36" y="188"/>
                  <a:pt x="36" y="188"/>
                  <a:pt x="36" y="188"/>
                </a:cubicBezTo>
                <a:cubicBezTo>
                  <a:pt x="38" y="191"/>
                  <a:pt x="39" y="193"/>
                  <a:pt x="39" y="196"/>
                </a:cubicBezTo>
                <a:cubicBezTo>
                  <a:pt x="41" y="201"/>
                  <a:pt x="41" y="201"/>
                  <a:pt x="41" y="201"/>
                </a:cubicBezTo>
                <a:cubicBezTo>
                  <a:pt x="60" y="207"/>
                  <a:pt x="60" y="207"/>
                  <a:pt x="60" y="207"/>
                </a:cubicBezTo>
                <a:cubicBezTo>
                  <a:pt x="66" y="205"/>
                  <a:pt x="66" y="205"/>
                  <a:pt x="66" y="205"/>
                </a:cubicBezTo>
                <a:cubicBezTo>
                  <a:pt x="71" y="198"/>
                  <a:pt x="71" y="198"/>
                  <a:pt x="71" y="198"/>
                </a:cubicBezTo>
                <a:cubicBezTo>
                  <a:pt x="86" y="170"/>
                  <a:pt x="86" y="170"/>
                  <a:pt x="86" y="170"/>
                </a:cubicBezTo>
                <a:cubicBezTo>
                  <a:pt x="86" y="170"/>
                  <a:pt x="86" y="170"/>
                  <a:pt x="86" y="170"/>
                </a:cubicBezTo>
                <a:cubicBezTo>
                  <a:pt x="86" y="170"/>
                  <a:pt x="86" y="170"/>
                  <a:pt x="86" y="170"/>
                </a:cubicBezTo>
                <a:cubicBezTo>
                  <a:pt x="93" y="160"/>
                  <a:pt x="93" y="160"/>
                  <a:pt x="93" y="160"/>
                </a:cubicBezTo>
                <a:cubicBezTo>
                  <a:pt x="93" y="160"/>
                  <a:pt x="93" y="160"/>
                  <a:pt x="93" y="160"/>
                </a:cubicBezTo>
                <a:cubicBezTo>
                  <a:pt x="105" y="154"/>
                  <a:pt x="105" y="154"/>
                  <a:pt x="105" y="154"/>
                </a:cubicBezTo>
                <a:cubicBezTo>
                  <a:pt x="113" y="154"/>
                  <a:pt x="113" y="154"/>
                  <a:pt x="113" y="154"/>
                </a:cubicBezTo>
                <a:cubicBezTo>
                  <a:pt x="116" y="149"/>
                  <a:pt x="118" y="146"/>
                  <a:pt x="121" y="146"/>
                </a:cubicBezTo>
                <a:cubicBezTo>
                  <a:pt x="123" y="146"/>
                  <a:pt x="126" y="148"/>
                  <a:pt x="131" y="150"/>
                </a:cubicBezTo>
                <a:cubicBezTo>
                  <a:pt x="132" y="151"/>
                  <a:pt x="132" y="151"/>
                  <a:pt x="132" y="151"/>
                </a:cubicBezTo>
                <a:cubicBezTo>
                  <a:pt x="132" y="151"/>
                  <a:pt x="132" y="151"/>
                  <a:pt x="132" y="151"/>
                </a:cubicBezTo>
                <a:cubicBezTo>
                  <a:pt x="143" y="167"/>
                  <a:pt x="143" y="167"/>
                  <a:pt x="143" y="167"/>
                </a:cubicBezTo>
                <a:cubicBezTo>
                  <a:pt x="143" y="168"/>
                  <a:pt x="143" y="168"/>
                  <a:pt x="143" y="168"/>
                </a:cubicBezTo>
                <a:cubicBezTo>
                  <a:pt x="143" y="168"/>
                  <a:pt x="143" y="168"/>
                  <a:pt x="143" y="168"/>
                </a:cubicBezTo>
                <a:cubicBezTo>
                  <a:pt x="143" y="169"/>
                  <a:pt x="143" y="169"/>
                  <a:pt x="143" y="169"/>
                </a:cubicBezTo>
                <a:cubicBezTo>
                  <a:pt x="144" y="180"/>
                  <a:pt x="144" y="180"/>
                  <a:pt x="144" y="180"/>
                </a:cubicBezTo>
                <a:cubicBezTo>
                  <a:pt x="144" y="193"/>
                  <a:pt x="144" y="193"/>
                  <a:pt x="144" y="193"/>
                </a:cubicBezTo>
                <a:cubicBezTo>
                  <a:pt x="144" y="193"/>
                  <a:pt x="144" y="193"/>
                  <a:pt x="144" y="193"/>
                </a:cubicBezTo>
                <a:cubicBezTo>
                  <a:pt x="141" y="204"/>
                  <a:pt x="141" y="204"/>
                  <a:pt x="141" y="204"/>
                </a:cubicBezTo>
                <a:cubicBezTo>
                  <a:pt x="141" y="204"/>
                  <a:pt x="141" y="204"/>
                  <a:pt x="141" y="204"/>
                </a:cubicBezTo>
                <a:cubicBezTo>
                  <a:pt x="141" y="205"/>
                  <a:pt x="141" y="205"/>
                  <a:pt x="141" y="205"/>
                </a:cubicBezTo>
                <a:cubicBezTo>
                  <a:pt x="140" y="205"/>
                  <a:pt x="140" y="205"/>
                  <a:pt x="140" y="205"/>
                </a:cubicBezTo>
                <a:cubicBezTo>
                  <a:pt x="132" y="215"/>
                  <a:pt x="132" y="215"/>
                  <a:pt x="132" y="215"/>
                </a:cubicBezTo>
                <a:cubicBezTo>
                  <a:pt x="129" y="223"/>
                  <a:pt x="129" y="223"/>
                  <a:pt x="129" y="223"/>
                </a:cubicBezTo>
                <a:cubicBezTo>
                  <a:pt x="129" y="236"/>
                  <a:pt x="129" y="236"/>
                  <a:pt x="129" y="236"/>
                </a:cubicBezTo>
                <a:cubicBezTo>
                  <a:pt x="131" y="236"/>
                  <a:pt x="131" y="236"/>
                  <a:pt x="131" y="236"/>
                </a:cubicBezTo>
                <a:cubicBezTo>
                  <a:pt x="135" y="234"/>
                  <a:pt x="135" y="234"/>
                  <a:pt x="135" y="234"/>
                </a:cubicBezTo>
                <a:cubicBezTo>
                  <a:pt x="140" y="230"/>
                  <a:pt x="140" y="230"/>
                  <a:pt x="140" y="230"/>
                </a:cubicBezTo>
                <a:cubicBezTo>
                  <a:pt x="141" y="229"/>
                  <a:pt x="141" y="229"/>
                  <a:pt x="141" y="229"/>
                </a:cubicBezTo>
                <a:cubicBezTo>
                  <a:pt x="141" y="228"/>
                  <a:pt x="141" y="228"/>
                  <a:pt x="141" y="228"/>
                </a:cubicBezTo>
                <a:cubicBezTo>
                  <a:pt x="148" y="233"/>
                  <a:pt x="148" y="233"/>
                  <a:pt x="148" y="233"/>
                </a:cubicBezTo>
                <a:cubicBezTo>
                  <a:pt x="148" y="234"/>
                  <a:pt x="148" y="234"/>
                  <a:pt x="148" y="234"/>
                </a:cubicBezTo>
                <a:cubicBezTo>
                  <a:pt x="148" y="244"/>
                  <a:pt x="148" y="244"/>
                  <a:pt x="148" y="244"/>
                </a:cubicBezTo>
                <a:cubicBezTo>
                  <a:pt x="147" y="244"/>
                  <a:pt x="147" y="244"/>
                  <a:pt x="147" y="244"/>
                </a:cubicBezTo>
                <a:cubicBezTo>
                  <a:pt x="141" y="246"/>
                  <a:pt x="141" y="246"/>
                  <a:pt x="141" y="246"/>
                </a:cubicBezTo>
                <a:cubicBezTo>
                  <a:pt x="140" y="248"/>
                  <a:pt x="140" y="248"/>
                  <a:pt x="140" y="248"/>
                </a:cubicBezTo>
                <a:cubicBezTo>
                  <a:pt x="140" y="254"/>
                  <a:pt x="140" y="254"/>
                  <a:pt x="140" y="254"/>
                </a:cubicBezTo>
                <a:cubicBezTo>
                  <a:pt x="139" y="255"/>
                  <a:pt x="139" y="255"/>
                  <a:pt x="139" y="255"/>
                </a:cubicBezTo>
                <a:cubicBezTo>
                  <a:pt x="139" y="255"/>
                  <a:pt x="139" y="255"/>
                  <a:pt x="139" y="255"/>
                </a:cubicBezTo>
                <a:cubicBezTo>
                  <a:pt x="135" y="261"/>
                  <a:pt x="135" y="261"/>
                  <a:pt x="135" y="261"/>
                </a:cubicBezTo>
                <a:cubicBezTo>
                  <a:pt x="135" y="261"/>
                  <a:pt x="135" y="261"/>
                  <a:pt x="135" y="261"/>
                </a:cubicBezTo>
                <a:cubicBezTo>
                  <a:pt x="134" y="262"/>
                  <a:pt x="134" y="262"/>
                  <a:pt x="134" y="262"/>
                </a:cubicBezTo>
                <a:cubicBezTo>
                  <a:pt x="129" y="262"/>
                  <a:pt x="129" y="262"/>
                  <a:pt x="129" y="262"/>
                </a:cubicBezTo>
                <a:cubicBezTo>
                  <a:pt x="124" y="264"/>
                  <a:pt x="124" y="264"/>
                  <a:pt x="124" y="264"/>
                </a:cubicBezTo>
                <a:cubicBezTo>
                  <a:pt x="120" y="270"/>
                  <a:pt x="120" y="270"/>
                  <a:pt x="120" y="270"/>
                </a:cubicBezTo>
                <a:cubicBezTo>
                  <a:pt x="121" y="271"/>
                  <a:pt x="121" y="271"/>
                  <a:pt x="121" y="271"/>
                </a:cubicBezTo>
                <a:cubicBezTo>
                  <a:pt x="141" y="269"/>
                  <a:pt x="141" y="269"/>
                  <a:pt x="141" y="269"/>
                </a:cubicBezTo>
                <a:cubicBezTo>
                  <a:pt x="144" y="266"/>
                  <a:pt x="144" y="266"/>
                  <a:pt x="144" y="266"/>
                </a:cubicBezTo>
                <a:cubicBezTo>
                  <a:pt x="151" y="248"/>
                  <a:pt x="151" y="248"/>
                  <a:pt x="151" y="248"/>
                </a:cubicBezTo>
                <a:cubicBezTo>
                  <a:pt x="151" y="248"/>
                  <a:pt x="151" y="248"/>
                  <a:pt x="151" y="248"/>
                </a:cubicBezTo>
                <a:cubicBezTo>
                  <a:pt x="196" y="202"/>
                  <a:pt x="196" y="202"/>
                  <a:pt x="196" y="202"/>
                </a:cubicBezTo>
                <a:cubicBezTo>
                  <a:pt x="197" y="202"/>
                  <a:pt x="197" y="202"/>
                  <a:pt x="197" y="202"/>
                </a:cubicBezTo>
                <a:cubicBezTo>
                  <a:pt x="207" y="197"/>
                  <a:pt x="207" y="197"/>
                  <a:pt x="207" y="197"/>
                </a:cubicBezTo>
                <a:cubicBezTo>
                  <a:pt x="208" y="197"/>
                  <a:pt x="208" y="197"/>
                  <a:pt x="208" y="197"/>
                </a:cubicBezTo>
                <a:cubicBezTo>
                  <a:pt x="208" y="197"/>
                  <a:pt x="208" y="197"/>
                  <a:pt x="208" y="197"/>
                </a:cubicBezTo>
                <a:cubicBezTo>
                  <a:pt x="215" y="197"/>
                  <a:pt x="215" y="197"/>
                  <a:pt x="215" y="197"/>
                </a:cubicBezTo>
                <a:cubicBezTo>
                  <a:pt x="223" y="196"/>
                  <a:pt x="223" y="196"/>
                  <a:pt x="223" y="196"/>
                </a:cubicBezTo>
                <a:cubicBezTo>
                  <a:pt x="232" y="192"/>
                  <a:pt x="232" y="192"/>
                  <a:pt x="232" y="192"/>
                </a:cubicBezTo>
                <a:cubicBezTo>
                  <a:pt x="238" y="185"/>
                  <a:pt x="238" y="185"/>
                  <a:pt x="238" y="185"/>
                </a:cubicBezTo>
                <a:cubicBezTo>
                  <a:pt x="248" y="159"/>
                  <a:pt x="248" y="159"/>
                  <a:pt x="248" y="159"/>
                </a:cubicBezTo>
                <a:cubicBezTo>
                  <a:pt x="248" y="159"/>
                  <a:pt x="248" y="159"/>
                  <a:pt x="248" y="159"/>
                </a:cubicBezTo>
                <a:cubicBezTo>
                  <a:pt x="248" y="158"/>
                  <a:pt x="248" y="158"/>
                  <a:pt x="248" y="158"/>
                </a:cubicBezTo>
                <a:cubicBezTo>
                  <a:pt x="285" y="119"/>
                  <a:pt x="285" y="119"/>
                  <a:pt x="285" y="119"/>
                </a:cubicBezTo>
                <a:cubicBezTo>
                  <a:pt x="285" y="118"/>
                  <a:pt x="285" y="118"/>
                  <a:pt x="285" y="118"/>
                </a:cubicBezTo>
                <a:cubicBezTo>
                  <a:pt x="283" y="97"/>
                  <a:pt x="283" y="97"/>
                  <a:pt x="283" y="97"/>
                </a:cubicBezTo>
                <a:cubicBezTo>
                  <a:pt x="281" y="96"/>
                  <a:pt x="279" y="95"/>
                  <a:pt x="277" y="93"/>
                </a:cubicBezTo>
                <a:cubicBezTo>
                  <a:pt x="276" y="92"/>
                  <a:pt x="276" y="92"/>
                  <a:pt x="276" y="92"/>
                </a:cubicBezTo>
                <a:cubicBezTo>
                  <a:pt x="276" y="92"/>
                  <a:pt x="276" y="92"/>
                  <a:pt x="276" y="92"/>
                </a:cubicBezTo>
                <a:cubicBezTo>
                  <a:pt x="270" y="93"/>
                  <a:pt x="270" y="93"/>
                  <a:pt x="270" y="93"/>
                </a:cubicBezTo>
                <a:cubicBezTo>
                  <a:pt x="267" y="92"/>
                  <a:pt x="265" y="91"/>
                  <a:pt x="263" y="88"/>
                </a:cubicBezTo>
                <a:cubicBezTo>
                  <a:pt x="261" y="84"/>
                  <a:pt x="261" y="84"/>
                  <a:pt x="261" y="84"/>
                </a:cubicBezTo>
                <a:cubicBezTo>
                  <a:pt x="261" y="83"/>
                  <a:pt x="261" y="83"/>
                  <a:pt x="261" y="83"/>
                </a:cubicBezTo>
                <a:cubicBezTo>
                  <a:pt x="260" y="83"/>
                  <a:pt x="260" y="83"/>
                  <a:pt x="260" y="83"/>
                </a:cubicBezTo>
                <a:cubicBezTo>
                  <a:pt x="260" y="50"/>
                  <a:pt x="260" y="50"/>
                  <a:pt x="260" y="50"/>
                </a:cubicBezTo>
                <a:cubicBezTo>
                  <a:pt x="257" y="49"/>
                  <a:pt x="253" y="46"/>
                  <a:pt x="249" y="42"/>
                </a:cubicBezTo>
                <a:cubicBezTo>
                  <a:pt x="241" y="34"/>
                  <a:pt x="241" y="34"/>
                  <a:pt x="241" y="34"/>
                </a:cubicBezTo>
                <a:cubicBezTo>
                  <a:pt x="234" y="23"/>
                  <a:pt x="234" y="23"/>
                  <a:pt x="234" y="23"/>
                </a:cubicBezTo>
                <a:cubicBezTo>
                  <a:pt x="232" y="21"/>
                  <a:pt x="232" y="17"/>
                  <a:pt x="233" y="12"/>
                </a:cubicBezTo>
                <a:cubicBezTo>
                  <a:pt x="234" y="9"/>
                  <a:pt x="234" y="9"/>
                  <a:pt x="234" y="9"/>
                </a:cubicBezTo>
                <a:cubicBezTo>
                  <a:pt x="229" y="3"/>
                  <a:pt x="229" y="3"/>
                  <a:pt x="229" y="3"/>
                </a:cubicBezTo>
                <a:cubicBezTo>
                  <a:pt x="229" y="8"/>
                  <a:pt x="229" y="8"/>
                  <a:pt x="229" y="8"/>
                </a:cubicBezTo>
                <a:cubicBezTo>
                  <a:pt x="223" y="18"/>
                  <a:pt x="223" y="18"/>
                  <a:pt x="223" y="18"/>
                </a:cubicBezTo>
                <a:cubicBezTo>
                  <a:pt x="222" y="18"/>
                  <a:pt x="222" y="18"/>
                  <a:pt x="222" y="18"/>
                </a:cubicBezTo>
                <a:cubicBezTo>
                  <a:pt x="217" y="18"/>
                  <a:pt x="212" y="18"/>
                  <a:pt x="209" y="16"/>
                </a:cubicBezTo>
                <a:cubicBezTo>
                  <a:pt x="205" y="15"/>
                  <a:pt x="203" y="12"/>
                  <a:pt x="203" y="8"/>
                </a:cubicBezTo>
                <a:cubicBezTo>
                  <a:pt x="203" y="6"/>
                  <a:pt x="203" y="6"/>
                  <a:pt x="203" y="6"/>
                </a:cubicBezTo>
                <a:cubicBezTo>
                  <a:pt x="200" y="6"/>
                  <a:pt x="200" y="6"/>
                  <a:pt x="200" y="6"/>
                </a:cubicBezTo>
                <a:cubicBezTo>
                  <a:pt x="189" y="9"/>
                  <a:pt x="189" y="9"/>
                  <a:pt x="189" y="9"/>
                </a:cubicBezTo>
                <a:cubicBezTo>
                  <a:pt x="180" y="0"/>
                  <a:pt x="180" y="0"/>
                  <a:pt x="180" y="0"/>
                </a:cubicBezTo>
                <a:cubicBezTo>
                  <a:pt x="177" y="0"/>
                  <a:pt x="177" y="0"/>
                  <a:pt x="177" y="0"/>
                </a:cubicBezTo>
                <a:cubicBezTo>
                  <a:pt x="174" y="3"/>
                  <a:pt x="174" y="3"/>
                  <a:pt x="174" y="3"/>
                </a:cubicBezTo>
                <a:cubicBezTo>
                  <a:pt x="178" y="9"/>
                  <a:pt x="178" y="9"/>
                  <a:pt x="178" y="9"/>
                </a:cubicBezTo>
                <a:cubicBezTo>
                  <a:pt x="179" y="10"/>
                  <a:pt x="179" y="10"/>
                  <a:pt x="179" y="10"/>
                </a:cubicBezTo>
                <a:cubicBezTo>
                  <a:pt x="173" y="23"/>
                  <a:pt x="173" y="23"/>
                  <a:pt x="173" y="23"/>
                </a:cubicBezTo>
                <a:cubicBezTo>
                  <a:pt x="172" y="23"/>
                  <a:pt x="172" y="23"/>
                  <a:pt x="172" y="23"/>
                </a:cubicBezTo>
                <a:cubicBezTo>
                  <a:pt x="172" y="24"/>
                  <a:pt x="172" y="24"/>
                  <a:pt x="172" y="24"/>
                </a:cubicBezTo>
                <a:cubicBezTo>
                  <a:pt x="172" y="24"/>
                  <a:pt x="172" y="24"/>
                  <a:pt x="172" y="24"/>
                </a:cubicBezTo>
                <a:cubicBezTo>
                  <a:pt x="161" y="36"/>
                  <a:pt x="161" y="36"/>
                  <a:pt x="161" y="36"/>
                </a:cubicBezTo>
                <a:cubicBezTo>
                  <a:pt x="160" y="37"/>
                  <a:pt x="160" y="37"/>
                  <a:pt x="160" y="37"/>
                </a:cubicBezTo>
                <a:cubicBezTo>
                  <a:pt x="159" y="37"/>
                  <a:pt x="159" y="37"/>
                  <a:pt x="159" y="37"/>
                </a:cubicBezTo>
                <a:cubicBezTo>
                  <a:pt x="142" y="38"/>
                  <a:pt x="142" y="38"/>
                  <a:pt x="142" y="38"/>
                </a:cubicBezTo>
                <a:lnTo>
                  <a:pt x="131" y="35"/>
                </a:lnTo>
                <a:close/>
              </a:path>
            </a:pathLst>
          </a:custGeom>
          <a:solidFill>
            <a:srgbClr val="7030A0"/>
          </a:solidFill>
          <a:ln>
            <a:solidFill>
              <a:sysClr val="window" lastClr="FFFFFF">
                <a:lumMod val="65000"/>
              </a:sysClr>
            </a:solidFill>
          </a:ln>
          <a:effectLst>
            <a:outerShdw blurRad="50800" dist="38100" dir="5400000" algn="t" rotWithShape="0">
              <a:prstClr val="black">
                <a:alpha val="40000"/>
              </a:prstClr>
            </a:outerShdw>
          </a:effectLst>
        </p:spPr>
        <p:txBody>
          <a:bodyPr/>
          <a:lstStyle/>
          <a:p>
            <a:endParaRPr lang="zh-CN" altLang="en-US"/>
          </a:p>
        </p:txBody>
      </p:sp>
      <p:sp>
        <p:nvSpPr>
          <p:cNvPr id="29" name="Freeform 30"/>
          <p:cNvSpPr/>
          <p:nvPr/>
        </p:nvSpPr>
        <p:spPr bwMode="auto">
          <a:xfrm>
            <a:off x="6050598" y="2063115"/>
            <a:ext cx="1012825" cy="687388"/>
          </a:xfrm>
          <a:custGeom>
            <a:avLst/>
            <a:gdLst>
              <a:gd name="T0" fmla="*/ 174196 w 407"/>
              <a:gd name="T1" fmla="*/ 9962 h 276"/>
              <a:gd name="T2" fmla="*/ 136868 w 407"/>
              <a:gd name="T3" fmla="*/ 19924 h 276"/>
              <a:gd name="T4" fmla="*/ 129403 w 407"/>
              <a:gd name="T5" fmla="*/ 34868 h 276"/>
              <a:gd name="T6" fmla="*/ 109495 w 407"/>
              <a:gd name="T7" fmla="*/ 64754 h 276"/>
              <a:gd name="T8" fmla="*/ 77144 w 407"/>
              <a:gd name="T9" fmla="*/ 87169 h 276"/>
              <a:gd name="T10" fmla="*/ 39816 w 407"/>
              <a:gd name="T11" fmla="*/ 62263 h 276"/>
              <a:gd name="T12" fmla="*/ 0 w 407"/>
              <a:gd name="T13" fmla="*/ 74716 h 276"/>
              <a:gd name="T14" fmla="*/ 59724 w 407"/>
              <a:gd name="T15" fmla="*/ 112074 h 276"/>
              <a:gd name="T16" fmla="*/ 62213 w 407"/>
              <a:gd name="T17" fmla="*/ 117055 h 276"/>
              <a:gd name="T18" fmla="*/ 67190 w 407"/>
              <a:gd name="T19" fmla="*/ 194262 h 276"/>
              <a:gd name="T20" fmla="*/ 111983 w 407"/>
              <a:gd name="T21" fmla="*/ 283921 h 276"/>
              <a:gd name="T22" fmla="*/ 141845 w 407"/>
              <a:gd name="T23" fmla="*/ 254035 h 276"/>
              <a:gd name="T24" fmla="*/ 181661 w 407"/>
              <a:gd name="T25" fmla="*/ 246563 h 276"/>
              <a:gd name="T26" fmla="*/ 181661 w 407"/>
              <a:gd name="T27" fmla="*/ 246563 h 276"/>
              <a:gd name="T28" fmla="*/ 223966 w 407"/>
              <a:gd name="T29" fmla="*/ 293883 h 276"/>
              <a:gd name="T30" fmla="*/ 236409 w 407"/>
              <a:gd name="T31" fmla="*/ 331241 h 276"/>
              <a:gd name="T32" fmla="*/ 231432 w 407"/>
              <a:gd name="T33" fmla="*/ 366109 h 276"/>
              <a:gd name="T34" fmla="*/ 258805 w 407"/>
              <a:gd name="T35" fmla="*/ 403467 h 276"/>
              <a:gd name="T36" fmla="*/ 296133 w 407"/>
              <a:gd name="T37" fmla="*/ 393505 h 276"/>
              <a:gd name="T38" fmla="*/ 313553 w 407"/>
              <a:gd name="T39" fmla="*/ 408448 h 276"/>
              <a:gd name="T40" fmla="*/ 360834 w 407"/>
              <a:gd name="T41" fmla="*/ 428372 h 276"/>
              <a:gd name="T42" fmla="*/ 393185 w 407"/>
              <a:gd name="T43" fmla="*/ 415920 h 276"/>
              <a:gd name="T44" fmla="*/ 413093 w 407"/>
              <a:gd name="T45" fmla="*/ 398486 h 276"/>
              <a:gd name="T46" fmla="*/ 435490 w 407"/>
              <a:gd name="T47" fmla="*/ 455768 h 276"/>
              <a:gd name="T48" fmla="*/ 492726 w 407"/>
              <a:gd name="T49" fmla="*/ 515541 h 276"/>
              <a:gd name="T50" fmla="*/ 502680 w 407"/>
              <a:gd name="T51" fmla="*/ 610181 h 276"/>
              <a:gd name="T52" fmla="*/ 540007 w 407"/>
              <a:gd name="T53" fmla="*/ 627615 h 276"/>
              <a:gd name="T54" fmla="*/ 562404 w 407"/>
              <a:gd name="T55" fmla="*/ 687388 h 276"/>
              <a:gd name="T56" fmla="*/ 699272 w 407"/>
              <a:gd name="T57" fmla="*/ 570333 h 276"/>
              <a:gd name="T58" fmla="*/ 754020 w 407"/>
              <a:gd name="T59" fmla="*/ 513050 h 276"/>
              <a:gd name="T60" fmla="*/ 853560 w 407"/>
              <a:gd name="T61" fmla="*/ 428372 h 276"/>
              <a:gd name="T62" fmla="*/ 888399 w 407"/>
              <a:gd name="T63" fmla="*/ 398486 h 276"/>
              <a:gd name="T64" fmla="*/ 898353 w 407"/>
              <a:gd name="T65" fmla="*/ 321279 h 276"/>
              <a:gd name="T66" fmla="*/ 930704 w 407"/>
              <a:gd name="T67" fmla="*/ 313808 h 276"/>
              <a:gd name="T68" fmla="*/ 985451 w 407"/>
              <a:gd name="T69" fmla="*/ 373580 h 276"/>
              <a:gd name="T70" fmla="*/ 975497 w 407"/>
              <a:gd name="T71" fmla="*/ 331241 h 276"/>
              <a:gd name="T72" fmla="*/ 1012825 w 407"/>
              <a:gd name="T73" fmla="*/ 296374 h 276"/>
              <a:gd name="T74" fmla="*/ 990428 w 407"/>
              <a:gd name="T75" fmla="*/ 236601 h 276"/>
              <a:gd name="T76" fmla="*/ 925727 w 407"/>
              <a:gd name="T77" fmla="*/ 206715 h 276"/>
              <a:gd name="T78" fmla="*/ 905819 w 407"/>
              <a:gd name="T79" fmla="*/ 204224 h 276"/>
              <a:gd name="T80" fmla="*/ 880934 w 407"/>
              <a:gd name="T81" fmla="*/ 206715 h 276"/>
              <a:gd name="T82" fmla="*/ 841118 w 407"/>
              <a:gd name="T83" fmla="*/ 206715 h 276"/>
              <a:gd name="T84" fmla="*/ 838629 w 407"/>
              <a:gd name="T85" fmla="*/ 259016 h 276"/>
              <a:gd name="T86" fmla="*/ 781393 w 407"/>
              <a:gd name="T87" fmla="*/ 268978 h 276"/>
              <a:gd name="T88" fmla="*/ 706738 w 407"/>
              <a:gd name="T89" fmla="*/ 201733 h 276"/>
              <a:gd name="T90" fmla="*/ 689318 w 407"/>
              <a:gd name="T91" fmla="*/ 166866 h 276"/>
              <a:gd name="T92" fmla="*/ 694295 w 407"/>
              <a:gd name="T93" fmla="*/ 186790 h 276"/>
              <a:gd name="T94" fmla="*/ 674387 w 407"/>
              <a:gd name="T95" fmla="*/ 226639 h 276"/>
              <a:gd name="T96" fmla="*/ 632082 w 407"/>
              <a:gd name="T97" fmla="*/ 214186 h 276"/>
              <a:gd name="T98" fmla="*/ 627105 w 407"/>
              <a:gd name="T99" fmla="*/ 176828 h 276"/>
              <a:gd name="T100" fmla="*/ 587289 w 407"/>
              <a:gd name="T101" fmla="*/ 159394 h 276"/>
              <a:gd name="T102" fmla="*/ 542496 w 407"/>
              <a:gd name="T103" fmla="*/ 131998 h 276"/>
              <a:gd name="T104" fmla="*/ 480283 w 407"/>
              <a:gd name="T105" fmla="*/ 109584 h 276"/>
              <a:gd name="T106" fmla="*/ 440467 w 407"/>
              <a:gd name="T107" fmla="*/ 124527 h 276"/>
              <a:gd name="T108" fmla="*/ 423047 w 407"/>
              <a:gd name="T109" fmla="*/ 89659 h 276"/>
              <a:gd name="T110" fmla="*/ 370789 w 407"/>
              <a:gd name="T111" fmla="*/ 87169 h 276"/>
              <a:gd name="T112" fmla="*/ 308576 w 407"/>
              <a:gd name="T113" fmla="*/ 102112 h 276"/>
              <a:gd name="T114" fmla="*/ 251340 w 407"/>
              <a:gd name="T115" fmla="*/ 97131 h 2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07" h="276">
                <a:moveTo>
                  <a:pt x="79" y="13"/>
                </a:moveTo>
                <a:cubicBezTo>
                  <a:pt x="76" y="0"/>
                  <a:pt x="76" y="0"/>
                  <a:pt x="76" y="0"/>
                </a:cubicBezTo>
                <a:cubicBezTo>
                  <a:pt x="70" y="4"/>
                  <a:pt x="70" y="4"/>
                  <a:pt x="70" y="4"/>
                </a:cubicBezTo>
                <a:cubicBezTo>
                  <a:pt x="70" y="4"/>
                  <a:pt x="70" y="4"/>
                  <a:pt x="70" y="4"/>
                </a:cubicBezTo>
                <a:cubicBezTo>
                  <a:pt x="55" y="9"/>
                  <a:pt x="55" y="9"/>
                  <a:pt x="55" y="9"/>
                </a:cubicBezTo>
                <a:cubicBezTo>
                  <a:pt x="55" y="8"/>
                  <a:pt x="55" y="8"/>
                  <a:pt x="55" y="8"/>
                </a:cubicBezTo>
                <a:cubicBezTo>
                  <a:pt x="52" y="7"/>
                  <a:pt x="52" y="7"/>
                  <a:pt x="52" y="7"/>
                </a:cubicBezTo>
                <a:cubicBezTo>
                  <a:pt x="52" y="14"/>
                  <a:pt x="52" y="14"/>
                  <a:pt x="52" y="14"/>
                </a:cubicBezTo>
                <a:cubicBezTo>
                  <a:pt x="52" y="14"/>
                  <a:pt x="52" y="14"/>
                  <a:pt x="52" y="14"/>
                </a:cubicBezTo>
                <a:cubicBezTo>
                  <a:pt x="44" y="25"/>
                  <a:pt x="44" y="25"/>
                  <a:pt x="44" y="25"/>
                </a:cubicBezTo>
                <a:cubicBezTo>
                  <a:pt x="44" y="25"/>
                  <a:pt x="44" y="25"/>
                  <a:pt x="44" y="25"/>
                </a:cubicBezTo>
                <a:cubicBezTo>
                  <a:pt x="44" y="26"/>
                  <a:pt x="44" y="26"/>
                  <a:pt x="44" y="26"/>
                </a:cubicBezTo>
                <a:cubicBezTo>
                  <a:pt x="43" y="26"/>
                  <a:pt x="43" y="26"/>
                  <a:pt x="43" y="26"/>
                </a:cubicBezTo>
                <a:cubicBezTo>
                  <a:pt x="32" y="35"/>
                  <a:pt x="32" y="35"/>
                  <a:pt x="32" y="35"/>
                </a:cubicBezTo>
                <a:cubicBezTo>
                  <a:pt x="31" y="35"/>
                  <a:pt x="31" y="35"/>
                  <a:pt x="31" y="35"/>
                </a:cubicBezTo>
                <a:cubicBezTo>
                  <a:pt x="31" y="36"/>
                  <a:pt x="31" y="36"/>
                  <a:pt x="31" y="36"/>
                </a:cubicBezTo>
                <a:cubicBezTo>
                  <a:pt x="29" y="35"/>
                  <a:pt x="29" y="35"/>
                  <a:pt x="29" y="35"/>
                </a:cubicBezTo>
                <a:cubicBezTo>
                  <a:pt x="22" y="32"/>
                  <a:pt x="17" y="28"/>
                  <a:pt x="16" y="25"/>
                </a:cubicBezTo>
                <a:cubicBezTo>
                  <a:pt x="15" y="24"/>
                  <a:pt x="14" y="24"/>
                  <a:pt x="13" y="24"/>
                </a:cubicBezTo>
                <a:cubicBezTo>
                  <a:pt x="5" y="25"/>
                  <a:pt x="5" y="25"/>
                  <a:pt x="5" y="25"/>
                </a:cubicBezTo>
                <a:cubicBezTo>
                  <a:pt x="0" y="30"/>
                  <a:pt x="0" y="30"/>
                  <a:pt x="0" y="30"/>
                </a:cubicBezTo>
                <a:cubicBezTo>
                  <a:pt x="13" y="41"/>
                  <a:pt x="13" y="41"/>
                  <a:pt x="13" y="41"/>
                </a:cubicBezTo>
                <a:cubicBezTo>
                  <a:pt x="23" y="45"/>
                  <a:pt x="23" y="45"/>
                  <a:pt x="23" y="45"/>
                </a:cubicBezTo>
                <a:cubicBezTo>
                  <a:pt x="24" y="45"/>
                  <a:pt x="24" y="45"/>
                  <a:pt x="24" y="45"/>
                </a:cubicBezTo>
                <a:cubicBezTo>
                  <a:pt x="24" y="45"/>
                  <a:pt x="24" y="45"/>
                  <a:pt x="24" y="45"/>
                </a:cubicBezTo>
                <a:cubicBezTo>
                  <a:pt x="25" y="47"/>
                  <a:pt x="25" y="47"/>
                  <a:pt x="25" y="47"/>
                </a:cubicBezTo>
                <a:cubicBezTo>
                  <a:pt x="25" y="47"/>
                  <a:pt x="25" y="47"/>
                  <a:pt x="25" y="47"/>
                </a:cubicBezTo>
                <a:cubicBezTo>
                  <a:pt x="27" y="59"/>
                  <a:pt x="27" y="59"/>
                  <a:pt x="27" y="59"/>
                </a:cubicBezTo>
                <a:cubicBezTo>
                  <a:pt x="27" y="59"/>
                  <a:pt x="27" y="59"/>
                  <a:pt x="27" y="59"/>
                </a:cubicBezTo>
                <a:cubicBezTo>
                  <a:pt x="27" y="78"/>
                  <a:pt x="27" y="78"/>
                  <a:pt x="27" y="78"/>
                </a:cubicBezTo>
                <a:cubicBezTo>
                  <a:pt x="30" y="89"/>
                  <a:pt x="30" y="89"/>
                  <a:pt x="30" y="89"/>
                </a:cubicBezTo>
                <a:cubicBezTo>
                  <a:pt x="37" y="106"/>
                  <a:pt x="37" y="106"/>
                  <a:pt x="37" y="106"/>
                </a:cubicBezTo>
                <a:cubicBezTo>
                  <a:pt x="45" y="114"/>
                  <a:pt x="45" y="114"/>
                  <a:pt x="45" y="114"/>
                </a:cubicBezTo>
                <a:cubicBezTo>
                  <a:pt x="52" y="109"/>
                  <a:pt x="52" y="109"/>
                  <a:pt x="52" y="109"/>
                </a:cubicBezTo>
                <a:cubicBezTo>
                  <a:pt x="57" y="103"/>
                  <a:pt x="57" y="103"/>
                  <a:pt x="57" y="103"/>
                </a:cubicBezTo>
                <a:cubicBezTo>
                  <a:pt x="57" y="102"/>
                  <a:pt x="57" y="102"/>
                  <a:pt x="57" y="102"/>
                </a:cubicBezTo>
                <a:cubicBezTo>
                  <a:pt x="58" y="102"/>
                  <a:pt x="58" y="102"/>
                  <a:pt x="58" y="102"/>
                </a:cubicBezTo>
                <a:cubicBezTo>
                  <a:pt x="66" y="92"/>
                  <a:pt x="66" y="92"/>
                  <a:pt x="66" y="92"/>
                </a:cubicBezTo>
                <a:cubicBezTo>
                  <a:pt x="73" y="99"/>
                  <a:pt x="73" y="99"/>
                  <a:pt x="73" y="99"/>
                </a:cubicBezTo>
                <a:cubicBezTo>
                  <a:pt x="73" y="99"/>
                  <a:pt x="73" y="99"/>
                  <a:pt x="73" y="99"/>
                </a:cubicBezTo>
                <a:cubicBezTo>
                  <a:pt x="73" y="99"/>
                  <a:pt x="73" y="99"/>
                  <a:pt x="73" y="99"/>
                </a:cubicBezTo>
                <a:cubicBezTo>
                  <a:pt x="73" y="99"/>
                  <a:pt x="73" y="99"/>
                  <a:pt x="73" y="99"/>
                </a:cubicBezTo>
                <a:cubicBezTo>
                  <a:pt x="73" y="100"/>
                  <a:pt x="73" y="100"/>
                  <a:pt x="73" y="100"/>
                </a:cubicBezTo>
                <a:cubicBezTo>
                  <a:pt x="81" y="114"/>
                  <a:pt x="81" y="114"/>
                  <a:pt x="81" y="114"/>
                </a:cubicBezTo>
                <a:cubicBezTo>
                  <a:pt x="90" y="118"/>
                  <a:pt x="90" y="118"/>
                  <a:pt x="90" y="118"/>
                </a:cubicBezTo>
                <a:cubicBezTo>
                  <a:pt x="95" y="132"/>
                  <a:pt x="95" y="132"/>
                  <a:pt x="95" y="132"/>
                </a:cubicBezTo>
                <a:cubicBezTo>
                  <a:pt x="95" y="133"/>
                  <a:pt x="95" y="133"/>
                  <a:pt x="95" y="133"/>
                </a:cubicBezTo>
                <a:cubicBezTo>
                  <a:pt x="95" y="133"/>
                  <a:pt x="95" y="133"/>
                  <a:pt x="95" y="133"/>
                </a:cubicBezTo>
                <a:cubicBezTo>
                  <a:pt x="94" y="147"/>
                  <a:pt x="94" y="147"/>
                  <a:pt x="94" y="147"/>
                </a:cubicBezTo>
                <a:cubicBezTo>
                  <a:pt x="94" y="147"/>
                  <a:pt x="94" y="147"/>
                  <a:pt x="94" y="147"/>
                </a:cubicBezTo>
                <a:cubicBezTo>
                  <a:pt x="93" y="147"/>
                  <a:pt x="93" y="147"/>
                  <a:pt x="93" y="147"/>
                </a:cubicBezTo>
                <a:cubicBezTo>
                  <a:pt x="90" y="160"/>
                  <a:pt x="90" y="160"/>
                  <a:pt x="90" y="160"/>
                </a:cubicBezTo>
                <a:cubicBezTo>
                  <a:pt x="96" y="166"/>
                  <a:pt x="96" y="166"/>
                  <a:pt x="96" y="166"/>
                </a:cubicBezTo>
                <a:cubicBezTo>
                  <a:pt x="104" y="162"/>
                  <a:pt x="104" y="162"/>
                  <a:pt x="104" y="162"/>
                </a:cubicBezTo>
                <a:cubicBezTo>
                  <a:pt x="111" y="155"/>
                  <a:pt x="111" y="155"/>
                  <a:pt x="111" y="155"/>
                </a:cubicBezTo>
                <a:cubicBezTo>
                  <a:pt x="113" y="156"/>
                  <a:pt x="113" y="156"/>
                  <a:pt x="113" y="156"/>
                </a:cubicBezTo>
                <a:cubicBezTo>
                  <a:pt x="119" y="158"/>
                  <a:pt x="119" y="158"/>
                  <a:pt x="119" y="158"/>
                </a:cubicBezTo>
                <a:cubicBezTo>
                  <a:pt x="119" y="158"/>
                  <a:pt x="119" y="158"/>
                  <a:pt x="119" y="158"/>
                </a:cubicBezTo>
                <a:cubicBezTo>
                  <a:pt x="119" y="158"/>
                  <a:pt x="119" y="158"/>
                  <a:pt x="119" y="158"/>
                </a:cubicBezTo>
                <a:cubicBezTo>
                  <a:pt x="126" y="164"/>
                  <a:pt x="126" y="164"/>
                  <a:pt x="126" y="164"/>
                </a:cubicBezTo>
                <a:cubicBezTo>
                  <a:pt x="134" y="163"/>
                  <a:pt x="134" y="163"/>
                  <a:pt x="134" y="163"/>
                </a:cubicBezTo>
                <a:cubicBezTo>
                  <a:pt x="140" y="161"/>
                  <a:pt x="143" y="163"/>
                  <a:pt x="145" y="167"/>
                </a:cubicBezTo>
                <a:cubicBezTo>
                  <a:pt x="145" y="172"/>
                  <a:pt x="145" y="172"/>
                  <a:pt x="145" y="172"/>
                </a:cubicBezTo>
                <a:cubicBezTo>
                  <a:pt x="146" y="173"/>
                  <a:pt x="146" y="173"/>
                  <a:pt x="146" y="173"/>
                </a:cubicBezTo>
                <a:cubicBezTo>
                  <a:pt x="155" y="175"/>
                  <a:pt x="155" y="175"/>
                  <a:pt x="155" y="175"/>
                </a:cubicBezTo>
                <a:cubicBezTo>
                  <a:pt x="158" y="167"/>
                  <a:pt x="158" y="167"/>
                  <a:pt x="158" y="167"/>
                </a:cubicBezTo>
                <a:cubicBezTo>
                  <a:pt x="158" y="164"/>
                  <a:pt x="158" y="164"/>
                  <a:pt x="158" y="164"/>
                </a:cubicBezTo>
                <a:cubicBezTo>
                  <a:pt x="158" y="162"/>
                  <a:pt x="159" y="160"/>
                  <a:pt x="161" y="159"/>
                </a:cubicBezTo>
                <a:cubicBezTo>
                  <a:pt x="166" y="160"/>
                  <a:pt x="166" y="160"/>
                  <a:pt x="166" y="160"/>
                </a:cubicBezTo>
                <a:cubicBezTo>
                  <a:pt x="172" y="163"/>
                  <a:pt x="175" y="167"/>
                  <a:pt x="175" y="172"/>
                </a:cubicBezTo>
                <a:cubicBezTo>
                  <a:pt x="175" y="176"/>
                  <a:pt x="175" y="176"/>
                  <a:pt x="175" y="176"/>
                </a:cubicBezTo>
                <a:cubicBezTo>
                  <a:pt x="175" y="183"/>
                  <a:pt x="175" y="183"/>
                  <a:pt x="175" y="183"/>
                </a:cubicBezTo>
                <a:cubicBezTo>
                  <a:pt x="181" y="193"/>
                  <a:pt x="181" y="193"/>
                  <a:pt x="181" y="193"/>
                </a:cubicBezTo>
                <a:cubicBezTo>
                  <a:pt x="189" y="201"/>
                  <a:pt x="189" y="201"/>
                  <a:pt x="189" y="201"/>
                </a:cubicBezTo>
                <a:cubicBezTo>
                  <a:pt x="192" y="204"/>
                  <a:pt x="195" y="206"/>
                  <a:pt x="198" y="207"/>
                </a:cubicBezTo>
                <a:cubicBezTo>
                  <a:pt x="199" y="207"/>
                  <a:pt x="199" y="207"/>
                  <a:pt x="199" y="207"/>
                </a:cubicBezTo>
                <a:cubicBezTo>
                  <a:pt x="201" y="208"/>
                  <a:pt x="202" y="211"/>
                  <a:pt x="202" y="218"/>
                </a:cubicBezTo>
                <a:cubicBezTo>
                  <a:pt x="202" y="245"/>
                  <a:pt x="202" y="245"/>
                  <a:pt x="202" y="245"/>
                </a:cubicBezTo>
                <a:cubicBezTo>
                  <a:pt x="203" y="248"/>
                  <a:pt x="205" y="249"/>
                  <a:pt x="207" y="250"/>
                </a:cubicBezTo>
                <a:cubicBezTo>
                  <a:pt x="208" y="250"/>
                  <a:pt x="208" y="250"/>
                  <a:pt x="208" y="250"/>
                </a:cubicBezTo>
                <a:cubicBezTo>
                  <a:pt x="212" y="248"/>
                  <a:pt x="214" y="249"/>
                  <a:pt x="217" y="252"/>
                </a:cubicBezTo>
                <a:cubicBezTo>
                  <a:pt x="219" y="253"/>
                  <a:pt x="219" y="253"/>
                  <a:pt x="219" y="253"/>
                </a:cubicBezTo>
                <a:cubicBezTo>
                  <a:pt x="222" y="254"/>
                  <a:pt x="225" y="256"/>
                  <a:pt x="225" y="261"/>
                </a:cubicBezTo>
                <a:cubicBezTo>
                  <a:pt x="226" y="276"/>
                  <a:pt x="226" y="276"/>
                  <a:pt x="226" y="276"/>
                </a:cubicBezTo>
                <a:cubicBezTo>
                  <a:pt x="240" y="248"/>
                  <a:pt x="240" y="248"/>
                  <a:pt x="240" y="248"/>
                </a:cubicBezTo>
                <a:cubicBezTo>
                  <a:pt x="245" y="232"/>
                  <a:pt x="249" y="223"/>
                  <a:pt x="256" y="222"/>
                </a:cubicBezTo>
                <a:cubicBezTo>
                  <a:pt x="262" y="220"/>
                  <a:pt x="270" y="223"/>
                  <a:pt x="281" y="229"/>
                </a:cubicBezTo>
                <a:cubicBezTo>
                  <a:pt x="320" y="232"/>
                  <a:pt x="320" y="232"/>
                  <a:pt x="320" y="232"/>
                </a:cubicBezTo>
                <a:cubicBezTo>
                  <a:pt x="322" y="224"/>
                  <a:pt x="322" y="224"/>
                  <a:pt x="322" y="224"/>
                </a:cubicBezTo>
                <a:cubicBezTo>
                  <a:pt x="303" y="206"/>
                  <a:pt x="303" y="206"/>
                  <a:pt x="303" y="206"/>
                </a:cubicBezTo>
                <a:cubicBezTo>
                  <a:pt x="295" y="201"/>
                  <a:pt x="291" y="198"/>
                  <a:pt x="293" y="195"/>
                </a:cubicBezTo>
                <a:cubicBezTo>
                  <a:pt x="306" y="196"/>
                  <a:pt x="306" y="196"/>
                  <a:pt x="306" y="196"/>
                </a:cubicBezTo>
                <a:cubicBezTo>
                  <a:pt x="319" y="200"/>
                  <a:pt x="331" y="193"/>
                  <a:pt x="343" y="172"/>
                </a:cubicBezTo>
                <a:cubicBezTo>
                  <a:pt x="343" y="172"/>
                  <a:pt x="343" y="172"/>
                  <a:pt x="343" y="172"/>
                </a:cubicBezTo>
                <a:cubicBezTo>
                  <a:pt x="344" y="172"/>
                  <a:pt x="344" y="172"/>
                  <a:pt x="344" y="172"/>
                </a:cubicBezTo>
                <a:cubicBezTo>
                  <a:pt x="357" y="160"/>
                  <a:pt x="357" y="160"/>
                  <a:pt x="357" y="160"/>
                </a:cubicBezTo>
                <a:cubicBezTo>
                  <a:pt x="359" y="132"/>
                  <a:pt x="359" y="132"/>
                  <a:pt x="359" y="132"/>
                </a:cubicBezTo>
                <a:cubicBezTo>
                  <a:pt x="359" y="129"/>
                  <a:pt x="359" y="129"/>
                  <a:pt x="359" y="129"/>
                </a:cubicBezTo>
                <a:cubicBezTo>
                  <a:pt x="361" y="129"/>
                  <a:pt x="361" y="129"/>
                  <a:pt x="361" y="129"/>
                </a:cubicBezTo>
                <a:cubicBezTo>
                  <a:pt x="362" y="129"/>
                  <a:pt x="362" y="129"/>
                  <a:pt x="362" y="129"/>
                </a:cubicBezTo>
                <a:cubicBezTo>
                  <a:pt x="372" y="126"/>
                  <a:pt x="372" y="126"/>
                  <a:pt x="372" y="126"/>
                </a:cubicBezTo>
                <a:cubicBezTo>
                  <a:pt x="374" y="126"/>
                  <a:pt x="374" y="126"/>
                  <a:pt x="374" y="126"/>
                </a:cubicBezTo>
                <a:cubicBezTo>
                  <a:pt x="375" y="127"/>
                  <a:pt x="375" y="127"/>
                  <a:pt x="375" y="127"/>
                </a:cubicBezTo>
                <a:cubicBezTo>
                  <a:pt x="375" y="127"/>
                  <a:pt x="375" y="127"/>
                  <a:pt x="375" y="127"/>
                </a:cubicBezTo>
                <a:cubicBezTo>
                  <a:pt x="396" y="150"/>
                  <a:pt x="396" y="150"/>
                  <a:pt x="396" y="150"/>
                </a:cubicBezTo>
                <a:cubicBezTo>
                  <a:pt x="402" y="147"/>
                  <a:pt x="402" y="147"/>
                  <a:pt x="402" y="147"/>
                </a:cubicBezTo>
                <a:cubicBezTo>
                  <a:pt x="404" y="144"/>
                  <a:pt x="404" y="144"/>
                  <a:pt x="404" y="144"/>
                </a:cubicBezTo>
                <a:cubicBezTo>
                  <a:pt x="392" y="133"/>
                  <a:pt x="392" y="133"/>
                  <a:pt x="392" y="133"/>
                </a:cubicBezTo>
                <a:cubicBezTo>
                  <a:pt x="390" y="132"/>
                  <a:pt x="390" y="132"/>
                  <a:pt x="390" y="132"/>
                </a:cubicBezTo>
                <a:cubicBezTo>
                  <a:pt x="389" y="130"/>
                  <a:pt x="389" y="130"/>
                  <a:pt x="389" y="130"/>
                </a:cubicBezTo>
                <a:cubicBezTo>
                  <a:pt x="407" y="119"/>
                  <a:pt x="407" y="119"/>
                  <a:pt x="407" y="119"/>
                </a:cubicBezTo>
                <a:cubicBezTo>
                  <a:pt x="405" y="94"/>
                  <a:pt x="405" y="94"/>
                  <a:pt x="405" y="94"/>
                </a:cubicBezTo>
                <a:cubicBezTo>
                  <a:pt x="398" y="95"/>
                  <a:pt x="398" y="95"/>
                  <a:pt x="398" y="95"/>
                </a:cubicBezTo>
                <a:cubicBezTo>
                  <a:pt x="398" y="95"/>
                  <a:pt x="398" y="95"/>
                  <a:pt x="398" y="95"/>
                </a:cubicBezTo>
                <a:cubicBezTo>
                  <a:pt x="398" y="95"/>
                  <a:pt x="398" y="95"/>
                  <a:pt x="398" y="95"/>
                </a:cubicBezTo>
                <a:cubicBezTo>
                  <a:pt x="388" y="90"/>
                  <a:pt x="388" y="90"/>
                  <a:pt x="388" y="90"/>
                </a:cubicBezTo>
                <a:cubicBezTo>
                  <a:pt x="384" y="90"/>
                  <a:pt x="379" y="87"/>
                  <a:pt x="372" y="83"/>
                </a:cubicBezTo>
                <a:cubicBezTo>
                  <a:pt x="368" y="81"/>
                  <a:pt x="366" y="79"/>
                  <a:pt x="366" y="77"/>
                </a:cubicBezTo>
                <a:cubicBezTo>
                  <a:pt x="366" y="78"/>
                  <a:pt x="366" y="78"/>
                  <a:pt x="366" y="78"/>
                </a:cubicBezTo>
                <a:cubicBezTo>
                  <a:pt x="366" y="80"/>
                  <a:pt x="365" y="81"/>
                  <a:pt x="364" y="82"/>
                </a:cubicBezTo>
                <a:cubicBezTo>
                  <a:pt x="362" y="83"/>
                  <a:pt x="360" y="84"/>
                  <a:pt x="356" y="84"/>
                </a:cubicBezTo>
                <a:cubicBezTo>
                  <a:pt x="355" y="84"/>
                  <a:pt x="355" y="84"/>
                  <a:pt x="355" y="84"/>
                </a:cubicBezTo>
                <a:cubicBezTo>
                  <a:pt x="354" y="83"/>
                  <a:pt x="354" y="83"/>
                  <a:pt x="354" y="83"/>
                </a:cubicBezTo>
                <a:cubicBezTo>
                  <a:pt x="354" y="83"/>
                  <a:pt x="354" y="83"/>
                  <a:pt x="354" y="83"/>
                </a:cubicBezTo>
                <a:cubicBezTo>
                  <a:pt x="345" y="77"/>
                  <a:pt x="345" y="77"/>
                  <a:pt x="345" y="77"/>
                </a:cubicBezTo>
                <a:cubicBezTo>
                  <a:pt x="338" y="83"/>
                  <a:pt x="338" y="83"/>
                  <a:pt x="338" y="83"/>
                </a:cubicBezTo>
                <a:cubicBezTo>
                  <a:pt x="334" y="86"/>
                  <a:pt x="332" y="89"/>
                  <a:pt x="332" y="91"/>
                </a:cubicBezTo>
                <a:cubicBezTo>
                  <a:pt x="336" y="99"/>
                  <a:pt x="336" y="99"/>
                  <a:pt x="336" y="99"/>
                </a:cubicBezTo>
                <a:cubicBezTo>
                  <a:pt x="337" y="101"/>
                  <a:pt x="337" y="102"/>
                  <a:pt x="337" y="104"/>
                </a:cubicBezTo>
                <a:cubicBezTo>
                  <a:pt x="336" y="106"/>
                  <a:pt x="333" y="108"/>
                  <a:pt x="328" y="109"/>
                </a:cubicBezTo>
                <a:cubicBezTo>
                  <a:pt x="325" y="110"/>
                  <a:pt x="325" y="110"/>
                  <a:pt x="325" y="110"/>
                </a:cubicBezTo>
                <a:cubicBezTo>
                  <a:pt x="320" y="112"/>
                  <a:pt x="317" y="111"/>
                  <a:pt x="314" y="108"/>
                </a:cubicBezTo>
                <a:cubicBezTo>
                  <a:pt x="313" y="106"/>
                  <a:pt x="313" y="106"/>
                  <a:pt x="313" y="106"/>
                </a:cubicBezTo>
                <a:cubicBezTo>
                  <a:pt x="297" y="90"/>
                  <a:pt x="297" y="90"/>
                  <a:pt x="297" y="90"/>
                </a:cubicBezTo>
                <a:cubicBezTo>
                  <a:pt x="290" y="87"/>
                  <a:pt x="286" y="84"/>
                  <a:pt x="284" y="81"/>
                </a:cubicBezTo>
                <a:cubicBezTo>
                  <a:pt x="283" y="79"/>
                  <a:pt x="282" y="77"/>
                  <a:pt x="283" y="76"/>
                </a:cubicBezTo>
                <a:cubicBezTo>
                  <a:pt x="282" y="70"/>
                  <a:pt x="281" y="67"/>
                  <a:pt x="280" y="65"/>
                </a:cubicBezTo>
                <a:cubicBezTo>
                  <a:pt x="277" y="67"/>
                  <a:pt x="277" y="67"/>
                  <a:pt x="277" y="67"/>
                </a:cubicBezTo>
                <a:cubicBezTo>
                  <a:pt x="276" y="68"/>
                  <a:pt x="276" y="68"/>
                  <a:pt x="276" y="68"/>
                </a:cubicBezTo>
                <a:cubicBezTo>
                  <a:pt x="276" y="70"/>
                  <a:pt x="277" y="72"/>
                  <a:pt x="279" y="74"/>
                </a:cubicBezTo>
                <a:cubicBezTo>
                  <a:pt x="279" y="75"/>
                  <a:pt x="279" y="75"/>
                  <a:pt x="279" y="75"/>
                </a:cubicBezTo>
                <a:cubicBezTo>
                  <a:pt x="280" y="76"/>
                  <a:pt x="280" y="76"/>
                  <a:pt x="280" y="76"/>
                </a:cubicBezTo>
                <a:cubicBezTo>
                  <a:pt x="279" y="77"/>
                  <a:pt x="279" y="77"/>
                  <a:pt x="279" y="77"/>
                </a:cubicBezTo>
                <a:cubicBezTo>
                  <a:pt x="271" y="91"/>
                  <a:pt x="271" y="91"/>
                  <a:pt x="271" y="91"/>
                </a:cubicBezTo>
                <a:cubicBezTo>
                  <a:pt x="257" y="88"/>
                  <a:pt x="257" y="88"/>
                  <a:pt x="257" y="88"/>
                </a:cubicBezTo>
                <a:cubicBezTo>
                  <a:pt x="254" y="86"/>
                  <a:pt x="254" y="86"/>
                  <a:pt x="254" y="86"/>
                </a:cubicBezTo>
                <a:cubicBezTo>
                  <a:pt x="254" y="86"/>
                  <a:pt x="254" y="86"/>
                  <a:pt x="254" y="86"/>
                </a:cubicBezTo>
                <a:cubicBezTo>
                  <a:pt x="254" y="84"/>
                  <a:pt x="254" y="84"/>
                  <a:pt x="254" y="84"/>
                </a:cubicBezTo>
                <a:cubicBezTo>
                  <a:pt x="255" y="82"/>
                  <a:pt x="255" y="79"/>
                  <a:pt x="254" y="76"/>
                </a:cubicBezTo>
                <a:cubicBezTo>
                  <a:pt x="252" y="71"/>
                  <a:pt x="252" y="71"/>
                  <a:pt x="252" y="71"/>
                </a:cubicBezTo>
                <a:cubicBezTo>
                  <a:pt x="240" y="62"/>
                  <a:pt x="240" y="62"/>
                  <a:pt x="240" y="62"/>
                </a:cubicBezTo>
                <a:cubicBezTo>
                  <a:pt x="240" y="62"/>
                  <a:pt x="240" y="62"/>
                  <a:pt x="240" y="62"/>
                </a:cubicBezTo>
                <a:cubicBezTo>
                  <a:pt x="239" y="64"/>
                  <a:pt x="237" y="64"/>
                  <a:pt x="236" y="64"/>
                </a:cubicBezTo>
                <a:cubicBezTo>
                  <a:pt x="225" y="63"/>
                  <a:pt x="225" y="63"/>
                  <a:pt x="225" y="63"/>
                </a:cubicBezTo>
                <a:cubicBezTo>
                  <a:pt x="222" y="62"/>
                  <a:pt x="219" y="62"/>
                  <a:pt x="218" y="59"/>
                </a:cubicBezTo>
                <a:cubicBezTo>
                  <a:pt x="217" y="58"/>
                  <a:pt x="217" y="56"/>
                  <a:pt x="218" y="53"/>
                </a:cubicBezTo>
                <a:cubicBezTo>
                  <a:pt x="219" y="51"/>
                  <a:pt x="219" y="51"/>
                  <a:pt x="219" y="51"/>
                </a:cubicBezTo>
                <a:cubicBezTo>
                  <a:pt x="214" y="42"/>
                  <a:pt x="214" y="42"/>
                  <a:pt x="214" y="42"/>
                </a:cubicBezTo>
                <a:cubicBezTo>
                  <a:pt x="193" y="44"/>
                  <a:pt x="193" y="44"/>
                  <a:pt x="193" y="44"/>
                </a:cubicBezTo>
                <a:cubicBezTo>
                  <a:pt x="194" y="47"/>
                  <a:pt x="193" y="48"/>
                  <a:pt x="192" y="51"/>
                </a:cubicBezTo>
                <a:cubicBezTo>
                  <a:pt x="191" y="53"/>
                  <a:pt x="189" y="53"/>
                  <a:pt x="187" y="53"/>
                </a:cubicBezTo>
                <a:cubicBezTo>
                  <a:pt x="184" y="55"/>
                  <a:pt x="180" y="53"/>
                  <a:pt x="177" y="50"/>
                </a:cubicBezTo>
                <a:cubicBezTo>
                  <a:pt x="177" y="50"/>
                  <a:pt x="177" y="50"/>
                  <a:pt x="177" y="50"/>
                </a:cubicBezTo>
                <a:cubicBezTo>
                  <a:pt x="177" y="50"/>
                  <a:pt x="177" y="50"/>
                  <a:pt x="177" y="50"/>
                </a:cubicBezTo>
                <a:cubicBezTo>
                  <a:pt x="172" y="44"/>
                  <a:pt x="170" y="40"/>
                  <a:pt x="170" y="36"/>
                </a:cubicBezTo>
                <a:cubicBezTo>
                  <a:pt x="166" y="30"/>
                  <a:pt x="166" y="30"/>
                  <a:pt x="166" y="30"/>
                </a:cubicBezTo>
                <a:cubicBezTo>
                  <a:pt x="160" y="34"/>
                  <a:pt x="160" y="34"/>
                  <a:pt x="160" y="34"/>
                </a:cubicBezTo>
                <a:cubicBezTo>
                  <a:pt x="154" y="38"/>
                  <a:pt x="150" y="38"/>
                  <a:pt x="149" y="35"/>
                </a:cubicBezTo>
                <a:cubicBezTo>
                  <a:pt x="146" y="34"/>
                  <a:pt x="146" y="34"/>
                  <a:pt x="146" y="34"/>
                </a:cubicBezTo>
                <a:cubicBezTo>
                  <a:pt x="140" y="35"/>
                  <a:pt x="140" y="35"/>
                  <a:pt x="140" y="35"/>
                </a:cubicBezTo>
                <a:cubicBezTo>
                  <a:pt x="124" y="41"/>
                  <a:pt x="124" y="41"/>
                  <a:pt x="124" y="41"/>
                </a:cubicBezTo>
                <a:cubicBezTo>
                  <a:pt x="120" y="43"/>
                  <a:pt x="117" y="44"/>
                  <a:pt x="115" y="44"/>
                </a:cubicBezTo>
                <a:cubicBezTo>
                  <a:pt x="113" y="44"/>
                  <a:pt x="113" y="44"/>
                  <a:pt x="113" y="44"/>
                </a:cubicBezTo>
                <a:cubicBezTo>
                  <a:pt x="107" y="44"/>
                  <a:pt x="103" y="42"/>
                  <a:pt x="101" y="39"/>
                </a:cubicBezTo>
                <a:cubicBezTo>
                  <a:pt x="91" y="31"/>
                  <a:pt x="91" y="31"/>
                  <a:pt x="91" y="31"/>
                </a:cubicBezTo>
                <a:lnTo>
                  <a:pt x="79" y="13"/>
                </a:lnTo>
                <a:close/>
              </a:path>
            </a:pathLst>
          </a:custGeom>
          <a:solidFill>
            <a:sysClr val="window" lastClr="FFFFFF">
              <a:lumMod val="85000"/>
            </a:sysClr>
          </a:solidFill>
          <a:ln>
            <a:solidFill>
              <a:sysClr val="window" lastClr="FFFFFF">
                <a:lumMod val="65000"/>
              </a:sysClr>
            </a:solidFill>
          </a:ln>
          <a:effectLst>
            <a:outerShdw blurRad="50800" dist="38100" dir="5400000" algn="t" rotWithShape="0">
              <a:prstClr val="black">
                <a:alpha val="40000"/>
              </a:prstClr>
            </a:outerShdw>
          </a:effectLst>
        </p:spPr>
        <p:txBody>
          <a:bodyPr/>
          <a:lstStyle/>
          <a:p>
            <a:endParaRPr lang="zh-CN" altLang="en-US"/>
          </a:p>
        </p:txBody>
      </p:sp>
      <p:sp>
        <p:nvSpPr>
          <p:cNvPr id="30" name="Freeform 31"/>
          <p:cNvSpPr/>
          <p:nvPr/>
        </p:nvSpPr>
        <p:spPr bwMode="auto">
          <a:xfrm>
            <a:off x="5833110" y="1083628"/>
            <a:ext cx="1360488" cy="1238250"/>
          </a:xfrm>
          <a:custGeom>
            <a:avLst/>
            <a:gdLst>
              <a:gd name="T0" fmla="*/ 1335571 w 546"/>
              <a:gd name="T1" fmla="*/ 575525 h 497"/>
              <a:gd name="T2" fmla="*/ 1308162 w 546"/>
              <a:gd name="T3" fmla="*/ 448461 h 497"/>
              <a:gd name="T4" fmla="*/ 1186066 w 546"/>
              <a:gd name="T5" fmla="*/ 575525 h 497"/>
              <a:gd name="T6" fmla="*/ 1166133 w 546"/>
              <a:gd name="T7" fmla="*/ 610405 h 497"/>
              <a:gd name="T8" fmla="*/ 1011645 w 546"/>
              <a:gd name="T9" fmla="*/ 637811 h 497"/>
              <a:gd name="T10" fmla="*/ 976761 w 546"/>
              <a:gd name="T11" fmla="*/ 575525 h 497"/>
              <a:gd name="T12" fmla="*/ 936893 w 546"/>
              <a:gd name="T13" fmla="*/ 535661 h 497"/>
              <a:gd name="T14" fmla="*/ 889550 w 546"/>
              <a:gd name="T15" fmla="*/ 495798 h 497"/>
              <a:gd name="T16" fmla="*/ 632901 w 546"/>
              <a:gd name="T17" fmla="*/ 445969 h 497"/>
              <a:gd name="T18" fmla="*/ 485889 w 546"/>
              <a:gd name="T19" fmla="*/ 214265 h 497"/>
              <a:gd name="T20" fmla="*/ 201831 w 546"/>
              <a:gd name="T21" fmla="*/ 29897 h 497"/>
              <a:gd name="T22" fmla="*/ 14950 w 546"/>
              <a:gd name="T23" fmla="*/ 52320 h 497"/>
              <a:gd name="T24" fmla="*/ 14950 w 546"/>
              <a:gd name="T25" fmla="*/ 74743 h 497"/>
              <a:gd name="T26" fmla="*/ 2492 w 546"/>
              <a:gd name="T27" fmla="*/ 104641 h 497"/>
              <a:gd name="T28" fmla="*/ 17442 w 546"/>
              <a:gd name="T29" fmla="*/ 169419 h 497"/>
              <a:gd name="T30" fmla="*/ 77244 w 546"/>
              <a:gd name="T31" fmla="*/ 139521 h 497"/>
              <a:gd name="T32" fmla="*/ 142029 w 546"/>
              <a:gd name="T33" fmla="*/ 184367 h 497"/>
              <a:gd name="T34" fmla="*/ 226748 w 546"/>
              <a:gd name="T35" fmla="*/ 289008 h 497"/>
              <a:gd name="T36" fmla="*/ 279074 w 546"/>
              <a:gd name="T37" fmla="*/ 246653 h 497"/>
              <a:gd name="T38" fmla="*/ 368777 w 546"/>
              <a:gd name="T39" fmla="*/ 194333 h 497"/>
              <a:gd name="T40" fmla="*/ 433562 w 546"/>
              <a:gd name="T41" fmla="*/ 266585 h 497"/>
              <a:gd name="T42" fmla="*/ 451004 w 546"/>
              <a:gd name="T43" fmla="*/ 376209 h 497"/>
              <a:gd name="T44" fmla="*/ 455988 w 546"/>
              <a:gd name="T45" fmla="*/ 495798 h 497"/>
              <a:gd name="T46" fmla="*/ 438546 w 546"/>
              <a:gd name="T47" fmla="*/ 543136 h 497"/>
              <a:gd name="T48" fmla="*/ 423595 w 546"/>
              <a:gd name="T49" fmla="*/ 563067 h 497"/>
              <a:gd name="T50" fmla="*/ 431070 w 546"/>
              <a:gd name="T51" fmla="*/ 632828 h 497"/>
              <a:gd name="T52" fmla="*/ 413628 w 546"/>
              <a:gd name="T53" fmla="*/ 695114 h 497"/>
              <a:gd name="T54" fmla="*/ 358810 w 546"/>
              <a:gd name="T55" fmla="*/ 685148 h 497"/>
              <a:gd name="T56" fmla="*/ 316451 w 546"/>
              <a:gd name="T57" fmla="*/ 769858 h 497"/>
              <a:gd name="T58" fmla="*/ 256649 w 546"/>
              <a:gd name="T59" fmla="*/ 824670 h 497"/>
              <a:gd name="T60" fmla="*/ 301500 w 546"/>
              <a:gd name="T61" fmla="*/ 889447 h 497"/>
              <a:gd name="T62" fmla="*/ 341368 w 546"/>
              <a:gd name="T63" fmla="*/ 936785 h 497"/>
              <a:gd name="T64" fmla="*/ 413628 w 546"/>
              <a:gd name="T65" fmla="*/ 956716 h 497"/>
              <a:gd name="T66" fmla="*/ 446021 w 546"/>
              <a:gd name="T67" fmla="*/ 1026477 h 497"/>
              <a:gd name="T68" fmla="*/ 503331 w 546"/>
              <a:gd name="T69" fmla="*/ 1071323 h 497"/>
              <a:gd name="T70" fmla="*/ 580575 w 546"/>
              <a:gd name="T71" fmla="*/ 1048900 h 497"/>
              <a:gd name="T72" fmla="*/ 632901 w 546"/>
              <a:gd name="T73" fmla="*/ 1036443 h 497"/>
              <a:gd name="T74" fmla="*/ 667785 w 546"/>
              <a:gd name="T75" fmla="*/ 1091255 h 497"/>
              <a:gd name="T76" fmla="*/ 680244 w 546"/>
              <a:gd name="T77" fmla="*/ 1091255 h 497"/>
              <a:gd name="T78" fmla="*/ 754996 w 546"/>
              <a:gd name="T79" fmla="*/ 1066340 h 497"/>
              <a:gd name="T80" fmla="*/ 777422 w 546"/>
              <a:gd name="T81" fmla="*/ 1101220 h 497"/>
              <a:gd name="T82" fmla="*/ 797356 w 546"/>
              <a:gd name="T83" fmla="*/ 1123643 h 497"/>
              <a:gd name="T84" fmla="*/ 864632 w 546"/>
              <a:gd name="T85" fmla="*/ 1163507 h 497"/>
              <a:gd name="T86" fmla="*/ 887058 w 546"/>
              <a:gd name="T87" fmla="*/ 1146066 h 497"/>
              <a:gd name="T88" fmla="*/ 919451 w 546"/>
              <a:gd name="T89" fmla="*/ 1123643 h 497"/>
              <a:gd name="T90" fmla="*/ 964302 w 546"/>
              <a:gd name="T91" fmla="*/ 1188421 h 497"/>
              <a:gd name="T92" fmla="*/ 1014137 w 546"/>
              <a:gd name="T93" fmla="*/ 1238250 h 497"/>
              <a:gd name="T94" fmla="*/ 1049021 w 546"/>
              <a:gd name="T95" fmla="*/ 1173472 h 497"/>
              <a:gd name="T96" fmla="*/ 1118790 w 546"/>
              <a:gd name="T97" fmla="*/ 1138592 h 497"/>
              <a:gd name="T98" fmla="*/ 1156166 w 546"/>
              <a:gd name="T99" fmla="*/ 1148558 h 497"/>
              <a:gd name="T100" fmla="*/ 1188558 w 546"/>
              <a:gd name="T101" fmla="*/ 1188421 h 497"/>
              <a:gd name="T102" fmla="*/ 1201017 w 546"/>
              <a:gd name="T103" fmla="*/ 1086272 h 497"/>
              <a:gd name="T104" fmla="*/ 1225934 w 546"/>
              <a:gd name="T105" fmla="*/ 919345 h 497"/>
              <a:gd name="T106" fmla="*/ 1268294 w 546"/>
              <a:gd name="T107" fmla="*/ 926819 h 4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46" h="497">
                <a:moveTo>
                  <a:pt x="543" y="292"/>
                </a:moveTo>
                <a:cubicBezTo>
                  <a:pt x="534" y="232"/>
                  <a:pt x="534" y="232"/>
                  <a:pt x="534" y="232"/>
                </a:cubicBezTo>
                <a:cubicBezTo>
                  <a:pt x="535" y="231"/>
                  <a:pt x="535" y="231"/>
                  <a:pt x="535" y="231"/>
                </a:cubicBezTo>
                <a:cubicBezTo>
                  <a:pt x="536" y="231"/>
                  <a:pt x="536" y="231"/>
                  <a:pt x="536" y="231"/>
                </a:cubicBezTo>
                <a:cubicBezTo>
                  <a:pt x="540" y="224"/>
                  <a:pt x="542" y="219"/>
                  <a:pt x="541" y="214"/>
                </a:cubicBezTo>
                <a:cubicBezTo>
                  <a:pt x="539" y="211"/>
                  <a:pt x="539" y="211"/>
                  <a:pt x="539" y="211"/>
                </a:cubicBezTo>
                <a:cubicBezTo>
                  <a:pt x="532" y="207"/>
                  <a:pt x="529" y="197"/>
                  <a:pt x="531" y="180"/>
                </a:cubicBezTo>
                <a:cubicBezTo>
                  <a:pt x="525" y="180"/>
                  <a:pt x="525" y="180"/>
                  <a:pt x="525" y="180"/>
                </a:cubicBezTo>
                <a:cubicBezTo>
                  <a:pt x="521" y="180"/>
                  <a:pt x="516" y="182"/>
                  <a:pt x="511" y="185"/>
                </a:cubicBezTo>
                <a:cubicBezTo>
                  <a:pt x="506" y="188"/>
                  <a:pt x="503" y="193"/>
                  <a:pt x="503" y="196"/>
                </a:cubicBezTo>
                <a:cubicBezTo>
                  <a:pt x="500" y="203"/>
                  <a:pt x="492" y="208"/>
                  <a:pt x="479" y="212"/>
                </a:cubicBezTo>
                <a:cubicBezTo>
                  <a:pt x="476" y="231"/>
                  <a:pt x="476" y="231"/>
                  <a:pt x="476" y="231"/>
                </a:cubicBezTo>
                <a:cubicBezTo>
                  <a:pt x="476" y="231"/>
                  <a:pt x="476" y="231"/>
                  <a:pt x="476" y="231"/>
                </a:cubicBezTo>
                <a:cubicBezTo>
                  <a:pt x="475" y="232"/>
                  <a:pt x="475" y="232"/>
                  <a:pt x="475" y="232"/>
                </a:cubicBezTo>
                <a:cubicBezTo>
                  <a:pt x="469" y="244"/>
                  <a:pt x="469" y="244"/>
                  <a:pt x="469" y="244"/>
                </a:cubicBezTo>
                <a:cubicBezTo>
                  <a:pt x="468" y="245"/>
                  <a:pt x="468" y="245"/>
                  <a:pt x="468" y="245"/>
                </a:cubicBezTo>
                <a:cubicBezTo>
                  <a:pt x="468" y="245"/>
                  <a:pt x="468" y="245"/>
                  <a:pt x="468" y="245"/>
                </a:cubicBezTo>
                <a:cubicBezTo>
                  <a:pt x="467" y="245"/>
                  <a:pt x="467" y="245"/>
                  <a:pt x="467" y="245"/>
                </a:cubicBezTo>
                <a:cubicBezTo>
                  <a:pt x="407" y="256"/>
                  <a:pt x="407" y="256"/>
                  <a:pt x="407" y="256"/>
                </a:cubicBezTo>
                <a:cubicBezTo>
                  <a:pt x="406" y="256"/>
                  <a:pt x="406" y="256"/>
                  <a:pt x="406" y="256"/>
                </a:cubicBezTo>
                <a:cubicBezTo>
                  <a:pt x="404" y="256"/>
                  <a:pt x="404" y="256"/>
                  <a:pt x="404" y="256"/>
                </a:cubicBezTo>
                <a:cubicBezTo>
                  <a:pt x="404" y="255"/>
                  <a:pt x="404" y="255"/>
                  <a:pt x="404" y="255"/>
                </a:cubicBezTo>
                <a:cubicBezTo>
                  <a:pt x="387" y="236"/>
                  <a:pt x="387" y="236"/>
                  <a:pt x="387" y="236"/>
                </a:cubicBezTo>
                <a:cubicBezTo>
                  <a:pt x="392" y="231"/>
                  <a:pt x="392" y="231"/>
                  <a:pt x="392" y="231"/>
                </a:cubicBezTo>
                <a:cubicBezTo>
                  <a:pt x="386" y="222"/>
                  <a:pt x="386" y="222"/>
                  <a:pt x="386" y="222"/>
                </a:cubicBezTo>
                <a:cubicBezTo>
                  <a:pt x="377" y="216"/>
                  <a:pt x="377" y="216"/>
                  <a:pt x="377" y="216"/>
                </a:cubicBezTo>
                <a:cubicBezTo>
                  <a:pt x="376" y="215"/>
                  <a:pt x="376" y="215"/>
                  <a:pt x="376" y="215"/>
                </a:cubicBezTo>
                <a:cubicBezTo>
                  <a:pt x="376" y="215"/>
                  <a:pt x="376" y="215"/>
                  <a:pt x="376" y="215"/>
                </a:cubicBezTo>
                <a:cubicBezTo>
                  <a:pt x="376" y="214"/>
                  <a:pt x="376" y="214"/>
                  <a:pt x="376" y="214"/>
                </a:cubicBezTo>
                <a:cubicBezTo>
                  <a:pt x="376" y="214"/>
                  <a:pt x="376" y="214"/>
                  <a:pt x="376" y="214"/>
                </a:cubicBezTo>
                <a:cubicBezTo>
                  <a:pt x="373" y="197"/>
                  <a:pt x="373" y="197"/>
                  <a:pt x="373" y="197"/>
                </a:cubicBezTo>
                <a:cubicBezTo>
                  <a:pt x="357" y="199"/>
                  <a:pt x="357" y="199"/>
                  <a:pt x="357" y="199"/>
                </a:cubicBezTo>
                <a:cubicBezTo>
                  <a:pt x="356" y="197"/>
                  <a:pt x="356" y="197"/>
                  <a:pt x="356" y="197"/>
                </a:cubicBezTo>
                <a:cubicBezTo>
                  <a:pt x="343" y="190"/>
                  <a:pt x="343" y="190"/>
                  <a:pt x="343" y="190"/>
                </a:cubicBezTo>
                <a:cubicBezTo>
                  <a:pt x="295" y="181"/>
                  <a:pt x="295" y="181"/>
                  <a:pt x="295" y="181"/>
                </a:cubicBezTo>
                <a:cubicBezTo>
                  <a:pt x="254" y="179"/>
                  <a:pt x="254" y="179"/>
                  <a:pt x="254" y="179"/>
                </a:cubicBezTo>
                <a:cubicBezTo>
                  <a:pt x="253" y="180"/>
                  <a:pt x="253" y="180"/>
                  <a:pt x="253" y="180"/>
                </a:cubicBezTo>
                <a:cubicBezTo>
                  <a:pt x="251" y="180"/>
                  <a:pt x="250" y="180"/>
                  <a:pt x="250" y="179"/>
                </a:cubicBezTo>
                <a:cubicBezTo>
                  <a:pt x="227" y="126"/>
                  <a:pt x="227" y="126"/>
                  <a:pt x="227" y="126"/>
                </a:cubicBezTo>
                <a:cubicBezTo>
                  <a:pt x="224" y="122"/>
                  <a:pt x="214" y="109"/>
                  <a:pt x="195" y="86"/>
                </a:cubicBezTo>
                <a:cubicBezTo>
                  <a:pt x="177" y="63"/>
                  <a:pt x="166" y="51"/>
                  <a:pt x="163" y="49"/>
                </a:cubicBezTo>
                <a:cubicBezTo>
                  <a:pt x="129" y="15"/>
                  <a:pt x="129" y="15"/>
                  <a:pt x="129" y="15"/>
                </a:cubicBezTo>
                <a:cubicBezTo>
                  <a:pt x="124" y="12"/>
                  <a:pt x="124" y="12"/>
                  <a:pt x="124" y="12"/>
                </a:cubicBezTo>
                <a:cubicBezTo>
                  <a:pt x="81" y="12"/>
                  <a:pt x="81" y="12"/>
                  <a:pt x="81" y="12"/>
                </a:cubicBezTo>
                <a:cubicBezTo>
                  <a:pt x="81" y="12"/>
                  <a:pt x="81" y="12"/>
                  <a:pt x="81" y="12"/>
                </a:cubicBezTo>
                <a:cubicBezTo>
                  <a:pt x="80" y="10"/>
                  <a:pt x="80" y="10"/>
                  <a:pt x="80" y="10"/>
                </a:cubicBezTo>
                <a:cubicBezTo>
                  <a:pt x="75" y="7"/>
                  <a:pt x="69" y="4"/>
                  <a:pt x="60" y="3"/>
                </a:cubicBezTo>
                <a:cubicBezTo>
                  <a:pt x="52" y="0"/>
                  <a:pt x="34" y="6"/>
                  <a:pt x="6" y="21"/>
                </a:cubicBezTo>
                <a:cubicBezTo>
                  <a:pt x="4" y="21"/>
                  <a:pt x="4" y="21"/>
                  <a:pt x="4" y="21"/>
                </a:cubicBezTo>
                <a:cubicBezTo>
                  <a:pt x="6" y="30"/>
                  <a:pt x="6" y="30"/>
                  <a:pt x="6" y="30"/>
                </a:cubicBezTo>
                <a:cubicBezTo>
                  <a:pt x="6" y="30"/>
                  <a:pt x="6" y="30"/>
                  <a:pt x="6" y="30"/>
                </a:cubicBezTo>
                <a:cubicBezTo>
                  <a:pt x="6" y="30"/>
                  <a:pt x="6" y="30"/>
                  <a:pt x="6" y="30"/>
                </a:cubicBezTo>
                <a:cubicBezTo>
                  <a:pt x="6" y="30"/>
                  <a:pt x="6" y="30"/>
                  <a:pt x="6" y="30"/>
                </a:cubicBezTo>
                <a:cubicBezTo>
                  <a:pt x="6" y="32"/>
                  <a:pt x="6" y="32"/>
                  <a:pt x="6" y="32"/>
                </a:cubicBezTo>
                <a:cubicBezTo>
                  <a:pt x="1" y="41"/>
                  <a:pt x="1" y="41"/>
                  <a:pt x="1" y="41"/>
                </a:cubicBezTo>
                <a:cubicBezTo>
                  <a:pt x="1" y="42"/>
                  <a:pt x="1" y="42"/>
                  <a:pt x="1" y="42"/>
                </a:cubicBezTo>
                <a:cubicBezTo>
                  <a:pt x="0" y="42"/>
                  <a:pt x="0" y="42"/>
                  <a:pt x="0" y="42"/>
                </a:cubicBezTo>
                <a:cubicBezTo>
                  <a:pt x="0" y="49"/>
                  <a:pt x="0" y="49"/>
                  <a:pt x="0" y="49"/>
                </a:cubicBezTo>
                <a:cubicBezTo>
                  <a:pt x="0" y="54"/>
                  <a:pt x="1" y="60"/>
                  <a:pt x="3" y="65"/>
                </a:cubicBezTo>
                <a:cubicBezTo>
                  <a:pt x="7" y="68"/>
                  <a:pt x="7" y="68"/>
                  <a:pt x="7" y="68"/>
                </a:cubicBezTo>
                <a:cubicBezTo>
                  <a:pt x="16" y="68"/>
                  <a:pt x="16" y="68"/>
                  <a:pt x="16" y="68"/>
                </a:cubicBezTo>
                <a:cubicBezTo>
                  <a:pt x="24" y="69"/>
                  <a:pt x="24" y="69"/>
                  <a:pt x="24" y="69"/>
                </a:cubicBezTo>
                <a:cubicBezTo>
                  <a:pt x="27" y="67"/>
                  <a:pt x="27" y="67"/>
                  <a:pt x="27" y="67"/>
                </a:cubicBezTo>
                <a:cubicBezTo>
                  <a:pt x="27" y="61"/>
                  <a:pt x="29" y="57"/>
                  <a:pt x="31" y="56"/>
                </a:cubicBezTo>
                <a:cubicBezTo>
                  <a:pt x="37" y="56"/>
                  <a:pt x="37" y="56"/>
                  <a:pt x="37" y="56"/>
                </a:cubicBezTo>
                <a:cubicBezTo>
                  <a:pt x="58" y="62"/>
                  <a:pt x="58" y="62"/>
                  <a:pt x="58" y="62"/>
                </a:cubicBezTo>
                <a:cubicBezTo>
                  <a:pt x="63" y="63"/>
                  <a:pt x="63" y="63"/>
                  <a:pt x="63" y="63"/>
                </a:cubicBezTo>
                <a:cubicBezTo>
                  <a:pt x="57" y="74"/>
                  <a:pt x="57" y="74"/>
                  <a:pt x="57" y="74"/>
                </a:cubicBezTo>
                <a:cubicBezTo>
                  <a:pt x="57" y="88"/>
                  <a:pt x="57" y="88"/>
                  <a:pt x="57" y="88"/>
                </a:cubicBezTo>
                <a:cubicBezTo>
                  <a:pt x="57" y="91"/>
                  <a:pt x="62" y="98"/>
                  <a:pt x="73" y="109"/>
                </a:cubicBezTo>
                <a:cubicBezTo>
                  <a:pt x="80" y="114"/>
                  <a:pt x="84" y="116"/>
                  <a:pt x="88" y="117"/>
                </a:cubicBezTo>
                <a:cubicBezTo>
                  <a:pt x="91" y="116"/>
                  <a:pt x="91" y="116"/>
                  <a:pt x="91" y="116"/>
                </a:cubicBezTo>
                <a:cubicBezTo>
                  <a:pt x="94" y="115"/>
                  <a:pt x="94" y="115"/>
                  <a:pt x="94" y="115"/>
                </a:cubicBezTo>
                <a:cubicBezTo>
                  <a:pt x="104" y="105"/>
                  <a:pt x="104" y="105"/>
                  <a:pt x="104" y="105"/>
                </a:cubicBezTo>
                <a:cubicBezTo>
                  <a:pt x="112" y="100"/>
                  <a:pt x="112" y="100"/>
                  <a:pt x="112" y="100"/>
                </a:cubicBezTo>
                <a:cubicBezTo>
                  <a:pt x="112" y="99"/>
                  <a:pt x="112" y="99"/>
                  <a:pt x="112" y="99"/>
                </a:cubicBezTo>
                <a:cubicBezTo>
                  <a:pt x="112" y="99"/>
                  <a:pt x="112" y="99"/>
                  <a:pt x="112" y="99"/>
                </a:cubicBezTo>
                <a:cubicBezTo>
                  <a:pt x="128" y="97"/>
                  <a:pt x="128" y="97"/>
                  <a:pt x="128" y="97"/>
                </a:cubicBezTo>
                <a:cubicBezTo>
                  <a:pt x="133" y="86"/>
                  <a:pt x="133" y="86"/>
                  <a:pt x="133" y="86"/>
                </a:cubicBezTo>
                <a:cubicBezTo>
                  <a:pt x="148" y="78"/>
                  <a:pt x="148" y="78"/>
                  <a:pt x="148" y="78"/>
                </a:cubicBezTo>
                <a:cubicBezTo>
                  <a:pt x="160" y="85"/>
                  <a:pt x="160" y="85"/>
                  <a:pt x="160" y="85"/>
                </a:cubicBezTo>
                <a:cubicBezTo>
                  <a:pt x="160" y="86"/>
                  <a:pt x="160" y="86"/>
                  <a:pt x="160" y="86"/>
                </a:cubicBezTo>
                <a:cubicBezTo>
                  <a:pt x="162" y="86"/>
                  <a:pt x="162" y="86"/>
                  <a:pt x="162" y="86"/>
                </a:cubicBezTo>
                <a:cubicBezTo>
                  <a:pt x="174" y="107"/>
                  <a:pt x="174" y="107"/>
                  <a:pt x="174" y="107"/>
                </a:cubicBezTo>
                <a:cubicBezTo>
                  <a:pt x="179" y="121"/>
                  <a:pt x="179" y="121"/>
                  <a:pt x="179" y="121"/>
                </a:cubicBezTo>
                <a:cubicBezTo>
                  <a:pt x="179" y="123"/>
                  <a:pt x="179" y="123"/>
                  <a:pt x="179" y="123"/>
                </a:cubicBezTo>
                <a:cubicBezTo>
                  <a:pt x="176" y="140"/>
                  <a:pt x="176" y="140"/>
                  <a:pt x="176" y="140"/>
                </a:cubicBezTo>
                <a:cubicBezTo>
                  <a:pt x="181" y="151"/>
                  <a:pt x="181" y="151"/>
                  <a:pt x="181" y="151"/>
                </a:cubicBezTo>
                <a:cubicBezTo>
                  <a:pt x="181" y="153"/>
                  <a:pt x="181" y="153"/>
                  <a:pt x="181" y="153"/>
                </a:cubicBezTo>
                <a:cubicBezTo>
                  <a:pt x="177" y="166"/>
                  <a:pt x="177" y="166"/>
                  <a:pt x="177" y="166"/>
                </a:cubicBezTo>
                <a:cubicBezTo>
                  <a:pt x="177" y="179"/>
                  <a:pt x="177" y="179"/>
                  <a:pt x="177" y="179"/>
                </a:cubicBezTo>
                <a:cubicBezTo>
                  <a:pt x="181" y="190"/>
                  <a:pt x="183" y="197"/>
                  <a:pt x="183" y="199"/>
                </a:cubicBezTo>
                <a:cubicBezTo>
                  <a:pt x="182" y="209"/>
                  <a:pt x="182" y="209"/>
                  <a:pt x="182" y="209"/>
                </a:cubicBezTo>
                <a:cubicBezTo>
                  <a:pt x="182" y="209"/>
                  <a:pt x="182" y="209"/>
                  <a:pt x="182" y="209"/>
                </a:cubicBezTo>
                <a:cubicBezTo>
                  <a:pt x="182" y="210"/>
                  <a:pt x="182" y="210"/>
                  <a:pt x="182" y="210"/>
                </a:cubicBezTo>
                <a:cubicBezTo>
                  <a:pt x="176" y="218"/>
                  <a:pt x="176" y="218"/>
                  <a:pt x="176" y="218"/>
                </a:cubicBezTo>
                <a:cubicBezTo>
                  <a:pt x="176" y="219"/>
                  <a:pt x="176" y="219"/>
                  <a:pt x="176" y="219"/>
                </a:cubicBezTo>
                <a:cubicBezTo>
                  <a:pt x="176" y="219"/>
                  <a:pt x="176" y="219"/>
                  <a:pt x="176" y="219"/>
                </a:cubicBezTo>
                <a:cubicBezTo>
                  <a:pt x="176" y="219"/>
                  <a:pt x="176" y="219"/>
                  <a:pt x="176" y="219"/>
                </a:cubicBezTo>
                <a:cubicBezTo>
                  <a:pt x="170" y="226"/>
                  <a:pt x="170" y="226"/>
                  <a:pt x="170" y="226"/>
                </a:cubicBezTo>
                <a:cubicBezTo>
                  <a:pt x="169" y="239"/>
                  <a:pt x="169" y="239"/>
                  <a:pt x="169" y="239"/>
                </a:cubicBezTo>
                <a:cubicBezTo>
                  <a:pt x="173" y="253"/>
                  <a:pt x="173" y="253"/>
                  <a:pt x="173" y="253"/>
                </a:cubicBezTo>
                <a:cubicBezTo>
                  <a:pt x="173" y="253"/>
                  <a:pt x="173" y="253"/>
                  <a:pt x="173" y="253"/>
                </a:cubicBezTo>
                <a:cubicBezTo>
                  <a:pt x="173" y="254"/>
                  <a:pt x="173" y="254"/>
                  <a:pt x="173" y="254"/>
                </a:cubicBezTo>
                <a:cubicBezTo>
                  <a:pt x="173" y="254"/>
                  <a:pt x="173" y="254"/>
                  <a:pt x="173" y="254"/>
                </a:cubicBezTo>
                <a:cubicBezTo>
                  <a:pt x="173" y="254"/>
                  <a:pt x="173" y="254"/>
                  <a:pt x="173" y="254"/>
                </a:cubicBezTo>
                <a:cubicBezTo>
                  <a:pt x="169" y="276"/>
                  <a:pt x="169" y="276"/>
                  <a:pt x="169" y="276"/>
                </a:cubicBezTo>
                <a:cubicBezTo>
                  <a:pt x="166" y="279"/>
                  <a:pt x="166" y="279"/>
                  <a:pt x="166" y="279"/>
                </a:cubicBezTo>
                <a:cubicBezTo>
                  <a:pt x="163" y="281"/>
                  <a:pt x="160" y="281"/>
                  <a:pt x="157" y="279"/>
                </a:cubicBezTo>
                <a:cubicBezTo>
                  <a:pt x="156" y="279"/>
                  <a:pt x="156" y="279"/>
                  <a:pt x="156" y="279"/>
                </a:cubicBezTo>
                <a:cubicBezTo>
                  <a:pt x="150" y="273"/>
                  <a:pt x="150" y="273"/>
                  <a:pt x="150" y="273"/>
                </a:cubicBezTo>
                <a:cubicBezTo>
                  <a:pt x="144" y="275"/>
                  <a:pt x="144" y="275"/>
                  <a:pt x="144" y="275"/>
                </a:cubicBezTo>
                <a:cubicBezTo>
                  <a:pt x="136" y="283"/>
                  <a:pt x="136" y="283"/>
                  <a:pt x="136" y="283"/>
                </a:cubicBezTo>
                <a:cubicBezTo>
                  <a:pt x="128" y="308"/>
                  <a:pt x="128" y="308"/>
                  <a:pt x="128" y="308"/>
                </a:cubicBezTo>
                <a:cubicBezTo>
                  <a:pt x="128" y="309"/>
                  <a:pt x="128" y="309"/>
                  <a:pt x="128" y="309"/>
                </a:cubicBezTo>
                <a:cubicBezTo>
                  <a:pt x="127" y="309"/>
                  <a:pt x="127" y="309"/>
                  <a:pt x="127" y="309"/>
                </a:cubicBezTo>
                <a:cubicBezTo>
                  <a:pt x="119" y="316"/>
                  <a:pt x="119" y="316"/>
                  <a:pt x="119" y="316"/>
                </a:cubicBezTo>
                <a:cubicBezTo>
                  <a:pt x="117" y="316"/>
                  <a:pt x="117" y="316"/>
                  <a:pt x="117" y="316"/>
                </a:cubicBezTo>
                <a:cubicBezTo>
                  <a:pt x="112" y="317"/>
                  <a:pt x="112" y="317"/>
                  <a:pt x="112" y="317"/>
                </a:cubicBezTo>
                <a:cubicBezTo>
                  <a:pt x="103" y="331"/>
                  <a:pt x="103" y="331"/>
                  <a:pt x="103" y="331"/>
                </a:cubicBezTo>
                <a:cubicBezTo>
                  <a:pt x="108" y="340"/>
                  <a:pt x="108" y="340"/>
                  <a:pt x="108" y="340"/>
                </a:cubicBezTo>
                <a:cubicBezTo>
                  <a:pt x="109" y="341"/>
                  <a:pt x="109" y="341"/>
                  <a:pt x="109" y="341"/>
                </a:cubicBezTo>
                <a:cubicBezTo>
                  <a:pt x="121" y="356"/>
                  <a:pt x="121" y="356"/>
                  <a:pt x="121" y="356"/>
                </a:cubicBezTo>
                <a:cubicBezTo>
                  <a:pt x="121" y="357"/>
                  <a:pt x="121" y="357"/>
                  <a:pt x="121" y="357"/>
                </a:cubicBezTo>
                <a:cubicBezTo>
                  <a:pt x="121" y="362"/>
                  <a:pt x="121" y="362"/>
                  <a:pt x="121" y="362"/>
                </a:cubicBezTo>
                <a:cubicBezTo>
                  <a:pt x="134" y="364"/>
                  <a:pt x="134" y="364"/>
                  <a:pt x="134" y="364"/>
                </a:cubicBezTo>
                <a:cubicBezTo>
                  <a:pt x="137" y="376"/>
                  <a:pt x="137" y="376"/>
                  <a:pt x="137" y="376"/>
                </a:cubicBezTo>
                <a:cubicBezTo>
                  <a:pt x="137" y="376"/>
                  <a:pt x="137" y="376"/>
                  <a:pt x="137" y="376"/>
                </a:cubicBezTo>
                <a:cubicBezTo>
                  <a:pt x="139" y="391"/>
                  <a:pt x="139" y="391"/>
                  <a:pt x="139" y="391"/>
                </a:cubicBezTo>
                <a:cubicBezTo>
                  <a:pt x="142" y="394"/>
                  <a:pt x="142" y="394"/>
                  <a:pt x="142" y="394"/>
                </a:cubicBezTo>
                <a:cubicBezTo>
                  <a:pt x="154" y="390"/>
                  <a:pt x="154" y="390"/>
                  <a:pt x="154" y="390"/>
                </a:cubicBezTo>
                <a:cubicBezTo>
                  <a:pt x="166" y="384"/>
                  <a:pt x="166" y="384"/>
                  <a:pt x="166" y="384"/>
                </a:cubicBezTo>
                <a:cubicBezTo>
                  <a:pt x="168" y="383"/>
                  <a:pt x="168" y="383"/>
                  <a:pt x="168" y="383"/>
                </a:cubicBezTo>
                <a:cubicBezTo>
                  <a:pt x="172" y="403"/>
                  <a:pt x="172" y="403"/>
                  <a:pt x="172" y="403"/>
                </a:cubicBezTo>
                <a:cubicBezTo>
                  <a:pt x="177" y="411"/>
                  <a:pt x="177" y="411"/>
                  <a:pt x="177" y="411"/>
                </a:cubicBezTo>
                <a:cubicBezTo>
                  <a:pt x="179" y="412"/>
                  <a:pt x="179" y="412"/>
                  <a:pt x="179" y="412"/>
                </a:cubicBezTo>
                <a:cubicBezTo>
                  <a:pt x="183" y="420"/>
                  <a:pt x="183" y="420"/>
                  <a:pt x="183" y="420"/>
                </a:cubicBezTo>
                <a:cubicBezTo>
                  <a:pt x="192" y="427"/>
                  <a:pt x="192" y="427"/>
                  <a:pt x="192" y="427"/>
                </a:cubicBezTo>
                <a:cubicBezTo>
                  <a:pt x="193" y="429"/>
                  <a:pt x="196" y="429"/>
                  <a:pt x="199" y="429"/>
                </a:cubicBezTo>
                <a:cubicBezTo>
                  <a:pt x="202" y="430"/>
                  <a:pt x="202" y="430"/>
                  <a:pt x="202" y="430"/>
                </a:cubicBezTo>
                <a:cubicBezTo>
                  <a:pt x="208" y="427"/>
                  <a:pt x="208" y="427"/>
                  <a:pt x="208" y="427"/>
                </a:cubicBezTo>
                <a:cubicBezTo>
                  <a:pt x="212" y="426"/>
                  <a:pt x="216" y="424"/>
                  <a:pt x="221" y="423"/>
                </a:cubicBezTo>
                <a:cubicBezTo>
                  <a:pt x="225" y="421"/>
                  <a:pt x="225" y="421"/>
                  <a:pt x="225" y="421"/>
                </a:cubicBezTo>
                <a:cubicBezTo>
                  <a:pt x="233" y="421"/>
                  <a:pt x="233" y="421"/>
                  <a:pt x="233" y="421"/>
                </a:cubicBezTo>
                <a:cubicBezTo>
                  <a:pt x="236" y="421"/>
                  <a:pt x="237" y="421"/>
                  <a:pt x="239" y="423"/>
                </a:cubicBezTo>
                <a:cubicBezTo>
                  <a:pt x="251" y="415"/>
                  <a:pt x="251" y="415"/>
                  <a:pt x="251" y="415"/>
                </a:cubicBezTo>
                <a:cubicBezTo>
                  <a:pt x="253" y="415"/>
                  <a:pt x="253" y="415"/>
                  <a:pt x="253" y="415"/>
                </a:cubicBezTo>
                <a:cubicBezTo>
                  <a:pt x="254" y="416"/>
                  <a:pt x="254" y="416"/>
                  <a:pt x="254" y="416"/>
                </a:cubicBezTo>
                <a:cubicBezTo>
                  <a:pt x="254" y="415"/>
                  <a:pt x="254" y="415"/>
                  <a:pt x="254" y="415"/>
                </a:cubicBezTo>
                <a:cubicBezTo>
                  <a:pt x="256" y="417"/>
                  <a:pt x="256" y="417"/>
                  <a:pt x="256" y="417"/>
                </a:cubicBezTo>
                <a:cubicBezTo>
                  <a:pt x="261" y="422"/>
                  <a:pt x="263" y="427"/>
                  <a:pt x="263" y="429"/>
                </a:cubicBezTo>
                <a:cubicBezTo>
                  <a:pt x="268" y="438"/>
                  <a:pt x="268" y="438"/>
                  <a:pt x="268" y="438"/>
                </a:cubicBezTo>
                <a:cubicBezTo>
                  <a:pt x="273" y="440"/>
                  <a:pt x="273" y="440"/>
                  <a:pt x="273" y="440"/>
                </a:cubicBezTo>
                <a:cubicBezTo>
                  <a:pt x="273" y="440"/>
                  <a:pt x="273" y="440"/>
                  <a:pt x="273" y="440"/>
                </a:cubicBezTo>
                <a:cubicBezTo>
                  <a:pt x="274" y="440"/>
                  <a:pt x="274" y="440"/>
                  <a:pt x="274" y="440"/>
                </a:cubicBezTo>
                <a:cubicBezTo>
                  <a:pt x="273" y="438"/>
                  <a:pt x="273" y="438"/>
                  <a:pt x="273" y="438"/>
                </a:cubicBezTo>
                <a:cubicBezTo>
                  <a:pt x="272" y="435"/>
                  <a:pt x="272" y="434"/>
                  <a:pt x="273" y="432"/>
                </a:cubicBezTo>
                <a:cubicBezTo>
                  <a:pt x="274" y="431"/>
                  <a:pt x="276" y="429"/>
                  <a:pt x="280" y="429"/>
                </a:cubicBezTo>
                <a:cubicBezTo>
                  <a:pt x="302" y="429"/>
                  <a:pt x="302" y="429"/>
                  <a:pt x="302" y="429"/>
                </a:cubicBezTo>
                <a:cubicBezTo>
                  <a:pt x="303" y="428"/>
                  <a:pt x="303" y="428"/>
                  <a:pt x="303" y="428"/>
                </a:cubicBezTo>
                <a:cubicBezTo>
                  <a:pt x="304" y="428"/>
                  <a:pt x="304" y="428"/>
                  <a:pt x="304" y="428"/>
                </a:cubicBezTo>
                <a:cubicBezTo>
                  <a:pt x="304" y="429"/>
                  <a:pt x="304" y="429"/>
                  <a:pt x="304" y="429"/>
                </a:cubicBezTo>
                <a:cubicBezTo>
                  <a:pt x="305" y="429"/>
                  <a:pt x="305" y="429"/>
                  <a:pt x="305" y="429"/>
                </a:cubicBezTo>
                <a:cubicBezTo>
                  <a:pt x="312" y="442"/>
                  <a:pt x="312" y="442"/>
                  <a:pt x="312" y="442"/>
                </a:cubicBezTo>
                <a:cubicBezTo>
                  <a:pt x="312" y="449"/>
                  <a:pt x="312" y="449"/>
                  <a:pt x="312" y="449"/>
                </a:cubicBezTo>
                <a:cubicBezTo>
                  <a:pt x="311" y="449"/>
                  <a:pt x="311" y="449"/>
                  <a:pt x="311" y="449"/>
                </a:cubicBezTo>
                <a:cubicBezTo>
                  <a:pt x="319" y="451"/>
                  <a:pt x="319" y="451"/>
                  <a:pt x="319" y="451"/>
                </a:cubicBezTo>
                <a:cubicBezTo>
                  <a:pt x="320" y="451"/>
                  <a:pt x="320" y="451"/>
                  <a:pt x="320" y="451"/>
                </a:cubicBezTo>
                <a:cubicBezTo>
                  <a:pt x="319" y="449"/>
                  <a:pt x="319" y="448"/>
                  <a:pt x="321" y="446"/>
                </a:cubicBezTo>
                <a:cubicBezTo>
                  <a:pt x="324" y="446"/>
                  <a:pt x="324" y="446"/>
                  <a:pt x="324" y="446"/>
                </a:cubicBezTo>
                <a:cubicBezTo>
                  <a:pt x="344" y="460"/>
                  <a:pt x="344" y="460"/>
                  <a:pt x="344" y="460"/>
                </a:cubicBezTo>
                <a:cubicBezTo>
                  <a:pt x="346" y="461"/>
                  <a:pt x="347" y="464"/>
                  <a:pt x="347" y="467"/>
                </a:cubicBezTo>
                <a:cubicBezTo>
                  <a:pt x="348" y="475"/>
                  <a:pt x="348" y="475"/>
                  <a:pt x="348" y="475"/>
                </a:cubicBezTo>
                <a:cubicBezTo>
                  <a:pt x="355" y="477"/>
                  <a:pt x="355" y="477"/>
                  <a:pt x="355" y="477"/>
                </a:cubicBezTo>
                <a:cubicBezTo>
                  <a:pt x="359" y="469"/>
                  <a:pt x="359" y="469"/>
                  <a:pt x="359" y="469"/>
                </a:cubicBezTo>
                <a:cubicBezTo>
                  <a:pt x="357" y="466"/>
                  <a:pt x="356" y="462"/>
                  <a:pt x="356" y="460"/>
                </a:cubicBezTo>
                <a:cubicBezTo>
                  <a:pt x="357" y="457"/>
                  <a:pt x="358" y="455"/>
                  <a:pt x="360" y="454"/>
                </a:cubicBezTo>
                <a:cubicBezTo>
                  <a:pt x="362" y="452"/>
                  <a:pt x="362" y="452"/>
                  <a:pt x="362" y="452"/>
                </a:cubicBezTo>
                <a:cubicBezTo>
                  <a:pt x="362" y="451"/>
                  <a:pt x="363" y="451"/>
                  <a:pt x="364" y="450"/>
                </a:cubicBezTo>
                <a:cubicBezTo>
                  <a:pt x="369" y="451"/>
                  <a:pt x="369" y="451"/>
                  <a:pt x="369" y="451"/>
                </a:cubicBezTo>
                <a:cubicBezTo>
                  <a:pt x="372" y="452"/>
                  <a:pt x="375" y="458"/>
                  <a:pt x="376" y="469"/>
                </a:cubicBezTo>
                <a:cubicBezTo>
                  <a:pt x="376" y="470"/>
                  <a:pt x="376" y="470"/>
                  <a:pt x="376" y="470"/>
                </a:cubicBezTo>
                <a:cubicBezTo>
                  <a:pt x="377" y="471"/>
                  <a:pt x="377" y="471"/>
                  <a:pt x="377" y="471"/>
                </a:cubicBezTo>
                <a:cubicBezTo>
                  <a:pt x="378" y="473"/>
                  <a:pt x="381" y="475"/>
                  <a:pt x="387" y="477"/>
                </a:cubicBezTo>
                <a:cubicBezTo>
                  <a:pt x="387" y="477"/>
                  <a:pt x="387" y="477"/>
                  <a:pt x="387" y="477"/>
                </a:cubicBezTo>
                <a:cubicBezTo>
                  <a:pt x="388" y="477"/>
                  <a:pt x="388" y="477"/>
                  <a:pt x="388" y="477"/>
                </a:cubicBezTo>
                <a:cubicBezTo>
                  <a:pt x="407" y="497"/>
                  <a:pt x="407" y="497"/>
                  <a:pt x="407" y="497"/>
                </a:cubicBezTo>
                <a:cubicBezTo>
                  <a:pt x="407" y="497"/>
                  <a:pt x="407" y="497"/>
                  <a:pt x="407" y="497"/>
                </a:cubicBezTo>
                <a:cubicBezTo>
                  <a:pt x="417" y="494"/>
                  <a:pt x="417" y="494"/>
                  <a:pt x="417" y="494"/>
                </a:cubicBezTo>
                <a:cubicBezTo>
                  <a:pt x="415" y="491"/>
                  <a:pt x="415" y="491"/>
                  <a:pt x="415" y="491"/>
                </a:cubicBezTo>
                <a:cubicBezTo>
                  <a:pt x="413" y="488"/>
                  <a:pt x="412" y="485"/>
                  <a:pt x="412" y="483"/>
                </a:cubicBezTo>
                <a:cubicBezTo>
                  <a:pt x="412" y="479"/>
                  <a:pt x="415" y="475"/>
                  <a:pt x="421" y="471"/>
                </a:cubicBezTo>
                <a:cubicBezTo>
                  <a:pt x="432" y="461"/>
                  <a:pt x="432" y="461"/>
                  <a:pt x="432" y="461"/>
                </a:cubicBezTo>
                <a:cubicBezTo>
                  <a:pt x="444" y="470"/>
                  <a:pt x="444" y="470"/>
                  <a:pt x="444" y="470"/>
                </a:cubicBezTo>
                <a:cubicBezTo>
                  <a:pt x="446" y="470"/>
                  <a:pt x="446" y="470"/>
                  <a:pt x="446" y="470"/>
                </a:cubicBezTo>
                <a:cubicBezTo>
                  <a:pt x="449" y="457"/>
                  <a:pt x="449" y="457"/>
                  <a:pt x="449" y="457"/>
                </a:cubicBezTo>
                <a:cubicBezTo>
                  <a:pt x="449" y="454"/>
                  <a:pt x="449" y="454"/>
                  <a:pt x="449" y="454"/>
                </a:cubicBezTo>
                <a:cubicBezTo>
                  <a:pt x="451" y="454"/>
                  <a:pt x="451" y="454"/>
                  <a:pt x="451" y="454"/>
                </a:cubicBezTo>
                <a:cubicBezTo>
                  <a:pt x="461" y="455"/>
                  <a:pt x="461" y="455"/>
                  <a:pt x="461" y="455"/>
                </a:cubicBezTo>
                <a:cubicBezTo>
                  <a:pt x="463" y="457"/>
                  <a:pt x="464" y="458"/>
                  <a:pt x="464" y="461"/>
                </a:cubicBezTo>
                <a:cubicBezTo>
                  <a:pt x="464" y="464"/>
                  <a:pt x="462" y="467"/>
                  <a:pt x="460" y="469"/>
                </a:cubicBezTo>
                <a:cubicBezTo>
                  <a:pt x="462" y="471"/>
                  <a:pt x="462" y="471"/>
                  <a:pt x="462" y="471"/>
                </a:cubicBezTo>
                <a:cubicBezTo>
                  <a:pt x="468" y="474"/>
                  <a:pt x="473" y="476"/>
                  <a:pt x="477" y="477"/>
                </a:cubicBezTo>
                <a:cubicBezTo>
                  <a:pt x="477" y="477"/>
                  <a:pt x="477" y="477"/>
                  <a:pt x="477" y="477"/>
                </a:cubicBezTo>
                <a:cubicBezTo>
                  <a:pt x="477" y="477"/>
                  <a:pt x="477" y="477"/>
                  <a:pt x="477" y="477"/>
                </a:cubicBezTo>
                <a:cubicBezTo>
                  <a:pt x="485" y="481"/>
                  <a:pt x="485" y="481"/>
                  <a:pt x="485" y="481"/>
                </a:cubicBezTo>
                <a:cubicBezTo>
                  <a:pt x="491" y="480"/>
                  <a:pt x="491" y="480"/>
                  <a:pt x="491" y="480"/>
                </a:cubicBezTo>
                <a:cubicBezTo>
                  <a:pt x="482" y="436"/>
                  <a:pt x="482" y="436"/>
                  <a:pt x="482" y="436"/>
                </a:cubicBezTo>
                <a:cubicBezTo>
                  <a:pt x="476" y="432"/>
                  <a:pt x="471" y="425"/>
                  <a:pt x="465" y="417"/>
                </a:cubicBezTo>
                <a:cubicBezTo>
                  <a:pt x="461" y="409"/>
                  <a:pt x="463" y="399"/>
                  <a:pt x="473" y="387"/>
                </a:cubicBezTo>
                <a:cubicBezTo>
                  <a:pt x="478" y="381"/>
                  <a:pt x="485" y="375"/>
                  <a:pt x="492" y="369"/>
                </a:cubicBezTo>
                <a:cubicBezTo>
                  <a:pt x="492" y="369"/>
                  <a:pt x="492" y="369"/>
                  <a:pt x="492" y="369"/>
                </a:cubicBezTo>
                <a:cubicBezTo>
                  <a:pt x="493" y="367"/>
                  <a:pt x="493" y="367"/>
                  <a:pt x="493" y="367"/>
                </a:cubicBezTo>
                <a:cubicBezTo>
                  <a:pt x="502" y="367"/>
                  <a:pt x="502" y="367"/>
                  <a:pt x="502" y="367"/>
                </a:cubicBezTo>
                <a:cubicBezTo>
                  <a:pt x="502" y="369"/>
                  <a:pt x="502" y="369"/>
                  <a:pt x="502" y="369"/>
                </a:cubicBezTo>
                <a:cubicBezTo>
                  <a:pt x="509" y="372"/>
                  <a:pt x="509" y="372"/>
                  <a:pt x="509" y="372"/>
                </a:cubicBezTo>
                <a:cubicBezTo>
                  <a:pt x="525" y="372"/>
                  <a:pt x="525" y="372"/>
                  <a:pt x="525" y="372"/>
                </a:cubicBezTo>
                <a:cubicBezTo>
                  <a:pt x="531" y="369"/>
                  <a:pt x="536" y="359"/>
                  <a:pt x="542" y="345"/>
                </a:cubicBezTo>
                <a:cubicBezTo>
                  <a:pt x="546" y="336"/>
                  <a:pt x="546" y="319"/>
                  <a:pt x="543" y="292"/>
                </a:cubicBezTo>
                <a:close/>
              </a:path>
            </a:pathLst>
          </a:custGeom>
          <a:solidFill>
            <a:sysClr val="window" lastClr="FFFFFF">
              <a:lumMod val="85000"/>
            </a:sysClr>
          </a:solidFill>
          <a:ln>
            <a:solidFill>
              <a:sysClr val="window" lastClr="FFFFFF">
                <a:lumMod val="65000"/>
              </a:sysClr>
            </a:solidFill>
          </a:ln>
          <a:effectLst>
            <a:outerShdw blurRad="50800" dist="38100" dir="5400000" algn="t" rotWithShape="0">
              <a:prstClr val="black">
                <a:alpha val="40000"/>
              </a:prstClr>
            </a:outerShdw>
          </a:effectLst>
        </p:spPr>
        <p:txBody>
          <a:bodyPr/>
          <a:lstStyle/>
          <a:p>
            <a:endParaRPr lang="zh-CN" altLang="en-US"/>
          </a:p>
        </p:txBody>
      </p:sp>
      <p:sp>
        <p:nvSpPr>
          <p:cNvPr id="31" name="Freeform 32"/>
          <p:cNvSpPr/>
          <p:nvPr/>
        </p:nvSpPr>
        <p:spPr bwMode="auto">
          <a:xfrm>
            <a:off x="5561648" y="3298190"/>
            <a:ext cx="822325" cy="515938"/>
          </a:xfrm>
          <a:custGeom>
            <a:avLst/>
            <a:gdLst>
              <a:gd name="T0" fmla="*/ 750060 w 330"/>
              <a:gd name="T1" fmla="*/ 17447 h 207"/>
              <a:gd name="T2" fmla="*/ 677795 w 330"/>
              <a:gd name="T3" fmla="*/ 24925 h 207"/>
              <a:gd name="T4" fmla="*/ 513330 w 330"/>
              <a:gd name="T5" fmla="*/ 82251 h 207"/>
              <a:gd name="T6" fmla="*/ 515822 w 330"/>
              <a:gd name="T7" fmla="*/ 117145 h 207"/>
              <a:gd name="T8" fmla="*/ 406179 w 330"/>
              <a:gd name="T9" fmla="*/ 99698 h 207"/>
              <a:gd name="T10" fmla="*/ 321454 w 330"/>
              <a:gd name="T11" fmla="*/ 2492 h 207"/>
              <a:gd name="T12" fmla="*/ 286568 w 330"/>
              <a:gd name="T13" fmla="*/ 39879 h 207"/>
              <a:gd name="T14" fmla="*/ 244206 w 330"/>
              <a:gd name="T15" fmla="*/ 17447 h 207"/>
              <a:gd name="T16" fmla="*/ 226762 w 330"/>
              <a:gd name="T17" fmla="*/ 39879 h 207"/>
              <a:gd name="T18" fmla="*/ 194368 w 330"/>
              <a:gd name="T19" fmla="*/ 49849 h 207"/>
              <a:gd name="T20" fmla="*/ 27411 w 330"/>
              <a:gd name="T21" fmla="*/ 244261 h 207"/>
              <a:gd name="T22" fmla="*/ 42362 w 330"/>
              <a:gd name="T23" fmla="*/ 289125 h 207"/>
              <a:gd name="T24" fmla="*/ 42362 w 330"/>
              <a:gd name="T25" fmla="*/ 289125 h 207"/>
              <a:gd name="T26" fmla="*/ 67281 w 330"/>
              <a:gd name="T27" fmla="*/ 393808 h 207"/>
              <a:gd name="T28" fmla="*/ 0 w 330"/>
              <a:gd name="T29" fmla="*/ 436179 h 207"/>
              <a:gd name="T30" fmla="*/ 32395 w 330"/>
              <a:gd name="T31" fmla="*/ 463596 h 207"/>
              <a:gd name="T32" fmla="*/ 34887 w 330"/>
              <a:gd name="T33" fmla="*/ 473566 h 207"/>
              <a:gd name="T34" fmla="*/ 124595 w 330"/>
              <a:gd name="T35" fmla="*/ 515938 h 207"/>
              <a:gd name="T36" fmla="*/ 159481 w 330"/>
              <a:gd name="T37" fmla="*/ 481044 h 207"/>
              <a:gd name="T38" fmla="*/ 219287 w 330"/>
              <a:gd name="T39" fmla="*/ 453627 h 207"/>
              <a:gd name="T40" fmla="*/ 224270 w 330"/>
              <a:gd name="T41" fmla="*/ 461104 h 207"/>
              <a:gd name="T42" fmla="*/ 224270 w 330"/>
              <a:gd name="T43" fmla="*/ 463596 h 207"/>
              <a:gd name="T44" fmla="*/ 284076 w 330"/>
              <a:gd name="T45" fmla="*/ 500983 h 207"/>
              <a:gd name="T46" fmla="*/ 351357 w 330"/>
              <a:gd name="T47" fmla="*/ 478551 h 207"/>
              <a:gd name="T48" fmla="*/ 406179 w 330"/>
              <a:gd name="T49" fmla="*/ 473566 h 207"/>
              <a:gd name="T50" fmla="*/ 408671 w 330"/>
              <a:gd name="T51" fmla="*/ 471074 h 207"/>
              <a:gd name="T52" fmla="*/ 451033 w 330"/>
              <a:gd name="T53" fmla="*/ 418732 h 207"/>
              <a:gd name="T54" fmla="*/ 473460 w 330"/>
              <a:gd name="T55" fmla="*/ 403778 h 207"/>
              <a:gd name="T56" fmla="*/ 478444 w 330"/>
              <a:gd name="T57" fmla="*/ 406270 h 207"/>
              <a:gd name="T58" fmla="*/ 490903 w 330"/>
              <a:gd name="T59" fmla="*/ 408762 h 207"/>
              <a:gd name="T60" fmla="*/ 508346 w 330"/>
              <a:gd name="T61" fmla="*/ 336481 h 207"/>
              <a:gd name="T62" fmla="*/ 533265 w 330"/>
              <a:gd name="T63" fmla="*/ 329004 h 207"/>
              <a:gd name="T64" fmla="*/ 563168 w 330"/>
              <a:gd name="T65" fmla="*/ 264200 h 207"/>
              <a:gd name="T66" fmla="*/ 573136 w 330"/>
              <a:gd name="T67" fmla="*/ 226813 h 207"/>
              <a:gd name="T68" fmla="*/ 610514 w 330"/>
              <a:gd name="T69" fmla="*/ 211859 h 207"/>
              <a:gd name="T70" fmla="*/ 613006 w 330"/>
              <a:gd name="T71" fmla="*/ 209366 h 207"/>
              <a:gd name="T72" fmla="*/ 640417 w 330"/>
              <a:gd name="T73" fmla="*/ 181949 h 207"/>
              <a:gd name="T74" fmla="*/ 622973 w 330"/>
              <a:gd name="T75" fmla="*/ 181949 h 207"/>
              <a:gd name="T76" fmla="*/ 625465 w 330"/>
              <a:gd name="T77" fmla="*/ 169487 h 207"/>
              <a:gd name="T78" fmla="*/ 630449 w 330"/>
              <a:gd name="T79" fmla="*/ 166994 h 207"/>
              <a:gd name="T80" fmla="*/ 670319 w 330"/>
              <a:gd name="T81" fmla="*/ 147055 h 207"/>
              <a:gd name="T82" fmla="*/ 767503 w 330"/>
              <a:gd name="T83" fmla="*/ 79759 h 207"/>
              <a:gd name="T84" fmla="*/ 809866 w 330"/>
              <a:gd name="T85" fmla="*/ 92221 h 207"/>
              <a:gd name="T86" fmla="*/ 802390 w 330"/>
              <a:gd name="T87" fmla="*/ 57326 h 207"/>
              <a:gd name="T88" fmla="*/ 804882 w 330"/>
              <a:gd name="T89" fmla="*/ 54834 h 207"/>
              <a:gd name="T90" fmla="*/ 817341 w 330"/>
              <a:gd name="T91" fmla="*/ 24925 h 207"/>
              <a:gd name="T92" fmla="*/ 807374 w 330"/>
              <a:gd name="T93" fmla="*/ 27417 h 207"/>
              <a:gd name="T94" fmla="*/ 774979 w 330"/>
              <a:gd name="T95" fmla="*/ 32402 h 207"/>
              <a:gd name="T96" fmla="*/ 767503 w 330"/>
              <a:gd name="T97" fmla="*/ 32402 h 207"/>
              <a:gd name="T98" fmla="*/ 765011 w 330"/>
              <a:gd name="T99" fmla="*/ 27417 h 207"/>
              <a:gd name="T100" fmla="*/ 752552 w 330"/>
              <a:gd name="T101" fmla="*/ 14955 h 2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30" h="207">
                <a:moveTo>
                  <a:pt x="302" y="6"/>
                </a:moveTo>
                <a:cubicBezTo>
                  <a:pt x="301" y="7"/>
                  <a:pt x="301" y="7"/>
                  <a:pt x="301" y="7"/>
                </a:cubicBezTo>
                <a:cubicBezTo>
                  <a:pt x="301" y="10"/>
                  <a:pt x="299" y="12"/>
                  <a:pt x="296" y="12"/>
                </a:cubicBezTo>
                <a:cubicBezTo>
                  <a:pt x="272" y="10"/>
                  <a:pt x="272" y="10"/>
                  <a:pt x="272" y="10"/>
                </a:cubicBezTo>
                <a:cubicBezTo>
                  <a:pt x="256" y="6"/>
                  <a:pt x="245" y="4"/>
                  <a:pt x="240" y="1"/>
                </a:cubicBezTo>
                <a:cubicBezTo>
                  <a:pt x="206" y="33"/>
                  <a:pt x="206" y="33"/>
                  <a:pt x="206" y="33"/>
                </a:cubicBezTo>
                <a:cubicBezTo>
                  <a:pt x="207" y="46"/>
                  <a:pt x="207" y="46"/>
                  <a:pt x="207" y="46"/>
                </a:cubicBezTo>
                <a:cubicBezTo>
                  <a:pt x="207" y="47"/>
                  <a:pt x="207" y="47"/>
                  <a:pt x="207" y="47"/>
                </a:cubicBezTo>
                <a:cubicBezTo>
                  <a:pt x="204" y="48"/>
                  <a:pt x="204" y="48"/>
                  <a:pt x="204" y="48"/>
                </a:cubicBezTo>
                <a:cubicBezTo>
                  <a:pt x="178" y="51"/>
                  <a:pt x="164" y="49"/>
                  <a:pt x="163" y="40"/>
                </a:cubicBezTo>
                <a:cubicBezTo>
                  <a:pt x="160" y="3"/>
                  <a:pt x="160" y="3"/>
                  <a:pt x="160" y="3"/>
                </a:cubicBezTo>
                <a:cubicBezTo>
                  <a:pt x="129" y="1"/>
                  <a:pt x="129" y="1"/>
                  <a:pt x="129" y="1"/>
                </a:cubicBezTo>
                <a:cubicBezTo>
                  <a:pt x="116" y="28"/>
                  <a:pt x="116" y="28"/>
                  <a:pt x="116" y="28"/>
                </a:cubicBezTo>
                <a:cubicBezTo>
                  <a:pt x="115" y="16"/>
                  <a:pt x="115" y="16"/>
                  <a:pt x="115" y="16"/>
                </a:cubicBezTo>
                <a:cubicBezTo>
                  <a:pt x="115" y="7"/>
                  <a:pt x="113" y="2"/>
                  <a:pt x="111" y="0"/>
                </a:cubicBezTo>
                <a:cubicBezTo>
                  <a:pt x="98" y="7"/>
                  <a:pt x="98" y="7"/>
                  <a:pt x="98" y="7"/>
                </a:cubicBezTo>
                <a:cubicBezTo>
                  <a:pt x="92" y="15"/>
                  <a:pt x="92" y="15"/>
                  <a:pt x="92" y="15"/>
                </a:cubicBezTo>
                <a:cubicBezTo>
                  <a:pt x="91" y="16"/>
                  <a:pt x="91" y="16"/>
                  <a:pt x="91" y="16"/>
                </a:cubicBezTo>
                <a:cubicBezTo>
                  <a:pt x="90" y="16"/>
                  <a:pt x="90" y="16"/>
                  <a:pt x="90" y="16"/>
                </a:cubicBezTo>
                <a:cubicBezTo>
                  <a:pt x="78" y="20"/>
                  <a:pt x="78" y="20"/>
                  <a:pt x="78" y="20"/>
                </a:cubicBezTo>
                <a:cubicBezTo>
                  <a:pt x="65" y="31"/>
                  <a:pt x="53" y="42"/>
                  <a:pt x="43" y="54"/>
                </a:cubicBezTo>
                <a:cubicBezTo>
                  <a:pt x="11" y="98"/>
                  <a:pt x="11" y="98"/>
                  <a:pt x="11" y="98"/>
                </a:cubicBezTo>
                <a:cubicBezTo>
                  <a:pt x="17" y="113"/>
                  <a:pt x="17" y="113"/>
                  <a:pt x="17" y="113"/>
                </a:cubicBezTo>
                <a:cubicBezTo>
                  <a:pt x="17" y="116"/>
                  <a:pt x="17" y="116"/>
                  <a:pt x="17" y="116"/>
                </a:cubicBezTo>
                <a:cubicBezTo>
                  <a:pt x="17" y="116"/>
                  <a:pt x="17" y="116"/>
                  <a:pt x="17" y="116"/>
                </a:cubicBezTo>
                <a:cubicBezTo>
                  <a:pt x="17" y="116"/>
                  <a:pt x="17" y="116"/>
                  <a:pt x="17" y="116"/>
                </a:cubicBezTo>
                <a:cubicBezTo>
                  <a:pt x="14" y="120"/>
                  <a:pt x="16" y="125"/>
                  <a:pt x="19" y="132"/>
                </a:cubicBezTo>
                <a:cubicBezTo>
                  <a:pt x="24" y="139"/>
                  <a:pt x="27" y="148"/>
                  <a:pt x="27" y="158"/>
                </a:cubicBezTo>
                <a:cubicBezTo>
                  <a:pt x="27" y="159"/>
                  <a:pt x="27" y="159"/>
                  <a:pt x="27" y="159"/>
                </a:cubicBezTo>
                <a:cubicBezTo>
                  <a:pt x="0" y="175"/>
                  <a:pt x="0" y="175"/>
                  <a:pt x="0" y="175"/>
                </a:cubicBezTo>
                <a:cubicBezTo>
                  <a:pt x="0" y="181"/>
                  <a:pt x="0" y="181"/>
                  <a:pt x="0" y="181"/>
                </a:cubicBezTo>
                <a:cubicBezTo>
                  <a:pt x="13" y="186"/>
                  <a:pt x="13" y="186"/>
                  <a:pt x="13" y="186"/>
                </a:cubicBezTo>
                <a:cubicBezTo>
                  <a:pt x="14" y="187"/>
                  <a:pt x="14" y="188"/>
                  <a:pt x="14" y="189"/>
                </a:cubicBezTo>
                <a:cubicBezTo>
                  <a:pt x="14" y="190"/>
                  <a:pt x="14" y="190"/>
                  <a:pt x="14" y="190"/>
                </a:cubicBezTo>
                <a:cubicBezTo>
                  <a:pt x="14" y="193"/>
                  <a:pt x="19" y="197"/>
                  <a:pt x="28" y="201"/>
                </a:cubicBezTo>
                <a:cubicBezTo>
                  <a:pt x="50" y="207"/>
                  <a:pt x="50" y="207"/>
                  <a:pt x="50" y="207"/>
                </a:cubicBezTo>
                <a:cubicBezTo>
                  <a:pt x="57" y="203"/>
                  <a:pt x="57" y="203"/>
                  <a:pt x="57" y="203"/>
                </a:cubicBezTo>
                <a:cubicBezTo>
                  <a:pt x="64" y="193"/>
                  <a:pt x="64" y="193"/>
                  <a:pt x="64" y="193"/>
                </a:cubicBezTo>
                <a:cubicBezTo>
                  <a:pt x="70" y="175"/>
                  <a:pt x="70" y="175"/>
                  <a:pt x="70" y="175"/>
                </a:cubicBezTo>
                <a:cubicBezTo>
                  <a:pt x="88" y="182"/>
                  <a:pt x="88" y="182"/>
                  <a:pt x="88" y="182"/>
                </a:cubicBezTo>
                <a:cubicBezTo>
                  <a:pt x="90" y="184"/>
                  <a:pt x="90" y="184"/>
                  <a:pt x="90" y="184"/>
                </a:cubicBezTo>
                <a:cubicBezTo>
                  <a:pt x="90" y="185"/>
                  <a:pt x="90" y="185"/>
                  <a:pt x="90" y="185"/>
                </a:cubicBezTo>
                <a:cubicBezTo>
                  <a:pt x="90" y="185"/>
                  <a:pt x="90" y="185"/>
                  <a:pt x="90" y="185"/>
                </a:cubicBezTo>
                <a:cubicBezTo>
                  <a:pt x="90" y="186"/>
                  <a:pt x="90" y="186"/>
                  <a:pt x="90" y="186"/>
                </a:cubicBezTo>
                <a:cubicBezTo>
                  <a:pt x="87" y="193"/>
                  <a:pt x="89" y="198"/>
                  <a:pt x="95" y="201"/>
                </a:cubicBezTo>
                <a:cubicBezTo>
                  <a:pt x="114" y="201"/>
                  <a:pt x="114" y="201"/>
                  <a:pt x="114" y="201"/>
                </a:cubicBezTo>
                <a:cubicBezTo>
                  <a:pt x="121" y="200"/>
                  <a:pt x="126" y="198"/>
                  <a:pt x="130" y="195"/>
                </a:cubicBezTo>
                <a:cubicBezTo>
                  <a:pt x="132" y="192"/>
                  <a:pt x="136" y="191"/>
                  <a:pt x="141" y="192"/>
                </a:cubicBezTo>
                <a:cubicBezTo>
                  <a:pt x="148" y="193"/>
                  <a:pt x="154" y="195"/>
                  <a:pt x="158" y="201"/>
                </a:cubicBezTo>
                <a:cubicBezTo>
                  <a:pt x="163" y="190"/>
                  <a:pt x="163" y="190"/>
                  <a:pt x="163" y="190"/>
                </a:cubicBezTo>
                <a:cubicBezTo>
                  <a:pt x="164" y="189"/>
                  <a:pt x="164" y="189"/>
                  <a:pt x="164" y="189"/>
                </a:cubicBezTo>
                <a:cubicBezTo>
                  <a:pt x="164" y="189"/>
                  <a:pt x="164" y="189"/>
                  <a:pt x="164" y="189"/>
                </a:cubicBezTo>
                <a:cubicBezTo>
                  <a:pt x="167" y="187"/>
                  <a:pt x="169" y="184"/>
                  <a:pt x="172" y="179"/>
                </a:cubicBezTo>
                <a:cubicBezTo>
                  <a:pt x="173" y="175"/>
                  <a:pt x="177" y="171"/>
                  <a:pt x="181" y="168"/>
                </a:cubicBezTo>
                <a:cubicBezTo>
                  <a:pt x="190" y="163"/>
                  <a:pt x="190" y="163"/>
                  <a:pt x="190" y="163"/>
                </a:cubicBezTo>
                <a:cubicBezTo>
                  <a:pt x="190" y="162"/>
                  <a:pt x="190" y="162"/>
                  <a:pt x="190" y="162"/>
                </a:cubicBezTo>
                <a:cubicBezTo>
                  <a:pt x="191" y="163"/>
                  <a:pt x="191" y="163"/>
                  <a:pt x="191" y="163"/>
                </a:cubicBezTo>
                <a:cubicBezTo>
                  <a:pt x="192" y="163"/>
                  <a:pt x="192" y="163"/>
                  <a:pt x="192" y="163"/>
                </a:cubicBezTo>
                <a:cubicBezTo>
                  <a:pt x="197" y="164"/>
                  <a:pt x="197" y="164"/>
                  <a:pt x="197" y="164"/>
                </a:cubicBezTo>
                <a:cubicBezTo>
                  <a:pt x="197" y="164"/>
                  <a:pt x="197" y="164"/>
                  <a:pt x="197" y="164"/>
                </a:cubicBezTo>
                <a:cubicBezTo>
                  <a:pt x="198" y="165"/>
                  <a:pt x="198" y="165"/>
                  <a:pt x="198" y="165"/>
                </a:cubicBezTo>
                <a:cubicBezTo>
                  <a:pt x="204" y="135"/>
                  <a:pt x="204" y="135"/>
                  <a:pt x="204" y="135"/>
                </a:cubicBezTo>
                <a:cubicBezTo>
                  <a:pt x="204" y="134"/>
                  <a:pt x="204" y="134"/>
                  <a:pt x="204" y="134"/>
                </a:cubicBezTo>
                <a:cubicBezTo>
                  <a:pt x="214" y="132"/>
                  <a:pt x="214" y="132"/>
                  <a:pt x="214" y="132"/>
                </a:cubicBezTo>
                <a:cubicBezTo>
                  <a:pt x="224" y="125"/>
                  <a:pt x="229" y="120"/>
                  <a:pt x="228" y="115"/>
                </a:cubicBezTo>
                <a:cubicBezTo>
                  <a:pt x="226" y="106"/>
                  <a:pt x="226" y="106"/>
                  <a:pt x="226" y="106"/>
                </a:cubicBezTo>
                <a:cubicBezTo>
                  <a:pt x="224" y="100"/>
                  <a:pt x="224" y="96"/>
                  <a:pt x="225" y="94"/>
                </a:cubicBezTo>
                <a:cubicBezTo>
                  <a:pt x="227" y="92"/>
                  <a:pt x="228" y="91"/>
                  <a:pt x="230" y="91"/>
                </a:cubicBezTo>
                <a:cubicBezTo>
                  <a:pt x="234" y="91"/>
                  <a:pt x="239" y="93"/>
                  <a:pt x="244" y="95"/>
                </a:cubicBezTo>
                <a:cubicBezTo>
                  <a:pt x="245" y="85"/>
                  <a:pt x="245" y="85"/>
                  <a:pt x="245" y="85"/>
                </a:cubicBezTo>
                <a:cubicBezTo>
                  <a:pt x="245" y="84"/>
                  <a:pt x="245" y="84"/>
                  <a:pt x="245" y="84"/>
                </a:cubicBezTo>
                <a:cubicBezTo>
                  <a:pt x="246" y="84"/>
                  <a:pt x="246" y="84"/>
                  <a:pt x="246" y="84"/>
                </a:cubicBezTo>
                <a:cubicBezTo>
                  <a:pt x="256" y="79"/>
                  <a:pt x="256" y="79"/>
                  <a:pt x="256" y="79"/>
                </a:cubicBezTo>
                <a:cubicBezTo>
                  <a:pt x="257" y="73"/>
                  <a:pt x="257" y="73"/>
                  <a:pt x="257" y="73"/>
                </a:cubicBezTo>
                <a:cubicBezTo>
                  <a:pt x="251" y="73"/>
                  <a:pt x="251" y="73"/>
                  <a:pt x="251" y="73"/>
                </a:cubicBezTo>
                <a:cubicBezTo>
                  <a:pt x="250" y="73"/>
                  <a:pt x="250" y="73"/>
                  <a:pt x="250" y="73"/>
                </a:cubicBezTo>
                <a:cubicBezTo>
                  <a:pt x="251" y="70"/>
                  <a:pt x="251" y="70"/>
                  <a:pt x="251" y="70"/>
                </a:cubicBezTo>
                <a:cubicBezTo>
                  <a:pt x="251" y="68"/>
                  <a:pt x="251" y="68"/>
                  <a:pt x="251" y="68"/>
                </a:cubicBezTo>
                <a:cubicBezTo>
                  <a:pt x="251" y="67"/>
                  <a:pt x="251" y="67"/>
                  <a:pt x="251" y="67"/>
                </a:cubicBezTo>
                <a:cubicBezTo>
                  <a:pt x="253" y="67"/>
                  <a:pt x="253" y="67"/>
                  <a:pt x="253" y="67"/>
                </a:cubicBezTo>
                <a:cubicBezTo>
                  <a:pt x="254" y="67"/>
                  <a:pt x="254" y="67"/>
                  <a:pt x="254" y="67"/>
                </a:cubicBezTo>
                <a:cubicBezTo>
                  <a:pt x="258" y="67"/>
                  <a:pt x="263" y="64"/>
                  <a:pt x="269" y="59"/>
                </a:cubicBezTo>
                <a:cubicBezTo>
                  <a:pt x="307" y="32"/>
                  <a:pt x="307" y="32"/>
                  <a:pt x="307" y="32"/>
                </a:cubicBezTo>
                <a:cubicBezTo>
                  <a:pt x="308" y="32"/>
                  <a:pt x="308" y="32"/>
                  <a:pt x="308" y="32"/>
                </a:cubicBezTo>
                <a:cubicBezTo>
                  <a:pt x="320" y="37"/>
                  <a:pt x="320" y="37"/>
                  <a:pt x="320" y="37"/>
                </a:cubicBezTo>
                <a:cubicBezTo>
                  <a:pt x="325" y="37"/>
                  <a:pt x="325" y="37"/>
                  <a:pt x="325" y="37"/>
                </a:cubicBezTo>
                <a:cubicBezTo>
                  <a:pt x="322" y="24"/>
                  <a:pt x="322" y="24"/>
                  <a:pt x="322" y="24"/>
                </a:cubicBezTo>
                <a:cubicBezTo>
                  <a:pt x="322" y="23"/>
                  <a:pt x="322" y="23"/>
                  <a:pt x="322" y="23"/>
                </a:cubicBezTo>
                <a:cubicBezTo>
                  <a:pt x="323" y="22"/>
                  <a:pt x="323" y="22"/>
                  <a:pt x="323" y="22"/>
                </a:cubicBezTo>
                <a:cubicBezTo>
                  <a:pt x="323" y="22"/>
                  <a:pt x="323" y="22"/>
                  <a:pt x="323" y="22"/>
                </a:cubicBezTo>
                <a:cubicBezTo>
                  <a:pt x="330" y="11"/>
                  <a:pt x="330" y="11"/>
                  <a:pt x="330" y="11"/>
                </a:cubicBezTo>
                <a:cubicBezTo>
                  <a:pt x="328" y="10"/>
                  <a:pt x="328" y="10"/>
                  <a:pt x="328" y="10"/>
                </a:cubicBezTo>
                <a:cubicBezTo>
                  <a:pt x="324" y="11"/>
                  <a:pt x="324" y="11"/>
                  <a:pt x="324" y="11"/>
                </a:cubicBezTo>
                <a:cubicBezTo>
                  <a:pt x="324" y="11"/>
                  <a:pt x="324" y="11"/>
                  <a:pt x="324" y="11"/>
                </a:cubicBezTo>
                <a:cubicBezTo>
                  <a:pt x="323" y="11"/>
                  <a:pt x="323" y="11"/>
                  <a:pt x="323" y="11"/>
                </a:cubicBezTo>
                <a:cubicBezTo>
                  <a:pt x="311" y="13"/>
                  <a:pt x="311" y="13"/>
                  <a:pt x="311" y="13"/>
                </a:cubicBezTo>
                <a:cubicBezTo>
                  <a:pt x="308" y="13"/>
                  <a:pt x="308" y="13"/>
                  <a:pt x="308" y="13"/>
                </a:cubicBezTo>
                <a:cubicBezTo>
                  <a:pt x="308" y="13"/>
                  <a:pt x="308" y="13"/>
                  <a:pt x="308" y="13"/>
                </a:cubicBezTo>
                <a:cubicBezTo>
                  <a:pt x="308" y="13"/>
                  <a:pt x="308" y="13"/>
                  <a:pt x="308" y="13"/>
                </a:cubicBezTo>
                <a:cubicBezTo>
                  <a:pt x="307" y="11"/>
                  <a:pt x="307" y="11"/>
                  <a:pt x="307" y="11"/>
                </a:cubicBezTo>
                <a:cubicBezTo>
                  <a:pt x="305" y="6"/>
                  <a:pt x="305" y="6"/>
                  <a:pt x="305" y="6"/>
                </a:cubicBezTo>
                <a:lnTo>
                  <a:pt x="302" y="6"/>
                </a:lnTo>
                <a:close/>
              </a:path>
            </a:pathLst>
          </a:custGeom>
          <a:solidFill>
            <a:sysClr val="window" lastClr="FFFFFF">
              <a:lumMod val="85000"/>
            </a:sysClr>
          </a:solidFill>
          <a:ln>
            <a:solidFill>
              <a:sysClr val="window" lastClr="FFFFFF">
                <a:lumMod val="65000"/>
              </a:sysClr>
            </a:solidFill>
          </a:ln>
          <a:effectLst>
            <a:outerShdw blurRad="50800" dist="38100" dir="5400000" algn="t" rotWithShape="0">
              <a:prstClr val="black">
                <a:alpha val="40000"/>
              </a:prstClr>
            </a:outerShdw>
          </a:effectLst>
        </p:spPr>
        <p:txBody>
          <a:bodyPr/>
          <a:lstStyle/>
          <a:p>
            <a:endParaRPr lang="zh-CN" altLang="en-US"/>
          </a:p>
        </p:txBody>
      </p:sp>
      <p:sp>
        <p:nvSpPr>
          <p:cNvPr id="32" name="Freeform 33"/>
          <p:cNvSpPr/>
          <p:nvPr/>
        </p:nvSpPr>
        <p:spPr bwMode="auto">
          <a:xfrm>
            <a:off x="5731510" y="3722053"/>
            <a:ext cx="711200" cy="550862"/>
          </a:xfrm>
          <a:custGeom>
            <a:avLst/>
            <a:gdLst>
              <a:gd name="T0" fmla="*/ 455069 w 286"/>
              <a:gd name="T1" fmla="*/ 84748 h 221"/>
              <a:gd name="T2" fmla="*/ 320786 w 286"/>
              <a:gd name="T3" fmla="*/ 32404 h 221"/>
              <a:gd name="T4" fmla="*/ 320786 w 286"/>
              <a:gd name="T5" fmla="*/ 4985 h 221"/>
              <a:gd name="T6" fmla="*/ 308352 w 286"/>
              <a:gd name="T7" fmla="*/ 0 h 221"/>
              <a:gd name="T8" fmla="*/ 251158 w 286"/>
              <a:gd name="T9" fmla="*/ 59822 h 221"/>
              <a:gd name="T10" fmla="*/ 216344 w 286"/>
              <a:gd name="T11" fmla="*/ 89733 h 221"/>
              <a:gd name="T12" fmla="*/ 179043 w 286"/>
              <a:gd name="T13" fmla="*/ 69792 h 221"/>
              <a:gd name="T14" fmla="*/ 116876 w 286"/>
              <a:gd name="T15" fmla="*/ 94718 h 221"/>
              <a:gd name="T16" fmla="*/ 37301 w 286"/>
              <a:gd name="T17" fmla="*/ 42374 h 221"/>
              <a:gd name="T18" fmla="*/ 4973 w 286"/>
              <a:gd name="T19" fmla="*/ 64807 h 221"/>
              <a:gd name="T20" fmla="*/ 4973 w 286"/>
              <a:gd name="T21" fmla="*/ 64807 h 221"/>
              <a:gd name="T22" fmla="*/ 0 w 286"/>
              <a:gd name="T23" fmla="*/ 74778 h 221"/>
              <a:gd name="T24" fmla="*/ 17407 w 286"/>
              <a:gd name="T25" fmla="*/ 77270 h 221"/>
              <a:gd name="T26" fmla="*/ 17407 w 286"/>
              <a:gd name="T27" fmla="*/ 79763 h 221"/>
              <a:gd name="T28" fmla="*/ 129309 w 286"/>
              <a:gd name="T29" fmla="*/ 162018 h 221"/>
              <a:gd name="T30" fmla="*/ 236238 w 286"/>
              <a:gd name="T31" fmla="*/ 281662 h 221"/>
              <a:gd name="T32" fmla="*/ 338193 w 286"/>
              <a:gd name="T33" fmla="*/ 271692 h 221"/>
              <a:gd name="T34" fmla="*/ 343166 w 286"/>
              <a:gd name="T35" fmla="*/ 269200 h 221"/>
              <a:gd name="T36" fmla="*/ 373007 w 286"/>
              <a:gd name="T37" fmla="*/ 276677 h 221"/>
              <a:gd name="T38" fmla="*/ 375494 w 286"/>
              <a:gd name="T39" fmla="*/ 281662 h 221"/>
              <a:gd name="T40" fmla="*/ 350627 w 286"/>
              <a:gd name="T41" fmla="*/ 348962 h 221"/>
              <a:gd name="T42" fmla="*/ 315813 w 286"/>
              <a:gd name="T43" fmla="*/ 351455 h 221"/>
              <a:gd name="T44" fmla="*/ 278512 w 286"/>
              <a:gd name="T45" fmla="*/ 438696 h 221"/>
              <a:gd name="T46" fmla="*/ 335706 w 286"/>
              <a:gd name="T47" fmla="*/ 478577 h 221"/>
              <a:gd name="T48" fmla="*/ 350627 w 286"/>
              <a:gd name="T49" fmla="*/ 503503 h 221"/>
              <a:gd name="T50" fmla="*/ 375494 w 286"/>
              <a:gd name="T51" fmla="*/ 501010 h 221"/>
              <a:gd name="T52" fmla="*/ 432688 w 286"/>
              <a:gd name="T53" fmla="*/ 523444 h 221"/>
              <a:gd name="T54" fmla="*/ 447608 w 286"/>
              <a:gd name="T55" fmla="*/ 540892 h 221"/>
              <a:gd name="T56" fmla="*/ 497343 w 286"/>
              <a:gd name="T57" fmla="*/ 543384 h 221"/>
              <a:gd name="T58" fmla="*/ 574431 w 286"/>
              <a:gd name="T59" fmla="*/ 538399 h 221"/>
              <a:gd name="T60" fmla="*/ 599298 w 286"/>
              <a:gd name="T61" fmla="*/ 523444 h 221"/>
              <a:gd name="T62" fmla="*/ 596811 w 286"/>
              <a:gd name="T63" fmla="*/ 493532 h 221"/>
              <a:gd name="T64" fmla="*/ 611731 w 286"/>
              <a:gd name="T65" fmla="*/ 451158 h 221"/>
              <a:gd name="T66" fmla="*/ 639085 w 286"/>
              <a:gd name="T67" fmla="*/ 421247 h 221"/>
              <a:gd name="T68" fmla="*/ 701253 w 286"/>
              <a:gd name="T69" fmla="*/ 421247 h 221"/>
              <a:gd name="T70" fmla="*/ 681359 w 286"/>
              <a:gd name="T71" fmla="*/ 368903 h 221"/>
              <a:gd name="T72" fmla="*/ 654006 w 286"/>
              <a:gd name="T73" fmla="*/ 366410 h 221"/>
              <a:gd name="T74" fmla="*/ 654006 w 286"/>
              <a:gd name="T75" fmla="*/ 363918 h 221"/>
              <a:gd name="T76" fmla="*/ 586864 w 286"/>
              <a:gd name="T77" fmla="*/ 324036 h 221"/>
              <a:gd name="T78" fmla="*/ 554537 w 286"/>
              <a:gd name="T79" fmla="*/ 311574 h 221"/>
              <a:gd name="T80" fmla="*/ 497343 w 286"/>
              <a:gd name="T81" fmla="*/ 159526 h 2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86" h="221">
                <a:moveTo>
                  <a:pt x="200" y="64"/>
                </a:moveTo>
                <a:cubicBezTo>
                  <a:pt x="194" y="59"/>
                  <a:pt x="188" y="49"/>
                  <a:pt x="183" y="34"/>
                </a:cubicBezTo>
                <a:cubicBezTo>
                  <a:pt x="165" y="34"/>
                  <a:pt x="155" y="31"/>
                  <a:pt x="150" y="25"/>
                </a:cubicBezTo>
                <a:cubicBezTo>
                  <a:pt x="146" y="19"/>
                  <a:pt x="139" y="16"/>
                  <a:pt x="129" y="13"/>
                </a:cubicBezTo>
                <a:cubicBezTo>
                  <a:pt x="126" y="12"/>
                  <a:pt x="126" y="12"/>
                  <a:pt x="126" y="12"/>
                </a:cubicBezTo>
                <a:cubicBezTo>
                  <a:pt x="129" y="2"/>
                  <a:pt x="129" y="2"/>
                  <a:pt x="129" y="2"/>
                </a:cubicBezTo>
                <a:cubicBezTo>
                  <a:pt x="127" y="0"/>
                  <a:pt x="127" y="0"/>
                  <a:pt x="127" y="0"/>
                </a:cubicBezTo>
                <a:cubicBezTo>
                  <a:pt x="124" y="0"/>
                  <a:pt x="124" y="0"/>
                  <a:pt x="124" y="0"/>
                </a:cubicBezTo>
                <a:cubicBezTo>
                  <a:pt x="116" y="3"/>
                  <a:pt x="112" y="7"/>
                  <a:pt x="110" y="12"/>
                </a:cubicBezTo>
                <a:cubicBezTo>
                  <a:pt x="107" y="17"/>
                  <a:pt x="104" y="21"/>
                  <a:pt x="101" y="24"/>
                </a:cubicBezTo>
                <a:cubicBezTo>
                  <a:pt x="98" y="34"/>
                  <a:pt x="95" y="39"/>
                  <a:pt x="92" y="39"/>
                </a:cubicBezTo>
                <a:cubicBezTo>
                  <a:pt x="90" y="39"/>
                  <a:pt x="88" y="38"/>
                  <a:pt x="87" y="36"/>
                </a:cubicBezTo>
                <a:cubicBezTo>
                  <a:pt x="82" y="32"/>
                  <a:pt x="82" y="32"/>
                  <a:pt x="82" y="32"/>
                </a:cubicBezTo>
                <a:cubicBezTo>
                  <a:pt x="79" y="30"/>
                  <a:pt x="75" y="28"/>
                  <a:pt x="72" y="28"/>
                </a:cubicBezTo>
                <a:cubicBezTo>
                  <a:pt x="66" y="30"/>
                  <a:pt x="66" y="30"/>
                  <a:pt x="66" y="30"/>
                </a:cubicBezTo>
                <a:cubicBezTo>
                  <a:pt x="62" y="34"/>
                  <a:pt x="56" y="37"/>
                  <a:pt x="47" y="38"/>
                </a:cubicBezTo>
                <a:cubicBezTo>
                  <a:pt x="24" y="37"/>
                  <a:pt x="24" y="37"/>
                  <a:pt x="24" y="37"/>
                </a:cubicBezTo>
                <a:cubicBezTo>
                  <a:pt x="16" y="33"/>
                  <a:pt x="13" y="26"/>
                  <a:pt x="15" y="17"/>
                </a:cubicBezTo>
                <a:cubicBezTo>
                  <a:pt x="7" y="14"/>
                  <a:pt x="7" y="14"/>
                  <a:pt x="7" y="14"/>
                </a:cubicBezTo>
                <a:cubicBezTo>
                  <a:pt x="2" y="26"/>
                  <a:pt x="2" y="26"/>
                  <a:pt x="2" y="26"/>
                </a:cubicBezTo>
                <a:cubicBezTo>
                  <a:pt x="2" y="26"/>
                  <a:pt x="2" y="26"/>
                  <a:pt x="2" y="26"/>
                </a:cubicBezTo>
                <a:cubicBezTo>
                  <a:pt x="2" y="26"/>
                  <a:pt x="2" y="26"/>
                  <a:pt x="2" y="26"/>
                </a:cubicBezTo>
                <a:cubicBezTo>
                  <a:pt x="2" y="27"/>
                  <a:pt x="2" y="27"/>
                  <a:pt x="2" y="27"/>
                </a:cubicBezTo>
                <a:cubicBezTo>
                  <a:pt x="0" y="30"/>
                  <a:pt x="0" y="30"/>
                  <a:pt x="0" y="30"/>
                </a:cubicBezTo>
                <a:cubicBezTo>
                  <a:pt x="5" y="31"/>
                  <a:pt x="5" y="31"/>
                  <a:pt x="5" y="31"/>
                </a:cubicBezTo>
                <a:cubicBezTo>
                  <a:pt x="7" y="31"/>
                  <a:pt x="7" y="31"/>
                  <a:pt x="7" y="31"/>
                </a:cubicBezTo>
                <a:cubicBezTo>
                  <a:pt x="7" y="31"/>
                  <a:pt x="7" y="31"/>
                  <a:pt x="7" y="31"/>
                </a:cubicBezTo>
                <a:cubicBezTo>
                  <a:pt x="7" y="32"/>
                  <a:pt x="7" y="32"/>
                  <a:pt x="7" y="32"/>
                </a:cubicBezTo>
                <a:cubicBezTo>
                  <a:pt x="17" y="46"/>
                  <a:pt x="25" y="55"/>
                  <a:pt x="30" y="57"/>
                </a:cubicBezTo>
                <a:cubicBezTo>
                  <a:pt x="32" y="59"/>
                  <a:pt x="39" y="61"/>
                  <a:pt x="52" y="65"/>
                </a:cubicBezTo>
                <a:cubicBezTo>
                  <a:pt x="74" y="73"/>
                  <a:pt x="74" y="73"/>
                  <a:pt x="74" y="73"/>
                </a:cubicBezTo>
                <a:cubicBezTo>
                  <a:pt x="81" y="76"/>
                  <a:pt x="87" y="89"/>
                  <a:pt x="95" y="113"/>
                </a:cubicBezTo>
                <a:cubicBezTo>
                  <a:pt x="104" y="119"/>
                  <a:pt x="110" y="122"/>
                  <a:pt x="115" y="122"/>
                </a:cubicBezTo>
                <a:cubicBezTo>
                  <a:pt x="119" y="120"/>
                  <a:pt x="126" y="116"/>
                  <a:pt x="136" y="109"/>
                </a:cubicBezTo>
                <a:cubicBezTo>
                  <a:pt x="137" y="108"/>
                  <a:pt x="137" y="108"/>
                  <a:pt x="137" y="108"/>
                </a:cubicBezTo>
                <a:cubicBezTo>
                  <a:pt x="138" y="108"/>
                  <a:pt x="138" y="108"/>
                  <a:pt x="138" y="108"/>
                </a:cubicBezTo>
                <a:cubicBezTo>
                  <a:pt x="139" y="108"/>
                  <a:pt x="139" y="108"/>
                  <a:pt x="139" y="108"/>
                </a:cubicBezTo>
                <a:cubicBezTo>
                  <a:pt x="150" y="111"/>
                  <a:pt x="150" y="111"/>
                  <a:pt x="150" y="111"/>
                </a:cubicBezTo>
                <a:cubicBezTo>
                  <a:pt x="151" y="111"/>
                  <a:pt x="151" y="111"/>
                  <a:pt x="151" y="111"/>
                </a:cubicBezTo>
                <a:cubicBezTo>
                  <a:pt x="151" y="113"/>
                  <a:pt x="151" y="113"/>
                  <a:pt x="151" y="113"/>
                </a:cubicBezTo>
                <a:cubicBezTo>
                  <a:pt x="150" y="115"/>
                  <a:pt x="150" y="115"/>
                  <a:pt x="150" y="115"/>
                </a:cubicBezTo>
                <a:cubicBezTo>
                  <a:pt x="147" y="129"/>
                  <a:pt x="144" y="138"/>
                  <a:pt x="141" y="140"/>
                </a:cubicBezTo>
                <a:cubicBezTo>
                  <a:pt x="127" y="141"/>
                  <a:pt x="127" y="141"/>
                  <a:pt x="127" y="141"/>
                </a:cubicBezTo>
                <a:cubicBezTo>
                  <a:pt x="127" y="141"/>
                  <a:pt x="127" y="141"/>
                  <a:pt x="127" y="141"/>
                </a:cubicBezTo>
                <a:cubicBezTo>
                  <a:pt x="127" y="147"/>
                  <a:pt x="122" y="156"/>
                  <a:pt x="115" y="168"/>
                </a:cubicBezTo>
                <a:cubicBezTo>
                  <a:pt x="112" y="172"/>
                  <a:pt x="112" y="175"/>
                  <a:pt x="112" y="176"/>
                </a:cubicBezTo>
                <a:cubicBezTo>
                  <a:pt x="126" y="186"/>
                  <a:pt x="126" y="186"/>
                  <a:pt x="126" y="186"/>
                </a:cubicBezTo>
                <a:cubicBezTo>
                  <a:pt x="129" y="190"/>
                  <a:pt x="132" y="192"/>
                  <a:pt x="135" y="192"/>
                </a:cubicBezTo>
                <a:cubicBezTo>
                  <a:pt x="138" y="192"/>
                  <a:pt x="138" y="192"/>
                  <a:pt x="138" y="192"/>
                </a:cubicBezTo>
                <a:cubicBezTo>
                  <a:pt x="141" y="202"/>
                  <a:pt x="141" y="202"/>
                  <a:pt x="141" y="202"/>
                </a:cubicBezTo>
                <a:cubicBezTo>
                  <a:pt x="147" y="204"/>
                  <a:pt x="147" y="204"/>
                  <a:pt x="147" y="204"/>
                </a:cubicBezTo>
                <a:cubicBezTo>
                  <a:pt x="151" y="201"/>
                  <a:pt x="151" y="201"/>
                  <a:pt x="151" y="201"/>
                </a:cubicBezTo>
                <a:cubicBezTo>
                  <a:pt x="153" y="199"/>
                  <a:pt x="155" y="198"/>
                  <a:pt x="157" y="198"/>
                </a:cubicBezTo>
                <a:cubicBezTo>
                  <a:pt x="163" y="198"/>
                  <a:pt x="168" y="202"/>
                  <a:pt x="174" y="210"/>
                </a:cubicBezTo>
                <a:cubicBezTo>
                  <a:pt x="174" y="210"/>
                  <a:pt x="174" y="210"/>
                  <a:pt x="174" y="210"/>
                </a:cubicBezTo>
                <a:cubicBezTo>
                  <a:pt x="180" y="217"/>
                  <a:pt x="180" y="217"/>
                  <a:pt x="180" y="217"/>
                </a:cubicBezTo>
                <a:cubicBezTo>
                  <a:pt x="180" y="216"/>
                  <a:pt x="180" y="216"/>
                  <a:pt x="180" y="216"/>
                </a:cubicBezTo>
                <a:cubicBezTo>
                  <a:pt x="184" y="214"/>
                  <a:pt x="190" y="215"/>
                  <a:pt x="200" y="218"/>
                </a:cubicBezTo>
                <a:cubicBezTo>
                  <a:pt x="216" y="221"/>
                  <a:pt x="216" y="221"/>
                  <a:pt x="216" y="221"/>
                </a:cubicBezTo>
                <a:cubicBezTo>
                  <a:pt x="231" y="216"/>
                  <a:pt x="231" y="216"/>
                  <a:pt x="231" y="216"/>
                </a:cubicBezTo>
                <a:cubicBezTo>
                  <a:pt x="237" y="213"/>
                  <a:pt x="237" y="213"/>
                  <a:pt x="237" y="213"/>
                </a:cubicBezTo>
                <a:cubicBezTo>
                  <a:pt x="241" y="210"/>
                  <a:pt x="241" y="210"/>
                  <a:pt x="241" y="210"/>
                </a:cubicBezTo>
                <a:cubicBezTo>
                  <a:pt x="237" y="206"/>
                  <a:pt x="237" y="206"/>
                  <a:pt x="237" y="206"/>
                </a:cubicBezTo>
                <a:cubicBezTo>
                  <a:pt x="236" y="204"/>
                  <a:pt x="237" y="201"/>
                  <a:pt x="240" y="198"/>
                </a:cubicBezTo>
                <a:cubicBezTo>
                  <a:pt x="244" y="195"/>
                  <a:pt x="246" y="192"/>
                  <a:pt x="246" y="188"/>
                </a:cubicBezTo>
                <a:cubicBezTo>
                  <a:pt x="246" y="181"/>
                  <a:pt x="246" y="181"/>
                  <a:pt x="246" y="181"/>
                </a:cubicBezTo>
                <a:cubicBezTo>
                  <a:pt x="245" y="177"/>
                  <a:pt x="246" y="175"/>
                  <a:pt x="247" y="173"/>
                </a:cubicBezTo>
                <a:cubicBezTo>
                  <a:pt x="248" y="171"/>
                  <a:pt x="252" y="170"/>
                  <a:pt x="257" y="169"/>
                </a:cubicBezTo>
                <a:cubicBezTo>
                  <a:pt x="265" y="167"/>
                  <a:pt x="275" y="171"/>
                  <a:pt x="286" y="181"/>
                </a:cubicBezTo>
                <a:cubicBezTo>
                  <a:pt x="282" y="169"/>
                  <a:pt x="282" y="169"/>
                  <a:pt x="282" y="169"/>
                </a:cubicBezTo>
                <a:cubicBezTo>
                  <a:pt x="275" y="159"/>
                  <a:pt x="275" y="159"/>
                  <a:pt x="275" y="159"/>
                </a:cubicBezTo>
                <a:cubicBezTo>
                  <a:pt x="274" y="148"/>
                  <a:pt x="274" y="148"/>
                  <a:pt x="274" y="148"/>
                </a:cubicBezTo>
                <a:cubicBezTo>
                  <a:pt x="264" y="147"/>
                  <a:pt x="264" y="147"/>
                  <a:pt x="264" y="147"/>
                </a:cubicBezTo>
                <a:cubicBezTo>
                  <a:pt x="263" y="147"/>
                  <a:pt x="263" y="147"/>
                  <a:pt x="263" y="147"/>
                </a:cubicBezTo>
                <a:cubicBezTo>
                  <a:pt x="263" y="146"/>
                  <a:pt x="263" y="146"/>
                  <a:pt x="263" y="146"/>
                </a:cubicBezTo>
                <a:cubicBezTo>
                  <a:pt x="263" y="146"/>
                  <a:pt x="263" y="146"/>
                  <a:pt x="263" y="146"/>
                </a:cubicBezTo>
                <a:cubicBezTo>
                  <a:pt x="263" y="146"/>
                  <a:pt x="263" y="146"/>
                  <a:pt x="263" y="146"/>
                </a:cubicBezTo>
                <a:cubicBezTo>
                  <a:pt x="236" y="130"/>
                  <a:pt x="236" y="130"/>
                  <a:pt x="236" y="130"/>
                </a:cubicBezTo>
                <a:cubicBezTo>
                  <a:pt x="223" y="128"/>
                  <a:pt x="223" y="128"/>
                  <a:pt x="223" y="128"/>
                </a:cubicBezTo>
                <a:cubicBezTo>
                  <a:pt x="223" y="125"/>
                  <a:pt x="223" y="125"/>
                  <a:pt x="223" y="125"/>
                </a:cubicBezTo>
                <a:cubicBezTo>
                  <a:pt x="222" y="111"/>
                  <a:pt x="222" y="111"/>
                  <a:pt x="222" y="111"/>
                </a:cubicBezTo>
                <a:cubicBezTo>
                  <a:pt x="213" y="85"/>
                  <a:pt x="206" y="70"/>
                  <a:pt x="200" y="64"/>
                </a:cubicBezTo>
                <a:close/>
              </a:path>
            </a:pathLst>
          </a:custGeom>
          <a:solidFill>
            <a:sysClr val="window" lastClr="FFFFFF">
              <a:lumMod val="85000"/>
            </a:sysClr>
          </a:solidFill>
          <a:ln>
            <a:solidFill>
              <a:sysClr val="window" lastClr="FFFFFF">
                <a:lumMod val="65000"/>
              </a:sysClr>
            </a:solidFill>
          </a:ln>
          <a:effectLst>
            <a:outerShdw blurRad="50800" dist="38100" dir="5400000" algn="t" rotWithShape="0">
              <a:prstClr val="black">
                <a:alpha val="40000"/>
              </a:prstClr>
            </a:outerShdw>
          </a:effectLst>
        </p:spPr>
        <p:txBody>
          <a:bodyPr/>
          <a:lstStyle/>
          <a:p>
            <a:endParaRPr lang="zh-CN" altLang="en-US"/>
          </a:p>
        </p:txBody>
      </p:sp>
      <p:sp>
        <p:nvSpPr>
          <p:cNvPr id="33" name="Freeform 34"/>
          <p:cNvSpPr/>
          <p:nvPr/>
        </p:nvSpPr>
        <p:spPr bwMode="auto">
          <a:xfrm>
            <a:off x="5358448" y="2666365"/>
            <a:ext cx="661987" cy="949325"/>
          </a:xfrm>
          <a:custGeom>
            <a:avLst/>
            <a:gdLst>
              <a:gd name="T0" fmla="*/ 597282 w 266"/>
              <a:gd name="T1" fmla="*/ 279067 h 381"/>
              <a:gd name="T2" fmla="*/ 527599 w 266"/>
              <a:gd name="T3" fmla="*/ 261625 h 381"/>
              <a:gd name="T4" fmla="*/ 525110 w 266"/>
              <a:gd name="T5" fmla="*/ 194350 h 381"/>
              <a:gd name="T6" fmla="*/ 505201 w 266"/>
              <a:gd name="T7" fmla="*/ 171925 h 381"/>
              <a:gd name="T8" fmla="*/ 440495 w 266"/>
              <a:gd name="T9" fmla="*/ 144517 h 381"/>
              <a:gd name="T10" fmla="*/ 442984 w 266"/>
              <a:gd name="T11" fmla="*/ 89700 h 381"/>
              <a:gd name="T12" fmla="*/ 428052 w 266"/>
              <a:gd name="T13" fmla="*/ 74750 h 381"/>
              <a:gd name="T14" fmla="*/ 393210 w 266"/>
              <a:gd name="T15" fmla="*/ 57308 h 381"/>
              <a:gd name="T16" fmla="*/ 375790 w 266"/>
              <a:gd name="T17" fmla="*/ 0 h 381"/>
              <a:gd name="T18" fmla="*/ 335971 w 266"/>
              <a:gd name="T19" fmla="*/ 29900 h 381"/>
              <a:gd name="T20" fmla="*/ 293663 w 266"/>
              <a:gd name="T21" fmla="*/ 89700 h 381"/>
              <a:gd name="T22" fmla="*/ 268777 w 266"/>
              <a:gd name="T23" fmla="*/ 124583 h 381"/>
              <a:gd name="T24" fmla="*/ 221492 w 266"/>
              <a:gd name="T25" fmla="*/ 149500 h 381"/>
              <a:gd name="T26" fmla="*/ 166741 w 266"/>
              <a:gd name="T27" fmla="*/ 149500 h 381"/>
              <a:gd name="T28" fmla="*/ 119456 w 266"/>
              <a:gd name="T29" fmla="*/ 186875 h 381"/>
              <a:gd name="T30" fmla="*/ 89592 w 266"/>
              <a:gd name="T31" fmla="*/ 171925 h 381"/>
              <a:gd name="T32" fmla="*/ 62217 w 266"/>
              <a:gd name="T33" fmla="*/ 122092 h 381"/>
              <a:gd name="T34" fmla="*/ 27375 w 266"/>
              <a:gd name="T35" fmla="*/ 179400 h 381"/>
              <a:gd name="T36" fmla="*/ 27375 w 266"/>
              <a:gd name="T37" fmla="*/ 184383 h 381"/>
              <a:gd name="T38" fmla="*/ 54751 w 266"/>
              <a:gd name="T39" fmla="*/ 316442 h 381"/>
              <a:gd name="T40" fmla="*/ 67194 w 266"/>
              <a:gd name="T41" fmla="*/ 353817 h 381"/>
              <a:gd name="T42" fmla="*/ 19909 w 266"/>
              <a:gd name="T43" fmla="*/ 378733 h 381"/>
              <a:gd name="T44" fmla="*/ 89592 w 266"/>
              <a:gd name="T45" fmla="*/ 453483 h 381"/>
              <a:gd name="T46" fmla="*/ 89592 w 266"/>
              <a:gd name="T47" fmla="*/ 455975 h 381"/>
              <a:gd name="T48" fmla="*/ 69683 w 266"/>
              <a:gd name="T49" fmla="*/ 530725 h 381"/>
              <a:gd name="T50" fmla="*/ 27375 w 266"/>
              <a:gd name="T51" fmla="*/ 555642 h 381"/>
              <a:gd name="T52" fmla="*/ 67194 w 266"/>
              <a:gd name="T53" fmla="*/ 677733 h 381"/>
              <a:gd name="T54" fmla="*/ 89592 w 266"/>
              <a:gd name="T55" fmla="*/ 715108 h 381"/>
              <a:gd name="T56" fmla="*/ 59728 w 266"/>
              <a:gd name="T57" fmla="*/ 784875 h 381"/>
              <a:gd name="T58" fmla="*/ 37330 w 266"/>
              <a:gd name="T59" fmla="*/ 852150 h 381"/>
              <a:gd name="T60" fmla="*/ 39819 w 266"/>
              <a:gd name="T61" fmla="*/ 899492 h 381"/>
              <a:gd name="T62" fmla="*/ 49773 w 266"/>
              <a:gd name="T63" fmla="*/ 909458 h 381"/>
              <a:gd name="T64" fmla="*/ 52262 w 266"/>
              <a:gd name="T65" fmla="*/ 921917 h 381"/>
              <a:gd name="T66" fmla="*/ 52262 w 266"/>
              <a:gd name="T67" fmla="*/ 921917 h 381"/>
              <a:gd name="T68" fmla="*/ 174207 w 266"/>
              <a:gd name="T69" fmla="*/ 936867 h 381"/>
              <a:gd name="T70" fmla="*/ 211537 w 266"/>
              <a:gd name="T71" fmla="*/ 877067 h 381"/>
              <a:gd name="T72" fmla="*/ 393210 w 266"/>
              <a:gd name="T73" fmla="*/ 667767 h 381"/>
              <a:gd name="T74" fmla="*/ 470359 w 266"/>
              <a:gd name="T75" fmla="*/ 617933 h 381"/>
              <a:gd name="T76" fmla="*/ 440495 w 266"/>
              <a:gd name="T77" fmla="*/ 590525 h 381"/>
              <a:gd name="T78" fmla="*/ 433029 w 266"/>
              <a:gd name="T79" fmla="*/ 555642 h 381"/>
              <a:gd name="T80" fmla="*/ 328505 w 266"/>
              <a:gd name="T81" fmla="*/ 450992 h 381"/>
              <a:gd name="T82" fmla="*/ 228958 w 266"/>
              <a:gd name="T83" fmla="*/ 431058 h 381"/>
              <a:gd name="T84" fmla="*/ 189139 w 266"/>
              <a:gd name="T85" fmla="*/ 376242 h 381"/>
              <a:gd name="T86" fmla="*/ 251356 w 266"/>
              <a:gd name="T87" fmla="*/ 279067 h 381"/>
              <a:gd name="T88" fmla="*/ 266288 w 266"/>
              <a:gd name="T89" fmla="*/ 231725 h 381"/>
              <a:gd name="T90" fmla="*/ 390722 w 266"/>
              <a:gd name="T91" fmla="*/ 251658 h 381"/>
              <a:gd name="T92" fmla="*/ 383256 w 266"/>
              <a:gd name="T93" fmla="*/ 301492 h 381"/>
              <a:gd name="T94" fmla="*/ 450450 w 266"/>
              <a:gd name="T95" fmla="*/ 361292 h 381"/>
              <a:gd name="T96" fmla="*/ 564929 w 266"/>
              <a:gd name="T97" fmla="*/ 460958 h 381"/>
              <a:gd name="T98" fmla="*/ 624657 w 266"/>
              <a:gd name="T99" fmla="*/ 386208 h 381"/>
              <a:gd name="T100" fmla="*/ 634612 w 266"/>
              <a:gd name="T101" fmla="*/ 348833 h 381"/>
              <a:gd name="T102" fmla="*/ 661987 w 266"/>
              <a:gd name="T103" fmla="*/ 328900 h 381"/>
              <a:gd name="T104" fmla="*/ 612214 w 266"/>
              <a:gd name="T105" fmla="*/ 294017 h 3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66" h="381">
                <a:moveTo>
                  <a:pt x="245" y="115"/>
                </a:moveTo>
                <a:cubicBezTo>
                  <a:pt x="240" y="112"/>
                  <a:pt x="240" y="112"/>
                  <a:pt x="240" y="112"/>
                </a:cubicBezTo>
                <a:cubicBezTo>
                  <a:pt x="240" y="112"/>
                  <a:pt x="240" y="112"/>
                  <a:pt x="240" y="112"/>
                </a:cubicBezTo>
                <a:cubicBezTo>
                  <a:pt x="240" y="112"/>
                  <a:pt x="240" y="112"/>
                  <a:pt x="240" y="112"/>
                </a:cubicBezTo>
                <a:cubicBezTo>
                  <a:pt x="236" y="109"/>
                  <a:pt x="236" y="109"/>
                  <a:pt x="236" y="109"/>
                </a:cubicBezTo>
                <a:cubicBezTo>
                  <a:pt x="219" y="104"/>
                  <a:pt x="219" y="104"/>
                  <a:pt x="219" y="104"/>
                </a:cubicBezTo>
                <a:cubicBezTo>
                  <a:pt x="215" y="104"/>
                  <a:pt x="215" y="104"/>
                  <a:pt x="215" y="104"/>
                </a:cubicBezTo>
                <a:cubicBezTo>
                  <a:pt x="212" y="105"/>
                  <a:pt x="212" y="105"/>
                  <a:pt x="212" y="105"/>
                </a:cubicBezTo>
                <a:cubicBezTo>
                  <a:pt x="205" y="92"/>
                  <a:pt x="205" y="92"/>
                  <a:pt x="205" y="92"/>
                </a:cubicBezTo>
                <a:cubicBezTo>
                  <a:pt x="206" y="92"/>
                  <a:pt x="206" y="92"/>
                  <a:pt x="206" y="92"/>
                </a:cubicBezTo>
                <a:cubicBezTo>
                  <a:pt x="211" y="86"/>
                  <a:pt x="211" y="86"/>
                  <a:pt x="211" y="86"/>
                </a:cubicBezTo>
                <a:cubicBezTo>
                  <a:pt x="211" y="78"/>
                  <a:pt x="211" y="78"/>
                  <a:pt x="211" y="78"/>
                </a:cubicBezTo>
                <a:cubicBezTo>
                  <a:pt x="211" y="77"/>
                  <a:pt x="211" y="77"/>
                  <a:pt x="211" y="77"/>
                </a:cubicBezTo>
                <a:cubicBezTo>
                  <a:pt x="214" y="72"/>
                  <a:pt x="214" y="72"/>
                  <a:pt x="214" y="72"/>
                </a:cubicBezTo>
                <a:cubicBezTo>
                  <a:pt x="212" y="71"/>
                  <a:pt x="212" y="71"/>
                  <a:pt x="212" y="71"/>
                </a:cubicBezTo>
                <a:cubicBezTo>
                  <a:pt x="203" y="69"/>
                  <a:pt x="203" y="69"/>
                  <a:pt x="203" y="69"/>
                </a:cubicBezTo>
                <a:cubicBezTo>
                  <a:pt x="203" y="69"/>
                  <a:pt x="203" y="69"/>
                  <a:pt x="203" y="69"/>
                </a:cubicBezTo>
                <a:cubicBezTo>
                  <a:pt x="187" y="67"/>
                  <a:pt x="187" y="67"/>
                  <a:pt x="187" y="67"/>
                </a:cubicBezTo>
                <a:cubicBezTo>
                  <a:pt x="186" y="67"/>
                  <a:pt x="186" y="67"/>
                  <a:pt x="186" y="67"/>
                </a:cubicBezTo>
                <a:cubicBezTo>
                  <a:pt x="177" y="58"/>
                  <a:pt x="177" y="58"/>
                  <a:pt x="177" y="58"/>
                </a:cubicBezTo>
                <a:cubicBezTo>
                  <a:pt x="177" y="57"/>
                  <a:pt x="177" y="57"/>
                  <a:pt x="177" y="57"/>
                </a:cubicBezTo>
                <a:cubicBezTo>
                  <a:pt x="174" y="51"/>
                  <a:pt x="174" y="51"/>
                  <a:pt x="174" y="51"/>
                </a:cubicBezTo>
                <a:cubicBezTo>
                  <a:pt x="173" y="49"/>
                  <a:pt x="173" y="49"/>
                  <a:pt x="173" y="49"/>
                </a:cubicBezTo>
                <a:cubicBezTo>
                  <a:pt x="178" y="36"/>
                  <a:pt x="178" y="36"/>
                  <a:pt x="178" y="36"/>
                </a:cubicBezTo>
                <a:cubicBezTo>
                  <a:pt x="178" y="27"/>
                  <a:pt x="178" y="27"/>
                  <a:pt x="178" y="27"/>
                </a:cubicBezTo>
                <a:cubicBezTo>
                  <a:pt x="177" y="25"/>
                  <a:pt x="177" y="25"/>
                  <a:pt x="177" y="25"/>
                </a:cubicBezTo>
                <a:cubicBezTo>
                  <a:pt x="172" y="30"/>
                  <a:pt x="172" y="30"/>
                  <a:pt x="172" y="30"/>
                </a:cubicBezTo>
                <a:cubicBezTo>
                  <a:pt x="172" y="30"/>
                  <a:pt x="172" y="30"/>
                  <a:pt x="172" y="30"/>
                </a:cubicBezTo>
                <a:cubicBezTo>
                  <a:pt x="171" y="32"/>
                  <a:pt x="171" y="32"/>
                  <a:pt x="171" y="32"/>
                </a:cubicBezTo>
                <a:cubicBezTo>
                  <a:pt x="169" y="30"/>
                  <a:pt x="169" y="30"/>
                  <a:pt x="169" y="30"/>
                </a:cubicBezTo>
                <a:cubicBezTo>
                  <a:pt x="167" y="30"/>
                  <a:pt x="167" y="30"/>
                  <a:pt x="167" y="30"/>
                </a:cubicBezTo>
                <a:cubicBezTo>
                  <a:pt x="158" y="23"/>
                  <a:pt x="158" y="23"/>
                  <a:pt x="158" y="23"/>
                </a:cubicBezTo>
                <a:cubicBezTo>
                  <a:pt x="157" y="21"/>
                  <a:pt x="157" y="21"/>
                  <a:pt x="157" y="21"/>
                </a:cubicBezTo>
                <a:cubicBezTo>
                  <a:pt x="157" y="20"/>
                  <a:pt x="157" y="20"/>
                  <a:pt x="157" y="20"/>
                </a:cubicBezTo>
                <a:cubicBezTo>
                  <a:pt x="155" y="7"/>
                  <a:pt x="155" y="7"/>
                  <a:pt x="155" y="7"/>
                </a:cubicBezTo>
                <a:cubicBezTo>
                  <a:pt x="151" y="0"/>
                  <a:pt x="151" y="0"/>
                  <a:pt x="151" y="0"/>
                </a:cubicBezTo>
                <a:cubicBezTo>
                  <a:pt x="142" y="1"/>
                  <a:pt x="142" y="1"/>
                  <a:pt x="142" y="1"/>
                </a:cubicBezTo>
                <a:cubicBezTo>
                  <a:pt x="137" y="10"/>
                  <a:pt x="137" y="10"/>
                  <a:pt x="137" y="10"/>
                </a:cubicBezTo>
                <a:cubicBezTo>
                  <a:pt x="136" y="12"/>
                  <a:pt x="136" y="12"/>
                  <a:pt x="136" y="12"/>
                </a:cubicBezTo>
                <a:cubicBezTo>
                  <a:pt x="135" y="12"/>
                  <a:pt x="135" y="12"/>
                  <a:pt x="135" y="12"/>
                </a:cubicBezTo>
                <a:cubicBezTo>
                  <a:pt x="121" y="9"/>
                  <a:pt x="121" y="9"/>
                  <a:pt x="121" y="9"/>
                </a:cubicBezTo>
                <a:cubicBezTo>
                  <a:pt x="118" y="23"/>
                  <a:pt x="118" y="23"/>
                  <a:pt x="118" y="23"/>
                </a:cubicBezTo>
                <a:cubicBezTo>
                  <a:pt x="118" y="36"/>
                  <a:pt x="118" y="36"/>
                  <a:pt x="118" y="36"/>
                </a:cubicBezTo>
                <a:cubicBezTo>
                  <a:pt x="118" y="36"/>
                  <a:pt x="118" y="36"/>
                  <a:pt x="118" y="36"/>
                </a:cubicBezTo>
                <a:cubicBezTo>
                  <a:pt x="110" y="49"/>
                  <a:pt x="110" y="49"/>
                  <a:pt x="110" y="49"/>
                </a:cubicBezTo>
                <a:cubicBezTo>
                  <a:pt x="110" y="50"/>
                  <a:pt x="110" y="50"/>
                  <a:pt x="110" y="50"/>
                </a:cubicBezTo>
                <a:cubicBezTo>
                  <a:pt x="109" y="50"/>
                  <a:pt x="109" y="50"/>
                  <a:pt x="109" y="50"/>
                </a:cubicBezTo>
                <a:cubicBezTo>
                  <a:pt x="108" y="50"/>
                  <a:pt x="108" y="50"/>
                  <a:pt x="108" y="50"/>
                </a:cubicBezTo>
                <a:cubicBezTo>
                  <a:pt x="99" y="51"/>
                  <a:pt x="99" y="51"/>
                  <a:pt x="99" y="51"/>
                </a:cubicBezTo>
                <a:cubicBezTo>
                  <a:pt x="90" y="58"/>
                  <a:pt x="90" y="58"/>
                  <a:pt x="90" y="58"/>
                </a:cubicBezTo>
                <a:cubicBezTo>
                  <a:pt x="89" y="60"/>
                  <a:pt x="89" y="60"/>
                  <a:pt x="89" y="60"/>
                </a:cubicBezTo>
                <a:cubicBezTo>
                  <a:pt x="89" y="60"/>
                  <a:pt x="89" y="60"/>
                  <a:pt x="89" y="60"/>
                </a:cubicBezTo>
                <a:cubicBezTo>
                  <a:pt x="87" y="60"/>
                  <a:pt x="87" y="60"/>
                  <a:pt x="87" y="60"/>
                </a:cubicBezTo>
                <a:cubicBezTo>
                  <a:pt x="87" y="59"/>
                  <a:pt x="87" y="59"/>
                  <a:pt x="87" y="59"/>
                </a:cubicBezTo>
                <a:cubicBezTo>
                  <a:pt x="70" y="53"/>
                  <a:pt x="70" y="53"/>
                  <a:pt x="70" y="53"/>
                </a:cubicBezTo>
                <a:cubicBezTo>
                  <a:pt x="67" y="60"/>
                  <a:pt x="67" y="60"/>
                  <a:pt x="67" y="60"/>
                </a:cubicBezTo>
                <a:cubicBezTo>
                  <a:pt x="67" y="60"/>
                  <a:pt x="67" y="60"/>
                  <a:pt x="67" y="60"/>
                </a:cubicBezTo>
                <a:cubicBezTo>
                  <a:pt x="60" y="72"/>
                  <a:pt x="60" y="72"/>
                  <a:pt x="60" y="72"/>
                </a:cubicBezTo>
                <a:cubicBezTo>
                  <a:pt x="59" y="75"/>
                  <a:pt x="57" y="76"/>
                  <a:pt x="55" y="77"/>
                </a:cubicBezTo>
                <a:cubicBezTo>
                  <a:pt x="48" y="75"/>
                  <a:pt x="48" y="75"/>
                  <a:pt x="48" y="75"/>
                </a:cubicBezTo>
                <a:cubicBezTo>
                  <a:pt x="38" y="71"/>
                  <a:pt x="38" y="71"/>
                  <a:pt x="38" y="71"/>
                </a:cubicBezTo>
                <a:cubicBezTo>
                  <a:pt x="36" y="70"/>
                  <a:pt x="36" y="70"/>
                  <a:pt x="36" y="70"/>
                </a:cubicBezTo>
                <a:cubicBezTo>
                  <a:pt x="36" y="69"/>
                  <a:pt x="36" y="69"/>
                  <a:pt x="36" y="69"/>
                </a:cubicBezTo>
                <a:cubicBezTo>
                  <a:pt x="36" y="69"/>
                  <a:pt x="36" y="69"/>
                  <a:pt x="36" y="69"/>
                </a:cubicBezTo>
                <a:cubicBezTo>
                  <a:pt x="34" y="54"/>
                  <a:pt x="34" y="54"/>
                  <a:pt x="34" y="54"/>
                </a:cubicBezTo>
                <a:cubicBezTo>
                  <a:pt x="31" y="43"/>
                  <a:pt x="31" y="43"/>
                  <a:pt x="31" y="43"/>
                </a:cubicBezTo>
                <a:cubicBezTo>
                  <a:pt x="29" y="40"/>
                  <a:pt x="29" y="40"/>
                  <a:pt x="29" y="40"/>
                </a:cubicBezTo>
                <a:cubicBezTo>
                  <a:pt x="25" y="49"/>
                  <a:pt x="25" y="49"/>
                  <a:pt x="25" y="49"/>
                </a:cubicBezTo>
                <a:cubicBezTo>
                  <a:pt x="25" y="49"/>
                  <a:pt x="25" y="49"/>
                  <a:pt x="25" y="49"/>
                </a:cubicBezTo>
                <a:cubicBezTo>
                  <a:pt x="25" y="49"/>
                  <a:pt x="25" y="49"/>
                  <a:pt x="25" y="49"/>
                </a:cubicBezTo>
                <a:cubicBezTo>
                  <a:pt x="18" y="58"/>
                  <a:pt x="18" y="58"/>
                  <a:pt x="18" y="58"/>
                </a:cubicBezTo>
                <a:cubicBezTo>
                  <a:pt x="11" y="72"/>
                  <a:pt x="11" y="72"/>
                  <a:pt x="11" y="72"/>
                </a:cubicBezTo>
                <a:cubicBezTo>
                  <a:pt x="11" y="73"/>
                  <a:pt x="11" y="73"/>
                  <a:pt x="11" y="73"/>
                </a:cubicBezTo>
                <a:cubicBezTo>
                  <a:pt x="11" y="73"/>
                  <a:pt x="11" y="73"/>
                  <a:pt x="11" y="73"/>
                </a:cubicBezTo>
                <a:cubicBezTo>
                  <a:pt x="11" y="74"/>
                  <a:pt x="11" y="74"/>
                  <a:pt x="11" y="74"/>
                </a:cubicBezTo>
                <a:cubicBezTo>
                  <a:pt x="11" y="74"/>
                  <a:pt x="11" y="74"/>
                  <a:pt x="11" y="74"/>
                </a:cubicBezTo>
                <a:cubicBezTo>
                  <a:pt x="5" y="81"/>
                  <a:pt x="5" y="81"/>
                  <a:pt x="5" y="81"/>
                </a:cubicBezTo>
                <a:cubicBezTo>
                  <a:pt x="5" y="84"/>
                  <a:pt x="4" y="87"/>
                  <a:pt x="0" y="93"/>
                </a:cubicBezTo>
                <a:cubicBezTo>
                  <a:pt x="4" y="107"/>
                  <a:pt x="4" y="107"/>
                  <a:pt x="4" y="107"/>
                </a:cubicBezTo>
                <a:cubicBezTo>
                  <a:pt x="22" y="127"/>
                  <a:pt x="22" y="127"/>
                  <a:pt x="22" y="127"/>
                </a:cubicBezTo>
                <a:cubicBezTo>
                  <a:pt x="22" y="127"/>
                  <a:pt x="22" y="127"/>
                  <a:pt x="22" y="127"/>
                </a:cubicBezTo>
                <a:cubicBezTo>
                  <a:pt x="28" y="140"/>
                  <a:pt x="28" y="140"/>
                  <a:pt x="28" y="140"/>
                </a:cubicBezTo>
                <a:cubicBezTo>
                  <a:pt x="28" y="141"/>
                  <a:pt x="28" y="141"/>
                  <a:pt x="28" y="141"/>
                </a:cubicBezTo>
                <a:cubicBezTo>
                  <a:pt x="27" y="142"/>
                  <a:pt x="27" y="142"/>
                  <a:pt x="27" y="142"/>
                </a:cubicBezTo>
                <a:cubicBezTo>
                  <a:pt x="27" y="142"/>
                  <a:pt x="27" y="142"/>
                  <a:pt x="27" y="142"/>
                </a:cubicBezTo>
                <a:cubicBezTo>
                  <a:pt x="22" y="148"/>
                  <a:pt x="22" y="148"/>
                  <a:pt x="22" y="148"/>
                </a:cubicBezTo>
                <a:cubicBezTo>
                  <a:pt x="21" y="149"/>
                  <a:pt x="21" y="149"/>
                  <a:pt x="21" y="149"/>
                </a:cubicBezTo>
                <a:cubicBezTo>
                  <a:pt x="8" y="152"/>
                  <a:pt x="8" y="152"/>
                  <a:pt x="8" y="152"/>
                </a:cubicBezTo>
                <a:cubicBezTo>
                  <a:pt x="10" y="162"/>
                  <a:pt x="10" y="162"/>
                  <a:pt x="10" y="162"/>
                </a:cubicBezTo>
                <a:cubicBezTo>
                  <a:pt x="19" y="166"/>
                  <a:pt x="19" y="166"/>
                  <a:pt x="19" y="166"/>
                </a:cubicBezTo>
                <a:cubicBezTo>
                  <a:pt x="32" y="169"/>
                  <a:pt x="32" y="169"/>
                  <a:pt x="32" y="169"/>
                </a:cubicBezTo>
                <a:cubicBezTo>
                  <a:pt x="36" y="182"/>
                  <a:pt x="36" y="182"/>
                  <a:pt x="36" y="182"/>
                </a:cubicBezTo>
                <a:cubicBezTo>
                  <a:pt x="36" y="182"/>
                  <a:pt x="36" y="182"/>
                  <a:pt x="36" y="182"/>
                </a:cubicBezTo>
                <a:cubicBezTo>
                  <a:pt x="36" y="182"/>
                  <a:pt x="36" y="182"/>
                  <a:pt x="36" y="182"/>
                </a:cubicBezTo>
                <a:cubicBezTo>
                  <a:pt x="36" y="182"/>
                  <a:pt x="36" y="182"/>
                  <a:pt x="36" y="182"/>
                </a:cubicBezTo>
                <a:cubicBezTo>
                  <a:pt x="36" y="183"/>
                  <a:pt x="36" y="183"/>
                  <a:pt x="36" y="183"/>
                </a:cubicBezTo>
                <a:cubicBezTo>
                  <a:pt x="33" y="203"/>
                  <a:pt x="33" y="203"/>
                  <a:pt x="33" y="203"/>
                </a:cubicBezTo>
                <a:cubicBezTo>
                  <a:pt x="33" y="203"/>
                  <a:pt x="33" y="203"/>
                  <a:pt x="33" y="203"/>
                </a:cubicBezTo>
                <a:cubicBezTo>
                  <a:pt x="33" y="204"/>
                  <a:pt x="33" y="204"/>
                  <a:pt x="33" y="204"/>
                </a:cubicBezTo>
                <a:cubicBezTo>
                  <a:pt x="28" y="213"/>
                  <a:pt x="28" y="213"/>
                  <a:pt x="28" y="213"/>
                </a:cubicBezTo>
                <a:cubicBezTo>
                  <a:pt x="28" y="215"/>
                  <a:pt x="28" y="215"/>
                  <a:pt x="28" y="215"/>
                </a:cubicBezTo>
                <a:cubicBezTo>
                  <a:pt x="27" y="215"/>
                  <a:pt x="27" y="215"/>
                  <a:pt x="27" y="215"/>
                </a:cubicBezTo>
                <a:cubicBezTo>
                  <a:pt x="11" y="217"/>
                  <a:pt x="11" y="217"/>
                  <a:pt x="11" y="217"/>
                </a:cubicBezTo>
                <a:cubicBezTo>
                  <a:pt x="11" y="223"/>
                  <a:pt x="11" y="223"/>
                  <a:pt x="11" y="223"/>
                </a:cubicBezTo>
                <a:cubicBezTo>
                  <a:pt x="7" y="237"/>
                  <a:pt x="7" y="237"/>
                  <a:pt x="7" y="237"/>
                </a:cubicBezTo>
                <a:cubicBezTo>
                  <a:pt x="5" y="252"/>
                  <a:pt x="5" y="252"/>
                  <a:pt x="5" y="252"/>
                </a:cubicBezTo>
                <a:cubicBezTo>
                  <a:pt x="8" y="260"/>
                  <a:pt x="8" y="260"/>
                  <a:pt x="8" y="260"/>
                </a:cubicBezTo>
                <a:cubicBezTo>
                  <a:pt x="27" y="272"/>
                  <a:pt x="27" y="272"/>
                  <a:pt x="27" y="272"/>
                </a:cubicBezTo>
                <a:cubicBezTo>
                  <a:pt x="28" y="273"/>
                  <a:pt x="28" y="273"/>
                  <a:pt x="28" y="273"/>
                </a:cubicBezTo>
                <a:cubicBezTo>
                  <a:pt x="36" y="286"/>
                  <a:pt x="36" y="286"/>
                  <a:pt x="36" y="286"/>
                </a:cubicBezTo>
                <a:cubicBezTo>
                  <a:pt x="36" y="287"/>
                  <a:pt x="36" y="287"/>
                  <a:pt x="36" y="287"/>
                </a:cubicBezTo>
                <a:cubicBezTo>
                  <a:pt x="36" y="287"/>
                  <a:pt x="36" y="287"/>
                  <a:pt x="36" y="287"/>
                </a:cubicBezTo>
                <a:cubicBezTo>
                  <a:pt x="36" y="288"/>
                  <a:pt x="36" y="288"/>
                  <a:pt x="36" y="288"/>
                </a:cubicBezTo>
                <a:cubicBezTo>
                  <a:pt x="26" y="309"/>
                  <a:pt x="26" y="309"/>
                  <a:pt x="26" y="309"/>
                </a:cubicBezTo>
                <a:cubicBezTo>
                  <a:pt x="24" y="315"/>
                  <a:pt x="24" y="315"/>
                  <a:pt x="24" y="315"/>
                </a:cubicBezTo>
                <a:cubicBezTo>
                  <a:pt x="24" y="315"/>
                  <a:pt x="24" y="315"/>
                  <a:pt x="24" y="315"/>
                </a:cubicBezTo>
                <a:cubicBezTo>
                  <a:pt x="18" y="329"/>
                  <a:pt x="18" y="329"/>
                  <a:pt x="18" y="329"/>
                </a:cubicBezTo>
                <a:cubicBezTo>
                  <a:pt x="15" y="340"/>
                  <a:pt x="15" y="340"/>
                  <a:pt x="15" y="340"/>
                </a:cubicBezTo>
                <a:cubicBezTo>
                  <a:pt x="15" y="341"/>
                  <a:pt x="15" y="341"/>
                  <a:pt x="15" y="341"/>
                </a:cubicBezTo>
                <a:cubicBezTo>
                  <a:pt x="15" y="342"/>
                  <a:pt x="15" y="342"/>
                  <a:pt x="15" y="342"/>
                </a:cubicBezTo>
                <a:cubicBezTo>
                  <a:pt x="11" y="344"/>
                  <a:pt x="10" y="347"/>
                  <a:pt x="8" y="350"/>
                </a:cubicBezTo>
                <a:cubicBezTo>
                  <a:pt x="8" y="352"/>
                  <a:pt x="8" y="353"/>
                  <a:pt x="9" y="354"/>
                </a:cubicBezTo>
                <a:cubicBezTo>
                  <a:pt x="10" y="355"/>
                  <a:pt x="10" y="355"/>
                  <a:pt x="10" y="355"/>
                </a:cubicBezTo>
                <a:cubicBezTo>
                  <a:pt x="16" y="361"/>
                  <a:pt x="16" y="361"/>
                  <a:pt x="16" y="361"/>
                </a:cubicBezTo>
                <a:cubicBezTo>
                  <a:pt x="16" y="361"/>
                  <a:pt x="16" y="361"/>
                  <a:pt x="16" y="361"/>
                </a:cubicBezTo>
                <a:cubicBezTo>
                  <a:pt x="16" y="361"/>
                  <a:pt x="16" y="361"/>
                  <a:pt x="16" y="361"/>
                </a:cubicBezTo>
                <a:cubicBezTo>
                  <a:pt x="19" y="366"/>
                  <a:pt x="19" y="366"/>
                  <a:pt x="19" y="366"/>
                </a:cubicBezTo>
                <a:cubicBezTo>
                  <a:pt x="20" y="365"/>
                  <a:pt x="20" y="365"/>
                  <a:pt x="20" y="365"/>
                </a:cubicBezTo>
                <a:cubicBezTo>
                  <a:pt x="20" y="365"/>
                  <a:pt x="20" y="365"/>
                  <a:pt x="20" y="365"/>
                </a:cubicBezTo>
                <a:cubicBezTo>
                  <a:pt x="21" y="367"/>
                  <a:pt x="21" y="367"/>
                  <a:pt x="21" y="367"/>
                </a:cubicBezTo>
                <a:cubicBezTo>
                  <a:pt x="21" y="368"/>
                  <a:pt x="21" y="368"/>
                  <a:pt x="21" y="368"/>
                </a:cubicBezTo>
                <a:cubicBezTo>
                  <a:pt x="21" y="370"/>
                  <a:pt x="21" y="370"/>
                  <a:pt x="21" y="370"/>
                </a:cubicBezTo>
                <a:cubicBezTo>
                  <a:pt x="21" y="370"/>
                  <a:pt x="21" y="370"/>
                  <a:pt x="21" y="370"/>
                </a:cubicBezTo>
                <a:cubicBezTo>
                  <a:pt x="21" y="370"/>
                  <a:pt x="21" y="370"/>
                  <a:pt x="21" y="370"/>
                </a:cubicBezTo>
                <a:cubicBezTo>
                  <a:pt x="21" y="370"/>
                  <a:pt x="21" y="370"/>
                  <a:pt x="21" y="370"/>
                </a:cubicBezTo>
                <a:cubicBezTo>
                  <a:pt x="21" y="370"/>
                  <a:pt x="21" y="370"/>
                  <a:pt x="21" y="370"/>
                </a:cubicBezTo>
                <a:cubicBezTo>
                  <a:pt x="22" y="374"/>
                  <a:pt x="22" y="374"/>
                  <a:pt x="22" y="374"/>
                </a:cubicBezTo>
                <a:cubicBezTo>
                  <a:pt x="27" y="376"/>
                  <a:pt x="27" y="376"/>
                  <a:pt x="27" y="376"/>
                </a:cubicBezTo>
                <a:cubicBezTo>
                  <a:pt x="49" y="381"/>
                  <a:pt x="49" y="381"/>
                  <a:pt x="49" y="381"/>
                </a:cubicBezTo>
                <a:cubicBezTo>
                  <a:pt x="56" y="381"/>
                  <a:pt x="63" y="379"/>
                  <a:pt x="70" y="376"/>
                </a:cubicBezTo>
                <a:cubicBezTo>
                  <a:pt x="78" y="373"/>
                  <a:pt x="84" y="372"/>
                  <a:pt x="92" y="373"/>
                </a:cubicBezTo>
                <a:cubicBezTo>
                  <a:pt x="93" y="369"/>
                  <a:pt x="93" y="369"/>
                  <a:pt x="93" y="369"/>
                </a:cubicBezTo>
                <a:cubicBezTo>
                  <a:pt x="86" y="353"/>
                  <a:pt x="86" y="353"/>
                  <a:pt x="86" y="353"/>
                </a:cubicBezTo>
                <a:cubicBezTo>
                  <a:pt x="85" y="352"/>
                  <a:pt x="85" y="352"/>
                  <a:pt x="85" y="352"/>
                </a:cubicBezTo>
                <a:cubicBezTo>
                  <a:pt x="86" y="352"/>
                  <a:pt x="86" y="352"/>
                  <a:pt x="86" y="352"/>
                </a:cubicBezTo>
                <a:cubicBezTo>
                  <a:pt x="120" y="304"/>
                  <a:pt x="120" y="304"/>
                  <a:pt x="120" y="304"/>
                </a:cubicBezTo>
                <a:cubicBezTo>
                  <a:pt x="157" y="268"/>
                  <a:pt x="157" y="268"/>
                  <a:pt x="157" y="268"/>
                </a:cubicBezTo>
                <a:cubicBezTo>
                  <a:pt x="158" y="268"/>
                  <a:pt x="158" y="268"/>
                  <a:pt x="158" y="268"/>
                </a:cubicBezTo>
                <a:cubicBezTo>
                  <a:pt x="169" y="264"/>
                  <a:pt x="169" y="264"/>
                  <a:pt x="169" y="264"/>
                </a:cubicBezTo>
                <a:cubicBezTo>
                  <a:pt x="175" y="257"/>
                  <a:pt x="175" y="257"/>
                  <a:pt x="175" y="257"/>
                </a:cubicBezTo>
                <a:cubicBezTo>
                  <a:pt x="175" y="256"/>
                  <a:pt x="175" y="256"/>
                  <a:pt x="175" y="256"/>
                </a:cubicBezTo>
                <a:cubicBezTo>
                  <a:pt x="180" y="253"/>
                  <a:pt x="184" y="250"/>
                  <a:pt x="189" y="248"/>
                </a:cubicBezTo>
                <a:cubicBezTo>
                  <a:pt x="186" y="245"/>
                  <a:pt x="186" y="245"/>
                  <a:pt x="186" y="245"/>
                </a:cubicBezTo>
                <a:cubicBezTo>
                  <a:pt x="178" y="237"/>
                  <a:pt x="178" y="237"/>
                  <a:pt x="178" y="237"/>
                </a:cubicBezTo>
                <a:cubicBezTo>
                  <a:pt x="178" y="237"/>
                  <a:pt x="178" y="237"/>
                  <a:pt x="178" y="237"/>
                </a:cubicBezTo>
                <a:cubicBezTo>
                  <a:pt x="177" y="237"/>
                  <a:pt x="177" y="237"/>
                  <a:pt x="177" y="237"/>
                </a:cubicBezTo>
                <a:cubicBezTo>
                  <a:pt x="171" y="230"/>
                  <a:pt x="171" y="230"/>
                  <a:pt x="171" y="230"/>
                </a:cubicBezTo>
                <a:cubicBezTo>
                  <a:pt x="171" y="228"/>
                  <a:pt x="171" y="228"/>
                  <a:pt x="171" y="228"/>
                </a:cubicBezTo>
                <a:cubicBezTo>
                  <a:pt x="171" y="227"/>
                  <a:pt x="171" y="227"/>
                  <a:pt x="171" y="227"/>
                </a:cubicBezTo>
                <a:cubicBezTo>
                  <a:pt x="174" y="223"/>
                  <a:pt x="174" y="223"/>
                  <a:pt x="174" y="223"/>
                </a:cubicBezTo>
                <a:cubicBezTo>
                  <a:pt x="166" y="225"/>
                  <a:pt x="166" y="225"/>
                  <a:pt x="166" y="225"/>
                </a:cubicBezTo>
                <a:cubicBezTo>
                  <a:pt x="149" y="221"/>
                  <a:pt x="149" y="221"/>
                  <a:pt x="149" y="221"/>
                </a:cubicBezTo>
                <a:cubicBezTo>
                  <a:pt x="142" y="218"/>
                  <a:pt x="138" y="214"/>
                  <a:pt x="137" y="210"/>
                </a:cubicBezTo>
                <a:cubicBezTo>
                  <a:pt x="133" y="199"/>
                  <a:pt x="132" y="189"/>
                  <a:pt x="132" y="181"/>
                </a:cubicBezTo>
                <a:cubicBezTo>
                  <a:pt x="130" y="184"/>
                  <a:pt x="127" y="185"/>
                  <a:pt x="124" y="185"/>
                </a:cubicBezTo>
                <a:cubicBezTo>
                  <a:pt x="111" y="182"/>
                  <a:pt x="111" y="182"/>
                  <a:pt x="111" y="182"/>
                </a:cubicBezTo>
                <a:cubicBezTo>
                  <a:pt x="103" y="176"/>
                  <a:pt x="103" y="176"/>
                  <a:pt x="103" y="176"/>
                </a:cubicBezTo>
                <a:cubicBezTo>
                  <a:pt x="92" y="173"/>
                  <a:pt x="92" y="173"/>
                  <a:pt x="92" y="173"/>
                </a:cubicBezTo>
                <a:cubicBezTo>
                  <a:pt x="87" y="173"/>
                  <a:pt x="87" y="173"/>
                  <a:pt x="87" y="173"/>
                </a:cubicBezTo>
                <a:cubicBezTo>
                  <a:pt x="84" y="173"/>
                  <a:pt x="81" y="172"/>
                  <a:pt x="78" y="169"/>
                </a:cubicBezTo>
                <a:cubicBezTo>
                  <a:pt x="75" y="167"/>
                  <a:pt x="73" y="165"/>
                  <a:pt x="72" y="162"/>
                </a:cubicBezTo>
                <a:cubicBezTo>
                  <a:pt x="71" y="157"/>
                  <a:pt x="72" y="154"/>
                  <a:pt x="76" y="151"/>
                </a:cubicBezTo>
                <a:cubicBezTo>
                  <a:pt x="81" y="148"/>
                  <a:pt x="86" y="143"/>
                  <a:pt x="90" y="137"/>
                </a:cubicBezTo>
                <a:cubicBezTo>
                  <a:pt x="86" y="132"/>
                  <a:pt x="84" y="126"/>
                  <a:pt x="86" y="121"/>
                </a:cubicBezTo>
                <a:cubicBezTo>
                  <a:pt x="86" y="120"/>
                  <a:pt x="86" y="120"/>
                  <a:pt x="86" y="120"/>
                </a:cubicBezTo>
                <a:cubicBezTo>
                  <a:pt x="87" y="117"/>
                  <a:pt x="92" y="115"/>
                  <a:pt x="101" y="112"/>
                </a:cubicBezTo>
                <a:cubicBezTo>
                  <a:pt x="101" y="109"/>
                  <a:pt x="103" y="107"/>
                  <a:pt x="104" y="106"/>
                </a:cubicBezTo>
                <a:cubicBezTo>
                  <a:pt x="113" y="107"/>
                  <a:pt x="113" y="107"/>
                  <a:pt x="113" y="107"/>
                </a:cubicBezTo>
                <a:cubicBezTo>
                  <a:pt x="112" y="106"/>
                  <a:pt x="112" y="106"/>
                  <a:pt x="112" y="106"/>
                </a:cubicBezTo>
                <a:cubicBezTo>
                  <a:pt x="106" y="102"/>
                  <a:pt x="104" y="98"/>
                  <a:pt x="107" y="93"/>
                </a:cubicBezTo>
                <a:cubicBezTo>
                  <a:pt x="112" y="89"/>
                  <a:pt x="112" y="89"/>
                  <a:pt x="112" y="89"/>
                </a:cubicBezTo>
                <a:cubicBezTo>
                  <a:pt x="117" y="87"/>
                  <a:pt x="124" y="88"/>
                  <a:pt x="130" y="92"/>
                </a:cubicBezTo>
                <a:cubicBezTo>
                  <a:pt x="144" y="101"/>
                  <a:pt x="144" y="101"/>
                  <a:pt x="144" y="101"/>
                </a:cubicBezTo>
                <a:cubicBezTo>
                  <a:pt x="157" y="101"/>
                  <a:pt x="157" y="101"/>
                  <a:pt x="157" y="101"/>
                </a:cubicBezTo>
                <a:cubicBezTo>
                  <a:pt x="161" y="105"/>
                  <a:pt x="161" y="105"/>
                  <a:pt x="161" y="105"/>
                </a:cubicBezTo>
                <a:cubicBezTo>
                  <a:pt x="163" y="110"/>
                  <a:pt x="163" y="110"/>
                  <a:pt x="163" y="110"/>
                </a:cubicBezTo>
                <a:cubicBezTo>
                  <a:pt x="163" y="113"/>
                  <a:pt x="161" y="115"/>
                  <a:pt x="158" y="115"/>
                </a:cubicBezTo>
                <a:cubicBezTo>
                  <a:pt x="155" y="115"/>
                  <a:pt x="154" y="118"/>
                  <a:pt x="154" y="121"/>
                </a:cubicBezTo>
                <a:cubicBezTo>
                  <a:pt x="160" y="136"/>
                  <a:pt x="160" y="136"/>
                  <a:pt x="160" y="136"/>
                </a:cubicBezTo>
                <a:cubicBezTo>
                  <a:pt x="163" y="131"/>
                  <a:pt x="167" y="128"/>
                  <a:pt x="171" y="127"/>
                </a:cubicBezTo>
                <a:cubicBezTo>
                  <a:pt x="172" y="127"/>
                  <a:pt x="175" y="128"/>
                  <a:pt x="177" y="131"/>
                </a:cubicBezTo>
                <a:cubicBezTo>
                  <a:pt x="178" y="134"/>
                  <a:pt x="180" y="139"/>
                  <a:pt x="181" y="145"/>
                </a:cubicBezTo>
                <a:cubicBezTo>
                  <a:pt x="182" y="151"/>
                  <a:pt x="184" y="157"/>
                  <a:pt x="186" y="160"/>
                </a:cubicBezTo>
                <a:cubicBezTo>
                  <a:pt x="191" y="166"/>
                  <a:pt x="191" y="166"/>
                  <a:pt x="191" y="166"/>
                </a:cubicBezTo>
                <a:cubicBezTo>
                  <a:pt x="198" y="176"/>
                  <a:pt x="202" y="182"/>
                  <a:pt x="203" y="188"/>
                </a:cubicBezTo>
                <a:cubicBezTo>
                  <a:pt x="227" y="185"/>
                  <a:pt x="227" y="185"/>
                  <a:pt x="227" y="185"/>
                </a:cubicBezTo>
                <a:cubicBezTo>
                  <a:pt x="237" y="179"/>
                  <a:pt x="237" y="179"/>
                  <a:pt x="237" y="179"/>
                </a:cubicBezTo>
                <a:cubicBezTo>
                  <a:pt x="247" y="167"/>
                  <a:pt x="247" y="167"/>
                  <a:pt x="247" y="167"/>
                </a:cubicBezTo>
                <a:cubicBezTo>
                  <a:pt x="251" y="155"/>
                  <a:pt x="251" y="155"/>
                  <a:pt x="251" y="155"/>
                </a:cubicBezTo>
                <a:cubicBezTo>
                  <a:pt x="251" y="155"/>
                  <a:pt x="251" y="155"/>
                  <a:pt x="251" y="155"/>
                </a:cubicBezTo>
                <a:cubicBezTo>
                  <a:pt x="251" y="154"/>
                  <a:pt x="251" y="154"/>
                  <a:pt x="251" y="154"/>
                </a:cubicBezTo>
                <a:cubicBezTo>
                  <a:pt x="254" y="142"/>
                  <a:pt x="254" y="142"/>
                  <a:pt x="254" y="142"/>
                </a:cubicBezTo>
                <a:cubicBezTo>
                  <a:pt x="254" y="142"/>
                  <a:pt x="254" y="142"/>
                  <a:pt x="254" y="142"/>
                </a:cubicBezTo>
                <a:cubicBezTo>
                  <a:pt x="255" y="140"/>
                  <a:pt x="255" y="140"/>
                  <a:pt x="255" y="140"/>
                </a:cubicBezTo>
                <a:cubicBezTo>
                  <a:pt x="255" y="140"/>
                  <a:pt x="255" y="140"/>
                  <a:pt x="255" y="140"/>
                </a:cubicBezTo>
                <a:cubicBezTo>
                  <a:pt x="265" y="134"/>
                  <a:pt x="265" y="134"/>
                  <a:pt x="265" y="134"/>
                </a:cubicBezTo>
                <a:cubicBezTo>
                  <a:pt x="266" y="133"/>
                  <a:pt x="266" y="133"/>
                  <a:pt x="266" y="133"/>
                </a:cubicBezTo>
                <a:cubicBezTo>
                  <a:pt x="266" y="132"/>
                  <a:pt x="266" y="132"/>
                  <a:pt x="266" y="132"/>
                </a:cubicBezTo>
                <a:cubicBezTo>
                  <a:pt x="251" y="128"/>
                  <a:pt x="251" y="128"/>
                  <a:pt x="251" y="128"/>
                </a:cubicBezTo>
                <a:cubicBezTo>
                  <a:pt x="249" y="128"/>
                  <a:pt x="249" y="128"/>
                  <a:pt x="249" y="128"/>
                </a:cubicBezTo>
                <a:cubicBezTo>
                  <a:pt x="249" y="127"/>
                  <a:pt x="249" y="127"/>
                  <a:pt x="249" y="127"/>
                </a:cubicBezTo>
                <a:cubicBezTo>
                  <a:pt x="246" y="118"/>
                  <a:pt x="246" y="118"/>
                  <a:pt x="246" y="118"/>
                </a:cubicBezTo>
                <a:lnTo>
                  <a:pt x="245" y="115"/>
                </a:lnTo>
                <a:close/>
              </a:path>
            </a:pathLst>
          </a:custGeom>
          <a:solidFill>
            <a:sysClr val="window" lastClr="FFFFFF">
              <a:lumMod val="85000"/>
            </a:sysClr>
          </a:solidFill>
          <a:ln>
            <a:solidFill>
              <a:sysClr val="window" lastClr="FFFFFF">
                <a:lumMod val="65000"/>
              </a:sysClr>
            </a:solidFill>
          </a:ln>
          <a:effectLst>
            <a:outerShdw blurRad="50800" dist="38100" dir="5400000" algn="t" rotWithShape="0">
              <a:prstClr val="black">
                <a:alpha val="40000"/>
              </a:prstClr>
            </a:outerShdw>
          </a:effectLst>
        </p:spPr>
        <p:txBody>
          <a:bodyPr/>
          <a:lstStyle/>
          <a:p>
            <a:endParaRPr lang="zh-CN" altLang="en-US"/>
          </a:p>
        </p:txBody>
      </p:sp>
      <p:sp>
        <p:nvSpPr>
          <p:cNvPr id="34" name="Freeform 35"/>
          <p:cNvSpPr/>
          <p:nvPr/>
        </p:nvSpPr>
        <p:spPr bwMode="auto">
          <a:xfrm>
            <a:off x="6368098" y="5055553"/>
            <a:ext cx="200025" cy="482600"/>
          </a:xfrm>
          <a:custGeom>
            <a:avLst/>
            <a:gdLst>
              <a:gd name="T0" fmla="*/ 152519 w 80"/>
              <a:gd name="T1" fmla="*/ 0 h 194"/>
              <a:gd name="T2" fmla="*/ 45006 w 80"/>
              <a:gd name="T3" fmla="*/ 131844 h 194"/>
              <a:gd name="T4" fmla="*/ 0 w 80"/>
              <a:gd name="T5" fmla="*/ 206473 h 194"/>
              <a:gd name="T6" fmla="*/ 10001 w 80"/>
              <a:gd name="T7" fmla="*/ 288565 h 194"/>
              <a:gd name="T8" fmla="*/ 10001 w 80"/>
              <a:gd name="T9" fmla="*/ 291053 h 194"/>
              <a:gd name="T10" fmla="*/ 10001 w 80"/>
              <a:gd name="T11" fmla="*/ 291053 h 194"/>
              <a:gd name="T12" fmla="*/ 2500 w 80"/>
              <a:gd name="T13" fmla="*/ 348268 h 194"/>
              <a:gd name="T14" fmla="*/ 7501 w 80"/>
              <a:gd name="T15" fmla="*/ 380607 h 194"/>
              <a:gd name="T16" fmla="*/ 70009 w 80"/>
              <a:gd name="T17" fmla="*/ 422897 h 194"/>
              <a:gd name="T18" fmla="*/ 70009 w 80"/>
              <a:gd name="T19" fmla="*/ 422897 h 194"/>
              <a:gd name="T20" fmla="*/ 72509 w 80"/>
              <a:gd name="T21" fmla="*/ 422897 h 194"/>
              <a:gd name="T22" fmla="*/ 72509 w 80"/>
              <a:gd name="T23" fmla="*/ 425385 h 194"/>
              <a:gd name="T24" fmla="*/ 72509 w 80"/>
              <a:gd name="T25" fmla="*/ 425385 h 194"/>
              <a:gd name="T26" fmla="*/ 97512 w 80"/>
              <a:gd name="T27" fmla="*/ 467674 h 194"/>
              <a:gd name="T28" fmla="*/ 117515 w 80"/>
              <a:gd name="T29" fmla="*/ 482600 h 194"/>
              <a:gd name="T30" fmla="*/ 125016 w 80"/>
              <a:gd name="T31" fmla="*/ 383095 h 194"/>
              <a:gd name="T32" fmla="*/ 125016 w 80"/>
              <a:gd name="T33" fmla="*/ 380607 h 194"/>
              <a:gd name="T34" fmla="*/ 170021 w 80"/>
              <a:gd name="T35" fmla="*/ 276127 h 194"/>
              <a:gd name="T36" fmla="*/ 185023 w 80"/>
              <a:gd name="T37" fmla="*/ 149258 h 194"/>
              <a:gd name="T38" fmla="*/ 185023 w 80"/>
              <a:gd name="T39" fmla="*/ 149258 h 194"/>
              <a:gd name="T40" fmla="*/ 187523 w 80"/>
              <a:gd name="T41" fmla="*/ 146770 h 194"/>
              <a:gd name="T42" fmla="*/ 200025 w 80"/>
              <a:gd name="T43" fmla="*/ 114431 h 194"/>
              <a:gd name="T44" fmla="*/ 190024 w 80"/>
              <a:gd name="T45" fmla="*/ 84579 h 194"/>
              <a:gd name="T46" fmla="*/ 190024 w 80"/>
              <a:gd name="T47" fmla="*/ 84579 h 194"/>
              <a:gd name="T48" fmla="*/ 187523 w 80"/>
              <a:gd name="T49" fmla="*/ 84579 h 194"/>
              <a:gd name="T50" fmla="*/ 185023 w 80"/>
              <a:gd name="T51" fmla="*/ 44777 h 194"/>
              <a:gd name="T52" fmla="*/ 187523 w 80"/>
              <a:gd name="T53" fmla="*/ 42290 h 194"/>
              <a:gd name="T54" fmla="*/ 187523 w 80"/>
              <a:gd name="T55" fmla="*/ 42290 h 194"/>
              <a:gd name="T56" fmla="*/ 195024 w 80"/>
              <a:gd name="T57" fmla="*/ 32339 h 194"/>
              <a:gd name="T58" fmla="*/ 200025 w 80"/>
              <a:gd name="T59" fmla="*/ 22389 h 194"/>
              <a:gd name="T60" fmla="*/ 152519 w 80"/>
              <a:gd name="T61" fmla="*/ 0 h 1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0" h="194">
                <a:moveTo>
                  <a:pt x="61" y="0"/>
                </a:moveTo>
                <a:cubicBezTo>
                  <a:pt x="41" y="14"/>
                  <a:pt x="27" y="32"/>
                  <a:pt x="18" y="53"/>
                </a:cubicBezTo>
                <a:cubicBezTo>
                  <a:pt x="10" y="71"/>
                  <a:pt x="4" y="80"/>
                  <a:pt x="0" y="83"/>
                </a:cubicBezTo>
                <a:cubicBezTo>
                  <a:pt x="4" y="116"/>
                  <a:pt x="4" y="116"/>
                  <a:pt x="4" y="116"/>
                </a:cubicBezTo>
                <a:cubicBezTo>
                  <a:pt x="4" y="117"/>
                  <a:pt x="4" y="117"/>
                  <a:pt x="4" y="117"/>
                </a:cubicBezTo>
                <a:cubicBezTo>
                  <a:pt x="4" y="117"/>
                  <a:pt x="4" y="117"/>
                  <a:pt x="4" y="117"/>
                </a:cubicBezTo>
                <a:cubicBezTo>
                  <a:pt x="1" y="140"/>
                  <a:pt x="1" y="140"/>
                  <a:pt x="1" y="140"/>
                </a:cubicBezTo>
                <a:cubicBezTo>
                  <a:pt x="0" y="147"/>
                  <a:pt x="1" y="152"/>
                  <a:pt x="3" y="153"/>
                </a:cubicBezTo>
                <a:cubicBezTo>
                  <a:pt x="28" y="170"/>
                  <a:pt x="28" y="170"/>
                  <a:pt x="28" y="170"/>
                </a:cubicBezTo>
                <a:cubicBezTo>
                  <a:pt x="28" y="170"/>
                  <a:pt x="28" y="170"/>
                  <a:pt x="28" y="170"/>
                </a:cubicBezTo>
                <a:cubicBezTo>
                  <a:pt x="29" y="170"/>
                  <a:pt x="29" y="170"/>
                  <a:pt x="29" y="170"/>
                </a:cubicBezTo>
                <a:cubicBezTo>
                  <a:pt x="29" y="171"/>
                  <a:pt x="29" y="171"/>
                  <a:pt x="29" y="171"/>
                </a:cubicBezTo>
                <a:cubicBezTo>
                  <a:pt x="29" y="171"/>
                  <a:pt x="29" y="171"/>
                  <a:pt x="29" y="171"/>
                </a:cubicBezTo>
                <a:cubicBezTo>
                  <a:pt x="30" y="177"/>
                  <a:pt x="34" y="182"/>
                  <a:pt x="39" y="188"/>
                </a:cubicBezTo>
                <a:cubicBezTo>
                  <a:pt x="41" y="191"/>
                  <a:pt x="44" y="193"/>
                  <a:pt x="47" y="194"/>
                </a:cubicBezTo>
                <a:cubicBezTo>
                  <a:pt x="50" y="154"/>
                  <a:pt x="50" y="154"/>
                  <a:pt x="50" y="154"/>
                </a:cubicBezTo>
                <a:cubicBezTo>
                  <a:pt x="50" y="153"/>
                  <a:pt x="50" y="153"/>
                  <a:pt x="50" y="153"/>
                </a:cubicBezTo>
                <a:cubicBezTo>
                  <a:pt x="68" y="111"/>
                  <a:pt x="68" y="111"/>
                  <a:pt x="68" y="111"/>
                </a:cubicBezTo>
                <a:cubicBezTo>
                  <a:pt x="74" y="60"/>
                  <a:pt x="74" y="60"/>
                  <a:pt x="74" y="60"/>
                </a:cubicBezTo>
                <a:cubicBezTo>
                  <a:pt x="74" y="60"/>
                  <a:pt x="74" y="60"/>
                  <a:pt x="74" y="60"/>
                </a:cubicBezTo>
                <a:cubicBezTo>
                  <a:pt x="75" y="59"/>
                  <a:pt x="75" y="59"/>
                  <a:pt x="75" y="59"/>
                </a:cubicBezTo>
                <a:cubicBezTo>
                  <a:pt x="80" y="46"/>
                  <a:pt x="80" y="46"/>
                  <a:pt x="80" y="46"/>
                </a:cubicBezTo>
                <a:cubicBezTo>
                  <a:pt x="76" y="34"/>
                  <a:pt x="76" y="34"/>
                  <a:pt x="76" y="34"/>
                </a:cubicBezTo>
                <a:cubicBezTo>
                  <a:pt x="76" y="34"/>
                  <a:pt x="76" y="34"/>
                  <a:pt x="76" y="34"/>
                </a:cubicBezTo>
                <a:cubicBezTo>
                  <a:pt x="75" y="34"/>
                  <a:pt x="75" y="34"/>
                  <a:pt x="75" y="34"/>
                </a:cubicBezTo>
                <a:cubicBezTo>
                  <a:pt x="74" y="18"/>
                  <a:pt x="74" y="18"/>
                  <a:pt x="74" y="18"/>
                </a:cubicBezTo>
                <a:cubicBezTo>
                  <a:pt x="75" y="17"/>
                  <a:pt x="75" y="17"/>
                  <a:pt x="75" y="17"/>
                </a:cubicBezTo>
                <a:cubicBezTo>
                  <a:pt x="75" y="17"/>
                  <a:pt x="75" y="17"/>
                  <a:pt x="75" y="17"/>
                </a:cubicBezTo>
                <a:cubicBezTo>
                  <a:pt x="78" y="13"/>
                  <a:pt x="78" y="13"/>
                  <a:pt x="78" y="13"/>
                </a:cubicBezTo>
                <a:cubicBezTo>
                  <a:pt x="80" y="9"/>
                  <a:pt x="80" y="9"/>
                  <a:pt x="80" y="9"/>
                </a:cubicBezTo>
                <a:lnTo>
                  <a:pt x="61" y="0"/>
                </a:lnTo>
                <a:close/>
              </a:path>
            </a:pathLst>
          </a:custGeom>
          <a:solidFill>
            <a:sysClr val="window" lastClr="FFFFFF">
              <a:lumMod val="85000"/>
            </a:sysClr>
          </a:solidFill>
          <a:ln>
            <a:solidFill>
              <a:sysClr val="window" lastClr="FFFFFF">
                <a:lumMod val="65000"/>
              </a:sysClr>
            </a:solidFill>
          </a:ln>
          <a:effectLst>
            <a:outerShdw blurRad="50800" dist="38100" dir="5400000" algn="t" rotWithShape="0">
              <a:prstClr val="black">
                <a:alpha val="40000"/>
              </a:prstClr>
            </a:outerShdw>
          </a:effectLst>
        </p:spPr>
        <p:txBody>
          <a:bodyPr/>
          <a:lstStyle/>
          <a:p>
            <a:endParaRPr lang="zh-CN" altLang="en-US"/>
          </a:p>
        </p:txBody>
      </p:sp>
      <p:sp>
        <p:nvSpPr>
          <p:cNvPr id="35" name="Freeform 36"/>
          <p:cNvSpPr/>
          <p:nvPr/>
        </p:nvSpPr>
        <p:spPr bwMode="auto">
          <a:xfrm>
            <a:off x="4888548" y="5912803"/>
            <a:ext cx="312737" cy="265112"/>
          </a:xfrm>
          <a:custGeom>
            <a:avLst/>
            <a:gdLst>
              <a:gd name="T0" fmla="*/ 142608 w 125"/>
              <a:gd name="T1" fmla="*/ 25011 h 106"/>
              <a:gd name="T2" fmla="*/ 137604 w 125"/>
              <a:gd name="T3" fmla="*/ 32514 h 106"/>
              <a:gd name="T4" fmla="*/ 137604 w 125"/>
              <a:gd name="T5" fmla="*/ 35015 h 106"/>
              <a:gd name="T6" fmla="*/ 135102 w 125"/>
              <a:gd name="T7" fmla="*/ 37516 h 106"/>
              <a:gd name="T8" fmla="*/ 75057 w 125"/>
              <a:gd name="T9" fmla="*/ 52522 h 106"/>
              <a:gd name="T10" fmla="*/ 77559 w 125"/>
              <a:gd name="T11" fmla="*/ 60025 h 106"/>
              <a:gd name="T12" fmla="*/ 97574 w 125"/>
              <a:gd name="T13" fmla="*/ 82535 h 106"/>
              <a:gd name="T14" fmla="*/ 90068 w 125"/>
              <a:gd name="T15" fmla="*/ 85036 h 106"/>
              <a:gd name="T16" fmla="*/ 62547 w 125"/>
              <a:gd name="T17" fmla="*/ 100042 h 106"/>
              <a:gd name="T18" fmla="*/ 15011 w 125"/>
              <a:gd name="T19" fmla="*/ 135057 h 106"/>
              <a:gd name="T20" fmla="*/ 27521 w 125"/>
              <a:gd name="T21" fmla="*/ 237600 h 106"/>
              <a:gd name="T22" fmla="*/ 72555 w 125"/>
              <a:gd name="T23" fmla="*/ 240101 h 106"/>
              <a:gd name="T24" fmla="*/ 75057 w 125"/>
              <a:gd name="T25" fmla="*/ 240101 h 106"/>
              <a:gd name="T26" fmla="*/ 75057 w 125"/>
              <a:gd name="T27" fmla="*/ 242602 h 106"/>
              <a:gd name="T28" fmla="*/ 120091 w 125"/>
              <a:gd name="T29" fmla="*/ 265112 h 106"/>
              <a:gd name="T30" fmla="*/ 167627 w 125"/>
              <a:gd name="T31" fmla="*/ 257609 h 106"/>
              <a:gd name="T32" fmla="*/ 240182 w 125"/>
              <a:gd name="T33" fmla="*/ 197583 h 106"/>
              <a:gd name="T34" fmla="*/ 240182 w 125"/>
              <a:gd name="T35" fmla="*/ 197583 h 106"/>
              <a:gd name="T36" fmla="*/ 242684 w 125"/>
              <a:gd name="T37" fmla="*/ 195082 h 106"/>
              <a:gd name="T38" fmla="*/ 265201 w 125"/>
              <a:gd name="T39" fmla="*/ 190080 h 106"/>
              <a:gd name="T40" fmla="*/ 260197 w 125"/>
              <a:gd name="T41" fmla="*/ 125053 h 106"/>
              <a:gd name="T42" fmla="*/ 260197 w 125"/>
              <a:gd name="T43" fmla="*/ 122552 h 106"/>
              <a:gd name="T44" fmla="*/ 285216 w 125"/>
              <a:gd name="T45" fmla="*/ 82535 h 106"/>
              <a:gd name="T46" fmla="*/ 285216 w 125"/>
              <a:gd name="T47" fmla="*/ 82535 h 106"/>
              <a:gd name="T48" fmla="*/ 287718 w 125"/>
              <a:gd name="T49" fmla="*/ 82535 h 106"/>
              <a:gd name="T50" fmla="*/ 310235 w 125"/>
              <a:gd name="T51" fmla="*/ 65027 h 106"/>
              <a:gd name="T52" fmla="*/ 302729 w 125"/>
              <a:gd name="T53" fmla="*/ 17507 h 106"/>
              <a:gd name="T54" fmla="*/ 282714 w 125"/>
              <a:gd name="T55" fmla="*/ 0 h 106"/>
              <a:gd name="T56" fmla="*/ 285216 w 125"/>
              <a:gd name="T57" fmla="*/ 22510 h 106"/>
              <a:gd name="T58" fmla="*/ 242684 w 125"/>
              <a:gd name="T59" fmla="*/ 15006 h 106"/>
              <a:gd name="T60" fmla="*/ 225171 w 125"/>
              <a:gd name="T61" fmla="*/ 25011 h 106"/>
              <a:gd name="T62" fmla="*/ 225171 w 125"/>
              <a:gd name="T63" fmla="*/ 25011 h 106"/>
              <a:gd name="T64" fmla="*/ 225171 w 125"/>
              <a:gd name="T65" fmla="*/ 25011 h 106"/>
              <a:gd name="T66" fmla="*/ 142608 w 125"/>
              <a:gd name="T67" fmla="*/ 25011 h 1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25" h="106">
                <a:moveTo>
                  <a:pt x="57" y="10"/>
                </a:moveTo>
                <a:cubicBezTo>
                  <a:pt x="55" y="13"/>
                  <a:pt x="55" y="13"/>
                  <a:pt x="55" y="13"/>
                </a:cubicBezTo>
                <a:cubicBezTo>
                  <a:pt x="55" y="14"/>
                  <a:pt x="55" y="14"/>
                  <a:pt x="55" y="14"/>
                </a:cubicBezTo>
                <a:cubicBezTo>
                  <a:pt x="54" y="15"/>
                  <a:pt x="54" y="15"/>
                  <a:pt x="54" y="15"/>
                </a:cubicBezTo>
                <a:cubicBezTo>
                  <a:pt x="30" y="21"/>
                  <a:pt x="30" y="21"/>
                  <a:pt x="30" y="21"/>
                </a:cubicBezTo>
                <a:cubicBezTo>
                  <a:pt x="31" y="24"/>
                  <a:pt x="31" y="24"/>
                  <a:pt x="31" y="24"/>
                </a:cubicBezTo>
                <a:cubicBezTo>
                  <a:pt x="39" y="33"/>
                  <a:pt x="39" y="33"/>
                  <a:pt x="39" y="33"/>
                </a:cubicBezTo>
                <a:cubicBezTo>
                  <a:pt x="38" y="33"/>
                  <a:pt x="37" y="34"/>
                  <a:pt x="36" y="34"/>
                </a:cubicBezTo>
                <a:cubicBezTo>
                  <a:pt x="25" y="40"/>
                  <a:pt x="25" y="40"/>
                  <a:pt x="25" y="40"/>
                </a:cubicBezTo>
                <a:cubicBezTo>
                  <a:pt x="6" y="54"/>
                  <a:pt x="6" y="54"/>
                  <a:pt x="6" y="54"/>
                </a:cubicBezTo>
                <a:cubicBezTo>
                  <a:pt x="0" y="61"/>
                  <a:pt x="2" y="75"/>
                  <a:pt x="11" y="95"/>
                </a:cubicBezTo>
                <a:cubicBezTo>
                  <a:pt x="29" y="96"/>
                  <a:pt x="29" y="96"/>
                  <a:pt x="29" y="96"/>
                </a:cubicBezTo>
                <a:cubicBezTo>
                  <a:pt x="30" y="96"/>
                  <a:pt x="30" y="96"/>
                  <a:pt x="30" y="96"/>
                </a:cubicBezTo>
                <a:cubicBezTo>
                  <a:pt x="30" y="97"/>
                  <a:pt x="30" y="97"/>
                  <a:pt x="30" y="97"/>
                </a:cubicBezTo>
                <a:cubicBezTo>
                  <a:pt x="48" y="106"/>
                  <a:pt x="48" y="106"/>
                  <a:pt x="48" y="106"/>
                </a:cubicBezTo>
                <a:cubicBezTo>
                  <a:pt x="67" y="103"/>
                  <a:pt x="67" y="103"/>
                  <a:pt x="67" y="103"/>
                </a:cubicBezTo>
                <a:cubicBezTo>
                  <a:pt x="75" y="101"/>
                  <a:pt x="84" y="93"/>
                  <a:pt x="96" y="79"/>
                </a:cubicBezTo>
                <a:cubicBezTo>
                  <a:pt x="96" y="79"/>
                  <a:pt x="96" y="79"/>
                  <a:pt x="96" y="79"/>
                </a:cubicBezTo>
                <a:cubicBezTo>
                  <a:pt x="97" y="78"/>
                  <a:pt x="97" y="78"/>
                  <a:pt x="97" y="78"/>
                </a:cubicBezTo>
                <a:cubicBezTo>
                  <a:pt x="106" y="76"/>
                  <a:pt x="106" y="76"/>
                  <a:pt x="106" y="76"/>
                </a:cubicBezTo>
                <a:cubicBezTo>
                  <a:pt x="104" y="50"/>
                  <a:pt x="104" y="50"/>
                  <a:pt x="104" y="50"/>
                </a:cubicBezTo>
                <a:cubicBezTo>
                  <a:pt x="104" y="49"/>
                  <a:pt x="104" y="49"/>
                  <a:pt x="104" y="49"/>
                </a:cubicBezTo>
                <a:cubicBezTo>
                  <a:pt x="114" y="33"/>
                  <a:pt x="114" y="33"/>
                  <a:pt x="114" y="33"/>
                </a:cubicBezTo>
                <a:cubicBezTo>
                  <a:pt x="114" y="33"/>
                  <a:pt x="114" y="33"/>
                  <a:pt x="114" y="33"/>
                </a:cubicBezTo>
                <a:cubicBezTo>
                  <a:pt x="115" y="33"/>
                  <a:pt x="115" y="33"/>
                  <a:pt x="115" y="33"/>
                </a:cubicBezTo>
                <a:cubicBezTo>
                  <a:pt x="124" y="26"/>
                  <a:pt x="124" y="26"/>
                  <a:pt x="124" y="26"/>
                </a:cubicBezTo>
                <a:cubicBezTo>
                  <a:pt x="125" y="19"/>
                  <a:pt x="124" y="12"/>
                  <a:pt x="121" y="7"/>
                </a:cubicBezTo>
                <a:cubicBezTo>
                  <a:pt x="119" y="2"/>
                  <a:pt x="116" y="0"/>
                  <a:pt x="113" y="0"/>
                </a:cubicBezTo>
                <a:cubicBezTo>
                  <a:pt x="114" y="9"/>
                  <a:pt x="114" y="9"/>
                  <a:pt x="114" y="9"/>
                </a:cubicBezTo>
                <a:cubicBezTo>
                  <a:pt x="97" y="6"/>
                  <a:pt x="97" y="6"/>
                  <a:pt x="97" y="6"/>
                </a:cubicBezTo>
                <a:cubicBezTo>
                  <a:pt x="90" y="10"/>
                  <a:pt x="90" y="10"/>
                  <a:pt x="90" y="10"/>
                </a:cubicBezTo>
                <a:cubicBezTo>
                  <a:pt x="90" y="10"/>
                  <a:pt x="90" y="10"/>
                  <a:pt x="90" y="10"/>
                </a:cubicBezTo>
                <a:cubicBezTo>
                  <a:pt x="90" y="10"/>
                  <a:pt x="90" y="10"/>
                  <a:pt x="90" y="10"/>
                </a:cubicBezTo>
                <a:lnTo>
                  <a:pt x="57" y="10"/>
                </a:lnTo>
                <a:close/>
              </a:path>
            </a:pathLst>
          </a:custGeom>
          <a:solidFill>
            <a:sysClr val="window" lastClr="FFFFFF">
              <a:lumMod val="85000"/>
            </a:sysClr>
          </a:solidFill>
          <a:ln>
            <a:solidFill>
              <a:sysClr val="window" lastClr="FFFFFF">
                <a:lumMod val="65000"/>
              </a:sysClr>
            </a:solidFill>
          </a:ln>
          <a:effectLst>
            <a:outerShdw blurRad="50800" dist="38100" dir="5400000" algn="t" rotWithShape="0">
              <a:prstClr val="black">
                <a:alpha val="40000"/>
              </a:prstClr>
            </a:outerShdw>
          </a:effectLst>
        </p:spPr>
        <p:txBody>
          <a:bodyPr/>
          <a:lstStyle/>
          <a:p>
            <a:endParaRPr lang="zh-CN" altLang="en-US"/>
          </a:p>
        </p:txBody>
      </p:sp>
      <p:sp>
        <p:nvSpPr>
          <p:cNvPr id="45" name="文本框 65"/>
          <p:cNvSpPr txBox="1">
            <a:spLocks noChangeArrowheads="1"/>
          </p:cNvSpPr>
          <p:nvPr/>
        </p:nvSpPr>
        <p:spPr bwMode="auto">
          <a:xfrm>
            <a:off x="8295958" y="3517756"/>
            <a:ext cx="3000375" cy="53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ysClr val="windowText" lastClr="000000"/>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ysClr val="windowText" lastClr="000000"/>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ysClr val="windowText" lastClr="000000"/>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ysClr val="windowText" lastClr="000000"/>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ysClr val="windowText" lastClr="000000"/>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zh-CN" sz="1400" dirty="0">
                <a:latin typeface="微软雅黑" panose="020B0503020204020204" charset="-122"/>
                <a:ea typeface="微软雅黑" panose="020B0503020204020204" charset="-122"/>
              </a:rPr>
              <a:t>点击输入内容点击输入 内容</a:t>
            </a:r>
            <a:r>
              <a:rPr lang="zh-CN" altLang="zh-CN" sz="1400" dirty="0">
                <a:latin typeface="微软雅黑" panose="020B0503020204020204" charset="-122"/>
                <a:ea typeface="微软雅黑" panose="020B0503020204020204" charset="-122"/>
                <a:sym typeface="+mn-ea"/>
              </a:rPr>
              <a:t>点击输入内容点击输入 内容</a:t>
            </a:r>
            <a:endParaRPr lang="zh-CN" altLang="zh-CN" sz="1400" dirty="0">
              <a:latin typeface="微软雅黑" panose="020B0503020204020204" charset="-122"/>
              <a:ea typeface="微软雅黑" panose="020B0503020204020204" charset="-122"/>
            </a:endParaRPr>
          </a:p>
        </p:txBody>
      </p:sp>
      <p:sp>
        <p:nvSpPr>
          <p:cNvPr id="46" name="文本框 1"/>
          <p:cNvSpPr txBox="1">
            <a:spLocks noChangeArrowheads="1"/>
          </p:cNvSpPr>
          <p:nvPr/>
        </p:nvSpPr>
        <p:spPr bwMode="auto">
          <a:xfrm>
            <a:off x="8280083" y="1782175"/>
            <a:ext cx="1102360" cy="342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har char="•"/>
              <a:defRPr sz="2800">
                <a:solidFill>
                  <a:sysClr val="windowText" lastClr="000000"/>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ysClr val="windowText" lastClr="000000"/>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ysClr val="windowText" lastClr="000000"/>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ysClr val="windowText" lastClr="000000"/>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ysClr val="windowText" lastClr="000000"/>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Calibri" panose="020F0502020204030204" pitchFamily="34" charset="0"/>
                <a:ea typeface="宋体" panose="02010600030101010101" pitchFamily="2" charset="-122"/>
              </a:defRPr>
            </a:lvl9pPr>
          </a:lstStyle>
          <a:p>
            <a:pPr algn="l" eaLnBrk="1" hangingPunct="1">
              <a:spcBef>
                <a:spcPct val="0"/>
              </a:spcBef>
              <a:buFontTx/>
              <a:buNone/>
            </a:pPr>
            <a:r>
              <a:rPr lang="zh-CN" altLang="en-US" sz="1800" b="1">
                <a:solidFill>
                  <a:srgbClr val="FFB850"/>
                </a:solidFill>
                <a:latin typeface="微软雅黑" panose="020B0503020204020204" charset="-122"/>
                <a:sym typeface="+mn-ea"/>
              </a:rPr>
              <a:t>添加标题</a:t>
            </a:r>
            <a:endParaRPr lang="zh-CN" altLang="en-US" sz="1800" b="1" dirty="0">
              <a:solidFill>
                <a:srgbClr val="FFB850"/>
              </a:solidFill>
              <a:latin typeface="微软雅黑" panose="020B0503020204020204" charset="-122"/>
              <a:ea typeface="MStiffHeiHK-UltraBold" pitchFamily="50" charset="-120"/>
              <a:sym typeface="+mn-ea"/>
            </a:endParaRPr>
          </a:p>
        </p:txBody>
      </p:sp>
      <p:sp>
        <p:nvSpPr>
          <p:cNvPr id="47" name="文本框 67"/>
          <p:cNvSpPr txBox="1">
            <a:spLocks noChangeArrowheads="1"/>
          </p:cNvSpPr>
          <p:nvPr/>
        </p:nvSpPr>
        <p:spPr bwMode="auto">
          <a:xfrm>
            <a:off x="8328343" y="3166284"/>
            <a:ext cx="1102360" cy="342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har char="•"/>
              <a:defRPr sz="2800">
                <a:solidFill>
                  <a:sysClr val="windowText" lastClr="000000"/>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ysClr val="windowText" lastClr="000000"/>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ysClr val="windowText" lastClr="000000"/>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ysClr val="windowText" lastClr="000000"/>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ysClr val="windowText" lastClr="000000"/>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Calibri" panose="020F0502020204030204" pitchFamily="34" charset="0"/>
                <a:ea typeface="宋体" panose="02010600030101010101" pitchFamily="2" charset="-122"/>
              </a:defRPr>
            </a:lvl9pPr>
          </a:lstStyle>
          <a:p>
            <a:pPr algn="l" eaLnBrk="1" hangingPunct="1">
              <a:spcBef>
                <a:spcPct val="0"/>
              </a:spcBef>
              <a:buFontTx/>
              <a:buNone/>
            </a:pPr>
            <a:r>
              <a:rPr lang="zh-CN" altLang="en-US" sz="1800" b="1">
                <a:solidFill>
                  <a:srgbClr val="01ACBE"/>
                </a:solidFill>
                <a:latin typeface="微软雅黑" panose="020B0503020204020204" charset="-122"/>
                <a:sym typeface="+mn-ea"/>
              </a:rPr>
              <a:t>添加标题</a:t>
            </a:r>
            <a:endParaRPr lang="zh-CN" altLang="en-US" sz="1800" b="1" dirty="0">
              <a:solidFill>
                <a:srgbClr val="01ACBE"/>
              </a:solidFill>
              <a:latin typeface="微软雅黑" panose="020B0503020204020204" charset="-122"/>
              <a:ea typeface="MStiffHeiHK-UltraBold" pitchFamily="50" charset="-120"/>
              <a:sym typeface="+mn-ea"/>
            </a:endParaRPr>
          </a:p>
        </p:txBody>
      </p:sp>
      <p:sp>
        <p:nvSpPr>
          <p:cNvPr id="48" name="文本框 68"/>
          <p:cNvSpPr txBox="1">
            <a:spLocks noChangeArrowheads="1"/>
          </p:cNvSpPr>
          <p:nvPr/>
        </p:nvSpPr>
        <p:spPr bwMode="auto">
          <a:xfrm>
            <a:off x="8264208" y="4524787"/>
            <a:ext cx="1102360" cy="67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har char="•"/>
              <a:defRPr sz="2800">
                <a:solidFill>
                  <a:sysClr val="windowText" lastClr="000000"/>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ysClr val="windowText" lastClr="000000"/>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ysClr val="windowText" lastClr="000000"/>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ysClr val="windowText" lastClr="000000"/>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ysClr val="windowText" lastClr="000000"/>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Calibri" panose="020F0502020204030204" pitchFamily="34" charset="0"/>
                <a:ea typeface="宋体" panose="02010600030101010101" pitchFamily="2" charset="-122"/>
              </a:defRPr>
            </a:lvl9pPr>
          </a:lstStyle>
          <a:p>
            <a:pPr algn="l" eaLnBrk="1" hangingPunct="1">
              <a:lnSpc>
                <a:spcPct val="100000"/>
              </a:lnSpc>
              <a:spcBef>
                <a:spcPct val="0"/>
              </a:spcBef>
              <a:buFont typeface="Arial" panose="020B0604020202020204" pitchFamily="34" charset="0"/>
              <a:buNone/>
            </a:pPr>
            <a:r>
              <a:rPr lang="zh-CN" altLang="en-US" sz="1800" b="1">
                <a:solidFill>
                  <a:srgbClr val="F6615B"/>
                </a:solidFill>
                <a:latin typeface="微软雅黑" panose="020B0503020204020204" charset="-122"/>
                <a:sym typeface="+mn-ea"/>
              </a:rPr>
              <a:t>添加标题</a:t>
            </a:r>
            <a:endParaRPr lang="zh-CN" altLang="en-US" sz="1800" b="1">
              <a:solidFill>
                <a:srgbClr val="F6615B"/>
              </a:solidFill>
              <a:latin typeface="微软雅黑" panose="020B0503020204020204" charset="-122"/>
              <a:sym typeface="+mn-ea"/>
            </a:endParaRPr>
          </a:p>
          <a:p>
            <a:pPr eaLnBrk="1" hangingPunct="1">
              <a:lnSpc>
                <a:spcPct val="100000"/>
              </a:lnSpc>
              <a:spcBef>
                <a:spcPct val="0"/>
              </a:spcBef>
              <a:buFont typeface="Arial" panose="020B0604020202020204" pitchFamily="34" charset="0"/>
              <a:buNone/>
            </a:pPr>
            <a:endParaRPr lang="zh-CN" altLang="en-US" sz="1800" b="1" dirty="0">
              <a:solidFill>
                <a:srgbClr val="F6615B"/>
              </a:solidFill>
              <a:latin typeface="微软雅黑" panose="020B0503020204020204" charset="-122"/>
              <a:ea typeface="MStiffHeiHK-UltraBold" pitchFamily="50" charset="-120"/>
              <a:sym typeface="+mn-ea"/>
            </a:endParaRPr>
          </a:p>
        </p:txBody>
      </p:sp>
      <p:sp>
        <p:nvSpPr>
          <p:cNvPr id="49" name="文本框 69"/>
          <p:cNvSpPr txBox="1">
            <a:spLocks noChangeArrowheads="1"/>
          </p:cNvSpPr>
          <p:nvPr/>
        </p:nvSpPr>
        <p:spPr bwMode="auto">
          <a:xfrm>
            <a:off x="8280083" y="4845462"/>
            <a:ext cx="3000375" cy="53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ysClr val="windowText" lastClr="000000"/>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ysClr val="windowText" lastClr="000000"/>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ysClr val="windowText" lastClr="000000"/>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ysClr val="windowText" lastClr="000000"/>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ysClr val="windowText" lastClr="000000"/>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zh-CN" sz="1400">
                <a:latin typeface="微软雅黑" panose="020B0503020204020204" charset="-122"/>
                <a:ea typeface="微软雅黑" panose="020B0503020204020204" charset="-122"/>
              </a:rPr>
              <a:t>点击输入内容点击输入 内容</a:t>
            </a:r>
            <a:r>
              <a:rPr lang="zh-CN" altLang="zh-CN" sz="1400" dirty="0">
                <a:latin typeface="微软雅黑" panose="020B0503020204020204" charset="-122"/>
                <a:ea typeface="微软雅黑" panose="020B0503020204020204" charset="-122"/>
                <a:sym typeface="+mn-ea"/>
              </a:rPr>
              <a:t>点击输入内容点击输入 内容</a:t>
            </a:r>
            <a:endParaRPr lang="zh-CN" altLang="zh-CN" sz="1800">
              <a:latin typeface="微软雅黑" panose="020B0503020204020204" charset="-122"/>
              <a:ea typeface="微软雅黑" panose="020B0503020204020204" charset="-122"/>
            </a:endParaRPr>
          </a:p>
        </p:txBody>
      </p:sp>
      <p:sp>
        <p:nvSpPr>
          <p:cNvPr id="50" name="文本框 70"/>
          <p:cNvSpPr txBox="1">
            <a:spLocks noChangeArrowheads="1"/>
          </p:cNvSpPr>
          <p:nvPr/>
        </p:nvSpPr>
        <p:spPr bwMode="auto">
          <a:xfrm>
            <a:off x="8280083" y="2076497"/>
            <a:ext cx="3000375" cy="53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ysClr val="windowText" lastClr="000000"/>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ysClr val="windowText" lastClr="000000"/>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ysClr val="windowText" lastClr="000000"/>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ysClr val="windowText" lastClr="000000"/>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ysClr val="windowText" lastClr="000000"/>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zh-CN" sz="1400" dirty="0">
                <a:latin typeface="微软雅黑" panose="020B0503020204020204" charset="-122"/>
                <a:ea typeface="微软雅黑" panose="020B0503020204020204" charset="-122"/>
              </a:rPr>
              <a:t>点击输入内容点击输入 内容</a:t>
            </a:r>
            <a:r>
              <a:rPr lang="zh-CN" altLang="zh-CN" sz="1400" dirty="0">
                <a:latin typeface="微软雅黑" panose="020B0503020204020204" charset="-122"/>
                <a:ea typeface="微软雅黑" panose="020B0503020204020204" charset="-122"/>
                <a:sym typeface="+mn-ea"/>
              </a:rPr>
              <a:t>点击输入内容点击输入 内容</a:t>
            </a:r>
            <a:endParaRPr lang="zh-CN" altLang="zh-CN" sz="1400" dirty="0">
              <a:latin typeface="微软雅黑" panose="020B0503020204020204" charset="-122"/>
              <a:ea typeface="微软雅黑" panose="020B0503020204020204" charset="-122"/>
            </a:endParaRPr>
          </a:p>
        </p:txBody>
      </p:sp>
      <p:sp>
        <p:nvSpPr>
          <p:cNvPr id="54" name="文本框 68"/>
          <p:cNvSpPr txBox="1">
            <a:spLocks noChangeArrowheads="1"/>
          </p:cNvSpPr>
          <p:nvPr/>
        </p:nvSpPr>
        <p:spPr bwMode="auto">
          <a:xfrm>
            <a:off x="8279448" y="5694149"/>
            <a:ext cx="1102360"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har char="•"/>
              <a:defRPr sz="2800">
                <a:solidFill>
                  <a:sysClr val="windowText" lastClr="000000"/>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ysClr val="windowText" lastClr="000000"/>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ysClr val="windowText" lastClr="000000"/>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ysClr val="windowText" lastClr="000000"/>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ysClr val="windowText" lastClr="000000"/>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Calibri" panose="020F0502020204030204" pitchFamily="34" charset="0"/>
                <a:ea typeface="宋体" panose="02010600030101010101" pitchFamily="2" charset="-122"/>
              </a:defRPr>
            </a:lvl9pPr>
          </a:lstStyle>
          <a:p>
            <a:pPr algn="l" eaLnBrk="1" hangingPunct="1">
              <a:lnSpc>
                <a:spcPct val="100000"/>
              </a:lnSpc>
              <a:spcBef>
                <a:spcPct val="0"/>
              </a:spcBef>
              <a:buFont typeface="Arial" panose="020B0604020202020204" pitchFamily="34" charset="0"/>
              <a:buNone/>
            </a:pPr>
            <a:r>
              <a:rPr lang="zh-CN" altLang="en-US" sz="1800" b="1">
                <a:solidFill>
                  <a:srgbClr val="7030A0"/>
                </a:solidFill>
                <a:latin typeface="微软雅黑" panose="020B0503020204020204" charset="-122"/>
                <a:sym typeface="+mn-ea"/>
              </a:rPr>
              <a:t>添加标题</a:t>
            </a:r>
            <a:endParaRPr lang="zh-CN" altLang="en-US" sz="1800" b="1">
              <a:solidFill>
                <a:srgbClr val="7030A0"/>
              </a:solidFill>
              <a:latin typeface="微软雅黑" panose="020B0503020204020204" charset="-122"/>
              <a:sym typeface="+mn-ea"/>
            </a:endParaRPr>
          </a:p>
          <a:p>
            <a:pPr eaLnBrk="1" hangingPunct="1">
              <a:lnSpc>
                <a:spcPct val="100000"/>
              </a:lnSpc>
              <a:spcBef>
                <a:spcPct val="0"/>
              </a:spcBef>
              <a:buFont typeface="Arial" panose="020B0604020202020204" pitchFamily="34" charset="0"/>
              <a:buNone/>
            </a:pPr>
            <a:endParaRPr lang="zh-CN" altLang="en-US" sz="1800" b="1" dirty="0">
              <a:solidFill>
                <a:srgbClr val="FFC000"/>
              </a:solidFill>
              <a:latin typeface="微软雅黑" panose="020B0503020204020204" charset="-122"/>
              <a:ea typeface="MStiffHeiHK-UltraBold" pitchFamily="50" charset="-120"/>
              <a:sym typeface="+mn-ea"/>
            </a:endParaRPr>
          </a:p>
        </p:txBody>
      </p:sp>
      <p:sp>
        <p:nvSpPr>
          <p:cNvPr id="55" name="文本框 69"/>
          <p:cNvSpPr txBox="1">
            <a:spLocks noChangeArrowheads="1"/>
          </p:cNvSpPr>
          <p:nvPr/>
        </p:nvSpPr>
        <p:spPr bwMode="auto">
          <a:xfrm>
            <a:off x="8249603" y="6033239"/>
            <a:ext cx="3000375" cy="53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ysClr val="windowText" lastClr="000000"/>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ysClr val="windowText" lastClr="000000"/>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ysClr val="windowText" lastClr="000000"/>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ysClr val="windowText" lastClr="000000"/>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ysClr val="windowText" lastClr="000000"/>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zh-CN" sz="1400">
                <a:latin typeface="微软雅黑" panose="020B0503020204020204" charset="-122"/>
                <a:ea typeface="微软雅黑" panose="020B0503020204020204" charset="-122"/>
              </a:rPr>
              <a:t>点击输入内容点击输入 内容</a:t>
            </a:r>
            <a:r>
              <a:rPr lang="zh-CN" altLang="zh-CN" sz="1400" dirty="0">
                <a:latin typeface="微软雅黑" panose="020B0503020204020204" charset="-122"/>
                <a:ea typeface="微软雅黑" panose="020B0503020204020204" charset="-122"/>
                <a:sym typeface="+mn-ea"/>
              </a:rPr>
              <a:t>点击输入内容点击输入 内容</a:t>
            </a:r>
            <a:endParaRPr lang="zh-CN" altLang="zh-CN" sz="1800">
              <a:latin typeface="微软雅黑" panose="020B0503020204020204" charset="-122"/>
              <a:ea typeface="微软雅黑" panose="020B0503020204020204" charset="-122"/>
            </a:endParaRPr>
          </a:p>
        </p:txBody>
      </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Effect transition="in" filter="fade">
                                      <p:cBhvr>
                                        <p:cTn id="40" dur="500"/>
                                        <p:tgtEl>
                                          <p:spTgt spid="10"/>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p:cTn id="53" dur="500" fill="hold"/>
                                        <p:tgtEl>
                                          <p:spTgt spid="4"/>
                                        </p:tgtEl>
                                        <p:attrNameLst>
                                          <p:attrName>ppt_w</p:attrName>
                                        </p:attrNameLst>
                                      </p:cBhvr>
                                      <p:tavLst>
                                        <p:tav tm="0">
                                          <p:val>
                                            <p:fltVal val="0"/>
                                          </p:val>
                                        </p:tav>
                                        <p:tav tm="100000">
                                          <p:val>
                                            <p:strVal val="#ppt_w"/>
                                          </p:val>
                                        </p:tav>
                                      </p:tavLst>
                                    </p:anim>
                                    <p:anim calcmode="lin" valueType="num">
                                      <p:cBhvr>
                                        <p:cTn id="54" dur="500" fill="hold"/>
                                        <p:tgtEl>
                                          <p:spTgt spid="4"/>
                                        </p:tgtEl>
                                        <p:attrNameLst>
                                          <p:attrName>ppt_h</p:attrName>
                                        </p:attrNameLst>
                                      </p:cBhvr>
                                      <p:tavLst>
                                        <p:tav tm="0">
                                          <p:val>
                                            <p:fltVal val="0"/>
                                          </p:val>
                                        </p:tav>
                                        <p:tav tm="100000">
                                          <p:val>
                                            <p:strVal val="#ppt_h"/>
                                          </p:val>
                                        </p:tav>
                                      </p:tavLst>
                                    </p:anim>
                                    <p:animEffect transition="in" filter="fade">
                                      <p:cBhvr>
                                        <p:cTn id="55" dur="500"/>
                                        <p:tgtEl>
                                          <p:spTgt spid="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p:cTn id="58" dur="500" fill="hold"/>
                                        <p:tgtEl>
                                          <p:spTgt spid="15"/>
                                        </p:tgtEl>
                                        <p:attrNameLst>
                                          <p:attrName>ppt_w</p:attrName>
                                        </p:attrNameLst>
                                      </p:cBhvr>
                                      <p:tavLst>
                                        <p:tav tm="0">
                                          <p:val>
                                            <p:fltVal val="0"/>
                                          </p:val>
                                        </p:tav>
                                        <p:tav tm="100000">
                                          <p:val>
                                            <p:strVal val="#ppt_w"/>
                                          </p:val>
                                        </p:tav>
                                      </p:tavLst>
                                    </p:anim>
                                    <p:anim calcmode="lin" valueType="num">
                                      <p:cBhvr>
                                        <p:cTn id="59" dur="500" fill="hold"/>
                                        <p:tgtEl>
                                          <p:spTgt spid="15"/>
                                        </p:tgtEl>
                                        <p:attrNameLst>
                                          <p:attrName>ppt_h</p:attrName>
                                        </p:attrNameLst>
                                      </p:cBhvr>
                                      <p:tavLst>
                                        <p:tav tm="0">
                                          <p:val>
                                            <p:fltVal val="0"/>
                                          </p:val>
                                        </p:tav>
                                        <p:tav tm="100000">
                                          <p:val>
                                            <p:strVal val="#ppt_h"/>
                                          </p:val>
                                        </p:tav>
                                      </p:tavLst>
                                    </p:anim>
                                    <p:animEffect transition="in" filter="fade">
                                      <p:cBhvr>
                                        <p:cTn id="60" dur="500"/>
                                        <p:tgtEl>
                                          <p:spTgt spid="15"/>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p:cTn id="63" dur="500" fill="hold"/>
                                        <p:tgtEl>
                                          <p:spTgt spid="16"/>
                                        </p:tgtEl>
                                        <p:attrNameLst>
                                          <p:attrName>ppt_w</p:attrName>
                                        </p:attrNameLst>
                                      </p:cBhvr>
                                      <p:tavLst>
                                        <p:tav tm="0">
                                          <p:val>
                                            <p:fltVal val="0"/>
                                          </p:val>
                                        </p:tav>
                                        <p:tav tm="100000">
                                          <p:val>
                                            <p:strVal val="#ppt_w"/>
                                          </p:val>
                                        </p:tav>
                                      </p:tavLst>
                                    </p:anim>
                                    <p:anim calcmode="lin" valueType="num">
                                      <p:cBhvr>
                                        <p:cTn id="64" dur="500" fill="hold"/>
                                        <p:tgtEl>
                                          <p:spTgt spid="16"/>
                                        </p:tgtEl>
                                        <p:attrNameLst>
                                          <p:attrName>ppt_h</p:attrName>
                                        </p:attrNameLst>
                                      </p:cBhvr>
                                      <p:tavLst>
                                        <p:tav tm="0">
                                          <p:val>
                                            <p:fltVal val="0"/>
                                          </p:val>
                                        </p:tav>
                                        <p:tav tm="100000">
                                          <p:val>
                                            <p:strVal val="#ppt_h"/>
                                          </p:val>
                                        </p:tav>
                                      </p:tavLst>
                                    </p:anim>
                                    <p:animEffect transition="in" filter="fade">
                                      <p:cBhvr>
                                        <p:cTn id="65" dur="500"/>
                                        <p:tgtEl>
                                          <p:spTgt spid="1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p:cTn id="68" dur="500" fill="hold"/>
                                        <p:tgtEl>
                                          <p:spTgt spid="17"/>
                                        </p:tgtEl>
                                        <p:attrNameLst>
                                          <p:attrName>ppt_w</p:attrName>
                                        </p:attrNameLst>
                                      </p:cBhvr>
                                      <p:tavLst>
                                        <p:tav tm="0">
                                          <p:val>
                                            <p:fltVal val="0"/>
                                          </p:val>
                                        </p:tav>
                                        <p:tav tm="100000">
                                          <p:val>
                                            <p:strVal val="#ppt_w"/>
                                          </p:val>
                                        </p:tav>
                                      </p:tavLst>
                                    </p:anim>
                                    <p:anim calcmode="lin" valueType="num">
                                      <p:cBhvr>
                                        <p:cTn id="69" dur="500" fill="hold"/>
                                        <p:tgtEl>
                                          <p:spTgt spid="17"/>
                                        </p:tgtEl>
                                        <p:attrNameLst>
                                          <p:attrName>ppt_h</p:attrName>
                                        </p:attrNameLst>
                                      </p:cBhvr>
                                      <p:tavLst>
                                        <p:tav tm="0">
                                          <p:val>
                                            <p:fltVal val="0"/>
                                          </p:val>
                                        </p:tav>
                                        <p:tav tm="100000">
                                          <p:val>
                                            <p:strVal val="#ppt_h"/>
                                          </p:val>
                                        </p:tav>
                                      </p:tavLst>
                                    </p:anim>
                                    <p:animEffect transition="in" filter="fade">
                                      <p:cBhvr>
                                        <p:cTn id="70" dur="500"/>
                                        <p:tgtEl>
                                          <p:spTgt spid="17"/>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p:cTn id="73" dur="500" fill="hold"/>
                                        <p:tgtEl>
                                          <p:spTgt spid="18"/>
                                        </p:tgtEl>
                                        <p:attrNameLst>
                                          <p:attrName>ppt_w</p:attrName>
                                        </p:attrNameLst>
                                      </p:cBhvr>
                                      <p:tavLst>
                                        <p:tav tm="0">
                                          <p:val>
                                            <p:fltVal val="0"/>
                                          </p:val>
                                        </p:tav>
                                        <p:tav tm="100000">
                                          <p:val>
                                            <p:strVal val="#ppt_w"/>
                                          </p:val>
                                        </p:tav>
                                      </p:tavLst>
                                    </p:anim>
                                    <p:anim calcmode="lin" valueType="num">
                                      <p:cBhvr>
                                        <p:cTn id="74" dur="500" fill="hold"/>
                                        <p:tgtEl>
                                          <p:spTgt spid="18"/>
                                        </p:tgtEl>
                                        <p:attrNameLst>
                                          <p:attrName>ppt_h</p:attrName>
                                        </p:attrNameLst>
                                      </p:cBhvr>
                                      <p:tavLst>
                                        <p:tav tm="0">
                                          <p:val>
                                            <p:fltVal val="0"/>
                                          </p:val>
                                        </p:tav>
                                        <p:tav tm="100000">
                                          <p:val>
                                            <p:strVal val="#ppt_h"/>
                                          </p:val>
                                        </p:tav>
                                      </p:tavLst>
                                    </p:anim>
                                    <p:animEffect transition="in" filter="fade">
                                      <p:cBhvr>
                                        <p:cTn id="75" dur="500"/>
                                        <p:tgtEl>
                                          <p:spTgt spid="18"/>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p:cTn id="78" dur="500" fill="hold"/>
                                        <p:tgtEl>
                                          <p:spTgt spid="19"/>
                                        </p:tgtEl>
                                        <p:attrNameLst>
                                          <p:attrName>ppt_w</p:attrName>
                                        </p:attrNameLst>
                                      </p:cBhvr>
                                      <p:tavLst>
                                        <p:tav tm="0">
                                          <p:val>
                                            <p:fltVal val="0"/>
                                          </p:val>
                                        </p:tav>
                                        <p:tav tm="100000">
                                          <p:val>
                                            <p:strVal val="#ppt_w"/>
                                          </p:val>
                                        </p:tav>
                                      </p:tavLst>
                                    </p:anim>
                                    <p:anim calcmode="lin" valueType="num">
                                      <p:cBhvr>
                                        <p:cTn id="79" dur="500" fill="hold"/>
                                        <p:tgtEl>
                                          <p:spTgt spid="19"/>
                                        </p:tgtEl>
                                        <p:attrNameLst>
                                          <p:attrName>ppt_h</p:attrName>
                                        </p:attrNameLst>
                                      </p:cBhvr>
                                      <p:tavLst>
                                        <p:tav tm="0">
                                          <p:val>
                                            <p:fltVal val="0"/>
                                          </p:val>
                                        </p:tav>
                                        <p:tav tm="100000">
                                          <p:val>
                                            <p:strVal val="#ppt_h"/>
                                          </p:val>
                                        </p:tav>
                                      </p:tavLst>
                                    </p:anim>
                                    <p:animEffect transition="in" filter="fade">
                                      <p:cBhvr>
                                        <p:cTn id="80" dur="500"/>
                                        <p:tgtEl>
                                          <p:spTgt spid="19"/>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20"/>
                                        </p:tgtEl>
                                        <p:attrNameLst>
                                          <p:attrName>style.visibility</p:attrName>
                                        </p:attrNameLst>
                                      </p:cBhvr>
                                      <p:to>
                                        <p:strVal val="visible"/>
                                      </p:to>
                                    </p:set>
                                    <p:anim calcmode="lin" valueType="num">
                                      <p:cBhvr>
                                        <p:cTn id="83" dur="500" fill="hold"/>
                                        <p:tgtEl>
                                          <p:spTgt spid="20"/>
                                        </p:tgtEl>
                                        <p:attrNameLst>
                                          <p:attrName>ppt_w</p:attrName>
                                        </p:attrNameLst>
                                      </p:cBhvr>
                                      <p:tavLst>
                                        <p:tav tm="0">
                                          <p:val>
                                            <p:fltVal val="0"/>
                                          </p:val>
                                        </p:tav>
                                        <p:tav tm="100000">
                                          <p:val>
                                            <p:strVal val="#ppt_w"/>
                                          </p:val>
                                        </p:tav>
                                      </p:tavLst>
                                    </p:anim>
                                    <p:anim calcmode="lin" valueType="num">
                                      <p:cBhvr>
                                        <p:cTn id="84" dur="500" fill="hold"/>
                                        <p:tgtEl>
                                          <p:spTgt spid="20"/>
                                        </p:tgtEl>
                                        <p:attrNameLst>
                                          <p:attrName>ppt_h</p:attrName>
                                        </p:attrNameLst>
                                      </p:cBhvr>
                                      <p:tavLst>
                                        <p:tav tm="0">
                                          <p:val>
                                            <p:fltVal val="0"/>
                                          </p:val>
                                        </p:tav>
                                        <p:tav tm="100000">
                                          <p:val>
                                            <p:strVal val="#ppt_h"/>
                                          </p:val>
                                        </p:tav>
                                      </p:tavLst>
                                    </p:anim>
                                    <p:animEffect transition="in" filter="fade">
                                      <p:cBhvr>
                                        <p:cTn id="85" dur="500"/>
                                        <p:tgtEl>
                                          <p:spTgt spid="20"/>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22"/>
                                        </p:tgtEl>
                                        <p:attrNameLst>
                                          <p:attrName>style.visibility</p:attrName>
                                        </p:attrNameLst>
                                      </p:cBhvr>
                                      <p:to>
                                        <p:strVal val="visible"/>
                                      </p:to>
                                    </p:set>
                                    <p:anim calcmode="lin" valueType="num">
                                      <p:cBhvr>
                                        <p:cTn id="88" dur="500" fill="hold"/>
                                        <p:tgtEl>
                                          <p:spTgt spid="22"/>
                                        </p:tgtEl>
                                        <p:attrNameLst>
                                          <p:attrName>ppt_w</p:attrName>
                                        </p:attrNameLst>
                                      </p:cBhvr>
                                      <p:tavLst>
                                        <p:tav tm="0">
                                          <p:val>
                                            <p:fltVal val="0"/>
                                          </p:val>
                                        </p:tav>
                                        <p:tav tm="100000">
                                          <p:val>
                                            <p:strVal val="#ppt_w"/>
                                          </p:val>
                                        </p:tav>
                                      </p:tavLst>
                                    </p:anim>
                                    <p:anim calcmode="lin" valueType="num">
                                      <p:cBhvr>
                                        <p:cTn id="89" dur="500" fill="hold"/>
                                        <p:tgtEl>
                                          <p:spTgt spid="22"/>
                                        </p:tgtEl>
                                        <p:attrNameLst>
                                          <p:attrName>ppt_h</p:attrName>
                                        </p:attrNameLst>
                                      </p:cBhvr>
                                      <p:tavLst>
                                        <p:tav tm="0">
                                          <p:val>
                                            <p:fltVal val="0"/>
                                          </p:val>
                                        </p:tav>
                                        <p:tav tm="100000">
                                          <p:val>
                                            <p:strVal val="#ppt_h"/>
                                          </p:val>
                                        </p:tav>
                                      </p:tavLst>
                                    </p:anim>
                                    <p:animEffect transition="in" filter="fade">
                                      <p:cBhvr>
                                        <p:cTn id="90" dur="500"/>
                                        <p:tgtEl>
                                          <p:spTgt spid="22"/>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23"/>
                                        </p:tgtEl>
                                        <p:attrNameLst>
                                          <p:attrName>style.visibility</p:attrName>
                                        </p:attrNameLst>
                                      </p:cBhvr>
                                      <p:to>
                                        <p:strVal val="visible"/>
                                      </p:to>
                                    </p:set>
                                    <p:anim calcmode="lin" valueType="num">
                                      <p:cBhvr>
                                        <p:cTn id="93" dur="500" fill="hold"/>
                                        <p:tgtEl>
                                          <p:spTgt spid="23"/>
                                        </p:tgtEl>
                                        <p:attrNameLst>
                                          <p:attrName>ppt_w</p:attrName>
                                        </p:attrNameLst>
                                      </p:cBhvr>
                                      <p:tavLst>
                                        <p:tav tm="0">
                                          <p:val>
                                            <p:fltVal val="0"/>
                                          </p:val>
                                        </p:tav>
                                        <p:tav tm="100000">
                                          <p:val>
                                            <p:strVal val="#ppt_w"/>
                                          </p:val>
                                        </p:tav>
                                      </p:tavLst>
                                    </p:anim>
                                    <p:anim calcmode="lin" valueType="num">
                                      <p:cBhvr>
                                        <p:cTn id="94" dur="500" fill="hold"/>
                                        <p:tgtEl>
                                          <p:spTgt spid="23"/>
                                        </p:tgtEl>
                                        <p:attrNameLst>
                                          <p:attrName>ppt_h</p:attrName>
                                        </p:attrNameLst>
                                      </p:cBhvr>
                                      <p:tavLst>
                                        <p:tav tm="0">
                                          <p:val>
                                            <p:fltVal val="0"/>
                                          </p:val>
                                        </p:tav>
                                        <p:tav tm="100000">
                                          <p:val>
                                            <p:strVal val="#ppt_h"/>
                                          </p:val>
                                        </p:tav>
                                      </p:tavLst>
                                    </p:anim>
                                    <p:animEffect transition="in" filter="fade">
                                      <p:cBhvr>
                                        <p:cTn id="95" dur="500"/>
                                        <p:tgtEl>
                                          <p:spTgt spid="23"/>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24"/>
                                        </p:tgtEl>
                                        <p:attrNameLst>
                                          <p:attrName>style.visibility</p:attrName>
                                        </p:attrNameLst>
                                      </p:cBhvr>
                                      <p:to>
                                        <p:strVal val="visible"/>
                                      </p:to>
                                    </p:set>
                                    <p:anim calcmode="lin" valueType="num">
                                      <p:cBhvr>
                                        <p:cTn id="98" dur="500" fill="hold"/>
                                        <p:tgtEl>
                                          <p:spTgt spid="24"/>
                                        </p:tgtEl>
                                        <p:attrNameLst>
                                          <p:attrName>ppt_w</p:attrName>
                                        </p:attrNameLst>
                                      </p:cBhvr>
                                      <p:tavLst>
                                        <p:tav tm="0">
                                          <p:val>
                                            <p:fltVal val="0"/>
                                          </p:val>
                                        </p:tav>
                                        <p:tav tm="100000">
                                          <p:val>
                                            <p:strVal val="#ppt_w"/>
                                          </p:val>
                                        </p:tav>
                                      </p:tavLst>
                                    </p:anim>
                                    <p:anim calcmode="lin" valueType="num">
                                      <p:cBhvr>
                                        <p:cTn id="99" dur="500" fill="hold"/>
                                        <p:tgtEl>
                                          <p:spTgt spid="24"/>
                                        </p:tgtEl>
                                        <p:attrNameLst>
                                          <p:attrName>ppt_h</p:attrName>
                                        </p:attrNameLst>
                                      </p:cBhvr>
                                      <p:tavLst>
                                        <p:tav tm="0">
                                          <p:val>
                                            <p:fltVal val="0"/>
                                          </p:val>
                                        </p:tav>
                                        <p:tav tm="100000">
                                          <p:val>
                                            <p:strVal val="#ppt_h"/>
                                          </p:val>
                                        </p:tav>
                                      </p:tavLst>
                                    </p:anim>
                                    <p:animEffect transition="in" filter="fade">
                                      <p:cBhvr>
                                        <p:cTn id="100" dur="500"/>
                                        <p:tgtEl>
                                          <p:spTgt spid="24"/>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25"/>
                                        </p:tgtEl>
                                        <p:attrNameLst>
                                          <p:attrName>style.visibility</p:attrName>
                                        </p:attrNameLst>
                                      </p:cBhvr>
                                      <p:to>
                                        <p:strVal val="visible"/>
                                      </p:to>
                                    </p:set>
                                    <p:anim calcmode="lin" valueType="num">
                                      <p:cBhvr>
                                        <p:cTn id="103" dur="500" fill="hold"/>
                                        <p:tgtEl>
                                          <p:spTgt spid="25"/>
                                        </p:tgtEl>
                                        <p:attrNameLst>
                                          <p:attrName>ppt_w</p:attrName>
                                        </p:attrNameLst>
                                      </p:cBhvr>
                                      <p:tavLst>
                                        <p:tav tm="0">
                                          <p:val>
                                            <p:fltVal val="0"/>
                                          </p:val>
                                        </p:tav>
                                        <p:tav tm="100000">
                                          <p:val>
                                            <p:strVal val="#ppt_w"/>
                                          </p:val>
                                        </p:tav>
                                      </p:tavLst>
                                    </p:anim>
                                    <p:anim calcmode="lin" valueType="num">
                                      <p:cBhvr>
                                        <p:cTn id="104" dur="500" fill="hold"/>
                                        <p:tgtEl>
                                          <p:spTgt spid="25"/>
                                        </p:tgtEl>
                                        <p:attrNameLst>
                                          <p:attrName>ppt_h</p:attrName>
                                        </p:attrNameLst>
                                      </p:cBhvr>
                                      <p:tavLst>
                                        <p:tav tm="0">
                                          <p:val>
                                            <p:fltVal val="0"/>
                                          </p:val>
                                        </p:tav>
                                        <p:tav tm="100000">
                                          <p:val>
                                            <p:strVal val="#ppt_h"/>
                                          </p:val>
                                        </p:tav>
                                      </p:tavLst>
                                    </p:anim>
                                    <p:animEffect transition="in" filter="fade">
                                      <p:cBhvr>
                                        <p:cTn id="105" dur="500"/>
                                        <p:tgtEl>
                                          <p:spTgt spid="25"/>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6"/>
                                        </p:tgtEl>
                                        <p:attrNameLst>
                                          <p:attrName>style.visibility</p:attrName>
                                        </p:attrNameLst>
                                      </p:cBhvr>
                                      <p:to>
                                        <p:strVal val="visible"/>
                                      </p:to>
                                    </p:set>
                                    <p:anim calcmode="lin" valueType="num">
                                      <p:cBhvr>
                                        <p:cTn id="108" dur="500" fill="hold"/>
                                        <p:tgtEl>
                                          <p:spTgt spid="26"/>
                                        </p:tgtEl>
                                        <p:attrNameLst>
                                          <p:attrName>ppt_w</p:attrName>
                                        </p:attrNameLst>
                                      </p:cBhvr>
                                      <p:tavLst>
                                        <p:tav tm="0">
                                          <p:val>
                                            <p:fltVal val="0"/>
                                          </p:val>
                                        </p:tav>
                                        <p:tav tm="100000">
                                          <p:val>
                                            <p:strVal val="#ppt_w"/>
                                          </p:val>
                                        </p:tav>
                                      </p:tavLst>
                                    </p:anim>
                                    <p:anim calcmode="lin" valueType="num">
                                      <p:cBhvr>
                                        <p:cTn id="109" dur="500" fill="hold"/>
                                        <p:tgtEl>
                                          <p:spTgt spid="26"/>
                                        </p:tgtEl>
                                        <p:attrNameLst>
                                          <p:attrName>ppt_h</p:attrName>
                                        </p:attrNameLst>
                                      </p:cBhvr>
                                      <p:tavLst>
                                        <p:tav tm="0">
                                          <p:val>
                                            <p:fltVal val="0"/>
                                          </p:val>
                                        </p:tav>
                                        <p:tav tm="100000">
                                          <p:val>
                                            <p:strVal val="#ppt_h"/>
                                          </p:val>
                                        </p:tav>
                                      </p:tavLst>
                                    </p:anim>
                                    <p:animEffect transition="in" filter="fade">
                                      <p:cBhvr>
                                        <p:cTn id="110" dur="500"/>
                                        <p:tgtEl>
                                          <p:spTgt spid="26"/>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par>
                                <p:cTn id="121" presetID="53" presetClass="entr" presetSubtype="16" fill="hold" grpId="0" nodeType="withEffect">
                                  <p:stCondLst>
                                    <p:cond delay="0"/>
                                  </p:stCondLst>
                                  <p:childTnLst>
                                    <p:set>
                                      <p:cBhvr>
                                        <p:cTn id="122" dur="1" fill="hold">
                                          <p:stCondLst>
                                            <p:cond delay="0"/>
                                          </p:stCondLst>
                                        </p:cTn>
                                        <p:tgtEl>
                                          <p:spTgt spid="29"/>
                                        </p:tgtEl>
                                        <p:attrNameLst>
                                          <p:attrName>style.visibility</p:attrName>
                                        </p:attrNameLst>
                                      </p:cBhvr>
                                      <p:to>
                                        <p:strVal val="visible"/>
                                      </p:to>
                                    </p:set>
                                    <p:anim calcmode="lin" valueType="num">
                                      <p:cBhvr>
                                        <p:cTn id="123" dur="500" fill="hold"/>
                                        <p:tgtEl>
                                          <p:spTgt spid="29"/>
                                        </p:tgtEl>
                                        <p:attrNameLst>
                                          <p:attrName>ppt_w</p:attrName>
                                        </p:attrNameLst>
                                      </p:cBhvr>
                                      <p:tavLst>
                                        <p:tav tm="0">
                                          <p:val>
                                            <p:fltVal val="0"/>
                                          </p:val>
                                        </p:tav>
                                        <p:tav tm="100000">
                                          <p:val>
                                            <p:strVal val="#ppt_w"/>
                                          </p:val>
                                        </p:tav>
                                      </p:tavLst>
                                    </p:anim>
                                    <p:anim calcmode="lin" valueType="num">
                                      <p:cBhvr>
                                        <p:cTn id="124" dur="500" fill="hold"/>
                                        <p:tgtEl>
                                          <p:spTgt spid="29"/>
                                        </p:tgtEl>
                                        <p:attrNameLst>
                                          <p:attrName>ppt_h</p:attrName>
                                        </p:attrNameLst>
                                      </p:cBhvr>
                                      <p:tavLst>
                                        <p:tav tm="0">
                                          <p:val>
                                            <p:fltVal val="0"/>
                                          </p:val>
                                        </p:tav>
                                        <p:tav tm="100000">
                                          <p:val>
                                            <p:strVal val="#ppt_h"/>
                                          </p:val>
                                        </p:tav>
                                      </p:tavLst>
                                    </p:anim>
                                    <p:animEffect transition="in" filter="fade">
                                      <p:cBhvr>
                                        <p:cTn id="125" dur="500"/>
                                        <p:tgtEl>
                                          <p:spTgt spid="29"/>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30"/>
                                        </p:tgtEl>
                                        <p:attrNameLst>
                                          <p:attrName>style.visibility</p:attrName>
                                        </p:attrNameLst>
                                      </p:cBhvr>
                                      <p:to>
                                        <p:strVal val="visible"/>
                                      </p:to>
                                    </p:set>
                                    <p:anim calcmode="lin" valueType="num">
                                      <p:cBhvr>
                                        <p:cTn id="128" dur="500" fill="hold"/>
                                        <p:tgtEl>
                                          <p:spTgt spid="30"/>
                                        </p:tgtEl>
                                        <p:attrNameLst>
                                          <p:attrName>ppt_w</p:attrName>
                                        </p:attrNameLst>
                                      </p:cBhvr>
                                      <p:tavLst>
                                        <p:tav tm="0">
                                          <p:val>
                                            <p:fltVal val="0"/>
                                          </p:val>
                                        </p:tav>
                                        <p:tav tm="100000">
                                          <p:val>
                                            <p:strVal val="#ppt_w"/>
                                          </p:val>
                                        </p:tav>
                                      </p:tavLst>
                                    </p:anim>
                                    <p:anim calcmode="lin" valueType="num">
                                      <p:cBhvr>
                                        <p:cTn id="129" dur="500" fill="hold"/>
                                        <p:tgtEl>
                                          <p:spTgt spid="30"/>
                                        </p:tgtEl>
                                        <p:attrNameLst>
                                          <p:attrName>ppt_h</p:attrName>
                                        </p:attrNameLst>
                                      </p:cBhvr>
                                      <p:tavLst>
                                        <p:tav tm="0">
                                          <p:val>
                                            <p:fltVal val="0"/>
                                          </p:val>
                                        </p:tav>
                                        <p:tav tm="100000">
                                          <p:val>
                                            <p:strVal val="#ppt_h"/>
                                          </p:val>
                                        </p:tav>
                                      </p:tavLst>
                                    </p:anim>
                                    <p:animEffect transition="in" filter="fade">
                                      <p:cBhvr>
                                        <p:cTn id="130" dur="500"/>
                                        <p:tgtEl>
                                          <p:spTgt spid="30"/>
                                        </p:tgtEl>
                                      </p:cBhvr>
                                    </p:animEffect>
                                  </p:childTnLst>
                                </p:cTn>
                              </p:par>
                              <p:par>
                                <p:cTn id="131" presetID="53" presetClass="entr" presetSubtype="16" fill="hold" grpId="0" nodeType="withEffect">
                                  <p:stCondLst>
                                    <p:cond delay="0"/>
                                  </p:stCondLst>
                                  <p:childTnLst>
                                    <p:set>
                                      <p:cBhvr>
                                        <p:cTn id="132" dur="1" fill="hold">
                                          <p:stCondLst>
                                            <p:cond delay="0"/>
                                          </p:stCondLst>
                                        </p:cTn>
                                        <p:tgtEl>
                                          <p:spTgt spid="31"/>
                                        </p:tgtEl>
                                        <p:attrNameLst>
                                          <p:attrName>style.visibility</p:attrName>
                                        </p:attrNameLst>
                                      </p:cBhvr>
                                      <p:to>
                                        <p:strVal val="visible"/>
                                      </p:to>
                                    </p:set>
                                    <p:anim calcmode="lin" valueType="num">
                                      <p:cBhvr>
                                        <p:cTn id="133" dur="500" fill="hold"/>
                                        <p:tgtEl>
                                          <p:spTgt spid="31"/>
                                        </p:tgtEl>
                                        <p:attrNameLst>
                                          <p:attrName>ppt_w</p:attrName>
                                        </p:attrNameLst>
                                      </p:cBhvr>
                                      <p:tavLst>
                                        <p:tav tm="0">
                                          <p:val>
                                            <p:fltVal val="0"/>
                                          </p:val>
                                        </p:tav>
                                        <p:tav tm="100000">
                                          <p:val>
                                            <p:strVal val="#ppt_w"/>
                                          </p:val>
                                        </p:tav>
                                      </p:tavLst>
                                    </p:anim>
                                    <p:anim calcmode="lin" valueType="num">
                                      <p:cBhvr>
                                        <p:cTn id="134" dur="500" fill="hold"/>
                                        <p:tgtEl>
                                          <p:spTgt spid="31"/>
                                        </p:tgtEl>
                                        <p:attrNameLst>
                                          <p:attrName>ppt_h</p:attrName>
                                        </p:attrNameLst>
                                      </p:cBhvr>
                                      <p:tavLst>
                                        <p:tav tm="0">
                                          <p:val>
                                            <p:fltVal val="0"/>
                                          </p:val>
                                        </p:tav>
                                        <p:tav tm="100000">
                                          <p:val>
                                            <p:strVal val="#ppt_h"/>
                                          </p:val>
                                        </p:tav>
                                      </p:tavLst>
                                    </p:anim>
                                    <p:animEffect transition="in" filter="fade">
                                      <p:cBhvr>
                                        <p:cTn id="135" dur="500"/>
                                        <p:tgtEl>
                                          <p:spTgt spid="31"/>
                                        </p:tgtEl>
                                      </p:cBhvr>
                                    </p:animEffect>
                                  </p:childTnLst>
                                </p:cTn>
                              </p:par>
                              <p:par>
                                <p:cTn id="136" presetID="53" presetClass="entr" presetSubtype="16"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33"/>
                                        </p:tgtEl>
                                        <p:attrNameLst>
                                          <p:attrName>style.visibility</p:attrName>
                                        </p:attrNameLst>
                                      </p:cBhvr>
                                      <p:to>
                                        <p:strVal val="visible"/>
                                      </p:to>
                                    </p:set>
                                    <p:anim calcmode="lin" valueType="num">
                                      <p:cBhvr>
                                        <p:cTn id="143" dur="500" fill="hold"/>
                                        <p:tgtEl>
                                          <p:spTgt spid="33"/>
                                        </p:tgtEl>
                                        <p:attrNameLst>
                                          <p:attrName>ppt_w</p:attrName>
                                        </p:attrNameLst>
                                      </p:cBhvr>
                                      <p:tavLst>
                                        <p:tav tm="0">
                                          <p:val>
                                            <p:fltVal val="0"/>
                                          </p:val>
                                        </p:tav>
                                        <p:tav tm="100000">
                                          <p:val>
                                            <p:strVal val="#ppt_w"/>
                                          </p:val>
                                        </p:tav>
                                      </p:tavLst>
                                    </p:anim>
                                    <p:anim calcmode="lin" valueType="num">
                                      <p:cBhvr>
                                        <p:cTn id="144" dur="500" fill="hold"/>
                                        <p:tgtEl>
                                          <p:spTgt spid="33"/>
                                        </p:tgtEl>
                                        <p:attrNameLst>
                                          <p:attrName>ppt_h</p:attrName>
                                        </p:attrNameLst>
                                      </p:cBhvr>
                                      <p:tavLst>
                                        <p:tav tm="0">
                                          <p:val>
                                            <p:fltVal val="0"/>
                                          </p:val>
                                        </p:tav>
                                        <p:tav tm="100000">
                                          <p:val>
                                            <p:strVal val="#ppt_h"/>
                                          </p:val>
                                        </p:tav>
                                      </p:tavLst>
                                    </p:anim>
                                    <p:animEffect transition="in" filter="fade">
                                      <p:cBhvr>
                                        <p:cTn id="145" dur="500"/>
                                        <p:tgtEl>
                                          <p:spTgt spid="33"/>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34"/>
                                        </p:tgtEl>
                                        <p:attrNameLst>
                                          <p:attrName>style.visibility</p:attrName>
                                        </p:attrNameLst>
                                      </p:cBhvr>
                                      <p:to>
                                        <p:strVal val="visible"/>
                                      </p:to>
                                    </p:set>
                                    <p:anim calcmode="lin" valueType="num">
                                      <p:cBhvr>
                                        <p:cTn id="148" dur="500" fill="hold"/>
                                        <p:tgtEl>
                                          <p:spTgt spid="34"/>
                                        </p:tgtEl>
                                        <p:attrNameLst>
                                          <p:attrName>ppt_w</p:attrName>
                                        </p:attrNameLst>
                                      </p:cBhvr>
                                      <p:tavLst>
                                        <p:tav tm="0">
                                          <p:val>
                                            <p:fltVal val="0"/>
                                          </p:val>
                                        </p:tav>
                                        <p:tav tm="100000">
                                          <p:val>
                                            <p:strVal val="#ppt_w"/>
                                          </p:val>
                                        </p:tav>
                                      </p:tavLst>
                                    </p:anim>
                                    <p:anim calcmode="lin" valueType="num">
                                      <p:cBhvr>
                                        <p:cTn id="149" dur="500" fill="hold"/>
                                        <p:tgtEl>
                                          <p:spTgt spid="34"/>
                                        </p:tgtEl>
                                        <p:attrNameLst>
                                          <p:attrName>ppt_h</p:attrName>
                                        </p:attrNameLst>
                                      </p:cBhvr>
                                      <p:tavLst>
                                        <p:tav tm="0">
                                          <p:val>
                                            <p:fltVal val="0"/>
                                          </p:val>
                                        </p:tav>
                                        <p:tav tm="100000">
                                          <p:val>
                                            <p:strVal val="#ppt_h"/>
                                          </p:val>
                                        </p:tav>
                                      </p:tavLst>
                                    </p:anim>
                                    <p:animEffect transition="in" filter="fade">
                                      <p:cBhvr>
                                        <p:cTn id="150" dur="500"/>
                                        <p:tgtEl>
                                          <p:spTgt spid="34"/>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35"/>
                                        </p:tgtEl>
                                        <p:attrNameLst>
                                          <p:attrName>style.visibility</p:attrName>
                                        </p:attrNameLst>
                                      </p:cBhvr>
                                      <p:to>
                                        <p:strVal val="visible"/>
                                      </p:to>
                                    </p:set>
                                    <p:anim calcmode="lin" valueType="num">
                                      <p:cBhvr>
                                        <p:cTn id="153" dur="500" fill="hold"/>
                                        <p:tgtEl>
                                          <p:spTgt spid="35"/>
                                        </p:tgtEl>
                                        <p:attrNameLst>
                                          <p:attrName>ppt_w</p:attrName>
                                        </p:attrNameLst>
                                      </p:cBhvr>
                                      <p:tavLst>
                                        <p:tav tm="0">
                                          <p:val>
                                            <p:fltVal val="0"/>
                                          </p:val>
                                        </p:tav>
                                        <p:tav tm="100000">
                                          <p:val>
                                            <p:strVal val="#ppt_w"/>
                                          </p:val>
                                        </p:tav>
                                      </p:tavLst>
                                    </p:anim>
                                    <p:anim calcmode="lin" valueType="num">
                                      <p:cBhvr>
                                        <p:cTn id="154" dur="500" fill="hold"/>
                                        <p:tgtEl>
                                          <p:spTgt spid="35"/>
                                        </p:tgtEl>
                                        <p:attrNameLst>
                                          <p:attrName>ppt_h</p:attrName>
                                        </p:attrNameLst>
                                      </p:cBhvr>
                                      <p:tavLst>
                                        <p:tav tm="0">
                                          <p:val>
                                            <p:fltVal val="0"/>
                                          </p:val>
                                        </p:tav>
                                        <p:tav tm="100000">
                                          <p:val>
                                            <p:strVal val="#ppt_h"/>
                                          </p:val>
                                        </p:tav>
                                      </p:tavLst>
                                    </p:anim>
                                    <p:animEffect transition="in" filter="fade">
                                      <p:cBhvr>
                                        <p:cTn id="155" dur="500"/>
                                        <p:tgtEl>
                                          <p:spTgt spid="35"/>
                                        </p:tgtEl>
                                      </p:cBhvr>
                                    </p:animEffect>
                                  </p:childTnLst>
                                </p:cTn>
                              </p:par>
                            </p:childTnLst>
                          </p:cTn>
                        </p:par>
                        <p:par>
                          <p:cTn id="156" fill="hold">
                            <p:stCondLst>
                              <p:cond delay="1000"/>
                            </p:stCondLst>
                            <p:childTnLst>
                              <p:par>
                                <p:cTn id="157" presetID="42" presetClass="path" presetSubtype="0" accel="50000" decel="50000" fill="hold" grpId="1" nodeType="afterEffect">
                                  <p:stCondLst>
                                    <p:cond delay="0"/>
                                  </p:stCondLst>
                                  <p:childTnLst>
                                    <p:animMotion origin="layout" path="M -0.002497 -0.011205 L 0.339810 -0.505414 " pathEditMode="relative" rAng="0" ptsTypes="AA">
                                      <p:cBhvr>
                                        <p:cTn id="158" dur="500" fill="hold"/>
                                        <p:tgtEl>
                                          <p:spTgt spid="18"/>
                                        </p:tgtEl>
                                        <p:attrNameLst>
                                          <p:attrName>ppt_x</p:attrName>
                                          <p:attrName>ppt_y</p:attrName>
                                        </p:attrNameLst>
                                      </p:cBhvr>
                                      <p:rCtr x="171" y="-247"/>
                                    </p:animMotion>
                                  </p:childTnLst>
                                </p:cTn>
                              </p:par>
                            </p:childTnLst>
                          </p:cTn>
                        </p:par>
                        <p:par>
                          <p:cTn id="159" fill="hold">
                            <p:stCondLst>
                              <p:cond delay="1500"/>
                            </p:stCondLst>
                            <p:childTnLst>
                              <p:par>
                                <p:cTn id="160" presetID="1" presetClass="entr" presetSubtype="0" fill="hold" grpId="0" nodeType="afterEffect">
                                  <p:stCondLst>
                                    <p:cond delay="0"/>
                                  </p:stCondLst>
                                  <p:iterate type="lt">
                                    <p:tmAbs val="200"/>
                                  </p:iterate>
                                  <p:childTnLst>
                                    <p:set>
                                      <p:cBhvr>
                                        <p:cTn id="161" dur="1" fill="hold">
                                          <p:stCondLst>
                                            <p:cond delay="9"/>
                                          </p:stCondLst>
                                        </p:cTn>
                                        <p:tgtEl>
                                          <p:spTgt spid="46"/>
                                        </p:tgtEl>
                                        <p:attrNameLst>
                                          <p:attrName>style.visibility</p:attrName>
                                        </p:attrNameLst>
                                      </p:cBhvr>
                                      <p:to>
                                        <p:strVal val="visible"/>
                                      </p:to>
                                    </p:set>
                                  </p:childTnLst>
                                </p:cTn>
                              </p:par>
                              <p:par>
                                <p:cTn id="162" presetID="1" presetClass="entr" presetSubtype="0" fill="hold" grpId="0" nodeType="withEffect">
                                  <p:stCondLst>
                                    <p:cond delay="0"/>
                                  </p:stCondLst>
                                  <p:childTnLst>
                                    <p:set>
                                      <p:cBhvr>
                                        <p:cTn id="163" dur="1" fill="hold">
                                          <p:stCondLst>
                                            <p:cond delay="0"/>
                                          </p:stCondLst>
                                        </p:cTn>
                                        <p:tgtEl>
                                          <p:spTgt spid="50"/>
                                        </p:tgtEl>
                                        <p:attrNameLst>
                                          <p:attrName>style.visibility</p:attrName>
                                        </p:attrNameLst>
                                      </p:cBhvr>
                                      <p:to>
                                        <p:strVal val="visible"/>
                                      </p:to>
                                    </p:set>
                                  </p:childTnLst>
                                </p:cTn>
                              </p:par>
                            </p:childTnLst>
                          </p:cTn>
                        </p:par>
                        <p:par>
                          <p:cTn id="164" fill="hold">
                            <p:stCondLst>
                              <p:cond delay="2299"/>
                            </p:stCondLst>
                            <p:childTnLst>
                              <p:par>
                                <p:cTn id="165" presetID="42" presetClass="path" presetSubtype="0" accel="50000" decel="50000" fill="hold" grpId="1" nodeType="afterEffect">
                                  <p:stCondLst>
                                    <p:cond delay="0"/>
                                  </p:stCondLst>
                                  <p:childTnLst>
                                    <p:animMotion origin="layout" path="M -0.006094 0.007504 L 0.216736 -0.314730 " pathEditMode="relative" rAng="0" ptsTypes="AA">
                                      <p:cBhvr>
                                        <p:cTn id="166" dur="500" fill="hold"/>
                                        <p:tgtEl>
                                          <p:spTgt spid="25"/>
                                        </p:tgtEl>
                                        <p:attrNameLst>
                                          <p:attrName>ppt_x</p:attrName>
                                          <p:attrName>ppt_y</p:attrName>
                                        </p:attrNameLst>
                                      </p:cBhvr>
                                      <p:rCtr x="111" y="-161"/>
                                    </p:animMotion>
                                  </p:childTnLst>
                                </p:cTn>
                              </p:par>
                            </p:childTnLst>
                          </p:cTn>
                        </p:par>
                        <p:par>
                          <p:cTn id="167" fill="hold">
                            <p:stCondLst>
                              <p:cond delay="2799"/>
                            </p:stCondLst>
                            <p:childTnLst>
                              <p:par>
                                <p:cTn id="168" presetID="1" presetClass="entr" presetSubtype="0" fill="hold" grpId="0" nodeType="afterEffect">
                                  <p:stCondLst>
                                    <p:cond delay="0"/>
                                  </p:stCondLst>
                                  <p:iterate type="lt">
                                    <p:tmAbs val="200"/>
                                  </p:iterate>
                                  <p:childTnLst>
                                    <p:set>
                                      <p:cBhvr>
                                        <p:cTn id="169" dur="1" fill="hold">
                                          <p:stCondLst>
                                            <p:cond delay="0"/>
                                          </p:stCondLst>
                                        </p:cTn>
                                        <p:tgtEl>
                                          <p:spTgt spid="47"/>
                                        </p:tgtEl>
                                        <p:attrNameLst>
                                          <p:attrName>style.visibility</p:attrName>
                                        </p:attrNameLst>
                                      </p:cBhvr>
                                      <p:to>
                                        <p:strVal val="visible"/>
                                      </p:to>
                                    </p:set>
                                  </p:childTnLst>
                                </p:cTn>
                              </p:par>
                              <p:par>
                                <p:cTn id="170" presetID="1" presetClass="entr" presetSubtype="0" fill="hold" grpId="0" nodeType="withEffect">
                                  <p:stCondLst>
                                    <p:cond delay="0"/>
                                  </p:stCondLst>
                                  <p:childTnLst>
                                    <p:set>
                                      <p:cBhvr>
                                        <p:cTn id="171" dur="1" fill="hold">
                                          <p:stCondLst>
                                            <p:cond delay="0"/>
                                          </p:stCondLst>
                                        </p:cTn>
                                        <p:tgtEl>
                                          <p:spTgt spid="45"/>
                                        </p:tgtEl>
                                        <p:attrNameLst>
                                          <p:attrName>style.visibility</p:attrName>
                                        </p:attrNameLst>
                                      </p:cBhvr>
                                      <p:to>
                                        <p:strVal val="visible"/>
                                      </p:to>
                                    </p:set>
                                  </p:childTnLst>
                                </p:cTn>
                              </p:par>
                            </p:childTnLst>
                          </p:cTn>
                        </p:par>
                        <p:par>
                          <p:cTn id="172" fill="hold">
                            <p:stCondLst>
                              <p:cond delay="3599"/>
                            </p:stCondLst>
                            <p:childTnLst>
                              <p:par>
                                <p:cTn id="173" presetID="42" presetClass="path" presetSubtype="0" accel="50000" decel="50000" fill="hold" grpId="1" nodeType="afterEffect">
                                  <p:stCondLst>
                                    <p:cond delay="0"/>
                                  </p:stCondLst>
                                  <p:childTnLst>
                                    <p:animMotion origin="layout" path="M 0.002500 -0.011296 L 0.248698 0.003333 " pathEditMode="relative" rAng="0" ptsTypes="">
                                      <p:cBhvr>
                                        <p:cTn id="174" dur="500" fill="hold"/>
                                        <p:tgtEl>
                                          <p:spTgt spid="27"/>
                                        </p:tgtEl>
                                        <p:attrNameLst>
                                          <p:attrName>ppt_x</p:attrName>
                                          <p:attrName>ppt_y</p:attrName>
                                        </p:attrNameLst>
                                      </p:cBhvr>
                                      <p:rCtr x="123" y="0"/>
                                    </p:animMotion>
                                  </p:childTnLst>
                                </p:cTn>
                              </p:par>
                            </p:childTnLst>
                          </p:cTn>
                        </p:par>
                        <p:par>
                          <p:cTn id="175" fill="hold">
                            <p:stCondLst>
                              <p:cond delay="4099"/>
                            </p:stCondLst>
                            <p:childTnLst>
                              <p:par>
                                <p:cTn id="176" presetID="1" presetClass="entr" presetSubtype="0" fill="hold" grpId="0" nodeType="afterEffect">
                                  <p:stCondLst>
                                    <p:cond delay="0"/>
                                  </p:stCondLst>
                                  <p:iterate type="lt">
                                    <p:tmAbs val="200"/>
                                  </p:iterate>
                                  <p:childTnLst>
                                    <p:set>
                                      <p:cBhvr>
                                        <p:cTn id="177" dur="1" fill="hold">
                                          <p:stCondLst>
                                            <p:cond delay="0"/>
                                          </p:stCondLst>
                                        </p:cTn>
                                        <p:tgtEl>
                                          <p:spTgt spid="48"/>
                                        </p:tgtEl>
                                        <p:attrNameLst>
                                          <p:attrName>style.visibility</p:attrName>
                                        </p:attrNameLst>
                                      </p:cBhvr>
                                      <p:to>
                                        <p:strVal val="visible"/>
                                      </p:to>
                                    </p:set>
                                  </p:childTnLst>
                                </p:cTn>
                              </p:par>
                              <p:par>
                                <p:cTn id="178" presetID="1" presetClass="entr" presetSubtype="0" fill="hold" grpId="0" nodeType="withEffect">
                                  <p:stCondLst>
                                    <p:cond delay="0"/>
                                  </p:stCondLst>
                                  <p:childTnLst>
                                    <p:set>
                                      <p:cBhvr>
                                        <p:cTn id="179" dur="1" fill="hold">
                                          <p:stCondLst>
                                            <p:cond delay="0"/>
                                          </p:stCondLst>
                                        </p:cTn>
                                        <p:tgtEl>
                                          <p:spTgt spid="49"/>
                                        </p:tgtEl>
                                        <p:attrNameLst>
                                          <p:attrName>style.visibility</p:attrName>
                                        </p:attrNameLst>
                                      </p:cBhvr>
                                      <p:to>
                                        <p:strVal val="visible"/>
                                      </p:to>
                                    </p:set>
                                  </p:childTnLst>
                                </p:cTn>
                              </p:par>
                            </p:childTnLst>
                          </p:cTn>
                        </p:par>
                        <p:par>
                          <p:cTn id="180" fill="hold">
                            <p:stCondLst>
                              <p:cond delay="4899"/>
                            </p:stCondLst>
                            <p:childTnLst>
                              <p:par>
                                <p:cTn id="181" presetID="42" presetClass="path" presetSubtype="0" accel="50000" decel="50000" fill="hold" grpId="1" nodeType="afterEffect">
                                  <p:stCondLst>
                                    <p:cond delay="0"/>
                                  </p:stCondLst>
                                  <p:childTnLst>
                                    <p:animMotion origin="layout" path="M 0.000000 0.012130 L 0.215937 0.389537 " pathEditMode="relative" rAng="0" ptsTypes="">
                                      <p:cBhvr>
                                        <p:cTn id="182" dur="500" fill="hold"/>
                                        <p:tgtEl>
                                          <p:spTgt spid="28"/>
                                        </p:tgtEl>
                                        <p:attrNameLst>
                                          <p:attrName>ppt_x</p:attrName>
                                          <p:attrName>ppt_y</p:attrName>
                                        </p:attrNameLst>
                                      </p:cBhvr>
                                      <p:rCtr x="103" y="183"/>
                                    </p:animMotion>
                                  </p:childTnLst>
                                </p:cTn>
                              </p:par>
                            </p:childTnLst>
                          </p:cTn>
                        </p:par>
                        <p:par>
                          <p:cTn id="183" fill="hold">
                            <p:stCondLst>
                              <p:cond delay="5399"/>
                            </p:stCondLst>
                            <p:childTnLst>
                              <p:par>
                                <p:cTn id="184" presetID="1" presetClass="entr" presetSubtype="0" fill="hold" grpId="0" nodeType="afterEffect">
                                  <p:stCondLst>
                                    <p:cond delay="0"/>
                                  </p:stCondLst>
                                  <p:iterate type="lt">
                                    <p:tmAbs val="200"/>
                                  </p:iterate>
                                  <p:childTnLst>
                                    <p:set>
                                      <p:cBhvr>
                                        <p:cTn id="185" dur="1" fill="hold">
                                          <p:stCondLst>
                                            <p:cond delay="0"/>
                                          </p:stCondLst>
                                        </p:cTn>
                                        <p:tgtEl>
                                          <p:spTgt spid="54"/>
                                        </p:tgtEl>
                                        <p:attrNameLst>
                                          <p:attrName>style.visibility</p:attrName>
                                        </p:attrNameLst>
                                      </p:cBhvr>
                                      <p:to>
                                        <p:strVal val="visible"/>
                                      </p:to>
                                    </p:set>
                                  </p:childTnLst>
                                </p:cTn>
                              </p:par>
                              <p:par>
                                <p:cTn id="186" presetID="1" presetClass="entr" presetSubtype="0" fill="hold" grpId="0" nodeType="withEffect">
                                  <p:stCondLst>
                                    <p:cond delay="0"/>
                                  </p:stCondLst>
                                  <p:childTnLst>
                                    <p:set>
                                      <p:cBhvr>
                                        <p:cTn id="187"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 grpId="0" bldLvl="0" animBg="1"/>
      <p:bldP spid="6" grpId="0" bldLvl="0" animBg="1"/>
      <p:bldP spid="2" grpId="0" bldLvl="0" animBg="1"/>
      <p:bldP spid="3" grpId="0" bldLvl="0" animBg="1"/>
      <p:bldP spid="9" grpId="0" bldLvl="0" animBg="1"/>
      <p:bldP spid="10" grpId="0" bldLvl="0" animBg="1"/>
      <p:bldP spid="11" grpId="0" bldLvl="0" animBg="1"/>
      <p:bldP spid="12" grpId="0" bldLvl="0" animBg="1"/>
      <p:bldP spid="4" grpId="0" bldLvl="0" animBg="1"/>
      <p:bldP spid="15" grpId="0" bldLvl="0" animBg="1"/>
      <p:bldP spid="16" grpId="0" bldLvl="0" animBg="1"/>
      <p:bldP spid="17" grpId="0" bldLvl="0" animBg="1"/>
      <p:bldP spid="18" grpId="0" bldLvl="0" animBg="1"/>
      <p:bldP spid="18" grpId="1" bldLvl="0" animBg="1"/>
      <p:bldP spid="19" grpId="0" bldLvl="0" animBg="1"/>
      <p:bldP spid="20" grpId="0" bldLvl="0" animBg="1"/>
      <p:bldP spid="22" grpId="0" bldLvl="0" animBg="1"/>
      <p:bldP spid="23" grpId="0" bldLvl="0" animBg="1"/>
      <p:bldP spid="24" grpId="0" bldLvl="0" animBg="1"/>
      <p:bldP spid="25" grpId="0" bldLvl="0" animBg="1"/>
      <p:bldP spid="25" grpId="1" bldLvl="0" animBg="1"/>
      <p:bldP spid="26" grpId="0" bldLvl="0" animBg="1"/>
      <p:bldP spid="27" grpId="0" bldLvl="0" animBg="1"/>
      <p:bldP spid="27" grpId="1" bldLvl="0" animBg="1"/>
      <p:bldP spid="28" grpId="0" bldLvl="0" animBg="1"/>
      <p:bldP spid="28" grpId="1" bldLvl="0" animBg="1"/>
      <p:bldP spid="29" grpId="0" bldLvl="0" animBg="1"/>
      <p:bldP spid="30" grpId="0" bldLvl="0" animBg="1"/>
      <p:bldP spid="31" grpId="0" bldLvl="0" animBg="1"/>
      <p:bldP spid="32" grpId="0" bldLvl="0" animBg="1"/>
      <p:bldP spid="33" grpId="0" bldLvl="0" animBg="1"/>
      <p:bldP spid="34" grpId="0" bldLvl="0" animBg="1"/>
      <p:bldP spid="35" grpId="0" bldLvl="0" animBg="1"/>
      <p:bldP spid="45" grpId="0"/>
      <p:bldP spid="46" grpId="0"/>
      <p:bldP spid="47" grpId="0"/>
      <p:bldP spid="48" grpId="0"/>
      <p:bldP spid="49" grpId="0"/>
      <p:bldP spid="50" grpId="0"/>
      <p:bldP spid="54" grpId="0"/>
      <p:bldP spid="5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1433195" y="161925"/>
            <a:ext cx="2889885" cy="483235"/>
          </a:xfrm>
          <a:prstGeom prst="rect">
            <a:avLst/>
          </a:prstGeom>
          <a:noFill/>
        </p:spPr>
        <p:txBody>
          <a:bodyPr wrap="square" rtlCol="0" anchor="t">
            <a:spAutoFit/>
          </a:bodyPr>
          <a:lstStyle/>
          <a:p>
            <a:r>
              <a:rPr lang="zh-CN" altLang="en-US" sz="2400" b="1" dirty="0">
                <a:gradFill>
                  <a:gsLst>
                    <a:gs pos="0">
                      <a:srgbClr val="FFC97B"/>
                    </a:gs>
                    <a:gs pos="36000">
                      <a:srgbClr val="01C2D6"/>
                    </a:gs>
                    <a:gs pos="68000">
                      <a:srgbClr val="EE9E9E"/>
                    </a:gs>
                    <a:gs pos="100000">
                      <a:srgbClr val="945DA9"/>
                    </a:gs>
                  </a:gsLst>
                  <a:lin ang="21594000" scaled="0"/>
                </a:gradFill>
                <a:latin typeface="Impact" panose="020B0806030902050204" pitchFamily="34" charset="0"/>
                <a:ea typeface="微软雅黑" panose="020B0503020204020204" charset="-122"/>
                <a:sym typeface="+mn-ea"/>
              </a:rPr>
              <a:t>组织架构</a:t>
            </a:r>
            <a:endParaRPr lang="zh-CN" altLang="en-US" sz="2400" b="1" dirty="0">
              <a:gradFill>
                <a:gsLst>
                  <a:gs pos="0">
                    <a:srgbClr val="FFC97B"/>
                  </a:gs>
                  <a:gs pos="36000">
                    <a:srgbClr val="01C2D6"/>
                  </a:gs>
                  <a:gs pos="68000">
                    <a:srgbClr val="EE9E9E"/>
                  </a:gs>
                  <a:gs pos="100000">
                    <a:srgbClr val="945DA9"/>
                  </a:gs>
                </a:gsLst>
                <a:lin ang="21594000" scaled="0"/>
              </a:gradFill>
              <a:latin typeface="Impact" panose="020B0806030902050204" pitchFamily="34" charset="0"/>
              <a:ea typeface="微软雅黑" panose="020B0503020204020204" charset="-122"/>
              <a:sym typeface="+mn-ea"/>
            </a:endParaRPr>
          </a:p>
        </p:txBody>
      </p:sp>
      <p:grpSp>
        <p:nvGrpSpPr>
          <p:cNvPr id="183" name="组合 182"/>
          <p:cNvGrpSpPr/>
          <p:nvPr/>
        </p:nvGrpSpPr>
        <p:grpSpPr>
          <a:xfrm>
            <a:off x="1917700" y="4349750"/>
            <a:ext cx="8009255" cy="803275"/>
            <a:chOff x="1227269" y="3634213"/>
            <a:chExt cx="6208808" cy="446623"/>
          </a:xfrm>
        </p:grpSpPr>
        <p:grpSp>
          <p:nvGrpSpPr>
            <p:cNvPr id="184" name="组合 183"/>
            <p:cNvGrpSpPr/>
            <p:nvPr/>
          </p:nvGrpSpPr>
          <p:grpSpPr>
            <a:xfrm>
              <a:off x="3028294" y="3779514"/>
              <a:ext cx="1510576" cy="288220"/>
              <a:chOff x="4038601" y="4630738"/>
              <a:chExt cx="2014538" cy="384175"/>
            </a:xfrm>
            <a:solidFill>
              <a:srgbClr val="1B323D"/>
            </a:solidFill>
          </p:grpSpPr>
          <p:sp>
            <p:nvSpPr>
              <p:cNvPr id="185" name="Line 114"/>
              <p:cNvSpPr>
                <a:spLocks noChangeShapeType="1"/>
              </p:cNvSpPr>
              <p:nvPr/>
            </p:nvSpPr>
            <p:spPr bwMode="auto">
              <a:xfrm>
                <a:off x="5046663" y="4630738"/>
                <a:ext cx="0" cy="384175"/>
              </a:xfrm>
              <a:prstGeom prst="line">
                <a:avLst/>
              </a:prstGeom>
              <a:grpFill/>
              <a:ln w="12700" cap="flat">
                <a:solidFill>
                  <a:schemeClr val="accent2"/>
                </a:solidFill>
                <a:prstDash val="solid"/>
                <a:miter lim="800000"/>
              </a:ln>
            </p:spPr>
            <p:txBody>
              <a:bodyPr vert="horz" wrap="square" lIns="91440" tIns="45720" rIns="91440" bIns="45720" numCol="1" anchor="t" anchorCtr="0" compatLnSpc="1"/>
              <a:lstStyle/>
              <a:p>
                <a:endParaRPr lang="zh-CN" altLang="en-US" b="0" dirty="0">
                  <a:solidFill>
                    <a:srgbClr val="0070C0"/>
                  </a:solidFill>
                  <a:latin typeface="微软雅黑" panose="020B0503020204020204" charset="-122"/>
                  <a:ea typeface="微软雅黑" panose="020B0503020204020204" charset="-122"/>
                </a:endParaRPr>
              </a:p>
            </p:txBody>
          </p:sp>
          <p:sp>
            <p:nvSpPr>
              <p:cNvPr id="186" name="Line 120"/>
              <p:cNvSpPr>
                <a:spLocks noChangeShapeType="1"/>
              </p:cNvSpPr>
              <p:nvPr/>
            </p:nvSpPr>
            <p:spPr bwMode="auto">
              <a:xfrm flipH="1">
                <a:off x="4038601" y="4824413"/>
                <a:ext cx="2014538" cy="0"/>
              </a:xfrm>
              <a:prstGeom prst="line">
                <a:avLst/>
              </a:prstGeom>
              <a:grpFill/>
              <a:ln w="12700" cap="flat">
                <a:solidFill>
                  <a:schemeClr val="accent2"/>
                </a:solidFill>
                <a:prstDash val="solid"/>
                <a:miter lim="800000"/>
              </a:ln>
            </p:spPr>
            <p:txBody>
              <a:bodyPr vert="horz" wrap="square" lIns="91440" tIns="45720" rIns="91440" bIns="45720" numCol="1" anchor="t" anchorCtr="0" compatLnSpc="1"/>
              <a:lstStyle/>
              <a:p>
                <a:endParaRPr lang="zh-CN" altLang="en-US" b="0" dirty="0">
                  <a:solidFill>
                    <a:srgbClr val="0070C0"/>
                  </a:solidFill>
                  <a:latin typeface="微软雅黑" panose="020B0503020204020204" charset="-122"/>
                  <a:ea typeface="微软雅黑" panose="020B0503020204020204" charset="-122"/>
                </a:endParaRPr>
              </a:p>
            </p:txBody>
          </p:sp>
          <p:sp>
            <p:nvSpPr>
              <p:cNvPr id="187" name="Line 121"/>
              <p:cNvSpPr>
                <a:spLocks noChangeShapeType="1"/>
              </p:cNvSpPr>
              <p:nvPr/>
            </p:nvSpPr>
            <p:spPr bwMode="auto">
              <a:xfrm>
                <a:off x="4043363" y="4818063"/>
                <a:ext cx="0" cy="196850"/>
              </a:xfrm>
              <a:prstGeom prst="line">
                <a:avLst/>
              </a:prstGeom>
              <a:grpFill/>
              <a:ln w="12700" cap="flat">
                <a:solidFill>
                  <a:schemeClr val="accent2"/>
                </a:solidFill>
                <a:prstDash val="solid"/>
                <a:miter lim="800000"/>
              </a:ln>
            </p:spPr>
            <p:txBody>
              <a:bodyPr vert="horz" wrap="square" lIns="91440" tIns="45720" rIns="91440" bIns="45720" numCol="1" anchor="t" anchorCtr="0" compatLnSpc="1"/>
              <a:lstStyle/>
              <a:p>
                <a:endParaRPr lang="zh-CN" altLang="en-US" b="0" dirty="0">
                  <a:solidFill>
                    <a:srgbClr val="0070C0"/>
                  </a:solidFill>
                  <a:latin typeface="微软雅黑" panose="020B0503020204020204" charset="-122"/>
                  <a:ea typeface="微软雅黑" panose="020B0503020204020204" charset="-122"/>
                </a:endParaRPr>
              </a:p>
            </p:txBody>
          </p:sp>
          <p:sp>
            <p:nvSpPr>
              <p:cNvPr id="188" name="Line 122"/>
              <p:cNvSpPr>
                <a:spLocks noChangeShapeType="1"/>
              </p:cNvSpPr>
              <p:nvPr/>
            </p:nvSpPr>
            <p:spPr bwMode="auto">
              <a:xfrm>
                <a:off x="4548188" y="4818063"/>
                <a:ext cx="0" cy="196850"/>
              </a:xfrm>
              <a:prstGeom prst="line">
                <a:avLst/>
              </a:prstGeom>
              <a:grpFill/>
              <a:ln w="12700" cap="flat">
                <a:solidFill>
                  <a:schemeClr val="accent2"/>
                </a:solidFill>
                <a:prstDash val="solid"/>
                <a:miter lim="800000"/>
              </a:ln>
            </p:spPr>
            <p:txBody>
              <a:bodyPr vert="horz" wrap="square" lIns="91440" tIns="45720" rIns="91440" bIns="45720" numCol="1" anchor="t" anchorCtr="0" compatLnSpc="1"/>
              <a:lstStyle/>
              <a:p>
                <a:endParaRPr lang="zh-CN" altLang="en-US" b="0" dirty="0">
                  <a:solidFill>
                    <a:srgbClr val="0070C0"/>
                  </a:solidFill>
                  <a:latin typeface="微软雅黑" panose="020B0503020204020204" charset="-122"/>
                  <a:ea typeface="微软雅黑" panose="020B0503020204020204" charset="-122"/>
                </a:endParaRPr>
              </a:p>
            </p:txBody>
          </p:sp>
          <p:sp>
            <p:nvSpPr>
              <p:cNvPr id="189" name="Line 123"/>
              <p:cNvSpPr>
                <a:spLocks noChangeShapeType="1"/>
              </p:cNvSpPr>
              <p:nvPr/>
            </p:nvSpPr>
            <p:spPr bwMode="auto">
              <a:xfrm>
                <a:off x="5554663" y="4818063"/>
                <a:ext cx="0" cy="196850"/>
              </a:xfrm>
              <a:prstGeom prst="line">
                <a:avLst/>
              </a:prstGeom>
              <a:grpFill/>
              <a:ln w="12700" cap="flat">
                <a:solidFill>
                  <a:schemeClr val="accent2"/>
                </a:solidFill>
                <a:prstDash val="solid"/>
                <a:miter lim="800000"/>
              </a:ln>
            </p:spPr>
            <p:txBody>
              <a:bodyPr vert="horz" wrap="square" lIns="91440" tIns="45720" rIns="91440" bIns="45720" numCol="1" anchor="t" anchorCtr="0" compatLnSpc="1"/>
              <a:lstStyle/>
              <a:p>
                <a:endParaRPr lang="zh-CN" altLang="en-US" b="0" dirty="0">
                  <a:solidFill>
                    <a:srgbClr val="0070C0"/>
                  </a:solidFill>
                  <a:latin typeface="微软雅黑" panose="020B0503020204020204" charset="-122"/>
                  <a:ea typeface="微软雅黑" panose="020B0503020204020204" charset="-122"/>
                </a:endParaRPr>
              </a:p>
            </p:txBody>
          </p:sp>
          <p:sp>
            <p:nvSpPr>
              <p:cNvPr id="190" name="Line 124"/>
              <p:cNvSpPr>
                <a:spLocks noChangeShapeType="1"/>
              </p:cNvSpPr>
              <p:nvPr/>
            </p:nvSpPr>
            <p:spPr bwMode="auto">
              <a:xfrm>
                <a:off x="6053138" y="4818063"/>
                <a:ext cx="0" cy="196850"/>
              </a:xfrm>
              <a:prstGeom prst="line">
                <a:avLst/>
              </a:prstGeom>
              <a:grpFill/>
              <a:ln w="12700" cap="flat">
                <a:solidFill>
                  <a:schemeClr val="accent2"/>
                </a:solidFill>
                <a:prstDash val="solid"/>
                <a:miter lim="800000"/>
              </a:ln>
            </p:spPr>
            <p:txBody>
              <a:bodyPr vert="horz" wrap="square" lIns="91440" tIns="45720" rIns="91440" bIns="45720" numCol="1" anchor="t" anchorCtr="0" compatLnSpc="1"/>
              <a:lstStyle/>
              <a:p>
                <a:endParaRPr lang="zh-CN" altLang="en-US" b="0" dirty="0">
                  <a:solidFill>
                    <a:srgbClr val="0070C0"/>
                  </a:solidFill>
                  <a:latin typeface="微软雅黑" panose="020B0503020204020204" charset="-122"/>
                  <a:ea typeface="微软雅黑" panose="020B0503020204020204" charset="-122"/>
                </a:endParaRPr>
              </a:p>
            </p:txBody>
          </p:sp>
        </p:grpSp>
        <p:grpSp>
          <p:nvGrpSpPr>
            <p:cNvPr id="191" name="组合 190"/>
            <p:cNvGrpSpPr/>
            <p:nvPr/>
          </p:nvGrpSpPr>
          <p:grpSpPr>
            <a:xfrm>
              <a:off x="5210236" y="3779514"/>
              <a:ext cx="830876" cy="288220"/>
              <a:chOff x="6948488" y="4630738"/>
              <a:chExt cx="1108075" cy="384175"/>
            </a:xfrm>
            <a:solidFill>
              <a:srgbClr val="1B323D"/>
            </a:solidFill>
          </p:grpSpPr>
          <p:sp>
            <p:nvSpPr>
              <p:cNvPr id="192" name="Line 115"/>
              <p:cNvSpPr>
                <a:spLocks noChangeShapeType="1"/>
              </p:cNvSpPr>
              <p:nvPr/>
            </p:nvSpPr>
            <p:spPr bwMode="auto">
              <a:xfrm>
                <a:off x="7508876" y="4630738"/>
                <a:ext cx="0" cy="384175"/>
              </a:xfrm>
              <a:prstGeom prst="line">
                <a:avLst/>
              </a:prstGeom>
              <a:grpFill/>
              <a:ln w="12700" cap="flat">
                <a:solidFill>
                  <a:schemeClr val="accent2"/>
                </a:solidFill>
                <a:prstDash val="solid"/>
                <a:miter lim="800000"/>
              </a:ln>
            </p:spPr>
            <p:txBody>
              <a:bodyPr vert="horz" wrap="square" lIns="91440" tIns="45720" rIns="91440" bIns="45720" numCol="1" anchor="t" anchorCtr="0" compatLnSpc="1"/>
              <a:lstStyle/>
              <a:p>
                <a:endParaRPr lang="zh-CN" altLang="en-US" b="0" dirty="0">
                  <a:solidFill>
                    <a:srgbClr val="0070C0"/>
                  </a:solidFill>
                  <a:latin typeface="微软雅黑" panose="020B0503020204020204" charset="-122"/>
                  <a:ea typeface="微软雅黑" panose="020B0503020204020204" charset="-122"/>
                </a:endParaRPr>
              </a:p>
            </p:txBody>
          </p:sp>
          <p:sp>
            <p:nvSpPr>
              <p:cNvPr id="193" name="Line 125"/>
              <p:cNvSpPr>
                <a:spLocks noChangeShapeType="1"/>
              </p:cNvSpPr>
              <p:nvPr/>
            </p:nvSpPr>
            <p:spPr bwMode="auto">
              <a:xfrm flipH="1">
                <a:off x="6948488" y="4824413"/>
                <a:ext cx="1108075" cy="0"/>
              </a:xfrm>
              <a:prstGeom prst="line">
                <a:avLst/>
              </a:prstGeom>
              <a:grpFill/>
              <a:ln w="12700" cap="flat">
                <a:solidFill>
                  <a:schemeClr val="accent2"/>
                </a:solidFill>
                <a:prstDash val="solid"/>
                <a:miter lim="800000"/>
              </a:ln>
            </p:spPr>
            <p:txBody>
              <a:bodyPr vert="horz" wrap="square" lIns="91440" tIns="45720" rIns="91440" bIns="45720" numCol="1" anchor="t" anchorCtr="0" compatLnSpc="1"/>
              <a:lstStyle/>
              <a:p>
                <a:endParaRPr lang="zh-CN" altLang="en-US" b="0" dirty="0">
                  <a:solidFill>
                    <a:srgbClr val="0070C0"/>
                  </a:solidFill>
                  <a:latin typeface="微软雅黑" panose="020B0503020204020204" charset="-122"/>
                  <a:ea typeface="微软雅黑" panose="020B0503020204020204" charset="-122"/>
                </a:endParaRPr>
              </a:p>
            </p:txBody>
          </p:sp>
          <p:sp>
            <p:nvSpPr>
              <p:cNvPr id="194" name="Line 126"/>
              <p:cNvSpPr>
                <a:spLocks noChangeShapeType="1"/>
              </p:cNvSpPr>
              <p:nvPr/>
            </p:nvSpPr>
            <p:spPr bwMode="auto">
              <a:xfrm>
                <a:off x="6948488" y="4818063"/>
                <a:ext cx="0" cy="196850"/>
              </a:xfrm>
              <a:prstGeom prst="line">
                <a:avLst/>
              </a:prstGeom>
              <a:grpFill/>
              <a:ln w="12700" cap="flat">
                <a:solidFill>
                  <a:schemeClr val="accent2"/>
                </a:solidFill>
                <a:prstDash val="solid"/>
                <a:miter lim="800000"/>
              </a:ln>
            </p:spPr>
            <p:txBody>
              <a:bodyPr vert="horz" wrap="square" lIns="91440" tIns="45720" rIns="91440" bIns="45720" numCol="1" anchor="t" anchorCtr="0" compatLnSpc="1"/>
              <a:lstStyle/>
              <a:p>
                <a:endParaRPr lang="zh-CN" altLang="en-US" b="0" dirty="0">
                  <a:solidFill>
                    <a:srgbClr val="0070C0"/>
                  </a:solidFill>
                  <a:latin typeface="微软雅黑" panose="020B0503020204020204" charset="-122"/>
                  <a:ea typeface="微软雅黑" panose="020B0503020204020204" charset="-122"/>
                </a:endParaRPr>
              </a:p>
            </p:txBody>
          </p:sp>
          <p:sp>
            <p:nvSpPr>
              <p:cNvPr id="195" name="Line 127"/>
              <p:cNvSpPr>
                <a:spLocks noChangeShapeType="1"/>
              </p:cNvSpPr>
              <p:nvPr/>
            </p:nvSpPr>
            <p:spPr bwMode="auto">
              <a:xfrm>
                <a:off x="8056563" y="4818063"/>
                <a:ext cx="0" cy="196850"/>
              </a:xfrm>
              <a:prstGeom prst="line">
                <a:avLst/>
              </a:prstGeom>
              <a:grpFill/>
              <a:ln w="12700" cap="flat">
                <a:solidFill>
                  <a:schemeClr val="accent2"/>
                </a:solidFill>
                <a:prstDash val="solid"/>
                <a:miter lim="800000"/>
              </a:ln>
            </p:spPr>
            <p:txBody>
              <a:bodyPr vert="horz" wrap="square" lIns="91440" tIns="45720" rIns="91440" bIns="45720" numCol="1" anchor="t" anchorCtr="0" compatLnSpc="1"/>
              <a:lstStyle/>
              <a:p>
                <a:endParaRPr lang="zh-CN" altLang="en-US" b="0" dirty="0">
                  <a:solidFill>
                    <a:srgbClr val="0070C0"/>
                  </a:solidFill>
                  <a:latin typeface="微软雅黑" panose="020B0503020204020204" charset="-122"/>
                  <a:ea typeface="微软雅黑" panose="020B0503020204020204" charset="-122"/>
                </a:endParaRPr>
              </a:p>
            </p:txBody>
          </p:sp>
        </p:grpSp>
        <p:grpSp>
          <p:nvGrpSpPr>
            <p:cNvPr id="196" name="组合 195"/>
            <p:cNvGrpSpPr/>
            <p:nvPr/>
          </p:nvGrpSpPr>
          <p:grpSpPr>
            <a:xfrm>
              <a:off x="1227269" y="3634213"/>
              <a:ext cx="371394" cy="446623"/>
              <a:chOff x="1636713" y="4437063"/>
              <a:chExt cx="495300" cy="595313"/>
            </a:xfrm>
            <a:solidFill>
              <a:srgbClr val="1B323D"/>
            </a:solidFill>
          </p:grpSpPr>
          <p:sp>
            <p:nvSpPr>
              <p:cNvPr id="197" name="Line 133"/>
              <p:cNvSpPr>
                <a:spLocks noChangeShapeType="1"/>
              </p:cNvSpPr>
              <p:nvPr/>
            </p:nvSpPr>
            <p:spPr bwMode="auto">
              <a:xfrm>
                <a:off x="1901826" y="4437063"/>
                <a:ext cx="0" cy="382588"/>
              </a:xfrm>
              <a:prstGeom prst="line">
                <a:avLst/>
              </a:prstGeom>
              <a:grpFill/>
              <a:ln w="12700" cap="flat">
                <a:solidFill>
                  <a:schemeClr val="accent2"/>
                </a:solidFill>
                <a:prstDash val="solid"/>
                <a:miter lim="800000"/>
              </a:ln>
            </p:spPr>
            <p:txBody>
              <a:bodyPr vert="horz" wrap="square" lIns="91440" tIns="45720" rIns="91440" bIns="45720" numCol="1" anchor="t" anchorCtr="0" compatLnSpc="1"/>
              <a:lstStyle/>
              <a:p>
                <a:endParaRPr lang="zh-CN" altLang="en-US" b="0" dirty="0">
                  <a:solidFill>
                    <a:srgbClr val="0070C0"/>
                  </a:solidFill>
                  <a:latin typeface="微软雅黑" panose="020B0503020204020204" charset="-122"/>
                  <a:ea typeface="微软雅黑" panose="020B0503020204020204" charset="-122"/>
                </a:endParaRPr>
              </a:p>
            </p:txBody>
          </p:sp>
          <p:sp>
            <p:nvSpPr>
              <p:cNvPr id="198" name="Line 134"/>
              <p:cNvSpPr>
                <a:spLocks noChangeShapeType="1"/>
              </p:cNvSpPr>
              <p:nvPr/>
            </p:nvSpPr>
            <p:spPr bwMode="auto">
              <a:xfrm flipH="1">
                <a:off x="1636713" y="4824413"/>
                <a:ext cx="493713" cy="0"/>
              </a:xfrm>
              <a:prstGeom prst="line">
                <a:avLst/>
              </a:prstGeom>
              <a:grpFill/>
              <a:ln w="12700" cap="flat">
                <a:solidFill>
                  <a:schemeClr val="accent2"/>
                </a:solidFill>
                <a:prstDash val="solid"/>
                <a:miter lim="800000"/>
              </a:ln>
            </p:spPr>
            <p:txBody>
              <a:bodyPr vert="horz" wrap="square" lIns="91440" tIns="45720" rIns="91440" bIns="45720" numCol="1" anchor="t" anchorCtr="0" compatLnSpc="1"/>
              <a:lstStyle/>
              <a:p>
                <a:endParaRPr lang="zh-CN" altLang="en-US" b="0" dirty="0">
                  <a:solidFill>
                    <a:srgbClr val="0070C0"/>
                  </a:solidFill>
                  <a:latin typeface="微软雅黑" panose="020B0503020204020204" charset="-122"/>
                  <a:ea typeface="微软雅黑" panose="020B0503020204020204" charset="-122"/>
                </a:endParaRPr>
              </a:p>
            </p:txBody>
          </p:sp>
          <p:sp>
            <p:nvSpPr>
              <p:cNvPr id="199" name="Line 135"/>
              <p:cNvSpPr>
                <a:spLocks noChangeShapeType="1"/>
              </p:cNvSpPr>
              <p:nvPr/>
            </p:nvSpPr>
            <p:spPr bwMode="auto">
              <a:xfrm>
                <a:off x="1639888" y="4824413"/>
                <a:ext cx="0" cy="207963"/>
              </a:xfrm>
              <a:prstGeom prst="line">
                <a:avLst/>
              </a:prstGeom>
              <a:grpFill/>
              <a:ln w="12700" cap="flat">
                <a:solidFill>
                  <a:schemeClr val="accent2"/>
                </a:solidFill>
                <a:prstDash val="solid"/>
                <a:miter lim="800000"/>
              </a:ln>
            </p:spPr>
            <p:txBody>
              <a:bodyPr vert="horz" wrap="square" lIns="91440" tIns="45720" rIns="91440" bIns="45720" numCol="1" anchor="t" anchorCtr="0" compatLnSpc="1"/>
              <a:lstStyle/>
              <a:p>
                <a:endParaRPr lang="zh-CN" altLang="en-US" b="0" dirty="0">
                  <a:solidFill>
                    <a:srgbClr val="0070C0"/>
                  </a:solidFill>
                  <a:latin typeface="微软雅黑" panose="020B0503020204020204" charset="-122"/>
                  <a:ea typeface="微软雅黑" panose="020B0503020204020204" charset="-122"/>
                </a:endParaRPr>
              </a:p>
            </p:txBody>
          </p:sp>
          <p:sp>
            <p:nvSpPr>
              <p:cNvPr id="200" name="Line 136"/>
              <p:cNvSpPr>
                <a:spLocks noChangeShapeType="1"/>
              </p:cNvSpPr>
              <p:nvPr/>
            </p:nvSpPr>
            <p:spPr bwMode="auto">
              <a:xfrm>
                <a:off x="2132013" y="4824413"/>
                <a:ext cx="0" cy="207963"/>
              </a:xfrm>
              <a:prstGeom prst="line">
                <a:avLst/>
              </a:prstGeom>
              <a:grpFill/>
              <a:ln w="12700" cap="flat">
                <a:solidFill>
                  <a:schemeClr val="accent2"/>
                </a:solidFill>
                <a:prstDash val="solid"/>
                <a:miter lim="800000"/>
              </a:ln>
            </p:spPr>
            <p:txBody>
              <a:bodyPr vert="horz" wrap="square" lIns="91440" tIns="45720" rIns="91440" bIns="45720" numCol="1" anchor="t" anchorCtr="0" compatLnSpc="1"/>
              <a:lstStyle/>
              <a:p>
                <a:endParaRPr lang="zh-CN" altLang="en-US" b="0" dirty="0">
                  <a:solidFill>
                    <a:srgbClr val="0070C0"/>
                  </a:solidFill>
                  <a:latin typeface="微软雅黑" panose="020B0503020204020204" charset="-122"/>
                  <a:ea typeface="微软雅黑" panose="020B0503020204020204" charset="-122"/>
                </a:endParaRPr>
              </a:p>
            </p:txBody>
          </p:sp>
        </p:grpSp>
        <p:grpSp>
          <p:nvGrpSpPr>
            <p:cNvPr id="201" name="组合 200"/>
            <p:cNvGrpSpPr/>
            <p:nvPr/>
          </p:nvGrpSpPr>
          <p:grpSpPr>
            <a:xfrm>
              <a:off x="2245033" y="3634213"/>
              <a:ext cx="371394" cy="446623"/>
              <a:chOff x="2994026" y="4437063"/>
              <a:chExt cx="495300" cy="595313"/>
            </a:xfrm>
            <a:solidFill>
              <a:srgbClr val="1B323D"/>
            </a:solidFill>
          </p:grpSpPr>
          <p:sp>
            <p:nvSpPr>
              <p:cNvPr id="202" name="Line 137"/>
              <p:cNvSpPr>
                <a:spLocks noChangeShapeType="1"/>
              </p:cNvSpPr>
              <p:nvPr/>
            </p:nvSpPr>
            <p:spPr bwMode="auto">
              <a:xfrm>
                <a:off x="3257551" y="4437063"/>
                <a:ext cx="0" cy="382588"/>
              </a:xfrm>
              <a:prstGeom prst="line">
                <a:avLst/>
              </a:prstGeom>
              <a:grpFill/>
              <a:ln w="12700" cap="flat">
                <a:solidFill>
                  <a:schemeClr val="accent2"/>
                </a:solidFill>
                <a:prstDash val="solid"/>
                <a:miter lim="800000"/>
              </a:ln>
            </p:spPr>
            <p:txBody>
              <a:bodyPr vert="horz" wrap="square" lIns="91440" tIns="45720" rIns="91440" bIns="45720" numCol="1" anchor="t" anchorCtr="0" compatLnSpc="1"/>
              <a:lstStyle/>
              <a:p>
                <a:endParaRPr lang="zh-CN" altLang="en-US" b="0" dirty="0">
                  <a:solidFill>
                    <a:srgbClr val="0070C0"/>
                  </a:solidFill>
                  <a:latin typeface="微软雅黑" panose="020B0503020204020204" charset="-122"/>
                  <a:ea typeface="微软雅黑" panose="020B0503020204020204" charset="-122"/>
                </a:endParaRPr>
              </a:p>
            </p:txBody>
          </p:sp>
          <p:sp>
            <p:nvSpPr>
              <p:cNvPr id="203" name="Line 138"/>
              <p:cNvSpPr>
                <a:spLocks noChangeShapeType="1"/>
              </p:cNvSpPr>
              <p:nvPr/>
            </p:nvSpPr>
            <p:spPr bwMode="auto">
              <a:xfrm flipH="1">
                <a:off x="2994026" y="4824413"/>
                <a:ext cx="492125" cy="0"/>
              </a:xfrm>
              <a:prstGeom prst="line">
                <a:avLst/>
              </a:prstGeom>
              <a:grpFill/>
              <a:ln w="12700" cap="flat">
                <a:solidFill>
                  <a:schemeClr val="accent2"/>
                </a:solidFill>
                <a:prstDash val="solid"/>
                <a:miter lim="800000"/>
              </a:ln>
            </p:spPr>
            <p:txBody>
              <a:bodyPr vert="horz" wrap="square" lIns="91440" tIns="45720" rIns="91440" bIns="45720" numCol="1" anchor="t" anchorCtr="0" compatLnSpc="1"/>
              <a:lstStyle/>
              <a:p>
                <a:endParaRPr lang="zh-CN" altLang="en-US" b="0" dirty="0">
                  <a:solidFill>
                    <a:srgbClr val="0070C0"/>
                  </a:solidFill>
                  <a:latin typeface="微软雅黑" panose="020B0503020204020204" charset="-122"/>
                  <a:ea typeface="微软雅黑" panose="020B0503020204020204" charset="-122"/>
                </a:endParaRPr>
              </a:p>
            </p:txBody>
          </p:sp>
          <p:sp>
            <p:nvSpPr>
              <p:cNvPr id="204" name="Line 139"/>
              <p:cNvSpPr>
                <a:spLocks noChangeShapeType="1"/>
              </p:cNvSpPr>
              <p:nvPr/>
            </p:nvSpPr>
            <p:spPr bwMode="auto">
              <a:xfrm>
                <a:off x="2997201" y="4824413"/>
                <a:ext cx="0" cy="207963"/>
              </a:xfrm>
              <a:prstGeom prst="line">
                <a:avLst/>
              </a:prstGeom>
              <a:grpFill/>
              <a:ln w="12700" cap="flat">
                <a:solidFill>
                  <a:schemeClr val="accent2"/>
                </a:solidFill>
                <a:prstDash val="solid"/>
                <a:miter lim="800000"/>
              </a:ln>
            </p:spPr>
            <p:txBody>
              <a:bodyPr vert="horz" wrap="square" lIns="91440" tIns="45720" rIns="91440" bIns="45720" numCol="1" anchor="t" anchorCtr="0" compatLnSpc="1"/>
              <a:lstStyle/>
              <a:p>
                <a:endParaRPr lang="zh-CN" altLang="en-US" b="0" dirty="0">
                  <a:solidFill>
                    <a:srgbClr val="0070C0"/>
                  </a:solidFill>
                  <a:latin typeface="微软雅黑" panose="020B0503020204020204" charset="-122"/>
                  <a:ea typeface="微软雅黑" panose="020B0503020204020204" charset="-122"/>
                </a:endParaRPr>
              </a:p>
            </p:txBody>
          </p:sp>
          <p:sp>
            <p:nvSpPr>
              <p:cNvPr id="205" name="Line 140"/>
              <p:cNvSpPr>
                <a:spLocks noChangeShapeType="1"/>
              </p:cNvSpPr>
              <p:nvPr/>
            </p:nvSpPr>
            <p:spPr bwMode="auto">
              <a:xfrm>
                <a:off x="3489326" y="4824413"/>
                <a:ext cx="0" cy="207963"/>
              </a:xfrm>
              <a:prstGeom prst="line">
                <a:avLst/>
              </a:prstGeom>
              <a:grpFill/>
              <a:ln w="12700" cap="flat">
                <a:solidFill>
                  <a:schemeClr val="accent2"/>
                </a:solidFill>
                <a:prstDash val="solid"/>
                <a:miter lim="800000"/>
              </a:ln>
            </p:spPr>
            <p:txBody>
              <a:bodyPr vert="horz" wrap="square" lIns="91440" tIns="45720" rIns="91440" bIns="45720" numCol="1" anchor="t" anchorCtr="0" compatLnSpc="1"/>
              <a:lstStyle/>
              <a:p>
                <a:endParaRPr lang="zh-CN" altLang="en-US" b="0" dirty="0">
                  <a:solidFill>
                    <a:srgbClr val="0070C0"/>
                  </a:solidFill>
                  <a:latin typeface="微软雅黑" panose="020B0503020204020204" charset="-122"/>
                  <a:ea typeface="微软雅黑" panose="020B0503020204020204" charset="-122"/>
                </a:endParaRPr>
              </a:p>
            </p:txBody>
          </p:sp>
        </p:grpSp>
        <p:grpSp>
          <p:nvGrpSpPr>
            <p:cNvPr id="206" name="组合 205"/>
            <p:cNvGrpSpPr/>
            <p:nvPr/>
          </p:nvGrpSpPr>
          <p:grpSpPr>
            <a:xfrm>
              <a:off x="7064683" y="3634213"/>
              <a:ext cx="371394" cy="446623"/>
              <a:chOff x="2994026" y="4437063"/>
              <a:chExt cx="495300" cy="595313"/>
            </a:xfrm>
            <a:solidFill>
              <a:srgbClr val="1B323D"/>
            </a:solidFill>
          </p:grpSpPr>
          <p:sp>
            <p:nvSpPr>
              <p:cNvPr id="207" name="Line 137"/>
              <p:cNvSpPr>
                <a:spLocks noChangeShapeType="1"/>
              </p:cNvSpPr>
              <p:nvPr/>
            </p:nvSpPr>
            <p:spPr bwMode="auto">
              <a:xfrm>
                <a:off x="3257551" y="4437063"/>
                <a:ext cx="0" cy="382588"/>
              </a:xfrm>
              <a:prstGeom prst="line">
                <a:avLst/>
              </a:prstGeom>
              <a:grpFill/>
              <a:ln w="12700" cap="flat">
                <a:solidFill>
                  <a:schemeClr val="accent2"/>
                </a:solidFill>
                <a:prstDash val="solid"/>
                <a:miter lim="800000"/>
              </a:ln>
            </p:spPr>
            <p:txBody>
              <a:bodyPr vert="horz" wrap="square" lIns="91440" tIns="45720" rIns="91440" bIns="45720" numCol="1" anchor="t" anchorCtr="0" compatLnSpc="1"/>
              <a:lstStyle/>
              <a:p>
                <a:endParaRPr lang="zh-CN" altLang="en-US" b="0" dirty="0">
                  <a:solidFill>
                    <a:srgbClr val="0070C0"/>
                  </a:solidFill>
                  <a:latin typeface="微软雅黑" panose="020B0503020204020204" charset="-122"/>
                  <a:ea typeface="微软雅黑" panose="020B0503020204020204" charset="-122"/>
                </a:endParaRPr>
              </a:p>
            </p:txBody>
          </p:sp>
          <p:sp>
            <p:nvSpPr>
              <p:cNvPr id="208" name="Line 138"/>
              <p:cNvSpPr>
                <a:spLocks noChangeShapeType="1"/>
              </p:cNvSpPr>
              <p:nvPr/>
            </p:nvSpPr>
            <p:spPr bwMode="auto">
              <a:xfrm flipH="1">
                <a:off x="2994026" y="4824413"/>
                <a:ext cx="492125" cy="0"/>
              </a:xfrm>
              <a:prstGeom prst="line">
                <a:avLst/>
              </a:prstGeom>
              <a:grpFill/>
              <a:ln w="12700" cap="flat">
                <a:solidFill>
                  <a:schemeClr val="accent2"/>
                </a:solidFill>
                <a:prstDash val="solid"/>
                <a:miter lim="800000"/>
              </a:ln>
            </p:spPr>
            <p:txBody>
              <a:bodyPr vert="horz" wrap="square" lIns="91440" tIns="45720" rIns="91440" bIns="45720" numCol="1" anchor="t" anchorCtr="0" compatLnSpc="1"/>
              <a:lstStyle/>
              <a:p>
                <a:endParaRPr lang="zh-CN" altLang="en-US" b="0" dirty="0">
                  <a:solidFill>
                    <a:srgbClr val="0070C0"/>
                  </a:solidFill>
                  <a:latin typeface="微软雅黑" panose="020B0503020204020204" charset="-122"/>
                  <a:ea typeface="微软雅黑" panose="020B0503020204020204" charset="-122"/>
                </a:endParaRPr>
              </a:p>
            </p:txBody>
          </p:sp>
          <p:sp>
            <p:nvSpPr>
              <p:cNvPr id="209" name="Line 139"/>
              <p:cNvSpPr>
                <a:spLocks noChangeShapeType="1"/>
              </p:cNvSpPr>
              <p:nvPr/>
            </p:nvSpPr>
            <p:spPr bwMode="auto">
              <a:xfrm>
                <a:off x="2997201" y="4824413"/>
                <a:ext cx="0" cy="207963"/>
              </a:xfrm>
              <a:prstGeom prst="line">
                <a:avLst/>
              </a:prstGeom>
              <a:grpFill/>
              <a:ln w="12700" cap="flat">
                <a:solidFill>
                  <a:schemeClr val="accent2"/>
                </a:solidFill>
                <a:prstDash val="solid"/>
                <a:miter lim="800000"/>
              </a:ln>
            </p:spPr>
            <p:txBody>
              <a:bodyPr vert="horz" wrap="square" lIns="91440" tIns="45720" rIns="91440" bIns="45720" numCol="1" anchor="t" anchorCtr="0" compatLnSpc="1"/>
              <a:lstStyle/>
              <a:p>
                <a:endParaRPr lang="zh-CN" altLang="en-US" b="0" dirty="0">
                  <a:solidFill>
                    <a:srgbClr val="0070C0"/>
                  </a:solidFill>
                  <a:latin typeface="微软雅黑" panose="020B0503020204020204" charset="-122"/>
                  <a:ea typeface="微软雅黑" panose="020B0503020204020204" charset="-122"/>
                </a:endParaRPr>
              </a:p>
            </p:txBody>
          </p:sp>
          <p:sp>
            <p:nvSpPr>
              <p:cNvPr id="210" name="Line 140"/>
              <p:cNvSpPr>
                <a:spLocks noChangeShapeType="1"/>
              </p:cNvSpPr>
              <p:nvPr/>
            </p:nvSpPr>
            <p:spPr bwMode="auto">
              <a:xfrm>
                <a:off x="3489326" y="4824413"/>
                <a:ext cx="0" cy="207963"/>
              </a:xfrm>
              <a:prstGeom prst="line">
                <a:avLst/>
              </a:prstGeom>
              <a:grpFill/>
              <a:ln w="12700" cap="flat">
                <a:solidFill>
                  <a:schemeClr val="accent2"/>
                </a:solidFill>
                <a:prstDash val="solid"/>
                <a:miter lim="800000"/>
              </a:ln>
            </p:spPr>
            <p:txBody>
              <a:bodyPr vert="horz" wrap="square" lIns="91440" tIns="45720" rIns="91440" bIns="45720" numCol="1" anchor="t" anchorCtr="0" compatLnSpc="1"/>
              <a:lstStyle/>
              <a:p>
                <a:endParaRPr lang="zh-CN" altLang="en-US" b="0" dirty="0">
                  <a:solidFill>
                    <a:srgbClr val="0070C0"/>
                  </a:solidFill>
                  <a:latin typeface="微软雅黑" panose="020B0503020204020204" charset="-122"/>
                  <a:ea typeface="微软雅黑" panose="020B0503020204020204" charset="-122"/>
                </a:endParaRPr>
              </a:p>
            </p:txBody>
          </p:sp>
        </p:grpSp>
      </p:grpSp>
      <p:sp>
        <p:nvSpPr>
          <p:cNvPr id="211" name="Line 104"/>
          <p:cNvSpPr>
            <a:spLocks noChangeShapeType="1"/>
          </p:cNvSpPr>
          <p:nvPr/>
        </p:nvSpPr>
        <p:spPr bwMode="auto">
          <a:xfrm>
            <a:off x="6415405" y="1561465"/>
            <a:ext cx="635" cy="625475"/>
          </a:xfrm>
          <a:prstGeom prst="line">
            <a:avLst/>
          </a:prstGeom>
          <a:noFill/>
          <a:ln w="12700"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68571" tIns="34285" rIns="68571" bIns="34285" numCol="1" anchor="t" anchorCtr="0" compatLnSpc="1"/>
          <a:lstStyle/>
          <a:p>
            <a:endParaRPr lang="zh-CN" altLang="en-US" dirty="0">
              <a:solidFill>
                <a:sysClr val="window" lastClr="FFFFFF"/>
              </a:solidFill>
              <a:latin typeface="微软雅黑" panose="020B0503020204020204" charset="-122"/>
            </a:endParaRPr>
          </a:p>
        </p:txBody>
      </p:sp>
      <p:sp>
        <p:nvSpPr>
          <p:cNvPr id="212" name="Line 105"/>
          <p:cNvSpPr>
            <a:spLocks noChangeShapeType="1"/>
          </p:cNvSpPr>
          <p:nvPr/>
        </p:nvSpPr>
        <p:spPr bwMode="auto">
          <a:xfrm>
            <a:off x="6369524" y="2603024"/>
            <a:ext cx="0" cy="352534"/>
          </a:xfrm>
          <a:prstGeom prst="line">
            <a:avLst/>
          </a:prstGeom>
          <a:noFill/>
          <a:ln w="12700" cap="flat">
            <a:gradFill>
              <a:gsLst>
                <a:gs pos="0">
                  <a:srgbClr val="D6E6F5"/>
                </a:gs>
                <a:gs pos="0">
                  <a:schemeClr val="accent1">
                    <a:lumMod val="5000"/>
                    <a:lumOff val="95000"/>
                  </a:schemeClr>
                </a:gs>
                <a:gs pos="0">
                  <a:srgbClr val="0070C0"/>
                </a:gs>
                <a:gs pos="100000">
                  <a:srgbClr val="00B0F0"/>
                </a:gs>
                <a:gs pos="100000">
                  <a:schemeClr val="accent1">
                    <a:lumMod val="30000"/>
                    <a:lumOff val="70000"/>
                  </a:schemeClr>
                </a:gs>
              </a:gsLst>
              <a:lin ang="5400000" scaled="1"/>
            </a:gradFill>
            <a:prstDash val="solid"/>
            <a:miter lim="800000"/>
          </a:ln>
          <a:extLst>
            <a:ext uri="{909E8E84-426E-40DD-AFC4-6F175D3DCCD1}">
              <a14:hiddenFill xmlns:a14="http://schemas.microsoft.com/office/drawing/2010/main">
                <a:noFill/>
              </a14:hiddenFill>
            </a:ext>
          </a:extLst>
        </p:spPr>
        <p:txBody>
          <a:bodyPr vert="horz" wrap="square" lIns="68571" tIns="34285" rIns="68571" bIns="34285" numCol="1" anchor="t" anchorCtr="0" compatLnSpc="1"/>
          <a:lstStyle/>
          <a:p>
            <a:endParaRPr lang="zh-CN" altLang="en-US" dirty="0">
              <a:solidFill>
                <a:sysClr val="window" lastClr="FFFFFF"/>
              </a:solidFill>
              <a:latin typeface="微软雅黑" panose="020B0503020204020204" charset="-122"/>
            </a:endParaRPr>
          </a:p>
        </p:txBody>
      </p:sp>
      <p:grpSp>
        <p:nvGrpSpPr>
          <p:cNvPr id="213" name="组合 212"/>
          <p:cNvGrpSpPr/>
          <p:nvPr/>
        </p:nvGrpSpPr>
        <p:grpSpPr>
          <a:xfrm>
            <a:off x="2205990" y="2712720"/>
            <a:ext cx="7448550" cy="1003300"/>
            <a:chOff x="1900238" y="2728913"/>
            <a:chExt cx="7810500" cy="763588"/>
          </a:xfrm>
          <a:solidFill>
            <a:srgbClr val="1B323D"/>
          </a:solidFill>
        </p:grpSpPr>
        <p:sp>
          <p:nvSpPr>
            <p:cNvPr id="214" name="Line 106"/>
            <p:cNvSpPr>
              <a:spLocks noChangeShapeType="1"/>
            </p:cNvSpPr>
            <p:nvPr/>
          </p:nvSpPr>
          <p:spPr bwMode="auto">
            <a:xfrm flipH="1">
              <a:off x="1900238" y="2728913"/>
              <a:ext cx="7810500" cy="0"/>
            </a:xfrm>
            <a:prstGeom prst="line">
              <a:avLst/>
            </a:prstGeom>
            <a:grpFill/>
            <a:ln w="12700" cap="flat">
              <a:solidFill>
                <a:schemeClr val="accent2"/>
              </a:solidFill>
              <a:prstDash val="solid"/>
              <a:miter lim="800000"/>
            </a:ln>
          </p:spPr>
          <p:txBody>
            <a:bodyPr vert="horz" wrap="square" lIns="91440" tIns="45720" rIns="91440" bIns="45720" numCol="1" anchor="t" anchorCtr="0" compatLnSpc="1"/>
            <a:lstStyle/>
            <a:p>
              <a:endParaRPr lang="zh-CN" altLang="en-US" b="0" dirty="0">
                <a:solidFill>
                  <a:srgbClr val="0070C0"/>
                </a:solidFill>
                <a:latin typeface="微软雅黑" panose="020B0503020204020204" charset="-122"/>
                <a:ea typeface="微软雅黑" panose="020B0503020204020204" charset="-122"/>
              </a:endParaRPr>
            </a:p>
          </p:txBody>
        </p:sp>
        <p:sp>
          <p:nvSpPr>
            <p:cNvPr id="215" name="Line 107"/>
            <p:cNvSpPr>
              <a:spLocks noChangeShapeType="1"/>
            </p:cNvSpPr>
            <p:nvPr/>
          </p:nvSpPr>
          <p:spPr bwMode="auto">
            <a:xfrm>
              <a:off x="9709151" y="2728913"/>
              <a:ext cx="0" cy="234950"/>
            </a:xfrm>
            <a:prstGeom prst="line">
              <a:avLst/>
            </a:prstGeom>
            <a:grpFill/>
            <a:ln w="12700" cap="flat">
              <a:solidFill>
                <a:schemeClr val="accent2"/>
              </a:solidFill>
              <a:prstDash val="solid"/>
              <a:miter lim="800000"/>
            </a:ln>
          </p:spPr>
          <p:txBody>
            <a:bodyPr vert="horz" wrap="square" lIns="91440" tIns="45720" rIns="91440" bIns="45720" numCol="1" anchor="t" anchorCtr="0" compatLnSpc="1"/>
            <a:lstStyle/>
            <a:p>
              <a:endParaRPr lang="zh-CN" altLang="en-US" b="0" dirty="0">
                <a:solidFill>
                  <a:srgbClr val="0070C0"/>
                </a:solidFill>
                <a:latin typeface="微软雅黑" panose="020B0503020204020204" charset="-122"/>
                <a:ea typeface="微软雅黑" panose="020B0503020204020204" charset="-122"/>
              </a:endParaRPr>
            </a:p>
          </p:txBody>
        </p:sp>
        <p:sp>
          <p:nvSpPr>
            <p:cNvPr id="216" name="Line 108"/>
            <p:cNvSpPr>
              <a:spLocks noChangeShapeType="1"/>
            </p:cNvSpPr>
            <p:nvPr/>
          </p:nvSpPr>
          <p:spPr bwMode="auto">
            <a:xfrm>
              <a:off x="3675063" y="2728913"/>
              <a:ext cx="0" cy="763588"/>
            </a:xfrm>
            <a:prstGeom prst="line">
              <a:avLst/>
            </a:prstGeom>
            <a:grpFill/>
            <a:ln w="12700" cap="flat">
              <a:solidFill>
                <a:schemeClr val="accent2"/>
              </a:solidFill>
              <a:prstDash val="solid"/>
              <a:miter lim="800000"/>
            </a:ln>
          </p:spPr>
          <p:txBody>
            <a:bodyPr vert="horz" wrap="square" lIns="91440" tIns="45720" rIns="91440" bIns="45720" numCol="1" anchor="t" anchorCtr="0" compatLnSpc="1"/>
            <a:lstStyle/>
            <a:p>
              <a:endParaRPr lang="zh-CN" altLang="en-US" b="0" dirty="0">
                <a:solidFill>
                  <a:srgbClr val="0070C0"/>
                </a:solidFill>
                <a:latin typeface="微软雅黑" panose="020B0503020204020204" charset="-122"/>
                <a:ea typeface="微软雅黑" panose="020B0503020204020204" charset="-122"/>
              </a:endParaRPr>
            </a:p>
          </p:txBody>
        </p:sp>
        <p:sp>
          <p:nvSpPr>
            <p:cNvPr id="217" name="Line 109"/>
            <p:cNvSpPr>
              <a:spLocks noChangeShapeType="1"/>
            </p:cNvSpPr>
            <p:nvPr/>
          </p:nvSpPr>
          <p:spPr bwMode="auto">
            <a:xfrm>
              <a:off x="3244851" y="2728913"/>
              <a:ext cx="0" cy="763588"/>
            </a:xfrm>
            <a:prstGeom prst="line">
              <a:avLst/>
            </a:prstGeom>
            <a:grpFill/>
            <a:ln w="12700" cap="flat">
              <a:solidFill>
                <a:schemeClr val="accent2"/>
              </a:solidFill>
              <a:prstDash val="solid"/>
              <a:miter lim="800000"/>
            </a:ln>
          </p:spPr>
          <p:txBody>
            <a:bodyPr vert="horz" wrap="square" lIns="91440" tIns="45720" rIns="91440" bIns="45720" numCol="1" anchor="t" anchorCtr="0" compatLnSpc="1"/>
            <a:lstStyle/>
            <a:p>
              <a:endParaRPr lang="zh-CN" altLang="en-US" b="0" dirty="0">
                <a:solidFill>
                  <a:srgbClr val="0070C0"/>
                </a:solidFill>
                <a:latin typeface="微软雅黑" panose="020B0503020204020204" charset="-122"/>
                <a:ea typeface="微软雅黑" panose="020B0503020204020204" charset="-122"/>
              </a:endParaRPr>
            </a:p>
          </p:txBody>
        </p:sp>
        <p:sp>
          <p:nvSpPr>
            <p:cNvPr id="218" name="Line 110"/>
            <p:cNvSpPr>
              <a:spLocks noChangeShapeType="1"/>
            </p:cNvSpPr>
            <p:nvPr/>
          </p:nvSpPr>
          <p:spPr bwMode="auto">
            <a:xfrm>
              <a:off x="2792413" y="2728913"/>
              <a:ext cx="0" cy="763588"/>
            </a:xfrm>
            <a:prstGeom prst="line">
              <a:avLst/>
            </a:prstGeom>
            <a:grpFill/>
            <a:ln w="12700" cap="flat">
              <a:solidFill>
                <a:schemeClr val="accent2"/>
              </a:solidFill>
              <a:prstDash val="solid"/>
              <a:miter lim="800000"/>
            </a:ln>
          </p:spPr>
          <p:txBody>
            <a:bodyPr vert="horz" wrap="square" lIns="91440" tIns="45720" rIns="91440" bIns="45720" numCol="1" anchor="t" anchorCtr="0" compatLnSpc="1"/>
            <a:lstStyle/>
            <a:p>
              <a:endParaRPr lang="zh-CN" altLang="en-US" b="0" dirty="0">
                <a:solidFill>
                  <a:srgbClr val="0070C0"/>
                </a:solidFill>
                <a:latin typeface="微软雅黑" panose="020B0503020204020204" charset="-122"/>
                <a:ea typeface="微软雅黑" panose="020B0503020204020204" charset="-122"/>
              </a:endParaRPr>
            </a:p>
          </p:txBody>
        </p:sp>
        <p:sp>
          <p:nvSpPr>
            <p:cNvPr id="219" name="Line 111"/>
            <p:cNvSpPr>
              <a:spLocks noChangeShapeType="1"/>
            </p:cNvSpPr>
            <p:nvPr/>
          </p:nvSpPr>
          <p:spPr bwMode="auto">
            <a:xfrm>
              <a:off x="2332038" y="2728913"/>
              <a:ext cx="0" cy="763588"/>
            </a:xfrm>
            <a:prstGeom prst="line">
              <a:avLst/>
            </a:prstGeom>
            <a:grpFill/>
            <a:ln w="12700" cap="flat">
              <a:solidFill>
                <a:schemeClr val="accent2"/>
              </a:solidFill>
              <a:prstDash val="solid"/>
              <a:miter lim="800000"/>
            </a:ln>
          </p:spPr>
          <p:txBody>
            <a:bodyPr vert="horz" wrap="square" lIns="91440" tIns="45720" rIns="91440" bIns="45720" numCol="1" anchor="t" anchorCtr="0" compatLnSpc="1"/>
            <a:lstStyle/>
            <a:p>
              <a:endParaRPr lang="zh-CN" altLang="en-US" b="0" dirty="0">
                <a:solidFill>
                  <a:srgbClr val="0070C0"/>
                </a:solidFill>
                <a:latin typeface="微软雅黑" panose="020B0503020204020204" charset="-122"/>
                <a:ea typeface="微软雅黑" panose="020B0503020204020204" charset="-122"/>
              </a:endParaRPr>
            </a:p>
          </p:txBody>
        </p:sp>
        <p:sp>
          <p:nvSpPr>
            <p:cNvPr id="220" name="Line 112"/>
            <p:cNvSpPr>
              <a:spLocks noChangeShapeType="1"/>
            </p:cNvSpPr>
            <p:nvPr/>
          </p:nvSpPr>
          <p:spPr bwMode="auto">
            <a:xfrm>
              <a:off x="1901826" y="2728913"/>
              <a:ext cx="0" cy="163513"/>
            </a:xfrm>
            <a:prstGeom prst="line">
              <a:avLst/>
            </a:prstGeom>
            <a:grpFill/>
            <a:ln w="12700" cap="flat">
              <a:solidFill>
                <a:schemeClr val="accent2"/>
              </a:solidFill>
              <a:prstDash val="solid"/>
              <a:miter lim="800000"/>
            </a:ln>
          </p:spPr>
          <p:txBody>
            <a:bodyPr vert="horz" wrap="square" lIns="91440" tIns="45720" rIns="91440" bIns="45720" numCol="1" anchor="t" anchorCtr="0" compatLnSpc="1"/>
            <a:lstStyle/>
            <a:p>
              <a:endParaRPr lang="zh-CN" altLang="en-US" b="0" dirty="0">
                <a:solidFill>
                  <a:srgbClr val="0070C0"/>
                </a:solidFill>
                <a:latin typeface="微软雅黑" panose="020B0503020204020204" charset="-122"/>
                <a:ea typeface="微软雅黑" panose="020B0503020204020204" charset="-122"/>
              </a:endParaRPr>
            </a:p>
          </p:txBody>
        </p:sp>
      </p:grpSp>
      <p:grpSp>
        <p:nvGrpSpPr>
          <p:cNvPr id="221" name="组合 220"/>
          <p:cNvGrpSpPr/>
          <p:nvPr/>
        </p:nvGrpSpPr>
        <p:grpSpPr>
          <a:xfrm>
            <a:off x="5157470" y="3204210"/>
            <a:ext cx="2404745" cy="497205"/>
            <a:chOff x="5038726" y="3278188"/>
            <a:chExt cx="2473325" cy="423862"/>
          </a:xfrm>
          <a:solidFill>
            <a:srgbClr val="1B323D"/>
          </a:solidFill>
        </p:grpSpPr>
        <p:sp>
          <p:nvSpPr>
            <p:cNvPr id="222" name="Line 116"/>
            <p:cNvSpPr>
              <a:spLocks noChangeShapeType="1"/>
            </p:cNvSpPr>
            <p:nvPr/>
          </p:nvSpPr>
          <p:spPr bwMode="auto">
            <a:xfrm>
              <a:off x="7508876" y="3486150"/>
              <a:ext cx="0" cy="215900"/>
            </a:xfrm>
            <a:prstGeom prst="line">
              <a:avLst/>
            </a:prstGeom>
            <a:grpFill/>
            <a:ln w="12700" cap="flat">
              <a:solidFill>
                <a:schemeClr val="accent2"/>
              </a:solidFill>
              <a:prstDash val="solid"/>
              <a:miter lim="800000"/>
            </a:ln>
          </p:spPr>
          <p:txBody>
            <a:bodyPr vert="horz" wrap="square" lIns="91440" tIns="45720" rIns="91440" bIns="45720" numCol="1" anchor="t" anchorCtr="0" compatLnSpc="1"/>
            <a:lstStyle/>
            <a:p>
              <a:endParaRPr lang="zh-CN" altLang="en-US" b="0" dirty="0">
                <a:solidFill>
                  <a:srgbClr val="0070C0"/>
                </a:solidFill>
                <a:latin typeface="微软雅黑" panose="020B0503020204020204" charset="-122"/>
                <a:ea typeface="微软雅黑" panose="020B0503020204020204" charset="-122"/>
              </a:endParaRPr>
            </a:p>
          </p:txBody>
        </p:sp>
        <p:sp>
          <p:nvSpPr>
            <p:cNvPr id="223" name="Line 117"/>
            <p:cNvSpPr>
              <a:spLocks noChangeShapeType="1"/>
            </p:cNvSpPr>
            <p:nvPr/>
          </p:nvSpPr>
          <p:spPr bwMode="auto">
            <a:xfrm>
              <a:off x="5038726" y="3486150"/>
              <a:ext cx="0" cy="215900"/>
            </a:xfrm>
            <a:prstGeom prst="line">
              <a:avLst/>
            </a:prstGeom>
            <a:grpFill/>
            <a:ln w="12700" cap="flat">
              <a:solidFill>
                <a:schemeClr val="accent2"/>
              </a:solidFill>
              <a:prstDash val="solid"/>
              <a:miter lim="800000"/>
            </a:ln>
          </p:spPr>
          <p:txBody>
            <a:bodyPr vert="horz" wrap="square" lIns="91440" tIns="45720" rIns="91440" bIns="45720" numCol="1" anchor="t" anchorCtr="0" compatLnSpc="1"/>
            <a:lstStyle/>
            <a:p>
              <a:endParaRPr lang="zh-CN" altLang="en-US" b="0" dirty="0">
                <a:solidFill>
                  <a:srgbClr val="0070C0"/>
                </a:solidFill>
                <a:latin typeface="微软雅黑" panose="020B0503020204020204" charset="-122"/>
                <a:ea typeface="微软雅黑" panose="020B0503020204020204" charset="-122"/>
              </a:endParaRPr>
            </a:p>
          </p:txBody>
        </p:sp>
        <p:sp>
          <p:nvSpPr>
            <p:cNvPr id="224" name="Line 118"/>
            <p:cNvSpPr>
              <a:spLocks noChangeShapeType="1"/>
            </p:cNvSpPr>
            <p:nvPr/>
          </p:nvSpPr>
          <p:spPr bwMode="auto">
            <a:xfrm flipH="1">
              <a:off x="5040313" y="3492500"/>
              <a:ext cx="2471738" cy="0"/>
            </a:xfrm>
            <a:prstGeom prst="line">
              <a:avLst/>
            </a:prstGeom>
            <a:grpFill/>
            <a:ln w="12700" cap="flat">
              <a:solidFill>
                <a:schemeClr val="accent2"/>
              </a:solidFill>
              <a:prstDash val="solid"/>
              <a:miter lim="800000"/>
            </a:ln>
          </p:spPr>
          <p:txBody>
            <a:bodyPr vert="horz" wrap="square" lIns="91440" tIns="45720" rIns="91440" bIns="45720" numCol="1" anchor="t" anchorCtr="0" compatLnSpc="1"/>
            <a:lstStyle/>
            <a:p>
              <a:endParaRPr lang="zh-CN" altLang="en-US" b="0" dirty="0">
                <a:solidFill>
                  <a:srgbClr val="0070C0"/>
                </a:solidFill>
                <a:latin typeface="微软雅黑" panose="020B0503020204020204" charset="-122"/>
                <a:ea typeface="微软雅黑" panose="020B0503020204020204" charset="-122"/>
              </a:endParaRPr>
            </a:p>
          </p:txBody>
        </p:sp>
        <p:sp>
          <p:nvSpPr>
            <p:cNvPr id="225" name="Line 119"/>
            <p:cNvSpPr>
              <a:spLocks noChangeShapeType="1"/>
            </p:cNvSpPr>
            <p:nvPr/>
          </p:nvSpPr>
          <p:spPr bwMode="auto">
            <a:xfrm>
              <a:off x="6357938" y="3278188"/>
              <a:ext cx="0" cy="214313"/>
            </a:xfrm>
            <a:prstGeom prst="line">
              <a:avLst/>
            </a:prstGeom>
            <a:grpFill/>
            <a:ln w="12700" cap="flat">
              <a:solidFill>
                <a:schemeClr val="accent2"/>
              </a:solidFill>
              <a:prstDash val="solid"/>
              <a:miter lim="800000"/>
            </a:ln>
          </p:spPr>
          <p:txBody>
            <a:bodyPr vert="horz" wrap="square" lIns="91440" tIns="45720" rIns="91440" bIns="45720" numCol="1" anchor="t" anchorCtr="0" compatLnSpc="1"/>
            <a:lstStyle/>
            <a:p>
              <a:endParaRPr lang="zh-CN" altLang="en-US" b="0" dirty="0">
                <a:solidFill>
                  <a:srgbClr val="0070C0"/>
                </a:solidFill>
                <a:latin typeface="微软雅黑" panose="020B0503020204020204" charset="-122"/>
                <a:ea typeface="微软雅黑" panose="020B0503020204020204" charset="-122"/>
              </a:endParaRPr>
            </a:p>
          </p:txBody>
        </p:sp>
      </p:grpSp>
      <p:grpSp>
        <p:nvGrpSpPr>
          <p:cNvPr id="226" name="组合 225"/>
          <p:cNvGrpSpPr/>
          <p:nvPr/>
        </p:nvGrpSpPr>
        <p:grpSpPr>
          <a:xfrm>
            <a:off x="9097645" y="3247390"/>
            <a:ext cx="1153160" cy="314325"/>
            <a:chOff x="9004301" y="3278188"/>
            <a:chExt cx="1339850" cy="419100"/>
          </a:xfrm>
          <a:solidFill>
            <a:srgbClr val="1B323D"/>
          </a:solidFill>
        </p:grpSpPr>
        <p:sp>
          <p:nvSpPr>
            <p:cNvPr id="227" name="Line 128"/>
            <p:cNvSpPr>
              <a:spLocks noChangeShapeType="1"/>
            </p:cNvSpPr>
            <p:nvPr/>
          </p:nvSpPr>
          <p:spPr bwMode="auto">
            <a:xfrm>
              <a:off x="9702801" y="3278188"/>
              <a:ext cx="0" cy="417513"/>
            </a:xfrm>
            <a:prstGeom prst="line">
              <a:avLst/>
            </a:prstGeom>
            <a:grpFill/>
            <a:ln w="12700" cap="flat">
              <a:solidFill>
                <a:schemeClr val="accent2"/>
              </a:solidFill>
              <a:prstDash val="solid"/>
              <a:miter lim="800000"/>
            </a:ln>
          </p:spPr>
          <p:txBody>
            <a:bodyPr vert="horz" wrap="square" lIns="91440" tIns="45720" rIns="91440" bIns="45720" numCol="1" anchor="t" anchorCtr="0" compatLnSpc="1"/>
            <a:lstStyle/>
            <a:p>
              <a:endParaRPr lang="zh-CN" altLang="en-US" b="0" dirty="0">
                <a:solidFill>
                  <a:srgbClr val="0070C0"/>
                </a:solidFill>
                <a:latin typeface="微软雅黑" panose="020B0503020204020204" charset="-122"/>
                <a:ea typeface="微软雅黑" panose="020B0503020204020204" charset="-122"/>
              </a:endParaRPr>
            </a:p>
          </p:txBody>
        </p:sp>
        <p:sp>
          <p:nvSpPr>
            <p:cNvPr id="228" name="Line 129"/>
            <p:cNvSpPr>
              <a:spLocks noChangeShapeType="1"/>
            </p:cNvSpPr>
            <p:nvPr/>
          </p:nvSpPr>
          <p:spPr bwMode="auto">
            <a:xfrm flipH="1">
              <a:off x="9004301" y="3492500"/>
              <a:ext cx="1339850" cy="0"/>
            </a:xfrm>
            <a:prstGeom prst="line">
              <a:avLst/>
            </a:prstGeom>
            <a:grpFill/>
            <a:ln w="12700" cap="flat">
              <a:solidFill>
                <a:schemeClr val="accent2"/>
              </a:solidFill>
              <a:prstDash val="solid"/>
              <a:miter lim="800000"/>
            </a:ln>
          </p:spPr>
          <p:txBody>
            <a:bodyPr vert="horz" wrap="square" lIns="91440" tIns="45720" rIns="91440" bIns="45720" numCol="1" anchor="t" anchorCtr="0" compatLnSpc="1"/>
            <a:lstStyle/>
            <a:p>
              <a:endParaRPr lang="zh-CN" altLang="en-US" b="0" dirty="0">
                <a:solidFill>
                  <a:srgbClr val="0070C0"/>
                </a:solidFill>
                <a:latin typeface="微软雅黑" panose="020B0503020204020204" charset="-122"/>
                <a:ea typeface="微软雅黑" panose="020B0503020204020204" charset="-122"/>
              </a:endParaRPr>
            </a:p>
          </p:txBody>
        </p:sp>
        <p:sp>
          <p:nvSpPr>
            <p:cNvPr id="229" name="Line 130"/>
            <p:cNvSpPr>
              <a:spLocks noChangeShapeType="1"/>
            </p:cNvSpPr>
            <p:nvPr/>
          </p:nvSpPr>
          <p:spPr bwMode="auto">
            <a:xfrm>
              <a:off x="9005888" y="3487738"/>
              <a:ext cx="0" cy="209550"/>
            </a:xfrm>
            <a:prstGeom prst="line">
              <a:avLst/>
            </a:prstGeom>
            <a:grpFill/>
            <a:ln w="12700" cap="flat">
              <a:solidFill>
                <a:schemeClr val="accent2"/>
              </a:solidFill>
              <a:prstDash val="solid"/>
              <a:miter lim="800000"/>
            </a:ln>
          </p:spPr>
          <p:txBody>
            <a:bodyPr vert="horz" wrap="square" lIns="91440" tIns="45720" rIns="91440" bIns="45720" numCol="1" anchor="t" anchorCtr="0" compatLnSpc="1"/>
            <a:lstStyle/>
            <a:p>
              <a:endParaRPr lang="zh-CN" altLang="en-US" b="0" dirty="0">
                <a:solidFill>
                  <a:srgbClr val="0070C0"/>
                </a:solidFill>
                <a:latin typeface="微软雅黑" panose="020B0503020204020204" charset="-122"/>
                <a:ea typeface="微软雅黑" panose="020B0503020204020204" charset="-122"/>
              </a:endParaRPr>
            </a:p>
          </p:txBody>
        </p:sp>
        <p:sp>
          <p:nvSpPr>
            <p:cNvPr id="230" name="Line 131"/>
            <p:cNvSpPr>
              <a:spLocks noChangeShapeType="1"/>
            </p:cNvSpPr>
            <p:nvPr/>
          </p:nvSpPr>
          <p:spPr bwMode="auto">
            <a:xfrm>
              <a:off x="10334626" y="3487738"/>
              <a:ext cx="0" cy="209550"/>
            </a:xfrm>
            <a:prstGeom prst="line">
              <a:avLst/>
            </a:prstGeom>
            <a:grpFill/>
            <a:ln w="12700" cap="flat">
              <a:solidFill>
                <a:schemeClr val="accent2"/>
              </a:solidFill>
              <a:prstDash val="solid"/>
              <a:miter lim="800000"/>
            </a:ln>
          </p:spPr>
          <p:txBody>
            <a:bodyPr vert="horz" wrap="square" lIns="91440" tIns="45720" rIns="91440" bIns="45720" numCol="1" anchor="t" anchorCtr="0" compatLnSpc="1"/>
            <a:lstStyle/>
            <a:p>
              <a:endParaRPr lang="zh-CN" altLang="en-US" b="0" dirty="0">
                <a:solidFill>
                  <a:srgbClr val="0070C0"/>
                </a:solidFill>
                <a:latin typeface="微软雅黑" panose="020B0503020204020204" charset="-122"/>
                <a:ea typeface="微软雅黑" panose="020B0503020204020204" charset="-122"/>
              </a:endParaRPr>
            </a:p>
          </p:txBody>
        </p:sp>
      </p:grpSp>
      <p:sp>
        <p:nvSpPr>
          <p:cNvPr id="231" name="Line 132"/>
          <p:cNvSpPr>
            <a:spLocks noChangeShapeType="1"/>
          </p:cNvSpPr>
          <p:nvPr/>
        </p:nvSpPr>
        <p:spPr bwMode="auto">
          <a:xfrm flipH="1">
            <a:off x="5335905" y="1912620"/>
            <a:ext cx="2068195" cy="635"/>
          </a:xfrm>
          <a:prstGeom prst="line">
            <a:avLst/>
          </a:prstGeom>
          <a:noFill/>
          <a:ln w="12700" cap="flat">
            <a:solidFill>
              <a:schemeClr val="accent2"/>
            </a:solidFill>
            <a:prstDash val="dash"/>
            <a:miter lim="800000"/>
          </a:ln>
          <a:extLst>
            <a:ext uri="{909E8E84-426E-40DD-AFC4-6F175D3DCCD1}">
              <a14:hiddenFill xmlns:a14="http://schemas.microsoft.com/office/drawing/2010/main">
                <a:noFill/>
              </a14:hiddenFill>
            </a:ext>
          </a:extLst>
        </p:spPr>
        <p:txBody>
          <a:bodyPr vert="horz" wrap="square" lIns="68571" tIns="34285" rIns="68571" bIns="34285" numCol="1" anchor="t" anchorCtr="0" compatLnSpc="1"/>
          <a:lstStyle/>
          <a:p>
            <a:endParaRPr lang="zh-CN" altLang="en-US" dirty="0">
              <a:solidFill>
                <a:sysClr val="window" lastClr="FFFFFF"/>
              </a:solidFill>
              <a:latin typeface="微软雅黑" panose="020B0503020204020204" charset="-122"/>
            </a:endParaRPr>
          </a:p>
        </p:txBody>
      </p:sp>
      <p:grpSp>
        <p:nvGrpSpPr>
          <p:cNvPr id="232" name="组合 231"/>
          <p:cNvGrpSpPr/>
          <p:nvPr/>
        </p:nvGrpSpPr>
        <p:grpSpPr>
          <a:xfrm>
            <a:off x="5966481" y="1057434"/>
            <a:ext cx="941580" cy="532374"/>
            <a:chOff x="5734051" y="889000"/>
            <a:chExt cx="1255713" cy="709613"/>
          </a:xfrm>
          <a:solidFill>
            <a:srgbClr val="1B323D"/>
          </a:solidFill>
        </p:grpSpPr>
        <p:sp>
          <p:nvSpPr>
            <p:cNvPr id="233" name="Freeform 76"/>
            <p:cNvSpPr/>
            <p:nvPr/>
          </p:nvSpPr>
          <p:spPr bwMode="auto">
            <a:xfrm>
              <a:off x="5734051" y="889000"/>
              <a:ext cx="1255713" cy="709613"/>
            </a:xfrm>
            <a:custGeom>
              <a:avLst/>
              <a:gdLst>
                <a:gd name="T0" fmla="*/ 78 w 1516"/>
                <a:gd name="T1" fmla="*/ 0 h 858"/>
                <a:gd name="T2" fmla="*/ 1439 w 1516"/>
                <a:gd name="T3" fmla="*/ 0 h 858"/>
                <a:gd name="T4" fmla="*/ 1516 w 1516"/>
                <a:gd name="T5" fmla="*/ 77 h 858"/>
                <a:gd name="T6" fmla="*/ 1516 w 1516"/>
                <a:gd name="T7" fmla="*/ 781 h 858"/>
                <a:gd name="T8" fmla="*/ 1439 w 1516"/>
                <a:gd name="T9" fmla="*/ 858 h 858"/>
                <a:gd name="T10" fmla="*/ 78 w 1516"/>
                <a:gd name="T11" fmla="*/ 858 h 858"/>
                <a:gd name="T12" fmla="*/ 0 w 1516"/>
                <a:gd name="T13" fmla="*/ 781 h 858"/>
                <a:gd name="T14" fmla="*/ 0 w 1516"/>
                <a:gd name="T15" fmla="*/ 77 h 858"/>
                <a:gd name="T16" fmla="*/ 78 w 1516"/>
                <a:gd name="T17" fmla="*/ 0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6" h="858">
                  <a:moveTo>
                    <a:pt x="78" y="0"/>
                  </a:moveTo>
                  <a:lnTo>
                    <a:pt x="1439" y="0"/>
                  </a:lnTo>
                  <a:cubicBezTo>
                    <a:pt x="1481" y="0"/>
                    <a:pt x="1516" y="35"/>
                    <a:pt x="1516" y="77"/>
                  </a:cubicBezTo>
                  <a:lnTo>
                    <a:pt x="1516" y="781"/>
                  </a:lnTo>
                  <a:cubicBezTo>
                    <a:pt x="1516" y="823"/>
                    <a:pt x="1481" y="858"/>
                    <a:pt x="1439" y="858"/>
                  </a:cubicBezTo>
                  <a:lnTo>
                    <a:pt x="78" y="858"/>
                  </a:lnTo>
                  <a:cubicBezTo>
                    <a:pt x="35" y="858"/>
                    <a:pt x="0" y="823"/>
                    <a:pt x="0" y="781"/>
                  </a:cubicBezTo>
                  <a:lnTo>
                    <a:pt x="0" y="77"/>
                  </a:lnTo>
                  <a:cubicBezTo>
                    <a:pt x="0" y="35"/>
                    <a:pt x="35" y="0"/>
                    <a:pt x="78" y="0"/>
                  </a:cubicBezTo>
                  <a:close/>
                </a:path>
              </a:pathLst>
            </a:custGeom>
            <a:solidFill>
              <a:srgbClr val="01ACBE"/>
            </a:solidFill>
            <a:ln>
              <a:noFill/>
            </a:ln>
            <a:effectLst>
              <a:outerShdw blurRad="50800" dist="38100" dir="8100000" algn="tr"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ysClr val="window" lastClr="FFFFFF"/>
                </a:solidFill>
                <a:latin typeface="微软雅黑" panose="020B0503020204020204" charset="-122"/>
              </a:endParaRPr>
            </a:p>
          </p:txBody>
        </p:sp>
        <p:sp>
          <p:nvSpPr>
            <p:cNvPr id="234" name="Rectangle 15"/>
            <p:cNvSpPr>
              <a:spLocks noChangeArrowheads="1"/>
            </p:cNvSpPr>
            <p:nvPr/>
          </p:nvSpPr>
          <p:spPr bwMode="auto">
            <a:xfrm>
              <a:off x="5919290" y="1085040"/>
              <a:ext cx="848615" cy="317531"/>
            </a:xfrm>
            <a:prstGeom prst="rect">
              <a:avLst/>
            </a:prstGeom>
            <a:noFill/>
            <a:ln>
              <a:noFill/>
            </a:ln>
            <a:effectLst/>
          </p:spPr>
          <p:txBody>
            <a:bodyPr wrap="none" anchor="ctr"/>
            <a:lstStyle/>
            <a:p>
              <a:pPr algn="ctr"/>
              <a:r>
                <a:rPr lang="zh-CN" altLang="en-US" sz="2000" b="0" dirty="0">
                  <a:solidFill>
                    <a:sysClr val="window" lastClr="FFFFFF"/>
                  </a:solidFill>
                  <a:latin typeface="微软雅黑" panose="020B0503020204020204" charset="-122"/>
                  <a:ea typeface="微软雅黑" panose="020B0503020204020204" charset="-122"/>
                </a:rPr>
                <a:t>董事会</a:t>
              </a:r>
              <a:endParaRPr lang="zh-CN" altLang="en-US" sz="2000" b="0" dirty="0">
                <a:solidFill>
                  <a:sysClr val="window" lastClr="FFFFFF"/>
                </a:solidFill>
                <a:latin typeface="微软雅黑" panose="020B0503020204020204" charset="-122"/>
                <a:ea typeface="微软雅黑" panose="020B0503020204020204" charset="-122"/>
              </a:endParaRPr>
            </a:p>
          </p:txBody>
        </p:sp>
      </p:grpSp>
      <p:grpSp>
        <p:nvGrpSpPr>
          <p:cNvPr id="235" name="组合 234"/>
          <p:cNvGrpSpPr/>
          <p:nvPr/>
        </p:nvGrpSpPr>
        <p:grpSpPr>
          <a:xfrm>
            <a:off x="4113077" y="1738553"/>
            <a:ext cx="1278454" cy="357298"/>
            <a:chOff x="3768726" y="1582738"/>
            <a:chExt cx="1704975" cy="476250"/>
          </a:xfrm>
          <a:solidFill>
            <a:srgbClr val="1B323D"/>
          </a:solidFill>
        </p:grpSpPr>
        <p:sp>
          <p:nvSpPr>
            <p:cNvPr id="236" name="Freeform 78"/>
            <p:cNvSpPr/>
            <p:nvPr/>
          </p:nvSpPr>
          <p:spPr bwMode="auto">
            <a:xfrm>
              <a:off x="3768726" y="1582738"/>
              <a:ext cx="1704975" cy="476250"/>
            </a:xfrm>
            <a:custGeom>
              <a:avLst/>
              <a:gdLst>
                <a:gd name="T0" fmla="*/ 52 w 2060"/>
                <a:gd name="T1" fmla="*/ 0 h 575"/>
                <a:gd name="T2" fmla="*/ 2008 w 2060"/>
                <a:gd name="T3" fmla="*/ 0 h 575"/>
                <a:gd name="T4" fmla="*/ 2060 w 2060"/>
                <a:gd name="T5" fmla="*/ 52 h 575"/>
                <a:gd name="T6" fmla="*/ 2060 w 2060"/>
                <a:gd name="T7" fmla="*/ 523 h 575"/>
                <a:gd name="T8" fmla="*/ 2008 w 2060"/>
                <a:gd name="T9" fmla="*/ 575 h 575"/>
                <a:gd name="T10" fmla="*/ 52 w 2060"/>
                <a:gd name="T11" fmla="*/ 575 h 575"/>
                <a:gd name="T12" fmla="*/ 0 w 2060"/>
                <a:gd name="T13" fmla="*/ 523 h 575"/>
                <a:gd name="T14" fmla="*/ 0 w 2060"/>
                <a:gd name="T15" fmla="*/ 52 h 575"/>
                <a:gd name="T16" fmla="*/ 52 w 2060"/>
                <a:gd name="T17" fmla="*/ 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0" h="575">
                  <a:moveTo>
                    <a:pt x="52" y="0"/>
                  </a:moveTo>
                  <a:lnTo>
                    <a:pt x="2008" y="0"/>
                  </a:lnTo>
                  <a:cubicBezTo>
                    <a:pt x="2036" y="0"/>
                    <a:pt x="2060" y="23"/>
                    <a:pt x="2060" y="52"/>
                  </a:cubicBezTo>
                  <a:lnTo>
                    <a:pt x="2060" y="523"/>
                  </a:lnTo>
                  <a:cubicBezTo>
                    <a:pt x="2060" y="552"/>
                    <a:pt x="2036" y="575"/>
                    <a:pt x="2008" y="575"/>
                  </a:cubicBezTo>
                  <a:lnTo>
                    <a:pt x="52" y="575"/>
                  </a:lnTo>
                  <a:cubicBezTo>
                    <a:pt x="24" y="575"/>
                    <a:pt x="0" y="552"/>
                    <a:pt x="0" y="523"/>
                  </a:cubicBezTo>
                  <a:lnTo>
                    <a:pt x="0" y="52"/>
                  </a:lnTo>
                  <a:cubicBezTo>
                    <a:pt x="0" y="23"/>
                    <a:pt x="24" y="0"/>
                    <a:pt x="52" y="0"/>
                  </a:cubicBezTo>
                  <a:close/>
                </a:path>
              </a:pathLst>
            </a:custGeom>
            <a:solidFill>
              <a:srgbClr val="FFB850"/>
            </a:solidFill>
            <a:ln>
              <a:noFill/>
            </a:ln>
            <a:effectLst>
              <a:outerShdw blurRad="50800" dist="38100" dir="8100000" algn="tr"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ysClr val="window" lastClr="FFFFFF"/>
                </a:solidFill>
                <a:latin typeface="微软雅黑" panose="020B0503020204020204" charset="-122"/>
                <a:ea typeface="微软雅黑" panose="020B0503020204020204" charset="-122"/>
              </a:endParaRPr>
            </a:p>
          </p:txBody>
        </p:sp>
        <p:sp>
          <p:nvSpPr>
            <p:cNvPr id="237" name="Rectangle 15"/>
            <p:cNvSpPr>
              <a:spLocks noChangeArrowheads="1"/>
            </p:cNvSpPr>
            <p:nvPr/>
          </p:nvSpPr>
          <p:spPr bwMode="auto">
            <a:xfrm>
              <a:off x="3894138" y="1666931"/>
              <a:ext cx="1492250" cy="317531"/>
            </a:xfrm>
            <a:prstGeom prst="rect">
              <a:avLst/>
            </a:prstGeom>
            <a:noFill/>
            <a:ln>
              <a:noFill/>
            </a:ln>
            <a:effectLst/>
          </p:spPr>
          <p:txBody>
            <a:bodyPr wrap="none" anchor="ctr"/>
            <a:lstStyle/>
            <a:p>
              <a:pPr algn="ctr"/>
              <a:r>
                <a:rPr lang="zh-CN" altLang="en-US" sz="1000" dirty="0">
                  <a:solidFill>
                    <a:sysClr val="window" lastClr="FFFFFF"/>
                  </a:solidFill>
                  <a:latin typeface="微软雅黑" panose="020B0503020204020204" charset="-122"/>
                  <a:ea typeface="微软雅黑" panose="020B0503020204020204" charset="-122"/>
                </a:rPr>
                <a:t>特许授权合作伙伴</a:t>
              </a:r>
              <a:endParaRPr lang="zh-CN" altLang="en-US" sz="1000" dirty="0">
                <a:solidFill>
                  <a:sysClr val="window" lastClr="FFFFFF"/>
                </a:solidFill>
                <a:latin typeface="微软雅黑" panose="020B0503020204020204" charset="-122"/>
                <a:ea typeface="微软雅黑" panose="020B0503020204020204" charset="-122"/>
              </a:endParaRPr>
            </a:p>
          </p:txBody>
        </p:sp>
      </p:grpSp>
      <p:grpSp>
        <p:nvGrpSpPr>
          <p:cNvPr id="238" name="组合 237"/>
          <p:cNvGrpSpPr/>
          <p:nvPr/>
        </p:nvGrpSpPr>
        <p:grpSpPr>
          <a:xfrm>
            <a:off x="7389090" y="1712518"/>
            <a:ext cx="1278454" cy="357298"/>
            <a:chOff x="7375526" y="1582738"/>
            <a:chExt cx="1704975" cy="476250"/>
          </a:xfrm>
          <a:solidFill>
            <a:srgbClr val="1B323D"/>
          </a:solidFill>
        </p:grpSpPr>
        <p:sp>
          <p:nvSpPr>
            <p:cNvPr id="239" name="Freeform 141"/>
            <p:cNvSpPr/>
            <p:nvPr/>
          </p:nvSpPr>
          <p:spPr bwMode="auto">
            <a:xfrm>
              <a:off x="7375526" y="1582738"/>
              <a:ext cx="1704975" cy="476250"/>
            </a:xfrm>
            <a:custGeom>
              <a:avLst/>
              <a:gdLst>
                <a:gd name="T0" fmla="*/ 52 w 2060"/>
                <a:gd name="T1" fmla="*/ 0 h 575"/>
                <a:gd name="T2" fmla="*/ 2008 w 2060"/>
                <a:gd name="T3" fmla="*/ 0 h 575"/>
                <a:gd name="T4" fmla="*/ 2060 w 2060"/>
                <a:gd name="T5" fmla="*/ 52 h 575"/>
                <a:gd name="T6" fmla="*/ 2060 w 2060"/>
                <a:gd name="T7" fmla="*/ 523 h 575"/>
                <a:gd name="T8" fmla="*/ 2008 w 2060"/>
                <a:gd name="T9" fmla="*/ 575 h 575"/>
                <a:gd name="T10" fmla="*/ 52 w 2060"/>
                <a:gd name="T11" fmla="*/ 575 h 575"/>
                <a:gd name="T12" fmla="*/ 0 w 2060"/>
                <a:gd name="T13" fmla="*/ 523 h 575"/>
                <a:gd name="T14" fmla="*/ 0 w 2060"/>
                <a:gd name="T15" fmla="*/ 52 h 575"/>
                <a:gd name="T16" fmla="*/ 52 w 2060"/>
                <a:gd name="T17" fmla="*/ 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0" h="575">
                  <a:moveTo>
                    <a:pt x="52" y="0"/>
                  </a:moveTo>
                  <a:lnTo>
                    <a:pt x="2008" y="0"/>
                  </a:lnTo>
                  <a:cubicBezTo>
                    <a:pt x="2037" y="0"/>
                    <a:pt x="2060" y="23"/>
                    <a:pt x="2060" y="52"/>
                  </a:cubicBezTo>
                  <a:lnTo>
                    <a:pt x="2060" y="523"/>
                  </a:lnTo>
                  <a:cubicBezTo>
                    <a:pt x="2060" y="552"/>
                    <a:pt x="2036" y="575"/>
                    <a:pt x="2008" y="575"/>
                  </a:cubicBezTo>
                  <a:lnTo>
                    <a:pt x="52" y="575"/>
                  </a:lnTo>
                  <a:cubicBezTo>
                    <a:pt x="24" y="575"/>
                    <a:pt x="0" y="552"/>
                    <a:pt x="0" y="523"/>
                  </a:cubicBezTo>
                  <a:lnTo>
                    <a:pt x="0" y="52"/>
                  </a:lnTo>
                  <a:cubicBezTo>
                    <a:pt x="0" y="23"/>
                    <a:pt x="24" y="0"/>
                    <a:pt x="52" y="0"/>
                  </a:cubicBezTo>
                  <a:close/>
                </a:path>
              </a:pathLst>
            </a:custGeom>
            <a:solidFill>
              <a:srgbClr val="FFB850"/>
            </a:solidFill>
            <a:ln>
              <a:noFill/>
            </a:ln>
            <a:effectLst>
              <a:outerShdw blurRad="50800" dist="38100" dir="8100000" algn="tr"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ysClr val="window" lastClr="FFFFFF"/>
                </a:solidFill>
                <a:latin typeface="微软雅黑" panose="020B0503020204020204" charset="-122"/>
                <a:ea typeface="微软雅黑" panose="020B0503020204020204" charset="-122"/>
              </a:endParaRPr>
            </a:p>
          </p:txBody>
        </p:sp>
        <p:sp>
          <p:nvSpPr>
            <p:cNvPr id="240" name="Rectangle 15"/>
            <p:cNvSpPr>
              <a:spLocks noChangeArrowheads="1"/>
            </p:cNvSpPr>
            <p:nvPr/>
          </p:nvSpPr>
          <p:spPr bwMode="auto">
            <a:xfrm>
              <a:off x="7492362" y="1666931"/>
              <a:ext cx="1492250" cy="317531"/>
            </a:xfrm>
            <a:prstGeom prst="rect">
              <a:avLst/>
            </a:prstGeom>
            <a:noFill/>
            <a:ln>
              <a:noFill/>
            </a:ln>
            <a:effectLst/>
          </p:spPr>
          <p:txBody>
            <a:bodyPr wrap="none" anchor="ctr"/>
            <a:lstStyle/>
            <a:p>
              <a:pPr algn="ctr"/>
              <a:r>
                <a:rPr lang="zh-CN" altLang="en-US" sz="1200" dirty="0">
                  <a:solidFill>
                    <a:sysClr val="window" lastClr="FFFFFF"/>
                  </a:solidFill>
                  <a:latin typeface="微软雅黑" panose="020B0503020204020204" charset="-122"/>
                  <a:ea typeface="微软雅黑" panose="020B0503020204020204" charset="-122"/>
                </a:rPr>
                <a:t>法务部</a:t>
              </a:r>
              <a:endParaRPr lang="zh-CN" altLang="en-US" sz="1200" dirty="0">
                <a:solidFill>
                  <a:sysClr val="window" lastClr="FFFFFF"/>
                </a:solidFill>
                <a:latin typeface="微软雅黑" panose="020B0503020204020204" charset="-122"/>
                <a:ea typeface="微软雅黑" panose="020B0503020204020204" charset="-122"/>
              </a:endParaRPr>
            </a:p>
          </p:txBody>
        </p:sp>
      </p:grpSp>
      <p:grpSp>
        <p:nvGrpSpPr>
          <p:cNvPr id="241" name="组合 240"/>
          <p:cNvGrpSpPr/>
          <p:nvPr/>
        </p:nvGrpSpPr>
        <p:grpSpPr>
          <a:xfrm>
            <a:off x="5969000" y="2157095"/>
            <a:ext cx="862330" cy="464820"/>
            <a:chOff x="5867401" y="1936750"/>
            <a:chExt cx="990600" cy="560388"/>
          </a:xfrm>
          <a:solidFill>
            <a:srgbClr val="1B323D"/>
          </a:solidFill>
        </p:grpSpPr>
        <p:sp>
          <p:nvSpPr>
            <p:cNvPr id="242" name="Freeform 77"/>
            <p:cNvSpPr/>
            <p:nvPr/>
          </p:nvSpPr>
          <p:spPr bwMode="auto">
            <a:xfrm>
              <a:off x="5867401" y="1936750"/>
              <a:ext cx="990600" cy="560388"/>
            </a:xfrm>
            <a:custGeom>
              <a:avLst/>
              <a:gdLst>
                <a:gd name="T0" fmla="*/ 61 w 1196"/>
                <a:gd name="T1" fmla="*/ 0 h 677"/>
                <a:gd name="T2" fmla="*/ 1135 w 1196"/>
                <a:gd name="T3" fmla="*/ 0 h 677"/>
                <a:gd name="T4" fmla="*/ 1196 w 1196"/>
                <a:gd name="T5" fmla="*/ 61 h 677"/>
                <a:gd name="T6" fmla="*/ 1196 w 1196"/>
                <a:gd name="T7" fmla="*/ 616 h 677"/>
                <a:gd name="T8" fmla="*/ 1135 w 1196"/>
                <a:gd name="T9" fmla="*/ 677 h 677"/>
                <a:gd name="T10" fmla="*/ 61 w 1196"/>
                <a:gd name="T11" fmla="*/ 677 h 677"/>
                <a:gd name="T12" fmla="*/ 0 w 1196"/>
                <a:gd name="T13" fmla="*/ 616 h 677"/>
                <a:gd name="T14" fmla="*/ 0 w 1196"/>
                <a:gd name="T15" fmla="*/ 61 h 677"/>
                <a:gd name="T16" fmla="*/ 61 w 1196"/>
                <a:gd name="T17" fmla="*/ 0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6" h="677">
                  <a:moveTo>
                    <a:pt x="61" y="0"/>
                  </a:moveTo>
                  <a:lnTo>
                    <a:pt x="1135" y="0"/>
                  </a:lnTo>
                  <a:cubicBezTo>
                    <a:pt x="1169" y="0"/>
                    <a:pt x="1196" y="28"/>
                    <a:pt x="1196" y="61"/>
                  </a:cubicBezTo>
                  <a:lnTo>
                    <a:pt x="1196" y="616"/>
                  </a:lnTo>
                  <a:cubicBezTo>
                    <a:pt x="1196" y="650"/>
                    <a:pt x="1169" y="677"/>
                    <a:pt x="1135" y="677"/>
                  </a:cubicBezTo>
                  <a:lnTo>
                    <a:pt x="61" y="677"/>
                  </a:lnTo>
                  <a:cubicBezTo>
                    <a:pt x="28" y="677"/>
                    <a:pt x="0" y="650"/>
                    <a:pt x="0" y="616"/>
                  </a:cubicBezTo>
                  <a:lnTo>
                    <a:pt x="0" y="61"/>
                  </a:lnTo>
                  <a:cubicBezTo>
                    <a:pt x="0" y="28"/>
                    <a:pt x="28" y="0"/>
                    <a:pt x="61" y="0"/>
                  </a:cubicBezTo>
                  <a:close/>
                </a:path>
              </a:pathLst>
            </a:custGeom>
            <a:solidFill>
              <a:srgbClr val="F661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tx1"/>
                </a:solidFill>
                <a:latin typeface="微软雅黑" panose="020B0503020204020204" charset="-122"/>
              </a:endParaRPr>
            </a:p>
          </p:txBody>
        </p:sp>
        <p:sp>
          <p:nvSpPr>
            <p:cNvPr id="243" name="Rectangle 15"/>
            <p:cNvSpPr>
              <a:spLocks noChangeArrowheads="1"/>
            </p:cNvSpPr>
            <p:nvPr/>
          </p:nvSpPr>
          <p:spPr bwMode="auto">
            <a:xfrm>
              <a:off x="5919290" y="2056910"/>
              <a:ext cx="848615" cy="317531"/>
            </a:xfrm>
            <a:prstGeom prst="rect">
              <a:avLst/>
            </a:prstGeom>
            <a:noFill/>
            <a:ln>
              <a:noFill/>
            </a:ln>
            <a:effectLst/>
          </p:spPr>
          <p:txBody>
            <a:bodyPr wrap="none" anchor="ctr"/>
            <a:lstStyle/>
            <a:p>
              <a:pPr algn="ctr"/>
              <a:r>
                <a:rPr lang="zh-CN" altLang="en-US" sz="1500" b="0" dirty="0">
                  <a:solidFill>
                    <a:schemeClr val="tx1"/>
                  </a:solidFill>
                  <a:latin typeface="微软雅黑" panose="020B0503020204020204" charset="-122"/>
                  <a:ea typeface="微软雅黑" panose="020B0503020204020204" charset="-122"/>
                </a:rPr>
                <a:t>总经理</a:t>
              </a:r>
              <a:endParaRPr lang="zh-CN" altLang="en-US" sz="1500" b="0" dirty="0">
                <a:solidFill>
                  <a:schemeClr val="tx1"/>
                </a:solidFill>
                <a:latin typeface="微软雅黑" panose="020B0503020204020204" charset="-122"/>
                <a:ea typeface="微软雅黑" panose="020B0503020204020204" charset="-122"/>
              </a:endParaRPr>
            </a:p>
          </p:txBody>
        </p:sp>
      </p:grpSp>
      <p:grpSp>
        <p:nvGrpSpPr>
          <p:cNvPr id="244" name="组合 243"/>
          <p:cNvGrpSpPr/>
          <p:nvPr/>
        </p:nvGrpSpPr>
        <p:grpSpPr>
          <a:xfrm>
            <a:off x="1756410" y="2957830"/>
            <a:ext cx="708660" cy="610235"/>
            <a:chOff x="1593851" y="2887663"/>
            <a:chExt cx="628650" cy="436563"/>
          </a:xfrm>
          <a:solidFill>
            <a:srgbClr val="1B323D"/>
          </a:solidFill>
        </p:grpSpPr>
        <p:sp>
          <p:nvSpPr>
            <p:cNvPr id="245" name="Freeform 81"/>
            <p:cNvSpPr/>
            <p:nvPr/>
          </p:nvSpPr>
          <p:spPr bwMode="auto">
            <a:xfrm>
              <a:off x="1593851" y="2887663"/>
              <a:ext cx="628650" cy="436563"/>
            </a:xfrm>
            <a:custGeom>
              <a:avLst/>
              <a:gdLst>
                <a:gd name="T0" fmla="*/ 33 w 758"/>
                <a:gd name="T1" fmla="*/ 0 h 529"/>
                <a:gd name="T2" fmla="*/ 725 w 758"/>
                <a:gd name="T3" fmla="*/ 0 h 529"/>
                <a:gd name="T4" fmla="*/ 758 w 758"/>
                <a:gd name="T5" fmla="*/ 34 h 529"/>
                <a:gd name="T6" fmla="*/ 758 w 758"/>
                <a:gd name="T7" fmla="*/ 496 h 529"/>
                <a:gd name="T8" fmla="*/ 725 w 758"/>
                <a:gd name="T9" fmla="*/ 529 h 529"/>
                <a:gd name="T10" fmla="*/ 33 w 758"/>
                <a:gd name="T11" fmla="*/ 529 h 529"/>
                <a:gd name="T12" fmla="*/ 0 w 758"/>
                <a:gd name="T13" fmla="*/ 496 h 529"/>
                <a:gd name="T14" fmla="*/ 0 w 758"/>
                <a:gd name="T15" fmla="*/ 34 h 529"/>
                <a:gd name="T16" fmla="*/ 33 w 758"/>
                <a:gd name="T17"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529">
                  <a:moveTo>
                    <a:pt x="33" y="0"/>
                  </a:moveTo>
                  <a:lnTo>
                    <a:pt x="725" y="0"/>
                  </a:lnTo>
                  <a:cubicBezTo>
                    <a:pt x="743" y="0"/>
                    <a:pt x="758" y="15"/>
                    <a:pt x="758" y="34"/>
                  </a:cubicBezTo>
                  <a:lnTo>
                    <a:pt x="758" y="496"/>
                  </a:lnTo>
                  <a:cubicBezTo>
                    <a:pt x="758" y="514"/>
                    <a:pt x="743" y="529"/>
                    <a:pt x="725" y="529"/>
                  </a:cubicBezTo>
                  <a:lnTo>
                    <a:pt x="33" y="529"/>
                  </a:lnTo>
                  <a:cubicBezTo>
                    <a:pt x="15" y="529"/>
                    <a:pt x="0" y="514"/>
                    <a:pt x="0" y="496"/>
                  </a:cubicBezTo>
                  <a:lnTo>
                    <a:pt x="0" y="34"/>
                  </a:lnTo>
                  <a:cubicBezTo>
                    <a:pt x="0" y="15"/>
                    <a:pt x="15" y="0"/>
                    <a:pt x="33" y="0"/>
                  </a:cubicBezTo>
                  <a:close/>
                </a:path>
              </a:pathLst>
            </a:custGeom>
            <a:solidFill>
              <a:sysClr val="window" lastClr="FFFFFF">
                <a:lumMod val="85000"/>
              </a:sysClr>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dirty="0">
                <a:solidFill>
                  <a:schemeClr val="tx1"/>
                </a:solidFill>
                <a:latin typeface="微软雅黑" panose="020B0503020204020204" charset="-122"/>
                <a:ea typeface="微软雅黑" panose="020B0503020204020204" charset="-122"/>
              </a:endParaRPr>
            </a:p>
          </p:txBody>
        </p:sp>
        <p:sp>
          <p:nvSpPr>
            <p:cNvPr id="246" name="Rectangle 15"/>
            <p:cNvSpPr>
              <a:spLocks noChangeArrowheads="1"/>
            </p:cNvSpPr>
            <p:nvPr/>
          </p:nvSpPr>
          <p:spPr bwMode="auto">
            <a:xfrm>
              <a:off x="1618635" y="2954205"/>
              <a:ext cx="558450" cy="317531"/>
            </a:xfrm>
            <a:prstGeom prst="rect">
              <a:avLst/>
            </a:prstGeom>
            <a:noFill/>
            <a:ln>
              <a:noFill/>
            </a:ln>
            <a:effectLst/>
          </p:spPr>
          <p:txBody>
            <a:bodyPr wrap="none" anchor="ctr"/>
            <a:lstStyle/>
            <a:p>
              <a:pPr algn="ctr"/>
              <a:r>
                <a:rPr lang="zh-CN" altLang="en-US" sz="1200" b="0" dirty="0">
                  <a:solidFill>
                    <a:schemeClr val="tx1"/>
                  </a:solidFill>
                  <a:latin typeface="微软雅黑" panose="020B0503020204020204" charset="-122"/>
                  <a:ea typeface="微软雅黑" panose="020B0503020204020204" charset="-122"/>
                </a:rPr>
                <a:t>市场部</a:t>
              </a:r>
              <a:endParaRPr lang="zh-CN" altLang="en-US" sz="1200" b="0" dirty="0">
                <a:solidFill>
                  <a:schemeClr val="tx1"/>
                </a:solidFill>
                <a:latin typeface="微软雅黑" panose="020B0503020204020204" charset="-122"/>
                <a:ea typeface="微软雅黑" panose="020B0503020204020204" charset="-122"/>
              </a:endParaRPr>
            </a:p>
            <a:p>
              <a:pPr algn="ctr"/>
              <a:r>
                <a:rPr lang="zh-CN" altLang="en-US" sz="1200" b="0" dirty="0">
                  <a:solidFill>
                    <a:schemeClr val="tx1"/>
                  </a:solidFill>
                  <a:latin typeface="微软雅黑" panose="020B0503020204020204" charset="-122"/>
                  <a:ea typeface="微软雅黑" panose="020B0503020204020204" charset="-122"/>
                </a:rPr>
                <a:t>经理</a:t>
              </a:r>
              <a:endParaRPr lang="zh-CN" altLang="en-US" sz="1200" b="0" dirty="0">
                <a:solidFill>
                  <a:schemeClr val="tx1"/>
                </a:solidFill>
                <a:latin typeface="微软雅黑" panose="020B0503020204020204" charset="-122"/>
                <a:ea typeface="微软雅黑" panose="020B0503020204020204" charset="-122"/>
              </a:endParaRPr>
            </a:p>
          </p:txBody>
        </p:sp>
      </p:grpSp>
      <p:grpSp>
        <p:nvGrpSpPr>
          <p:cNvPr id="247" name="组合 246"/>
          <p:cNvGrpSpPr/>
          <p:nvPr/>
        </p:nvGrpSpPr>
        <p:grpSpPr>
          <a:xfrm>
            <a:off x="5732145" y="2959735"/>
            <a:ext cx="1462405" cy="342900"/>
            <a:chOff x="5357813" y="2968625"/>
            <a:chExt cx="1831975" cy="317942"/>
          </a:xfrm>
          <a:solidFill>
            <a:srgbClr val="1B323D"/>
          </a:solidFill>
        </p:grpSpPr>
        <p:sp>
          <p:nvSpPr>
            <p:cNvPr id="248" name="Freeform 79"/>
            <p:cNvSpPr/>
            <p:nvPr/>
          </p:nvSpPr>
          <p:spPr bwMode="auto">
            <a:xfrm>
              <a:off x="5357813" y="2968625"/>
              <a:ext cx="1831975" cy="307975"/>
            </a:xfrm>
            <a:custGeom>
              <a:avLst/>
              <a:gdLst>
                <a:gd name="T0" fmla="*/ 34 w 2214"/>
                <a:gd name="T1" fmla="*/ 0 h 372"/>
                <a:gd name="T2" fmla="*/ 2181 w 2214"/>
                <a:gd name="T3" fmla="*/ 0 h 372"/>
                <a:gd name="T4" fmla="*/ 2214 w 2214"/>
                <a:gd name="T5" fmla="*/ 34 h 372"/>
                <a:gd name="T6" fmla="*/ 2214 w 2214"/>
                <a:gd name="T7" fmla="*/ 338 h 372"/>
                <a:gd name="T8" fmla="*/ 2181 w 2214"/>
                <a:gd name="T9" fmla="*/ 372 h 372"/>
                <a:gd name="T10" fmla="*/ 34 w 2214"/>
                <a:gd name="T11" fmla="*/ 372 h 372"/>
                <a:gd name="T12" fmla="*/ 0 w 2214"/>
                <a:gd name="T13" fmla="*/ 338 h 372"/>
                <a:gd name="T14" fmla="*/ 0 w 2214"/>
                <a:gd name="T15" fmla="*/ 34 h 372"/>
                <a:gd name="T16" fmla="*/ 34 w 2214"/>
                <a:gd name="T17"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4" h="372">
                  <a:moveTo>
                    <a:pt x="34" y="0"/>
                  </a:moveTo>
                  <a:lnTo>
                    <a:pt x="2181" y="0"/>
                  </a:lnTo>
                  <a:cubicBezTo>
                    <a:pt x="2199" y="0"/>
                    <a:pt x="2214" y="15"/>
                    <a:pt x="2214" y="34"/>
                  </a:cubicBezTo>
                  <a:lnTo>
                    <a:pt x="2214" y="338"/>
                  </a:lnTo>
                  <a:cubicBezTo>
                    <a:pt x="2214" y="357"/>
                    <a:pt x="2199" y="372"/>
                    <a:pt x="2181" y="372"/>
                  </a:cubicBezTo>
                  <a:lnTo>
                    <a:pt x="34" y="372"/>
                  </a:lnTo>
                  <a:cubicBezTo>
                    <a:pt x="15" y="372"/>
                    <a:pt x="0" y="357"/>
                    <a:pt x="0" y="338"/>
                  </a:cubicBezTo>
                  <a:lnTo>
                    <a:pt x="0" y="34"/>
                  </a:lnTo>
                  <a:cubicBezTo>
                    <a:pt x="0" y="15"/>
                    <a:pt x="15" y="0"/>
                    <a:pt x="34" y="0"/>
                  </a:cubicBezTo>
                  <a:close/>
                </a:path>
              </a:pathLst>
            </a:custGeom>
            <a:solidFill>
              <a:sysClr val="window" lastClr="FFFFFF">
                <a:lumMod val="85000"/>
              </a:sysClr>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dirty="0">
                <a:solidFill>
                  <a:schemeClr val="tx1"/>
                </a:solidFill>
                <a:latin typeface="微软雅黑" panose="020B0503020204020204" charset="-122"/>
                <a:ea typeface="微软雅黑" panose="020B0503020204020204" charset="-122"/>
              </a:endParaRPr>
            </a:p>
          </p:txBody>
        </p:sp>
        <p:sp>
          <p:nvSpPr>
            <p:cNvPr id="249" name="Rectangle 15"/>
            <p:cNvSpPr>
              <a:spLocks noChangeArrowheads="1"/>
            </p:cNvSpPr>
            <p:nvPr/>
          </p:nvSpPr>
          <p:spPr bwMode="auto">
            <a:xfrm>
              <a:off x="5408088" y="2969036"/>
              <a:ext cx="1706513" cy="317531"/>
            </a:xfrm>
            <a:prstGeom prst="rect">
              <a:avLst/>
            </a:prstGeom>
            <a:noFill/>
            <a:ln>
              <a:noFill/>
            </a:ln>
            <a:effectLst/>
          </p:spPr>
          <p:txBody>
            <a:bodyPr wrap="none" anchor="ctr"/>
            <a:lstStyle/>
            <a:p>
              <a:pPr algn="ctr"/>
              <a:r>
                <a:rPr lang="zh-CN" altLang="en-US" sz="1200" b="0" dirty="0">
                  <a:solidFill>
                    <a:schemeClr val="tx1"/>
                  </a:solidFill>
                  <a:latin typeface="微软雅黑" panose="020B0503020204020204" charset="-122"/>
                  <a:ea typeface="微软雅黑" panose="020B0503020204020204" charset="-122"/>
                </a:rPr>
                <a:t>凤凰公司</a:t>
              </a:r>
              <a:endParaRPr lang="zh-CN" altLang="en-US" sz="1200" b="0" dirty="0">
                <a:solidFill>
                  <a:schemeClr val="tx1"/>
                </a:solidFill>
                <a:latin typeface="微软雅黑" panose="020B0503020204020204" charset="-122"/>
                <a:ea typeface="微软雅黑" panose="020B0503020204020204" charset="-122"/>
              </a:endParaRPr>
            </a:p>
          </p:txBody>
        </p:sp>
      </p:grpSp>
      <p:grpSp>
        <p:nvGrpSpPr>
          <p:cNvPr id="250" name="组合 249"/>
          <p:cNvGrpSpPr/>
          <p:nvPr/>
        </p:nvGrpSpPr>
        <p:grpSpPr>
          <a:xfrm>
            <a:off x="8973185" y="2958465"/>
            <a:ext cx="1388745" cy="313055"/>
            <a:chOff x="8778876" y="2968625"/>
            <a:chExt cx="1833563" cy="317942"/>
          </a:xfrm>
          <a:solidFill>
            <a:srgbClr val="1B323D"/>
          </a:solidFill>
        </p:grpSpPr>
        <p:sp>
          <p:nvSpPr>
            <p:cNvPr id="251" name="Freeform 80"/>
            <p:cNvSpPr/>
            <p:nvPr/>
          </p:nvSpPr>
          <p:spPr bwMode="auto">
            <a:xfrm>
              <a:off x="8778876" y="2968625"/>
              <a:ext cx="1833563" cy="307975"/>
            </a:xfrm>
            <a:custGeom>
              <a:avLst/>
              <a:gdLst>
                <a:gd name="T0" fmla="*/ 34 w 2214"/>
                <a:gd name="T1" fmla="*/ 0 h 372"/>
                <a:gd name="T2" fmla="*/ 2181 w 2214"/>
                <a:gd name="T3" fmla="*/ 0 h 372"/>
                <a:gd name="T4" fmla="*/ 2214 w 2214"/>
                <a:gd name="T5" fmla="*/ 34 h 372"/>
                <a:gd name="T6" fmla="*/ 2214 w 2214"/>
                <a:gd name="T7" fmla="*/ 338 h 372"/>
                <a:gd name="T8" fmla="*/ 2181 w 2214"/>
                <a:gd name="T9" fmla="*/ 372 h 372"/>
                <a:gd name="T10" fmla="*/ 34 w 2214"/>
                <a:gd name="T11" fmla="*/ 372 h 372"/>
                <a:gd name="T12" fmla="*/ 0 w 2214"/>
                <a:gd name="T13" fmla="*/ 338 h 372"/>
                <a:gd name="T14" fmla="*/ 0 w 2214"/>
                <a:gd name="T15" fmla="*/ 34 h 372"/>
                <a:gd name="T16" fmla="*/ 34 w 2214"/>
                <a:gd name="T17"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4" h="372">
                  <a:moveTo>
                    <a:pt x="34" y="0"/>
                  </a:moveTo>
                  <a:lnTo>
                    <a:pt x="2181" y="0"/>
                  </a:lnTo>
                  <a:cubicBezTo>
                    <a:pt x="2199" y="0"/>
                    <a:pt x="2214" y="15"/>
                    <a:pt x="2214" y="34"/>
                  </a:cubicBezTo>
                  <a:lnTo>
                    <a:pt x="2214" y="338"/>
                  </a:lnTo>
                  <a:cubicBezTo>
                    <a:pt x="2214" y="357"/>
                    <a:pt x="2199" y="372"/>
                    <a:pt x="2181" y="372"/>
                  </a:cubicBezTo>
                  <a:lnTo>
                    <a:pt x="34" y="372"/>
                  </a:lnTo>
                  <a:cubicBezTo>
                    <a:pt x="15" y="372"/>
                    <a:pt x="0" y="357"/>
                    <a:pt x="0" y="338"/>
                  </a:cubicBezTo>
                  <a:lnTo>
                    <a:pt x="0" y="34"/>
                  </a:lnTo>
                  <a:cubicBezTo>
                    <a:pt x="0" y="15"/>
                    <a:pt x="15" y="0"/>
                    <a:pt x="34" y="0"/>
                  </a:cubicBezTo>
                  <a:close/>
                </a:path>
              </a:pathLst>
            </a:custGeom>
            <a:solidFill>
              <a:sysClr val="window" lastClr="FFFFFF">
                <a:lumMod val="85000"/>
              </a:sysClr>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dirty="0">
                <a:solidFill>
                  <a:schemeClr val="tx1"/>
                </a:solidFill>
                <a:latin typeface="微软雅黑" panose="020B0503020204020204" charset="-122"/>
                <a:ea typeface="微软雅黑" panose="020B0503020204020204" charset="-122"/>
              </a:endParaRPr>
            </a:p>
          </p:txBody>
        </p:sp>
        <p:sp>
          <p:nvSpPr>
            <p:cNvPr id="252" name="Rectangle 15"/>
            <p:cNvSpPr>
              <a:spLocks noChangeArrowheads="1"/>
            </p:cNvSpPr>
            <p:nvPr/>
          </p:nvSpPr>
          <p:spPr bwMode="auto">
            <a:xfrm>
              <a:off x="8820969" y="2969036"/>
              <a:ext cx="1706513" cy="317531"/>
            </a:xfrm>
            <a:prstGeom prst="rect">
              <a:avLst/>
            </a:prstGeom>
            <a:noFill/>
            <a:ln>
              <a:noFill/>
            </a:ln>
            <a:effectLst/>
          </p:spPr>
          <p:txBody>
            <a:bodyPr wrap="none" anchor="ctr"/>
            <a:lstStyle/>
            <a:p>
              <a:pPr algn="ctr"/>
              <a:r>
                <a:rPr lang="zh-CN" altLang="en-US" sz="1200" b="0" dirty="0">
                  <a:solidFill>
                    <a:schemeClr val="tx1"/>
                  </a:solidFill>
                  <a:latin typeface="微软雅黑" panose="020B0503020204020204" charset="-122"/>
                  <a:ea typeface="微软雅黑" panose="020B0503020204020204" charset="-122"/>
                </a:rPr>
                <a:t>深圳科技有限公司</a:t>
              </a:r>
              <a:endParaRPr lang="zh-CN" altLang="en-US" sz="1200" b="0" dirty="0">
                <a:solidFill>
                  <a:schemeClr val="tx1"/>
                </a:solidFill>
                <a:latin typeface="微软雅黑" panose="020B0503020204020204" charset="-122"/>
                <a:ea typeface="微软雅黑" panose="020B0503020204020204" charset="-122"/>
              </a:endParaRPr>
            </a:p>
          </p:txBody>
        </p:sp>
      </p:grpSp>
      <p:grpSp>
        <p:nvGrpSpPr>
          <p:cNvPr id="253" name="组合 252"/>
          <p:cNvGrpSpPr/>
          <p:nvPr/>
        </p:nvGrpSpPr>
        <p:grpSpPr>
          <a:xfrm>
            <a:off x="2007235" y="3557270"/>
            <a:ext cx="346075" cy="929005"/>
            <a:chOff x="1689377" y="3324225"/>
            <a:chExt cx="394342" cy="1109663"/>
          </a:xfrm>
          <a:solidFill>
            <a:srgbClr val="1B323D"/>
          </a:solidFill>
        </p:grpSpPr>
        <p:sp>
          <p:nvSpPr>
            <p:cNvPr id="254" name="Freeform 82"/>
            <p:cNvSpPr/>
            <p:nvPr/>
          </p:nvSpPr>
          <p:spPr bwMode="auto">
            <a:xfrm>
              <a:off x="1749426" y="3494088"/>
              <a:ext cx="307975" cy="939800"/>
            </a:xfrm>
            <a:custGeom>
              <a:avLst/>
              <a:gdLst>
                <a:gd name="T0" fmla="*/ 372 w 372"/>
                <a:gd name="T1" fmla="*/ 34 h 1135"/>
                <a:gd name="T2" fmla="*/ 372 w 372"/>
                <a:gd name="T3" fmla="*/ 1102 h 1135"/>
                <a:gd name="T4" fmla="*/ 338 w 372"/>
                <a:gd name="T5" fmla="*/ 1135 h 1135"/>
                <a:gd name="T6" fmla="*/ 34 w 372"/>
                <a:gd name="T7" fmla="*/ 1135 h 1135"/>
                <a:gd name="T8" fmla="*/ 0 w 372"/>
                <a:gd name="T9" fmla="*/ 1102 h 1135"/>
                <a:gd name="T10" fmla="*/ 0 w 372"/>
                <a:gd name="T11" fmla="*/ 34 h 1135"/>
                <a:gd name="T12" fmla="*/ 34 w 372"/>
                <a:gd name="T13" fmla="*/ 0 h 1135"/>
                <a:gd name="T14" fmla="*/ 338 w 372"/>
                <a:gd name="T15" fmla="*/ 0 h 1135"/>
                <a:gd name="T16" fmla="*/ 372 w 372"/>
                <a:gd name="T17" fmla="*/ 34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35">
                  <a:moveTo>
                    <a:pt x="372" y="34"/>
                  </a:moveTo>
                  <a:lnTo>
                    <a:pt x="372" y="1102"/>
                  </a:lnTo>
                  <a:cubicBezTo>
                    <a:pt x="372" y="1120"/>
                    <a:pt x="357" y="1135"/>
                    <a:pt x="338" y="1135"/>
                  </a:cubicBezTo>
                  <a:lnTo>
                    <a:pt x="34" y="1135"/>
                  </a:lnTo>
                  <a:cubicBezTo>
                    <a:pt x="15" y="1135"/>
                    <a:pt x="0" y="1120"/>
                    <a:pt x="0" y="1102"/>
                  </a:cubicBezTo>
                  <a:lnTo>
                    <a:pt x="0" y="34"/>
                  </a:lnTo>
                  <a:cubicBezTo>
                    <a:pt x="0" y="16"/>
                    <a:pt x="15" y="0"/>
                    <a:pt x="34" y="0"/>
                  </a:cubicBezTo>
                  <a:lnTo>
                    <a:pt x="338" y="0"/>
                  </a:lnTo>
                  <a:cubicBezTo>
                    <a:pt x="357" y="0"/>
                    <a:pt x="372" y="16"/>
                    <a:pt x="372" y="34"/>
                  </a:cubicBezTo>
                  <a:close/>
                </a:path>
              </a:pathLst>
            </a:custGeom>
            <a:solidFill>
              <a:sysClr val="window" lastClr="FFFFFF">
                <a:lumMod val="85000"/>
              </a:sysClr>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dirty="0">
                <a:solidFill>
                  <a:schemeClr val="tx1"/>
                </a:solidFill>
                <a:latin typeface="微软雅黑" panose="020B0503020204020204" charset="-122"/>
                <a:ea typeface="微软雅黑" panose="020B0503020204020204" charset="-122"/>
              </a:endParaRPr>
            </a:p>
          </p:txBody>
        </p:sp>
        <p:sp>
          <p:nvSpPr>
            <p:cNvPr id="255" name="Line 113"/>
            <p:cNvSpPr>
              <a:spLocks noChangeShapeType="1"/>
            </p:cNvSpPr>
            <p:nvPr/>
          </p:nvSpPr>
          <p:spPr bwMode="auto">
            <a:xfrm>
              <a:off x="1901826" y="3324225"/>
              <a:ext cx="0" cy="174625"/>
            </a:xfrm>
            <a:prstGeom prst="line">
              <a:avLst/>
            </a:prstGeom>
            <a:grpFill/>
            <a:ln w="12700" cap="flat">
              <a:gradFill>
                <a:gsLst>
                  <a:gs pos="0">
                    <a:srgbClr val="D6E6F5"/>
                  </a:gs>
                  <a:gs pos="0">
                    <a:schemeClr val="accent1">
                      <a:lumMod val="5000"/>
                      <a:lumOff val="95000"/>
                    </a:schemeClr>
                  </a:gs>
                  <a:gs pos="0">
                    <a:srgbClr val="0070C0"/>
                  </a:gs>
                  <a:gs pos="100000">
                    <a:srgbClr val="00B0F0"/>
                  </a:gs>
                  <a:gs pos="100000">
                    <a:schemeClr val="accent1">
                      <a:lumMod val="30000"/>
                      <a:lumOff val="70000"/>
                    </a:schemeClr>
                  </a:gs>
                </a:gsLst>
                <a:lin ang="5400000" scaled="1"/>
              </a:gradFill>
              <a:prstDash val="solid"/>
              <a:miter lim="800000"/>
            </a:ln>
          </p:spPr>
          <p:txBody>
            <a:bodyPr vert="horz" wrap="square" lIns="91440" tIns="45720" rIns="91440" bIns="45720" numCol="1" anchor="t" anchorCtr="0" compatLnSpc="1"/>
            <a:lstStyle/>
            <a:p>
              <a:endParaRPr lang="zh-CN" altLang="en-US" b="0" dirty="0">
                <a:solidFill>
                  <a:srgbClr val="0070C0"/>
                </a:solidFill>
                <a:latin typeface="微软雅黑" panose="020B0503020204020204" charset="-122"/>
                <a:ea typeface="微软雅黑" panose="020B0503020204020204" charset="-122"/>
              </a:endParaRPr>
            </a:p>
          </p:txBody>
        </p:sp>
        <p:sp>
          <p:nvSpPr>
            <p:cNvPr id="256" name="TextBox 56"/>
            <p:cNvSpPr txBox="1"/>
            <p:nvPr/>
          </p:nvSpPr>
          <p:spPr>
            <a:xfrm>
              <a:off x="1689377" y="3554682"/>
              <a:ext cx="394342" cy="635876"/>
            </a:xfrm>
            <a:prstGeom prst="rect">
              <a:avLst/>
            </a:prstGeom>
            <a:noFill/>
          </p:spPr>
          <p:txBody>
            <a:bodyPr vert="eaVert" wrap="square" rtlCol="0">
              <a:spAutoFit/>
            </a:bodyPr>
            <a:lstStyle/>
            <a:p>
              <a:r>
                <a:rPr lang="zh-CN" altLang="en-US" sz="1000" b="0" dirty="0">
                  <a:solidFill>
                    <a:schemeClr val="tx1"/>
                  </a:solidFill>
                  <a:latin typeface="微软雅黑" panose="020B0503020204020204" charset="-122"/>
                  <a:ea typeface="微软雅黑" panose="020B0503020204020204" charset="-122"/>
                </a:rPr>
                <a:t>市场部</a:t>
              </a:r>
              <a:endParaRPr lang="zh-CN" altLang="en-US" sz="1000" b="0" dirty="0">
                <a:solidFill>
                  <a:schemeClr val="tx1"/>
                </a:solidFill>
                <a:latin typeface="微软雅黑" panose="020B0503020204020204" charset="-122"/>
                <a:ea typeface="微软雅黑" panose="020B0503020204020204" charset="-122"/>
              </a:endParaRPr>
            </a:p>
          </p:txBody>
        </p:sp>
      </p:grpSp>
      <p:grpSp>
        <p:nvGrpSpPr>
          <p:cNvPr id="257" name="组合 256"/>
          <p:cNvGrpSpPr/>
          <p:nvPr/>
        </p:nvGrpSpPr>
        <p:grpSpPr>
          <a:xfrm>
            <a:off x="2906948" y="3721649"/>
            <a:ext cx="378460" cy="900000"/>
            <a:chOff x="2155119" y="3494088"/>
            <a:chExt cx="431506" cy="939800"/>
          </a:xfrm>
          <a:solidFill>
            <a:srgbClr val="1B323D"/>
          </a:solidFill>
        </p:grpSpPr>
        <p:sp>
          <p:nvSpPr>
            <p:cNvPr id="258" name="Freeform 83"/>
            <p:cNvSpPr/>
            <p:nvPr/>
          </p:nvSpPr>
          <p:spPr bwMode="auto">
            <a:xfrm>
              <a:off x="2184401" y="3494088"/>
              <a:ext cx="307975" cy="939800"/>
            </a:xfrm>
            <a:custGeom>
              <a:avLst/>
              <a:gdLst>
                <a:gd name="T0" fmla="*/ 372 w 372"/>
                <a:gd name="T1" fmla="*/ 34 h 1135"/>
                <a:gd name="T2" fmla="*/ 372 w 372"/>
                <a:gd name="T3" fmla="*/ 1102 h 1135"/>
                <a:gd name="T4" fmla="*/ 338 w 372"/>
                <a:gd name="T5" fmla="*/ 1135 h 1135"/>
                <a:gd name="T6" fmla="*/ 34 w 372"/>
                <a:gd name="T7" fmla="*/ 1135 h 1135"/>
                <a:gd name="T8" fmla="*/ 0 w 372"/>
                <a:gd name="T9" fmla="*/ 1102 h 1135"/>
                <a:gd name="T10" fmla="*/ 0 w 372"/>
                <a:gd name="T11" fmla="*/ 34 h 1135"/>
                <a:gd name="T12" fmla="*/ 34 w 372"/>
                <a:gd name="T13" fmla="*/ 0 h 1135"/>
                <a:gd name="T14" fmla="*/ 338 w 372"/>
                <a:gd name="T15" fmla="*/ 0 h 1135"/>
                <a:gd name="T16" fmla="*/ 372 w 372"/>
                <a:gd name="T17" fmla="*/ 34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35">
                  <a:moveTo>
                    <a:pt x="372" y="34"/>
                  </a:moveTo>
                  <a:lnTo>
                    <a:pt x="372" y="1102"/>
                  </a:lnTo>
                  <a:cubicBezTo>
                    <a:pt x="372" y="1120"/>
                    <a:pt x="357" y="1135"/>
                    <a:pt x="338" y="1135"/>
                  </a:cubicBezTo>
                  <a:lnTo>
                    <a:pt x="34" y="1135"/>
                  </a:lnTo>
                  <a:cubicBezTo>
                    <a:pt x="15" y="1135"/>
                    <a:pt x="0" y="1120"/>
                    <a:pt x="0" y="1102"/>
                  </a:cubicBezTo>
                  <a:lnTo>
                    <a:pt x="0" y="34"/>
                  </a:lnTo>
                  <a:cubicBezTo>
                    <a:pt x="0" y="16"/>
                    <a:pt x="15" y="0"/>
                    <a:pt x="34" y="0"/>
                  </a:cubicBezTo>
                  <a:lnTo>
                    <a:pt x="338" y="0"/>
                  </a:lnTo>
                  <a:cubicBezTo>
                    <a:pt x="357" y="0"/>
                    <a:pt x="372" y="16"/>
                    <a:pt x="372" y="34"/>
                  </a:cubicBezTo>
                  <a:close/>
                </a:path>
              </a:pathLst>
            </a:custGeom>
            <a:solidFill>
              <a:sysClr val="window" lastClr="FFFFFF">
                <a:lumMod val="85000"/>
              </a:sysClr>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sz="1200" b="0" dirty="0">
                <a:solidFill>
                  <a:schemeClr val="tx1"/>
                </a:solidFill>
                <a:latin typeface="微软雅黑" panose="020B0503020204020204" charset="-122"/>
                <a:ea typeface="微软雅黑" panose="020B0503020204020204" charset="-122"/>
              </a:endParaRPr>
            </a:p>
          </p:txBody>
        </p:sp>
        <p:sp>
          <p:nvSpPr>
            <p:cNvPr id="259" name="TextBox 59"/>
            <p:cNvSpPr txBox="1"/>
            <p:nvPr/>
          </p:nvSpPr>
          <p:spPr>
            <a:xfrm>
              <a:off x="2155119" y="3554683"/>
              <a:ext cx="431506" cy="572902"/>
            </a:xfrm>
            <a:prstGeom prst="rect">
              <a:avLst/>
            </a:prstGeom>
            <a:noFill/>
          </p:spPr>
          <p:txBody>
            <a:bodyPr vert="eaVert" wrap="none" rtlCol="0">
              <a:spAutoFit/>
            </a:bodyPr>
            <a:lstStyle/>
            <a:p>
              <a:r>
                <a:rPr lang="zh-CN" altLang="en-US" sz="1200" b="0" dirty="0">
                  <a:solidFill>
                    <a:schemeClr val="tx1"/>
                  </a:solidFill>
                  <a:latin typeface="微软雅黑" panose="020B0503020204020204" charset="-122"/>
                  <a:ea typeface="微软雅黑" panose="020B0503020204020204" charset="-122"/>
                </a:rPr>
                <a:t>品质部</a:t>
              </a:r>
              <a:endParaRPr lang="zh-CN" altLang="en-US" sz="1200" b="0" dirty="0">
                <a:solidFill>
                  <a:schemeClr val="tx1"/>
                </a:solidFill>
                <a:latin typeface="微软雅黑" panose="020B0503020204020204" charset="-122"/>
                <a:ea typeface="微软雅黑" panose="020B0503020204020204" charset="-122"/>
              </a:endParaRPr>
            </a:p>
          </p:txBody>
        </p:sp>
      </p:grpSp>
      <p:grpSp>
        <p:nvGrpSpPr>
          <p:cNvPr id="260" name="组合 259"/>
          <p:cNvGrpSpPr/>
          <p:nvPr/>
        </p:nvGrpSpPr>
        <p:grpSpPr>
          <a:xfrm>
            <a:off x="2455365" y="3721649"/>
            <a:ext cx="378460" cy="900000"/>
            <a:chOff x="2618216" y="3494088"/>
            <a:chExt cx="431506" cy="939800"/>
          </a:xfrm>
          <a:solidFill>
            <a:srgbClr val="1B323D"/>
          </a:solidFill>
        </p:grpSpPr>
        <p:sp>
          <p:nvSpPr>
            <p:cNvPr id="261" name="Freeform 84"/>
            <p:cNvSpPr/>
            <p:nvPr/>
          </p:nvSpPr>
          <p:spPr bwMode="auto">
            <a:xfrm>
              <a:off x="2638426" y="3494088"/>
              <a:ext cx="307975" cy="939800"/>
            </a:xfrm>
            <a:custGeom>
              <a:avLst/>
              <a:gdLst>
                <a:gd name="T0" fmla="*/ 372 w 372"/>
                <a:gd name="T1" fmla="*/ 34 h 1135"/>
                <a:gd name="T2" fmla="*/ 372 w 372"/>
                <a:gd name="T3" fmla="*/ 1102 h 1135"/>
                <a:gd name="T4" fmla="*/ 338 w 372"/>
                <a:gd name="T5" fmla="*/ 1135 h 1135"/>
                <a:gd name="T6" fmla="*/ 34 w 372"/>
                <a:gd name="T7" fmla="*/ 1135 h 1135"/>
                <a:gd name="T8" fmla="*/ 0 w 372"/>
                <a:gd name="T9" fmla="*/ 1102 h 1135"/>
                <a:gd name="T10" fmla="*/ 0 w 372"/>
                <a:gd name="T11" fmla="*/ 34 h 1135"/>
                <a:gd name="T12" fmla="*/ 34 w 372"/>
                <a:gd name="T13" fmla="*/ 0 h 1135"/>
                <a:gd name="T14" fmla="*/ 338 w 372"/>
                <a:gd name="T15" fmla="*/ 0 h 1135"/>
                <a:gd name="T16" fmla="*/ 372 w 372"/>
                <a:gd name="T17" fmla="*/ 34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35">
                  <a:moveTo>
                    <a:pt x="372" y="34"/>
                  </a:moveTo>
                  <a:lnTo>
                    <a:pt x="372" y="1102"/>
                  </a:lnTo>
                  <a:cubicBezTo>
                    <a:pt x="372" y="1120"/>
                    <a:pt x="357" y="1135"/>
                    <a:pt x="338" y="1135"/>
                  </a:cubicBezTo>
                  <a:lnTo>
                    <a:pt x="34" y="1135"/>
                  </a:lnTo>
                  <a:cubicBezTo>
                    <a:pt x="15" y="1135"/>
                    <a:pt x="0" y="1120"/>
                    <a:pt x="0" y="1102"/>
                  </a:cubicBezTo>
                  <a:lnTo>
                    <a:pt x="0" y="34"/>
                  </a:lnTo>
                  <a:cubicBezTo>
                    <a:pt x="0" y="16"/>
                    <a:pt x="15" y="0"/>
                    <a:pt x="34" y="0"/>
                  </a:cubicBezTo>
                  <a:lnTo>
                    <a:pt x="338" y="0"/>
                  </a:lnTo>
                  <a:cubicBezTo>
                    <a:pt x="357" y="0"/>
                    <a:pt x="372" y="16"/>
                    <a:pt x="372" y="34"/>
                  </a:cubicBezTo>
                  <a:close/>
                </a:path>
              </a:pathLst>
            </a:custGeom>
            <a:solidFill>
              <a:sysClr val="window" lastClr="FFFFFF">
                <a:lumMod val="85000"/>
              </a:sysClr>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sz="1200" b="0" dirty="0">
                <a:solidFill>
                  <a:schemeClr val="tx1"/>
                </a:solidFill>
                <a:latin typeface="微软雅黑" panose="020B0503020204020204" charset="-122"/>
                <a:ea typeface="微软雅黑" panose="020B0503020204020204" charset="-122"/>
              </a:endParaRPr>
            </a:p>
          </p:txBody>
        </p:sp>
        <p:sp>
          <p:nvSpPr>
            <p:cNvPr id="262" name="TextBox 62"/>
            <p:cNvSpPr txBox="1"/>
            <p:nvPr/>
          </p:nvSpPr>
          <p:spPr>
            <a:xfrm>
              <a:off x="2618216" y="3554683"/>
              <a:ext cx="431506" cy="572902"/>
            </a:xfrm>
            <a:prstGeom prst="rect">
              <a:avLst/>
            </a:prstGeom>
            <a:noFill/>
          </p:spPr>
          <p:txBody>
            <a:bodyPr vert="eaVert" wrap="none" rtlCol="0">
              <a:spAutoFit/>
            </a:bodyPr>
            <a:lstStyle/>
            <a:p>
              <a:r>
                <a:rPr lang="zh-CN" altLang="en-US" sz="1200" b="0" dirty="0">
                  <a:solidFill>
                    <a:schemeClr val="tx1"/>
                  </a:solidFill>
                  <a:latin typeface="微软雅黑" panose="020B0503020204020204" charset="-122"/>
                  <a:ea typeface="微软雅黑" panose="020B0503020204020204" charset="-122"/>
                </a:rPr>
                <a:t>采购部</a:t>
              </a:r>
              <a:endParaRPr lang="zh-CN" altLang="en-US" sz="1200" b="0" dirty="0">
                <a:solidFill>
                  <a:schemeClr val="tx1"/>
                </a:solidFill>
                <a:latin typeface="微软雅黑" panose="020B0503020204020204" charset="-122"/>
                <a:ea typeface="微软雅黑" panose="020B0503020204020204" charset="-122"/>
              </a:endParaRPr>
            </a:p>
          </p:txBody>
        </p:sp>
      </p:grpSp>
      <p:grpSp>
        <p:nvGrpSpPr>
          <p:cNvPr id="263" name="组合 262"/>
          <p:cNvGrpSpPr/>
          <p:nvPr/>
        </p:nvGrpSpPr>
        <p:grpSpPr>
          <a:xfrm>
            <a:off x="3341924" y="3705774"/>
            <a:ext cx="378460" cy="900000"/>
            <a:chOff x="3069719" y="3494088"/>
            <a:chExt cx="431506" cy="939800"/>
          </a:xfrm>
          <a:solidFill>
            <a:srgbClr val="1B323D"/>
          </a:solidFill>
        </p:grpSpPr>
        <p:sp>
          <p:nvSpPr>
            <p:cNvPr id="264" name="Freeform 85"/>
            <p:cNvSpPr/>
            <p:nvPr/>
          </p:nvSpPr>
          <p:spPr bwMode="auto">
            <a:xfrm>
              <a:off x="3098801" y="3494088"/>
              <a:ext cx="306388" cy="939800"/>
            </a:xfrm>
            <a:custGeom>
              <a:avLst/>
              <a:gdLst>
                <a:gd name="T0" fmla="*/ 371 w 371"/>
                <a:gd name="T1" fmla="*/ 34 h 1135"/>
                <a:gd name="T2" fmla="*/ 371 w 371"/>
                <a:gd name="T3" fmla="*/ 1102 h 1135"/>
                <a:gd name="T4" fmla="*/ 338 w 371"/>
                <a:gd name="T5" fmla="*/ 1135 h 1135"/>
                <a:gd name="T6" fmla="*/ 33 w 371"/>
                <a:gd name="T7" fmla="*/ 1135 h 1135"/>
                <a:gd name="T8" fmla="*/ 0 w 371"/>
                <a:gd name="T9" fmla="*/ 1102 h 1135"/>
                <a:gd name="T10" fmla="*/ 0 w 371"/>
                <a:gd name="T11" fmla="*/ 34 h 1135"/>
                <a:gd name="T12" fmla="*/ 33 w 371"/>
                <a:gd name="T13" fmla="*/ 0 h 1135"/>
                <a:gd name="T14" fmla="*/ 338 w 371"/>
                <a:gd name="T15" fmla="*/ 0 h 1135"/>
                <a:gd name="T16" fmla="*/ 371 w 371"/>
                <a:gd name="T17" fmla="*/ 34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135">
                  <a:moveTo>
                    <a:pt x="371" y="34"/>
                  </a:moveTo>
                  <a:lnTo>
                    <a:pt x="371" y="1102"/>
                  </a:lnTo>
                  <a:cubicBezTo>
                    <a:pt x="371" y="1120"/>
                    <a:pt x="356" y="1135"/>
                    <a:pt x="338" y="1135"/>
                  </a:cubicBezTo>
                  <a:lnTo>
                    <a:pt x="33" y="1135"/>
                  </a:lnTo>
                  <a:cubicBezTo>
                    <a:pt x="15" y="1135"/>
                    <a:pt x="0" y="1120"/>
                    <a:pt x="0" y="1102"/>
                  </a:cubicBezTo>
                  <a:lnTo>
                    <a:pt x="0" y="34"/>
                  </a:lnTo>
                  <a:cubicBezTo>
                    <a:pt x="0" y="16"/>
                    <a:pt x="15" y="0"/>
                    <a:pt x="33" y="0"/>
                  </a:cubicBezTo>
                  <a:lnTo>
                    <a:pt x="338" y="0"/>
                  </a:lnTo>
                  <a:cubicBezTo>
                    <a:pt x="356" y="0"/>
                    <a:pt x="371" y="16"/>
                    <a:pt x="371" y="34"/>
                  </a:cubicBezTo>
                  <a:close/>
                </a:path>
              </a:pathLst>
            </a:custGeom>
            <a:solidFill>
              <a:sysClr val="window" lastClr="FFFFFF">
                <a:lumMod val="85000"/>
              </a:sysClr>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sz="1200" b="0" dirty="0">
                <a:solidFill>
                  <a:schemeClr val="tx1"/>
                </a:solidFill>
                <a:latin typeface="微软雅黑" panose="020B0503020204020204" charset="-122"/>
                <a:ea typeface="微软雅黑" panose="020B0503020204020204" charset="-122"/>
              </a:endParaRPr>
            </a:p>
          </p:txBody>
        </p:sp>
        <p:sp>
          <p:nvSpPr>
            <p:cNvPr id="265" name="TextBox 65"/>
            <p:cNvSpPr txBox="1"/>
            <p:nvPr/>
          </p:nvSpPr>
          <p:spPr>
            <a:xfrm>
              <a:off x="3069719" y="3554683"/>
              <a:ext cx="431506" cy="572902"/>
            </a:xfrm>
            <a:prstGeom prst="rect">
              <a:avLst/>
            </a:prstGeom>
            <a:noFill/>
          </p:spPr>
          <p:txBody>
            <a:bodyPr vert="eaVert" wrap="none" rtlCol="0">
              <a:spAutoFit/>
            </a:bodyPr>
            <a:lstStyle/>
            <a:p>
              <a:r>
                <a:rPr lang="zh-CN" altLang="en-US" sz="1200" b="0" dirty="0">
                  <a:solidFill>
                    <a:schemeClr val="tx1"/>
                  </a:solidFill>
                  <a:latin typeface="微软雅黑" panose="020B0503020204020204" charset="-122"/>
                  <a:ea typeface="微软雅黑" panose="020B0503020204020204" charset="-122"/>
                </a:rPr>
                <a:t>综合部</a:t>
              </a:r>
              <a:endParaRPr lang="zh-CN" altLang="en-US" sz="1200" b="0" dirty="0">
                <a:solidFill>
                  <a:schemeClr val="tx1"/>
                </a:solidFill>
                <a:latin typeface="微软雅黑" panose="020B0503020204020204" charset="-122"/>
                <a:ea typeface="微软雅黑" panose="020B0503020204020204" charset="-122"/>
              </a:endParaRPr>
            </a:p>
          </p:txBody>
        </p:sp>
      </p:grpSp>
      <p:grpSp>
        <p:nvGrpSpPr>
          <p:cNvPr id="266" name="组合 265"/>
          <p:cNvGrpSpPr/>
          <p:nvPr/>
        </p:nvGrpSpPr>
        <p:grpSpPr>
          <a:xfrm>
            <a:off x="3752134" y="3720379"/>
            <a:ext cx="378460" cy="900000"/>
            <a:chOff x="3476208" y="3494088"/>
            <a:chExt cx="431506" cy="939800"/>
          </a:xfrm>
          <a:solidFill>
            <a:srgbClr val="1B323D"/>
          </a:solidFill>
        </p:grpSpPr>
        <p:sp>
          <p:nvSpPr>
            <p:cNvPr id="267" name="Freeform 86"/>
            <p:cNvSpPr/>
            <p:nvPr/>
          </p:nvSpPr>
          <p:spPr bwMode="auto">
            <a:xfrm>
              <a:off x="3524251" y="3494088"/>
              <a:ext cx="307975" cy="939800"/>
            </a:xfrm>
            <a:custGeom>
              <a:avLst/>
              <a:gdLst>
                <a:gd name="T0" fmla="*/ 372 w 372"/>
                <a:gd name="T1" fmla="*/ 34 h 1135"/>
                <a:gd name="T2" fmla="*/ 372 w 372"/>
                <a:gd name="T3" fmla="*/ 1102 h 1135"/>
                <a:gd name="T4" fmla="*/ 338 w 372"/>
                <a:gd name="T5" fmla="*/ 1135 h 1135"/>
                <a:gd name="T6" fmla="*/ 34 w 372"/>
                <a:gd name="T7" fmla="*/ 1135 h 1135"/>
                <a:gd name="T8" fmla="*/ 0 w 372"/>
                <a:gd name="T9" fmla="*/ 1102 h 1135"/>
                <a:gd name="T10" fmla="*/ 0 w 372"/>
                <a:gd name="T11" fmla="*/ 34 h 1135"/>
                <a:gd name="T12" fmla="*/ 34 w 372"/>
                <a:gd name="T13" fmla="*/ 0 h 1135"/>
                <a:gd name="T14" fmla="*/ 338 w 372"/>
                <a:gd name="T15" fmla="*/ 0 h 1135"/>
                <a:gd name="T16" fmla="*/ 372 w 372"/>
                <a:gd name="T17" fmla="*/ 34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35">
                  <a:moveTo>
                    <a:pt x="372" y="34"/>
                  </a:moveTo>
                  <a:lnTo>
                    <a:pt x="372" y="1102"/>
                  </a:lnTo>
                  <a:cubicBezTo>
                    <a:pt x="372" y="1120"/>
                    <a:pt x="356" y="1135"/>
                    <a:pt x="338" y="1135"/>
                  </a:cubicBezTo>
                  <a:lnTo>
                    <a:pt x="34" y="1135"/>
                  </a:lnTo>
                  <a:cubicBezTo>
                    <a:pt x="15" y="1135"/>
                    <a:pt x="0" y="1120"/>
                    <a:pt x="0" y="1102"/>
                  </a:cubicBezTo>
                  <a:lnTo>
                    <a:pt x="0" y="34"/>
                  </a:lnTo>
                  <a:cubicBezTo>
                    <a:pt x="0" y="16"/>
                    <a:pt x="15" y="0"/>
                    <a:pt x="34" y="0"/>
                  </a:cubicBezTo>
                  <a:lnTo>
                    <a:pt x="338" y="0"/>
                  </a:lnTo>
                  <a:cubicBezTo>
                    <a:pt x="356" y="0"/>
                    <a:pt x="372" y="16"/>
                    <a:pt x="372" y="34"/>
                  </a:cubicBezTo>
                  <a:close/>
                </a:path>
              </a:pathLst>
            </a:custGeom>
            <a:solidFill>
              <a:sysClr val="window" lastClr="FFFFFF">
                <a:lumMod val="85000"/>
              </a:sysClr>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sz="1200" b="0" dirty="0">
                <a:solidFill>
                  <a:schemeClr val="tx1"/>
                </a:solidFill>
                <a:latin typeface="微软雅黑" panose="020B0503020204020204" charset="-122"/>
                <a:ea typeface="微软雅黑" panose="020B0503020204020204" charset="-122"/>
              </a:endParaRPr>
            </a:p>
          </p:txBody>
        </p:sp>
        <p:sp>
          <p:nvSpPr>
            <p:cNvPr id="268" name="TextBox 68"/>
            <p:cNvSpPr txBox="1"/>
            <p:nvPr/>
          </p:nvSpPr>
          <p:spPr>
            <a:xfrm>
              <a:off x="3476208" y="3554683"/>
              <a:ext cx="431506" cy="572902"/>
            </a:xfrm>
            <a:prstGeom prst="rect">
              <a:avLst/>
            </a:prstGeom>
            <a:noFill/>
          </p:spPr>
          <p:txBody>
            <a:bodyPr vert="eaVert" wrap="none" rtlCol="0">
              <a:spAutoFit/>
            </a:bodyPr>
            <a:lstStyle/>
            <a:p>
              <a:r>
                <a:rPr lang="zh-CN" altLang="en-US" sz="1200" b="0" dirty="0">
                  <a:solidFill>
                    <a:schemeClr val="tx1"/>
                  </a:solidFill>
                  <a:latin typeface="微软雅黑" panose="020B0503020204020204" charset="-122"/>
                  <a:ea typeface="微软雅黑" panose="020B0503020204020204" charset="-122"/>
                </a:rPr>
                <a:t>财务部</a:t>
              </a:r>
              <a:endParaRPr lang="zh-CN" altLang="en-US" sz="1200" b="0" dirty="0">
                <a:solidFill>
                  <a:schemeClr val="tx1"/>
                </a:solidFill>
                <a:latin typeface="微软雅黑" panose="020B0503020204020204" charset="-122"/>
                <a:ea typeface="微软雅黑" panose="020B0503020204020204" charset="-122"/>
              </a:endParaRPr>
            </a:p>
          </p:txBody>
        </p:sp>
      </p:grpSp>
      <p:grpSp>
        <p:nvGrpSpPr>
          <p:cNvPr id="269" name="组合 268"/>
          <p:cNvGrpSpPr/>
          <p:nvPr/>
        </p:nvGrpSpPr>
        <p:grpSpPr>
          <a:xfrm>
            <a:off x="5036005" y="3718916"/>
            <a:ext cx="378460" cy="900000"/>
            <a:chOff x="4853900" y="3689350"/>
            <a:chExt cx="431506" cy="939800"/>
          </a:xfrm>
          <a:solidFill>
            <a:srgbClr val="1B323D"/>
          </a:solidFill>
        </p:grpSpPr>
        <p:sp>
          <p:nvSpPr>
            <p:cNvPr id="270" name="Freeform 91"/>
            <p:cNvSpPr/>
            <p:nvPr/>
          </p:nvSpPr>
          <p:spPr bwMode="auto">
            <a:xfrm>
              <a:off x="4886325" y="3689350"/>
              <a:ext cx="307975" cy="939800"/>
            </a:xfrm>
            <a:custGeom>
              <a:avLst/>
              <a:gdLst>
                <a:gd name="T0" fmla="*/ 372 w 372"/>
                <a:gd name="T1" fmla="*/ 33 h 1135"/>
                <a:gd name="T2" fmla="*/ 372 w 372"/>
                <a:gd name="T3" fmla="*/ 1101 h 1135"/>
                <a:gd name="T4" fmla="*/ 338 w 372"/>
                <a:gd name="T5" fmla="*/ 1135 h 1135"/>
                <a:gd name="T6" fmla="*/ 33 w 372"/>
                <a:gd name="T7" fmla="*/ 1135 h 1135"/>
                <a:gd name="T8" fmla="*/ 0 w 372"/>
                <a:gd name="T9" fmla="*/ 1101 h 1135"/>
                <a:gd name="T10" fmla="*/ 0 w 372"/>
                <a:gd name="T11" fmla="*/ 33 h 1135"/>
                <a:gd name="T12" fmla="*/ 33 w 372"/>
                <a:gd name="T13" fmla="*/ 0 h 1135"/>
                <a:gd name="T14" fmla="*/ 338 w 372"/>
                <a:gd name="T15" fmla="*/ 0 h 1135"/>
                <a:gd name="T16" fmla="*/ 372 w 372"/>
                <a:gd name="T17" fmla="*/ 33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35">
                  <a:moveTo>
                    <a:pt x="372" y="33"/>
                  </a:moveTo>
                  <a:lnTo>
                    <a:pt x="372" y="1101"/>
                  </a:lnTo>
                  <a:cubicBezTo>
                    <a:pt x="372" y="1120"/>
                    <a:pt x="356" y="1135"/>
                    <a:pt x="338" y="1135"/>
                  </a:cubicBezTo>
                  <a:lnTo>
                    <a:pt x="33" y="1135"/>
                  </a:lnTo>
                  <a:cubicBezTo>
                    <a:pt x="15" y="1135"/>
                    <a:pt x="0" y="1120"/>
                    <a:pt x="0" y="1101"/>
                  </a:cubicBezTo>
                  <a:lnTo>
                    <a:pt x="0" y="33"/>
                  </a:lnTo>
                  <a:cubicBezTo>
                    <a:pt x="0" y="15"/>
                    <a:pt x="15" y="0"/>
                    <a:pt x="33" y="0"/>
                  </a:cubicBezTo>
                  <a:lnTo>
                    <a:pt x="338" y="0"/>
                  </a:lnTo>
                  <a:cubicBezTo>
                    <a:pt x="356" y="0"/>
                    <a:pt x="372" y="15"/>
                    <a:pt x="372" y="33"/>
                  </a:cubicBezTo>
                  <a:close/>
                </a:path>
              </a:pathLst>
            </a:custGeom>
            <a:solidFill>
              <a:sysClr val="window" lastClr="FFFFFF">
                <a:lumMod val="85000"/>
              </a:sysClr>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sz="1200" b="0" dirty="0">
                <a:solidFill>
                  <a:schemeClr val="tx1"/>
                </a:solidFill>
                <a:latin typeface="微软雅黑" panose="020B0503020204020204" charset="-122"/>
                <a:ea typeface="微软雅黑" panose="020B0503020204020204" charset="-122"/>
              </a:endParaRPr>
            </a:p>
          </p:txBody>
        </p:sp>
        <p:sp>
          <p:nvSpPr>
            <p:cNvPr id="271" name="TextBox 71"/>
            <p:cNvSpPr txBox="1"/>
            <p:nvPr/>
          </p:nvSpPr>
          <p:spPr>
            <a:xfrm>
              <a:off x="4853900" y="3744464"/>
              <a:ext cx="431506" cy="572902"/>
            </a:xfrm>
            <a:prstGeom prst="rect">
              <a:avLst/>
            </a:prstGeom>
            <a:noFill/>
          </p:spPr>
          <p:txBody>
            <a:bodyPr vert="eaVert" wrap="none" rtlCol="0">
              <a:spAutoFit/>
            </a:bodyPr>
            <a:lstStyle/>
            <a:p>
              <a:r>
                <a:rPr lang="zh-CN" altLang="en-US" sz="1200" b="0" dirty="0">
                  <a:solidFill>
                    <a:schemeClr val="tx1"/>
                  </a:solidFill>
                  <a:latin typeface="微软雅黑" panose="020B0503020204020204" charset="-122"/>
                  <a:ea typeface="微软雅黑" panose="020B0503020204020204" charset="-122"/>
                </a:rPr>
                <a:t>研发部</a:t>
              </a:r>
              <a:endParaRPr lang="zh-CN" altLang="en-US" sz="1200" b="0" dirty="0">
                <a:solidFill>
                  <a:schemeClr val="tx1"/>
                </a:solidFill>
                <a:latin typeface="微软雅黑" panose="020B0503020204020204" charset="-122"/>
                <a:ea typeface="微软雅黑" panose="020B0503020204020204" charset="-122"/>
              </a:endParaRPr>
            </a:p>
          </p:txBody>
        </p:sp>
      </p:grpSp>
      <p:grpSp>
        <p:nvGrpSpPr>
          <p:cNvPr id="272" name="组合 271"/>
          <p:cNvGrpSpPr/>
          <p:nvPr/>
        </p:nvGrpSpPr>
        <p:grpSpPr>
          <a:xfrm>
            <a:off x="7400745" y="3719551"/>
            <a:ext cx="378460" cy="900000"/>
            <a:chOff x="7292829" y="3689350"/>
            <a:chExt cx="431506" cy="939800"/>
          </a:xfrm>
          <a:solidFill>
            <a:srgbClr val="1B323D"/>
          </a:solidFill>
        </p:grpSpPr>
        <p:sp>
          <p:nvSpPr>
            <p:cNvPr id="273" name="Freeform 92"/>
            <p:cNvSpPr/>
            <p:nvPr/>
          </p:nvSpPr>
          <p:spPr bwMode="auto">
            <a:xfrm>
              <a:off x="7342188" y="3689350"/>
              <a:ext cx="307975" cy="939800"/>
            </a:xfrm>
            <a:custGeom>
              <a:avLst/>
              <a:gdLst>
                <a:gd name="T0" fmla="*/ 371 w 371"/>
                <a:gd name="T1" fmla="*/ 33 h 1135"/>
                <a:gd name="T2" fmla="*/ 371 w 371"/>
                <a:gd name="T3" fmla="*/ 1101 h 1135"/>
                <a:gd name="T4" fmla="*/ 338 w 371"/>
                <a:gd name="T5" fmla="*/ 1135 h 1135"/>
                <a:gd name="T6" fmla="*/ 33 w 371"/>
                <a:gd name="T7" fmla="*/ 1135 h 1135"/>
                <a:gd name="T8" fmla="*/ 0 w 371"/>
                <a:gd name="T9" fmla="*/ 1101 h 1135"/>
                <a:gd name="T10" fmla="*/ 0 w 371"/>
                <a:gd name="T11" fmla="*/ 33 h 1135"/>
                <a:gd name="T12" fmla="*/ 33 w 371"/>
                <a:gd name="T13" fmla="*/ 0 h 1135"/>
                <a:gd name="T14" fmla="*/ 338 w 371"/>
                <a:gd name="T15" fmla="*/ 0 h 1135"/>
                <a:gd name="T16" fmla="*/ 371 w 371"/>
                <a:gd name="T17" fmla="*/ 33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135">
                  <a:moveTo>
                    <a:pt x="371" y="33"/>
                  </a:moveTo>
                  <a:lnTo>
                    <a:pt x="371" y="1101"/>
                  </a:lnTo>
                  <a:cubicBezTo>
                    <a:pt x="371" y="1120"/>
                    <a:pt x="356" y="1135"/>
                    <a:pt x="338" y="1135"/>
                  </a:cubicBezTo>
                  <a:lnTo>
                    <a:pt x="33" y="1135"/>
                  </a:lnTo>
                  <a:cubicBezTo>
                    <a:pt x="15" y="1135"/>
                    <a:pt x="0" y="1120"/>
                    <a:pt x="0" y="1101"/>
                  </a:cubicBezTo>
                  <a:lnTo>
                    <a:pt x="0" y="33"/>
                  </a:lnTo>
                  <a:cubicBezTo>
                    <a:pt x="0" y="15"/>
                    <a:pt x="15" y="0"/>
                    <a:pt x="33" y="0"/>
                  </a:cubicBezTo>
                  <a:lnTo>
                    <a:pt x="338" y="0"/>
                  </a:lnTo>
                  <a:cubicBezTo>
                    <a:pt x="356" y="0"/>
                    <a:pt x="371" y="15"/>
                    <a:pt x="371" y="33"/>
                  </a:cubicBezTo>
                  <a:close/>
                </a:path>
              </a:pathLst>
            </a:custGeom>
            <a:solidFill>
              <a:sysClr val="window" lastClr="FFFFFF">
                <a:lumMod val="85000"/>
              </a:sysClr>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sz="1200" b="0" dirty="0">
                <a:solidFill>
                  <a:schemeClr val="tx1"/>
                </a:solidFill>
                <a:latin typeface="微软雅黑" panose="020B0503020204020204" charset="-122"/>
                <a:ea typeface="微软雅黑" panose="020B0503020204020204" charset="-122"/>
              </a:endParaRPr>
            </a:p>
          </p:txBody>
        </p:sp>
        <p:sp>
          <p:nvSpPr>
            <p:cNvPr id="274" name="TextBox 74"/>
            <p:cNvSpPr txBox="1"/>
            <p:nvPr/>
          </p:nvSpPr>
          <p:spPr>
            <a:xfrm>
              <a:off x="7292829" y="3744464"/>
              <a:ext cx="431506" cy="732042"/>
            </a:xfrm>
            <a:prstGeom prst="rect">
              <a:avLst/>
            </a:prstGeom>
            <a:noFill/>
          </p:spPr>
          <p:txBody>
            <a:bodyPr vert="eaVert" wrap="none" rtlCol="0">
              <a:spAutoFit/>
            </a:bodyPr>
            <a:lstStyle/>
            <a:p>
              <a:r>
                <a:rPr lang="zh-CN" altLang="en-US" sz="1200" b="0" dirty="0">
                  <a:solidFill>
                    <a:schemeClr val="tx1"/>
                  </a:solidFill>
                  <a:latin typeface="微软雅黑" panose="020B0503020204020204" charset="-122"/>
                  <a:ea typeface="微软雅黑" panose="020B0503020204020204" charset="-122"/>
                </a:rPr>
                <a:t>售后中心</a:t>
              </a:r>
              <a:endParaRPr lang="zh-CN" altLang="en-US" sz="1200" b="0" dirty="0">
                <a:solidFill>
                  <a:schemeClr val="tx1"/>
                </a:solidFill>
                <a:latin typeface="微软雅黑" panose="020B0503020204020204" charset="-122"/>
                <a:ea typeface="微软雅黑" panose="020B0503020204020204" charset="-122"/>
              </a:endParaRPr>
            </a:p>
          </p:txBody>
        </p:sp>
      </p:grpSp>
      <p:grpSp>
        <p:nvGrpSpPr>
          <p:cNvPr id="275" name="组合 274"/>
          <p:cNvGrpSpPr/>
          <p:nvPr/>
        </p:nvGrpSpPr>
        <p:grpSpPr>
          <a:xfrm>
            <a:off x="8943160" y="3536043"/>
            <a:ext cx="378460" cy="900000"/>
            <a:chOff x="8817163" y="3663121"/>
            <a:chExt cx="431506" cy="997780"/>
          </a:xfrm>
          <a:solidFill>
            <a:srgbClr val="1B323D"/>
          </a:solidFill>
        </p:grpSpPr>
        <p:sp>
          <p:nvSpPr>
            <p:cNvPr id="276" name="Freeform 93"/>
            <p:cNvSpPr/>
            <p:nvPr/>
          </p:nvSpPr>
          <p:spPr bwMode="auto">
            <a:xfrm>
              <a:off x="8842376" y="3690938"/>
              <a:ext cx="307975" cy="969963"/>
            </a:xfrm>
            <a:custGeom>
              <a:avLst/>
              <a:gdLst>
                <a:gd name="T0" fmla="*/ 371 w 371"/>
                <a:gd name="T1" fmla="*/ 34 h 1172"/>
                <a:gd name="T2" fmla="*/ 371 w 371"/>
                <a:gd name="T3" fmla="*/ 1139 h 1172"/>
                <a:gd name="T4" fmla="*/ 338 w 371"/>
                <a:gd name="T5" fmla="*/ 1172 h 1172"/>
                <a:gd name="T6" fmla="*/ 33 w 371"/>
                <a:gd name="T7" fmla="*/ 1172 h 1172"/>
                <a:gd name="T8" fmla="*/ 0 w 371"/>
                <a:gd name="T9" fmla="*/ 1139 h 1172"/>
                <a:gd name="T10" fmla="*/ 0 w 371"/>
                <a:gd name="T11" fmla="*/ 34 h 1172"/>
                <a:gd name="T12" fmla="*/ 33 w 371"/>
                <a:gd name="T13" fmla="*/ 0 h 1172"/>
                <a:gd name="T14" fmla="*/ 338 w 371"/>
                <a:gd name="T15" fmla="*/ 0 h 1172"/>
                <a:gd name="T16" fmla="*/ 371 w 371"/>
                <a:gd name="T17" fmla="*/ 34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172">
                  <a:moveTo>
                    <a:pt x="371" y="34"/>
                  </a:moveTo>
                  <a:lnTo>
                    <a:pt x="371" y="1139"/>
                  </a:lnTo>
                  <a:cubicBezTo>
                    <a:pt x="371" y="1157"/>
                    <a:pt x="356" y="1172"/>
                    <a:pt x="338" y="1172"/>
                  </a:cubicBezTo>
                  <a:lnTo>
                    <a:pt x="33" y="1172"/>
                  </a:lnTo>
                  <a:cubicBezTo>
                    <a:pt x="15" y="1172"/>
                    <a:pt x="0" y="1157"/>
                    <a:pt x="0" y="1139"/>
                  </a:cubicBezTo>
                  <a:lnTo>
                    <a:pt x="0" y="34"/>
                  </a:lnTo>
                  <a:cubicBezTo>
                    <a:pt x="0" y="15"/>
                    <a:pt x="15" y="0"/>
                    <a:pt x="33" y="0"/>
                  </a:cubicBezTo>
                  <a:lnTo>
                    <a:pt x="338" y="0"/>
                  </a:lnTo>
                  <a:cubicBezTo>
                    <a:pt x="356" y="0"/>
                    <a:pt x="371" y="15"/>
                    <a:pt x="371" y="34"/>
                  </a:cubicBezTo>
                  <a:close/>
                </a:path>
              </a:pathLst>
            </a:custGeom>
            <a:solidFill>
              <a:sysClr val="window" lastClr="FFFFFF">
                <a:lumMod val="85000"/>
              </a:sysClr>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sz="1200" b="0" dirty="0">
                <a:solidFill>
                  <a:schemeClr val="tx1"/>
                </a:solidFill>
                <a:latin typeface="微软雅黑" panose="020B0503020204020204" charset="-122"/>
                <a:ea typeface="微软雅黑" panose="020B0503020204020204" charset="-122"/>
              </a:endParaRPr>
            </a:p>
          </p:txBody>
        </p:sp>
        <p:sp>
          <p:nvSpPr>
            <p:cNvPr id="277" name="TextBox 77"/>
            <p:cNvSpPr txBox="1"/>
            <p:nvPr/>
          </p:nvSpPr>
          <p:spPr>
            <a:xfrm>
              <a:off x="8817163" y="3663121"/>
              <a:ext cx="431506" cy="946162"/>
            </a:xfrm>
            <a:prstGeom prst="rect">
              <a:avLst/>
            </a:prstGeom>
            <a:noFill/>
          </p:spPr>
          <p:txBody>
            <a:bodyPr vert="eaVert" wrap="none" rtlCol="0">
              <a:spAutoFit/>
            </a:bodyPr>
            <a:lstStyle/>
            <a:p>
              <a:r>
                <a:rPr lang="zh-CN" altLang="en-US" sz="1200" b="0" dirty="0">
                  <a:solidFill>
                    <a:schemeClr val="tx1"/>
                  </a:solidFill>
                  <a:latin typeface="微软雅黑" panose="020B0503020204020204" charset="-122"/>
                  <a:ea typeface="微软雅黑" panose="020B0503020204020204" charset="-122"/>
                </a:rPr>
                <a:t>硬件测试部</a:t>
              </a:r>
              <a:endParaRPr lang="zh-CN" altLang="en-US" sz="1200" b="0" dirty="0">
                <a:solidFill>
                  <a:schemeClr val="tx1"/>
                </a:solidFill>
                <a:latin typeface="微软雅黑" panose="020B0503020204020204" charset="-122"/>
                <a:ea typeface="微软雅黑" panose="020B0503020204020204" charset="-122"/>
              </a:endParaRPr>
            </a:p>
          </p:txBody>
        </p:sp>
      </p:grpSp>
      <p:grpSp>
        <p:nvGrpSpPr>
          <p:cNvPr id="278" name="组合 277"/>
          <p:cNvGrpSpPr/>
          <p:nvPr/>
        </p:nvGrpSpPr>
        <p:grpSpPr>
          <a:xfrm>
            <a:off x="9552760" y="3550648"/>
            <a:ext cx="378460" cy="900000"/>
            <a:chOff x="9528493" y="3663121"/>
            <a:chExt cx="431505" cy="997780"/>
          </a:xfrm>
          <a:solidFill>
            <a:srgbClr val="1B323D"/>
          </a:solidFill>
        </p:grpSpPr>
        <p:sp>
          <p:nvSpPr>
            <p:cNvPr id="279" name="Freeform 94"/>
            <p:cNvSpPr/>
            <p:nvPr/>
          </p:nvSpPr>
          <p:spPr bwMode="auto">
            <a:xfrm>
              <a:off x="9545638" y="3690938"/>
              <a:ext cx="307975" cy="969963"/>
            </a:xfrm>
            <a:custGeom>
              <a:avLst/>
              <a:gdLst>
                <a:gd name="T0" fmla="*/ 371 w 371"/>
                <a:gd name="T1" fmla="*/ 34 h 1172"/>
                <a:gd name="T2" fmla="*/ 371 w 371"/>
                <a:gd name="T3" fmla="*/ 1139 h 1172"/>
                <a:gd name="T4" fmla="*/ 338 w 371"/>
                <a:gd name="T5" fmla="*/ 1172 h 1172"/>
                <a:gd name="T6" fmla="*/ 33 w 371"/>
                <a:gd name="T7" fmla="*/ 1172 h 1172"/>
                <a:gd name="T8" fmla="*/ 0 w 371"/>
                <a:gd name="T9" fmla="*/ 1139 h 1172"/>
                <a:gd name="T10" fmla="*/ 0 w 371"/>
                <a:gd name="T11" fmla="*/ 34 h 1172"/>
                <a:gd name="T12" fmla="*/ 33 w 371"/>
                <a:gd name="T13" fmla="*/ 0 h 1172"/>
                <a:gd name="T14" fmla="*/ 338 w 371"/>
                <a:gd name="T15" fmla="*/ 0 h 1172"/>
                <a:gd name="T16" fmla="*/ 371 w 371"/>
                <a:gd name="T17" fmla="*/ 34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172">
                  <a:moveTo>
                    <a:pt x="371" y="34"/>
                  </a:moveTo>
                  <a:lnTo>
                    <a:pt x="371" y="1139"/>
                  </a:lnTo>
                  <a:cubicBezTo>
                    <a:pt x="371" y="1157"/>
                    <a:pt x="356" y="1172"/>
                    <a:pt x="338" y="1172"/>
                  </a:cubicBezTo>
                  <a:lnTo>
                    <a:pt x="33" y="1172"/>
                  </a:lnTo>
                  <a:cubicBezTo>
                    <a:pt x="15" y="1172"/>
                    <a:pt x="0" y="1157"/>
                    <a:pt x="0" y="1139"/>
                  </a:cubicBezTo>
                  <a:lnTo>
                    <a:pt x="0" y="34"/>
                  </a:lnTo>
                  <a:cubicBezTo>
                    <a:pt x="0" y="15"/>
                    <a:pt x="15" y="0"/>
                    <a:pt x="33" y="0"/>
                  </a:cubicBezTo>
                  <a:lnTo>
                    <a:pt x="338" y="0"/>
                  </a:lnTo>
                  <a:cubicBezTo>
                    <a:pt x="356" y="0"/>
                    <a:pt x="371" y="15"/>
                    <a:pt x="371" y="34"/>
                  </a:cubicBezTo>
                  <a:close/>
                </a:path>
              </a:pathLst>
            </a:custGeom>
            <a:solidFill>
              <a:sysClr val="window" lastClr="FFFFFF">
                <a:lumMod val="85000"/>
              </a:sysClr>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sz="1200" b="0" dirty="0">
                <a:solidFill>
                  <a:schemeClr val="tx1"/>
                </a:solidFill>
                <a:latin typeface="微软雅黑" panose="020B0503020204020204" charset="-122"/>
                <a:ea typeface="微软雅黑" panose="020B0503020204020204" charset="-122"/>
              </a:endParaRPr>
            </a:p>
          </p:txBody>
        </p:sp>
        <p:sp>
          <p:nvSpPr>
            <p:cNvPr id="280" name="TextBox 80"/>
            <p:cNvSpPr txBox="1"/>
            <p:nvPr/>
          </p:nvSpPr>
          <p:spPr>
            <a:xfrm>
              <a:off x="9528493" y="3663121"/>
              <a:ext cx="431505" cy="946162"/>
            </a:xfrm>
            <a:prstGeom prst="rect">
              <a:avLst/>
            </a:prstGeom>
            <a:noFill/>
          </p:spPr>
          <p:txBody>
            <a:bodyPr vert="eaVert" wrap="none" rtlCol="0">
              <a:spAutoFit/>
            </a:bodyPr>
            <a:lstStyle/>
            <a:p>
              <a:r>
                <a:rPr lang="zh-CN" altLang="en-US" sz="1200" b="0" dirty="0">
                  <a:solidFill>
                    <a:schemeClr val="tx1"/>
                  </a:solidFill>
                  <a:latin typeface="微软雅黑" panose="020B0503020204020204" charset="-122"/>
                  <a:ea typeface="微软雅黑" panose="020B0503020204020204" charset="-122"/>
                </a:rPr>
                <a:t>工程监督部</a:t>
              </a:r>
              <a:endParaRPr lang="zh-CN" altLang="en-US" sz="1200" b="0" dirty="0">
                <a:solidFill>
                  <a:schemeClr val="tx1"/>
                </a:solidFill>
                <a:latin typeface="微软雅黑" panose="020B0503020204020204" charset="-122"/>
                <a:ea typeface="微软雅黑" panose="020B0503020204020204" charset="-122"/>
              </a:endParaRPr>
            </a:p>
          </p:txBody>
        </p:sp>
      </p:grpSp>
      <p:grpSp>
        <p:nvGrpSpPr>
          <p:cNvPr id="281" name="组合 280"/>
          <p:cNvGrpSpPr/>
          <p:nvPr/>
        </p:nvGrpSpPr>
        <p:grpSpPr>
          <a:xfrm>
            <a:off x="10072921" y="3536043"/>
            <a:ext cx="378460" cy="900000"/>
            <a:chOff x="10183260" y="3663123"/>
            <a:chExt cx="431506" cy="997778"/>
          </a:xfrm>
          <a:solidFill>
            <a:srgbClr val="1B323D"/>
          </a:solidFill>
        </p:grpSpPr>
        <p:sp>
          <p:nvSpPr>
            <p:cNvPr id="282" name="Freeform 95"/>
            <p:cNvSpPr/>
            <p:nvPr/>
          </p:nvSpPr>
          <p:spPr bwMode="auto">
            <a:xfrm>
              <a:off x="10190163" y="3690938"/>
              <a:ext cx="307975" cy="969963"/>
            </a:xfrm>
            <a:custGeom>
              <a:avLst/>
              <a:gdLst>
                <a:gd name="T0" fmla="*/ 372 w 372"/>
                <a:gd name="T1" fmla="*/ 34 h 1172"/>
                <a:gd name="T2" fmla="*/ 372 w 372"/>
                <a:gd name="T3" fmla="*/ 1139 h 1172"/>
                <a:gd name="T4" fmla="*/ 338 w 372"/>
                <a:gd name="T5" fmla="*/ 1172 h 1172"/>
                <a:gd name="T6" fmla="*/ 34 w 372"/>
                <a:gd name="T7" fmla="*/ 1172 h 1172"/>
                <a:gd name="T8" fmla="*/ 0 w 372"/>
                <a:gd name="T9" fmla="*/ 1139 h 1172"/>
                <a:gd name="T10" fmla="*/ 0 w 372"/>
                <a:gd name="T11" fmla="*/ 34 h 1172"/>
                <a:gd name="T12" fmla="*/ 34 w 372"/>
                <a:gd name="T13" fmla="*/ 0 h 1172"/>
                <a:gd name="T14" fmla="*/ 338 w 372"/>
                <a:gd name="T15" fmla="*/ 0 h 1172"/>
                <a:gd name="T16" fmla="*/ 372 w 372"/>
                <a:gd name="T17" fmla="*/ 34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72">
                  <a:moveTo>
                    <a:pt x="372" y="34"/>
                  </a:moveTo>
                  <a:lnTo>
                    <a:pt x="372" y="1139"/>
                  </a:lnTo>
                  <a:cubicBezTo>
                    <a:pt x="372" y="1157"/>
                    <a:pt x="357" y="1172"/>
                    <a:pt x="338" y="1172"/>
                  </a:cubicBezTo>
                  <a:lnTo>
                    <a:pt x="34" y="1172"/>
                  </a:lnTo>
                  <a:cubicBezTo>
                    <a:pt x="15" y="1172"/>
                    <a:pt x="0" y="1157"/>
                    <a:pt x="0" y="1139"/>
                  </a:cubicBezTo>
                  <a:lnTo>
                    <a:pt x="0" y="34"/>
                  </a:lnTo>
                  <a:cubicBezTo>
                    <a:pt x="0" y="15"/>
                    <a:pt x="15" y="0"/>
                    <a:pt x="34" y="0"/>
                  </a:cubicBezTo>
                  <a:lnTo>
                    <a:pt x="338" y="0"/>
                  </a:lnTo>
                  <a:cubicBezTo>
                    <a:pt x="357" y="0"/>
                    <a:pt x="372" y="15"/>
                    <a:pt x="372" y="34"/>
                  </a:cubicBezTo>
                  <a:close/>
                </a:path>
              </a:pathLst>
            </a:custGeom>
            <a:solidFill>
              <a:sysClr val="window" lastClr="FFFFFF">
                <a:lumMod val="85000"/>
              </a:sysClr>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sz="1200" b="0" dirty="0">
                <a:solidFill>
                  <a:schemeClr val="tx1"/>
                </a:solidFill>
                <a:latin typeface="微软雅黑" panose="020B0503020204020204" charset="-122"/>
                <a:ea typeface="微软雅黑" panose="020B0503020204020204" charset="-122"/>
              </a:endParaRPr>
            </a:p>
          </p:txBody>
        </p:sp>
        <p:sp>
          <p:nvSpPr>
            <p:cNvPr id="283" name="TextBox 83"/>
            <p:cNvSpPr txBox="1"/>
            <p:nvPr/>
          </p:nvSpPr>
          <p:spPr>
            <a:xfrm>
              <a:off x="10183260" y="3663123"/>
              <a:ext cx="431506" cy="946160"/>
            </a:xfrm>
            <a:prstGeom prst="rect">
              <a:avLst/>
            </a:prstGeom>
            <a:noFill/>
          </p:spPr>
          <p:txBody>
            <a:bodyPr vert="eaVert" wrap="none" rtlCol="0">
              <a:spAutoFit/>
            </a:bodyPr>
            <a:lstStyle/>
            <a:p>
              <a:r>
                <a:rPr lang="zh-CN" altLang="en-US" sz="1200" b="0" dirty="0">
                  <a:solidFill>
                    <a:schemeClr val="tx1"/>
                  </a:solidFill>
                  <a:latin typeface="微软雅黑" panose="020B0503020204020204" charset="-122"/>
                  <a:ea typeface="微软雅黑" panose="020B0503020204020204" charset="-122"/>
                </a:rPr>
                <a:t>客服事业部</a:t>
              </a:r>
              <a:endParaRPr lang="zh-CN" altLang="en-US" sz="1200" b="0" dirty="0">
                <a:solidFill>
                  <a:schemeClr val="tx1"/>
                </a:solidFill>
                <a:latin typeface="微软雅黑" panose="020B0503020204020204" charset="-122"/>
                <a:ea typeface="微软雅黑" panose="020B0503020204020204" charset="-122"/>
              </a:endParaRPr>
            </a:p>
          </p:txBody>
        </p:sp>
      </p:grpSp>
      <p:grpSp>
        <p:nvGrpSpPr>
          <p:cNvPr id="284" name="组合 283"/>
          <p:cNvGrpSpPr/>
          <p:nvPr/>
        </p:nvGrpSpPr>
        <p:grpSpPr>
          <a:xfrm>
            <a:off x="1822228" y="5144725"/>
            <a:ext cx="395357" cy="900000"/>
            <a:chOff x="1490663" y="5037138"/>
            <a:chExt cx="364082" cy="1104900"/>
          </a:xfrm>
          <a:solidFill>
            <a:srgbClr val="1B323D"/>
          </a:solidFill>
        </p:grpSpPr>
        <p:sp>
          <p:nvSpPr>
            <p:cNvPr id="285" name="Freeform 87"/>
            <p:cNvSpPr/>
            <p:nvPr/>
          </p:nvSpPr>
          <p:spPr bwMode="auto">
            <a:xfrm>
              <a:off x="14906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solidFill>
              <a:sysClr val="window" lastClr="FFFFFF">
                <a:lumMod val="85000"/>
              </a:sysClr>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sz="1200" b="0" dirty="0">
                <a:solidFill>
                  <a:schemeClr val="tx1"/>
                </a:solidFill>
                <a:latin typeface="微软雅黑" panose="020B0503020204020204" charset="-122"/>
                <a:ea typeface="微软雅黑" panose="020B0503020204020204" charset="-122"/>
              </a:endParaRPr>
            </a:p>
          </p:txBody>
        </p:sp>
        <p:sp>
          <p:nvSpPr>
            <p:cNvPr id="286" name="TextBox 114"/>
            <p:cNvSpPr txBox="1"/>
            <p:nvPr/>
          </p:nvSpPr>
          <p:spPr>
            <a:xfrm>
              <a:off x="1506223" y="5135975"/>
              <a:ext cx="348522" cy="860643"/>
            </a:xfrm>
            <a:prstGeom prst="rect">
              <a:avLst/>
            </a:prstGeom>
            <a:noFill/>
          </p:spPr>
          <p:txBody>
            <a:bodyPr vert="eaVert" wrap="none" rtlCol="0">
              <a:spAutoFit/>
            </a:bodyPr>
            <a:lstStyle/>
            <a:p>
              <a:r>
                <a:rPr lang="zh-CN" altLang="en-US" sz="1200" b="0" dirty="0">
                  <a:solidFill>
                    <a:schemeClr val="tx1"/>
                  </a:solidFill>
                  <a:latin typeface="微软雅黑" panose="020B0503020204020204" charset="-122"/>
                  <a:ea typeface="微软雅黑" panose="020B0503020204020204" charset="-122"/>
                </a:rPr>
                <a:t>部门名称</a:t>
              </a:r>
              <a:endParaRPr lang="zh-CN" altLang="en-US" sz="1200" b="0" dirty="0">
                <a:solidFill>
                  <a:schemeClr val="tx1"/>
                </a:solidFill>
                <a:latin typeface="微软雅黑" panose="020B0503020204020204" charset="-122"/>
                <a:ea typeface="微软雅黑" panose="020B0503020204020204" charset="-122"/>
              </a:endParaRPr>
            </a:p>
          </p:txBody>
        </p:sp>
      </p:grpSp>
      <p:grpSp>
        <p:nvGrpSpPr>
          <p:cNvPr id="287" name="组合 286"/>
          <p:cNvGrpSpPr/>
          <p:nvPr/>
        </p:nvGrpSpPr>
        <p:grpSpPr>
          <a:xfrm>
            <a:off x="2270229" y="5141550"/>
            <a:ext cx="396350" cy="900000"/>
            <a:chOff x="1490664" y="5037138"/>
            <a:chExt cx="364998" cy="1104900"/>
          </a:xfrm>
          <a:solidFill>
            <a:srgbClr val="1B323D"/>
          </a:solidFill>
        </p:grpSpPr>
        <p:sp>
          <p:nvSpPr>
            <p:cNvPr id="288" name="Freeform 87"/>
            <p:cNvSpPr/>
            <p:nvPr/>
          </p:nvSpPr>
          <p:spPr bwMode="auto">
            <a:xfrm>
              <a:off x="1490664"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solidFill>
              <a:sysClr val="window" lastClr="FFFFFF">
                <a:lumMod val="85000"/>
              </a:sysClr>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sz="1200" b="0" dirty="0">
                <a:solidFill>
                  <a:schemeClr val="tx1"/>
                </a:solidFill>
                <a:latin typeface="微软雅黑" panose="020B0503020204020204" charset="-122"/>
                <a:ea typeface="微软雅黑" panose="020B0503020204020204" charset="-122"/>
              </a:endParaRPr>
            </a:p>
          </p:txBody>
        </p:sp>
        <p:sp>
          <p:nvSpPr>
            <p:cNvPr id="289" name="TextBox 117"/>
            <p:cNvSpPr txBox="1"/>
            <p:nvPr/>
          </p:nvSpPr>
          <p:spPr>
            <a:xfrm>
              <a:off x="1507139" y="5135975"/>
              <a:ext cx="348523" cy="860643"/>
            </a:xfrm>
            <a:prstGeom prst="rect">
              <a:avLst/>
            </a:prstGeom>
            <a:noFill/>
          </p:spPr>
          <p:txBody>
            <a:bodyPr vert="eaVert" wrap="none" rtlCol="0">
              <a:spAutoFit/>
            </a:bodyPr>
            <a:lstStyle/>
            <a:p>
              <a:r>
                <a:rPr lang="zh-CN" altLang="en-US" sz="1200" b="0" dirty="0">
                  <a:solidFill>
                    <a:schemeClr val="tx1"/>
                  </a:solidFill>
                  <a:latin typeface="微软雅黑" panose="020B0503020204020204" charset="-122"/>
                  <a:ea typeface="微软雅黑" panose="020B0503020204020204" charset="-122"/>
                </a:rPr>
                <a:t>部门名称</a:t>
              </a:r>
              <a:endParaRPr lang="zh-CN" altLang="en-US" sz="1200" b="0" dirty="0">
                <a:solidFill>
                  <a:schemeClr val="tx1"/>
                </a:solidFill>
                <a:latin typeface="微软雅黑" panose="020B0503020204020204" charset="-122"/>
                <a:ea typeface="微软雅黑" panose="020B0503020204020204" charset="-122"/>
              </a:endParaRPr>
            </a:p>
          </p:txBody>
        </p:sp>
      </p:grpSp>
      <p:grpSp>
        <p:nvGrpSpPr>
          <p:cNvPr id="290" name="组合 289"/>
          <p:cNvGrpSpPr/>
          <p:nvPr/>
        </p:nvGrpSpPr>
        <p:grpSpPr>
          <a:xfrm>
            <a:off x="3057891" y="5143455"/>
            <a:ext cx="397066" cy="900000"/>
            <a:chOff x="1490663" y="5037138"/>
            <a:chExt cx="365657" cy="1104900"/>
          </a:xfrm>
          <a:solidFill>
            <a:srgbClr val="1B323D"/>
          </a:solidFill>
        </p:grpSpPr>
        <p:sp>
          <p:nvSpPr>
            <p:cNvPr id="291" name="Freeform 87"/>
            <p:cNvSpPr/>
            <p:nvPr/>
          </p:nvSpPr>
          <p:spPr bwMode="auto">
            <a:xfrm>
              <a:off x="14906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solidFill>
              <a:sysClr val="window" lastClr="FFFFFF">
                <a:lumMod val="85000"/>
              </a:sysClr>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sz="1200" b="0" dirty="0">
                <a:solidFill>
                  <a:schemeClr val="tx1"/>
                </a:solidFill>
                <a:latin typeface="微软雅黑" panose="020B0503020204020204" charset="-122"/>
                <a:ea typeface="微软雅黑" panose="020B0503020204020204" charset="-122"/>
              </a:endParaRPr>
            </a:p>
          </p:txBody>
        </p:sp>
        <p:sp>
          <p:nvSpPr>
            <p:cNvPr id="292" name="TextBox 120"/>
            <p:cNvSpPr txBox="1"/>
            <p:nvPr/>
          </p:nvSpPr>
          <p:spPr>
            <a:xfrm>
              <a:off x="1507797" y="5135975"/>
              <a:ext cx="348523" cy="860643"/>
            </a:xfrm>
            <a:prstGeom prst="rect">
              <a:avLst/>
            </a:prstGeom>
            <a:noFill/>
          </p:spPr>
          <p:txBody>
            <a:bodyPr vert="eaVert" wrap="none" rtlCol="0">
              <a:spAutoFit/>
            </a:bodyPr>
            <a:lstStyle/>
            <a:p>
              <a:r>
                <a:rPr lang="zh-CN" altLang="en-US" sz="1200" b="0" dirty="0">
                  <a:solidFill>
                    <a:schemeClr val="tx1"/>
                  </a:solidFill>
                  <a:latin typeface="微软雅黑" panose="020B0503020204020204" charset="-122"/>
                  <a:ea typeface="微软雅黑" panose="020B0503020204020204" charset="-122"/>
                </a:rPr>
                <a:t>部门名称</a:t>
              </a:r>
              <a:endParaRPr lang="zh-CN" altLang="en-US" sz="1200" b="0" dirty="0">
                <a:solidFill>
                  <a:schemeClr val="tx1"/>
                </a:solidFill>
                <a:latin typeface="微软雅黑" panose="020B0503020204020204" charset="-122"/>
                <a:ea typeface="微软雅黑" panose="020B0503020204020204" charset="-122"/>
              </a:endParaRPr>
            </a:p>
          </p:txBody>
        </p:sp>
      </p:grpSp>
      <p:grpSp>
        <p:nvGrpSpPr>
          <p:cNvPr id="293" name="组合 292"/>
          <p:cNvGrpSpPr/>
          <p:nvPr/>
        </p:nvGrpSpPr>
        <p:grpSpPr>
          <a:xfrm>
            <a:off x="3545708" y="5142820"/>
            <a:ext cx="401213" cy="900000"/>
            <a:chOff x="1490663" y="5037138"/>
            <a:chExt cx="369476" cy="1104900"/>
          </a:xfrm>
          <a:solidFill>
            <a:srgbClr val="1B323D"/>
          </a:solidFill>
        </p:grpSpPr>
        <p:sp>
          <p:nvSpPr>
            <p:cNvPr id="294" name="Freeform 87"/>
            <p:cNvSpPr/>
            <p:nvPr/>
          </p:nvSpPr>
          <p:spPr bwMode="auto">
            <a:xfrm>
              <a:off x="14906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solidFill>
              <a:sysClr val="window" lastClr="FFFFFF">
                <a:lumMod val="85000"/>
              </a:sysClr>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sz="1200" b="0" dirty="0">
                <a:solidFill>
                  <a:schemeClr val="tx1"/>
                </a:solidFill>
                <a:latin typeface="微软雅黑" panose="020B0503020204020204" charset="-122"/>
                <a:ea typeface="微软雅黑" panose="020B0503020204020204" charset="-122"/>
              </a:endParaRPr>
            </a:p>
          </p:txBody>
        </p:sp>
        <p:sp>
          <p:nvSpPr>
            <p:cNvPr id="295" name="TextBox 123"/>
            <p:cNvSpPr txBox="1"/>
            <p:nvPr/>
          </p:nvSpPr>
          <p:spPr>
            <a:xfrm>
              <a:off x="1511616" y="5135975"/>
              <a:ext cx="348523" cy="860643"/>
            </a:xfrm>
            <a:prstGeom prst="rect">
              <a:avLst/>
            </a:prstGeom>
            <a:noFill/>
          </p:spPr>
          <p:txBody>
            <a:bodyPr vert="eaVert" wrap="none" rtlCol="0">
              <a:spAutoFit/>
            </a:bodyPr>
            <a:lstStyle/>
            <a:p>
              <a:r>
                <a:rPr lang="zh-CN" altLang="en-US" sz="1200" b="0" dirty="0">
                  <a:solidFill>
                    <a:schemeClr val="tx1"/>
                  </a:solidFill>
                  <a:latin typeface="微软雅黑" panose="020B0503020204020204" charset="-122"/>
                  <a:ea typeface="微软雅黑" panose="020B0503020204020204" charset="-122"/>
                </a:rPr>
                <a:t>部门名称</a:t>
              </a:r>
              <a:endParaRPr lang="zh-CN" altLang="en-US" sz="1200" b="0" dirty="0">
                <a:solidFill>
                  <a:schemeClr val="tx1"/>
                </a:solidFill>
                <a:latin typeface="微软雅黑" panose="020B0503020204020204" charset="-122"/>
                <a:ea typeface="微软雅黑" panose="020B0503020204020204" charset="-122"/>
              </a:endParaRPr>
            </a:p>
          </p:txBody>
        </p:sp>
      </p:grpSp>
      <p:grpSp>
        <p:nvGrpSpPr>
          <p:cNvPr id="296" name="组合 295"/>
          <p:cNvGrpSpPr/>
          <p:nvPr/>
        </p:nvGrpSpPr>
        <p:grpSpPr>
          <a:xfrm>
            <a:off x="4093594" y="5143455"/>
            <a:ext cx="403651" cy="900000"/>
            <a:chOff x="1490663" y="5037138"/>
            <a:chExt cx="371721" cy="1104900"/>
          </a:xfrm>
          <a:solidFill>
            <a:srgbClr val="1B323D"/>
          </a:solidFill>
        </p:grpSpPr>
        <p:sp>
          <p:nvSpPr>
            <p:cNvPr id="297" name="Freeform 87"/>
            <p:cNvSpPr/>
            <p:nvPr/>
          </p:nvSpPr>
          <p:spPr bwMode="auto">
            <a:xfrm>
              <a:off x="14906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solidFill>
              <a:sysClr val="window" lastClr="FFFFFF">
                <a:lumMod val="85000"/>
              </a:sysClr>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sz="1200" b="0" dirty="0">
                <a:solidFill>
                  <a:schemeClr val="tx1"/>
                </a:solidFill>
                <a:latin typeface="微软雅黑" panose="020B0503020204020204" charset="-122"/>
                <a:ea typeface="微软雅黑" panose="020B0503020204020204" charset="-122"/>
              </a:endParaRPr>
            </a:p>
          </p:txBody>
        </p:sp>
        <p:sp>
          <p:nvSpPr>
            <p:cNvPr id="298" name="TextBox 126"/>
            <p:cNvSpPr txBox="1"/>
            <p:nvPr/>
          </p:nvSpPr>
          <p:spPr>
            <a:xfrm>
              <a:off x="1513861" y="5135975"/>
              <a:ext cx="348523" cy="860643"/>
            </a:xfrm>
            <a:prstGeom prst="rect">
              <a:avLst/>
            </a:prstGeom>
            <a:noFill/>
          </p:spPr>
          <p:txBody>
            <a:bodyPr vert="eaVert" wrap="none" rtlCol="0">
              <a:spAutoFit/>
            </a:bodyPr>
            <a:lstStyle/>
            <a:p>
              <a:r>
                <a:rPr lang="zh-CN" altLang="en-US" sz="1200" b="0" dirty="0">
                  <a:solidFill>
                    <a:schemeClr val="tx1"/>
                  </a:solidFill>
                  <a:latin typeface="微软雅黑" panose="020B0503020204020204" charset="-122"/>
                  <a:ea typeface="微软雅黑" panose="020B0503020204020204" charset="-122"/>
                </a:rPr>
                <a:t>部门名称</a:t>
              </a:r>
              <a:endParaRPr lang="zh-CN" altLang="en-US" sz="1200" b="0" dirty="0">
                <a:solidFill>
                  <a:schemeClr val="tx1"/>
                </a:solidFill>
                <a:latin typeface="微软雅黑" panose="020B0503020204020204" charset="-122"/>
                <a:ea typeface="微软雅黑" panose="020B0503020204020204" charset="-122"/>
              </a:endParaRPr>
            </a:p>
          </p:txBody>
        </p:sp>
      </p:grpSp>
      <p:grpSp>
        <p:nvGrpSpPr>
          <p:cNvPr id="299" name="组合 298"/>
          <p:cNvGrpSpPr/>
          <p:nvPr/>
        </p:nvGrpSpPr>
        <p:grpSpPr>
          <a:xfrm>
            <a:off x="4570944" y="5143455"/>
            <a:ext cx="430874" cy="900000"/>
            <a:chOff x="1490663" y="5037138"/>
            <a:chExt cx="396791" cy="1104900"/>
          </a:xfrm>
          <a:solidFill>
            <a:srgbClr val="1B323D"/>
          </a:solidFill>
        </p:grpSpPr>
        <p:sp>
          <p:nvSpPr>
            <p:cNvPr id="300" name="Freeform 87"/>
            <p:cNvSpPr/>
            <p:nvPr/>
          </p:nvSpPr>
          <p:spPr bwMode="auto">
            <a:xfrm>
              <a:off x="14906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solidFill>
              <a:sysClr val="window" lastClr="FFFFFF">
                <a:lumMod val="85000"/>
              </a:sysClr>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sz="1200" b="0" dirty="0">
                <a:solidFill>
                  <a:schemeClr val="tx1"/>
                </a:solidFill>
                <a:latin typeface="微软雅黑" panose="020B0503020204020204" charset="-122"/>
                <a:ea typeface="微软雅黑" panose="020B0503020204020204" charset="-122"/>
              </a:endParaRPr>
            </a:p>
          </p:txBody>
        </p:sp>
        <p:sp>
          <p:nvSpPr>
            <p:cNvPr id="301" name="TextBox 129"/>
            <p:cNvSpPr txBox="1"/>
            <p:nvPr/>
          </p:nvSpPr>
          <p:spPr>
            <a:xfrm>
              <a:off x="1538931" y="5135975"/>
              <a:ext cx="348523" cy="860643"/>
            </a:xfrm>
            <a:prstGeom prst="rect">
              <a:avLst/>
            </a:prstGeom>
            <a:noFill/>
          </p:spPr>
          <p:txBody>
            <a:bodyPr vert="eaVert" wrap="none" rtlCol="0">
              <a:spAutoFit/>
            </a:bodyPr>
            <a:lstStyle/>
            <a:p>
              <a:r>
                <a:rPr lang="zh-CN" altLang="en-US" sz="1200" b="0" dirty="0">
                  <a:solidFill>
                    <a:schemeClr val="tx1"/>
                  </a:solidFill>
                  <a:latin typeface="微软雅黑" panose="020B0503020204020204" charset="-122"/>
                  <a:ea typeface="微软雅黑" panose="020B0503020204020204" charset="-122"/>
                </a:rPr>
                <a:t>部门名称</a:t>
              </a:r>
              <a:endParaRPr lang="zh-CN" altLang="en-US" sz="1200" b="0" dirty="0">
                <a:solidFill>
                  <a:schemeClr val="tx1"/>
                </a:solidFill>
                <a:latin typeface="微软雅黑" panose="020B0503020204020204" charset="-122"/>
                <a:ea typeface="微软雅黑" panose="020B0503020204020204" charset="-122"/>
              </a:endParaRPr>
            </a:p>
          </p:txBody>
        </p:sp>
      </p:grpSp>
      <p:grpSp>
        <p:nvGrpSpPr>
          <p:cNvPr id="302" name="组合 301"/>
          <p:cNvGrpSpPr/>
          <p:nvPr/>
        </p:nvGrpSpPr>
        <p:grpSpPr>
          <a:xfrm>
            <a:off x="5049942" y="5157425"/>
            <a:ext cx="417890" cy="900000"/>
            <a:chOff x="1490663" y="5037138"/>
            <a:chExt cx="384834" cy="1104900"/>
          </a:xfrm>
          <a:solidFill>
            <a:srgbClr val="1B323D"/>
          </a:solidFill>
        </p:grpSpPr>
        <p:sp>
          <p:nvSpPr>
            <p:cNvPr id="303" name="Freeform 87"/>
            <p:cNvSpPr/>
            <p:nvPr/>
          </p:nvSpPr>
          <p:spPr bwMode="auto">
            <a:xfrm>
              <a:off x="14906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solidFill>
              <a:sysClr val="window" lastClr="FFFFFF">
                <a:lumMod val="85000"/>
              </a:sysClr>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sz="1200" b="0" dirty="0">
                <a:solidFill>
                  <a:schemeClr val="tx1"/>
                </a:solidFill>
                <a:latin typeface="微软雅黑" panose="020B0503020204020204" charset="-122"/>
                <a:ea typeface="微软雅黑" panose="020B0503020204020204" charset="-122"/>
              </a:endParaRPr>
            </a:p>
          </p:txBody>
        </p:sp>
        <p:sp>
          <p:nvSpPr>
            <p:cNvPr id="304" name="TextBox 132"/>
            <p:cNvSpPr txBox="1"/>
            <p:nvPr/>
          </p:nvSpPr>
          <p:spPr>
            <a:xfrm>
              <a:off x="1526974" y="5135975"/>
              <a:ext cx="348523" cy="860643"/>
            </a:xfrm>
            <a:prstGeom prst="rect">
              <a:avLst/>
            </a:prstGeom>
            <a:noFill/>
          </p:spPr>
          <p:txBody>
            <a:bodyPr vert="eaVert" wrap="none" rtlCol="0">
              <a:spAutoFit/>
            </a:bodyPr>
            <a:lstStyle/>
            <a:p>
              <a:r>
                <a:rPr lang="zh-CN" altLang="en-US" sz="1200" b="0" dirty="0">
                  <a:solidFill>
                    <a:schemeClr val="tx1"/>
                  </a:solidFill>
                  <a:latin typeface="微软雅黑" panose="020B0503020204020204" charset="-122"/>
                  <a:ea typeface="微软雅黑" panose="020B0503020204020204" charset="-122"/>
                </a:rPr>
                <a:t>部门名称</a:t>
              </a:r>
              <a:endParaRPr lang="zh-CN" altLang="en-US" sz="1200" b="0" dirty="0">
                <a:solidFill>
                  <a:schemeClr val="tx1"/>
                </a:solidFill>
                <a:latin typeface="微软雅黑" panose="020B0503020204020204" charset="-122"/>
                <a:ea typeface="微软雅黑" panose="020B0503020204020204" charset="-122"/>
              </a:endParaRPr>
            </a:p>
          </p:txBody>
        </p:sp>
      </p:grpSp>
      <p:grpSp>
        <p:nvGrpSpPr>
          <p:cNvPr id="305" name="组合 304"/>
          <p:cNvGrpSpPr/>
          <p:nvPr/>
        </p:nvGrpSpPr>
        <p:grpSpPr>
          <a:xfrm>
            <a:off x="5545646" y="5143455"/>
            <a:ext cx="412482" cy="900000"/>
            <a:chOff x="1490663" y="5037138"/>
            <a:chExt cx="379854" cy="1104900"/>
          </a:xfrm>
          <a:solidFill>
            <a:srgbClr val="1B323D"/>
          </a:solidFill>
        </p:grpSpPr>
        <p:sp>
          <p:nvSpPr>
            <p:cNvPr id="306" name="Freeform 87"/>
            <p:cNvSpPr/>
            <p:nvPr/>
          </p:nvSpPr>
          <p:spPr bwMode="auto">
            <a:xfrm>
              <a:off x="14906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solidFill>
              <a:sysClr val="window" lastClr="FFFFFF">
                <a:lumMod val="85000"/>
              </a:sysClr>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sz="1200" b="0" dirty="0">
                <a:solidFill>
                  <a:schemeClr val="tx1"/>
                </a:solidFill>
                <a:latin typeface="微软雅黑" panose="020B0503020204020204" charset="-122"/>
                <a:ea typeface="微软雅黑" panose="020B0503020204020204" charset="-122"/>
              </a:endParaRPr>
            </a:p>
          </p:txBody>
        </p:sp>
        <p:sp>
          <p:nvSpPr>
            <p:cNvPr id="307" name="TextBox 135"/>
            <p:cNvSpPr txBox="1"/>
            <p:nvPr/>
          </p:nvSpPr>
          <p:spPr>
            <a:xfrm>
              <a:off x="1521994" y="5135975"/>
              <a:ext cx="348523" cy="860643"/>
            </a:xfrm>
            <a:prstGeom prst="rect">
              <a:avLst/>
            </a:prstGeom>
            <a:noFill/>
          </p:spPr>
          <p:txBody>
            <a:bodyPr vert="eaVert" wrap="none" rtlCol="0">
              <a:spAutoFit/>
            </a:bodyPr>
            <a:lstStyle/>
            <a:p>
              <a:r>
                <a:rPr lang="zh-CN" altLang="en-US" sz="1200" b="0" dirty="0">
                  <a:solidFill>
                    <a:schemeClr val="tx1"/>
                  </a:solidFill>
                  <a:latin typeface="微软雅黑" panose="020B0503020204020204" charset="-122"/>
                  <a:ea typeface="微软雅黑" panose="020B0503020204020204" charset="-122"/>
                </a:rPr>
                <a:t>部门名称</a:t>
              </a:r>
              <a:endParaRPr lang="zh-CN" altLang="en-US" sz="1200" b="0" dirty="0">
                <a:solidFill>
                  <a:schemeClr val="tx1"/>
                </a:solidFill>
                <a:latin typeface="微软雅黑" panose="020B0503020204020204" charset="-122"/>
                <a:ea typeface="微软雅黑" panose="020B0503020204020204" charset="-122"/>
              </a:endParaRPr>
            </a:p>
          </p:txBody>
        </p:sp>
      </p:grpSp>
      <p:grpSp>
        <p:nvGrpSpPr>
          <p:cNvPr id="308" name="组合 307"/>
          <p:cNvGrpSpPr/>
          <p:nvPr/>
        </p:nvGrpSpPr>
        <p:grpSpPr>
          <a:xfrm>
            <a:off x="6033153" y="5157425"/>
            <a:ext cx="408936" cy="900000"/>
            <a:chOff x="1490663" y="5037138"/>
            <a:chExt cx="376588" cy="1104900"/>
          </a:xfrm>
          <a:solidFill>
            <a:srgbClr val="1B323D"/>
          </a:solidFill>
        </p:grpSpPr>
        <p:sp>
          <p:nvSpPr>
            <p:cNvPr id="309" name="Freeform 87"/>
            <p:cNvSpPr/>
            <p:nvPr/>
          </p:nvSpPr>
          <p:spPr bwMode="auto">
            <a:xfrm>
              <a:off x="14906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solidFill>
              <a:sysClr val="window" lastClr="FFFFFF">
                <a:lumMod val="85000"/>
              </a:sysClr>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sz="1200" b="0" dirty="0">
                <a:solidFill>
                  <a:schemeClr val="tx1"/>
                </a:solidFill>
                <a:latin typeface="微软雅黑" panose="020B0503020204020204" charset="-122"/>
                <a:ea typeface="微软雅黑" panose="020B0503020204020204" charset="-122"/>
              </a:endParaRPr>
            </a:p>
          </p:txBody>
        </p:sp>
        <p:sp>
          <p:nvSpPr>
            <p:cNvPr id="310" name="TextBox 138"/>
            <p:cNvSpPr txBox="1"/>
            <p:nvPr/>
          </p:nvSpPr>
          <p:spPr>
            <a:xfrm>
              <a:off x="1518728" y="5135975"/>
              <a:ext cx="348523" cy="860643"/>
            </a:xfrm>
            <a:prstGeom prst="rect">
              <a:avLst/>
            </a:prstGeom>
            <a:noFill/>
          </p:spPr>
          <p:txBody>
            <a:bodyPr vert="eaVert" wrap="none" rtlCol="0">
              <a:spAutoFit/>
            </a:bodyPr>
            <a:lstStyle/>
            <a:p>
              <a:r>
                <a:rPr lang="zh-CN" altLang="en-US" sz="1200" b="0" dirty="0">
                  <a:solidFill>
                    <a:schemeClr val="tx1"/>
                  </a:solidFill>
                  <a:latin typeface="微软雅黑" panose="020B0503020204020204" charset="-122"/>
                  <a:ea typeface="微软雅黑" panose="020B0503020204020204" charset="-122"/>
                </a:rPr>
                <a:t>部门名称</a:t>
              </a:r>
              <a:endParaRPr lang="zh-CN" altLang="en-US" sz="1200" b="0" dirty="0">
                <a:solidFill>
                  <a:schemeClr val="tx1"/>
                </a:solidFill>
                <a:latin typeface="微软雅黑" panose="020B0503020204020204" charset="-122"/>
                <a:ea typeface="微软雅黑" panose="020B0503020204020204" charset="-122"/>
              </a:endParaRPr>
            </a:p>
          </p:txBody>
        </p:sp>
      </p:grpSp>
      <p:grpSp>
        <p:nvGrpSpPr>
          <p:cNvPr id="311" name="组合 310"/>
          <p:cNvGrpSpPr/>
          <p:nvPr/>
        </p:nvGrpSpPr>
        <p:grpSpPr>
          <a:xfrm>
            <a:off x="6876657" y="5127580"/>
            <a:ext cx="378460" cy="900000"/>
            <a:chOff x="1480476" y="5037138"/>
            <a:chExt cx="348523" cy="1104900"/>
          </a:xfrm>
          <a:solidFill>
            <a:srgbClr val="1B323D"/>
          </a:solidFill>
        </p:grpSpPr>
        <p:sp>
          <p:nvSpPr>
            <p:cNvPr id="312" name="Freeform 87"/>
            <p:cNvSpPr/>
            <p:nvPr/>
          </p:nvSpPr>
          <p:spPr bwMode="auto">
            <a:xfrm>
              <a:off x="14906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solidFill>
              <a:sysClr val="window" lastClr="FFFFFF">
                <a:lumMod val="85000"/>
              </a:sysClr>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sz="1200" b="0" dirty="0">
                <a:solidFill>
                  <a:schemeClr val="tx1"/>
                </a:solidFill>
                <a:latin typeface="微软雅黑" panose="020B0503020204020204" charset="-122"/>
                <a:ea typeface="微软雅黑" panose="020B0503020204020204" charset="-122"/>
              </a:endParaRPr>
            </a:p>
          </p:txBody>
        </p:sp>
        <p:sp>
          <p:nvSpPr>
            <p:cNvPr id="313" name="TextBox 141"/>
            <p:cNvSpPr txBox="1"/>
            <p:nvPr/>
          </p:nvSpPr>
          <p:spPr>
            <a:xfrm>
              <a:off x="1480476" y="5135975"/>
              <a:ext cx="348523" cy="860643"/>
            </a:xfrm>
            <a:prstGeom prst="rect">
              <a:avLst/>
            </a:prstGeom>
            <a:noFill/>
          </p:spPr>
          <p:txBody>
            <a:bodyPr vert="eaVert" wrap="none" rtlCol="0">
              <a:spAutoFit/>
            </a:bodyPr>
            <a:lstStyle/>
            <a:p>
              <a:r>
                <a:rPr lang="zh-CN" altLang="en-US" sz="1200" b="0" dirty="0">
                  <a:solidFill>
                    <a:schemeClr val="tx1"/>
                  </a:solidFill>
                  <a:latin typeface="微软雅黑" panose="020B0503020204020204" charset="-122"/>
                  <a:ea typeface="微软雅黑" panose="020B0503020204020204" charset="-122"/>
                </a:rPr>
                <a:t>部门名称</a:t>
              </a:r>
              <a:endParaRPr lang="zh-CN" altLang="en-US" sz="1200" b="0" dirty="0">
                <a:solidFill>
                  <a:schemeClr val="tx1"/>
                </a:solidFill>
                <a:latin typeface="微软雅黑" panose="020B0503020204020204" charset="-122"/>
                <a:ea typeface="微软雅黑" panose="020B0503020204020204" charset="-122"/>
              </a:endParaRPr>
            </a:p>
          </p:txBody>
        </p:sp>
      </p:grpSp>
      <p:grpSp>
        <p:nvGrpSpPr>
          <p:cNvPr id="314" name="组合 313"/>
          <p:cNvGrpSpPr/>
          <p:nvPr/>
        </p:nvGrpSpPr>
        <p:grpSpPr>
          <a:xfrm>
            <a:off x="7424892" y="5142820"/>
            <a:ext cx="384415" cy="900000"/>
            <a:chOff x="1490663" y="5037138"/>
            <a:chExt cx="354007" cy="1104900"/>
          </a:xfrm>
          <a:solidFill>
            <a:srgbClr val="1B323D"/>
          </a:solidFill>
        </p:grpSpPr>
        <p:sp>
          <p:nvSpPr>
            <p:cNvPr id="315" name="Freeform 87"/>
            <p:cNvSpPr/>
            <p:nvPr/>
          </p:nvSpPr>
          <p:spPr bwMode="auto">
            <a:xfrm>
              <a:off x="14906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solidFill>
              <a:sysClr val="window" lastClr="FFFFFF">
                <a:lumMod val="85000"/>
              </a:sysClr>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sz="1200" b="0" dirty="0">
                <a:solidFill>
                  <a:schemeClr val="tx1"/>
                </a:solidFill>
                <a:latin typeface="微软雅黑" panose="020B0503020204020204" charset="-122"/>
                <a:ea typeface="微软雅黑" panose="020B0503020204020204" charset="-122"/>
              </a:endParaRPr>
            </a:p>
          </p:txBody>
        </p:sp>
        <p:sp>
          <p:nvSpPr>
            <p:cNvPr id="316" name="TextBox 144"/>
            <p:cNvSpPr txBox="1"/>
            <p:nvPr/>
          </p:nvSpPr>
          <p:spPr>
            <a:xfrm>
              <a:off x="1496147" y="5135975"/>
              <a:ext cx="348523" cy="860643"/>
            </a:xfrm>
            <a:prstGeom prst="rect">
              <a:avLst/>
            </a:prstGeom>
            <a:noFill/>
          </p:spPr>
          <p:txBody>
            <a:bodyPr vert="eaVert" wrap="none" rtlCol="0">
              <a:spAutoFit/>
            </a:bodyPr>
            <a:lstStyle/>
            <a:p>
              <a:r>
                <a:rPr lang="zh-CN" altLang="en-US" sz="1200" b="0" dirty="0">
                  <a:solidFill>
                    <a:schemeClr val="tx1"/>
                  </a:solidFill>
                  <a:latin typeface="微软雅黑" panose="020B0503020204020204" charset="-122"/>
                  <a:ea typeface="微软雅黑" panose="020B0503020204020204" charset="-122"/>
                </a:rPr>
                <a:t>部门名称</a:t>
              </a:r>
              <a:endParaRPr lang="zh-CN" altLang="en-US" sz="1200" b="0" dirty="0">
                <a:solidFill>
                  <a:schemeClr val="tx1"/>
                </a:solidFill>
                <a:latin typeface="微软雅黑" panose="020B0503020204020204" charset="-122"/>
                <a:ea typeface="微软雅黑" panose="020B0503020204020204" charset="-122"/>
              </a:endParaRPr>
            </a:p>
          </p:txBody>
        </p:sp>
      </p:grpSp>
      <p:grpSp>
        <p:nvGrpSpPr>
          <p:cNvPr id="317" name="组合 316"/>
          <p:cNvGrpSpPr/>
          <p:nvPr/>
        </p:nvGrpSpPr>
        <p:grpSpPr>
          <a:xfrm>
            <a:off x="7961390" y="5129485"/>
            <a:ext cx="378460" cy="900000"/>
            <a:chOff x="1484716" y="5037138"/>
            <a:chExt cx="348523" cy="1104900"/>
          </a:xfrm>
          <a:solidFill>
            <a:srgbClr val="1B323D"/>
          </a:solidFill>
        </p:grpSpPr>
        <p:sp>
          <p:nvSpPr>
            <p:cNvPr id="318" name="Freeform 87"/>
            <p:cNvSpPr/>
            <p:nvPr/>
          </p:nvSpPr>
          <p:spPr bwMode="auto">
            <a:xfrm>
              <a:off x="14906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solidFill>
              <a:sysClr val="window" lastClr="FFFFFF">
                <a:lumMod val="85000"/>
              </a:sysClr>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sz="1200" b="0" dirty="0">
                <a:solidFill>
                  <a:schemeClr val="tx1"/>
                </a:solidFill>
                <a:latin typeface="微软雅黑" panose="020B0503020204020204" charset="-122"/>
                <a:ea typeface="微软雅黑" panose="020B0503020204020204" charset="-122"/>
              </a:endParaRPr>
            </a:p>
          </p:txBody>
        </p:sp>
        <p:sp>
          <p:nvSpPr>
            <p:cNvPr id="319" name="TextBox 147"/>
            <p:cNvSpPr txBox="1"/>
            <p:nvPr/>
          </p:nvSpPr>
          <p:spPr>
            <a:xfrm>
              <a:off x="1484716" y="5135975"/>
              <a:ext cx="348523" cy="860643"/>
            </a:xfrm>
            <a:prstGeom prst="rect">
              <a:avLst/>
            </a:prstGeom>
            <a:noFill/>
          </p:spPr>
          <p:txBody>
            <a:bodyPr vert="eaVert" wrap="none" rtlCol="0">
              <a:spAutoFit/>
            </a:bodyPr>
            <a:lstStyle/>
            <a:p>
              <a:r>
                <a:rPr lang="zh-CN" altLang="en-US" sz="1200" b="0" dirty="0">
                  <a:solidFill>
                    <a:schemeClr val="tx1"/>
                  </a:solidFill>
                  <a:latin typeface="微软雅黑" panose="020B0503020204020204" charset="-122"/>
                  <a:ea typeface="微软雅黑" panose="020B0503020204020204" charset="-122"/>
                </a:rPr>
                <a:t>部门名称</a:t>
              </a:r>
              <a:endParaRPr lang="zh-CN" altLang="en-US" sz="1200" b="0" dirty="0">
                <a:solidFill>
                  <a:schemeClr val="tx1"/>
                </a:solidFill>
                <a:latin typeface="微软雅黑" panose="020B0503020204020204" charset="-122"/>
                <a:ea typeface="微软雅黑" panose="020B0503020204020204" charset="-122"/>
              </a:endParaRPr>
            </a:p>
          </p:txBody>
        </p:sp>
      </p:grpSp>
      <p:grpSp>
        <p:nvGrpSpPr>
          <p:cNvPr id="320" name="组合 319"/>
          <p:cNvGrpSpPr/>
          <p:nvPr/>
        </p:nvGrpSpPr>
        <p:grpSpPr>
          <a:xfrm>
            <a:off x="9265254" y="5142820"/>
            <a:ext cx="378460" cy="900000"/>
            <a:chOff x="1487634" y="5037138"/>
            <a:chExt cx="348523" cy="1104900"/>
          </a:xfrm>
          <a:solidFill>
            <a:srgbClr val="1B323D"/>
          </a:solidFill>
        </p:grpSpPr>
        <p:sp>
          <p:nvSpPr>
            <p:cNvPr id="321" name="Freeform 87"/>
            <p:cNvSpPr/>
            <p:nvPr/>
          </p:nvSpPr>
          <p:spPr bwMode="auto">
            <a:xfrm>
              <a:off x="14906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solidFill>
              <a:sysClr val="window" lastClr="FFFFFF">
                <a:lumMod val="85000"/>
              </a:sysClr>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sz="1200" b="0" dirty="0">
                <a:solidFill>
                  <a:schemeClr val="tx1"/>
                </a:solidFill>
                <a:latin typeface="微软雅黑" panose="020B0503020204020204" charset="-122"/>
                <a:ea typeface="微软雅黑" panose="020B0503020204020204" charset="-122"/>
              </a:endParaRPr>
            </a:p>
          </p:txBody>
        </p:sp>
        <p:sp>
          <p:nvSpPr>
            <p:cNvPr id="322" name="TextBox 150"/>
            <p:cNvSpPr txBox="1"/>
            <p:nvPr/>
          </p:nvSpPr>
          <p:spPr>
            <a:xfrm>
              <a:off x="1487634" y="5135975"/>
              <a:ext cx="348523" cy="860643"/>
            </a:xfrm>
            <a:prstGeom prst="rect">
              <a:avLst/>
            </a:prstGeom>
            <a:noFill/>
          </p:spPr>
          <p:txBody>
            <a:bodyPr vert="eaVert" wrap="none" rtlCol="0">
              <a:spAutoFit/>
            </a:bodyPr>
            <a:lstStyle/>
            <a:p>
              <a:r>
                <a:rPr lang="zh-CN" altLang="en-US" sz="1200" b="0" dirty="0">
                  <a:solidFill>
                    <a:schemeClr val="tx1"/>
                  </a:solidFill>
                  <a:latin typeface="微软雅黑" panose="020B0503020204020204" charset="-122"/>
                  <a:ea typeface="微软雅黑" panose="020B0503020204020204" charset="-122"/>
                </a:rPr>
                <a:t>部门名称</a:t>
              </a:r>
              <a:endParaRPr lang="zh-CN" altLang="en-US" sz="1200" b="0" dirty="0">
                <a:solidFill>
                  <a:schemeClr val="tx1"/>
                </a:solidFill>
                <a:latin typeface="微软雅黑" panose="020B0503020204020204" charset="-122"/>
                <a:ea typeface="微软雅黑" panose="020B0503020204020204" charset="-122"/>
              </a:endParaRPr>
            </a:p>
          </p:txBody>
        </p:sp>
      </p:grpSp>
      <p:grpSp>
        <p:nvGrpSpPr>
          <p:cNvPr id="323" name="组合 322"/>
          <p:cNvGrpSpPr/>
          <p:nvPr/>
        </p:nvGrpSpPr>
        <p:grpSpPr>
          <a:xfrm>
            <a:off x="9774167" y="5143455"/>
            <a:ext cx="383089" cy="900000"/>
            <a:chOff x="1490663" y="5037138"/>
            <a:chExt cx="352786" cy="1104900"/>
          </a:xfrm>
          <a:solidFill>
            <a:srgbClr val="1B323D"/>
          </a:solidFill>
        </p:grpSpPr>
        <p:sp>
          <p:nvSpPr>
            <p:cNvPr id="324" name="Freeform 87"/>
            <p:cNvSpPr/>
            <p:nvPr/>
          </p:nvSpPr>
          <p:spPr bwMode="auto">
            <a:xfrm>
              <a:off x="14906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solidFill>
              <a:sysClr val="window" lastClr="FFFFFF">
                <a:lumMod val="85000"/>
              </a:sysClr>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sz="1200" b="0" dirty="0">
                <a:solidFill>
                  <a:schemeClr val="tx1"/>
                </a:solidFill>
                <a:latin typeface="微软雅黑" panose="020B0503020204020204" charset="-122"/>
                <a:ea typeface="微软雅黑" panose="020B0503020204020204" charset="-122"/>
              </a:endParaRPr>
            </a:p>
          </p:txBody>
        </p:sp>
        <p:sp>
          <p:nvSpPr>
            <p:cNvPr id="325" name="TextBox 153"/>
            <p:cNvSpPr txBox="1"/>
            <p:nvPr/>
          </p:nvSpPr>
          <p:spPr>
            <a:xfrm>
              <a:off x="1494926" y="5135975"/>
              <a:ext cx="348523" cy="860643"/>
            </a:xfrm>
            <a:prstGeom prst="rect">
              <a:avLst/>
            </a:prstGeom>
            <a:noFill/>
          </p:spPr>
          <p:txBody>
            <a:bodyPr vert="eaVert" wrap="none" rtlCol="0">
              <a:spAutoFit/>
            </a:bodyPr>
            <a:lstStyle/>
            <a:p>
              <a:r>
                <a:rPr lang="zh-CN" altLang="en-US" sz="1200" b="0" dirty="0">
                  <a:solidFill>
                    <a:schemeClr val="tx1"/>
                  </a:solidFill>
                  <a:latin typeface="微软雅黑" panose="020B0503020204020204" charset="-122"/>
                  <a:ea typeface="微软雅黑" panose="020B0503020204020204" charset="-122"/>
                </a:rPr>
                <a:t>部门名称</a:t>
              </a:r>
              <a:endParaRPr lang="zh-CN" altLang="en-US" sz="1200" b="0" dirty="0">
                <a:solidFill>
                  <a:schemeClr val="tx1"/>
                </a:solidFill>
                <a:latin typeface="微软雅黑" panose="020B0503020204020204" charset="-122"/>
                <a:ea typeface="微软雅黑" panose="020B0503020204020204" charset="-122"/>
              </a:endParaRPr>
            </a:p>
          </p:txBody>
        </p:sp>
      </p:gr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31" presetClass="entr" presetSubtype="0" fill="hold" nodeType="afterEffect">
                                  <p:stCondLst>
                                    <p:cond delay="0"/>
                                  </p:stCondLst>
                                  <p:childTnLst>
                                    <p:set>
                                      <p:cBhvr>
                                        <p:cTn id="12" dur="1" fill="hold">
                                          <p:stCondLst>
                                            <p:cond delay="0"/>
                                          </p:stCondLst>
                                        </p:cTn>
                                        <p:tgtEl>
                                          <p:spTgt spid="232"/>
                                        </p:tgtEl>
                                        <p:attrNameLst>
                                          <p:attrName>style.visibility</p:attrName>
                                        </p:attrNameLst>
                                      </p:cBhvr>
                                      <p:to>
                                        <p:strVal val="visible"/>
                                      </p:to>
                                    </p:set>
                                    <p:anim calcmode="lin" valueType="num">
                                      <p:cBhvr>
                                        <p:cTn id="13" dur="500" fill="hold"/>
                                        <p:tgtEl>
                                          <p:spTgt spid="232"/>
                                        </p:tgtEl>
                                        <p:attrNameLst>
                                          <p:attrName>ppt_w</p:attrName>
                                        </p:attrNameLst>
                                      </p:cBhvr>
                                      <p:tavLst>
                                        <p:tav tm="0">
                                          <p:val>
                                            <p:fltVal val="0"/>
                                          </p:val>
                                        </p:tav>
                                        <p:tav tm="100000">
                                          <p:val>
                                            <p:strVal val="#ppt_w"/>
                                          </p:val>
                                        </p:tav>
                                      </p:tavLst>
                                    </p:anim>
                                    <p:anim calcmode="lin" valueType="num">
                                      <p:cBhvr>
                                        <p:cTn id="14" dur="500" fill="hold"/>
                                        <p:tgtEl>
                                          <p:spTgt spid="232"/>
                                        </p:tgtEl>
                                        <p:attrNameLst>
                                          <p:attrName>ppt_h</p:attrName>
                                        </p:attrNameLst>
                                      </p:cBhvr>
                                      <p:tavLst>
                                        <p:tav tm="0">
                                          <p:val>
                                            <p:fltVal val="0"/>
                                          </p:val>
                                        </p:tav>
                                        <p:tav tm="100000">
                                          <p:val>
                                            <p:strVal val="#ppt_h"/>
                                          </p:val>
                                        </p:tav>
                                      </p:tavLst>
                                    </p:anim>
                                    <p:anim calcmode="lin" valueType="num">
                                      <p:cBhvr>
                                        <p:cTn id="15" dur="500" fill="hold"/>
                                        <p:tgtEl>
                                          <p:spTgt spid="232"/>
                                        </p:tgtEl>
                                        <p:attrNameLst>
                                          <p:attrName>style.rotation</p:attrName>
                                        </p:attrNameLst>
                                      </p:cBhvr>
                                      <p:tavLst>
                                        <p:tav tm="0">
                                          <p:val>
                                            <p:fltVal val="90"/>
                                          </p:val>
                                        </p:tav>
                                        <p:tav tm="100000">
                                          <p:val>
                                            <p:fltVal val="0"/>
                                          </p:val>
                                        </p:tav>
                                      </p:tavLst>
                                    </p:anim>
                                    <p:animEffect transition="in" filter="fade">
                                      <p:cBhvr>
                                        <p:cTn id="16" dur="500"/>
                                        <p:tgtEl>
                                          <p:spTgt spid="232"/>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211"/>
                                        </p:tgtEl>
                                        <p:attrNameLst>
                                          <p:attrName>style.visibility</p:attrName>
                                        </p:attrNameLst>
                                      </p:cBhvr>
                                      <p:to>
                                        <p:strVal val="visible"/>
                                      </p:to>
                                    </p:set>
                                    <p:animEffect transition="in" filter="wipe(up)">
                                      <p:cBhvr>
                                        <p:cTn id="20" dur="500"/>
                                        <p:tgtEl>
                                          <p:spTgt spid="211"/>
                                        </p:tgtEl>
                                      </p:cBhvr>
                                    </p:animEffect>
                                  </p:childTnLst>
                                </p:cTn>
                              </p:par>
                            </p:childTnLst>
                          </p:cTn>
                        </p:par>
                        <p:par>
                          <p:cTn id="21" fill="hold">
                            <p:stCondLst>
                              <p:cond delay="1500"/>
                            </p:stCondLst>
                            <p:childTnLst>
                              <p:par>
                                <p:cTn id="22" presetID="16" presetClass="entr" presetSubtype="37" fill="hold" grpId="0" nodeType="afterEffect">
                                  <p:stCondLst>
                                    <p:cond delay="0"/>
                                  </p:stCondLst>
                                  <p:childTnLst>
                                    <p:set>
                                      <p:cBhvr>
                                        <p:cTn id="23" dur="1" fill="hold">
                                          <p:stCondLst>
                                            <p:cond delay="0"/>
                                          </p:stCondLst>
                                        </p:cTn>
                                        <p:tgtEl>
                                          <p:spTgt spid="231"/>
                                        </p:tgtEl>
                                        <p:attrNameLst>
                                          <p:attrName>style.visibility</p:attrName>
                                        </p:attrNameLst>
                                      </p:cBhvr>
                                      <p:to>
                                        <p:strVal val="visible"/>
                                      </p:to>
                                    </p:set>
                                    <p:animEffect transition="in" filter="barn(outVertical)">
                                      <p:cBhvr>
                                        <p:cTn id="24" dur="500"/>
                                        <p:tgtEl>
                                          <p:spTgt spid="231"/>
                                        </p:tgtEl>
                                      </p:cBhvr>
                                    </p:animEffect>
                                  </p:childTnLst>
                                </p:cTn>
                              </p:par>
                              <p:par>
                                <p:cTn id="25" presetID="42" presetClass="entr" presetSubtype="0" fill="hold" nodeType="withEffect">
                                  <p:stCondLst>
                                    <p:cond delay="0"/>
                                  </p:stCondLst>
                                  <p:childTnLst>
                                    <p:set>
                                      <p:cBhvr>
                                        <p:cTn id="26" dur="1" fill="hold">
                                          <p:stCondLst>
                                            <p:cond delay="0"/>
                                          </p:stCondLst>
                                        </p:cTn>
                                        <p:tgtEl>
                                          <p:spTgt spid="241"/>
                                        </p:tgtEl>
                                        <p:attrNameLst>
                                          <p:attrName>style.visibility</p:attrName>
                                        </p:attrNameLst>
                                      </p:cBhvr>
                                      <p:to>
                                        <p:strVal val="visible"/>
                                      </p:to>
                                    </p:set>
                                    <p:animEffect transition="in" filter="fade">
                                      <p:cBhvr>
                                        <p:cTn id="27" dur="500"/>
                                        <p:tgtEl>
                                          <p:spTgt spid="241"/>
                                        </p:tgtEl>
                                      </p:cBhvr>
                                    </p:animEffect>
                                    <p:anim calcmode="lin" valueType="num">
                                      <p:cBhvr>
                                        <p:cTn id="28" dur="500" fill="hold"/>
                                        <p:tgtEl>
                                          <p:spTgt spid="241"/>
                                        </p:tgtEl>
                                        <p:attrNameLst>
                                          <p:attrName>ppt_x</p:attrName>
                                        </p:attrNameLst>
                                      </p:cBhvr>
                                      <p:tavLst>
                                        <p:tav tm="0">
                                          <p:val>
                                            <p:strVal val="#ppt_x"/>
                                          </p:val>
                                        </p:tav>
                                        <p:tav tm="100000">
                                          <p:val>
                                            <p:strVal val="#ppt_x"/>
                                          </p:val>
                                        </p:tav>
                                      </p:tavLst>
                                    </p:anim>
                                    <p:anim calcmode="lin" valueType="num">
                                      <p:cBhvr>
                                        <p:cTn id="29" dur="500" fill="hold"/>
                                        <p:tgtEl>
                                          <p:spTgt spid="241"/>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 presetClass="entr" presetSubtype="8" fill="hold" nodeType="afterEffect">
                                  <p:stCondLst>
                                    <p:cond delay="0"/>
                                  </p:stCondLst>
                                  <p:childTnLst>
                                    <p:set>
                                      <p:cBhvr>
                                        <p:cTn id="32" dur="1" fill="hold">
                                          <p:stCondLst>
                                            <p:cond delay="0"/>
                                          </p:stCondLst>
                                        </p:cTn>
                                        <p:tgtEl>
                                          <p:spTgt spid="235"/>
                                        </p:tgtEl>
                                        <p:attrNameLst>
                                          <p:attrName>style.visibility</p:attrName>
                                        </p:attrNameLst>
                                      </p:cBhvr>
                                      <p:to>
                                        <p:strVal val="visible"/>
                                      </p:to>
                                    </p:set>
                                    <p:anim calcmode="lin" valueType="num">
                                      <p:cBhvr additive="base">
                                        <p:cTn id="33" dur="500" fill="hold"/>
                                        <p:tgtEl>
                                          <p:spTgt spid="235"/>
                                        </p:tgtEl>
                                        <p:attrNameLst>
                                          <p:attrName>ppt_x</p:attrName>
                                        </p:attrNameLst>
                                      </p:cBhvr>
                                      <p:tavLst>
                                        <p:tav tm="0">
                                          <p:val>
                                            <p:strVal val="0-#ppt_w/2"/>
                                          </p:val>
                                        </p:tav>
                                        <p:tav tm="100000">
                                          <p:val>
                                            <p:strVal val="#ppt_x"/>
                                          </p:val>
                                        </p:tav>
                                      </p:tavLst>
                                    </p:anim>
                                    <p:anim calcmode="lin" valueType="num">
                                      <p:cBhvr additive="base">
                                        <p:cTn id="34" dur="500" fill="hold"/>
                                        <p:tgtEl>
                                          <p:spTgt spid="235"/>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238"/>
                                        </p:tgtEl>
                                        <p:attrNameLst>
                                          <p:attrName>style.visibility</p:attrName>
                                        </p:attrNameLst>
                                      </p:cBhvr>
                                      <p:to>
                                        <p:strVal val="visible"/>
                                      </p:to>
                                    </p:set>
                                    <p:anim calcmode="lin" valueType="num">
                                      <p:cBhvr additive="base">
                                        <p:cTn id="37" dur="500" fill="hold"/>
                                        <p:tgtEl>
                                          <p:spTgt spid="238"/>
                                        </p:tgtEl>
                                        <p:attrNameLst>
                                          <p:attrName>ppt_x</p:attrName>
                                        </p:attrNameLst>
                                      </p:cBhvr>
                                      <p:tavLst>
                                        <p:tav tm="0">
                                          <p:val>
                                            <p:strVal val="1+#ppt_w/2"/>
                                          </p:val>
                                        </p:tav>
                                        <p:tav tm="100000">
                                          <p:val>
                                            <p:strVal val="#ppt_x"/>
                                          </p:val>
                                        </p:tav>
                                      </p:tavLst>
                                    </p:anim>
                                    <p:anim calcmode="lin" valueType="num">
                                      <p:cBhvr additive="base">
                                        <p:cTn id="38" dur="500" fill="hold"/>
                                        <p:tgtEl>
                                          <p:spTgt spid="238"/>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22" presetClass="entr" presetSubtype="1" fill="hold" grpId="0" nodeType="afterEffect">
                                  <p:stCondLst>
                                    <p:cond delay="0"/>
                                  </p:stCondLst>
                                  <p:childTnLst>
                                    <p:set>
                                      <p:cBhvr>
                                        <p:cTn id="41" dur="1" fill="hold">
                                          <p:stCondLst>
                                            <p:cond delay="0"/>
                                          </p:stCondLst>
                                        </p:cTn>
                                        <p:tgtEl>
                                          <p:spTgt spid="212"/>
                                        </p:tgtEl>
                                        <p:attrNameLst>
                                          <p:attrName>style.visibility</p:attrName>
                                        </p:attrNameLst>
                                      </p:cBhvr>
                                      <p:to>
                                        <p:strVal val="visible"/>
                                      </p:to>
                                    </p:set>
                                    <p:animEffect transition="in" filter="wipe(up)">
                                      <p:cBhvr>
                                        <p:cTn id="42" dur="500"/>
                                        <p:tgtEl>
                                          <p:spTgt spid="212"/>
                                        </p:tgtEl>
                                      </p:cBhvr>
                                    </p:animEffect>
                                  </p:childTnLst>
                                </p:cTn>
                              </p:par>
                            </p:childTnLst>
                          </p:cTn>
                        </p:par>
                        <p:par>
                          <p:cTn id="43" fill="hold">
                            <p:stCondLst>
                              <p:cond delay="3000"/>
                            </p:stCondLst>
                            <p:childTnLst>
                              <p:par>
                                <p:cTn id="44" presetID="22" presetClass="entr" presetSubtype="1" fill="hold" nodeType="afterEffect">
                                  <p:stCondLst>
                                    <p:cond delay="0"/>
                                  </p:stCondLst>
                                  <p:childTnLst>
                                    <p:set>
                                      <p:cBhvr>
                                        <p:cTn id="45" dur="1" fill="hold">
                                          <p:stCondLst>
                                            <p:cond delay="0"/>
                                          </p:stCondLst>
                                        </p:cTn>
                                        <p:tgtEl>
                                          <p:spTgt spid="213"/>
                                        </p:tgtEl>
                                        <p:attrNameLst>
                                          <p:attrName>style.visibility</p:attrName>
                                        </p:attrNameLst>
                                      </p:cBhvr>
                                      <p:to>
                                        <p:strVal val="visible"/>
                                      </p:to>
                                    </p:set>
                                    <p:animEffect transition="in" filter="wipe(up)">
                                      <p:cBhvr>
                                        <p:cTn id="46" dur="500"/>
                                        <p:tgtEl>
                                          <p:spTgt spid="213"/>
                                        </p:tgtEl>
                                      </p:cBhvr>
                                    </p:animEffect>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244"/>
                                        </p:tgtEl>
                                        <p:attrNameLst>
                                          <p:attrName>style.visibility</p:attrName>
                                        </p:attrNameLst>
                                      </p:cBhvr>
                                      <p:to>
                                        <p:strVal val="visible"/>
                                      </p:to>
                                    </p:set>
                                    <p:animEffect transition="in" filter="fade">
                                      <p:cBhvr>
                                        <p:cTn id="50" dur="500"/>
                                        <p:tgtEl>
                                          <p:spTgt spid="244"/>
                                        </p:tgtEl>
                                      </p:cBhvr>
                                    </p:animEffect>
                                    <p:anim calcmode="lin" valueType="num">
                                      <p:cBhvr>
                                        <p:cTn id="51" dur="500" fill="hold"/>
                                        <p:tgtEl>
                                          <p:spTgt spid="244"/>
                                        </p:tgtEl>
                                        <p:attrNameLst>
                                          <p:attrName>ppt_x</p:attrName>
                                        </p:attrNameLst>
                                      </p:cBhvr>
                                      <p:tavLst>
                                        <p:tav tm="0">
                                          <p:val>
                                            <p:strVal val="#ppt_x"/>
                                          </p:val>
                                        </p:tav>
                                        <p:tav tm="100000">
                                          <p:val>
                                            <p:strVal val="#ppt_x"/>
                                          </p:val>
                                        </p:tav>
                                      </p:tavLst>
                                    </p:anim>
                                    <p:anim calcmode="lin" valueType="num">
                                      <p:cBhvr>
                                        <p:cTn id="52" dur="500" fill="hold"/>
                                        <p:tgtEl>
                                          <p:spTgt spid="244"/>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100"/>
                                  </p:stCondLst>
                                  <p:childTnLst>
                                    <p:set>
                                      <p:cBhvr>
                                        <p:cTn id="54" dur="1" fill="hold">
                                          <p:stCondLst>
                                            <p:cond delay="0"/>
                                          </p:stCondLst>
                                        </p:cTn>
                                        <p:tgtEl>
                                          <p:spTgt spid="247"/>
                                        </p:tgtEl>
                                        <p:attrNameLst>
                                          <p:attrName>style.visibility</p:attrName>
                                        </p:attrNameLst>
                                      </p:cBhvr>
                                      <p:to>
                                        <p:strVal val="visible"/>
                                      </p:to>
                                    </p:set>
                                    <p:animEffect transition="in" filter="fade">
                                      <p:cBhvr>
                                        <p:cTn id="55" dur="500"/>
                                        <p:tgtEl>
                                          <p:spTgt spid="247"/>
                                        </p:tgtEl>
                                      </p:cBhvr>
                                    </p:animEffect>
                                    <p:anim calcmode="lin" valueType="num">
                                      <p:cBhvr>
                                        <p:cTn id="56" dur="500" fill="hold"/>
                                        <p:tgtEl>
                                          <p:spTgt spid="247"/>
                                        </p:tgtEl>
                                        <p:attrNameLst>
                                          <p:attrName>ppt_x</p:attrName>
                                        </p:attrNameLst>
                                      </p:cBhvr>
                                      <p:tavLst>
                                        <p:tav tm="0">
                                          <p:val>
                                            <p:strVal val="#ppt_x"/>
                                          </p:val>
                                        </p:tav>
                                        <p:tav tm="100000">
                                          <p:val>
                                            <p:strVal val="#ppt_x"/>
                                          </p:val>
                                        </p:tav>
                                      </p:tavLst>
                                    </p:anim>
                                    <p:anim calcmode="lin" valueType="num">
                                      <p:cBhvr>
                                        <p:cTn id="57" dur="500" fill="hold"/>
                                        <p:tgtEl>
                                          <p:spTgt spid="247"/>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200"/>
                                  </p:stCondLst>
                                  <p:childTnLst>
                                    <p:set>
                                      <p:cBhvr>
                                        <p:cTn id="59" dur="1" fill="hold">
                                          <p:stCondLst>
                                            <p:cond delay="0"/>
                                          </p:stCondLst>
                                        </p:cTn>
                                        <p:tgtEl>
                                          <p:spTgt spid="250"/>
                                        </p:tgtEl>
                                        <p:attrNameLst>
                                          <p:attrName>style.visibility</p:attrName>
                                        </p:attrNameLst>
                                      </p:cBhvr>
                                      <p:to>
                                        <p:strVal val="visible"/>
                                      </p:to>
                                    </p:set>
                                    <p:animEffect transition="in" filter="fade">
                                      <p:cBhvr>
                                        <p:cTn id="60" dur="500"/>
                                        <p:tgtEl>
                                          <p:spTgt spid="250"/>
                                        </p:tgtEl>
                                      </p:cBhvr>
                                    </p:animEffect>
                                    <p:anim calcmode="lin" valueType="num">
                                      <p:cBhvr>
                                        <p:cTn id="61" dur="500" fill="hold"/>
                                        <p:tgtEl>
                                          <p:spTgt spid="250"/>
                                        </p:tgtEl>
                                        <p:attrNameLst>
                                          <p:attrName>ppt_x</p:attrName>
                                        </p:attrNameLst>
                                      </p:cBhvr>
                                      <p:tavLst>
                                        <p:tav tm="0">
                                          <p:val>
                                            <p:strVal val="#ppt_x"/>
                                          </p:val>
                                        </p:tav>
                                        <p:tav tm="100000">
                                          <p:val>
                                            <p:strVal val="#ppt_x"/>
                                          </p:val>
                                        </p:tav>
                                      </p:tavLst>
                                    </p:anim>
                                    <p:anim calcmode="lin" valueType="num">
                                      <p:cBhvr>
                                        <p:cTn id="62" dur="500" fill="hold"/>
                                        <p:tgtEl>
                                          <p:spTgt spid="250"/>
                                        </p:tgtEl>
                                        <p:attrNameLst>
                                          <p:attrName>ppt_y</p:attrName>
                                        </p:attrNameLst>
                                      </p:cBhvr>
                                      <p:tavLst>
                                        <p:tav tm="0">
                                          <p:val>
                                            <p:strVal val="#ppt_y+.1"/>
                                          </p:val>
                                        </p:tav>
                                        <p:tav tm="100000">
                                          <p:val>
                                            <p:strVal val="#ppt_y"/>
                                          </p:val>
                                        </p:tav>
                                      </p:tavLst>
                                    </p:anim>
                                  </p:childTnLst>
                                </p:cTn>
                              </p:par>
                            </p:childTnLst>
                          </p:cTn>
                        </p:par>
                        <p:par>
                          <p:cTn id="63" fill="hold">
                            <p:stCondLst>
                              <p:cond delay="4000"/>
                            </p:stCondLst>
                            <p:childTnLst>
                              <p:par>
                                <p:cTn id="64" presetID="42" presetClass="entr" presetSubtype="0" fill="hold" nodeType="afterEffect">
                                  <p:stCondLst>
                                    <p:cond delay="0"/>
                                  </p:stCondLst>
                                  <p:childTnLst>
                                    <p:set>
                                      <p:cBhvr>
                                        <p:cTn id="65" dur="1" fill="hold">
                                          <p:stCondLst>
                                            <p:cond delay="0"/>
                                          </p:stCondLst>
                                        </p:cTn>
                                        <p:tgtEl>
                                          <p:spTgt spid="253"/>
                                        </p:tgtEl>
                                        <p:attrNameLst>
                                          <p:attrName>style.visibility</p:attrName>
                                        </p:attrNameLst>
                                      </p:cBhvr>
                                      <p:to>
                                        <p:strVal val="visible"/>
                                      </p:to>
                                    </p:set>
                                    <p:animEffect transition="in" filter="fade">
                                      <p:cBhvr>
                                        <p:cTn id="66" dur="400"/>
                                        <p:tgtEl>
                                          <p:spTgt spid="253"/>
                                        </p:tgtEl>
                                      </p:cBhvr>
                                    </p:animEffect>
                                    <p:anim calcmode="lin" valueType="num">
                                      <p:cBhvr>
                                        <p:cTn id="67" dur="400" fill="hold"/>
                                        <p:tgtEl>
                                          <p:spTgt spid="253"/>
                                        </p:tgtEl>
                                        <p:attrNameLst>
                                          <p:attrName>ppt_x</p:attrName>
                                        </p:attrNameLst>
                                      </p:cBhvr>
                                      <p:tavLst>
                                        <p:tav tm="0">
                                          <p:val>
                                            <p:strVal val="#ppt_x"/>
                                          </p:val>
                                        </p:tav>
                                        <p:tav tm="100000">
                                          <p:val>
                                            <p:strVal val="#ppt_x"/>
                                          </p:val>
                                        </p:tav>
                                      </p:tavLst>
                                    </p:anim>
                                    <p:anim calcmode="lin" valueType="num">
                                      <p:cBhvr>
                                        <p:cTn id="68" dur="400" fill="hold"/>
                                        <p:tgtEl>
                                          <p:spTgt spid="253"/>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100"/>
                                  </p:stCondLst>
                                  <p:childTnLst>
                                    <p:set>
                                      <p:cBhvr>
                                        <p:cTn id="70" dur="1" fill="hold">
                                          <p:stCondLst>
                                            <p:cond delay="0"/>
                                          </p:stCondLst>
                                        </p:cTn>
                                        <p:tgtEl>
                                          <p:spTgt spid="257"/>
                                        </p:tgtEl>
                                        <p:attrNameLst>
                                          <p:attrName>style.visibility</p:attrName>
                                        </p:attrNameLst>
                                      </p:cBhvr>
                                      <p:to>
                                        <p:strVal val="visible"/>
                                      </p:to>
                                    </p:set>
                                    <p:animEffect transition="in" filter="fade">
                                      <p:cBhvr>
                                        <p:cTn id="71" dur="400"/>
                                        <p:tgtEl>
                                          <p:spTgt spid="257"/>
                                        </p:tgtEl>
                                      </p:cBhvr>
                                    </p:animEffect>
                                    <p:anim calcmode="lin" valueType="num">
                                      <p:cBhvr>
                                        <p:cTn id="72" dur="400" fill="hold"/>
                                        <p:tgtEl>
                                          <p:spTgt spid="257"/>
                                        </p:tgtEl>
                                        <p:attrNameLst>
                                          <p:attrName>ppt_x</p:attrName>
                                        </p:attrNameLst>
                                      </p:cBhvr>
                                      <p:tavLst>
                                        <p:tav tm="0">
                                          <p:val>
                                            <p:strVal val="#ppt_x"/>
                                          </p:val>
                                        </p:tav>
                                        <p:tav tm="100000">
                                          <p:val>
                                            <p:strVal val="#ppt_x"/>
                                          </p:val>
                                        </p:tav>
                                      </p:tavLst>
                                    </p:anim>
                                    <p:anim calcmode="lin" valueType="num">
                                      <p:cBhvr>
                                        <p:cTn id="73" dur="400" fill="hold"/>
                                        <p:tgtEl>
                                          <p:spTgt spid="25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200"/>
                                  </p:stCondLst>
                                  <p:childTnLst>
                                    <p:set>
                                      <p:cBhvr>
                                        <p:cTn id="75" dur="1" fill="hold">
                                          <p:stCondLst>
                                            <p:cond delay="0"/>
                                          </p:stCondLst>
                                        </p:cTn>
                                        <p:tgtEl>
                                          <p:spTgt spid="260"/>
                                        </p:tgtEl>
                                        <p:attrNameLst>
                                          <p:attrName>style.visibility</p:attrName>
                                        </p:attrNameLst>
                                      </p:cBhvr>
                                      <p:to>
                                        <p:strVal val="visible"/>
                                      </p:to>
                                    </p:set>
                                    <p:animEffect transition="in" filter="fade">
                                      <p:cBhvr>
                                        <p:cTn id="76" dur="400"/>
                                        <p:tgtEl>
                                          <p:spTgt spid="260"/>
                                        </p:tgtEl>
                                      </p:cBhvr>
                                    </p:animEffect>
                                    <p:anim calcmode="lin" valueType="num">
                                      <p:cBhvr>
                                        <p:cTn id="77" dur="400" fill="hold"/>
                                        <p:tgtEl>
                                          <p:spTgt spid="260"/>
                                        </p:tgtEl>
                                        <p:attrNameLst>
                                          <p:attrName>ppt_x</p:attrName>
                                        </p:attrNameLst>
                                      </p:cBhvr>
                                      <p:tavLst>
                                        <p:tav tm="0">
                                          <p:val>
                                            <p:strVal val="#ppt_x"/>
                                          </p:val>
                                        </p:tav>
                                        <p:tav tm="100000">
                                          <p:val>
                                            <p:strVal val="#ppt_x"/>
                                          </p:val>
                                        </p:tav>
                                      </p:tavLst>
                                    </p:anim>
                                    <p:anim calcmode="lin" valueType="num">
                                      <p:cBhvr>
                                        <p:cTn id="78" dur="400" fill="hold"/>
                                        <p:tgtEl>
                                          <p:spTgt spid="260"/>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300"/>
                                  </p:stCondLst>
                                  <p:childTnLst>
                                    <p:set>
                                      <p:cBhvr>
                                        <p:cTn id="80" dur="1" fill="hold">
                                          <p:stCondLst>
                                            <p:cond delay="0"/>
                                          </p:stCondLst>
                                        </p:cTn>
                                        <p:tgtEl>
                                          <p:spTgt spid="263"/>
                                        </p:tgtEl>
                                        <p:attrNameLst>
                                          <p:attrName>style.visibility</p:attrName>
                                        </p:attrNameLst>
                                      </p:cBhvr>
                                      <p:to>
                                        <p:strVal val="visible"/>
                                      </p:to>
                                    </p:set>
                                    <p:animEffect transition="in" filter="fade">
                                      <p:cBhvr>
                                        <p:cTn id="81" dur="400"/>
                                        <p:tgtEl>
                                          <p:spTgt spid="263"/>
                                        </p:tgtEl>
                                      </p:cBhvr>
                                    </p:animEffect>
                                    <p:anim calcmode="lin" valueType="num">
                                      <p:cBhvr>
                                        <p:cTn id="82" dur="400" fill="hold"/>
                                        <p:tgtEl>
                                          <p:spTgt spid="263"/>
                                        </p:tgtEl>
                                        <p:attrNameLst>
                                          <p:attrName>ppt_x</p:attrName>
                                        </p:attrNameLst>
                                      </p:cBhvr>
                                      <p:tavLst>
                                        <p:tav tm="0">
                                          <p:val>
                                            <p:strVal val="#ppt_x"/>
                                          </p:val>
                                        </p:tav>
                                        <p:tav tm="100000">
                                          <p:val>
                                            <p:strVal val="#ppt_x"/>
                                          </p:val>
                                        </p:tav>
                                      </p:tavLst>
                                    </p:anim>
                                    <p:anim calcmode="lin" valueType="num">
                                      <p:cBhvr>
                                        <p:cTn id="83" dur="400" fill="hold"/>
                                        <p:tgtEl>
                                          <p:spTgt spid="263"/>
                                        </p:tgtEl>
                                        <p:attrNameLst>
                                          <p:attrName>ppt_y</p:attrName>
                                        </p:attrNameLst>
                                      </p:cBhvr>
                                      <p:tavLst>
                                        <p:tav tm="0">
                                          <p:val>
                                            <p:strVal val="#ppt_y+.1"/>
                                          </p:val>
                                        </p:tav>
                                        <p:tav tm="100000">
                                          <p:val>
                                            <p:strVal val="#ppt_y"/>
                                          </p:val>
                                        </p:tav>
                                      </p:tavLst>
                                    </p:anim>
                                  </p:childTnLst>
                                </p:cTn>
                              </p:par>
                              <p:par>
                                <p:cTn id="84" presetID="42" presetClass="entr" presetSubtype="0" fill="hold" nodeType="withEffect">
                                  <p:stCondLst>
                                    <p:cond delay="400"/>
                                  </p:stCondLst>
                                  <p:childTnLst>
                                    <p:set>
                                      <p:cBhvr>
                                        <p:cTn id="85" dur="1" fill="hold">
                                          <p:stCondLst>
                                            <p:cond delay="0"/>
                                          </p:stCondLst>
                                        </p:cTn>
                                        <p:tgtEl>
                                          <p:spTgt spid="266"/>
                                        </p:tgtEl>
                                        <p:attrNameLst>
                                          <p:attrName>style.visibility</p:attrName>
                                        </p:attrNameLst>
                                      </p:cBhvr>
                                      <p:to>
                                        <p:strVal val="visible"/>
                                      </p:to>
                                    </p:set>
                                    <p:animEffect transition="in" filter="fade">
                                      <p:cBhvr>
                                        <p:cTn id="86" dur="400"/>
                                        <p:tgtEl>
                                          <p:spTgt spid="266"/>
                                        </p:tgtEl>
                                      </p:cBhvr>
                                    </p:animEffect>
                                    <p:anim calcmode="lin" valueType="num">
                                      <p:cBhvr>
                                        <p:cTn id="87" dur="400" fill="hold"/>
                                        <p:tgtEl>
                                          <p:spTgt spid="266"/>
                                        </p:tgtEl>
                                        <p:attrNameLst>
                                          <p:attrName>ppt_x</p:attrName>
                                        </p:attrNameLst>
                                      </p:cBhvr>
                                      <p:tavLst>
                                        <p:tav tm="0">
                                          <p:val>
                                            <p:strVal val="#ppt_x"/>
                                          </p:val>
                                        </p:tav>
                                        <p:tav tm="100000">
                                          <p:val>
                                            <p:strVal val="#ppt_x"/>
                                          </p:val>
                                        </p:tav>
                                      </p:tavLst>
                                    </p:anim>
                                    <p:anim calcmode="lin" valueType="num">
                                      <p:cBhvr>
                                        <p:cTn id="88" dur="400" fill="hold"/>
                                        <p:tgtEl>
                                          <p:spTgt spid="266"/>
                                        </p:tgtEl>
                                        <p:attrNameLst>
                                          <p:attrName>ppt_y</p:attrName>
                                        </p:attrNameLst>
                                      </p:cBhvr>
                                      <p:tavLst>
                                        <p:tav tm="0">
                                          <p:val>
                                            <p:strVal val="#ppt_y+.1"/>
                                          </p:val>
                                        </p:tav>
                                        <p:tav tm="100000">
                                          <p:val>
                                            <p:strVal val="#ppt_y"/>
                                          </p:val>
                                        </p:tav>
                                      </p:tavLst>
                                    </p:anim>
                                  </p:childTnLst>
                                </p:cTn>
                              </p:par>
                            </p:childTnLst>
                          </p:cTn>
                        </p:par>
                        <p:par>
                          <p:cTn id="89" fill="hold">
                            <p:stCondLst>
                              <p:cond delay="4500"/>
                            </p:stCondLst>
                            <p:childTnLst>
                              <p:par>
                                <p:cTn id="90" presetID="22" presetClass="entr" presetSubtype="1" fill="hold" nodeType="afterEffect">
                                  <p:stCondLst>
                                    <p:cond delay="0"/>
                                  </p:stCondLst>
                                  <p:childTnLst>
                                    <p:set>
                                      <p:cBhvr>
                                        <p:cTn id="91" dur="1" fill="hold">
                                          <p:stCondLst>
                                            <p:cond delay="0"/>
                                          </p:stCondLst>
                                        </p:cTn>
                                        <p:tgtEl>
                                          <p:spTgt spid="221"/>
                                        </p:tgtEl>
                                        <p:attrNameLst>
                                          <p:attrName>style.visibility</p:attrName>
                                        </p:attrNameLst>
                                      </p:cBhvr>
                                      <p:to>
                                        <p:strVal val="visible"/>
                                      </p:to>
                                    </p:set>
                                    <p:animEffect transition="in" filter="wipe(up)">
                                      <p:cBhvr>
                                        <p:cTn id="92" dur="500"/>
                                        <p:tgtEl>
                                          <p:spTgt spid="221"/>
                                        </p:tgtEl>
                                      </p:cBhvr>
                                    </p:animEffect>
                                  </p:childTnLst>
                                </p:cTn>
                              </p:par>
                            </p:childTnLst>
                          </p:cTn>
                        </p:par>
                        <p:par>
                          <p:cTn id="93" fill="hold">
                            <p:stCondLst>
                              <p:cond delay="5000"/>
                            </p:stCondLst>
                            <p:childTnLst>
                              <p:par>
                                <p:cTn id="94" presetID="42" presetClass="entr" presetSubtype="0" fill="hold" nodeType="afterEffect">
                                  <p:stCondLst>
                                    <p:cond delay="0"/>
                                  </p:stCondLst>
                                  <p:childTnLst>
                                    <p:set>
                                      <p:cBhvr>
                                        <p:cTn id="95" dur="1" fill="hold">
                                          <p:stCondLst>
                                            <p:cond delay="0"/>
                                          </p:stCondLst>
                                        </p:cTn>
                                        <p:tgtEl>
                                          <p:spTgt spid="269"/>
                                        </p:tgtEl>
                                        <p:attrNameLst>
                                          <p:attrName>style.visibility</p:attrName>
                                        </p:attrNameLst>
                                      </p:cBhvr>
                                      <p:to>
                                        <p:strVal val="visible"/>
                                      </p:to>
                                    </p:set>
                                    <p:animEffect transition="in" filter="fade">
                                      <p:cBhvr>
                                        <p:cTn id="96" dur="400"/>
                                        <p:tgtEl>
                                          <p:spTgt spid="269"/>
                                        </p:tgtEl>
                                      </p:cBhvr>
                                    </p:animEffect>
                                    <p:anim calcmode="lin" valueType="num">
                                      <p:cBhvr>
                                        <p:cTn id="97" dur="400" fill="hold"/>
                                        <p:tgtEl>
                                          <p:spTgt spid="269"/>
                                        </p:tgtEl>
                                        <p:attrNameLst>
                                          <p:attrName>ppt_x</p:attrName>
                                        </p:attrNameLst>
                                      </p:cBhvr>
                                      <p:tavLst>
                                        <p:tav tm="0">
                                          <p:val>
                                            <p:strVal val="#ppt_x"/>
                                          </p:val>
                                        </p:tav>
                                        <p:tav tm="100000">
                                          <p:val>
                                            <p:strVal val="#ppt_x"/>
                                          </p:val>
                                        </p:tav>
                                      </p:tavLst>
                                    </p:anim>
                                    <p:anim calcmode="lin" valueType="num">
                                      <p:cBhvr>
                                        <p:cTn id="98" dur="400" fill="hold"/>
                                        <p:tgtEl>
                                          <p:spTgt spid="26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272"/>
                                        </p:tgtEl>
                                        <p:attrNameLst>
                                          <p:attrName>style.visibility</p:attrName>
                                        </p:attrNameLst>
                                      </p:cBhvr>
                                      <p:to>
                                        <p:strVal val="visible"/>
                                      </p:to>
                                    </p:set>
                                    <p:animEffect transition="in" filter="fade">
                                      <p:cBhvr>
                                        <p:cTn id="101" dur="400"/>
                                        <p:tgtEl>
                                          <p:spTgt spid="272"/>
                                        </p:tgtEl>
                                      </p:cBhvr>
                                    </p:animEffect>
                                    <p:anim calcmode="lin" valueType="num">
                                      <p:cBhvr>
                                        <p:cTn id="102" dur="400" fill="hold"/>
                                        <p:tgtEl>
                                          <p:spTgt spid="272"/>
                                        </p:tgtEl>
                                        <p:attrNameLst>
                                          <p:attrName>ppt_x</p:attrName>
                                        </p:attrNameLst>
                                      </p:cBhvr>
                                      <p:tavLst>
                                        <p:tav tm="0">
                                          <p:val>
                                            <p:strVal val="#ppt_x"/>
                                          </p:val>
                                        </p:tav>
                                        <p:tav tm="100000">
                                          <p:val>
                                            <p:strVal val="#ppt_x"/>
                                          </p:val>
                                        </p:tav>
                                      </p:tavLst>
                                    </p:anim>
                                    <p:anim calcmode="lin" valueType="num">
                                      <p:cBhvr>
                                        <p:cTn id="103" dur="400" fill="hold"/>
                                        <p:tgtEl>
                                          <p:spTgt spid="272"/>
                                        </p:tgtEl>
                                        <p:attrNameLst>
                                          <p:attrName>ppt_y</p:attrName>
                                        </p:attrNameLst>
                                      </p:cBhvr>
                                      <p:tavLst>
                                        <p:tav tm="0">
                                          <p:val>
                                            <p:strVal val="#ppt_y+.1"/>
                                          </p:val>
                                        </p:tav>
                                        <p:tav tm="100000">
                                          <p:val>
                                            <p:strVal val="#ppt_y"/>
                                          </p:val>
                                        </p:tav>
                                      </p:tavLst>
                                    </p:anim>
                                  </p:childTnLst>
                                </p:cTn>
                              </p:par>
                            </p:childTnLst>
                          </p:cTn>
                        </p:par>
                        <p:par>
                          <p:cTn id="104" fill="hold">
                            <p:stCondLst>
                              <p:cond delay="5500"/>
                            </p:stCondLst>
                            <p:childTnLst>
                              <p:par>
                                <p:cTn id="105" presetID="22" presetClass="entr" presetSubtype="1" fill="hold" nodeType="afterEffect">
                                  <p:stCondLst>
                                    <p:cond delay="0"/>
                                  </p:stCondLst>
                                  <p:childTnLst>
                                    <p:set>
                                      <p:cBhvr>
                                        <p:cTn id="106" dur="1" fill="hold">
                                          <p:stCondLst>
                                            <p:cond delay="0"/>
                                          </p:stCondLst>
                                        </p:cTn>
                                        <p:tgtEl>
                                          <p:spTgt spid="226"/>
                                        </p:tgtEl>
                                        <p:attrNameLst>
                                          <p:attrName>style.visibility</p:attrName>
                                        </p:attrNameLst>
                                      </p:cBhvr>
                                      <p:to>
                                        <p:strVal val="visible"/>
                                      </p:to>
                                    </p:set>
                                    <p:animEffect transition="in" filter="wipe(up)">
                                      <p:cBhvr>
                                        <p:cTn id="107" dur="500"/>
                                        <p:tgtEl>
                                          <p:spTgt spid="226"/>
                                        </p:tgtEl>
                                      </p:cBhvr>
                                    </p:animEffect>
                                  </p:childTnLst>
                                </p:cTn>
                              </p:par>
                            </p:childTnLst>
                          </p:cTn>
                        </p:par>
                        <p:par>
                          <p:cTn id="108" fill="hold">
                            <p:stCondLst>
                              <p:cond delay="6000"/>
                            </p:stCondLst>
                            <p:childTnLst>
                              <p:par>
                                <p:cTn id="109" presetID="42" presetClass="entr" presetSubtype="0" fill="hold" nodeType="afterEffect">
                                  <p:stCondLst>
                                    <p:cond delay="0"/>
                                  </p:stCondLst>
                                  <p:childTnLst>
                                    <p:set>
                                      <p:cBhvr>
                                        <p:cTn id="110" dur="1" fill="hold">
                                          <p:stCondLst>
                                            <p:cond delay="0"/>
                                          </p:stCondLst>
                                        </p:cTn>
                                        <p:tgtEl>
                                          <p:spTgt spid="275"/>
                                        </p:tgtEl>
                                        <p:attrNameLst>
                                          <p:attrName>style.visibility</p:attrName>
                                        </p:attrNameLst>
                                      </p:cBhvr>
                                      <p:to>
                                        <p:strVal val="visible"/>
                                      </p:to>
                                    </p:set>
                                    <p:animEffect transition="in" filter="fade">
                                      <p:cBhvr>
                                        <p:cTn id="111" dur="400"/>
                                        <p:tgtEl>
                                          <p:spTgt spid="275"/>
                                        </p:tgtEl>
                                      </p:cBhvr>
                                    </p:animEffect>
                                    <p:anim calcmode="lin" valueType="num">
                                      <p:cBhvr>
                                        <p:cTn id="112" dur="400" fill="hold"/>
                                        <p:tgtEl>
                                          <p:spTgt spid="275"/>
                                        </p:tgtEl>
                                        <p:attrNameLst>
                                          <p:attrName>ppt_x</p:attrName>
                                        </p:attrNameLst>
                                      </p:cBhvr>
                                      <p:tavLst>
                                        <p:tav tm="0">
                                          <p:val>
                                            <p:strVal val="#ppt_x"/>
                                          </p:val>
                                        </p:tav>
                                        <p:tav tm="100000">
                                          <p:val>
                                            <p:strVal val="#ppt_x"/>
                                          </p:val>
                                        </p:tav>
                                      </p:tavLst>
                                    </p:anim>
                                    <p:anim calcmode="lin" valueType="num">
                                      <p:cBhvr>
                                        <p:cTn id="113" dur="400" fill="hold"/>
                                        <p:tgtEl>
                                          <p:spTgt spid="275"/>
                                        </p:tgtEl>
                                        <p:attrNameLst>
                                          <p:attrName>ppt_y</p:attrName>
                                        </p:attrNameLst>
                                      </p:cBhvr>
                                      <p:tavLst>
                                        <p:tav tm="0">
                                          <p:val>
                                            <p:strVal val="#ppt_y+.1"/>
                                          </p:val>
                                        </p:tav>
                                        <p:tav tm="100000">
                                          <p:val>
                                            <p:strVal val="#ppt_y"/>
                                          </p:val>
                                        </p:tav>
                                      </p:tavLst>
                                    </p:anim>
                                  </p:childTnLst>
                                </p:cTn>
                              </p:par>
                              <p:par>
                                <p:cTn id="114" presetID="42" presetClass="entr" presetSubtype="0" fill="hold" nodeType="withEffect">
                                  <p:stCondLst>
                                    <p:cond delay="100"/>
                                  </p:stCondLst>
                                  <p:childTnLst>
                                    <p:set>
                                      <p:cBhvr>
                                        <p:cTn id="115" dur="1" fill="hold">
                                          <p:stCondLst>
                                            <p:cond delay="0"/>
                                          </p:stCondLst>
                                        </p:cTn>
                                        <p:tgtEl>
                                          <p:spTgt spid="278"/>
                                        </p:tgtEl>
                                        <p:attrNameLst>
                                          <p:attrName>style.visibility</p:attrName>
                                        </p:attrNameLst>
                                      </p:cBhvr>
                                      <p:to>
                                        <p:strVal val="visible"/>
                                      </p:to>
                                    </p:set>
                                    <p:animEffect transition="in" filter="fade">
                                      <p:cBhvr>
                                        <p:cTn id="116" dur="400"/>
                                        <p:tgtEl>
                                          <p:spTgt spid="278"/>
                                        </p:tgtEl>
                                      </p:cBhvr>
                                    </p:animEffect>
                                    <p:anim calcmode="lin" valueType="num">
                                      <p:cBhvr>
                                        <p:cTn id="117" dur="400" fill="hold"/>
                                        <p:tgtEl>
                                          <p:spTgt spid="278"/>
                                        </p:tgtEl>
                                        <p:attrNameLst>
                                          <p:attrName>ppt_x</p:attrName>
                                        </p:attrNameLst>
                                      </p:cBhvr>
                                      <p:tavLst>
                                        <p:tav tm="0">
                                          <p:val>
                                            <p:strVal val="#ppt_x"/>
                                          </p:val>
                                        </p:tav>
                                        <p:tav tm="100000">
                                          <p:val>
                                            <p:strVal val="#ppt_x"/>
                                          </p:val>
                                        </p:tav>
                                      </p:tavLst>
                                    </p:anim>
                                    <p:anim calcmode="lin" valueType="num">
                                      <p:cBhvr>
                                        <p:cTn id="118" dur="400" fill="hold"/>
                                        <p:tgtEl>
                                          <p:spTgt spid="278"/>
                                        </p:tgtEl>
                                        <p:attrNameLst>
                                          <p:attrName>ppt_y</p:attrName>
                                        </p:attrNameLst>
                                      </p:cBhvr>
                                      <p:tavLst>
                                        <p:tav tm="0">
                                          <p:val>
                                            <p:strVal val="#ppt_y+.1"/>
                                          </p:val>
                                        </p:tav>
                                        <p:tav tm="100000">
                                          <p:val>
                                            <p:strVal val="#ppt_y"/>
                                          </p:val>
                                        </p:tav>
                                      </p:tavLst>
                                    </p:anim>
                                  </p:childTnLst>
                                </p:cTn>
                              </p:par>
                              <p:par>
                                <p:cTn id="119" presetID="42" presetClass="entr" presetSubtype="0" fill="hold" nodeType="withEffect">
                                  <p:stCondLst>
                                    <p:cond delay="200"/>
                                  </p:stCondLst>
                                  <p:childTnLst>
                                    <p:set>
                                      <p:cBhvr>
                                        <p:cTn id="120" dur="1" fill="hold">
                                          <p:stCondLst>
                                            <p:cond delay="0"/>
                                          </p:stCondLst>
                                        </p:cTn>
                                        <p:tgtEl>
                                          <p:spTgt spid="281"/>
                                        </p:tgtEl>
                                        <p:attrNameLst>
                                          <p:attrName>style.visibility</p:attrName>
                                        </p:attrNameLst>
                                      </p:cBhvr>
                                      <p:to>
                                        <p:strVal val="visible"/>
                                      </p:to>
                                    </p:set>
                                    <p:animEffect transition="in" filter="fade">
                                      <p:cBhvr>
                                        <p:cTn id="121" dur="400"/>
                                        <p:tgtEl>
                                          <p:spTgt spid="281"/>
                                        </p:tgtEl>
                                      </p:cBhvr>
                                    </p:animEffect>
                                    <p:anim calcmode="lin" valueType="num">
                                      <p:cBhvr>
                                        <p:cTn id="122" dur="400" fill="hold"/>
                                        <p:tgtEl>
                                          <p:spTgt spid="281"/>
                                        </p:tgtEl>
                                        <p:attrNameLst>
                                          <p:attrName>ppt_x</p:attrName>
                                        </p:attrNameLst>
                                      </p:cBhvr>
                                      <p:tavLst>
                                        <p:tav tm="0">
                                          <p:val>
                                            <p:strVal val="#ppt_x"/>
                                          </p:val>
                                        </p:tav>
                                        <p:tav tm="100000">
                                          <p:val>
                                            <p:strVal val="#ppt_x"/>
                                          </p:val>
                                        </p:tav>
                                      </p:tavLst>
                                    </p:anim>
                                    <p:anim calcmode="lin" valueType="num">
                                      <p:cBhvr>
                                        <p:cTn id="123" dur="400" fill="hold"/>
                                        <p:tgtEl>
                                          <p:spTgt spid="281"/>
                                        </p:tgtEl>
                                        <p:attrNameLst>
                                          <p:attrName>ppt_y</p:attrName>
                                        </p:attrNameLst>
                                      </p:cBhvr>
                                      <p:tavLst>
                                        <p:tav tm="0">
                                          <p:val>
                                            <p:strVal val="#ppt_y+.1"/>
                                          </p:val>
                                        </p:tav>
                                        <p:tav tm="100000">
                                          <p:val>
                                            <p:strVal val="#ppt_y"/>
                                          </p:val>
                                        </p:tav>
                                      </p:tavLst>
                                    </p:anim>
                                  </p:childTnLst>
                                </p:cTn>
                              </p:par>
                            </p:childTnLst>
                          </p:cTn>
                        </p:par>
                        <p:par>
                          <p:cTn id="124" fill="hold">
                            <p:stCondLst>
                              <p:cond delay="6500"/>
                            </p:stCondLst>
                            <p:childTnLst>
                              <p:par>
                                <p:cTn id="125" presetID="22" presetClass="entr" presetSubtype="1" fill="hold" nodeType="afterEffect">
                                  <p:stCondLst>
                                    <p:cond delay="0"/>
                                  </p:stCondLst>
                                  <p:childTnLst>
                                    <p:set>
                                      <p:cBhvr>
                                        <p:cTn id="126" dur="1" fill="hold">
                                          <p:stCondLst>
                                            <p:cond delay="0"/>
                                          </p:stCondLst>
                                        </p:cTn>
                                        <p:tgtEl>
                                          <p:spTgt spid="183"/>
                                        </p:tgtEl>
                                        <p:attrNameLst>
                                          <p:attrName>style.visibility</p:attrName>
                                        </p:attrNameLst>
                                      </p:cBhvr>
                                      <p:to>
                                        <p:strVal val="visible"/>
                                      </p:to>
                                    </p:set>
                                    <p:animEffect transition="in" filter="wipe(up)">
                                      <p:cBhvr>
                                        <p:cTn id="127" dur="500"/>
                                        <p:tgtEl>
                                          <p:spTgt spid="183"/>
                                        </p:tgtEl>
                                      </p:cBhvr>
                                    </p:animEffect>
                                  </p:childTnLst>
                                </p:cTn>
                              </p:par>
                            </p:childTnLst>
                          </p:cTn>
                        </p:par>
                        <p:par>
                          <p:cTn id="128" fill="hold">
                            <p:stCondLst>
                              <p:cond delay="7000"/>
                            </p:stCondLst>
                            <p:childTnLst>
                              <p:par>
                                <p:cTn id="129" presetID="42" presetClass="entr" presetSubtype="0" fill="hold" nodeType="afterEffect">
                                  <p:stCondLst>
                                    <p:cond delay="0"/>
                                  </p:stCondLst>
                                  <p:childTnLst>
                                    <p:set>
                                      <p:cBhvr>
                                        <p:cTn id="130" dur="1" fill="hold">
                                          <p:stCondLst>
                                            <p:cond delay="0"/>
                                          </p:stCondLst>
                                        </p:cTn>
                                        <p:tgtEl>
                                          <p:spTgt spid="284"/>
                                        </p:tgtEl>
                                        <p:attrNameLst>
                                          <p:attrName>style.visibility</p:attrName>
                                        </p:attrNameLst>
                                      </p:cBhvr>
                                      <p:to>
                                        <p:strVal val="visible"/>
                                      </p:to>
                                    </p:set>
                                    <p:animEffect transition="in" filter="fade">
                                      <p:cBhvr>
                                        <p:cTn id="131" dur="300"/>
                                        <p:tgtEl>
                                          <p:spTgt spid="284"/>
                                        </p:tgtEl>
                                      </p:cBhvr>
                                    </p:animEffect>
                                    <p:anim calcmode="lin" valueType="num">
                                      <p:cBhvr>
                                        <p:cTn id="132" dur="300" fill="hold"/>
                                        <p:tgtEl>
                                          <p:spTgt spid="284"/>
                                        </p:tgtEl>
                                        <p:attrNameLst>
                                          <p:attrName>ppt_x</p:attrName>
                                        </p:attrNameLst>
                                      </p:cBhvr>
                                      <p:tavLst>
                                        <p:tav tm="0">
                                          <p:val>
                                            <p:strVal val="#ppt_x"/>
                                          </p:val>
                                        </p:tav>
                                        <p:tav tm="100000">
                                          <p:val>
                                            <p:strVal val="#ppt_x"/>
                                          </p:val>
                                        </p:tav>
                                      </p:tavLst>
                                    </p:anim>
                                    <p:anim calcmode="lin" valueType="num">
                                      <p:cBhvr>
                                        <p:cTn id="133" dur="300" fill="hold"/>
                                        <p:tgtEl>
                                          <p:spTgt spid="284"/>
                                        </p:tgtEl>
                                        <p:attrNameLst>
                                          <p:attrName>ppt_y</p:attrName>
                                        </p:attrNameLst>
                                      </p:cBhvr>
                                      <p:tavLst>
                                        <p:tav tm="0">
                                          <p:val>
                                            <p:strVal val="#ppt_y+.1"/>
                                          </p:val>
                                        </p:tav>
                                        <p:tav tm="100000">
                                          <p:val>
                                            <p:strVal val="#ppt_y"/>
                                          </p:val>
                                        </p:tav>
                                      </p:tavLst>
                                    </p:anim>
                                  </p:childTnLst>
                                </p:cTn>
                              </p:par>
                              <p:par>
                                <p:cTn id="134" presetID="42" presetClass="entr" presetSubtype="0" fill="hold" nodeType="withEffect">
                                  <p:stCondLst>
                                    <p:cond delay="200"/>
                                  </p:stCondLst>
                                  <p:childTnLst>
                                    <p:set>
                                      <p:cBhvr>
                                        <p:cTn id="135" dur="1" fill="hold">
                                          <p:stCondLst>
                                            <p:cond delay="0"/>
                                          </p:stCondLst>
                                        </p:cTn>
                                        <p:tgtEl>
                                          <p:spTgt spid="287"/>
                                        </p:tgtEl>
                                        <p:attrNameLst>
                                          <p:attrName>style.visibility</p:attrName>
                                        </p:attrNameLst>
                                      </p:cBhvr>
                                      <p:to>
                                        <p:strVal val="visible"/>
                                      </p:to>
                                    </p:set>
                                    <p:animEffect transition="in" filter="fade">
                                      <p:cBhvr>
                                        <p:cTn id="136" dur="300"/>
                                        <p:tgtEl>
                                          <p:spTgt spid="287"/>
                                        </p:tgtEl>
                                      </p:cBhvr>
                                    </p:animEffect>
                                    <p:anim calcmode="lin" valueType="num">
                                      <p:cBhvr>
                                        <p:cTn id="137" dur="300" fill="hold"/>
                                        <p:tgtEl>
                                          <p:spTgt spid="287"/>
                                        </p:tgtEl>
                                        <p:attrNameLst>
                                          <p:attrName>ppt_x</p:attrName>
                                        </p:attrNameLst>
                                      </p:cBhvr>
                                      <p:tavLst>
                                        <p:tav tm="0">
                                          <p:val>
                                            <p:strVal val="#ppt_x"/>
                                          </p:val>
                                        </p:tav>
                                        <p:tav tm="100000">
                                          <p:val>
                                            <p:strVal val="#ppt_x"/>
                                          </p:val>
                                        </p:tav>
                                      </p:tavLst>
                                    </p:anim>
                                    <p:anim calcmode="lin" valueType="num">
                                      <p:cBhvr>
                                        <p:cTn id="138" dur="300" fill="hold"/>
                                        <p:tgtEl>
                                          <p:spTgt spid="287"/>
                                        </p:tgtEl>
                                        <p:attrNameLst>
                                          <p:attrName>ppt_y</p:attrName>
                                        </p:attrNameLst>
                                      </p:cBhvr>
                                      <p:tavLst>
                                        <p:tav tm="0">
                                          <p:val>
                                            <p:strVal val="#ppt_y+.1"/>
                                          </p:val>
                                        </p:tav>
                                        <p:tav tm="100000">
                                          <p:val>
                                            <p:strVal val="#ppt_y"/>
                                          </p:val>
                                        </p:tav>
                                      </p:tavLst>
                                    </p:anim>
                                  </p:childTnLst>
                                </p:cTn>
                              </p:par>
                              <p:par>
                                <p:cTn id="139" presetID="42" presetClass="entr" presetSubtype="0" fill="hold" nodeType="withEffect">
                                  <p:stCondLst>
                                    <p:cond delay="300"/>
                                  </p:stCondLst>
                                  <p:childTnLst>
                                    <p:set>
                                      <p:cBhvr>
                                        <p:cTn id="140" dur="1" fill="hold">
                                          <p:stCondLst>
                                            <p:cond delay="0"/>
                                          </p:stCondLst>
                                        </p:cTn>
                                        <p:tgtEl>
                                          <p:spTgt spid="290"/>
                                        </p:tgtEl>
                                        <p:attrNameLst>
                                          <p:attrName>style.visibility</p:attrName>
                                        </p:attrNameLst>
                                      </p:cBhvr>
                                      <p:to>
                                        <p:strVal val="visible"/>
                                      </p:to>
                                    </p:set>
                                    <p:animEffect transition="in" filter="fade">
                                      <p:cBhvr>
                                        <p:cTn id="141" dur="300"/>
                                        <p:tgtEl>
                                          <p:spTgt spid="290"/>
                                        </p:tgtEl>
                                      </p:cBhvr>
                                    </p:animEffect>
                                    <p:anim calcmode="lin" valueType="num">
                                      <p:cBhvr>
                                        <p:cTn id="142" dur="300" fill="hold"/>
                                        <p:tgtEl>
                                          <p:spTgt spid="290"/>
                                        </p:tgtEl>
                                        <p:attrNameLst>
                                          <p:attrName>ppt_x</p:attrName>
                                        </p:attrNameLst>
                                      </p:cBhvr>
                                      <p:tavLst>
                                        <p:tav tm="0">
                                          <p:val>
                                            <p:strVal val="#ppt_x"/>
                                          </p:val>
                                        </p:tav>
                                        <p:tav tm="100000">
                                          <p:val>
                                            <p:strVal val="#ppt_x"/>
                                          </p:val>
                                        </p:tav>
                                      </p:tavLst>
                                    </p:anim>
                                    <p:anim calcmode="lin" valueType="num">
                                      <p:cBhvr>
                                        <p:cTn id="143" dur="300" fill="hold"/>
                                        <p:tgtEl>
                                          <p:spTgt spid="290"/>
                                        </p:tgtEl>
                                        <p:attrNameLst>
                                          <p:attrName>ppt_y</p:attrName>
                                        </p:attrNameLst>
                                      </p:cBhvr>
                                      <p:tavLst>
                                        <p:tav tm="0">
                                          <p:val>
                                            <p:strVal val="#ppt_y+.1"/>
                                          </p:val>
                                        </p:tav>
                                        <p:tav tm="100000">
                                          <p:val>
                                            <p:strVal val="#ppt_y"/>
                                          </p:val>
                                        </p:tav>
                                      </p:tavLst>
                                    </p:anim>
                                  </p:childTnLst>
                                </p:cTn>
                              </p:par>
                              <p:par>
                                <p:cTn id="144" presetID="42" presetClass="entr" presetSubtype="0" fill="hold" nodeType="withEffect">
                                  <p:stCondLst>
                                    <p:cond delay="500"/>
                                  </p:stCondLst>
                                  <p:childTnLst>
                                    <p:set>
                                      <p:cBhvr>
                                        <p:cTn id="145" dur="1" fill="hold">
                                          <p:stCondLst>
                                            <p:cond delay="0"/>
                                          </p:stCondLst>
                                        </p:cTn>
                                        <p:tgtEl>
                                          <p:spTgt spid="293"/>
                                        </p:tgtEl>
                                        <p:attrNameLst>
                                          <p:attrName>style.visibility</p:attrName>
                                        </p:attrNameLst>
                                      </p:cBhvr>
                                      <p:to>
                                        <p:strVal val="visible"/>
                                      </p:to>
                                    </p:set>
                                    <p:animEffect transition="in" filter="fade">
                                      <p:cBhvr>
                                        <p:cTn id="146" dur="300"/>
                                        <p:tgtEl>
                                          <p:spTgt spid="293"/>
                                        </p:tgtEl>
                                      </p:cBhvr>
                                    </p:animEffect>
                                    <p:anim calcmode="lin" valueType="num">
                                      <p:cBhvr>
                                        <p:cTn id="147" dur="300" fill="hold"/>
                                        <p:tgtEl>
                                          <p:spTgt spid="293"/>
                                        </p:tgtEl>
                                        <p:attrNameLst>
                                          <p:attrName>ppt_x</p:attrName>
                                        </p:attrNameLst>
                                      </p:cBhvr>
                                      <p:tavLst>
                                        <p:tav tm="0">
                                          <p:val>
                                            <p:strVal val="#ppt_x"/>
                                          </p:val>
                                        </p:tav>
                                        <p:tav tm="100000">
                                          <p:val>
                                            <p:strVal val="#ppt_x"/>
                                          </p:val>
                                        </p:tav>
                                      </p:tavLst>
                                    </p:anim>
                                    <p:anim calcmode="lin" valueType="num">
                                      <p:cBhvr>
                                        <p:cTn id="148" dur="300" fill="hold"/>
                                        <p:tgtEl>
                                          <p:spTgt spid="293"/>
                                        </p:tgtEl>
                                        <p:attrNameLst>
                                          <p:attrName>ppt_y</p:attrName>
                                        </p:attrNameLst>
                                      </p:cBhvr>
                                      <p:tavLst>
                                        <p:tav tm="0">
                                          <p:val>
                                            <p:strVal val="#ppt_y+.1"/>
                                          </p:val>
                                        </p:tav>
                                        <p:tav tm="100000">
                                          <p:val>
                                            <p:strVal val="#ppt_y"/>
                                          </p:val>
                                        </p:tav>
                                      </p:tavLst>
                                    </p:anim>
                                  </p:childTnLst>
                                </p:cTn>
                              </p:par>
                              <p:par>
                                <p:cTn id="149" presetID="42" presetClass="entr" presetSubtype="0" fill="hold" nodeType="withEffect">
                                  <p:stCondLst>
                                    <p:cond delay="700"/>
                                  </p:stCondLst>
                                  <p:childTnLst>
                                    <p:set>
                                      <p:cBhvr>
                                        <p:cTn id="150" dur="1" fill="hold">
                                          <p:stCondLst>
                                            <p:cond delay="0"/>
                                          </p:stCondLst>
                                        </p:cTn>
                                        <p:tgtEl>
                                          <p:spTgt spid="296"/>
                                        </p:tgtEl>
                                        <p:attrNameLst>
                                          <p:attrName>style.visibility</p:attrName>
                                        </p:attrNameLst>
                                      </p:cBhvr>
                                      <p:to>
                                        <p:strVal val="visible"/>
                                      </p:to>
                                    </p:set>
                                    <p:animEffect transition="in" filter="fade">
                                      <p:cBhvr>
                                        <p:cTn id="151" dur="300"/>
                                        <p:tgtEl>
                                          <p:spTgt spid="296"/>
                                        </p:tgtEl>
                                      </p:cBhvr>
                                    </p:animEffect>
                                    <p:anim calcmode="lin" valueType="num">
                                      <p:cBhvr>
                                        <p:cTn id="152" dur="300" fill="hold"/>
                                        <p:tgtEl>
                                          <p:spTgt spid="296"/>
                                        </p:tgtEl>
                                        <p:attrNameLst>
                                          <p:attrName>ppt_x</p:attrName>
                                        </p:attrNameLst>
                                      </p:cBhvr>
                                      <p:tavLst>
                                        <p:tav tm="0">
                                          <p:val>
                                            <p:strVal val="#ppt_x"/>
                                          </p:val>
                                        </p:tav>
                                        <p:tav tm="100000">
                                          <p:val>
                                            <p:strVal val="#ppt_x"/>
                                          </p:val>
                                        </p:tav>
                                      </p:tavLst>
                                    </p:anim>
                                    <p:anim calcmode="lin" valueType="num">
                                      <p:cBhvr>
                                        <p:cTn id="153" dur="300" fill="hold"/>
                                        <p:tgtEl>
                                          <p:spTgt spid="296"/>
                                        </p:tgtEl>
                                        <p:attrNameLst>
                                          <p:attrName>ppt_y</p:attrName>
                                        </p:attrNameLst>
                                      </p:cBhvr>
                                      <p:tavLst>
                                        <p:tav tm="0">
                                          <p:val>
                                            <p:strVal val="#ppt_y+.1"/>
                                          </p:val>
                                        </p:tav>
                                        <p:tav tm="100000">
                                          <p:val>
                                            <p:strVal val="#ppt_y"/>
                                          </p:val>
                                        </p:tav>
                                      </p:tavLst>
                                    </p:anim>
                                  </p:childTnLst>
                                </p:cTn>
                              </p:par>
                              <p:par>
                                <p:cTn id="154" presetID="42" presetClass="entr" presetSubtype="0" fill="hold" nodeType="withEffect">
                                  <p:stCondLst>
                                    <p:cond delay="900"/>
                                  </p:stCondLst>
                                  <p:childTnLst>
                                    <p:set>
                                      <p:cBhvr>
                                        <p:cTn id="155" dur="1" fill="hold">
                                          <p:stCondLst>
                                            <p:cond delay="0"/>
                                          </p:stCondLst>
                                        </p:cTn>
                                        <p:tgtEl>
                                          <p:spTgt spid="299"/>
                                        </p:tgtEl>
                                        <p:attrNameLst>
                                          <p:attrName>style.visibility</p:attrName>
                                        </p:attrNameLst>
                                      </p:cBhvr>
                                      <p:to>
                                        <p:strVal val="visible"/>
                                      </p:to>
                                    </p:set>
                                    <p:animEffect transition="in" filter="fade">
                                      <p:cBhvr>
                                        <p:cTn id="156" dur="300"/>
                                        <p:tgtEl>
                                          <p:spTgt spid="299"/>
                                        </p:tgtEl>
                                      </p:cBhvr>
                                    </p:animEffect>
                                    <p:anim calcmode="lin" valueType="num">
                                      <p:cBhvr>
                                        <p:cTn id="157" dur="300" fill="hold"/>
                                        <p:tgtEl>
                                          <p:spTgt spid="299"/>
                                        </p:tgtEl>
                                        <p:attrNameLst>
                                          <p:attrName>ppt_x</p:attrName>
                                        </p:attrNameLst>
                                      </p:cBhvr>
                                      <p:tavLst>
                                        <p:tav tm="0">
                                          <p:val>
                                            <p:strVal val="#ppt_x"/>
                                          </p:val>
                                        </p:tav>
                                        <p:tav tm="100000">
                                          <p:val>
                                            <p:strVal val="#ppt_x"/>
                                          </p:val>
                                        </p:tav>
                                      </p:tavLst>
                                    </p:anim>
                                    <p:anim calcmode="lin" valueType="num">
                                      <p:cBhvr>
                                        <p:cTn id="158" dur="300" fill="hold"/>
                                        <p:tgtEl>
                                          <p:spTgt spid="299"/>
                                        </p:tgtEl>
                                        <p:attrNameLst>
                                          <p:attrName>ppt_y</p:attrName>
                                        </p:attrNameLst>
                                      </p:cBhvr>
                                      <p:tavLst>
                                        <p:tav tm="0">
                                          <p:val>
                                            <p:strVal val="#ppt_y+.1"/>
                                          </p:val>
                                        </p:tav>
                                        <p:tav tm="100000">
                                          <p:val>
                                            <p:strVal val="#ppt_y"/>
                                          </p:val>
                                        </p:tav>
                                      </p:tavLst>
                                    </p:anim>
                                  </p:childTnLst>
                                </p:cTn>
                              </p:par>
                              <p:par>
                                <p:cTn id="159" presetID="42" presetClass="entr" presetSubtype="0" fill="hold" nodeType="withEffect">
                                  <p:stCondLst>
                                    <p:cond delay="1100"/>
                                  </p:stCondLst>
                                  <p:childTnLst>
                                    <p:set>
                                      <p:cBhvr>
                                        <p:cTn id="160" dur="1" fill="hold">
                                          <p:stCondLst>
                                            <p:cond delay="0"/>
                                          </p:stCondLst>
                                        </p:cTn>
                                        <p:tgtEl>
                                          <p:spTgt spid="302"/>
                                        </p:tgtEl>
                                        <p:attrNameLst>
                                          <p:attrName>style.visibility</p:attrName>
                                        </p:attrNameLst>
                                      </p:cBhvr>
                                      <p:to>
                                        <p:strVal val="visible"/>
                                      </p:to>
                                    </p:set>
                                    <p:animEffect transition="in" filter="fade">
                                      <p:cBhvr>
                                        <p:cTn id="161" dur="300"/>
                                        <p:tgtEl>
                                          <p:spTgt spid="302"/>
                                        </p:tgtEl>
                                      </p:cBhvr>
                                    </p:animEffect>
                                    <p:anim calcmode="lin" valueType="num">
                                      <p:cBhvr>
                                        <p:cTn id="162" dur="300" fill="hold"/>
                                        <p:tgtEl>
                                          <p:spTgt spid="302"/>
                                        </p:tgtEl>
                                        <p:attrNameLst>
                                          <p:attrName>ppt_x</p:attrName>
                                        </p:attrNameLst>
                                      </p:cBhvr>
                                      <p:tavLst>
                                        <p:tav tm="0">
                                          <p:val>
                                            <p:strVal val="#ppt_x"/>
                                          </p:val>
                                        </p:tav>
                                        <p:tav tm="100000">
                                          <p:val>
                                            <p:strVal val="#ppt_x"/>
                                          </p:val>
                                        </p:tav>
                                      </p:tavLst>
                                    </p:anim>
                                    <p:anim calcmode="lin" valueType="num">
                                      <p:cBhvr>
                                        <p:cTn id="163" dur="300" fill="hold"/>
                                        <p:tgtEl>
                                          <p:spTgt spid="302"/>
                                        </p:tgtEl>
                                        <p:attrNameLst>
                                          <p:attrName>ppt_y</p:attrName>
                                        </p:attrNameLst>
                                      </p:cBhvr>
                                      <p:tavLst>
                                        <p:tav tm="0">
                                          <p:val>
                                            <p:strVal val="#ppt_y+.1"/>
                                          </p:val>
                                        </p:tav>
                                        <p:tav tm="100000">
                                          <p:val>
                                            <p:strVal val="#ppt_y"/>
                                          </p:val>
                                        </p:tav>
                                      </p:tavLst>
                                    </p:anim>
                                  </p:childTnLst>
                                </p:cTn>
                              </p:par>
                              <p:par>
                                <p:cTn id="164" presetID="42" presetClass="entr" presetSubtype="0" fill="hold" nodeType="withEffect">
                                  <p:stCondLst>
                                    <p:cond delay="1200"/>
                                  </p:stCondLst>
                                  <p:childTnLst>
                                    <p:set>
                                      <p:cBhvr>
                                        <p:cTn id="165" dur="1" fill="hold">
                                          <p:stCondLst>
                                            <p:cond delay="0"/>
                                          </p:stCondLst>
                                        </p:cTn>
                                        <p:tgtEl>
                                          <p:spTgt spid="305"/>
                                        </p:tgtEl>
                                        <p:attrNameLst>
                                          <p:attrName>style.visibility</p:attrName>
                                        </p:attrNameLst>
                                      </p:cBhvr>
                                      <p:to>
                                        <p:strVal val="visible"/>
                                      </p:to>
                                    </p:set>
                                    <p:animEffect transition="in" filter="fade">
                                      <p:cBhvr>
                                        <p:cTn id="166" dur="300"/>
                                        <p:tgtEl>
                                          <p:spTgt spid="305"/>
                                        </p:tgtEl>
                                      </p:cBhvr>
                                    </p:animEffect>
                                    <p:anim calcmode="lin" valueType="num">
                                      <p:cBhvr>
                                        <p:cTn id="167" dur="300" fill="hold"/>
                                        <p:tgtEl>
                                          <p:spTgt spid="305"/>
                                        </p:tgtEl>
                                        <p:attrNameLst>
                                          <p:attrName>ppt_x</p:attrName>
                                        </p:attrNameLst>
                                      </p:cBhvr>
                                      <p:tavLst>
                                        <p:tav tm="0">
                                          <p:val>
                                            <p:strVal val="#ppt_x"/>
                                          </p:val>
                                        </p:tav>
                                        <p:tav tm="100000">
                                          <p:val>
                                            <p:strVal val="#ppt_x"/>
                                          </p:val>
                                        </p:tav>
                                      </p:tavLst>
                                    </p:anim>
                                    <p:anim calcmode="lin" valueType="num">
                                      <p:cBhvr>
                                        <p:cTn id="168" dur="300" fill="hold"/>
                                        <p:tgtEl>
                                          <p:spTgt spid="305"/>
                                        </p:tgtEl>
                                        <p:attrNameLst>
                                          <p:attrName>ppt_y</p:attrName>
                                        </p:attrNameLst>
                                      </p:cBhvr>
                                      <p:tavLst>
                                        <p:tav tm="0">
                                          <p:val>
                                            <p:strVal val="#ppt_y+.1"/>
                                          </p:val>
                                        </p:tav>
                                        <p:tav tm="100000">
                                          <p:val>
                                            <p:strVal val="#ppt_y"/>
                                          </p:val>
                                        </p:tav>
                                      </p:tavLst>
                                    </p:anim>
                                  </p:childTnLst>
                                </p:cTn>
                              </p:par>
                              <p:par>
                                <p:cTn id="169" presetID="42" presetClass="entr" presetSubtype="0" fill="hold" nodeType="withEffect">
                                  <p:stCondLst>
                                    <p:cond delay="1400"/>
                                  </p:stCondLst>
                                  <p:childTnLst>
                                    <p:set>
                                      <p:cBhvr>
                                        <p:cTn id="170" dur="1" fill="hold">
                                          <p:stCondLst>
                                            <p:cond delay="0"/>
                                          </p:stCondLst>
                                        </p:cTn>
                                        <p:tgtEl>
                                          <p:spTgt spid="308"/>
                                        </p:tgtEl>
                                        <p:attrNameLst>
                                          <p:attrName>style.visibility</p:attrName>
                                        </p:attrNameLst>
                                      </p:cBhvr>
                                      <p:to>
                                        <p:strVal val="visible"/>
                                      </p:to>
                                    </p:set>
                                    <p:animEffect transition="in" filter="fade">
                                      <p:cBhvr>
                                        <p:cTn id="171" dur="300"/>
                                        <p:tgtEl>
                                          <p:spTgt spid="308"/>
                                        </p:tgtEl>
                                      </p:cBhvr>
                                    </p:animEffect>
                                    <p:anim calcmode="lin" valueType="num">
                                      <p:cBhvr>
                                        <p:cTn id="172" dur="300" fill="hold"/>
                                        <p:tgtEl>
                                          <p:spTgt spid="308"/>
                                        </p:tgtEl>
                                        <p:attrNameLst>
                                          <p:attrName>ppt_x</p:attrName>
                                        </p:attrNameLst>
                                      </p:cBhvr>
                                      <p:tavLst>
                                        <p:tav tm="0">
                                          <p:val>
                                            <p:strVal val="#ppt_x"/>
                                          </p:val>
                                        </p:tav>
                                        <p:tav tm="100000">
                                          <p:val>
                                            <p:strVal val="#ppt_x"/>
                                          </p:val>
                                        </p:tav>
                                      </p:tavLst>
                                    </p:anim>
                                    <p:anim calcmode="lin" valueType="num">
                                      <p:cBhvr>
                                        <p:cTn id="173" dur="300" fill="hold"/>
                                        <p:tgtEl>
                                          <p:spTgt spid="308"/>
                                        </p:tgtEl>
                                        <p:attrNameLst>
                                          <p:attrName>ppt_y</p:attrName>
                                        </p:attrNameLst>
                                      </p:cBhvr>
                                      <p:tavLst>
                                        <p:tav tm="0">
                                          <p:val>
                                            <p:strVal val="#ppt_y+.1"/>
                                          </p:val>
                                        </p:tav>
                                        <p:tav tm="100000">
                                          <p:val>
                                            <p:strVal val="#ppt_y"/>
                                          </p:val>
                                        </p:tav>
                                      </p:tavLst>
                                    </p:anim>
                                  </p:childTnLst>
                                </p:cTn>
                              </p:par>
                              <p:par>
                                <p:cTn id="174" presetID="42" presetClass="entr" presetSubtype="0" fill="hold" nodeType="withEffect">
                                  <p:stCondLst>
                                    <p:cond delay="1500"/>
                                  </p:stCondLst>
                                  <p:childTnLst>
                                    <p:set>
                                      <p:cBhvr>
                                        <p:cTn id="175" dur="1" fill="hold">
                                          <p:stCondLst>
                                            <p:cond delay="0"/>
                                          </p:stCondLst>
                                        </p:cTn>
                                        <p:tgtEl>
                                          <p:spTgt spid="311"/>
                                        </p:tgtEl>
                                        <p:attrNameLst>
                                          <p:attrName>style.visibility</p:attrName>
                                        </p:attrNameLst>
                                      </p:cBhvr>
                                      <p:to>
                                        <p:strVal val="visible"/>
                                      </p:to>
                                    </p:set>
                                    <p:animEffect transition="in" filter="fade">
                                      <p:cBhvr>
                                        <p:cTn id="176" dur="300"/>
                                        <p:tgtEl>
                                          <p:spTgt spid="311"/>
                                        </p:tgtEl>
                                      </p:cBhvr>
                                    </p:animEffect>
                                    <p:anim calcmode="lin" valueType="num">
                                      <p:cBhvr>
                                        <p:cTn id="177" dur="300" fill="hold"/>
                                        <p:tgtEl>
                                          <p:spTgt spid="311"/>
                                        </p:tgtEl>
                                        <p:attrNameLst>
                                          <p:attrName>ppt_x</p:attrName>
                                        </p:attrNameLst>
                                      </p:cBhvr>
                                      <p:tavLst>
                                        <p:tav tm="0">
                                          <p:val>
                                            <p:strVal val="#ppt_x"/>
                                          </p:val>
                                        </p:tav>
                                        <p:tav tm="100000">
                                          <p:val>
                                            <p:strVal val="#ppt_x"/>
                                          </p:val>
                                        </p:tav>
                                      </p:tavLst>
                                    </p:anim>
                                    <p:anim calcmode="lin" valueType="num">
                                      <p:cBhvr>
                                        <p:cTn id="178" dur="300" fill="hold"/>
                                        <p:tgtEl>
                                          <p:spTgt spid="311"/>
                                        </p:tgtEl>
                                        <p:attrNameLst>
                                          <p:attrName>ppt_y</p:attrName>
                                        </p:attrNameLst>
                                      </p:cBhvr>
                                      <p:tavLst>
                                        <p:tav tm="0">
                                          <p:val>
                                            <p:strVal val="#ppt_y+.1"/>
                                          </p:val>
                                        </p:tav>
                                        <p:tav tm="100000">
                                          <p:val>
                                            <p:strVal val="#ppt_y"/>
                                          </p:val>
                                        </p:tav>
                                      </p:tavLst>
                                    </p:anim>
                                  </p:childTnLst>
                                </p:cTn>
                              </p:par>
                              <p:par>
                                <p:cTn id="179" presetID="42" presetClass="entr" presetSubtype="0" fill="hold" nodeType="withEffect">
                                  <p:stCondLst>
                                    <p:cond delay="1700"/>
                                  </p:stCondLst>
                                  <p:childTnLst>
                                    <p:set>
                                      <p:cBhvr>
                                        <p:cTn id="180" dur="1" fill="hold">
                                          <p:stCondLst>
                                            <p:cond delay="0"/>
                                          </p:stCondLst>
                                        </p:cTn>
                                        <p:tgtEl>
                                          <p:spTgt spid="314"/>
                                        </p:tgtEl>
                                        <p:attrNameLst>
                                          <p:attrName>style.visibility</p:attrName>
                                        </p:attrNameLst>
                                      </p:cBhvr>
                                      <p:to>
                                        <p:strVal val="visible"/>
                                      </p:to>
                                    </p:set>
                                    <p:animEffect transition="in" filter="fade">
                                      <p:cBhvr>
                                        <p:cTn id="181" dur="300"/>
                                        <p:tgtEl>
                                          <p:spTgt spid="314"/>
                                        </p:tgtEl>
                                      </p:cBhvr>
                                    </p:animEffect>
                                    <p:anim calcmode="lin" valueType="num">
                                      <p:cBhvr>
                                        <p:cTn id="182" dur="300" fill="hold"/>
                                        <p:tgtEl>
                                          <p:spTgt spid="314"/>
                                        </p:tgtEl>
                                        <p:attrNameLst>
                                          <p:attrName>ppt_x</p:attrName>
                                        </p:attrNameLst>
                                      </p:cBhvr>
                                      <p:tavLst>
                                        <p:tav tm="0">
                                          <p:val>
                                            <p:strVal val="#ppt_x"/>
                                          </p:val>
                                        </p:tav>
                                        <p:tav tm="100000">
                                          <p:val>
                                            <p:strVal val="#ppt_x"/>
                                          </p:val>
                                        </p:tav>
                                      </p:tavLst>
                                    </p:anim>
                                    <p:anim calcmode="lin" valueType="num">
                                      <p:cBhvr>
                                        <p:cTn id="183" dur="300" fill="hold"/>
                                        <p:tgtEl>
                                          <p:spTgt spid="314"/>
                                        </p:tgtEl>
                                        <p:attrNameLst>
                                          <p:attrName>ppt_y</p:attrName>
                                        </p:attrNameLst>
                                      </p:cBhvr>
                                      <p:tavLst>
                                        <p:tav tm="0">
                                          <p:val>
                                            <p:strVal val="#ppt_y+.1"/>
                                          </p:val>
                                        </p:tav>
                                        <p:tav tm="100000">
                                          <p:val>
                                            <p:strVal val="#ppt_y"/>
                                          </p:val>
                                        </p:tav>
                                      </p:tavLst>
                                    </p:anim>
                                  </p:childTnLst>
                                </p:cTn>
                              </p:par>
                              <p:par>
                                <p:cTn id="184" presetID="42" presetClass="entr" presetSubtype="0" fill="hold" nodeType="withEffect">
                                  <p:stCondLst>
                                    <p:cond delay="1900"/>
                                  </p:stCondLst>
                                  <p:childTnLst>
                                    <p:set>
                                      <p:cBhvr>
                                        <p:cTn id="185" dur="1" fill="hold">
                                          <p:stCondLst>
                                            <p:cond delay="0"/>
                                          </p:stCondLst>
                                        </p:cTn>
                                        <p:tgtEl>
                                          <p:spTgt spid="317"/>
                                        </p:tgtEl>
                                        <p:attrNameLst>
                                          <p:attrName>style.visibility</p:attrName>
                                        </p:attrNameLst>
                                      </p:cBhvr>
                                      <p:to>
                                        <p:strVal val="visible"/>
                                      </p:to>
                                    </p:set>
                                    <p:animEffect transition="in" filter="fade">
                                      <p:cBhvr>
                                        <p:cTn id="186" dur="300"/>
                                        <p:tgtEl>
                                          <p:spTgt spid="317"/>
                                        </p:tgtEl>
                                      </p:cBhvr>
                                    </p:animEffect>
                                    <p:anim calcmode="lin" valueType="num">
                                      <p:cBhvr>
                                        <p:cTn id="187" dur="300" fill="hold"/>
                                        <p:tgtEl>
                                          <p:spTgt spid="317"/>
                                        </p:tgtEl>
                                        <p:attrNameLst>
                                          <p:attrName>ppt_x</p:attrName>
                                        </p:attrNameLst>
                                      </p:cBhvr>
                                      <p:tavLst>
                                        <p:tav tm="0">
                                          <p:val>
                                            <p:strVal val="#ppt_x"/>
                                          </p:val>
                                        </p:tav>
                                        <p:tav tm="100000">
                                          <p:val>
                                            <p:strVal val="#ppt_x"/>
                                          </p:val>
                                        </p:tav>
                                      </p:tavLst>
                                    </p:anim>
                                    <p:anim calcmode="lin" valueType="num">
                                      <p:cBhvr>
                                        <p:cTn id="188" dur="300" fill="hold"/>
                                        <p:tgtEl>
                                          <p:spTgt spid="317"/>
                                        </p:tgtEl>
                                        <p:attrNameLst>
                                          <p:attrName>ppt_y</p:attrName>
                                        </p:attrNameLst>
                                      </p:cBhvr>
                                      <p:tavLst>
                                        <p:tav tm="0">
                                          <p:val>
                                            <p:strVal val="#ppt_y+.1"/>
                                          </p:val>
                                        </p:tav>
                                        <p:tav tm="100000">
                                          <p:val>
                                            <p:strVal val="#ppt_y"/>
                                          </p:val>
                                        </p:tav>
                                      </p:tavLst>
                                    </p:anim>
                                  </p:childTnLst>
                                </p:cTn>
                              </p:par>
                              <p:par>
                                <p:cTn id="189" presetID="42" presetClass="entr" presetSubtype="0" fill="hold" nodeType="withEffect">
                                  <p:stCondLst>
                                    <p:cond delay="2000"/>
                                  </p:stCondLst>
                                  <p:childTnLst>
                                    <p:set>
                                      <p:cBhvr>
                                        <p:cTn id="190" dur="1" fill="hold">
                                          <p:stCondLst>
                                            <p:cond delay="0"/>
                                          </p:stCondLst>
                                        </p:cTn>
                                        <p:tgtEl>
                                          <p:spTgt spid="320"/>
                                        </p:tgtEl>
                                        <p:attrNameLst>
                                          <p:attrName>style.visibility</p:attrName>
                                        </p:attrNameLst>
                                      </p:cBhvr>
                                      <p:to>
                                        <p:strVal val="visible"/>
                                      </p:to>
                                    </p:set>
                                    <p:animEffect transition="in" filter="fade">
                                      <p:cBhvr>
                                        <p:cTn id="191" dur="300"/>
                                        <p:tgtEl>
                                          <p:spTgt spid="320"/>
                                        </p:tgtEl>
                                      </p:cBhvr>
                                    </p:animEffect>
                                    <p:anim calcmode="lin" valueType="num">
                                      <p:cBhvr>
                                        <p:cTn id="192" dur="300" fill="hold"/>
                                        <p:tgtEl>
                                          <p:spTgt spid="320"/>
                                        </p:tgtEl>
                                        <p:attrNameLst>
                                          <p:attrName>ppt_x</p:attrName>
                                        </p:attrNameLst>
                                      </p:cBhvr>
                                      <p:tavLst>
                                        <p:tav tm="0">
                                          <p:val>
                                            <p:strVal val="#ppt_x"/>
                                          </p:val>
                                        </p:tav>
                                        <p:tav tm="100000">
                                          <p:val>
                                            <p:strVal val="#ppt_x"/>
                                          </p:val>
                                        </p:tav>
                                      </p:tavLst>
                                    </p:anim>
                                    <p:anim calcmode="lin" valueType="num">
                                      <p:cBhvr>
                                        <p:cTn id="193" dur="300" fill="hold"/>
                                        <p:tgtEl>
                                          <p:spTgt spid="320"/>
                                        </p:tgtEl>
                                        <p:attrNameLst>
                                          <p:attrName>ppt_y</p:attrName>
                                        </p:attrNameLst>
                                      </p:cBhvr>
                                      <p:tavLst>
                                        <p:tav tm="0">
                                          <p:val>
                                            <p:strVal val="#ppt_y+.1"/>
                                          </p:val>
                                        </p:tav>
                                        <p:tav tm="100000">
                                          <p:val>
                                            <p:strVal val="#ppt_y"/>
                                          </p:val>
                                        </p:tav>
                                      </p:tavLst>
                                    </p:anim>
                                  </p:childTnLst>
                                </p:cTn>
                              </p:par>
                              <p:par>
                                <p:cTn id="194" presetID="42" presetClass="entr" presetSubtype="0" fill="hold" nodeType="withEffect">
                                  <p:stCondLst>
                                    <p:cond delay="2200"/>
                                  </p:stCondLst>
                                  <p:childTnLst>
                                    <p:set>
                                      <p:cBhvr>
                                        <p:cTn id="195" dur="1" fill="hold">
                                          <p:stCondLst>
                                            <p:cond delay="0"/>
                                          </p:stCondLst>
                                        </p:cTn>
                                        <p:tgtEl>
                                          <p:spTgt spid="323"/>
                                        </p:tgtEl>
                                        <p:attrNameLst>
                                          <p:attrName>style.visibility</p:attrName>
                                        </p:attrNameLst>
                                      </p:cBhvr>
                                      <p:to>
                                        <p:strVal val="visible"/>
                                      </p:to>
                                    </p:set>
                                    <p:animEffect transition="in" filter="fade">
                                      <p:cBhvr>
                                        <p:cTn id="196" dur="300"/>
                                        <p:tgtEl>
                                          <p:spTgt spid="323"/>
                                        </p:tgtEl>
                                      </p:cBhvr>
                                    </p:animEffect>
                                    <p:anim calcmode="lin" valueType="num">
                                      <p:cBhvr>
                                        <p:cTn id="197" dur="300" fill="hold"/>
                                        <p:tgtEl>
                                          <p:spTgt spid="323"/>
                                        </p:tgtEl>
                                        <p:attrNameLst>
                                          <p:attrName>ppt_x</p:attrName>
                                        </p:attrNameLst>
                                      </p:cBhvr>
                                      <p:tavLst>
                                        <p:tav tm="0">
                                          <p:val>
                                            <p:strVal val="#ppt_x"/>
                                          </p:val>
                                        </p:tav>
                                        <p:tav tm="100000">
                                          <p:val>
                                            <p:strVal val="#ppt_x"/>
                                          </p:val>
                                        </p:tav>
                                      </p:tavLst>
                                    </p:anim>
                                    <p:anim calcmode="lin" valueType="num">
                                      <p:cBhvr>
                                        <p:cTn id="198" dur="300" fill="hold"/>
                                        <p:tgtEl>
                                          <p:spTgt spid="3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1" grpId="0" bldLvl="0" animBg="1"/>
      <p:bldP spid="212" grpId="0" bldLvl="0" animBg="1"/>
      <p:bldP spid="231"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六边形 1"/>
          <p:cNvSpPr/>
          <p:nvPr/>
        </p:nvSpPr>
        <p:spPr>
          <a:xfrm>
            <a:off x="4130675" y="1735455"/>
            <a:ext cx="4101465" cy="3536315"/>
          </a:xfrm>
          <a:prstGeom prst="hexagon">
            <a:avLst/>
          </a:prstGeom>
          <a:gradFill>
            <a:gsLst>
              <a:gs pos="0">
                <a:sysClr val="window" lastClr="FFFFFF">
                  <a:lumMod val="80000"/>
                </a:sysClr>
              </a:gs>
              <a:gs pos="100000">
                <a:sysClr val="window" lastClr="FFFFFF">
                  <a:lumMod val="97000"/>
                </a:sysClr>
              </a:gs>
            </a:gsLst>
            <a:lin ang="2700000" scaled="1"/>
          </a:gradFill>
          <a:ln w="22225"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444500" dist="177800" dir="2700000" algn="tl" rotWithShape="0">
              <a:prstClr val="black">
                <a:alpha val="30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grpSp>
        <p:nvGrpSpPr>
          <p:cNvPr id="76" name="组合 75"/>
          <p:cNvGrpSpPr/>
          <p:nvPr/>
        </p:nvGrpSpPr>
        <p:grpSpPr>
          <a:xfrm>
            <a:off x="4188460" y="1072515"/>
            <a:ext cx="1459865" cy="1459230"/>
            <a:chOff x="2135898" y="1485578"/>
            <a:chExt cx="1016511" cy="1016511"/>
          </a:xfrm>
        </p:grpSpPr>
        <p:sp>
          <p:nvSpPr>
            <p:cNvPr id="3" name="椭圆 2"/>
            <p:cNvSpPr/>
            <p:nvPr/>
          </p:nvSpPr>
          <p:spPr>
            <a:xfrm>
              <a:off x="2135898" y="1485578"/>
              <a:ext cx="1016511" cy="1016511"/>
            </a:xfrm>
            <a:prstGeom prst="ellipse">
              <a:avLst/>
            </a:prstGeom>
            <a:gradFill>
              <a:gsLst>
                <a:gs pos="0">
                  <a:sysClr val="window" lastClr="FFFFFF">
                    <a:lumMod val="80000"/>
                  </a:sysClr>
                </a:gs>
                <a:gs pos="100000">
                  <a:sysClr val="window" lastClr="FFFFFF">
                    <a:lumMod val="97000"/>
                  </a:sysClr>
                </a:gs>
              </a:gsLst>
              <a:lin ang="2700000" scaled="1"/>
            </a:gradFill>
            <a:ln w="22225"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203200" dist="101600" dir="2700000" algn="tl" rotWithShape="0">
                <a:prstClr val="black">
                  <a:alpha val="30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5" name="椭圆 14"/>
            <p:cNvSpPr/>
            <p:nvPr/>
          </p:nvSpPr>
          <p:spPr>
            <a:xfrm>
              <a:off x="2288503" y="1638183"/>
              <a:ext cx="711301" cy="711301"/>
            </a:xfrm>
            <a:prstGeom prst="ellipse">
              <a:avLst/>
            </a:prstGeom>
            <a:solidFill>
              <a:srgbClr val="12AFC0"/>
            </a:solidFill>
            <a:ln w="15875" cap="flat" cmpd="sng" algn="ctr">
              <a:solidFill>
                <a:srgbClr val="12AFC0"/>
              </a:solidFill>
              <a:prstDash val="solid"/>
            </a:ln>
            <a:effectLst>
              <a:outerShdw blurRad="63500" dist="25400" dir="2700000" algn="tl" rotWithShape="0">
                <a:prstClr val="black">
                  <a:alpha val="30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9" name="文本框 17"/>
            <p:cNvSpPr txBox="1"/>
            <p:nvPr/>
          </p:nvSpPr>
          <p:spPr>
            <a:xfrm>
              <a:off x="2328679" y="1719137"/>
              <a:ext cx="619899" cy="491889"/>
            </a:xfrm>
            <a:prstGeom prst="rect">
              <a:avLst/>
            </a:prstGeom>
            <a:noFill/>
          </p:spPr>
          <p:txBody>
            <a:bodyPr wrap="square" rtlCol="0">
              <a:spAutoFit/>
            </a:bodyPr>
            <a:lstStyle/>
            <a:p>
              <a:pPr algn="ctr"/>
              <a:r>
                <a:rPr lang="en-US" altLang="zh-CN" sz="4000" dirty="0">
                  <a:solidFill>
                    <a:prstClr val="white"/>
                  </a:solidFill>
                  <a:latin typeface="Impact" panose="020B0806030902050204" pitchFamily="34" charset="0"/>
                </a:rPr>
                <a:t>02</a:t>
              </a:r>
              <a:endParaRPr lang="en-US" altLang="zh-CN" sz="4000" dirty="0">
                <a:solidFill>
                  <a:prstClr val="white"/>
                </a:solidFill>
                <a:latin typeface="Impact" panose="020B0806030902050204" pitchFamily="34" charset="0"/>
              </a:endParaRPr>
            </a:p>
          </p:txBody>
        </p:sp>
      </p:grpSp>
      <p:sp>
        <p:nvSpPr>
          <p:cNvPr id="8" name="文本框 56"/>
          <p:cNvSpPr txBox="1"/>
          <p:nvPr/>
        </p:nvSpPr>
        <p:spPr>
          <a:xfrm>
            <a:off x="4170045" y="3058795"/>
            <a:ext cx="3970020" cy="613410"/>
          </a:xfrm>
          <a:prstGeom prst="rect">
            <a:avLst/>
          </a:prstGeom>
          <a:noFill/>
        </p:spPr>
        <p:txBody>
          <a:bodyPr wrap="square" rtlCol="0">
            <a:spAutoFit/>
          </a:bodyPr>
          <a:lstStyle/>
          <a:p>
            <a:pPr algn="ctr"/>
            <a:r>
              <a:rPr lang="zh-CN" altLang="en-US" sz="3200" b="1" dirty="0">
                <a:solidFill>
                  <a:srgbClr val="01ACBE"/>
                </a:solidFill>
                <a:latin typeface="微软雅黑" panose="020B0503020204020204" charset="-122"/>
                <a:ea typeface="微软雅黑" panose="020B0503020204020204" charset="-122"/>
                <a:sym typeface="+mn-ea"/>
              </a:rPr>
              <a:t>公司行政与人事制度</a:t>
            </a:r>
            <a:endParaRPr lang="zh-CN" altLang="en-US" sz="3200" b="1" dirty="0">
              <a:solidFill>
                <a:srgbClr val="01ACBE"/>
              </a:solidFill>
              <a:latin typeface="微软雅黑" panose="020B0503020204020204" charset="-122"/>
              <a:ea typeface="微软雅黑" panose="020B0503020204020204" charset="-122"/>
              <a:sym typeface="+mn-ea"/>
            </a:endParaRPr>
          </a:p>
        </p:txBody>
      </p:sp>
      <p:grpSp>
        <p:nvGrpSpPr>
          <p:cNvPr id="10" name="组合 9"/>
          <p:cNvGrpSpPr/>
          <p:nvPr/>
        </p:nvGrpSpPr>
        <p:grpSpPr>
          <a:xfrm>
            <a:off x="5749290" y="2075180"/>
            <a:ext cx="696595" cy="729615"/>
            <a:chOff x="9824" y="1944"/>
            <a:chExt cx="520" cy="571"/>
          </a:xfrm>
        </p:grpSpPr>
        <p:sp>
          <p:nvSpPr>
            <p:cNvPr id="22" name="Freeform 9"/>
            <p:cNvSpPr/>
            <p:nvPr/>
          </p:nvSpPr>
          <p:spPr bwMode="auto">
            <a:xfrm>
              <a:off x="9945" y="1944"/>
              <a:ext cx="279" cy="291"/>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solidFill>
              <a:srgbClr val="12AF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 name="Freeform 10"/>
            <p:cNvSpPr/>
            <p:nvPr/>
          </p:nvSpPr>
          <p:spPr bwMode="auto">
            <a:xfrm>
              <a:off x="9824" y="2213"/>
              <a:ext cx="521" cy="302"/>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solidFill>
              <a:srgbClr val="12AF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4" name="TextBox 39"/>
          <p:cNvSpPr txBox="1"/>
          <p:nvPr/>
        </p:nvSpPr>
        <p:spPr>
          <a:xfrm>
            <a:off x="4903783" y="3747431"/>
            <a:ext cx="995680" cy="352425"/>
          </a:xfrm>
          <a:prstGeom prst="rect">
            <a:avLst/>
          </a:prstGeom>
          <a:noFill/>
        </p:spPr>
        <p:txBody>
          <a:bodyPr wrap="none" rtlCol="0">
            <a:spAutoFit/>
          </a:bodyPr>
          <a:lstStyle/>
          <a:p>
            <a:pPr indent="0">
              <a:buFont typeface="Wingdings" panose="05000000000000000000" pitchFamily="2" charset="2"/>
              <a:buNone/>
            </a:pPr>
            <a:r>
              <a:rPr lang="zh-CN" altLang="en-US" sz="1600" b="1" dirty="0">
                <a:solidFill>
                  <a:srgbClr val="404040"/>
                </a:solidFill>
                <a:latin typeface="微软雅黑" panose="020B0503020204020204" charset="-122"/>
                <a:ea typeface="微软雅黑" panose="020B0503020204020204" charset="-122"/>
              </a:rPr>
              <a:t>入职手续</a:t>
            </a:r>
            <a:endParaRPr lang="zh-CN" altLang="en-US" sz="1600" b="1" dirty="0">
              <a:solidFill>
                <a:srgbClr val="404040"/>
              </a:solidFill>
              <a:latin typeface="微软雅黑" panose="020B0503020204020204" charset="-122"/>
              <a:ea typeface="微软雅黑" panose="020B0503020204020204" charset="-122"/>
            </a:endParaRPr>
          </a:p>
        </p:txBody>
      </p:sp>
      <p:sp>
        <p:nvSpPr>
          <p:cNvPr id="5" name="TextBox 40"/>
          <p:cNvSpPr txBox="1"/>
          <p:nvPr/>
        </p:nvSpPr>
        <p:spPr>
          <a:xfrm>
            <a:off x="6277387" y="3747431"/>
            <a:ext cx="995680" cy="352425"/>
          </a:xfrm>
          <a:prstGeom prst="rect">
            <a:avLst/>
          </a:prstGeom>
          <a:noFill/>
        </p:spPr>
        <p:txBody>
          <a:bodyPr wrap="none" rtlCol="0">
            <a:spAutoFit/>
          </a:bodyPr>
          <a:lstStyle/>
          <a:p>
            <a:pPr indent="0">
              <a:buFont typeface="Wingdings" panose="05000000000000000000" pitchFamily="2" charset="2"/>
              <a:buNone/>
            </a:pPr>
            <a:r>
              <a:rPr lang="zh-CN" altLang="en-US" sz="1600" b="1" dirty="0">
                <a:solidFill>
                  <a:srgbClr val="404040"/>
                </a:solidFill>
                <a:latin typeface="微软雅黑" panose="020B0503020204020204" charset="-122"/>
                <a:ea typeface="微软雅黑" panose="020B0503020204020204" charset="-122"/>
              </a:rPr>
              <a:t>离职手续</a:t>
            </a:r>
            <a:endParaRPr lang="zh-CN" altLang="en-US" sz="1600" b="1" dirty="0">
              <a:solidFill>
                <a:srgbClr val="404040"/>
              </a:solidFill>
              <a:latin typeface="微软雅黑" panose="020B0503020204020204" charset="-122"/>
              <a:ea typeface="微软雅黑" panose="020B0503020204020204" charset="-122"/>
            </a:endParaRPr>
          </a:p>
        </p:txBody>
      </p:sp>
      <p:sp>
        <p:nvSpPr>
          <p:cNvPr id="6" name="TextBox 11"/>
          <p:cNvSpPr txBox="1"/>
          <p:nvPr/>
        </p:nvSpPr>
        <p:spPr>
          <a:xfrm>
            <a:off x="4903783" y="4059882"/>
            <a:ext cx="995680" cy="352425"/>
          </a:xfrm>
          <a:prstGeom prst="rect">
            <a:avLst/>
          </a:prstGeom>
          <a:noFill/>
        </p:spPr>
        <p:txBody>
          <a:bodyPr wrap="none" rtlCol="0">
            <a:spAutoFit/>
          </a:bodyPr>
          <a:lstStyle/>
          <a:p>
            <a:pPr indent="0">
              <a:buFont typeface="Wingdings" panose="05000000000000000000" pitchFamily="2" charset="2"/>
              <a:buNone/>
            </a:pPr>
            <a:r>
              <a:rPr lang="zh-CN" altLang="en-US" sz="1600" b="1" dirty="0">
                <a:solidFill>
                  <a:srgbClr val="404040"/>
                </a:solidFill>
                <a:latin typeface="微软雅黑" panose="020B0503020204020204" charset="-122"/>
                <a:ea typeface="微软雅黑" panose="020B0503020204020204" charset="-122"/>
              </a:rPr>
              <a:t>考勤管理</a:t>
            </a:r>
            <a:endParaRPr lang="zh-CN" altLang="en-US" sz="1600" b="1" dirty="0">
              <a:solidFill>
                <a:srgbClr val="404040"/>
              </a:solidFill>
              <a:latin typeface="微软雅黑" panose="020B0503020204020204" charset="-122"/>
              <a:ea typeface="微软雅黑" panose="020B0503020204020204" charset="-122"/>
            </a:endParaRPr>
          </a:p>
        </p:txBody>
      </p:sp>
      <p:sp>
        <p:nvSpPr>
          <p:cNvPr id="7" name="TextBox 12"/>
          <p:cNvSpPr txBox="1"/>
          <p:nvPr/>
        </p:nvSpPr>
        <p:spPr>
          <a:xfrm>
            <a:off x="6277387" y="4059882"/>
            <a:ext cx="995680" cy="352425"/>
          </a:xfrm>
          <a:prstGeom prst="rect">
            <a:avLst/>
          </a:prstGeom>
          <a:noFill/>
        </p:spPr>
        <p:txBody>
          <a:bodyPr wrap="none" rtlCol="0">
            <a:spAutoFit/>
          </a:bodyPr>
          <a:lstStyle/>
          <a:p>
            <a:pPr indent="0">
              <a:buFont typeface="Wingdings" panose="05000000000000000000" pitchFamily="2" charset="2"/>
              <a:buNone/>
            </a:pPr>
            <a:r>
              <a:rPr lang="zh-CN" altLang="en-US" sz="1600" b="1" dirty="0">
                <a:solidFill>
                  <a:srgbClr val="404040"/>
                </a:solidFill>
                <a:latin typeface="微软雅黑" panose="020B0503020204020204" charset="-122"/>
                <a:ea typeface="微软雅黑" panose="020B0503020204020204" charset="-122"/>
              </a:rPr>
              <a:t>假期管理</a:t>
            </a:r>
            <a:endParaRPr lang="zh-CN" altLang="en-US" sz="1600" b="1" dirty="0">
              <a:solidFill>
                <a:srgbClr val="404040"/>
              </a:solidFill>
              <a:latin typeface="微软雅黑" panose="020B0503020204020204" charset="-122"/>
              <a:ea typeface="微软雅黑" panose="020B0503020204020204" charset="-122"/>
            </a:endParaRPr>
          </a:p>
        </p:txBody>
      </p:sp>
      <p:sp>
        <p:nvSpPr>
          <p:cNvPr id="9" name="TextBox 11"/>
          <p:cNvSpPr txBox="1"/>
          <p:nvPr/>
        </p:nvSpPr>
        <p:spPr>
          <a:xfrm>
            <a:off x="4908863" y="4339282"/>
            <a:ext cx="995680" cy="352425"/>
          </a:xfrm>
          <a:prstGeom prst="rect">
            <a:avLst/>
          </a:prstGeom>
          <a:noFill/>
        </p:spPr>
        <p:txBody>
          <a:bodyPr wrap="none" rtlCol="0">
            <a:spAutoFit/>
          </a:bodyPr>
          <a:lstStyle/>
          <a:p>
            <a:pPr indent="0">
              <a:buFont typeface="Wingdings" panose="05000000000000000000" pitchFamily="2" charset="2"/>
              <a:buNone/>
            </a:pPr>
            <a:r>
              <a:rPr lang="zh-CN" altLang="en-US" sz="1600" b="1" dirty="0">
                <a:solidFill>
                  <a:srgbClr val="404040"/>
                </a:solidFill>
                <a:latin typeface="微软雅黑" panose="020B0503020204020204" charset="-122"/>
                <a:ea typeface="微软雅黑" panose="020B0503020204020204" charset="-122"/>
              </a:rPr>
              <a:t>假期审批</a:t>
            </a:r>
            <a:endParaRPr lang="zh-CN" altLang="en-US" sz="1600" b="1" dirty="0">
              <a:solidFill>
                <a:srgbClr val="404040"/>
              </a:solidFill>
              <a:latin typeface="微软雅黑" panose="020B0503020204020204" charset="-122"/>
              <a:ea typeface="微软雅黑" panose="020B0503020204020204" charset="-122"/>
            </a:endParaRPr>
          </a:p>
        </p:txBody>
      </p:sp>
      <p:sp>
        <p:nvSpPr>
          <p:cNvPr id="11" name="TextBox 12"/>
          <p:cNvSpPr txBox="1"/>
          <p:nvPr/>
        </p:nvSpPr>
        <p:spPr>
          <a:xfrm>
            <a:off x="6267227" y="4339282"/>
            <a:ext cx="995680" cy="352425"/>
          </a:xfrm>
          <a:prstGeom prst="rect">
            <a:avLst/>
          </a:prstGeom>
          <a:noFill/>
        </p:spPr>
        <p:txBody>
          <a:bodyPr wrap="none" rtlCol="0">
            <a:spAutoFit/>
          </a:bodyPr>
          <a:lstStyle/>
          <a:p>
            <a:pPr indent="0">
              <a:buFont typeface="Wingdings" panose="05000000000000000000" pitchFamily="2" charset="2"/>
              <a:buNone/>
            </a:pPr>
            <a:r>
              <a:rPr lang="zh-CN" altLang="en-US" sz="1600" b="1" dirty="0">
                <a:solidFill>
                  <a:srgbClr val="404040"/>
                </a:solidFill>
                <a:latin typeface="微软雅黑" panose="020B0503020204020204" charset="-122"/>
                <a:ea typeface="微软雅黑" panose="020B0503020204020204" charset="-122"/>
              </a:rPr>
              <a:t>福利制度</a:t>
            </a:r>
            <a:endParaRPr lang="zh-CN" altLang="en-US" sz="1600" b="1" dirty="0">
              <a:solidFill>
                <a:srgbClr val="404040"/>
              </a:solidFill>
              <a:latin typeface="微软雅黑" panose="020B0503020204020204" charset="-122"/>
              <a:ea typeface="微软雅黑" panose="020B0503020204020204" charset="-122"/>
            </a:endParaRPr>
          </a:p>
        </p:txBody>
      </p:sp>
      <p:sp>
        <p:nvSpPr>
          <p:cNvPr id="12" name="TextBox 11"/>
          <p:cNvSpPr txBox="1"/>
          <p:nvPr/>
        </p:nvSpPr>
        <p:spPr>
          <a:xfrm>
            <a:off x="4913943" y="4679642"/>
            <a:ext cx="995680" cy="352425"/>
          </a:xfrm>
          <a:prstGeom prst="rect">
            <a:avLst/>
          </a:prstGeom>
          <a:noFill/>
        </p:spPr>
        <p:txBody>
          <a:bodyPr wrap="none" rtlCol="0">
            <a:spAutoFit/>
          </a:bodyPr>
          <a:lstStyle/>
          <a:p>
            <a:pPr indent="0">
              <a:buFont typeface="Wingdings" panose="05000000000000000000" pitchFamily="2" charset="2"/>
              <a:buNone/>
            </a:pPr>
            <a:r>
              <a:rPr lang="zh-CN" altLang="en-US" sz="1600" b="1" dirty="0">
                <a:solidFill>
                  <a:srgbClr val="404040"/>
                </a:solidFill>
                <a:latin typeface="微软雅黑" panose="020B0503020204020204" charset="-122"/>
                <a:ea typeface="微软雅黑" panose="020B0503020204020204" charset="-122"/>
              </a:rPr>
              <a:t>其他福利</a:t>
            </a:r>
            <a:endParaRPr lang="zh-CN" altLang="en-US" sz="1600" b="1" dirty="0">
              <a:solidFill>
                <a:srgbClr val="404040"/>
              </a:solidFill>
              <a:latin typeface="微软雅黑" panose="020B0503020204020204" charset="-122"/>
              <a:ea typeface="微软雅黑" panose="020B0503020204020204" charset="-122"/>
            </a:endParaRPr>
          </a:p>
        </p:txBody>
      </p:sp>
      <p:sp>
        <p:nvSpPr>
          <p:cNvPr id="13" name="TextBox 12"/>
          <p:cNvSpPr txBox="1"/>
          <p:nvPr/>
        </p:nvSpPr>
        <p:spPr>
          <a:xfrm>
            <a:off x="6272307" y="4679642"/>
            <a:ext cx="995680" cy="352425"/>
          </a:xfrm>
          <a:prstGeom prst="rect">
            <a:avLst/>
          </a:prstGeom>
          <a:noFill/>
        </p:spPr>
        <p:txBody>
          <a:bodyPr wrap="none" rtlCol="0">
            <a:spAutoFit/>
          </a:bodyPr>
          <a:lstStyle/>
          <a:p>
            <a:pPr indent="0">
              <a:buFont typeface="Wingdings" panose="05000000000000000000" pitchFamily="2" charset="2"/>
              <a:buNone/>
            </a:pPr>
            <a:r>
              <a:rPr lang="zh-CN" altLang="en-US" sz="1600" b="1" dirty="0">
                <a:solidFill>
                  <a:srgbClr val="404040"/>
                </a:solidFill>
                <a:latin typeface="微软雅黑" panose="020B0503020204020204" charset="-122"/>
                <a:ea typeface="微软雅黑" panose="020B0503020204020204" charset="-122"/>
              </a:rPr>
              <a:t>薪酬政策</a:t>
            </a:r>
            <a:endParaRPr lang="zh-CN" altLang="en-US" sz="1600" b="1" dirty="0">
              <a:solidFill>
                <a:srgbClr val="404040"/>
              </a:solidFill>
              <a:latin typeface="微软雅黑" panose="020B0503020204020204" charset="-122"/>
              <a:ea typeface="微软雅黑" panose="020B0503020204020204" charset="-122"/>
            </a:endParaRPr>
          </a:p>
        </p:txBody>
      </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p:cTn id="7" dur="500" fill="hold"/>
                                        <p:tgtEl>
                                          <p:spTgt spid="76"/>
                                        </p:tgtEl>
                                        <p:attrNameLst>
                                          <p:attrName>ppt_w</p:attrName>
                                        </p:attrNameLst>
                                      </p:cBhvr>
                                      <p:tavLst>
                                        <p:tav tm="0">
                                          <p:val>
                                            <p:strVal val="4*#ppt_w"/>
                                          </p:val>
                                        </p:tav>
                                        <p:tav tm="100000">
                                          <p:val>
                                            <p:strVal val="#ppt_w"/>
                                          </p:val>
                                        </p:tav>
                                      </p:tavLst>
                                    </p:anim>
                                    <p:anim calcmode="lin" valueType="num">
                                      <p:cBhvr>
                                        <p:cTn id="8" dur="500" fill="hold"/>
                                        <p:tgtEl>
                                          <p:spTgt spid="76"/>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53" presetClass="entr" presetSubtype="16" fill="hold" grpId="1"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p:stCondLst>
                              <p:cond delay="1000"/>
                            </p:stCondLst>
                            <p:childTnLst>
                              <p:par>
                                <p:cTn id="16" presetID="23" presetClass="entr" presetSubtype="16"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childTnLst>
                                </p:cTn>
                              </p:par>
                            </p:childTnLst>
                          </p:cTn>
                        </p:par>
                        <p:par>
                          <p:cTn id="20" fill="hold">
                            <p:stCondLst>
                              <p:cond delay="1500"/>
                            </p:stCondLst>
                            <p:childTnLst>
                              <p:par>
                                <p:cTn id="21" presetID="41" presetClass="entr" presetSubtype="0" fill="hold" grpId="3" nodeType="afterEffect">
                                  <p:stCondLst>
                                    <p:cond delay="0"/>
                                  </p:stCondLst>
                                  <p:iterate type="lt">
                                    <p:tmPct val="10000"/>
                                  </p:iterate>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8"/>
                                        </p:tgtEl>
                                        <p:attrNameLst>
                                          <p:attrName>ppt_y</p:attrName>
                                        </p:attrNameLst>
                                      </p:cBhvr>
                                      <p:tavLst>
                                        <p:tav tm="0">
                                          <p:val>
                                            <p:strVal val="#ppt_y"/>
                                          </p:val>
                                        </p:tav>
                                        <p:tav tm="100000">
                                          <p:val>
                                            <p:strVal val="#ppt_y"/>
                                          </p:val>
                                        </p:tav>
                                      </p:tavLst>
                                    </p:anim>
                                    <p:anim calcmode="lin" valueType="num">
                                      <p:cBhvr>
                                        <p:cTn id="25"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8"/>
                                        </p:tgtEl>
                                      </p:cBhvr>
                                    </p:animEffect>
                                  </p:childTnLst>
                                </p:cTn>
                              </p:par>
                            </p:childTnLst>
                          </p:cTn>
                        </p:par>
                        <p:par>
                          <p:cTn id="28" fill="hold">
                            <p:stCondLst>
                              <p:cond delay="2400"/>
                            </p:stCondLst>
                            <p:childTnLst>
                              <p:par>
                                <p:cTn id="29" presetID="10" presetClass="entr" presetSubtype="0"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par>
                          <p:cTn id="35" fill="hold">
                            <p:stCondLst>
                              <p:cond delay="2900"/>
                            </p:stCondLst>
                            <p:childTnLst>
                              <p:par>
                                <p:cTn id="36" presetID="10" presetClass="entr" presetSubtype="0"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childTnLst>
                          </p:cTn>
                        </p:par>
                        <p:par>
                          <p:cTn id="42" fill="hold">
                            <p:stCondLst>
                              <p:cond delay="3400"/>
                            </p:stCondLst>
                            <p:childTnLst>
                              <p:par>
                                <p:cTn id="43" presetID="10" presetClass="entr" presetSubtype="0"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childTnLst>
                          </p:cTn>
                        </p:par>
                        <p:par>
                          <p:cTn id="49" fill="hold">
                            <p:stCondLst>
                              <p:cond delay="3900"/>
                            </p:stCondLst>
                            <p:childTnLst>
                              <p:par>
                                <p:cTn id="50" presetID="10" presetClass="entr" presetSubtype="0"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bldLvl="0" animBg="1"/>
      <p:bldP spid="8" grpId="0"/>
      <p:bldP spid="8" grpId="1"/>
      <p:bldP spid="8" grpId="2"/>
      <p:bldP spid="8" grpId="3"/>
      <p:bldP spid="4" grpId="0"/>
      <p:bldP spid="5" grpId="0"/>
      <p:bldP spid="6" grpId="0"/>
      <p:bldP spid="7" grpId="0"/>
      <p:bldP spid="9" grpId="0"/>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1433195" y="161925"/>
            <a:ext cx="2889885" cy="483235"/>
          </a:xfrm>
          <a:prstGeom prst="rect">
            <a:avLst/>
          </a:prstGeom>
          <a:noFill/>
        </p:spPr>
        <p:txBody>
          <a:bodyPr wrap="square" rtlCol="0" anchor="t">
            <a:spAutoFit/>
          </a:bodyPr>
          <a:lstStyle/>
          <a:p>
            <a:r>
              <a:rPr lang="zh-CN" altLang="en-US" sz="2400" b="1" dirty="0">
                <a:gradFill>
                  <a:gsLst>
                    <a:gs pos="0">
                      <a:srgbClr val="FFC97B"/>
                    </a:gs>
                    <a:gs pos="36000">
                      <a:srgbClr val="01C2D6"/>
                    </a:gs>
                    <a:gs pos="68000">
                      <a:srgbClr val="EE9E9E"/>
                    </a:gs>
                    <a:gs pos="100000">
                      <a:srgbClr val="945DA9"/>
                    </a:gs>
                  </a:gsLst>
                  <a:lin ang="21594000" scaled="0"/>
                </a:gradFill>
                <a:latin typeface="Impact" panose="020B0806030902050204" pitchFamily="34" charset="0"/>
                <a:ea typeface="微软雅黑" panose="020B0503020204020204" charset="-122"/>
                <a:sym typeface="+mn-ea"/>
              </a:rPr>
              <a:t>入职手续</a:t>
            </a:r>
            <a:endParaRPr lang="zh-CN" altLang="en-US" sz="2400" b="1" dirty="0">
              <a:gradFill>
                <a:gsLst>
                  <a:gs pos="0">
                    <a:srgbClr val="FFC97B"/>
                  </a:gs>
                  <a:gs pos="36000">
                    <a:srgbClr val="01C2D6"/>
                  </a:gs>
                  <a:gs pos="68000">
                    <a:srgbClr val="EE9E9E"/>
                  </a:gs>
                  <a:gs pos="100000">
                    <a:srgbClr val="945DA9"/>
                  </a:gs>
                </a:gsLst>
                <a:lin ang="21594000" scaled="0"/>
              </a:gradFill>
              <a:latin typeface="Impact" panose="020B0806030902050204" pitchFamily="34" charset="0"/>
              <a:ea typeface="微软雅黑" panose="020B0503020204020204" charset="-122"/>
              <a:sym typeface="+mn-ea"/>
            </a:endParaRPr>
          </a:p>
        </p:txBody>
      </p:sp>
      <p:grpSp>
        <p:nvGrpSpPr>
          <p:cNvPr id="146" name="组合 145"/>
          <p:cNvGrpSpPr/>
          <p:nvPr/>
        </p:nvGrpSpPr>
        <p:grpSpPr>
          <a:xfrm>
            <a:off x="1018540" y="1615440"/>
            <a:ext cx="2901950" cy="2901950"/>
            <a:chOff x="1604" y="2544"/>
            <a:chExt cx="4570" cy="4570"/>
          </a:xfrm>
        </p:grpSpPr>
        <p:sp>
          <p:nvSpPr>
            <p:cNvPr id="21" name="圆角矩形 20"/>
            <p:cNvSpPr/>
            <p:nvPr/>
          </p:nvSpPr>
          <p:spPr>
            <a:xfrm>
              <a:off x="1604" y="2544"/>
              <a:ext cx="4571" cy="4571"/>
            </a:xfrm>
            <a:prstGeom prst="roundRect">
              <a:avLst>
                <a:gd name="adj" fmla="val 18269"/>
              </a:avLst>
            </a:prstGeom>
            <a:gradFill>
              <a:gsLst>
                <a:gs pos="100000">
                  <a:sysClr val="window" lastClr="FFFFFF"/>
                </a:gs>
                <a:gs pos="0">
                  <a:sysClr val="window" lastClr="FFFFFF">
                    <a:lumMod val="85000"/>
                  </a:sysClr>
                </a:gs>
              </a:gsLst>
              <a:lin ang="2700000" scaled="1"/>
            </a:gradFill>
            <a:ln w="22225"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469900" dist="152400" dir="2700000" algn="tl" rotWithShape="0">
                <a:prstClr val="black">
                  <a:alpha val="35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22" name="圆角矩形 21"/>
            <p:cNvSpPr/>
            <p:nvPr/>
          </p:nvSpPr>
          <p:spPr>
            <a:xfrm>
              <a:off x="1850" y="2790"/>
              <a:ext cx="4079" cy="4079"/>
            </a:xfrm>
            <a:prstGeom prst="roundRect">
              <a:avLst>
                <a:gd name="adj" fmla="val 18269"/>
              </a:avLst>
            </a:prstGeom>
            <a:gradFill>
              <a:gsLst>
                <a:gs pos="100000">
                  <a:sysClr val="window" lastClr="FFFFFF"/>
                </a:gs>
                <a:gs pos="0">
                  <a:sysClr val="window" lastClr="FFFFFF">
                    <a:lumMod val="85000"/>
                  </a:sysClr>
                </a:gs>
              </a:gsLst>
              <a:lin ang="2700000" scaled="1"/>
            </a:gradFill>
            <a:ln w="22225"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38100" dir="2700000" algn="tl" rotWithShape="0">
                <a:prstClr val="black">
                  <a:alpha val="40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grpSp>
          <p:nvGrpSpPr>
            <p:cNvPr id="24" name="组合 23"/>
            <p:cNvGrpSpPr/>
            <p:nvPr/>
          </p:nvGrpSpPr>
          <p:grpSpPr>
            <a:xfrm>
              <a:off x="2159" y="3136"/>
              <a:ext cx="3462" cy="3387"/>
              <a:chOff x="1370879" y="1864591"/>
              <a:chExt cx="2198543" cy="2150918"/>
            </a:xfrm>
          </p:grpSpPr>
          <p:grpSp>
            <p:nvGrpSpPr>
              <p:cNvPr id="25" name="组合 24"/>
              <p:cNvGrpSpPr/>
              <p:nvPr/>
            </p:nvGrpSpPr>
            <p:grpSpPr>
              <a:xfrm>
                <a:off x="1370879" y="1864591"/>
                <a:ext cx="207818" cy="207818"/>
                <a:chOff x="4559531" y="2227811"/>
                <a:chExt cx="207818" cy="207818"/>
              </a:xfrm>
            </p:grpSpPr>
            <p:sp>
              <p:nvSpPr>
                <p:cNvPr id="26" name="椭圆 25"/>
                <p:cNvSpPr/>
                <p:nvPr/>
              </p:nvSpPr>
              <p:spPr>
                <a:xfrm>
                  <a:off x="4559531" y="2227811"/>
                  <a:ext cx="207818" cy="207818"/>
                </a:xfrm>
                <a:prstGeom prst="ellipse">
                  <a:avLst/>
                </a:prstGeom>
                <a:gradFill>
                  <a:gsLst>
                    <a:gs pos="0">
                      <a:sysClr val="window" lastClr="FFFFFF"/>
                    </a:gs>
                    <a:gs pos="100000">
                      <a:sysClr val="window" lastClr="FFFFFF">
                        <a:lumMod val="75000"/>
                      </a:sysClr>
                    </a:gs>
                  </a:gsLst>
                  <a:lin ang="2700000" scaled="1"/>
                </a:gradFill>
                <a:ln w="25400" cap="flat" cmpd="sng" algn="ctr">
                  <a:noFill/>
                  <a:prstDash val="solid"/>
                </a:ln>
                <a:effectLst>
                  <a:outerShdw blurRad="139700" dist="63500" dir="2700000" algn="tl" rotWithShape="0">
                    <a:prstClr val="black">
                      <a:alpha val="29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27" name="六边形 26"/>
                <p:cNvSpPr/>
                <p:nvPr/>
              </p:nvSpPr>
              <p:spPr>
                <a:xfrm>
                  <a:off x="4605890" y="2272872"/>
                  <a:ext cx="115099" cy="117695"/>
                </a:xfrm>
                <a:prstGeom prst="hexagon">
                  <a:avLst/>
                </a:prstGeom>
                <a:solidFill>
                  <a:sysClr val="windowText" lastClr="000000">
                    <a:lumMod val="65000"/>
                    <a:lumOff val="35000"/>
                  </a:sysClr>
                </a:solidFill>
                <a:ln w="25400" cap="flat" cmpd="sng" algn="ctr">
                  <a:noFill/>
                  <a:prstDash val="solid"/>
                </a:ln>
                <a:effectLst>
                  <a:innerShdw blurRad="50800" dist="25400" dir="13500000">
                    <a:prstClr val="black">
                      <a:alpha val="50000"/>
                    </a:prstClr>
                  </a:inn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sysClr val="windowText" lastClr="000000">
                        <a:lumMod val="50000"/>
                        <a:lumOff val="50000"/>
                      </a:sysClr>
                    </a:solidFill>
                  </a:endParaRPr>
                </a:p>
              </p:txBody>
            </p:sp>
          </p:grpSp>
          <p:grpSp>
            <p:nvGrpSpPr>
              <p:cNvPr id="28" name="组合 27"/>
              <p:cNvGrpSpPr/>
              <p:nvPr/>
            </p:nvGrpSpPr>
            <p:grpSpPr>
              <a:xfrm>
                <a:off x="3361604" y="1864591"/>
                <a:ext cx="207818" cy="207818"/>
                <a:chOff x="4559531" y="2227811"/>
                <a:chExt cx="207818" cy="207818"/>
              </a:xfrm>
            </p:grpSpPr>
            <p:sp>
              <p:nvSpPr>
                <p:cNvPr id="29" name="椭圆 28"/>
                <p:cNvSpPr/>
                <p:nvPr/>
              </p:nvSpPr>
              <p:spPr>
                <a:xfrm>
                  <a:off x="4559531" y="2227811"/>
                  <a:ext cx="207818" cy="207818"/>
                </a:xfrm>
                <a:prstGeom prst="ellipse">
                  <a:avLst/>
                </a:prstGeom>
                <a:gradFill>
                  <a:gsLst>
                    <a:gs pos="0">
                      <a:sysClr val="window" lastClr="FFFFFF"/>
                    </a:gs>
                    <a:gs pos="100000">
                      <a:sysClr val="window" lastClr="FFFFFF">
                        <a:lumMod val="75000"/>
                      </a:sysClr>
                    </a:gs>
                  </a:gsLst>
                  <a:lin ang="2700000" scaled="1"/>
                </a:gradFill>
                <a:ln w="25400" cap="flat" cmpd="sng" algn="ctr">
                  <a:noFill/>
                  <a:prstDash val="solid"/>
                </a:ln>
                <a:effectLst>
                  <a:outerShdw blurRad="139700" dist="63500" dir="2700000" algn="tl" rotWithShape="0">
                    <a:prstClr val="black">
                      <a:alpha val="29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30" name="六边形 29"/>
                <p:cNvSpPr/>
                <p:nvPr/>
              </p:nvSpPr>
              <p:spPr>
                <a:xfrm>
                  <a:off x="4605890" y="2272872"/>
                  <a:ext cx="115099" cy="117695"/>
                </a:xfrm>
                <a:prstGeom prst="hexagon">
                  <a:avLst/>
                </a:prstGeom>
                <a:solidFill>
                  <a:sysClr val="windowText" lastClr="000000">
                    <a:lumMod val="65000"/>
                    <a:lumOff val="35000"/>
                  </a:sysClr>
                </a:solidFill>
                <a:ln w="25400" cap="flat" cmpd="sng" algn="ctr">
                  <a:noFill/>
                  <a:prstDash val="solid"/>
                </a:ln>
                <a:effectLst>
                  <a:innerShdw blurRad="50800" dist="25400" dir="13500000">
                    <a:prstClr val="black">
                      <a:alpha val="50000"/>
                    </a:prstClr>
                  </a:inn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sysClr val="windowText" lastClr="000000">
                        <a:lumMod val="50000"/>
                        <a:lumOff val="50000"/>
                      </a:sysClr>
                    </a:solidFill>
                  </a:endParaRPr>
                </a:p>
              </p:txBody>
            </p:sp>
          </p:grpSp>
          <p:grpSp>
            <p:nvGrpSpPr>
              <p:cNvPr id="31" name="组合 30"/>
              <p:cNvGrpSpPr/>
              <p:nvPr/>
            </p:nvGrpSpPr>
            <p:grpSpPr>
              <a:xfrm>
                <a:off x="1370879" y="3807691"/>
                <a:ext cx="207818" cy="207818"/>
                <a:chOff x="4559531" y="2227811"/>
                <a:chExt cx="207818" cy="207818"/>
              </a:xfrm>
            </p:grpSpPr>
            <p:sp>
              <p:nvSpPr>
                <p:cNvPr id="32" name="椭圆 31"/>
                <p:cNvSpPr/>
                <p:nvPr/>
              </p:nvSpPr>
              <p:spPr>
                <a:xfrm>
                  <a:off x="4559531" y="2227811"/>
                  <a:ext cx="207818" cy="207818"/>
                </a:xfrm>
                <a:prstGeom prst="ellipse">
                  <a:avLst/>
                </a:prstGeom>
                <a:gradFill>
                  <a:gsLst>
                    <a:gs pos="0">
                      <a:sysClr val="window" lastClr="FFFFFF"/>
                    </a:gs>
                    <a:gs pos="100000">
                      <a:sysClr val="window" lastClr="FFFFFF">
                        <a:lumMod val="75000"/>
                      </a:sysClr>
                    </a:gs>
                  </a:gsLst>
                  <a:lin ang="2700000" scaled="1"/>
                </a:gradFill>
                <a:ln w="25400" cap="flat" cmpd="sng" algn="ctr">
                  <a:noFill/>
                  <a:prstDash val="solid"/>
                </a:ln>
                <a:effectLst>
                  <a:outerShdw blurRad="139700" dist="63500" dir="2700000" algn="tl" rotWithShape="0">
                    <a:prstClr val="black">
                      <a:alpha val="29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38" name="六边形 37"/>
                <p:cNvSpPr/>
                <p:nvPr/>
              </p:nvSpPr>
              <p:spPr>
                <a:xfrm>
                  <a:off x="4605890" y="2272872"/>
                  <a:ext cx="115099" cy="117695"/>
                </a:xfrm>
                <a:prstGeom prst="hexagon">
                  <a:avLst/>
                </a:prstGeom>
                <a:solidFill>
                  <a:sysClr val="windowText" lastClr="000000">
                    <a:lumMod val="65000"/>
                    <a:lumOff val="35000"/>
                  </a:sysClr>
                </a:solidFill>
                <a:ln w="25400" cap="flat" cmpd="sng" algn="ctr">
                  <a:noFill/>
                  <a:prstDash val="solid"/>
                </a:ln>
                <a:effectLst>
                  <a:innerShdw blurRad="50800" dist="25400" dir="13500000">
                    <a:prstClr val="black">
                      <a:alpha val="50000"/>
                    </a:prstClr>
                  </a:inn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sysClr val="windowText" lastClr="000000">
                        <a:lumMod val="50000"/>
                        <a:lumOff val="50000"/>
                      </a:sysClr>
                    </a:solidFill>
                  </a:endParaRPr>
                </a:p>
              </p:txBody>
            </p:sp>
          </p:grpSp>
          <p:grpSp>
            <p:nvGrpSpPr>
              <p:cNvPr id="39" name="组合 38"/>
              <p:cNvGrpSpPr/>
              <p:nvPr/>
            </p:nvGrpSpPr>
            <p:grpSpPr>
              <a:xfrm>
                <a:off x="3361604" y="3807691"/>
                <a:ext cx="207818" cy="207818"/>
                <a:chOff x="4559531" y="2227811"/>
                <a:chExt cx="207818" cy="207818"/>
              </a:xfrm>
            </p:grpSpPr>
            <p:sp>
              <p:nvSpPr>
                <p:cNvPr id="40" name="椭圆 39"/>
                <p:cNvSpPr/>
                <p:nvPr/>
              </p:nvSpPr>
              <p:spPr>
                <a:xfrm>
                  <a:off x="4559531" y="2227811"/>
                  <a:ext cx="207818" cy="207818"/>
                </a:xfrm>
                <a:prstGeom prst="ellipse">
                  <a:avLst/>
                </a:prstGeom>
                <a:gradFill>
                  <a:gsLst>
                    <a:gs pos="0">
                      <a:sysClr val="window" lastClr="FFFFFF"/>
                    </a:gs>
                    <a:gs pos="100000">
                      <a:sysClr val="window" lastClr="FFFFFF">
                        <a:lumMod val="75000"/>
                      </a:sysClr>
                    </a:gs>
                  </a:gsLst>
                  <a:lin ang="2700000" scaled="1"/>
                </a:gradFill>
                <a:ln w="25400" cap="flat" cmpd="sng" algn="ctr">
                  <a:noFill/>
                  <a:prstDash val="solid"/>
                </a:ln>
                <a:effectLst>
                  <a:outerShdw blurRad="139700" dist="63500" dir="2700000" algn="tl" rotWithShape="0">
                    <a:prstClr val="black">
                      <a:alpha val="29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41" name="六边形 40"/>
                <p:cNvSpPr/>
                <p:nvPr/>
              </p:nvSpPr>
              <p:spPr>
                <a:xfrm>
                  <a:off x="4605890" y="2272872"/>
                  <a:ext cx="115099" cy="117695"/>
                </a:xfrm>
                <a:prstGeom prst="hexagon">
                  <a:avLst/>
                </a:prstGeom>
                <a:solidFill>
                  <a:sysClr val="windowText" lastClr="000000">
                    <a:lumMod val="65000"/>
                    <a:lumOff val="35000"/>
                  </a:sysClr>
                </a:solidFill>
                <a:ln w="25400" cap="flat" cmpd="sng" algn="ctr">
                  <a:noFill/>
                  <a:prstDash val="solid"/>
                </a:ln>
                <a:effectLst>
                  <a:innerShdw blurRad="50800" dist="25400" dir="13500000">
                    <a:prstClr val="black">
                      <a:alpha val="50000"/>
                    </a:prstClr>
                  </a:inn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sysClr val="windowText" lastClr="000000">
                        <a:lumMod val="50000"/>
                        <a:lumOff val="50000"/>
                      </a:sysClr>
                    </a:solidFill>
                  </a:endParaRPr>
                </a:p>
              </p:txBody>
            </p:sp>
          </p:grpSp>
        </p:grpSp>
        <p:grpSp>
          <p:nvGrpSpPr>
            <p:cNvPr id="123" name="组合 122"/>
            <p:cNvGrpSpPr/>
            <p:nvPr/>
          </p:nvGrpSpPr>
          <p:grpSpPr>
            <a:xfrm>
              <a:off x="2210" y="3599"/>
              <a:ext cx="3360" cy="621"/>
              <a:chOff x="1403208" y="2615679"/>
              <a:chExt cx="2133884" cy="394206"/>
            </a:xfrm>
          </p:grpSpPr>
          <p:sp>
            <p:nvSpPr>
              <p:cNvPr id="124" name="矩形 123"/>
              <p:cNvSpPr/>
              <p:nvPr/>
            </p:nvSpPr>
            <p:spPr>
              <a:xfrm>
                <a:off x="1403208" y="2615679"/>
                <a:ext cx="2133884" cy="394206"/>
              </a:xfrm>
              <a:prstGeom prst="rect">
                <a:avLst/>
              </a:prstGeom>
              <a:solidFill>
                <a:srgbClr val="FFB850"/>
              </a:solidFill>
              <a:ln w="15875" cap="flat" cmpd="sng" algn="ctr">
                <a:gradFill flip="none" rotWithShape="1">
                  <a:gsLst>
                    <a:gs pos="0">
                      <a:sysClr val="window" lastClr="FFFFFF">
                        <a:lumMod val="75000"/>
                      </a:sysClr>
                    </a:gs>
                    <a:gs pos="100000">
                      <a:sysClr val="window" lastClr="FFFFFF"/>
                    </a:gs>
                  </a:gsLst>
                  <a:lin ang="2700000" scaled="1"/>
                  <a:tileRect/>
                </a:gradFill>
                <a:prstDash val="solid"/>
              </a:ln>
              <a:effectLst>
                <a:innerShdw blurRad="63500" dist="38100" dir="13500000">
                  <a:prstClr val="black">
                    <a:alpha val="50000"/>
                  </a:prstClr>
                </a:inn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125" name="文本框 124"/>
              <p:cNvSpPr txBox="1"/>
              <p:nvPr/>
            </p:nvSpPr>
            <p:spPr>
              <a:xfrm>
                <a:off x="1691973" y="2630919"/>
                <a:ext cx="1556353" cy="365760"/>
              </a:xfrm>
              <a:prstGeom prst="rect">
                <a:avLst/>
              </a:prstGeom>
              <a:noFill/>
            </p:spPr>
            <p:txBody>
              <a:bodyPr wrap="square" rtlCol="0">
                <a:spAutoFit/>
              </a:bodyPr>
              <a:lstStyle/>
              <a:p>
                <a:pPr algn="ctr"/>
                <a:r>
                  <a:rPr lang="zh-CN" altLang="en-US" dirty="0">
                    <a:solidFill>
                      <a:sysClr val="window" lastClr="FFFFFF"/>
                    </a:solidFill>
                    <a:latin typeface="时尚中黑简体" panose="01010104010101010101" pitchFamily="2" charset="-122"/>
                    <a:ea typeface="时尚中黑简体" panose="01010104010101010101" pitchFamily="2" charset="-122"/>
                  </a:rPr>
                  <a:t>入职</a:t>
                </a:r>
                <a:endParaRPr lang="zh-CN" altLang="en-US" dirty="0">
                  <a:solidFill>
                    <a:sysClr val="window" lastClr="FFFFFF"/>
                  </a:solidFill>
                  <a:latin typeface="时尚中黑简体" panose="01010104010101010101" pitchFamily="2" charset="-122"/>
                  <a:ea typeface="时尚中黑简体" panose="01010104010101010101" pitchFamily="2" charset="-122"/>
                </a:endParaRPr>
              </a:p>
            </p:txBody>
          </p:sp>
        </p:grpSp>
        <p:sp>
          <p:nvSpPr>
            <p:cNvPr id="132" name="文本框 131"/>
            <p:cNvSpPr txBox="1"/>
            <p:nvPr/>
          </p:nvSpPr>
          <p:spPr>
            <a:xfrm>
              <a:off x="2210" y="4324"/>
              <a:ext cx="3360" cy="1018"/>
            </a:xfrm>
            <a:prstGeom prst="rect">
              <a:avLst/>
            </a:prstGeom>
            <a:noFill/>
          </p:spPr>
          <p:txBody>
            <a:bodyPr wrap="square" rtlCol="0">
              <a:spAutoFit/>
            </a:bodyPr>
            <a:lstStyle/>
            <a:p>
              <a:pPr algn="just">
                <a:lnSpc>
                  <a:spcPct val="150000"/>
                </a:lnSpc>
              </a:pPr>
              <a:r>
                <a:rPr lang="zh-CN" altLang="en-US" sz="1200" dirty="0">
                  <a:solidFill>
                    <a:prstClr val="black">
                      <a:lumMod val="50000"/>
                      <a:lumOff val="50000"/>
                    </a:prstClr>
                  </a:solidFill>
                  <a:latin typeface="微软雅黑" panose="020B0503020204020204" charset="-122"/>
                  <a:ea typeface="微软雅黑" panose="020B0503020204020204" charset="-122"/>
                </a:rPr>
                <a:t>点击添加文字说明或复制文本黏贴自此内容要言简意赅</a:t>
              </a:r>
              <a:endParaRPr lang="zh-CN" altLang="en-US" sz="1200" dirty="0">
                <a:solidFill>
                  <a:prstClr val="black">
                    <a:lumMod val="50000"/>
                    <a:lumOff val="50000"/>
                  </a:prstClr>
                </a:solidFill>
                <a:latin typeface="微软雅黑" panose="020B0503020204020204" charset="-122"/>
                <a:ea typeface="微软雅黑" panose="020B0503020204020204" charset="-122"/>
              </a:endParaRPr>
            </a:p>
          </p:txBody>
        </p:sp>
        <p:grpSp>
          <p:nvGrpSpPr>
            <p:cNvPr id="135" name="组合 134"/>
            <p:cNvGrpSpPr/>
            <p:nvPr/>
          </p:nvGrpSpPr>
          <p:grpSpPr>
            <a:xfrm>
              <a:off x="2210" y="5453"/>
              <a:ext cx="3360" cy="621"/>
              <a:chOff x="1403208" y="3335684"/>
              <a:chExt cx="2133884" cy="394206"/>
            </a:xfrm>
          </p:grpSpPr>
          <p:sp>
            <p:nvSpPr>
              <p:cNvPr id="136" name="矩形 135"/>
              <p:cNvSpPr/>
              <p:nvPr/>
            </p:nvSpPr>
            <p:spPr>
              <a:xfrm>
                <a:off x="1403208" y="3335684"/>
                <a:ext cx="2133884" cy="394206"/>
              </a:xfrm>
              <a:prstGeom prst="rect">
                <a:avLst/>
              </a:prstGeom>
              <a:solidFill>
                <a:srgbClr val="E6E6E6"/>
              </a:solidFill>
              <a:ln w="15875" cap="flat" cmpd="sng" algn="ctr">
                <a:gradFill flip="none" rotWithShape="1">
                  <a:gsLst>
                    <a:gs pos="0">
                      <a:sysClr val="window" lastClr="FFFFFF">
                        <a:lumMod val="75000"/>
                      </a:sysClr>
                    </a:gs>
                    <a:gs pos="100000">
                      <a:sysClr val="window" lastClr="FFFFFF"/>
                    </a:gs>
                  </a:gsLst>
                  <a:lin ang="2700000" scaled="1"/>
                  <a:tileRect/>
                </a:gradFill>
                <a:prstDash val="solid"/>
              </a:ln>
              <a:effectLst>
                <a:innerShdw blurRad="63500" dist="38100" dir="13500000">
                  <a:prstClr val="black">
                    <a:alpha val="50000"/>
                  </a:prstClr>
                </a:inn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137" name="文本框 136"/>
              <p:cNvSpPr txBox="1"/>
              <p:nvPr/>
            </p:nvSpPr>
            <p:spPr>
              <a:xfrm>
                <a:off x="1532337" y="3384136"/>
                <a:ext cx="1875628" cy="319405"/>
              </a:xfrm>
              <a:prstGeom prst="rect">
                <a:avLst/>
              </a:prstGeom>
              <a:noFill/>
            </p:spPr>
            <p:txBody>
              <a:bodyPr wrap="square" rtlCol="0">
                <a:spAutoFit/>
              </a:bodyPr>
              <a:lstStyle/>
              <a:p>
                <a:pPr algn="ctr"/>
                <a:r>
                  <a:rPr lang="zh-CN" altLang="en-US" sz="1400" dirty="0">
                    <a:solidFill>
                      <a:sysClr val="windowText" lastClr="000000">
                        <a:lumMod val="65000"/>
                        <a:lumOff val="35000"/>
                      </a:sysClr>
                    </a:solidFill>
                    <a:latin typeface="微软雅黑" panose="020B0503020204020204" charset="-122"/>
                    <a:ea typeface="微软雅黑" panose="020B0503020204020204" charset="-122"/>
                  </a:rPr>
                  <a:t>第一步</a:t>
                </a:r>
                <a:endParaRPr lang="zh-CN" altLang="en-US" sz="1400" dirty="0">
                  <a:solidFill>
                    <a:sysClr val="windowText" lastClr="000000">
                      <a:lumMod val="65000"/>
                      <a:lumOff val="35000"/>
                    </a:sysClr>
                  </a:solidFill>
                  <a:latin typeface="微软雅黑" panose="020B0503020204020204" charset="-122"/>
                  <a:ea typeface="微软雅黑" panose="020B0503020204020204" charset="-122"/>
                </a:endParaRPr>
              </a:p>
            </p:txBody>
          </p:sp>
        </p:grpSp>
      </p:grpSp>
      <p:grpSp>
        <p:nvGrpSpPr>
          <p:cNvPr id="147" name="组合 146"/>
          <p:cNvGrpSpPr/>
          <p:nvPr/>
        </p:nvGrpSpPr>
        <p:grpSpPr>
          <a:xfrm>
            <a:off x="4644390" y="1615440"/>
            <a:ext cx="2901950" cy="2901950"/>
            <a:chOff x="7314" y="2544"/>
            <a:chExt cx="4570" cy="4570"/>
          </a:xfrm>
        </p:grpSpPr>
        <p:sp>
          <p:nvSpPr>
            <p:cNvPr id="42" name="圆角矩形 41"/>
            <p:cNvSpPr/>
            <p:nvPr/>
          </p:nvSpPr>
          <p:spPr>
            <a:xfrm>
              <a:off x="7314" y="2544"/>
              <a:ext cx="4571" cy="4571"/>
            </a:xfrm>
            <a:prstGeom prst="roundRect">
              <a:avLst>
                <a:gd name="adj" fmla="val 18269"/>
              </a:avLst>
            </a:prstGeom>
            <a:gradFill>
              <a:gsLst>
                <a:gs pos="100000">
                  <a:sysClr val="window" lastClr="FFFFFF"/>
                </a:gs>
                <a:gs pos="0">
                  <a:sysClr val="window" lastClr="FFFFFF">
                    <a:lumMod val="85000"/>
                  </a:sysClr>
                </a:gs>
              </a:gsLst>
              <a:lin ang="2700000" scaled="1"/>
            </a:gradFill>
            <a:ln w="22225"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469900" dist="152400" dir="2700000" algn="tl" rotWithShape="0">
                <a:prstClr val="black">
                  <a:alpha val="35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43" name="圆角矩形 42"/>
            <p:cNvSpPr/>
            <p:nvPr/>
          </p:nvSpPr>
          <p:spPr>
            <a:xfrm>
              <a:off x="7560" y="2790"/>
              <a:ext cx="4079" cy="4079"/>
            </a:xfrm>
            <a:prstGeom prst="roundRect">
              <a:avLst>
                <a:gd name="adj" fmla="val 18269"/>
              </a:avLst>
            </a:prstGeom>
            <a:gradFill>
              <a:gsLst>
                <a:gs pos="100000">
                  <a:sysClr val="window" lastClr="FFFFFF"/>
                </a:gs>
                <a:gs pos="0">
                  <a:sysClr val="window" lastClr="FFFFFF">
                    <a:lumMod val="85000"/>
                  </a:sysClr>
                </a:gs>
              </a:gsLst>
              <a:lin ang="2700000" scaled="1"/>
            </a:gradFill>
            <a:ln w="22225"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38100" dir="2700000" algn="tl" rotWithShape="0">
                <a:prstClr val="black">
                  <a:alpha val="40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grpSp>
          <p:nvGrpSpPr>
            <p:cNvPr id="44" name="组合 43"/>
            <p:cNvGrpSpPr/>
            <p:nvPr/>
          </p:nvGrpSpPr>
          <p:grpSpPr>
            <a:xfrm>
              <a:off x="7869" y="3136"/>
              <a:ext cx="3462" cy="3387"/>
              <a:chOff x="4559531" y="2227811"/>
              <a:chExt cx="2198543" cy="2150918"/>
            </a:xfrm>
          </p:grpSpPr>
          <p:grpSp>
            <p:nvGrpSpPr>
              <p:cNvPr id="45" name="组合 44"/>
              <p:cNvGrpSpPr/>
              <p:nvPr/>
            </p:nvGrpSpPr>
            <p:grpSpPr>
              <a:xfrm>
                <a:off x="4559531" y="2227811"/>
                <a:ext cx="207818" cy="207818"/>
                <a:chOff x="4559531" y="2227811"/>
                <a:chExt cx="207818" cy="207818"/>
              </a:xfrm>
            </p:grpSpPr>
            <p:sp>
              <p:nvSpPr>
                <p:cNvPr id="47" name="椭圆 46"/>
                <p:cNvSpPr/>
                <p:nvPr/>
              </p:nvSpPr>
              <p:spPr>
                <a:xfrm>
                  <a:off x="4559531" y="2227811"/>
                  <a:ext cx="207818" cy="207818"/>
                </a:xfrm>
                <a:prstGeom prst="ellipse">
                  <a:avLst/>
                </a:prstGeom>
                <a:gradFill>
                  <a:gsLst>
                    <a:gs pos="0">
                      <a:sysClr val="window" lastClr="FFFFFF"/>
                    </a:gs>
                    <a:gs pos="100000">
                      <a:sysClr val="window" lastClr="FFFFFF">
                        <a:lumMod val="75000"/>
                      </a:sysClr>
                    </a:gs>
                  </a:gsLst>
                  <a:lin ang="2700000" scaled="1"/>
                </a:gradFill>
                <a:ln w="25400" cap="flat" cmpd="sng" algn="ctr">
                  <a:noFill/>
                  <a:prstDash val="solid"/>
                </a:ln>
                <a:effectLst>
                  <a:outerShdw blurRad="139700" dist="63500" dir="2700000" algn="tl" rotWithShape="0">
                    <a:prstClr val="black">
                      <a:alpha val="29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48" name="六边形 47"/>
                <p:cNvSpPr/>
                <p:nvPr/>
              </p:nvSpPr>
              <p:spPr>
                <a:xfrm>
                  <a:off x="4605890" y="2272872"/>
                  <a:ext cx="115099" cy="117695"/>
                </a:xfrm>
                <a:prstGeom prst="hexagon">
                  <a:avLst/>
                </a:prstGeom>
                <a:solidFill>
                  <a:sysClr val="windowText" lastClr="000000">
                    <a:lumMod val="65000"/>
                    <a:lumOff val="35000"/>
                  </a:sysClr>
                </a:solidFill>
                <a:ln w="25400" cap="flat" cmpd="sng" algn="ctr">
                  <a:noFill/>
                  <a:prstDash val="solid"/>
                </a:ln>
                <a:effectLst>
                  <a:innerShdw blurRad="50800" dist="25400" dir="13500000">
                    <a:prstClr val="black">
                      <a:alpha val="50000"/>
                    </a:prstClr>
                  </a:inn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sysClr val="windowText" lastClr="000000">
                        <a:lumMod val="50000"/>
                        <a:lumOff val="50000"/>
                      </a:sysClr>
                    </a:solidFill>
                  </a:endParaRPr>
                </a:p>
              </p:txBody>
            </p:sp>
          </p:grpSp>
          <p:grpSp>
            <p:nvGrpSpPr>
              <p:cNvPr id="49" name="组合 48"/>
              <p:cNvGrpSpPr/>
              <p:nvPr/>
            </p:nvGrpSpPr>
            <p:grpSpPr>
              <a:xfrm>
                <a:off x="6550256" y="2227811"/>
                <a:ext cx="207818" cy="207818"/>
                <a:chOff x="4559531" y="2227811"/>
                <a:chExt cx="207818" cy="207818"/>
              </a:xfrm>
            </p:grpSpPr>
            <p:sp>
              <p:nvSpPr>
                <p:cNvPr id="50" name="椭圆 49"/>
                <p:cNvSpPr/>
                <p:nvPr/>
              </p:nvSpPr>
              <p:spPr>
                <a:xfrm>
                  <a:off x="4559531" y="2227811"/>
                  <a:ext cx="207818" cy="207818"/>
                </a:xfrm>
                <a:prstGeom prst="ellipse">
                  <a:avLst/>
                </a:prstGeom>
                <a:gradFill>
                  <a:gsLst>
                    <a:gs pos="0">
                      <a:sysClr val="window" lastClr="FFFFFF"/>
                    </a:gs>
                    <a:gs pos="100000">
                      <a:sysClr val="window" lastClr="FFFFFF">
                        <a:lumMod val="75000"/>
                      </a:sysClr>
                    </a:gs>
                  </a:gsLst>
                  <a:lin ang="2700000" scaled="1"/>
                </a:gradFill>
                <a:ln w="25400" cap="flat" cmpd="sng" algn="ctr">
                  <a:noFill/>
                  <a:prstDash val="solid"/>
                </a:ln>
                <a:effectLst>
                  <a:outerShdw blurRad="139700" dist="63500" dir="2700000" algn="tl" rotWithShape="0">
                    <a:prstClr val="black">
                      <a:alpha val="29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51" name="六边形 50"/>
                <p:cNvSpPr/>
                <p:nvPr/>
              </p:nvSpPr>
              <p:spPr>
                <a:xfrm>
                  <a:off x="4605890" y="2272872"/>
                  <a:ext cx="115099" cy="117695"/>
                </a:xfrm>
                <a:prstGeom prst="hexagon">
                  <a:avLst/>
                </a:prstGeom>
                <a:solidFill>
                  <a:sysClr val="windowText" lastClr="000000">
                    <a:lumMod val="65000"/>
                    <a:lumOff val="35000"/>
                  </a:sysClr>
                </a:solidFill>
                <a:ln w="25400" cap="flat" cmpd="sng" algn="ctr">
                  <a:noFill/>
                  <a:prstDash val="solid"/>
                </a:ln>
                <a:effectLst>
                  <a:innerShdw blurRad="50800" dist="25400" dir="13500000">
                    <a:prstClr val="black">
                      <a:alpha val="50000"/>
                    </a:prstClr>
                  </a:inn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sysClr val="windowText" lastClr="000000">
                        <a:lumMod val="50000"/>
                        <a:lumOff val="50000"/>
                      </a:sysClr>
                    </a:solidFill>
                  </a:endParaRPr>
                </a:p>
              </p:txBody>
            </p:sp>
          </p:grpSp>
          <p:grpSp>
            <p:nvGrpSpPr>
              <p:cNvPr id="54" name="组合 53"/>
              <p:cNvGrpSpPr/>
              <p:nvPr/>
            </p:nvGrpSpPr>
            <p:grpSpPr>
              <a:xfrm>
                <a:off x="4559531" y="4170911"/>
                <a:ext cx="207818" cy="207818"/>
                <a:chOff x="4559531" y="2227811"/>
                <a:chExt cx="207818" cy="207818"/>
              </a:xfrm>
            </p:grpSpPr>
            <p:sp>
              <p:nvSpPr>
                <p:cNvPr id="104" name="椭圆 103"/>
                <p:cNvSpPr/>
                <p:nvPr/>
              </p:nvSpPr>
              <p:spPr>
                <a:xfrm>
                  <a:off x="4559531" y="2227811"/>
                  <a:ext cx="207818" cy="207818"/>
                </a:xfrm>
                <a:prstGeom prst="ellipse">
                  <a:avLst/>
                </a:prstGeom>
                <a:gradFill>
                  <a:gsLst>
                    <a:gs pos="0">
                      <a:sysClr val="window" lastClr="FFFFFF"/>
                    </a:gs>
                    <a:gs pos="100000">
                      <a:sysClr val="window" lastClr="FFFFFF">
                        <a:lumMod val="75000"/>
                      </a:sysClr>
                    </a:gs>
                  </a:gsLst>
                  <a:lin ang="2700000" scaled="1"/>
                </a:gradFill>
                <a:ln w="25400" cap="flat" cmpd="sng" algn="ctr">
                  <a:noFill/>
                  <a:prstDash val="solid"/>
                </a:ln>
                <a:effectLst>
                  <a:outerShdw blurRad="139700" dist="63500" dir="2700000" algn="tl" rotWithShape="0">
                    <a:prstClr val="black">
                      <a:alpha val="29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105" name="六边形 104"/>
                <p:cNvSpPr/>
                <p:nvPr/>
              </p:nvSpPr>
              <p:spPr>
                <a:xfrm>
                  <a:off x="4605890" y="2272872"/>
                  <a:ext cx="115099" cy="117695"/>
                </a:xfrm>
                <a:prstGeom prst="hexagon">
                  <a:avLst/>
                </a:prstGeom>
                <a:solidFill>
                  <a:sysClr val="windowText" lastClr="000000">
                    <a:lumMod val="65000"/>
                    <a:lumOff val="35000"/>
                  </a:sysClr>
                </a:solidFill>
                <a:ln w="25400" cap="flat" cmpd="sng" algn="ctr">
                  <a:noFill/>
                  <a:prstDash val="solid"/>
                </a:ln>
                <a:effectLst>
                  <a:innerShdw blurRad="50800" dist="25400" dir="13500000">
                    <a:prstClr val="black">
                      <a:alpha val="50000"/>
                    </a:prstClr>
                  </a:inn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sysClr val="windowText" lastClr="000000">
                        <a:lumMod val="50000"/>
                        <a:lumOff val="50000"/>
                      </a:sysClr>
                    </a:solidFill>
                  </a:endParaRPr>
                </a:p>
              </p:txBody>
            </p:sp>
          </p:grpSp>
          <p:grpSp>
            <p:nvGrpSpPr>
              <p:cNvPr id="106" name="组合 105"/>
              <p:cNvGrpSpPr/>
              <p:nvPr/>
            </p:nvGrpSpPr>
            <p:grpSpPr>
              <a:xfrm>
                <a:off x="6550256" y="4170911"/>
                <a:ext cx="207818" cy="207818"/>
                <a:chOff x="4559531" y="2227811"/>
                <a:chExt cx="207818" cy="207818"/>
              </a:xfrm>
            </p:grpSpPr>
            <p:sp>
              <p:nvSpPr>
                <p:cNvPr id="107" name="椭圆 106"/>
                <p:cNvSpPr/>
                <p:nvPr/>
              </p:nvSpPr>
              <p:spPr>
                <a:xfrm>
                  <a:off x="4559531" y="2227811"/>
                  <a:ext cx="207818" cy="207818"/>
                </a:xfrm>
                <a:prstGeom prst="ellipse">
                  <a:avLst/>
                </a:prstGeom>
                <a:gradFill>
                  <a:gsLst>
                    <a:gs pos="0">
                      <a:sysClr val="window" lastClr="FFFFFF"/>
                    </a:gs>
                    <a:gs pos="100000">
                      <a:sysClr val="window" lastClr="FFFFFF">
                        <a:lumMod val="75000"/>
                      </a:sysClr>
                    </a:gs>
                  </a:gsLst>
                  <a:lin ang="2700000" scaled="1"/>
                </a:gradFill>
                <a:ln w="25400" cap="flat" cmpd="sng" algn="ctr">
                  <a:noFill/>
                  <a:prstDash val="solid"/>
                </a:ln>
                <a:effectLst>
                  <a:outerShdw blurRad="139700" dist="63500" dir="2700000" algn="tl" rotWithShape="0">
                    <a:prstClr val="black">
                      <a:alpha val="29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108" name="六边形 107"/>
                <p:cNvSpPr/>
                <p:nvPr/>
              </p:nvSpPr>
              <p:spPr>
                <a:xfrm>
                  <a:off x="4605890" y="2272872"/>
                  <a:ext cx="115099" cy="117695"/>
                </a:xfrm>
                <a:prstGeom prst="hexagon">
                  <a:avLst/>
                </a:prstGeom>
                <a:solidFill>
                  <a:sysClr val="windowText" lastClr="000000">
                    <a:lumMod val="65000"/>
                    <a:lumOff val="35000"/>
                  </a:sysClr>
                </a:solidFill>
                <a:ln w="25400" cap="flat" cmpd="sng" algn="ctr">
                  <a:noFill/>
                  <a:prstDash val="solid"/>
                </a:ln>
                <a:effectLst>
                  <a:innerShdw blurRad="50800" dist="25400" dir="13500000">
                    <a:prstClr val="black">
                      <a:alpha val="50000"/>
                    </a:prstClr>
                  </a:inn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sysClr val="windowText" lastClr="000000">
                        <a:lumMod val="50000"/>
                        <a:lumOff val="50000"/>
                      </a:sysClr>
                    </a:solidFill>
                  </a:endParaRPr>
                </a:p>
              </p:txBody>
            </p:sp>
          </p:grpSp>
        </p:grpSp>
        <p:grpSp>
          <p:nvGrpSpPr>
            <p:cNvPr id="126" name="组合 125"/>
            <p:cNvGrpSpPr/>
            <p:nvPr/>
          </p:nvGrpSpPr>
          <p:grpSpPr>
            <a:xfrm>
              <a:off x="7920" y="3599"/>
              <a:ext cx="3360" cy="621"/>
              <a:chOff x="5029058" y="2615679"/>
              <a:chExt cx="2133884" cy="394206"/>
            </a:xfrm>
          </p:grpSpPr>
          <p:sp>
            <p:nvSpPr>
              <p:cNvPr id="127" name="矩形 126"/>
              <p:cNvSpPr/>
              <p:nvPr/>
            </p:nvSpPr>
            <p:spPr>
              <a:xfrm>
                <a:off x="5029058" y="2615679"/>
                <a:ext cx="2133884" cy="394206"/>
              </a:xfrm>
              <a:prstGeom prst="rect">
                <a:avLst/>
              </a:prstGeom>
              <a:solidFill>
                <a:srgbClr val="01ACBE"/>
              </a:solidFill>
              <a:ln w="15875" cap="flat" cmpd="sng" algn="ctr">
                <a:gradFill flip="none" rotWithShape="1">
                  <a:gsLst>
                    <a:gs pos="0">
                      <a:sysClr val="window" lastClr="FFFFFF">
                        <a:lumMod val="75000"/>
                      </a:sysClr>
                    </a:gs>
                    <a:gs pos="100000">
                      <a:sysClr val="window" lastClr="FFFFFF"/>
                    </a:gs>
                  </a:gsLst>
                  <a:lin ang="2700000" scaled="1"/>
                  <a:tileRect/>
                </a:gradFill>
                <a:prstDash val="solid"/>
              </a:ln>
              <a:effectLst>
                <a:innerShdw blurRad="63500" dist="38100" dir="13500000">
                  <a:prstClr val="black">
                    <a:alpha val="50000"/>
                  </a:prstClr>
                </a:inn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128" name="文本框 127"/>
              <p:cNvSpPr txBox="1"/>
              <p:nvPr/>
            </p:nvSpPr>
            <p:spPr>
              <a:xfrm>
                <a:off x="5317823" y="2630919"/>
                <a:ext cx="1556353" cy="365760"/>
              </a:xfrm>
              <a:prstGeom prst="rect">
                <a:avLst/>
              </a:prstGeom>
              <a:noFill/>
            </p:spPr>
            <p:txBody>
              <a:bodyPr wrap="square" rtlCol="0">
                <a:spAutoFit/>
              </a:bodyPr>
              <a:lstStyle/>
              <a:p>
                <a:pPr algn="ctr"/>
                <a:r>
                  <a:rPr lang="zh-CN" altLang="en-US" dirty="0">
                    <a:solidFill>
                      <a:sysClr val="window" lastClr="FFFFFF"/>
                    </a:solidFill>
                    <a:latin typeface="时尚中黑简体" panose="01010104010101010101" pitchFamily="2" charset="-122"/>
                    <a:ea typeface="时尚中黑简体" panose="01010104010101010101" pitchFamily="2" charset="-122"/>
                  </a:rPr>
                  <a:t>考察期</a:t>
                </a:r>
                <a:endParaRPr lang="zh-CN" altLang="en-US" dirty="0">
                  <a:solidFill>
                    <a:sysClr val="window" lastClr="FFFFFF"/>
                  </a:solidFill>
                  <a:latin typeface="时尚中黑简体" panose="01010104010101010101" pitchFamily="2" charset="-122"/>
                  <a:ea typeface="时尚中黑简体" panose="01010104010101010101" pitchFamily="2" charset="-122"/>
                </a:endParaRPr>
              </a:p>
            </p:txBody>
          </p:sp>
        </p:grpSp>
        <p:sp>
          <p:nvSpPr>
            <p:cNvPr id="133" name="文本框 132"/>
            <p:cNvSpPr txBox="1"/>
            <p:nvPr/>
          </p:nvSpPr>
          <p:spPr>
            <a:xfrm>
              <a:off x="7946" y="4324"/>
              <a:ext cx="3360" cy="1018"/>
            </a:xfrm>
            <a:prstGeom prst="rect">
              <a:avLst/>
            </a:prstGeom>
            <a:noFill/>
          </p:spPr>
          <p:txBody>
            <a:bodyPr wrap="square" rtlCol="0">
              <a:spAutoFit/>
            </a:bodyPr>
            <a:lstStyle/>
            <a:p>
              <a:pPr algn="just">
                <a:lnSpc>
                  <a:spcPct val="150000"/>
                </a:lnSpc>
              </a:pPr>
              <a:r>
                <a:rPr lang="zh-CN" altLang="en-US" sz="1200" dirty="0">
                  <a:solidFill>
                    <a:prstClr val="black">
                      <a:lumMod val="50000"/>
                      <a:lumOff val="50000"/>
                    </a:prstClr>
                  </a:solidFill>
                  <a:latin typeface="微软雅黑" panose="020B0503020204020204" charset="-122"/>
                  <a:ea typeface="微软雅黑" panose="020B0503020204020204" charset="-122"/>
                </a:rPr>
                <a:t>点击添加文字说明或复制文本黏贴自此内容要言简意赅</a:t>
              </a:r>
              <a:endParaRPr lang="zh-CN" altLang="en-US" sz="1200" dirty="0">
                <a:solidFill>
                  <a:prstClr val="black">
                    <a:lumMod val="50000"/>
                    <a:lumOff val="50000"/>
                  </a:prstClr>
                </a:solidFill>
                <a:latin typeface="微软雅黑" panose="020B0503020204020204" charset="-122"/>
                <a:ea typeface="微软雅黑" panose="020B0503020204020204" charset="-122"/>
              </a:endParaRPr>
            </a:p>
          </p:txBody>
        </p:sp>
        <p:grpSp>
          <p:nvGrpSpPr>
            <p:cNvPr id="138" name="组合 137"/>
            <p:cNvGrpSpPr/>
            <p:nvPr/>
          </p:nvGrpSpPr>
          <p:grpSpPr>
            <a:xfrm>
              <a:off x="7920" y="5453"/>
              <a:ext cx="3360" cy="621"/>
              <a:chOff x="5029058" y="3335684"/>
              <a:chExt cx="2133884" cy="394206"/>
            </a:xfrm>
          </p:grpSpPr>
          <p:sp>
            <p:nvSpPr>
              <p:cNvPr id="139" name="矩形 138"/>
              <p:cNvSpPr/>
              <p:nvPr/>
            </p:nvSpPr>
            <p:spPr>
              <a:xfrm>
                <a:off x="5029058" y="3335684"/>
                <a:ext cx="2133884" cy="394206"/>
              </a:xfrm>
              <a:prstGeom prst="rect">
                <a:avLst/>
              </a:prstGeom>
              <a:solidFill>
                <a:srgbClr val="E6E6E6"/>
              </a:solidFill>
              <a:ln w="15875" cap="flat" cmpd="sng" algn="ctr">
                <a:gradFill flip="none" rotWithShape="1">
                  <a:gsLst>
                    <a:gs pos="0">
                      <a:sysClr val="window" lastClr="FFFFFF">
                        <a:lumMod val="75000"/>
                      </a:sysClr>
                    </a:gs>
                    <a:gs pos="100000">
                      <a:sysClr val="window" lastClr="FFFFFF"/>
                    </a:gs>
                  </a:gsLst>
                  <a:lin ang="2700000" scaled="1"/>
                  <a:tileRect/>
                </a:gradFill>
                <a:prstDash val="solid"/>
              </a:ln>
              <a:effectLst>
                <a:innerShdw blurRad="63500" dist="38100" dir="13500000">
                  <a:prstClr val="black">
                    <a:alpha val="50000"/>
                  </a:prstClr>
                </a:inn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140" name="文本框 139"/>
              <p:cNvSpPr txBox="1"/>
              <p:nvPr/>
            </p:nvSpPr>
            <p:spPr>
              <a:xfrm>
                <a:off x="5174941" y="3384136"/>
                <a:ext cx="1875628" cy="319405"/>
              </a:xfrm>
              <a:prstGeom prst="rect">
                <a:avLst/>
              </a:prstGeom>
              <a:noFill/>
            </p:spPr>
            <p:txBody>
              <a:bodyPr wrap="square" rtlCol="0">
                <a:spAutoFit/>
              </a:bodyPr>
              <a:lstStyle/>
              <a:p>
                <a:pPr algn="ctr"/>
                <a:r>
                  <a:rPr lang="zh-CN" altLang="en-US" sz="1400" dirty="0">
                    <a:solidFill>
                      <a:sysClr val="windowText" lastClr="000000">
                        <a:lumMod val="65000"/>
                        <a:lumOff val="35000"/>
                      </a:sysClr>
                    </a:solidFill>
                    <a:latin typeface="微软雅黑" panose="020B0503020204020204" charset="-122"/>
                    <a:ea typeface="微软雅黑" panose="020B0503020204020204" charset="-122"/>
                  </a:rPr>
                  <a:t>第二步</a:t>
                </a:r>
                <a:endParaRPr lang="zh-CN" altLang="en-US" sz="1400" dirty="0">
                  <a:solidFill>
                    <a:sysClr val="windowText" lastClr="000000">
                      <a:lumMod val="65000"/>
                      <a:lumOff val="35000"/>
                    </a:sysClr>
                  </a:solidFill>
                  <a:latin typeface="微软雅黑" panose="020B0503020204020204" charset="-122"/>
                  <a:ea typeface="微软雅黑" panose="020B0503020204020204" charset="-122"/>
                </a:endParaRPr>
              </a:p>
            </p:txBody>
          </p:sp>
        </p:grpSp>
      </p:grpSp>
      <p:grpSp>
        <p:nvGrpSpPr>
          <p:cNvPr id="148" name="组合 147"/>
          <p:cNvGrpSpPr/>
          <p:nvPr/>
        </p:nvGrpSpPr>
        <p:grpSpPr>
          <a:xfrm>
            <a:off x="8270240" y="1615440"/>
            <a:ext cx="2901950" cy="2901950"/>
            <a:chOff x="13024" y="2544"/>
            <a:chExt cx="4570" cy="4570"/>
          </a:xfrm>
        </p:grpSpPr>
        <p:sp>
          <p:nvSpPr>
            <p:cNvPr id="3" name="圆角矩形 2"/>
            <p:cNvSpPr/>
            <p:nvPr/>
          </p:nvSpPr>
          <p:spPr>
            <a:xfrm>
              <a:off x="13024" y="2544"/>
              <a:ext cx="4571" cy="4571"/>
            </a:xfrm>
            <a:prstGeom prst="roundRect">
              <a:avLst>
                <a:gd name="adj" fmla="val 18269"/>
              </a:avLst>
            </a:prstGeom>
            <a:gradFill>
              <a:gsLst>
                <a:gs pos="100000">
                  <a:sysClr val="window" lastClr="FFFFFF"/>
                </a:gs>
                <a:gs pos="0">
                  <a:sysClr val="window" lastClr="FFFFFF">
                    <a:lumMod val="85000"/>
                  </a:sysClr>
                </a:gs>
              </a:gsLst>
              <a:lin ang="2700000" scaled="1"/>
            </a:gradFill>
            <a:ln w="22225"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469900" dist="152400" dir="2700000" algn="tl" rotWithShape="0">
                <a:prstClr val="black">
                  <a:alpha val="35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109" name="圆角矩形 108"/>
            <p:cNvSpPr/>
            <p:nvPr/>
          </p:nvSpPr>
          <p:spPr>
            <a:xfrm>
              <a:off x="13270" y="2790"/>
              <a:ext cx="4079" cy="4079"/>
            </a:xfrm>
            <a:prstGeom prst="roundRect">
              <a:avLst>
                <a:gd name="adj" fmla="val 18269"/>
              </a:avLst>
            </a:prstGeom>
            <a:gradFill>
              <a:gsLst>
                <a:gs pos="100000">
                  <a:sysClr val="window" lastClr="FFFFFF"/>
                </a:gs>
                <a:gs pos="0">
                  <a:sysClr val="window" lastClr="FFFFFF">
                    <a:lumMod val="85000"/>
                  </a:sysClr>
                </a:gs>
              </a:gsLst>
              <a:lin ang="2700000" scaled="1"/>
            </a:gradFill>
            <a:ln w="22225"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38100" dir="2700000" algn="tl" rotWithShape="0">
                <a:prstClr val="black">
                  <a:alpha val="40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grpSp>
          <p:nvGrpSpPr>
            <p:cNvPr id="110" name="组合 109"/>
            <p:cNvGrpSpPr/>
            <p:nvPr/>
          </p:nvGrpSpPr>
          <p:grpSpPr>
            <a:xfrm>
              <a:off x="13579" y="3136"/>
              <a:ext cx="3462" cy="3387"/>
              <a:chOff x="4559531" y="2227811"/>
              <a:chExt cx="2198543" cy="2150918"/>
            </a:xfrm>
          </p:grpSpPr>
          <p:grpSp>
            <p:nvGrpSpPr>
              <p:cNvPr id="111" name="组合 110"/>
              <p:cNvGrpSpPr/>
              <p:nvPr/>
            </p:nvGrpSpPr>
            <p:grpSpPr>
              <a:xfrm>
                <a:off x="4559531" y="2227811"/>
                <a:ext cx="207818" cy="207818"/>
                <a:chOff x="4559531" y="2227811"/>
                <a:chExt cx="207818" cy="207818"/>
              </a:xfrm>
            </p:grpSpPr>
            <p:sp>
              <p:nvSpPr>
                <p:cNvPr id="112" name="椭圆 111"/>
                <p:cNvSpPr/>
                <p:nvPr/>
              </p:nvSpPr>
              <p:spPr>
                <a:xfrm>
                  <a:off x="4559531" y="2227811"/>
                  <a:ext cx="207818" cy="207818"/>
                </a:xfrm>
                <a:prstGeom prst="ellipse">
                  <a:avLst/>
                </a:prstGeom>
                <a:gradFill>
                  <a:gsLst>
                    <a:gs pos="0">
                      <a:sysClr val="window" lastClr="FFFFFF"/>
                    </a:gs>
                    <a:gs pos="100000">
                      <a:sysClr val="window" lastClr="FFFFFF">
                        <a:lumMod val="75000"/>
                      </a:sysClr>
                    </a:gs>
                  </a:gsLst>
                  <a:lin ang="2700000" scaled="1"/>
                </a:gradFill>
                <a:ln w="25400" cap="flat" cmpd="sng" algn="ctr">
                  <a:noFill/>
                  <a:prstDash val="solid"/>
                </a:ln>
                <a:effectLst>
                  <a:outerShdw blurRad="139700" dist="63500" dir="2700000" algn="tl" rotWithShape="0">
                    <a:prstClr val="black">
                      <a:alpha val="29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113" name="六边形 112"/>
                <p:cNvSpPr/>
                <p:nvPr/>
              </p:nvSpPr>
              <p:spPr>
                <a:xfrm>
                  <a:off x="4605890" y="2272872"/>
                  <a:ext cx="115099" cy="117695"/>
                </a:xfrm>
                <a:prstGeom prst="hexagon">
                  <a:avLst/>
                </a:prstGeom>
                <a:solidFill>
                  <a:sysClr val="windowText" lastClr="000000">
                    <a:lumMod val="65000"/>
                    <a:lumOff val="35000"/>
                  </a:sysClr>
                </a:solidFill>
                <a:ln w="25400" cap="flat" cmpd="sng" algn="ctr">
                  <a:noFill/>
                  <a:prstDash val="solid"/>
                </a:ln>
                <a:effectLst>
                  <a:innerShdw blurRad="50800" dist="25400" dir="13500000">
                    <a:prstClr val="black">
                      <a:alpha val="50000"/>
                    </a:prstClr>
                  </a:inn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sysClr val="windowText" lastClr="000000">
                        <a:lumMod val="50000"/>
                        <a:lumOff val="50000"/>
                      </a:sysClr>
                    </a:solidFill>
                  </a:endParaRPr>
                </a:p>
              </p:txBody>
            </p:sp>
          </p:grpSp>
          <p:grpSp>
            <p:nvGrpSpPr>
              <p:cNvPr id="114" name="组合 113"/>
              <p:cNvGrpSpPr/>
              <p:nvPr/>
            </p:nvGrpSpPr>
            <p:grpSpPr>
              <a:xfrm>
                <a:off x="6550256" y="2227811"/>
                <a:ext cx="207818" cy="207818"/>
                <a:chOff x="4559531" y="2227811"/>
                <a:chExt cx="207818" cy="207818"/>
              </a:xfrm>
            </p:grpSpPr>
            <p:sp>
              <p:nvSpPr>
                <p:cNvPr id="115" name="椭圆 114"/>
                <p:cNvSpPr/>
                <p:nvPr/>
              </p:nvSpPr>
              <p:spPr>
                <a:xfrm>
                  <a:off x="4559531" y="2227811"/>
                  <a:ext cx="207818" cy="207818"/>
                </a:xfrm>
                <a:prstGeom prst="ellipse">
                  <a:avLst/>
                </a:prstGeom>
                <a:gradFill>
                  <a:gsLst>
                    <a:gs pos="0">
                      <a:sysClr val="window" lastClr="FFFFFF"/>
                    </a:gs>
                    <a:gs pos="100000">
                      <a:sysClr val="window" lastClr="FFFFFF">
                        <a:lumMod val="75000"/>
                      </a:sysClr>
                    </a:gs>
                  </a:gsLst>
                  <a:lin ang="2700000" scaled="1"/>
                </a:gradFill>
                <a:ln w="25400" cap="flat" cmpd="sng" algn="ctr">
                  <a:noFill/>
                  <a:prstDash val="solid"/>
                </a:ln>
                <a:effectLst>
                  <a:outerShdw blurRad="139700" dist="63500" dir="2700000" algn="tl" rotWithShape="0">
                    <a:prstClr val="black">
                      <a:alpha val="29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116" name="六边形 115"/>
                <p:cNvSpPr/>
                <p:nvPr/>
              </p:nvSpPr>
              <p:spPr>
                <a:xfrm>
                  <a:off x="4605890" y="2272872"/>
                  <a:ext cx="115099" cy="117695"/>
                </a:xfrm>
                <a:prstGeom prst="hexagon">
                  <a:avLst/>
                </a:prstGeom>
                <a:solidFill>
                  <a:sysClr val="windowText" lastClr="000000">
                    <a:lumMod val="65000"/>
                    <a:lumOff val="35000"/>
                  </a:sysClr>
                </a:solidFill>
                <a:ln w="25400" cap="flat" cmpd="sng" algn="ctr">
                  <a:noFill/>
                  <a:prstDash val="solid"/>
                </a:ln>
                <a:effectLst>
                  <a:innerShdw blurRad="50800" dist="25400" dir="13500000">
                    <a:prstClr val="black">
                      <a:alpha val="50000"/>
                    </a:prstClr>
                  </a:inn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sysClr val="windowText" lastClr="000000">
                        <a:lumMod val="50000"/>
                        <a:lumOff val="50000"/>
                      </a:sysClr>
                    </a:solidFill>
                  </a:endParaRPr>
                </a:p>
              </p:txBody>
            </p:sp>
          </p:grpSp>
          <p:grpSp>
            <p:nvGrpSpPr>
              <p:cNvPr id="117" name="组合 116"/>
              <p:cNvGrpSpPr/>
              <p:nvPr/>
            </p:nvGrpSpPr>
            <p:grpSpPr>
              <a:xfrm>
                <a:off x="4559531" y="4170911"/>
                <a:ext cx="207818" cy="207818"/>
                <a:chOff x="4559531" y="2227811"/>
                <a:chExt cx="207818" cy="207818"/>
              </a:xfrm>
            </p:grpSpPr>
            <p:sp>
              <p:nvSpPr>
                <p:cNvPr id="118" name="椭圆 117"/>
                <p:cNvSpPr/>
                <p:nvPr/>
              </p:nvSpPr>
              <p:spPr>
                <a:xfrm>
                  <a:off x="4559531" y="2227811"/>
                  <a:ext cx="207818" cy="207818"/>
                </a:xfrm>
                <a:prstGeom prst="ellipse">
                  <a:avLst/>
                </a:prstGeom>
                <a:gradFill>
                  <a:gsLst>
                    <a:gs pos="0">
                      <a:sysClr val="window" lastClr="FFFFFF"/>
                    </a:gs>
                    <a:gs pos="100000">
                      <a:sysClr val="window" lastClr="FFFFFF">
                        <a:lumMod val="75000"/>
                      </a:sysClr>
                    </a:gs>
                  </a:gsLst>
                  <a:lin ang="2700000" scaled="1"/>
                </a:gradFill>
                <a:ln w="25400" cap="flat" cmpd="sng" algn="ctr">
                  <a:noFill/>
                  <a:prstDash val="solid"/>
                </a:ln>
                <a:effectLst>
                  <a:outerShdw blurRad="139700" dist="63500" dir="2700000" algn="tl" rotWithShape="0">
                    <a:prstClr val="black">
                      <a:alpha val="29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119" name="六边形 118"/>
                <p:cNvSpPr/>
                <p:nvPr/>
              </p:nvSpPr>
              <p:spPr>
                <a:xfrm>
                  <a:off x="4605890" y="2272872"/>
                  <a:ext cx="115099" cy="117695"/>
                </a:xfrm>
                <a:prstGeom prst="hexagon">
                  <a:avLst/>
                </a:prstGeom>
                <a:solidFill>
                  <a:sysClr val="windowText" lastClr="000000">
                    <a:lumMod val="65000"/>
                    <a:lumOff val="35000"/>
                  </a:sysClr>
                </a:solidFill>
                <a:ln w="25400" cap="flat" cmpd="sng" algn="ctr">
                  <a:noFill/>
                  <a:prstDash val="solid"/>
                </a:ln>
                <a:effectLst>
                  <a:innerShdw blurRad="50800" dist="25400" dir="13500000">
                    <a:prstClr val="black">
                      <a:alpha val="50000"/>
                    </a:prstClr>
                  </a:inn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sysClr val="windowText" lastClr="000000">
                        <a:lumMod val="50000"/>
                        <a:lumOff val="50000"/>
                      </a:sysClr>
                    </a:solidFill>
                  </a:endParaRPr>
                </a:p>
              </p:txBody>
            </p:sp>
          </p:grpSp>
          <p:grpSp>
            <p:nvGrpSpPr>
              <p:cNvPr id="120" name="组合 119"/>
              <p:cNvGrpSpPr/>
              <p:nvPr/>
            </p:nvGrpSpPr>
            <p:grpSpPr>
              <a:xfrm>
                <a:off x="6550256" y="4170911"/>
                <a:ext cx="207818" cy="207818"/>
                <a:chOff x="4559531" y="2227811"/>
                <a:chExt cx="207818" cy="207818"/>
              </a:xfrm>
            </p:grpSpPr>
            <p:sp>
              <p:nvSpPr>
                <p:cNvPr id="121" name="椭圆 120"/>
                <p:cNvSpPr/>
                <p:nvPr/>
              </p:nvSpPr>
              <p:spPr>
                <a:xfrm>
                  <a:off x="4559531" y="2227811"/>
                  <a:ext cx="207818" cy="207818"/>
                </a:xfrm>
                <a:prstGeom prst="ellipse">
                  <a:avLst/>
                </a:prstGeom>
                <a:gradFill>
                  <a:gsLst>
                    <a:gs pos="0">
                      <a:sysClr val="window" lastClr="FFFFFF"/>
                    </a:gs>
                    <a:gs pos="100000">
                      <a:sysClr val="window" lastClr="FFFFFF">
                        <a:lumMod val="75000"/>
                      </a:sysClr>
                    </a:gs>
                  </a:gsLst>
                  <a:lin ang="2700000" scaled="1"/>
                </a:gradFill>
                <a:ln w="25400" cap="flat" cmpd="sng" algn="ctr">
                  <a:noFill/>
                  <a:prstDash val="solid"/>
                </a:ln>
                <a:effectLst>
                  <a:outerShdw blurRad="139700" dist="63500" dir="2700000" algn="tl" rotWithShape="0">
                    <a:prstClr val="black">
                      <a:alpha val="29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122" name="六边形 121"/>
                <p:cNvSpPr/>
                <p:nvPr/>
              </p:nvSpPr>
              <p:spPr>
                <a:xfrm>
                  <a:off x="4605890" y="2272872"/>
                  <a:ext cx="115099" cy="117695"/>
                </a:xfrm>
                <a:prstGeom prst="hexagon">
                  <a:avLst/>
                </a:prstGeom>
                <a:solidFill>
                  <a:sysClr val="windowText" lastClr="000000">
                    <a:lumMod val="65000"/>
                    <a:lumOff val="35000"/>
                  </a:sysClr>
                </a:solidFill>
                <a:ln w="25400" cap="flat" cmpd="sng" algn="ctr">
                  <a:noFill/>
                  <a:prstDash val="solid"/>
                </a:ln>
                <a:effectLst>
                  <a:innerShdw blurRad="50800" dist="25400" dir="13500000">
                    <a:prstClr val="black">
                      <a:alpha val="50000"/>
                    </a:prstClr>
                  </a:inn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sysClr val="windowText" lastClr="000000">
                        <a:lumMod val="50000"/>
                        <a:lumOff val="50000"/>
                      </a:sysClr>
                    </a:solidFill>
                  </a:endParaRPr>
                </a:p>
              </p:txBody>
            </p:sp>
          </p:grpSp>
        </p:grpSp>
        <p:grpSp>
          <p:nvGrpSpPr>
            <p:cNvPr id="129" name="组合 128"/>
            <p:cNvGrpSpPr/>
            <p:nvPr/>
          </p:nvGrpSpPr>
          <p:grpSpPr>
            <a:xfrm>
              <a:off x="13630" y="3599"/>
              <a:ext cx="3360" cy="621"/>
              <a:chOff x="8654908" y="2615679"/>
              <a:chExt cx="2133884" cy="394206"/>
            </a:xfrm>
          </p:grpSpPr>
          <p:sp>
            <p:nvSpPr>
              <p:cNvPr id="130" name="矩形 129"/>
              <p:cNvSpPr/>
              <p:nvPr/>
            </p:nvSpPr>
            <p:spPr>
              <a:xfrm>
                <a:off x="8654908" y="2615679"/>
                <a:ext cx="2133884" cy="394206"/>
              </a:xfrm>
              <a:prstGeom prst="rect">
                <a:avLst/>
              </a:prstGeom>
              <a:solidFill>
                <a:srgbClr val="E87071"/>
              </a:solidFill>
              <a:ln w="15875" cap="flat" cmpd="sng" algn="ctr">
                <a:gradFill flip="none" rotWithShape="1">
                  <a:gsLst>
                    <a:gs pos="0">
                      <a:sysClr val="window" lastClr="FFFFFF">
                        <a:lumMod val="75000"/>
                      </a:sysClr>
                    </a:gs>
                    <a:gs pos="100000">
                      <a:sysClr val="window" lastClr="FFFFFF"/>
                    </a:gs>
                  </a:gsLst>
                  <a:lin ang="2700000" scaled="1"/>
                  <a:tileRect/>
                </a:gradFill>
                <a:prstDash val="solid"/>
              </a:ln>
              <a:effectLst>
                <a:innerShdw blurRad="63500" dist="38100" dir="13500000">
                  <a:prstClr val="black">
                    <a:alpha val="50000"/>
                  </a:prstClr>
                </a:inn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131" name="文本框 130"/>
              <p:cNvSpPr txBox="1"/>
              <p:nvPr/>
            </p:nvSpPr>
            <p:spPr>
              <a:xfrm>
                <a:off x="8943673" y="2630919"/>
                <a:ext cx="1556353" cy="365760"/>
              </a:xfrm>
              <a:prstGeom prst="rect">
                <a:avLst/>
              </a:prstGeom>
              <a:noFill/>
            </p:spPr>
            <p:txBody>
              <a:bodyPr wrap="square" rtlCol="0">
                <a:spAutoFit/>
              </a:bodyPr>
              <a:lstStyle/>
              <a:p>
                <a:pPr algn="ctr"/>
                <a:r>
                  <a:rPr lang="zh-CN" altLang="en-US" dirty="0">
                    <a:solidFill>
                      <a:sysClr val="window" lastClr="FFFFFF"/>
                    </a:solidFill>
                    <a:latin typeface="时尚中黑简体" panose="01010104010101010101" pitchFamily="2" charset="-122"/>
                    <a:ea typeface="时尚中黑简体" panose="01010104010101010101" pitchFamily="2" charset="-122"/>
                  </a:rPr>
                  <a:t>转正</a:t>
                </a:r>
                <a:endParaRPr lang="zh-CN" altLang="en-US" dirty="0">
                  <a:solidFill>
                    <a:sysClr val="window" lastClr="FFFFFF"/>
                  </a:solidFill>
                  <a:latin typeface="时尚中黑简体" panose="01010104010101010101" pitchFamily="2" charset="-122"/>
                  <a:ea typeface="时尚中黑简体" panose="01010104010101010101" pitchFamily="2" charset="-122"/>
                </a:endParaRPr>
              </a:p>
            </p:txBody>
          </p:sp>
        </p:grpSp>
        <p:sp>
          <p:nvSpPr>
            <p:cNvPr id="134" name="文本框 133"/>
            <p:cNvSpPr txBox="1"/>
            <p:nvPr/>
          </p:nvSpPr>
          <p:spPr>
            <a:xfrm>
              <a:off x="13652" y="4324"/>
              <a:ext cx="3360" cy="1018"/>
            </a:xfrm>
            <a:prstGeom prst="rect">
              <a:avLst/>
            </a:prstGeom>
            <a:noFill/>
          </p:spPr>
          <p:txBody>
            <a:bodyPr wrap="square" rtlCol="0">
              <a:spAutoFit/>
            </a:bodyPr>
            <a:lstStyle/>
            <a:p>
              <a:pPr algn="just">
                <a:lnSpc>
                  <a:spcPct val="150000"/>
                </a:lnSpc>
              </a:pPr>
              <a:r>
                <a:rPr lang="zh-CN" altLang="en-US" sz="1200" dirty="0">
                  <a:solidFill>
                    <a:prstClr val="black">
                      <a:lumMod val="50000"/>
                      <a:lumOff val="50000"/>
                    </a:prstClr>
                  </a:solidFill>
                  <a:latin typeface="微软雅黑" panose="020B0503020204020204" charset="-122"/>
                  <a:ea typeface="微软雅黑" panose="020B0503020204020204" charset="-122"/>
                </a:rPr>
                <a:t>点击添加文字说明或复制文本黏贴自此内容要言简意赅</a:t>
              </a:r>
              <a:endParaRPr lang="zh-CN" altLang="en-US" sz="1200" dirty="0">
                <a:solidFill>
                  <a:prstClr val="black">
                    <a:lumMod val="50000"/>
                    <a:lumOff val="50000"/>
                  </a:prstClr>
                </a:solidFill>
                <a:latin typeface="微软雅黑" panose="020B0503020204020204" charset="-122"/>
                <a:ea typeface="微软雅黑" panose="020B0503020204020204" charset="-122"/>
              </a:endParaRPr>
            </a:p>
          </p:txBody>
        </p:sp>
        <p:grpSp>
          <p:nvGrpSpPr>
            <p:cNvPr id="141" name="组合 140"/>
            <p:cNvGrpSpPr/>
            <p:nvPr/>
          </p:nvGrpSpPr>
          <p:grpSpPr>
            <a:xfrm>
              <a:off x="13630" y="5453"/>
              <a:ext cx="3360" cy="621"/>
              <a:chOff x="8654908" y="3335684"/>
              <a:chExt cx="2133884" cy="394206"/>
            </a:xfrm>
          </p:grpSpPr>
          <p:sp>
            <p:nvSpPr>
              <p:cNvPr id="142" name="矩形 141"/>
              <p:cNvSpPr/>
              <p:nvPr/>
            </p:nvSpPr>
            <p:spPr>
              <a:xfrm>
                <a:off x="8654908" y="3335684"/>
                <a:ext cx="2133884" cy="394206"/>
              </a:xfrm>
              <a:prstGeom prst="rect">
                <a:avLst/>
              </a:prstGeom>
              <a:solidFill>
                <a:srgbClr val="E6E6E6"/>
              </a:solidFill>
              <a:ln w="15875" cap="flat" cmpd="sng" algn="ctr">
                <a:gradFill flip="none" rotWithShape="1">
                  <a:gsLst>
                    <a:gs pos="0">
                      <a:sysClr val="window" lastClr="FFFFFF">
                        <a:lumMod val="75000"/>
                      </a:sysClr>
                    </a:gs>
                    <a:gs pos="100000">
                      <a:sysClr val="window" lastClr="FFFFFF"/>
                    </a:gs>
                  </a:gsLst>
                  <a:lin ang="2700000" scaled="1"/>
                  <a:tileRect/>
                </a:gradFill>
                <a:prstDash val="solid"/>
              </a:ln>
              <a:effectLst>
                <a:innerShdw blurRad="63500" dist="38100" dir="13500000">
                  <a:prstClr val="black">
                    <a:alpha val="50000"/>
                  </a:prstClr>
                </a:inn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143" name="文本框 142"/>
              <p:cNvSpPr txBox="1"/>
              <p:nvPr/>
            </p:nvSpPr>
            <p:spPr>
              <a:xfrm>
                <a:off x="8798507" y="3384136"/>
                <a:ext cx="1875628" cy="319405"/>
              </a:xfrm>
              <a:prstGeom prst="rect">
                <a:avLst/>
              </a:prstGeom>
              <a:noFill/>
            </p:spPr>
            <p:txBody>
              <a:bodyPr wrap="square" rtlCol="0">
                <a:spAutoFit/>
              </a:bodyPr>
              <a:lstStyle/>
              <a:p>
                <a:pPr algn="ctr"/>
                <a:r>
                  <a:rPr lang="zh-CN" altLang="en-US" sz="1400" dirty="0">
                    <a:solidFill>
                      <a:sysClr val="windowText" lastClr="000000">
                        <a:lumMod val="65000"/>
                        <a:lumOff val="35000"/>
                      </a:sysClr>
                    </a:solidFill>
                    <a:latin typeface="微软雅黑" panose="020B0503020204020204" charset="-122"/>
                    <a:ea typeface="微软雅黑" panose="020B0503020204020204" charset="-122"/>
                  </a:rPr>
                  <a:t>第三步</a:t>
                </a:r>
                <a:endParaRPr lang="zh-CN" altLang="en-US" sz="1400" dirty="0">
                  <a:solidFill>
                    <a:sysClr val="windowText" lastClr="000000">
                      <a:lumMod val="65000"/>
                      <a:lumOff val="35000"/>
                    </a:sysClr>
                  </a:solidFill>
                  <a:latin typeface="微软雅黑" panose="020B0503020204020204" charset="-122"/>
                  <a:ea typeface="微软雅黑" panose="020B0503020204020204" charset="-122"/>
                </a:endParaRPr>
              </a:p>
            </p:txBody>
          </p:sp>
        </p:grpSp>
      </p:grpSp>
      <p:cxnSp>
        <p:nvCxnSpPr>
          <p:cNvPr id="144" name="直接连接符 143"/>
          <p:cNvCxnSpPr/>
          <p:nvPr/>
        </p:nvCxnSpPr>
        <p:spPr>
          <a:xfrm>
            <a:off x="1454426" y="5243835"/>
            <a:ext cx="9281560" cy="0"/>
          </a:xfrm>
          <a:prstGeom prst="line">
            <a:avLst/>
          </a:prstGeom>
          <a:noFill/>
          <a:ln w="19050" cap="flat" cmpd="sng" algn="ctr">
            <a:solidFill>
              <a:sysClr val="windowText" lastClr="000000">
                <a:lumMod val="65000"/>
                <a:lumOff val="35000"/>
              </a:sysClr>
            </a:solidFill>
            <a:prstDash val="sysDot"/>
          </a:ln>
          <a:effectLst/>
        </p:spPr>
        <p:style>
          <a:lnRef idx="1">
            <a:srgbClr val="4F81BD"/>
          </a:lnRef>
          <a:fillRef idx="0">
            <a:srgbClr val="4F81BD"/>
          </a:fillRef>
          <a:effectRef idx="0">
            <a:srgbClr val="4F81BD"/>
          </a:effectRef>
          <a:fontRef idx="minor">
            <a:sysClr val="windowText" lastClr="000000"/>
          </a:fontRef>
        </p:style>
      </p:cxnSp>
      <p:sp>
        <p:nvSpPr>
          <p:cNvPr id="145" name="矩形 47"/>
          <p:cNvSpPr>
            <a:spLocks noChangeArrowheads="1"/>
          </p:cNvSpPr>
          <p:nvPr/>
        </p:nvSpPr>
        <p:spPr bwMode="auto">
          <a:xfrm>
            <a:off x="1630710" y="5407918"/>
            <a:ext cx="8928992" cy="5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1200" dirty="0">
                <a:solidFill>
                  <a:sysClr val="windowText" lastClr="000000">
                    <a:lumMod val="50000"/>
                    <a:lumOff val="50000"/>
                  </a:sysClr>
                </a:solidFill>
                <a:latin typeface="微软雅黑" panose="020B0503020204020204" charset="-122"/>
                <a:ea typeface="微软雅黑" panose="020B0503020204020204" charset="-122"/>
              </a:rPr>
              <a:t>您的内容打在这里或者通过复制您的文本黏贴自此。您的内容打在这里或者通过复制您的文本黏贴自此。您的内容打在这里或者通过复制您的文本黏贴自此您的内容打在这里或者通过复制您的文本黏贴自此。</a:t>
            </a:r>
            <a:endParaRPr lang="en-US" altLang="zh-CN" sz="1200" dirty="0">
              <a:solidFill>
                <a:sysClr val="windowText" lastClr="000000">
                  <a:lumMod val="50000"/>
                  <a:lumOff val="50000"/>
                </a:sysClr>
              </a:solidFill>
              <a:latin typeface="微软雅黑" panose="020B0503020204020204" charset="-122"/>
              <a:ea typeface="微软雅黑" panose="020B0503020204020204" charset="-122"/>
              <a:sym typeface="微软雅黑" panose="020B0503020204020204" charset="-122"/>
            </a:endParaRPr>
          </a:p>
        </p:txBody>
      </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148"/>
                                        </p:tgtEl>
                                        <p:attrNameLst>
                                          <p:attrName>style.visibility</p:attrName>
                                        </p:attrNameLst>
                                      </p:cBhvr>
                                      <p:to>
                                        <p:strVal val="visible"/>
                                      </p:to>
                                    </p:set>
                                    <p:animEffect transition="in" filter="fade">
                                      <p:cBhvr>
                                        <p:cTn id="13" dur="1000"/>
                                        <p:tgtEl>
                                          <p:spTgt spid="148"/>
                                        </p:tgtEl>
                                      </p:cBhvr>
                                    </p:animEffect>
                                    <p:anim calcmode="lin" valueType="num">
                                      <p:cBhvr>
                                        <p:cTn id="14" dur="1000" fill="hold"/>
                                        <p:tgtEl>
                                          <p:spTgt spid="148"/>
                                        </p:tgtEl>
                                        <p:attrNameLst>
                                          <p:attrName>ppt_x</p:attrName>
                                        </p:attrNameLst>
                                      </p:cBhvr>
                                      <p:tavLst>
                                        <p:tav tm="0">
                                          <p:val>
                                            <p:strVal val="#ppt_x"/>
                                          </p:val>
                                        </p:tav>
                                        <p:tav tm="100000">
                                          <p:val>
                                            <p:strVal val="#ppt_x"/>
                                          </p:val>
                                        </p:tav>
                                      </p:tavLst>
                                    </p:anim>
                                    <p:anim calcmode="lin" valueType="num">
                                      <p:cBhvr>
                                        <p:cTn id="15" dur="1000" fill="hold"/>
                                        <p:tgtEl>
                                          <p:spTgt spid="148"/>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146"/>
                                        </p:tgtEl>
                                        <p:attrNameLst>
                                          <p:attrName>style.visibility</p:attrName>
                                        </p:attrNameLst>
                                      </p:cBhvr>
                                      <p:to>
                                        <p:strVal val="visible"/>
                                      </p:to>
                                    </p:set>
                                    <p:animEffect transition="in" filter="fade">
                                      <p:cBhvr>
                                        <p:cTn id="18" dur="1000"/>
                                        <p:tgtEl>
                                          <p:spTgt spid="146"/>
                                        </p:tgtEl>
                                      </p:cBhvr>
                                    </p:animEffect>
                                    <p:anim calcmode="lin" valueType="num">
                                      <p:cBhvr>
                                        <p:cTn id="19" dur="1000" fill="hold"/>
                                        <p:tgtEl>
                                          <p:spTgt spid="146"/>
                                        </p:tgtEl>
                                        <p:attrNameLst>
                                          <p:attrName>ppt_x</p:attrName>
                                        </p:attrNameLst>
                                      </p:cBhvr>
                                      <p:tavLst>
                                        <p:tav tm="0">
                                          <p:val>
                                            <p:strVal val="#ppt_x"/>
                                          </p:val>
                                        </p:tav>
                                        <p:tav tm="100000">
                                          <p:val>
                                            <p:strVal val="#ppt_x"/>
                                          </p:val>
                                        </p:tav>
                                      </p:tavLst>
                                    </p:anim>
                                    <p:anim calcmode="lin" valueType="num">
                                      <p:cBhvr>
                                        <p:cTn id="20" dur="1000" fill="hold"/>
                                        <p:tgtEl>
                                          <p:spTgt spid="146"/>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147"/>
                                        </p:tgtEl>
                                        <p:attrNameLst>
                                          <p:attrName>style.visibility</p:attrName>
                                        </p:attrNameLst>
                                      </p:cBhvr>
                                      <p:to>
                                        <p:strVal val="visible"/>
                                      </p:to>
                                    </p:set>
                                    <p:animEffect transition="in" filter="fade">
                                      <p:cBhvr>
                                        <p:cTn id="23" dur="1000"/>
                                        <p:tgtEl>
                                          <p:spTgt spid="147"/>
                                        </p:tgtEl>
                                      </p:cBhvr>
                                    </p:animEffect>
                                    <p:anim calcmode="lin" valueType="num">
                                      <p:cBhvr>
                                        <p:cTn id="24" dur="1000" fill="hold"/>
                                        <p:tgtEl>
                                          <p:spTgt spid="147"/>
                                        </p:tgtEl>
                                        <p:attrNameLst>
                                          <p:attrName>ppt_x</p:attrName>
                                        </p:attrNameLst>
                                      </p:cBhvr>
                                      <p:tavLst>
                                        <p:tav tm="0">
                                          <p:val>
                                            <p:strVal val="#ppt_x"/>
                                          </p:val>
                                        </p:tav>
                                        <p:tav tm="100000">
                                          <p:val>
                                            <p:strVal val="#ppt_x"/>
                                          </p:val>
                                        </p:tav>
                                      </p:tavLst>
                                    </p:anim>
                                    <p:anim calcmode="lin" valueType="num">
                                      <p:cBhvr>
                                        <p:cTn id="25" dur="1000" fill="hold"/>
                                        <p:tgtEl>
                                          <p:spTgt spid="147"/>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22" presetClass="entr" presetSubtype="8" fill="hold" nodeType="afterEffect">
                                  <p:stCondLst>
                                    <p:cond delay="0"/>
                                  </p:stCondLst>
                                  <p:childTnLst>
                                    <p:set>
                                      <p:cBhvr>
                                        <p:cTn id="28" dur="1" fill="hold">
                                          <p:stCondLst>
                                            <p:cond delay="0"/>
                                          </p:stCondLst>
                                        </p:cTn>
                                        <p:tgtEl>
                                          <p:spTgt spid="144"/>
                                        </p:tgtEl>
                                        <p:attrNameLst>
                                          <p:attrName>style.visibility</p:attrName>
                                        </p:attrNameLst>
                                      </p:cBhvr>
                                      <p:to>
                                        <p:strVal val="visible"/>
                                      </p:to>
                                    </p:set>
                                    <p:animEffect transition="in" filter="wipe(left)">
                                      <p:cBhvr>
                                        <p:cTn id="29" dur="500"/>
                                        <p:tgtEl>
                                          <p:spTgt spid="144"/>
                                        </p:tgtEl>
                                      </p:cBhvr>
                                    </p:animEffect>
                                  </p:childTnLst>
                                </p:cTn>
                              </p:par>
                            </p:childTnLst>
                          </p:cTn>
                        </p:par>
                        <p:par>
                          <p:cTn id="30" fill="hold">
                            <p:stCondLst>
                              <p:cond delay="2000"/>
                            </p:stCondLst>
                            <p:childTnLst>
                              <p:par>
                                <p:cTn id="31" presetID="3" presetClass="entr" presetSubtype="10" fill="hold" grpId="0" nodeType="afterEffect">
                                  <p:stCondLst>
                                    <p:cond delay="0"/>
                                  </p:stCondLst>
                                  <p:childTnLst>
                                    <p:set>
                                      <p:cBhvr>
                                        <p:cTn id="32" dur="1" fill="hold">
                                          <p:stCondLst>
                                            <p:cond delay="0"/>
                                          </p:stCondLst>
                                        </p:cTn>
                                        <p:tgtEl>
                                          <p:spTgt spid="145"/>
                                        </p:tgtEl>
                                        <p:attrNameLst>
                                          <p:attrName>style.visibility</p:attrName>
                                        </p:attrNameLst>
                                      </p:cBhvr>
                                      <p:to>
                                        <p:strVal val="visible"/>
                                      </p:to>
                                    </p:set>
                                    <p:animEffect transition="in" filter="blinds(horizontal)">
                                      <p:cBhvr>
                                        <p:cTn id="33"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1433195" y="161925"/>
            <a:ext cx="2889885" cy="483235"/>
          </a:xfrm>
          <a:prstGeom prst="rect">
            <a:avLst/>
          </a:prstGeom>
          <a:noFill/>
        </p:spPr>
        <p:txBody>
          <a:bodyPr wrap="square" rtlCol="0" anchor="t">
            <a:spAutoFit/>
          </a:bodyPr>
          <a:lstStyle/>
          <a:p>
            <a:r>
              <a:rPr lang="zh-CN" altLang="en-US" sz="2400" b="1" dirty="0">
                <a:gradFill>
                  <a:gsLst>
                    <a:gs pos="0">
                      <a:srgbClr val="FFC97B"/>
                    </a:gs>
                    <a:gs pos="36000">
                      <a:srgbClr val="01C2D6"/>
                    </a:gs>
                    <a:gs pos="68000">
                      <a:srgbClr val="EE9E9E"/>
                    </a:gs>
                    <a:gs pos="100000">
                      <a:srgbClr val="945DA9"/>
                    </a:gs>
                  </a:gsLst>
                  <a:lin ang="21594000" scaled="0"/>
                </a:gradFill>
                <a:latin typeface="Impact" panose="020B0806030902050204" pitchFamily="34" charset="0"/>
                <a:ea typeface="微软雅黑" panose="020B0503020204020204" charset="-122"/>
                <a:sym typeface="+mn-ea"/>
              </a:rPr>
              <a:t>离职手续</a:t>
            </a:r>
            <a:endParaRPr lang="zh-CN" altLang="en-US" sz="2400" b="1" dirty="0">
              <a:gradFill>
                <a:gsLst>
                  <a:gs pos="0">
                    <a:srgbClr val="FFC97B"/>
                  </a:gs>
                  <a:gs pos="36000">
                    <a:srgbClr val="01C2D6"/>
                  </a:gs>
                  <a:gs pos="68000">
                    <a:srgbClr val="EE9E9E"/>
                  </a:gs>
                  <a:gs pos="100000">
                    <a:srgbClr val="945DA9"/>
                  </a:gs>
                </a:gsLst>
                <a:lin ang="21594000" scaled="0"/>
              </a:gradFill>
              <a:latin typeface="Impact" panose="020B0806030902050204" pitchFamily="34" charset="0"/>
              <a:ea typeface="微软雅黑" panose="020B0503020204020204" charset="-122"/>
              <a:sym typeface="+mn-ea"/>
            </a:endParaRPr>
          </a:p>
        </p:txBody>
      </p:sp>
      <p:grpSp>
        <p:nvGrpSpPr>
          <p:cNvPr id="3" name="组合 2"/>
          <p:cNvGrpSpPr/>
          <p:nvPr/>
        </p:nvGrpSpPr>
        <p:grpSpPr>
          <a:xfrm>
            <a:off x="7392743" y="1019390"/>
            <a:ext cx="1409140" cy="5107845"/>
            <a:chOff x="7391780" y="1019626"/>
            <a:chExt cx="1408957" cy="5109028"/>
          </a:xfrm>
        </p:grpSpPr>
        <p:sp>
          <p:nvSpPr>
            <p:cNvPr id="4" name="圆角矩形 25"/>
            <p:cNvSpPr/>
            <p:nvPr/>
          </p:nvSpPr>
          <p:spPr>
            <a:xfrm rot="16200000" flipH="1" flipV="1">
              <a:off x="7087693" y="1782061"/>
              <a:ext cx="2017131" cy="975360"/>
            </a:xfrm>
            <a:custGeom>
              <a:avLst/>
              <a:gdLst>
                <a:gd name="connsiteX0" fmla="*/ 0 w 1706671"/>
                <a:gd name="connsiteY0" fmla="*/ 129861 h 1036320"/>
                <a:gd name="connsiteX1" fmla="*/ 129861 w 1706671"/>
                <a:gd name="connsiteY1" fmla="*/ 0 h 1036320"/>
                <a:gd name="connsiteX2" fmla="*/ 1576810 w 1706671"/>
                <a:gd name="connsiteY2" fmla="*/ 0 h 1036320"/>
                <a:gd name="connsiteX3" fmla="*/ 1706671 w 1706671"/>
                <a:gd name="connsiteY3" fmla="*/ 129861 h 1036320"/>
                <a:gd name="connsiteX4" fmla="*/ 1706671 w 1706671"/>
                <a:gd name="connsiteY4" fmla="*/ 906459 h 1036320"/>
                <a:gd name="connsiteX5" fmla="*/ 1576810 w 1706671"/>
                <a:gd name="connsiteY5" fmla="*/ 1036320 h 1036320"/>
                <a:gd name="connsiteX6" fmla="*/ 129861 w 1706671"/>
                <a:gd name="connsiteY6" fmla="*/ 1036320 h 1036320"/>
                <a:gd name="connsiteX7" fmla="*/ 0 w 1706671"/>
                <a:gd name="connsiteY7" fmla="*/ 906459 h 1036320"/>
                <a:gd name="connsiteX8" fmla="*/ 0 w 1706671"/>
                <a:gd name="connsiteY8" fmla="*/ 129861 h 1036320"/>
                <a:gd name="connsiteX0-1" fmla="*/ 0 w 2114558"/>
                <a:gd name="connsiteY0-2" fmla="*/ 129861 h 1036320"/>
                <a:gd name="connsiteX1-3" fmla="*/ 129861 w 2114558"/>
                <a:gd name="connsiteY1-4" fmla="*/ 0 h 1036320"/>
                <a:gd name="connsiteX2-5" fmla="*/ 1576810 w 2114558"/>
                <a:gd name="connsiteY2-6" fmla="*/ 0 h 1036320"/>
                <a:gd name="connsiteX3-7" fmla="*/ 1706671 w 2114558"/>
                <a:gd name="connsiteY3-8" fmla="*/ 129861 h 1036320"/>
                <a:gd name="connsiteX4-9" fmla="*/ 2114550 w 2114558"/>
                <a:gd name="connsiteY4-10" fmla="*/ 509588 h 1036320"/>
                <a:gd name="connsiteX5-11" fmla="*/ 1706671 w 2114558"/>
                <a:gd name="connsiteY5-12" fmla="*/ 906459 h 1036320"/>
                <a:gd name="connsiteX6-13" fmla="*/ 1576810 w 2114558"/>
                <a:gd name="connsiteY6-14" fmla="*/ 1036320 h 1036320"/>
                <a:gd name="connsiteX7-15" fmla="*/ 129861 w 2114558"/>
                <a:gd name="connsiteY7-16" fmla="*/ 1036320 h 1036320"/>
                <a:gd name="connsiteX8-17" fmla="*/ 0 w 2114558"/>
                <a:gd name="connsiteY8-18" fmla="*/ 906459 h 1036320"/>
                <a:gd name="connsiteX9" fmla="*/ 0 w 2114558"/>
                <a:gd name="connsiteY9" fmla="*/ 129861 h 1036320"/>
                <a:gd name="connsiteX0-19" fmla="*/ 0 w 2114560"/>
                <a:gd name="connsiteY0-20" fmla="*/ 129861 h 1036320"/>
                <a:gd name="connsiteX1-21" fmla="*/ 129861 w 2114560"/>
                <a:gd name="connsiteY1-22" fmla="*/ 0 h 1036320"/>
                <a:gd name="connsiteX2-23" fmla="*/ 1576810 w 2114560"/>
                <a:gd name="connsiteY2-24" fmla="*/ 0 h 1036320"/>
                <a:gd name="connsiteX3-25" fmla="*/ 1778109 w 2114560"/>
                <a:gd name="connsiteY3-26" fmla="*/ 148911 h 1036320"/>
                <a:gd name="connsiteX4-27" fmla="*/ 2114550 w 2114560"/>
                <a:gd name="connsiteY4-28" fmla="*/ 509588 h 1036320"/>
                <a:gd name="connsiteX5-29" fmla="*/ 1706671 w 2114560"/>
                <a:gd name="connsiteY5-30" fmla="*/ 906459 h 1036320"/>
                <a:gd name="connsiteX6-31" fmla="*/ 1576810 w 2114560"/>
                <a:gd name="connsiteY6-32" fmla="*/ 1036320 h 1036320"/>
                <a:gd name="connsiteX7-33" fmla="*/ 129861 w 2114560"/>
                <a:gd name="connsiteY7-34" fmla="*/ 1036320 h 1036320"/>
                <a:gd name="connsiteX8-35" fmla="*/ 0 w 2114560"/>
                <a:gd name="connsiteY8-36" fmla="*/ 906459 h 1036320"/>
                <a:gd name="connsiteX9-37" fmla="*/ 0 w 2114560"/>
                <a:gd name="connsiteY9-38" fmla="*/ 129861 h 1036320"/>
                <a:gd name="connsiteX0-39" fmla="*/ 0 w 2114567"/>
                <a:gd name="connsiteY0-40" fmla="*/ 129861 h 1036320"/>
                <a:gd name="connsiteX1-41" fmla="*/ 129861 w 2114567"/>
                <a:gd name="connsiteY1-42" fmla="*/ 0 h 1036320"/>
                <a:gd name="connsiteX2-43" fmla="*/ 1576810 w 2114567"/>
                <a:gd name="connsiteY2-44" fmla="*/ 0 h 1036320"/>
                <a:gd name="connsiteX3-45" fmla="*/ 1778109 w 2114567"/>
                <a:gd name="connsiteY3-46" fmla="*/ 148911 h 1036320"/>
                <a:gd name="connsiteX4-47" fmla="*/ 2114550 w 2114567"/>
                <a:gd name="connsiteY4-48" fmla="*/ 509588 h 1036320"/>
                <a:gd name="connsiteX5-49" fmla="*/ 1706671 w 2114567"/>
                <a:gd name="connsiteY5-50" fmla="*/ 906459 h 1036320"/>
                <a:gd name="connsiteX6-51" fmla="*/ 1576810 w 2114567"/>
                <a:gd name="connsiteY6-52" fmla="*/ 1036320 h 1036320"/>
                <a:gd name="connsiteX7-53" fmla="*/ 129861 w 2114567"/>
                <a:gd name="connsiteY7-54" fmla="*/ 1036320 h 1036320"/>
                <a:gd name="connsiteX8-55" fmla="*/ 0 w 2114567"/>
                <a:gd name="connsiteY8-56" fmla="*/ 906459 h 1036320"/>
                <a:gd name="connsiteX9-57" fmla="*/ 0 w 2114567"/>
                <a:gd name="connsiteY9-58" fmla="*/ 129861 h 1036320"/>
                <a:gd name="connsiteX0-59" fmla="*/ 0 w 2114568"/>
                <a:gd name="connsiteY0-60" fmla="*/ 129861 h 1036320"/>
                <a:gd name="connsiteX1-61" fmla="*/ 129861 w 2114568"/>
                <a:gd name="connsiteY1-62" fmla="*/ 0 h 1036320"/>
                <a:gd name="connsiteX2-63" fmla="*/ 1576810 w 2114568"/>
                <a:gd name="connsiteY2-64" fmla="*/ 0 h 1036320"/>
                <a:gd name="connsiteX3-65" fmla="*/ 1782872 w 2114568"/>
                <a:gd name="connsiteY3-66" fmla="*/ 129861 h 1036320"/>
                <a:gd name="connsiteX4-67" fmla="*/ 2114550 w 2114568"/>
                <a:gd name="connsiteY4-68" fmla="*/ 509588 h 1036320"/>
                <a:gd name="connsiteX5-69" fmla="*/ 1706671 w 2114568"/>
                <a:gd name="connsiteY5-70" fmla="*/ 906459 h 1036320"/>
                <a:gd name="connsiteX6-71" fmla="*/ 1576810 w 2114568"/>
                <a:gd name="connsiteY6-72" fmla="*/ 1036320 h 1036320"/>
                <a:gd name="connsiteX7-73" fmla="*/ 129861 w 2114568"/>
                <a:gd name="connsiteY7-74" fmla="*/ 1036320 h 1036320"/>
                <a:gd name="connsiteX8-75" fmla="*/ 0 w 2114568"/>
                <a:gd name="connsiteY8-76" fmla="*/ 906459 h 1036320"/>
                <a:gd name="connsiteX9-77" fmla="*/ 0 w 2114568"/>
                <a:gd name="connsiteY9-78" fmla="*/ 129861 h 1036320"/>
                <a:gd name="connsiteX0-79" fmla="*/ 0 w 2114568"/>
                <a:gd name="connsiteY0-80" fmla="*/ 129861 h 1036320"/>
                <a:gd name="connsiteX1-81" fmla="*/ 129861 w 2114568"/>
                <a:gd name="connsiteY1-82" fmla="*/ 0 h 1036320"/>
                <a:gd name="connsiteX2-83" fmla="*/ 1576810 w 2114568"/>
                <a:gd name="connsiteY2-84" fmla="*/ 0 h 1036320"/>
                <a:gd name="connsiteX3-85" fmla="*/ 1782872 w 2114568"/>
                <a:gd name="connsiteY3-86" fmla="*/ 129861 h 1036320"/>
                <a:gd name="connsiteX4-87" fmla="*/ 2114550 w 2114568"/>
                <a:gd name="connsiteY4-88" fmla="*/ 509588 h 1036320"/>
                <a:gd name="connsiteX5-89" fmla="*/ 1706671 w 2114568"/>
                <a:gd name="connsiteY5-90" fmla="*/ 906459 h 1036320"/>
                <a:gd name="connsiteX6-91" fmla="*/ 1576810 w 2114568"/>
                <a:gd name="connsiteY6-92" fmla="*/ 1036320 h 1036320"/>
                <a:gd name="connsiteX7-93" fmla="*/ 129861 w 2114568"/>
                <a:gd name="connsiteY7-94" fmla="*/ 1036320 h 1036320"/>
                <a:gd name="connsiteX8-95" fmla="*/ 0 w 2114568"/>
                <a:gd name="connsiteY8-96" fmla="*/ 906459 h 1036320"/>
                <a:gd name="connsiteX9-97" fmla="*/ 0 w 2114568"/>
                <a:gd name="connsiteY9-98" fmla="*/ 129861 h 1036320"/>
                <a:gd name="connsiteX0-99" fmla="*/ 0 w 2114571"/>
                <a:gd name="connsiteY0-100" fmla="*/ 129861 h 1036320"/>
                <a:gd name="connsiteX1-101" fmla="*/ 129861 w 2114571"/>
                <a:gd name="connsiteY1-102" fmla="*/ 0 h 1036320"/>
                <a:gd name="connsiteX2-103" fmla="*/ 1576810 w 2114571"/>
                <a:gd name="connsiteY2-104" fmla="*/ 0 h 1036320"/>
                <a:gd name="connsiteX3-105" fmla="*/ 1811447 w 2114571"/>
                <a:gd name="connsiteY3-106" fmla="*/ 120336 h 1036320"/>
                <a:gd name="connsiteX4-107" fmla="*/ 2114550 w 2114571"/>
                <a:gd name="connsiteY4-108" fmla="*/ 509588 h 1036320"/>
                <a:gd name="connsiteX5-109" fmla="*/ 1706671 w 2114571"/>
                <a:gd name="connsiteY5-110" fmla="*/ 906459 h 1036320"/>
                <a:gd name="connsiteX6-111" fmla="*/ 1576810 w 2114571"/>
                <a:gd name="connsiteY6-112" fmla="*/ 1036320 h 1036320"/>
                <a:gd name="connsiteX7-113" fmla="*/ 129861 w 2114571"/>
                <a:gd name="connsiteY7-114" fmla="*/ 1036320 h 1036320"/>
                <a:gd name="connsiteX8-115" fmla="*/ 0 w 2114571"/>
                <a:gd name="connsiteY8-116" fmla="*/ 906459 h 1036320"/>
                <a:gd name="connsiteX9-117" fmla="*/ 0 w 2114571"/>
                <a:gd name="connsiteY9-118" fmla="*/ 129861 h 1036320"/>
                <a:gd name="connsiteX0-119" fmla="*/ 0 w 2114571"/>
                <a:gd name="connsiteY0-120" fmla="*/ 129861 h 1036320"/>
                <a:gd name="connsiteX1-121" fmla="*/ 129861 w 2114571"/>
                <a:gd name="connsiteY1-122" fmla="*/ 0 h 1036320"/>
                <a:gd name="connsiteX2-123" fmla="*/ 1576810 w 2114571"/>
                <a:gd name="connsiteY2-124" fmla="*/ 0 h 1036320"/>
                <a:gd name="connsiteX3-125" fmla="*/ 1811447 w 2114571"/>
                <a:gd name="connsiteY3-126" fmla="*/ 120336 h 1036320"/>
                <a:gd name="connsiteX4-127" fmla="*/ 2114550 w 2114571"/>
                <a:gd name="connsiteY4-128" fmla="*/ 509588 h 1036320"/>
                <a:gd name="connsiteX5-129" fmla="*/ 1706671 w 2114571"/>
                <a:gd name="connsiteY5-130" fmla="*/ 906459 h 1036320"/>
                <a:gd name="connsiteX6-131" fmla="*/ 1576810 w 2114571"/>
                <a:gd name="connsiteY6-132" fmla="*/ 1036320 h 1036320"/>
                <a:gd name="connsiteX7-133" fmla="*/ 129861 w 2114571"/>
                <a:gd name="connsiteY7-134" fmla="*/ 1036320 h 1036320"/>
                <a:gd name="connsiteX8-135" fmla="*/ 0 w 2114571"/>
                <a:gd name="connsiteY8-136" fmla="*/ 906459 h 1036320"/>
                <a:gd name="connsiteX9-137" fmla="*/ 0 w 2114571"/>
                <a:gd name="connsiteY9-138" fmla="*/ 129861 h 1036320"/>
                <a:gd name="connsiteX0-139" fmla="*/ 0 w 2114581"/>
                <a:gd name="connsiteY0-140" fmla="*/ 129861 h 1036320"/>
                <a:gd name="connsiteX1-141" fmla="*/ 129861 w 2114581"/>
                <a:gd name="connsiteY1-142" fmla="*/ 0 h 1036320"/>
                <a:gd name="connsiteX2-143" fmla="*/ 1576810 w 2114581"/>
                <a:gd name="connsiteY2-144" fmla="*/ 0 h 1036320"/>
                <a:gd name="connsiteX3-145" fmla="*/ 1811447 w 2114581"/>
                <a:gd name="connsiteY3-146" fmla="*/ 120336 h 1036320"/>
                <a:gd name="connsiteX4-147" fmla="*/ 2114550 w 2114581"/>
                <a:gd name="connsiteY4-148" fmla="*/ 509588 h 1036320"/>
                <a:gd name="connsiteX5-149" fmla="*/ 1706671 w 2114581"/>
                <a:gd name="connsiteY5-150" fmla="*/ 906459 h 1036320"/>
                <a:gd name="connsiteX6-151" fmla="*/ 1576810 w 2114581"/>
                <a:gd name="connsiteY6-152" fmla="*/ 1036320 h 1036320"/>
                <a:gd name="connsiteX7-153" fmla="*/ 129861 w 2114581"/>
                <a:gd name="connsiteY7-154" fmla="*/ 1036320 h 1036320"/>
                <a:gd name="connsiteX8-155" fmla="*/ 0 w 2114581"/>
                <a:gd name="connsiteY8-156" fmla="*/ 906459 h 1036320"/>
                <a:gd name="connsiteX9-157" fmla="*/ 0 w 2114581"/>
                <a:gd name="connsiteY9-158" fmla="*/ 129861 h 1036320"/>
                <a:gd name="connsiteX0-159" fmla="*/ 0 w 2114586"/>
                <a:gd name="connsiteY0-160" fmla="*/ 129861 h 1036320"/>
                <a:gd name="connsiteX1-161" fmla="*/ 129861 w 2114586"/>
                <a:gd name="connsiteY1-162" fmla="*/ 0 h 1036320"/>
                <a:gd name="connsiteX2-163" fmla="*/ 1576810 w 2114586"/>
                <a:gd name="connsiteY2-164" fmla="*/ 0 h 1036320"/>
                <a:gd name="connsiteX3-165" fmla="*/ 1811447 w 2114586"/>
                <a:gd name="connsiteY3-166" fmla="*/ 120336 h 1036320"/>
                <a:gd name="connsiteX4-167" fmla="*/ 2114550 w 2114586"/>
                <a:gd name="connsiteY4-168" fmla="*/ 509588 h 1036320"/>
                <a:gd name="connsiteX5-169" fmla="*/ 1706671 w 2114586"/>
                <a:gd name="connsiteY5-170" fmla="*/ 906459 h 1036320"/>
                <a:gd name="connsiteX6-171" fmla="*/ 1576810 w 2114586"/>
                <a:gd name="connsiteY6-172" fmla="*/ 1036320 h 1036320"/>
                <a:gd name="connsiteX7-173" fmla="*/ 129861 w 2114586"/>
                <a:gd name="connsiteY7-174" fmla="*/ 1036320 h 1036320"/>
                <a:gd name="connsiteX8-175" fmla="*/ 0 w 2114586"/>
                <a:gd name="connsiteY8-176" fmla="*/ 906459 h 1036320"/>
                <a:gd name="connsiteX9-177" fmla="*/ 0 w 2114586"/>
                <a:gd name="connsiteY9-178" fmla="*/ 129861 h 1036320"/>
                <a:gd name="connsiteX0-179" fmla="*/ 0 w 2114586"/>
                <a:gd name="connsiteY0-180" fmla="*/ 129861 h 1036320"/>
                <a:gd name="connsiteX1-181" fmla="*/ 129861 w 2114586"/>
                <a:gd name="connsiteY1-182" fmla="*/ 0 h 1036320"/>
                <a:gd name="connsiteX2-183" fmla="*/ 1576810 w 2114586"/>
                <a:gd name="connsiteY2-184" fmla="*/ 0 h 1036320"/>
                <a:gd name="connsiteX3-185" fmla="*/ 1811447 w 2114586"/>
                <a:gd name="connsiteY3-186" fmla="*/ 120336 h 1036320"/>
                <a:gd name="connsiteX4-187" fmla="*/ 2114550 w 2114586"/>
                <a:gd name="connsiteY4-188" fmla="*/ 509588 h 1036320"/>
                <a:gd name="connsiteX5-189" fmla="*/ 1706671 w 2114586"/>
                <a:gd name="connsiteY5-190" fmla="*/ 906459 h 1036320"/>
                <a:gd name="connsiteX6-191" fmla="*/ 1576810 w 2114586"/>
                <a:gd name="connsiteY6-192" fmla="*/ 1036320 h 1036320"/>
                <a:gd name="connsiteX7-193" fmla="*/ 129861 w 2114586"/>
                <a:gd name="connsiteY7-194" fmla="*/ 1036320 h 1036320"/>
                <a:gd name="connsiteX8-195" fmla="*/ 0 w 2114586"/>
                <a:gd name="connsiteY8-196" fmla="*/ 906459 h 1036320"/>
                <a:gd name="connsiteX9-197" fmla="*/ 0 w 2114586"/>
                <a:gd name="connsiteY9-198" fmla="*/ 129861 h 1036320"/>
                <a:gd name="connsiteX0-199" fmla="*/ 0 w 2114586"/>
                <a:gd name="connsiteY0-200" fmla="*/ 129861 h 1036320"/>
                <a:gd name="connsiteX1-201" fmla="*/ 129861 w 2114586"/>
                <a:gd name="connsiteY1-202" fmla="*/ 0 h 1036320"/>
                <a:gd name="connsiteX2-203" fmla="*/ 1576810 w 2114586"/>
                <a:gd name="connsiteY2-204" fmla="*/ 0 h 1036320"/>
                <a:gd name="connsiteX3-205" fmla="*/ 1811447 w 2114586"/>
                <a:gd name="connsiteY3-206" fmla="*/ 120336 h 1036320"/>
                <a:gd name="connsiteX4-207" fmla="*/ 2114550 w 2114586"/>
                <a:gd name="connsiteY4-208" fmla="*/ 509588 h 1036320"/>
                <a:gd name="connsiteX5-209" fmla="*/ 1706671 w 2114586"/>
                <a:gd name="connsiteY5-210" fmla="*/ 906459 h 1036320"/>
                <a:gd name="connsiteX6-211" fmla="*/ 1576810 w 2114586"/>
                <a:gd name="connsiteY6-212" fmla="*/ 1036320 h 1036320"/>
                <a:gd name="connsiteX7-213" fmla="*/ 129861 w 2114586"/>
                <a:gd name="connsiteY7-214" fmla="*/ 1036320 h 1036320"/>
                <a:gd name="connsiteX8-215" fmla="*/ 0 w 2114586"/>
                <a:gd name="connsiteY8-216" fmla="*/ 906459 h 1036320"/>
                <a:gd name="connsiteX9-217" fmla="*/ 0 w 2114586"/>
                <a:gd name="connsiteY9-218" fmla="*/ 129861 h 1036320"/>
                <a:gd name="connsiteX0-219" fmla="*/ 0 w 2114586"/>
                <a:gd name="connsiteY0-220" fmla="*/ 129861 h 1036320"/>
                <a:gd name="connsiteX1-221" fmla="*/ 129861 w 2114586"/>
                <a:gd name="connsiteY1-222" fmla="*/ 0 h 1036320"/>
                <a:gd name="connsiteX2-223" fmla="*/ 1576810 w 2114586"/>
                <a:gd name="connsiteY2-224" fmla="*/ 0 h 1036320"/>
                <a:gd name="connsiteX3-225" fmla="*/ 1811447 w 2114586"/>
                <a:gd name="connsiteY3-226" fmla="*/ 120336 h 1036320"/>
                <a:gd name="connsiteX4-227" fmla="*/ 2114550 w 2114586"/>
                <a:gd name="connsiteY4-228" fmla="*/ 509588 h 1036320"/>
                <a:gd name="connsiteX5-229" fmla="*/ 1749534 w 2114586"/>
                <a:gd name="connsiteY5-230" fmla="*/ 930271 h 1036320"/>
                <a:gd name="connsiteX6-231" fmla="*/ 1576810 w 2114586"/>
                <a:gd name="connsiteY6-232" fmla="*/ 1036320 h 1036320"/>
                <a:gd name="connsiteX7-233" fmla="*/ 129861 w 2114586"/>
                <a:gd name="connsiteY7-234" fmla="*/ 1036320 h 1036320"/>
                <a:gd name="connsiteX8-235" fmla="*/ 0 w 2114586"/>
                <a:gd name="connsiteY8-236" fmla="*/ 906459 h 1036320"/>
                <a:gd name="connsiteX9-237" fmla="*/ 0 w 2114586"/>
                <a:gd name="connsiteY9-238" fmla="*/ 129861 h 1036320"/>
                <a:gd name="connsiteX0-239" fmla="*/ 0 w 2114586"/>
                <a:gd name="connsiteY0-240" fmla="*/ 129861 h 1036320"/>
                <a:gd name="connsiteX1-241" fmla="*/ 129861 w 2114586"/>
                <a:gd name="connsiteY1-242" fmla="*/ 0 h 1036320"/>
                <a:gd name="connsiteX2-243" fmla="*/ 1576810 w 2114586"/>
                <a:gd name="connsiteY2-244" fmla="*/ 0 h 1036320"/>
                <a:gd name="connsiteX3-245" fmla="*/ 1811447 w 2114586"/>
                <a:gd name="connsiteY3-246" fmla="*/ 120336 h 1036320"/>
                <a:gd name="connsiteX4-247" fmla="*/ 2114550 w 2114586"/>
                <a:gd name="connsiteY4-248" fmla="*/ 509588 h 1036320"/>
                <a:gd name="connsiteX5-249" fmla="*/ 1749534 w 2114586"/>
                <a:gd name="connsiteY5-250" fmla="*/ 930271 h 1036320"/>
                <a:gd name="connsiteX6-251" fmla="*/ 1576810 w 2114586"/>
                <a:gd name="connsiteY6-252" fmla="*/ 1036320 h 1036320"/>
                <a:gd name="connsiteX7-253" fmla="*/ 129861 w 2114586"/>
                <a:gd name="connsiteY7-254" fmla="*/ 1036320 h 1036320"/>
                <a:gd name="connsiteX8-255" fmla="*/ 0 w 2114586"/>
                <a:gd name="connsiteY8-256" fmla="*/ 906459 h 1036320"/>
                <a:gd name="connsiteX9-257" fmla="*/ 0 w 2114586"/>
                <a:gd name="connsiteY9-258" fmla="*/ 129861 h 1036320"/>
                <a:gd name="connsiteX0-259" fmla="*/ 0 w 2114586"/>
                <a:gd name="connsiteY0-260" fmla="*/ 129861 h 1036320"/>
                <a:gd name="connsiteX1-261" fmla="*/ 129861 w 2114586"/>
                <a:gd name="connsiteY1-262" fmla="*/ 0 h 1036320"/>
                <a:gd name="connsiteX2-263" fmla="*/ 1576810 w 2114586"/>
                <a:gd name="connsiteY2-264" fmla="*/ 0 h 1036320"/>
                <a:gd name="connsiteX3-265" fmla="*/ 1811447 w 2114586"/>
                <a:gd name="connsiteY3-266" fmla="*/ 120336 h 1036320"/>
                <a:gd name="connsiteX4-267" fmla="*/ 2114550 w 2114586"/>
                <a:gd name="connsiteY4-268" fmla="*/ 509588 h 1036320"/>
                <a:gd name="connsiteX5-269" fmla="*/ 1749534 w 2114586"/>
                <a:gd name="connsiteY5-270" fmla="*/ 930271 h 1036320"/>
                <a:gd name="connsiteX6-271" fmla="*/ 1576810 w 2114586"/>
                <a:gd name="connsiteY6-272" fmla="*/ 1036320 h 1036320"/>
                <a:gd name="connsiteX7-273" fmla="*/ 129861 w 2114586"/>
                <a:gd name="connsiteY7-274" fmla="*/ 1036320 h 1036320"/>
                <a:gd name="connsiteX8-275" fmla="*/ 0 w 2114586"/>
                <a:gd name="connsiteY8-276" fmla="*/ 906459 h 1036320"/>
                <a:gd name="connsiteX9-277" fmla="*/ 0 w 2114586"/>
                <a:gd name="connsiteY9-278" fmla="*/ 129861 h 1036320"/>
                <a:gd name="connsiteX0-279" fmla="*/ 0 w 2114598"/>
                <a:gd name="connsiteY0-280" fmla="*/ 129861 h 1036320"/>
                <a:gd name="connsiteX1-281" fmla="*/ 129861 w 2114598"/>
                <a:gd name="connsiteY1-282" fmla="*/ 0 h 1036320"/>
                <a:gd name="connsiteX2-283" fmla="*/ 1576810 w 2114598"/>
                <a:gd name="connsiteY2-284" fmla="*/ 0 h 1036320"/>
                <a:gd name="connsiteX3-285" fmla="*/ 1811447 w 2114598"/>
                <a:gd name="connsiteY3-286" fmla="*/ 120336 h 1036320"/>
                <a:gd name="connsiteX4-287" fmla="*/ 2114550 w 2114598"/>
                <a:gd name="connsiteY4-288" fmla="*/ 509588 h 1036320"/>
                <a:gd name="connsiteX5-289" fmla="*/ 1782871 w 2114598"/>
                <a:gd name="connsiteY5-290" fmla="*/ 939796 h 1036320"/>
                <a:gd name="connsiteX6-291" fmla="*/ 1576810 w 2114598"/>
                <a:gd name="connsiteY6-292" fmla="*/ 1036320 h 1036320"/>
                <a:gd name="connsiteX7-293" fmla="*/ 129861 w 2114598"/>
                <a:gd name="connsiteY7-294" fmla="*/ 1036320 h 1036320"/>
                <a:gd name="connsiteX8-295" fmla="*/ 0 w 2114598"/>
                <a:gd name="connsiteY8-296" fmla="*/ 906459 h 1036320"/>
                <a:gd name="connsiteX9-297" fmla="*/ 0 w 2114598"/>
                <a:gd name="connsiteY9-298" fmla="*/ 129861 h 1036320"/>
                <a:gd name="connsiteX0-299" fmla="*/ 0 w 2114598"/>
                <a:gd name="connsiteY0-300" fmla="*/ 129861 h 1036320"/>
                <a:gd name="connsiteX1-301" fmla="*/ 129861 w 2114598"/>
                <a:gd name="connsiteY1-302" fmla="*/ 0 h 1036320"/>
                <a:gd name="connsiteX2-303" fmla="*/ 1576810 w 2114598"/>
                <a:gd name="connsiteY2-304" fmla="*/ 0 h 1036320"/>
                <a:gd name="connsiteX3-305" fmla="*/ 1811447 w 2114598"/>
                <a:gd name="connsiteY3-306" fmla="*/ 120336 h 1036320"/>
                <a:gd name="connsiteX4-307" fmla="*/ 2114550 w 2114598"/>
                <a:gd name="connsiteY4-308" fmla="*/ 509588 h 1036320"/>
                <a:gd name="connsiteX5-309" fmla="*/ 1782871 w 2114598"/>
                <a:gd name="connsiteY5-310" fmla="*/ 939796 h 1036320"/>
                <a:gd name="connsiteX6-311" fmla="*/ 1576810 w 2114598"/>
                <a:gd name="connsiteY6-312" fmla="*/ 1036320 h 1036320"/>
                <a:gd name="connsiteX7-313" fmla="*/ 129861 w 2114598"/>
                <a:gd name="connsiteY7-314" fmla="*/ 1036320 h 1036320"/>
                <a:gd name="connsiteX8-315" fmla="*/ 0 w 2114598"/>
                <a:gd name="connsiteY8-316" fmla="*/ 906459 h 1036320"/>
                <a:gd name="connsiteX9-317" fmla="*/ 0 w 2114598"/>
                <a:gd name="connsiteY9-318" fmla="*/ 129861 h 1036320"/>
                <a:gd name="connsiteX0-319" fmla="*/ 0 w 2114614"/>
                <a:gd name="connsiteY0-320" fmla="*/ 129861 h 1036320"/>
                <a:gd name="connsiteX1-321" fmla="*/ 129861 w 2114614"/>
                <a:gd name="connsiteY1-322" fmla="*/ 0 h 1036320"/>
                <a:gd name="connsiteX2-323" fmla="*/ 1576810 w 2114614"/>
                <a:gd name="connsiteY2-324" fmla="*/ 0 h 1036320"/>
                <a:gd name="connsiteX3-325" fmla="*/ 1811447 w 2114614"/>
                <a:gd name="connsiteY3-326" fmla="*/ 120336 h 1036320"/>
                <a:gd name="connsiteX4-327" fmla="*/ 2114550 w 2114614"/>
                <a:gd name="connsiteY4-328" fmla="*/ 509588 h 1036320"/>
                <a:gd name="connsiteX5-329" fmla="*/ 1782871 w 2114614"/>
                <a:gd name="connsiteY5-330" fmla="*/ 939796 h 1036320"/>
                <a:gd name="connsiteX6-331" fmla="*/ 1576810 w 2114614"/>
                <a:gd name="connsiteY6-332" fmla="*/ 1036320 h 1036320"/>
                <a:gd name="connsiteX7-333" fmla="*/ 129861 w 2114614"/>
                <a:gd name="connsiteY7-334" fmla="*/ 1036320 h 1036320"/>
                <a:gd name="connsiteX8-335" fmla="*/ 0 w 2114614"/>
                <a:gd name="connsiteY8-336" fmla="*/ 906459 h 1036320"/>
                <a:gd name="connsiteX9-337" fmla="*/ 0 w 2114614"/>
                <a:gd name="connsiteY9-338" fmla="*/ 129861 h 1036320"/>
                <a:gd name="connsiteX0-339" fmla="*/ 0 w 2114586"/>
                <a:gd name="connsiteY0-340" fmla="*/ 129861 h 1036320"/>
                <a:gd name="connsiteX1-341" fmla="*/ 129861 w 2114586"/>
                <a:gd name="connsiteY1-342" fmla="*/ 0 h 1036320"/>
                <a:gd name="connsiteX2-343" fmla="*/ 1576810 w 2114586"/>
                <a:gd name="connsiteY2-344" fmla="*/ 0 h 1036320"/>
                <a:gd name="connsiteX3-345" fmla="*/ 1811447 w 2114586"/>
                <a:gd name="connsiteY3-346" fmla="*/ 120336 h 1036320"/>
                <a:gd name="connsiteX4-347" fmla="*/ 2114550 w 2114586"/>
                <a:gd name="connsiteY4-348" fmla="*/ 509588 h 1036320"/>
                <a:gd name="connsiteX5-349" fmla="*/ 1782871 w 2114586"/>
                <a:gd name="connsiteY5-350" fmla="*/ 939796 h 1036320"/>
                <a:gd name="connsiteX6-351" fmla="*/ 1576810 w 2114586"/>
                <a:gd name="connsiteY6-352" fmla="*/ 1036320 h 1036320"/>
                <a:gd name="connsiteX7-353" fmla="*/ 129861 w 2114586"/>
                <a:gd name="connsiteY7-354" fmla="*/ 1036320 h 1036320"/>
                <a:gd name="connsiteX8-355" fmla="*/ 0 w 2114586"/>
                <a:gd name="connsiteY8-356" fmla="*/ 906459 h 1036320"/>
                <a:gd name="connsiteX9-357" fmla="*/ 0 w 2114586"/>
                <a:gd name="connsiteY9-358" fmla="*/ 129861 h 1036320"/>
                <a:gd name="connsiteX0-359" fmla="*/ 0 w 2114586"/>
                <a:gd name="connsiteY0-360" fmla="*/ 129861 h 1036320"/>
                <a:gd name="connsiteX1-361" fmla="*/ 129861 w 2114586"/>
                <a:gd name="connsiteY1-362" fmla="*/ 0 h 1036320"/>
                <a:gd name="connsiteX2-363" fmla="*/ 1576810 w 2114586"/>
                <a:gd name="connsiteY2-364" fmla="*/ 0 h 1036320"/>
                <a:gd name="connsiteX3-365" fmla="*/ 1811447 w 2114586"/>
                <a:gd name="connsiteY3-366" fmla="*/ 120336 h 1036320"/>
                <a:gd name="connsiteX4-367" fmla="*/ 2114550 w 2114586"/>
                <a:gd name="connsiteY4-368" fmla="*/ 509588 h 1036320"/>
                <a:gd name="connsiteX5-369" fmla="*/ 1806683 w 2114586"/>
                <a:gd name="connsiteY5-370" fmla="*/ 944558 h 1036320"/>
                <a:gd name="connsiteX6-371" fmla="*/ 1576810 w 2114586"/>
                <a:gd name="connsiteY6-372" fmla="*/ 1036320 h 1036320"/>
                <a:gd name="connsiteX7-373" fmla="*/ 129861 w 2114586"/>
                <a:gd name="connsiteY7-374" fmla="*/ 1036320 h 1036320"/>
                <a:gd name="connsiteX8-375" fmla="*/ 0 w 2114586"/>
                <a:gd name="connsiteY8-376" fmla="*/ 906459 h 1036320"/>
                <a:gd name="connsiteX9-377" fmla="*/ 0 w 2114586"/>
                <a:gd name="connsiteY9-378" fmla="*/ 129861 h 1036320"/>
                <a:gd name="connsiteX0-379" fmla="*/ 0 w 2114731"/>
                <a:gd name="connsiteY0-380" fmla="*/ 129861 h 1036320"/>
                <a:gd name="connsiteX1-381" fmla="*/ 129861 w 2114731"/>
                <a:gd name="connsiteY1-382" fmla="*/ 0 h 1036320"/>
                <a:gd name="connsiteX2-383" fmla="*/ 1576810 w 2114731"/>
                <a:gd name="connsiteY2-384" fmla="*/ 0 h 1036320"/>
                <a:gd name="connsiteX3-385" fmla="*/ 1811447 w 2114731"/>
                <a:gd name="connsiteY3-386" fmla="*/ 120336 h 1036320"/>
                <a:gd name="connsiteX4-387" fmla="*/ 2114550 w 2114731"/>
                <a:gd name="connsiteY4-388" fmla="*/ 509588 h 1036320"/>
                <a:gd name="connsiteX5-389" fmla="*/ 1806683 w 2114731"/>
                <a:gd name="connsiteY5-390" fmla="*/ 944558 h 1036320"/>
                <a:gd name="connsiteX6-391" fmla="*/ 1576810 w 2114731"/>
                <a:gd name="connsiteY6-392" fmla="*/ 1036320 h 1036320"/>
                <a:gd name="connsiteX7-393" fmla="*/ 129861 w 2114731"/>
                <a:gd name="connsiteY7-394" fmla="*/ 1036320 h 1036320"/>
                <a:gd name="connsiteX8-395" fmla="*/ 0 w 2114731"/>
                <a:gd name="connsiteY8-396" fmla="*/ 906459 h 1036320"/>
                <a:gd name="connsiteX9-397" fmla="*/ 0 w 2114731"/>
                <a:gd name="connsiteY9-398" fmla="*/ 129861 h 1036320"/>
                <a:gd name="connsiteX0-399" fmla="*/ 0 w 2143202"/>
                <a:gd name="connsiteY0-400" fmla="*/ 129861 h 1036320"/>
                <a:gd name="connsiteX1-401" fmla="*/ 129861 w 2143202"/>
                <a:gd name="connsiteY1-402" fmla="*/ 0 h 1036320"/>
                <a:gd name="connsiteX2-403" fmla="*/ 1576810 w 2143202"/>
                <a:gd name="connsiteY2-404" fmla="*/ 0 h 1036320"/>
                <a:gd name="connsiteX3-405" fmla="*/ 1811447 w 2143202"/>
                <a:gd name="connsiteY3-406" fmla="*/ 120336 h 1036320"/>
                <a:gd name="connsiteX4-407" fmla="*/ 2143125 w 2143202"/>
                <a:gd name="connsiteY4-408" fmla="*/ 509588 h 1036320"/>
                <a:gd name="connsiteX5-409" fmla="*/ 1806683 w 2143202"/>
                <a:gd name="connsiteY5-410" fmla="*/ 944558 h 1036320"/>
                <a:gd name="connsiteX6-411" fmla="*/ 1576810 w 2143202"/>
                <a:gd name="connsiteY6-412" fmla="*/ 1036320 h 1036320"/>
                <a:gd name="connsiteX7-413" fmla="*/ 129861 w 2143202"/>
                <a:gd name="connsiteY7-414" fmla="*/ 1036320 h 1036320"/>
                <a:gd name="connsiteX8-415" fmla="*/ 0 w 2143202"/>
                <a:gd name="connsiteY8-416" fmla="*/ 906459 h 1036320"/>
                <a:gd name="connsiteX9-417" fmla="*/ 0 w 2143202"/>
                <a:gd name="connsiteY9-418" fmla="*/ 129861 h 1036320"/>
                <a:gd name="connsiteX0-419" fmla="*/ 0 w 2143202"/>
                <a:gd name="connsiteY0-420" fmla="*/ 129861 h 1036320"/>
                <a:gd name="connsiteX1-421" fmla="*/ 129861 w 2143202"/>
                <a:gd name="connsiteY1-422" fmla="*/ 0 h 1036320"/>
                <a:gd name="connsiteX2-423" fmla="*/ 1576810 w 2143202"/>
                <a:gd name="connsiteY2-424" fmla="*/ 0 h 1036320"/>
                <a:gd name="connsiteX3-425" fmla="*/ 1840022 w 2143202"/>
                <a:gd name="connsiteY3-426" fmla="*/ 107636 h 1036320"/>
                <a:gd name="connsiteX4-427" fmla="*/ 2143125 w 2143202"/>
                <a:gd name="connsiteY4-428" fmla="*/ 509588 h 1036320"/>
                <a:gd name="connsiteX5-429" fmla="*/ 1806683 w 2143202"/>
                <a:gd name="connsiteY5-430" fmla="*/ 944558 h 1036320"/>
                <a:gd name="connsiteX6-431" fmla="*/ 1576810 w 2143202"/>
                <a:gd name="connsiteY6-432" fmla="*/ 1036320 h 1036320"/>
                <a:gd name="connsiteX7-433" fmla="*/ 129861 w 2143202"/>
                <a:gd name="connsiteY7-434" fmla="*/ 1036320 h 1036320"/>
                <a:gd name="connsiteX8-435" fmla="*/ 0 w 2143202"/>
                <a:gd name="connsiteY8-436" fmla="*/ 906459 h 1036320"/>
                <a:gd name="connsiteX9-437" fmla="*/ 0 w 2143202"/>
                <a:gd name="connsiteY9-438" fmla="*/ 129861 h 1036320"/>
              </a:gdLst>
              <a:ahLst/>
              <a:cxnLst>
                <a:cxn ang="0">
                  <a:pos x="connsiteX0-419" y="connsiteY0-420"/>
                </a:cxn>
                <a:cxn ang="0">
                  <a:pos x="connsiteX1-421" y="connsiteY1-422"/>
                </a:cxn>
                <a:cxn ang="0">
                  <a:pos x="connsiteX2-423" y="connsiteY2-424"/>
                </a:cxn>
                <a:cxn ang="0">
                  <a:pos x="connsiteX3-425" y="connsiteY3-426"/>
                </a:cxn>
                <a:cxn ang="0">
                  <a:pos x="connsiteX4-427" y="connsiteY4-428"/>
                </a:cxn>
                <a:cxn ang="0">
                  <a:pos x="connsiteX5-429" y="connsiteY5-430"/>
                </a:cxn>
                <a:cxn ang="0">
                  <a:pos x="connsiteX6-431" y="connsiteY6-432"/>
                </a:cxn>
                <a:cxn ang="0">
                  <a:pos x="connsiteX7-433" y="connsiteY7-434"/>
                </a:cxn>
                <a:cxn ang="0">
                  <a:pos x="connsiteX8-435" y="connsiteY8-436"/>
                </a:cxn>
                <a:cxn ang="0">
                  <a:pos x="connsiteX9-437" y="connsiteY9-438"/>
                </a:cxn>
              </a:cxnLst>
              <a:rect l="l" t="t" r="r" b="b"/>
              <a:pathLst>
                <a:path w="2143202" h="1036320">
                  <a:moveTo>
                    <a:pt x="0" y="129861"/>
                  </a:moveTo>
                  <a:cubicBezTo>
                    <a:pt x="0" y="58141"/>
                    <a:pt x="58141" y="0"/>
                    <a:pt x="129861" y="0"/>
                  </a:cubicBezTo>
                  <a:lnTo>
                    <a:pt x="1576810" y="0"/>
                  </a:lnTo>
                  <a:cubicBezTo>
                    <a:pt x="1648530" y="0"/>
                    <a:pt x="1782872" y="69254"/>
                    <a:pt x="1840022" y="107636"/>
                  </a:cubicBezTo>
                  <a:cubicBezTo>
                    <a:pt x="2052180" y="223100"/>
                    <a:pt x="2145278" y="375075"/>
                    <a:pt x="2143125" y="509588"/>
                  </a:cubicBezTo>
                  <a:cubicBezTo>
                    <a:pt x="2145278" y="633941"/>
                    <a:pt x="2104568" y="794805"/>
                    <a:pt x="1806683" y="944558"/>
                  </a:cubicBezTo>
                  <a:cubicBezTo>
                    <a:pt x="1720959" y="1021040"/>
                    <a:pt x="1648530" y="1036320"/>
                    <a:pt x="1576810" y="1036320"/>
                  </a:cubicBezTo>
                  <a:lnTo>
                    <a:pt x="129861" y="1036320"/>
                  </a:lnTo>
                  <a:cubicBezTo>
                    <a:pt x="58141" y="1036320"/>
                    <a:pt x="0" y="978179"/>
                    <a:pt x="0" y="906459"/>
                  </a:cubicBezTo>
                  <a:lnTo>
                    <a:pt x="0" y="129861"/>
                  </a:lnTo>
                  <a:close/>
                </a:path>
              </a:pathLst>
            </a:custGeom>
            <a:solidFill>
              <a:srgbClr val="FFB850"/>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6" name="圆角矩形 25"/>
            <p:cNvSpPr/>
            <p:nvPr/>
          </p:nvSpPr>
          <p:spPr>
            <a:xfrm rot="5400000" flipH="1">
              <a:off x="7087693" y="4390860"/>
              <a:ext cx="2017131" cy="975360"/>
            </a:xfrm>
            <a:custGeom>
              <a:avLst/>
              <a:gdLst>
                <a:gd name="connsiteX0" fmla="*/ 0 w 1706671"/>
                <a:gd name="connsiteY0" fmla="*/ 129861 h 1036320"/>
                <a:gd name="connsiteX1" fmla="*/ 129861 w 1706671"/>
                <a:gd name="connsiteY1" fmla="*/ 0 h 1036320"/>
                <a:gd name="connsiteX2" fmla="*/ 1576810 w 1706671"/>
                <a:gd name="connsiteY2" fmla="*/ 0 h 1036320"/>
                <a:gd name="connsiteX3" fmla="*/ 1706671 w 1706671"/>
                <a:gd name="connsiteY3" fmla="*/ 129861 h 1036320"/>
                <a:gd name="connsiteX4" fmla="*/ 1706671 w 1706671"/>
                <a:gd name="connsiteY4" fmla="*/ 906459 h 1036320"/>
                <a:gd name="connsiteX5" fmla="*/ 1576810 w 1706671"/>
                <a:gd name="connsiteY5" fmla="*/ 1036320 h 1036320"/>
                <a:gd name="connsiteX6" fmla="*/ 129861 w 1706671"/>
                <a:gd name="connsiteY6" fmla="*/ 1036320 h 1036320"/>
                <a:gd name="connsiteX7" fmla="*/ 0 w 1706671"/>
                <a:gd name="connsiteY7" fmla="*/ 906459 h 1036320"/>
                <a:gd name="connsiteX8" fmla="*/ 0 w 1706671"/>
                <a:gd name="connsiteY8" fmla="*/ 129861 h 1036320"/>
                <a:gd name="connsiteX0-1" fmla="*/ 0 w 2114558"/>
                <a:gd name="connsiteY0-2" fmla="*/ 129861 h 1036320"/>
                <a:gd name="connsiteX1-3" fmla="*/ 129861 w 2114558"/>
                <a:gd name="connsiteY1-4" fmla="*/ 0 h 1036320"/>
                <a:gd name="connsiteX2-5" fmla="*/ 1576810 w 2114558"/>
                <a:gd name="connsiteY2-6" fmla="*/ 0 h 1036320"/>
                <a:gd name="connsiteX3-7" fmla="*/ 1706671 w 2114558"/>
                <a:gd name="connsiteY3-8" fmla="*/ 129861 h 1036320"/>
                <a:gd name="connsiteX4-9" fmla="*/ 2114550 w 2114558"/>
                <a:gd name="connsiteY4-10" fmla="*/ 509588 h 1036320"/>
                <a:gd name="connsiteX5-11" fmla="*/ 1706671 w 2114558"/>
                <a:gd name="connsiteY5-12" fmla="*/ 906459 h 1036320"/>
                <a:gd name="connsiteX6-13" fmla="*/ 1576810 w 2114558"/>
                <a:gd name="connsiteY6-14" fmla="*/ 1036320 h 1036320"/>
                <a:gd name="connsiteX7-15" fmla="*/ 129861 w 2114558"/>
                <a:gd name="connsiteY7-16" fmla="*/ 1036320 h 1036320"/>
                <a:gd name="connsiteX8-17" fmla="*/ 0 w 2114558"/>
                <a:gd name="connsiteY8-18" fmla="*/ 906459 h 1036320"/>
                <a:gd name="connsiteX9" fmla="*/ 0 w 2114558"/>
                <a:gd name="connsiteY9" fmla="*/ 129861 h 1036320"/>
                <a:gd name="connsiteX0-19" fmla="*/ 0 w 2114560"/>
                <a:gd name="connsiteY0-20" fmla="*/ 129861 h 1036320"/>
                <a:gd name="connsiteX1-21" fmla="*/ 129861 w 2114560"/>
                <a:gd name="connsiteY1-22" fmla="*/ 0 h 1036320"/>
                <a:gd name="connsiteX2-23" fmla="*/ 1576810 w 2114560"/>
                <a:gd name="connsiteY2-24" fmla="*/ 0 h 1036320"/>
                <a:gd name="connsiteX3-25" fmla="*/ 1778109 w 2114560"/>
                <a:gd name="connsiteY3-26" fmla="*/ 148911 h 1036320"/>
                <a:gd name="connsiteX4-27" fmla="*/ 2114550 w 2114560"/>
                <a:gd name="connsiteY4-28" fmla="*/ 509588 h 1036320"/>
                <a:gd name="connsiteX5-29" fmla="*/ 1706671 w 2114560"/>
                <a:gd name="connsiteY5-30" fmla="*/ 906459 h 1036320"/>
                <a:gd name="connsiteX6-31" fmla="*/ 1576810 w 2114560"/>
                <a:gd name="connsiteY6-32" fmla="*/ 1036320 h 1036320"/>
                <a:gd name="connsiteX7-33" fmla="*/ 129861 w 2114560"/>
                <a:gd name="connsiteY7-34" fmla="*/ 1036320 h 1036320"/>
                <a:gd name="connsiteX8-35" fmla="*/ 0 w 2114560"/>
                <a:gd name="connsiteY8-36" fmla="*/ 906459 h 1036320"/>
                <a:gd name="connsiteX9-37" fmla="*/ 0 w 2114560"/>
                <a:gd name="connsiteY9-38" fmla="*/ 129861 h 1036320"/>
                <a:gd name="connsiteX0-39" fmla="*/ 0 w 2114567"/>
                <a:gd name="connsiteY0-40" fmla="*/ 129861 h 1036320"/>
                <a:gd name="connsiteX1-41" fmla="*/ 129861 w 2114567"/>
                <a:gd name="connsiteY1-42" fmla="*/ 0 h 1036320"/>
                <a:gd name="connsiteX2-43" fmla="*/ 1576810 w 2114567"/>
                <a:gd name="connsiteY2-44" fmla="*/ 0 h 1036320"/>
                <a:gd name="connsiteX3-45" fmla="*/ 1778109 w 2114567"/>
                <a:gd name="connsiteY3-46" fmla="*/ 148911 h 1036320"/>
                <a:gd name="connsiteX4-47" fmla="*/ 2114550 w 2114567"/>
                <a:gd name="connsiteY4-48" fmla="*/ 509588 h 1036320"/>
                <a:gd name="connsiteX5-49" fmla="*/ 1706671 w 2114567"/>
                <a:gd name="connsiteY5-50" fmla="*/ 906459 h 1036320"/>
                <a:gd name="connsiteX6-51" fmla="*/ 1576810 w 2114567"/>
                <a:gd name="connsiteY6-52" fmla="*/ 1036320 h 1036320"/>
                <a:gd name="connsiteX7-53" fmla="*/ 129861 w 2114567"/>
                <a:gd name="connsiteY7-54" fmla="*/ 1036320 h 1036320"/>
                <a:gd name="connsiteX8-55" fmla="*/ 0 w 2114567"/>
                <a:gd name="connsiteY8-56" fmla="*/ 906459 h 1036320"/>
                <a:gd name="connsiteX9-57" fmla="*/ 0 w 2114567"/>
                <a:gd name="connsiteY9-58" fmla="*/ 129861 h 1036320"/>
                <a:gd name="connsiteX0-59" fmla="*/ 0 w 2114568"/>
                <a:gd name="connsiteY0-60" fmla="*/ 129861 h 1036320"/>
                <a:gd name="connsiteX1-61" fmla="*/ 129861 w 2114568"/>
                <a:gd name="connsiteY1-62" fmla="*/ 0 h 1036320"/>
                <a:gd name="connsiteX2-63" fmla="*/ 1576810 w 2114568"/>
                <a:gd name="connsiteY2-64" fmla="*/ 0 h 1036320"/>
                <a:gd name="connsiteX3-65" fmla="*/ 1782872 w 2114568"/>
                <a:gd name="connsiteY3-66" fmla="*/ 129861 h 1036320"/>
                <a:gd name="connsiteX4-67" fmla="*/ 2114550 w 2114568"/>
                <a:gd name="connsiteY4-68" fmla="*/ 509588 h 1036320"/>
                <a:gd name="connsiteX5-69" fmla="*/ 1706671 w 2114568"/>
                <a:gd name="connsiteY5-70" fmla="*/ 906459 h 1036320"/>
                <a:gd name="connsiteX6-71" fmla="*/ 1576810 w 2114568"/>
                <a:gd name="connsiteY6-72" fmla="*/ 1036320 h 1036320"/>
                <a:gd name="connsiteX7-73" fmla="*/ 129861 w 2114568"/>
                <a:gd name="connsiteY7-74" fmla="*/ 1036320 h 1036320"/>
                <a:gd name="connsiteX8-75" fmla="*/ 0 w 2114568"/>
                <a:gd name="connsiteY8-76" fmla="*/ 906459 h 1036320"/>
                <a:gd name="connsiteX9-77" fmla="*/ 0 w 2114568"/>
                <a:gd name="connsiteY9-78" fmla="*/ 129861 h 1036320"/>
                <a:gd name="connsiteX0-79" fmla="*/ 0 w 2114568"/>
                <a:gd name="connsiteY0-80" fmla="*/ 129861 h 1036320"/>
                <a:gd name="connsiteX1-81" fmla="*/ 129861 w 2114568"/>
                <a:gd name="connsiteY1-82" fmla="*/ 0 h 1036320"/>
                <a:gd name="connsiteX2-83" fmla="*/ 1576810 w 2114568"/>
                <a:gd name="connsiteY2-84" fmla="*/ 0 h 1036320"/>
                <a:gd name="connsiteX3-85" fmla="*/ 1782872 w 2114568"/>
                <a:gd name="connsiteY3-86" fmla="*/ 129861 h 1036320"/>
                <a:gd name="connsiteX4-87" fmla="*/ 2114550 w 2114568"/>
                <a:gd name="connsiteY4-88" fmla="*/ 509588 h 1036320"/>
                <a:gd name="connsiteX5-89" fmla="*/ 1706671 w 2114568"/>
                <a:gd name="connsiteY5-90" fmla="*/ 906459 h 1036320"/>
                <a:gd name="connsiteX6-91" fmla="*/ 1576810 w 2114568"/>
                <a:gd name="connsiteY6-92" fmla="*/ 1036320 h 1036320"/>
                <a:gd name="connsiteX7-93" fmla="*/ 129861 w 2114568"/>
                <a:gd name="connsiteY7-94" fmla="*/ 1036320 h 1036320"/>
                <a:gd name="connsiteX8-95" fmla="*/ 0 w 2114568"/>
                <a:gd name="connsiteY8-96" fmla="*/ 906459 h 1036320"/>
                <a:gd name="connsiteX9-97" fmla="*/ 0 w 2114568"/>
                <a:gd name="connsiteY9-98" fmla="*/ 129861 h 1036320"/>
                <a:gd name="connsiteX0-99" fmla="*/ 0 w 2114571"/>
                <a:gd name="connsiteY0-100" fmla="*/ 129861 h 1036320"/>
                <a:gd name="connsiteX1-101" fmla="*/ 129861 w 2114571"/>
                <a:gd name="connsiteY1-102" fmla="*/ 0 h 1036320"/>
                <a:gd name="connsiteX2-103" fmla="*/ 1576810 w 2114571"/>
                <a:gd name="connsiteY2-104" fmla="*/ 0 h 1036320"/>
                <a:gd name="connsiteX3-105" fmla="*/ 1811447 w 2114571"/>
                <a:gd name="connsiteY3-106" fmla="*/ 120336 h 1036320"/>
                <a:gd name="connsiteX4-107" fmla="*/ 2114550 w 2114571"/>
                <a:gd name="connsiteY4-108" fmla="*/ 509588 h 1036320"/>
                <a:gd name="connsiteX5-109" fmla="*/ 1706671 w 2114571"/>
                <a:gd name="connsiteY5-110" fmla="*/ 906459 h 1036320"/>
                <a:gd name="connsiteX6-111" fmla="*/ 1576810 w 2114571"/>
                <a:gd name="connsiteY6-112" fmla="*/ 1036320 h 1036320"/>
                <a:gd name="connsiteX7-113" fmla="*/ 129861 w 2114571"/>
                <a:gd name="connsiteY7-114" fmla="*/ 1036320 h 1036320"/>
                <a:gd name="connsiteX8-115" fmla="*/ 0 w 2114571"/>
                <a:gd name="connsiteY8-116" fmla="*/ 906459 h 1036320"/>
                <a:gd name="connsiteX9-117" fmla="*/ 0 w 2114571"/>
                <a:gd name="connsiteY9-118" fmla="*/ 129861 h 1036320"/>
                <a:gd name="connsiteX0-119" fmla="*/ 0 w 2114571"/>
                <a:gd name="connsiteY0-120" fmla="*/ 129861 h 1036320"/>
                <a:gd name="connsiteX1-121" fmla="*/ 129861 w 2114571"/>
                <a:gd name="connsiteY1-122" fmla="*/ 0 h 1036320"/>
                <a:gd name="connsiteX2-123" fmla="*/ 1576810 w 2114571"/>
                <a:gd name="connsiteY2-124" fmla="*/ 0 h 1036320"/>
                <a:gd name="connsiteX3-125" fmla="*/ 1811447 w 2114571"/>
                <a:gd name="connsiteY3-126" fmla="*/ 120336 h 1036320"/>
                <a:gd name="connsiteX4-127" fmla="*/ 2114550 w 2114571"/>
                <a:gd name="connsiteY4-128" fmla="*/ 509588 h 1036320"/>
                <a:gd name="connsiteX5-129" fmla="*/ 1706671 w 2114571"/>
                <a:gd name="connsiteY5-130" fmla="*/ 906459 h 1036320"/>
                <a:gd name="connsiteX6-131" fmla="*/ 1576810 w 2114571"/>
                <a:gd name="connsiteY6-132" fmla="*/ 1036320 h 1036320"/>
                <a:gd name="connsiteX7-133" fmla="*/ 129861 w 2114571"/>
                <a:gd name="connsiteY7-134" fmla="*/ 1036320 h 1036320"/>
                <a:gd name="connsiteX8-135" fmla="*/ 0 w 2114571"/>
                <a:gd name="connsiteY8-136" fmla="*/ 906459 h 1036320"/>
                <a:gd name="connsiteX9-137" fmla="*/ 0 w 2114571"/>
                <a:gd name="connsiteY9-138" fmla="*/ 129861 h 1036320"/>
                <a:gd name="connsiteX0-139" fmla="*/ 0 w 2114581"/>
                <a:gd name="connsiteY0-140" fmla="*/ 129861 h 1036320"/>
                <a:gd name="connsiteX1-141" fmla="*/ 129861 w 2114581"/>
                <a:gd name="connsiteY1-142" fmla="*/ 0 h 1036320"/>
                <a:gd name="connsiteX2-143" fmla="*/ 1576810 w 2114581"/>
                <a:gd name="connsiteY2-144" fmla="*/ 0 h 1036320"/>
                <a:gd name="connsiteX3-145" fmla="*/ 1811447 w 2114581"/>
                <a:gd name="connsiteY3-146" fmla="*/ 120336 h 1036320"/>
                <a:gd name="connsiteX4-147" fmla="*/ 2114550 w 2114581"/>
                <a:gd name="connsiteY4-148" fmla="*/ 509588 h 1036320"/>
                <a:gd name="connsiteX5-149" fmla="*/ 1706671 w 2114581"/>
                <a:gd name="connsiteY5-150" fmla="*/ 906459 h 1036320"/>
                <a:gd name="connsiteX6-151" fmla="*/ 1576810 w 2114581"/>
                <a:gd name="connsiteY6-152" fmla="*/ 1036320 h 1036320"/>
                <a:gd name="connsiteX7-153" fmla="*/ 129861 w 2114581"/>
                <a:gd name="connsiteY7-154" fmla="*/ 1036320 h 1036320"/>
                <a:gd name="connsiteX8-155" fmla="*/ 0 w 2114581"/>
                <a:gd name="connsiteY8-156" fmla="*/ 906459 h 1036320"/>
                <a:gd name="connsiteX9-157" fmla="*/ 0 w 2114581"/>
                <a:gd name="connsiteY9-158" fmla="*/ 129861 h 1036320"/>
                <a:gd name="connsiteX0-159" fmla="*/ 0 w 2114586"/>
                <a:gd name="connsiteY0-160" fmla="*/ 129861 h 1036320"/>
                <a:gd name="connsiteX1-161" fmla="*/ 129861 w 2114586"/>
                <a:gd name="connsiteY1-162" fmla="*/ 0 h 1036320"/>
                <a:gd name="connsiteX2-163" fmla="*/ 1576810 w 2114586"/>
                <a:gd name="connsiteY2-164" fmla="*/ 0 h 1036320"/>
                <a:gd name="connsiteX3-165" fmla="*/ 1811447 w 2114586"/>
                <a:gd name="connsiteY3-166" fmla="*/ 120336 h 1036320"/>
                <a:gd name="connsiteX4-167" fmla="*/ 2114550 w 2114586"/>
                <a:gd name="connsiteY4-168" fmla="*/ 509588 h 1036320"/>
                <a:gd name="connsiteX5-169" fmla="*/ 1706671 w 2114586"/>
                <a:gd name="connsiteY5-170" fmla="*/ 906459 h 1036320"/>
                <a:gd name="connsiteX6-171" fmla="*/ 1576810 w 2114586"/>
                <a:gd name="connsiteY6-172" fmla="*/ 1036320 h 1036320"/>
                <a:gd name="connsiteX7-173" fmla="*/ 129861 w 2114586"/>
                <a:gd name="connsiteY7-174" fmla="*/ 1036320 h 1036320"/>
                <a:gd name="connsiteX8-175" fmla="*/ 0 w 2114586"/>
                <a:gd name="connsiteY8-176" fmla="*/ 906459 h 1036320"/>
                <a:gd name="connsiteX9-177" fmla="*/ 0 w 2114586"/>
                <a:gd name="connsiteY9-178" fmla="*/ 129861 h 1036320"/>
                <a:gd name="connsiteX0-179" fmla="*/ 0 w 2114586"/>
                <a:gd name="connsiteY0-180" fmla="*/ 129861 h 1036320"/>
                <a:gd name="connsiteX1-181" fmla="*/ 129861 w 2114586"/>
                <a:gd name="connsiteY1-182" fmla="*/ 0 h 1036320"/>
                <a:gd name="connsiteX2-183" fmla="*/ 1576810 w 2114586"/>
                <a:gd name="connsiteY2-184" fmla="*/ 0 h 1036320"/>
                <a:gd name="connsiteX3-185" fmla="*/ 1811447 w 2114586"/>
                <a:gd name="connsiteY3-186" fmla="*/ 120336 h 1036320"/>
                <a:gd name="connsiteX4-187" fmla="*/ 2114550 w 2114586"/>
                <a:gd name="connsiteY4-188" fmla="*/ 509588 h 1036320"/>
                <a:gd name="connsiteX5-189" fmla="*/ 1706671 w 2114586"/>
                <a:gd name="connsiteY5-190" fmla="*/ 906459 h 1036320"/>
                <a:gd name="connsiteX6-191" fmla="*/ 1576810 w 2114586"/>
                <a:gd name="connsiteY6-192" fmla="*/ 1036320 h 1036320"/>
                <a:gd name="connsiteX7-193" fmla="*/ 129861 w 2114586"/>
                <a:gd name="connsiteY7-194" fmla="*/ 1036320 h 1036320"/>
                <a:gd name="connsiteX8-195" fmla="*/ 0 w 2114586"/>
                <a:gd name="connsiteY8-196" fmla="*/ 906459 h 1036320"/>
                <a:gd name="connsiteX9-197" fmla="*/ 0 w 2114586"/>
                <a:gd name="connsiteY9-198" fmla="*/ 129861 h 1036320"/>
                <a:gd name="connsiteX0-199" fmla="*/ 0 w 2114586"/>
                <a:gd name="connsiteY0-200" fmla="*/ 129861 h 1036320"/>
                <a:gd name="connsiteX1-201" fmla="*/ 129861 w 2114586"/>
                <a:gd name="connsiteY1-202" fmla="*/ 0 h 1036320"/>
                <a:gd name="connsiteX2-203" fmla="*/ 1576810 w 2114586"/>
                <a:gd name="connsiteY2-204" fmla="*/ 0 h 1036320"/>
                <a:gd name="connsiteX3-205" fmla="*/ 1811447 w 2114586"/>
                <a:gd name="connsiteY3-206" fmla="*/ 120336 h 1036320"/>
                <a:gd name="connsiteX4-207" fmla="*/ 2114550 w 2114586"/>
                <a:gd name="connsiteY4-208" fmla="*/ 509588 h 1036320"/>
                <a:gd name="connsiteX5-209" fmla="*/ 1706671 w 2114586"/>
                <a:gd name="connsiteY5-210" fmla="*/ 906459 h 1036320"/>
                <a:gd name="connsiteX6-211" fmla="*/ 1576810 w 2114586"/>
                <a:gd name="connsiteY6-212" fmla="*/ 1036320 h 1036320"/>
                <a:gd name="connsiteX7-213" fmla="*/ 129861 w 2114586"/>
                <a:gd name="connsiteY7-214" fmla="*/ 1036320 h 1036320"/>
                <a:gd name="connsiteX8-215" fmla="*/ 0 w 2114586"/>
                <a:gd name="connsiteY8-216" fmla="*/ 906459 h 1036320"/>
                <a:gd name="connsiteX9-217" fmla="*/ 0 w 2114586"/>
                <a:gd name="connsiteY9-218" fmla="*/ 129861 h 1036320"/>
                <a:gd name="connsiteX0-219" fmla="*/ 0 w 2114586"/>
                <a:gd name="connsiteY0-220" fmla="*/ 129861 h 1036320"/>
                <a:gd name="connsiteX1-221" fmla="*/ 129861 w 2114586"/>
                <a:gd name="connsiteY1-222" fmla="*/ 0 h 1036320"/>
                <a:gd name="connsiteX2-223" fmla="*/ 1576810 w 2114586"/>
                <a:gd name="connsiteY2-224" fmla="*/ 0 h 1036320"/>
                <a:gd name="connsiteX3-225" fmla="*/ 1811447 w 2114586"/>
                <a:gd name="connsiteY3-226" fmla="*/ 120336 h 1036320"/>
                <a:gd name="connsiteX4-227" fmla="*/ 2114550 w 2114586"/>
                <a:gd name="connsiteY4-228" fmla="*/ 509588 h 1036320"/>
                <a:gd name="connsiteX5-229" fmla="*/ 1749534 w 2114586"/>
                <a:gd name="connsiteY5-230" fmla="*/ 930271 h 1036320"/>
                <a:gd name="connsiteX6-231" fmla="*/ 1576810 w 2114586"/>
                <a:gd name="connsiteY6-232" fmla="*/ 1036320 h 1036320"/>
                <a:gd name="connsiteX7-233" fmla="*/ 129861 w 2114586"/>
                <a:gd name="connsiteY7-234" fmla="*/ 1036320 h 1036320"/>
                <a:gd name="connsiteX8-235" fmla="*/ 0 w 2114586"/>
                <a:gd name="connsiteY8-236" fmla="*/ 906459 h 1036320"/>
                <a:gd name="connsiteX9-237" fmla="*/ 0 w 2114586"/>
                <a:gd name="connsiteY9-238" fmla="*/ 129861 h 1036320"/>
                <a:gd name="connsiteX0-239" fmla="*/ 0 w 2114586"/>
                <a:gd name="connsiteY0-240" fmla="*/ 129861 h 1036320"/>
                <a:gd name="connsiteX1-241" fmla="*/ 129861 w 2114586"/>
                <a:gd name="connsiteY1-242" fmla="*/ 0 h 1036320"/>
                <a:gd name="connsiteX2-243" fmla="*/ 1576810 w 2114586"/>
                <a:gd name="connsiteY2-244" fmla="*/ 0 h 1036320"/>
                <a:gd name="connsiteX3-245" fmla="*/ 1811447 w 2114586"/>
                <a:gd name="connsiteY3-246" fmla="*/ 120336 h 1036320"/>
                <a:gd name="connsiteX4-247" fmla="*/ 2114550 w 2114586"/>
                <a:gd name="connsiteY4-248" fmla="*/ 509588 h 1036320"/>
                <a:gd name="connsiteX5-249" fmla="*/ 1749534 w 2114586"/>
                <a:gd name="connsiteY5-250" fmla="*/ 930271 h 1036320"/>
                <a:gd name="connsiteX6-251" fmla="*/ 1576810 w 2114586"/>
                <a:gd name="connsiteY6-252" fmla="*/ 1036320 h 1036320"/>
                <a:gd name="connsiteX7-253" fmla="*/ 129861 w 2114586"/>
                <a:gd name="connsiteY7-254" fmla="*/ 1036320 h 1036320"/>
                <a:gd name="connsiteX8-255" fmla="*/ 0 w 2114586"/>
                <a:gd name="connsiteY8-256" fmla="*/ 906459 h 1036320"/>
                <a:gd name="connsiteX9-257" fmla="*/ 0 w 2114586"/>
                <a:gd name="connsiteY9-258" fmla="*/ 129861 h 1036320"/>
                <a:gd name="connsiteX0-259" fmla="*/ 0 w 2114586"/>
                <a:gd name="connsiteY0-260" fmla="*/ 129861 h 1036320"/>
                <a:gd name="connsiteX1-261" fmla="*/ 129861 w 2114586"/>
                <a:gd name="connsiteY1-262" fmla="*/ 0 h 1036320"/>
                <a:gd name="connsiteX2-263" fmla="*/ 1576810 w 2114586"/>
                <a:gd name="connsiteY2-264" fmla="*/ 0 h 1036320"/>
                <a:gd name="connsiteX3-265" fmla="*/ 1811447 w 2114586"/>
                <a:gd name="connsiteY3-266" fmla="*/ 120336 h 1036320"/>
                <a:gd name="connsiteX4-267" fmla="*/ 2114550 w 2114586"/>
                <a:gd name="connsiteY4-268" fmla="*/ 509588 h 1036320"/>
                <a:gd name="connsiteX5-269" fmla="*/ 1749534 w 2114586"/>
                <a:gd name="connsiteY5-270" fmla="*/ 930271 h 1036320"/>
                <a:gd name="connsiteX6-271" fmla="*/ 1576810 w 2114586"/>
                <a:gd name="connsiteY6-272" fmla="*/ 1036320 h 1036320"/>
                <a:gd name="connsiteX7-273" fmla="*/ 129861 w 2114586"/>
                <a:gd name="connsiteY7-274" fmla="*/ 1036320 h 1036320"/>
                <a:gd name="connsiteX8-275" fmla="*/ 0 w 2114586"/>
                <a:gd name="connsiteY8-276" fmla="*/ 906459 h 1036320"/>
                <a:gd name="connsiteX9-277" fmla="*/ 0 w 2114586"/>
                <a:gd name="connsiteY9-278" fmla="*/ 129861 h 1036320"/>
                <a:gd name="connsiteX0-279" fmla="*/ 0 w 2114598"/>
                <a:gd name="connsiteY0-280" fmla="*/ 129861 h 1036320"/>
                <a:gd name="connsiteX1-281" fmla="*/ 129861 w 2114598"/>
                <a:gd name="connsiteY1-282" fmla="*/ 0 h 1036320"/>
                <a:gd name="connsiteX2-283" fmla="*/ 1576810 w 2114598"/>
                <a:gd name="connsiteY2-284" fmla="*/ 0 h 1036320"/>
                <a:gd name="connsiteX3-285" fmla="*/ 1811447 w 2114598"/>
                <a:gd name="connsiteY3-286" fmla="*/ 120336 h 1036320"/>
                <a:gd name="connsiteX4-287" fmla="*/ 2114550 w 2114598"/>
                <a:gd name="connsiteY4-288" fmla="*/ 509588 h 1036320"/>
                <a:gd name="connsiteX5-289" fmla="*/ 1782871 w 2114598"/>
                <a:gd name="connsiteY5-290" fmla="*/ 939796 h 1036320"/>
                <a:gd name="connsiteX6-291" fmla="*/ 1576810 w 2114598"/>
                <a:gd name="connsiteY6-292" fmla="*/ 1036320 h 1036320"/>
                <a:gd name="connsiteX7-293" fmla="*/ 129861 w 2114598"/>
                <a:gd name="connsiteY7-294" fmla="*/ 1036320 h 1036320"/>
                <a:gd name="connsiteX8-295" fmla="*/ 0 w 2114598"/>
                <a:gd name="connsiteY8-296" fmla="*/ 906459 h 1036320"/>
                <a:gd name="connsiteX9-297" fmla="*/ 0 w 2114598"/>
                <a:gd name="connsiteY9-298" fmla="*/ 129861 h 1036320"/>
                <a:gd name="connsiteX0-299" fmla="*/ 0 w 2114598"/>
                <a:gd name="connsiteY0-300" fmla="*/ 129861 h 1036320"/>
                <a:gd name="connsiteX1-301" fmla="*/ 129861 w 2114598"/>
                <a:gd name="connsiteY1-302" fmla="*/ 0 h 1036320"/>
                <a:gd name="connsiteX2-303" fmla="*/ 1576810 w 2114598"/>
                <a:gd name="connsiteY2-304" fmla="*/ 0 h 1036320"/>
                <a:gd name="connsiteX3-305" fmla="*/ 1811447 w 2114598"/>
                <a:gd name="connsiteY3-306" fmla="*/ 120336 h 1036320"/>
                <a:gd name="connsiteX4-307" fmla="*/ 2114550 w 2114598"/>
                <a:gd name="connsiteY4-308" fmla="*/ 509588 h 1036320"/>
                <a:gd name="connsiteX5-309" fmla="*/ 1782871 w 2114598"/>
                <a:gd name="connsiteY5-310" fmla="*/ 939796 h 1036320"/>
                <a:gd name="connsiteX6-311" fmla="*/ 1576810 w 2114598"/>
                <a:gd name="connsiteY6-312" fmla="*/ 1036320 h 1036320"/>
                <a:gd name="connsiteX7-313" fmla="*/ 129861 w 2114598"/>
                <a:gd name="connsiteY7-314" fmla="*/ 1036320 h 1036320"/>
                <a:gd name="connsiteX8-315" fmla="*/ 0 w 2114598"/>
                <a:gd name="connsiteY8-316" fmla="*/ 906459 h 1036320"/>
                <a:gd name="connsiteX9-317" fmla="*/ 0 w 2114598"/>
                <a:gd name="connsiteY9-318" fmla="*/ 129861 h 1036320"/>
                <a:gd name="connsiteX0-319" fmla="*/ 0 w 2114614"/>
                <a:gd name="connsiteY0-320" fmla="*/ 129861 h 1036320"/>
                <a:gd name="connsiteX1-321" fmla="*/ 129861 w 2114614"/>
                <a:gd name="connsiteY1-322" fmla="*/ 0 h 1036320"/>
                <a:gd name="connsiteX2-323" fmla="*/ 1576810 w 2114614"/>
                <a:gd name="connsiteY2-324" fmla="*/ 0 h 1036320"/>
                <a:gd name="connsiteX3-325" fmla="*/ 1811447 w 2114614"/>
                <a:gd name="connsiteY3-326" fmla="*/ 120336 h 1036320"/>
                <a:gd name="connsiteX4-327" fmla="*/ 2114550 w 2114614"/>
                <a:gd name="connsiteY4-328" fmla="*/ 509588 h 1036320"/>
                <a:gd name="connsiteX5-329" fmla="*/ 1782871 w 2114614"/>
                <a:gd name="connsiteY5-330" fmla="*/ 939796 h 1036320"/>
                <a:gd name="connsiteX6-331" fmla="*/ 1576810 w 2114614"/>
                <a:gd name="connsiteY6-332" fmla="*/ 1036320 h 1036320"/>
                <a:gd name="connsiteX7-333" fmla="*/ 129861 w 2114614"/>
                <a:gd name="connsiteY7-334" fmla="*/ 1036320 h 1036320"/>
                <a:gd name="connsiteX8-335" fmla="*/ 0 w 2114614"/>
                <a:gd name="connsiteY8-336" fmla="*/ 906459 h 1036320"/>
                <a:gd name="connsiteX9-337" fmla="*/ 0 w 2114614"/>
                <a:gd name="connsiteY9-338" fmla="*/ 129861 h 1036320"/>
                <a:gd name="connsiteX0-339" fmla="*/ 0 w 2114586"/>
                <a:gd name="connsiteY0-340" fmla="*/ 129861 h 1036320"/>
                <a:gd name="connsiteX1-341" fmla="*/ 129861 w 2114586"/>
                <a:gd name="connsiteY1-342" fmla="*/ 0 h 1036320"/>
                <a:gd name="connsiteX2-343" fmla="*/ 1576810 w 2114586"/>
                <a:gd name="connsiteY2-344" fmla="*/ 0 h 1036320"/>
                <a:gd name="connsiteX3-345" fmla="*/ 1811447 w 2114586"/>
                <a:gd name="connsiteY3-346" fmla="*/ 120336 h 1036320"/>
                <a:gd name="connsiteX4-347" fmla="*/ 2114550 w 2114586"/>
                <a:gd name="connsiteY4-348" fmla="*/ 509588 h 1036320"/>
                <a:gd name="connsiteX5-349" fmla="*/ 1782871 w 2114586"/>
                <a:gd name="connsiteY5-350" fmla="*/ 939796 h 1036320"/>
                <a:gd name="connsiteX6-351" fmla="*/ 1576810 w 2114586"/>
                <a:gd name="connsiteY6-352" fmla="*/ 1036320 h 1036320"/>
                <a:gd name="connsiteX7-353" fmla="*/ 129861 w 2114586"/>
                <a:gd name="connsiteY7-354" fmla="*/ 1036320 h 1036320"/>
                <a:gd name="connsiteX8-355" fmla="*/ 0 w 2114586"/>
                <a:gd name="connsiteY8-356" fmla="*/ 906459 h 1036320"/>
                <a:gd name="connsiteX9-357" fmla="*/ 0 w 2114586"/>
                <a:gd name="connsiteY9-358" fmla="*/ 129861 h 1036320"/>
                <a:gd name="connsiteX0-359" fmla="*/ 0 w 2114586"/>
                <a:gd name="connsiteY0-360" fmla="*/ 129861 h 1036320"/>
                <a:gd name="connsiteX1-361" fmla="*/ 129861 w 2114586"/>
                <a:gd name="connsiteY1-362" fmla="*/ 0 h 1036320"/>
                <a:gd name="connsiteX2-363" fmla="*/ 1576810 w 2114586"/>
                <a:gd name="connsiteY2-364" fmla="*/ 0 h 1036320"/>
                <a:gd name="connsiteX3-365" fmla="*/ 1811447 w 2114586"/>
                <a:gd name="connsiteY3-366" fmla="*/ 120336 h 1036320"/>
                <a:gd name="connsiteX4-367" fmla="*/ 2114550 w 2114586"/>
                <a:gd name="connsiteY4-368" fmla="*/ 509588 h 1036320"/>
                <a:gd name="connsiteX5-369" fmla="*/ 1806683 w 2114586"/>
                <a:gd name="connsiteY5-370" fmla="*/ 944558 h 1036320"/>
                <a:gd name="connsiteX6-371" fmla="*/ 1576810 w 2114586"/>
                <a:gd name="connsiteY6-372" fmla="*/ 1036320 h 1036320"/>
                <a:gd name="connsiteX7-373" fmla="*/ 129861 w 2114586"/>
                <a:gd name="connsiteY7-374" fmla="*/ 1036320 h 1036320"/>
                <a:gd name="connsiteX8-375" fmla="*/ 0 w 2114586"/>
                <a:gd name="connsiteY8-376" fmla="*/ 906459 h 1036320"/>
                <a:gd name="connsiteX9-377" fmla="*/ 0 w 2114586"/>
                <a:gd name="connsiteY9-378" fmla="*/ 129861 h 1036320"/>
                <a:gd name="connsiteX0-379" fmla="*/ 0 w 2114731"/>
                <a:gd name="connsiteY0-380" fmla="*/ 129861 h 1036320"/>
                <a:gd name="connsiteX1-381" fmla="*/ 129861 w 2114731"/>
                <a:gd name="connsiteY1-382" fmla="*/ 0 h 1036320"/>
                <a:gd name="connsiteX2-383" fmla="*/ 1576810 w 2114731"/>
                <a:gd name="connsiteY2-384" fmla="*/ 0 h 1036320"/>
                <a:gd name="connsiteX3-385" fmla="*/ 1811447 w 2114731"/>
                <a:gd name="connsiteY3-386" fmla="*/ 120336 h 1036320"/>
                <a:gd name="connsiteX4-387" fmla="*/ 2114550 w 2114731"/>
                <a:gd name="connsiteY4-388" fmla="*/ 509588 h 1036320"/>
                <a:gd name="connsiteX5-389" fmla="*/ 1806683 w 2114731"/>
                <a:gd name="connsiteY5-390" fmla="*/ 944558 h 1036320"/>
                <a:gd name="connsiteX6-391" fmla="*/ 1576810 w 2114731"/>
                <a:gd name="connsiteY6-392" fmla="*/ 1036320 h 1036320"/>
                <a:gd name="connsiteX7-393" fmla="*/ 129861 w 2114731"/>
                <a:gd name="connsiteY7-394" fmla="*/ 1036320 h 1036320"/>
                <a:gd name="connsiteX8-395" fmla="*/ 0 w 2114731"/>
                <a:gd name="connsiteY8-396" fmla="*/ 906459 h 1036320"/>
                <a:gd name="connsiteX9-397" fmla="*/ 0 w 2114731"/>
                <a:gd name="connsiteY9-398" fmla="*/ 129861 h 1036320"/>
                <a:gd name="connsiteX0-399" fmla="*/ 0 w 2143202"/>
                <a:gd name="connsiteY0-400" fmla="*/ 129861 h 1036320"/>
                <a:gd name="connsiteX1-401" fmla="*/ 129861 w 2143202"/>
                <a:gd name="connsiteY1-402" fmla="*/ 0 h 1036320"/>
                <a:gd name="connsiteX2-403" fmla="*/ 1576810 w 2143202"/>
                <a:gd name="connsiteY2-404" fmla="*/ 0 h 1036320"/>
                <a:gd name="connsiteX3-405" fmla="*/ 1811447 w 2143202"/>
                <a:gd name="connsiteY3-406" fmla="*/ 120336 h 1036320"/>
                <a:gd name="connsiteX4-407" fmla="*/ 2143125 w 2143202"/>
                <a:gd name="connsiteY4-408" fmla="*/ 509588 h 1036320"/>
                <a:gd name="connsiteX5-409" fmla="*/ 1806683 w 2143202"/>
                <a:gd name="connsiteY5-410" fmla="*/ 944558 h 1036320"/>
                <a:gd name="connsiteX6-411" fmla="*/ 1576810 w 2143202"/>
                <a:gd name="connsiteY6-412" fmla="*/ 1036320 h 1036320"/>
                <a:gd name="connsiteX7-413" fmla="*/ 129861 w 2143202"/>
                <a:gd name="connsiteY7-414" fmla="*/ 1036320 h 1036320"/>
                <a:gd name="connsiteX8-415" fmla="*/ 0 w 2143202"/>
                <a:gd name="connsiteY8-416" fmla="*/ 906459 h 1036320"/>
                <a:gd name="connsiteX9-417" fmla="*/ 0 w 2143202"/>
                <a:gd name="connsiteY9-418" fmla="*/ 129861 h 1036320"/>
                <a:gd name="connsiteX0-419" fmla="*/ 0 w 2143202"/>
                <a:gd name="connsiteY0-420" fmla="*/ 129861 h 1036320"/>
                <a:gd name="connsiteX1-421" fmla="*/ 129861 w 2143202"/>
                <a:gd name="connsiteY1-422" fmla="*/ 0 h 1036320"/>
                <a:gd name="connsiteX2-423" fmla="*/ 1576810 w 2143202"/>
                <a:gd name="connsiteY2-424" fmla="*/ 0 h 1036320"/>
                <a:gd name="connsiteX3-425" fmla="*/ 1840022 w 2143202"/>
                <a:gd name="connsiteY3-426" fmla="*/ 107636 h 1036320"/>
                <a:gd name="connsiteX4-427" fmla="*/ 2143125 w 2143202"/>
                <a:gd name="connsiteY4-428" fmla="*/ 509588 h 1036320"/>
                <a:gd name="connsiteX5-429" fmla="*/ 1806683 w 2143202"/>
                <a:gd name="connsiteY5-430" fmla="*/ 944558 h 1036320"/>
                <a:gd name="connsiteX6-431" fmla="*/ 1576810 w 2143202"/>
                <a:gd name="connsiteY6-432" fmla="*/ 1036320 h 1036320"/>
                <a:gd name="connsiteX7-433" fmla="*/ 129861 w 2143202"/>
                <a:gd name="connsiteY7-434" fmla="*/ 1036320 h 1036320"/>
                <a:gd name="connsiteX8-435" fmla="*/ 0 w 2143202"/>
                <a:gd name="connsiteY8-436" fmla="*/ 906459 h 1036320"/>
                <a:gd name="connsiteX9-437" fmla="*/ 0 w 2143202"/>
                <a:gd name="connsiteY9-438" fmla="*/ 129861 h 1036320"/>
              </a:gdLst>
              <a:ahLst/>
              <a:cxnLst>
                <a:cxn ang="0">
                  <a:pos x="connsiteX0-419" y="connsiteY0-420"/>
                </a:cxn>
                <a:cxn ang="0">
                  <a:pos x="connsiteX1-421" y="connsiteY1-422"/>
                </a:cxn>
                <a:cxn ang="0">
                  <a:pos x="connsiteX2-423" y="connsiteY2-424"/>
                </a:cxn>
                <a:cxn ang="0">
                  <a:pos x="connsiteX3-425" y="connsiteY3-426"/>
                </a:cxn>
                <a:cxn ang="0">
                  <a:pos x="connsiteX4-427" y="connsiteY4-428"/>
                </a:cxn>
                <a:cxn ang="0">
                  <a:pos x="connsiteX5-429" y="connsiteY5-430"/>
                </a:cxn>
                <a:cxn ang="0">
                  <a:pos x="connsiteX6-431" y="connsiteY6-432"/>
                </a:cxn>
                <a:cxn ang="0">
                  <a:pos x="connsiteX7-433" y="connsiteY7-434"/>
                </a:cxn>
                <a:cxn ang="0">
                  <a:pos x="connsiteX8-435" y="connsiteY8-436"/>
                </a:cxn>
                <a:cxn ang="0">
                  <a:pos x="connsiteX9-437" y="connsiteY9-438"/>
                </a:cxn>
              </a:cxnLst>
              <a:rect l="l" t="t" r="r" b="b"/>
              <a:pathLst>
                <a:path w="2143202" h="1036320">
                  <a:moveTo>
                    <a:pt x="0" y="129861"/>
                  </a:moveTo>
                  <a:cubicBezTo>
                    <a:pt x="0" y="58141"/>
                    <a:pt x="58141" y="0"/>
                    <a:pt x="129861" y="0"/>
                  </a:cubicBezTo>
                  <a:lnTo>
                    <a:pt x="1576810" y="0"/>
                  </a:lnTo>
                  <a:cubicBezTo>
                    <a:pt x="1648530" y="0"/>
                    <a:pt x="1782872" y="69254"/>
                    <a:pt x="1840022" y="107636"/>
                  </a:cubicBezTo>
                  <a:cubicBezTo>
                    <a:pt x="2052180" y="223100"/>
                    <a:pt x="2145278" y="375075"/>
                    <a:pt x="2143125" y="509588"/>
                  </a:cubicBezTo>
                  <a:cubicBezTo>
                    <a:pt x="2145278" y="633941"/>
                    <a:pt x="2104568" y="794805"/>
                    <a:pt x="1806683" y="944558"/>
                  </a:cubicBezTo>
                  <a:cubicBezTo>
                    <a:pt x="1720959" y="1021040"/>
                    <a:pt x="1648530" y="1036320"/>
                    <a:pt x="1576810" y="1036320"/>
                  </a:cubicBezTo>
                  <a:lnTo>
                    <a:pt x="129861" y="1036320"/>
                  </a:lnTo>
                  <a:cubicBezTo>
                    <a:pt x="58141" y="1036320"/>
                    <a:pt x="0" y="978179"/>
                    <a:pt x="0" y="906459"/>
                  </a:cubicBezTo>
                  <a:lnTo>
                    <a:pt x="0" y="129861"/>
                  </a:lnTo>
                  <a:close/>
                </a:path>
              </a:pathLst>
            </a:custGeom>
            <a:solidFill>
              <a:srgbClr val="663A77"/>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7" name="任意多边形 6"/>
            <p:cNvSpPr/>
            <p:nvPr/>
          </p:nvSpPr>
          <p:spPr>
            <a:xfrm rot="5400000" flipH="1">
              <a:off x="5541745" y="2869661"/>
              <a:ext cx="5109028" cy="1408957"/>
            </a:xfrm>
            <a:custGeom>
              <a:avLst/>
              <a:gdLst>
                <a:gd name="connsiteX0" fmla="*/ 5051503 w 5428342"/>
                <a:gd name="connsiteY0" fmla="*/ 225265 h 1497017"/>
                <a:gd name="connsiteX1" fmla="*/ 5175324 w 5428342"/>
                <a:gd name="connsiteY1" fmla="*/ 349086 h 1497017"/>
                <a:gd name="connsiteX2" fmla="*/ 5175324 w 5428342"/>
                <a:gd name="connsiteY2" fmla="*/ 748509 h 1497017"/>
                <a:gd name="connsiteX3" fmla="*/ 5174003 w 5428342"/>
                <a:gd name="connsiteY3" fmla="*/ 748509 h 1497017"/>
                <a:gd name="connsiteX4" fmla="*/ 5174003 w 5428342"/>
                <a:gd name="connsiteY4" fmla="*/ 748509 h 1497017"/>
                <a:gd name="connsiteX5" fmla="*/ 5175323 w 5428342"/>
                <a:gd name="connsiteY5" fmla="*/ 748509 h 1497017"/>
                <a:gd name="connsiteX6" fmla="*/ 5175323 w 5428342"/>
                <a:gd name="connsiteY6" fmla="*/ 1147932 h 1497017"/>
                <a:gd name="connsiteX7" fmla="*/ 5051502 w 5428342"/>
                <a:gd name="connsiteY7" fmla="*/ 1271753 h 1497017"/>
                <a:gd name="connsiteX8" fmla="*/ 4181935 w 5428342"/>
                <a:gd name="connsiteY8" fmla="*/ 1271753 h 1497017"/>
                <a:gd name="connsiteX9" fmla="*/ 3733494 w 5428342"/>
                <a:gd name="connsiteY9" fmla="*/ 1271753 h 1497017"/>
                <a:gd name="connsiteX10" fmla="*/ 3639436 w 5428342"/>
                <a:gd name="connsiteY10" fmla="*/ 1271753 h 1497017"/>
                <a:gd name="connsiteX11" fmla="*/ 3514076 w 5428342"/>
                <a:gd name="connsiteY11" fmla="*/ 1244454 h 1497017"/>
                <a:gd name="connsiteX12" fmla="*/ 3342954 w 5428342"/>
                <a:gd name="connsiteY12" fmla="*/ 1141461 h 1497017"/>
                <a:gd name="connsiteX13" fmla="*/ 3326962 w 5428342"/>
                <a:gd name="connsiteY13" fmla="*/ 1131780 h 1497017"/>
                <a:gd name="connsiteX14" fmla="*/ 2818407 w 5428342"/>
                <a:gd name="connsiteY14" fmla="*/ 838338 h 1497017"/>
                <a:gd name="connsiteX15" fmla="*/ 2609938 w 5428342"/>
                <a:gd name="connsiteY15" fmla="*/ 838338 h 1497017"/>
                <a:gd name="connsiteX16" fmla="*/ 1984645 w 5428342"/>
                <a:gd name="connsiteY16" fmla="*/ 1199139 h 1497017"/>
                <a:gd name="connsiteX17" fmla="*/ 1981719 w 5428342"/>
                <a:gd name="connsiteY17" fmla="*/ 1199139 h 1497017"/>
                <a:gd name="connsiteX18" fmla="*/ 1906428 w 5428342"/>
                <a:gd name="connsiteY18" fmla="*/ 1244454 h 1497017"/>
                <a:gd name="connsiteX19" fmla="*/ 1781068 w 5428342"/>
                <a:gd name="connsiteY19" fmla="*/ 1271753 h 1497017"/>
                <a:gd name="connsiteX20" fmla="*/ 1734358 w 5428342"/>
                <a:gd name="connsiteY20" fmla="*/ 1271753 h 1497017"/>
                <a:gd name="connsiteX21" fmla="*/ 1238568 w 5428342"/>
                <a:gd name="connsiteY21" fmla="*/ 1271753 h 1497017"/>
                <a:gd name="connsiteX22" fmla="*/ 376844 w 5428342"/>
                <a:gd name="connsiteY22" fmla="*/ 1271753 h 1497017"/>
                <a:gd name="connsiteX23" fmla="*/ 253023 w 5428342"/>
                <a:gd name="connsiteY23" fmla="*/ 1147932 h 1497017"/>
                <a:gd name="connsiteX24" fmla="*/ 253023 w 5428342"/>
                <a:gd name="connsiteY24" fmla="*/ 851378 h 1497017"/>
                <a:gd name="connsiteX25" fmla="*/ 252910 w 5428342"/>
                <a:gd name="connsiteY25" fmla="*/ 851378 h 1497017"/>
                <a:gd name="connsiteX26" fmla="*/ 252910 w 5428342"/>
                <a:gd name="connsiteY26" fmla="*/ 645638 h 1497017"/>
                <a:gd name="connsiteX27" fmla="*/ 253024 w 5428342"/>
                <a:gd name="connsiteY27" fmla="*/ 645638 h 1497017"/>
                <a:gd name="connsiteX28" fmla="*/ 253024 w 5428342"/>
                <a:gd name="connsiteY28" fmla="*/ 349086 h 1497017"/>
                <a:gd name="connsiteX29" fmla="*/ 376845 w 5428342"/>
                <a:gd name="connsiteY29" fmla="*/ 225265 h 1497017"/>
                <a:gd name="connsiteX30" fmla="*/ 1238569 w 5428342"/>
                <a:gd name="connsiteY30" fmla="*/ 225265 h 1497017"/>
                <a:gd name="connsiteX31" fmla="*/ 1734359 w 5428342"/>
                <a:gd name="connsiteY31" fmla="*/ 225265 h 1497017"/>
                <a:gd name="connsiteX32" fmla="*/ 1781069 w 5428342"/>
                <a:gd name="connsiteY32" fmla="*/ 225265 h 1497017"/>
                <a:gd name="connsiteX33" fmla="*/ 1906429 w 5428342"/>
                <a:gd name="connsiteY33" fmla="*/ 252564 h 1497017"/>
                <a:gd name="connsiteX34" fmla="*/ 1981720 w 5428342"/>
                <a:gd name="connsiteY34" fmla="*/ 297879 h 1497017"/>
                <a:gd name="connsiteX35" fmla="*/ 1984646 w 5428342"/>
                <a:gd name="connsiteY35" fmla="*/ 297879 h 1497017"/>
                <a:gd name="connsiteX36" fmla="*/ 2609939 w 5428342"/>
                <a:gd name="connsiteY36" fmla="*/ 658680 h 1497017"/>
                <a:gd name="connsiteX37" fmla="*/ 2818408 w 5428342"/>
                <a:gd name="connsiteY37" fmla="*/ 658680 h 1497017"/>
                <a:gd name="connsiteX38" fmla="*/ 3326963 w 5428342"/>
                <a:gd name="connsiteY38" fmla="*/ 365238 h 1497017"/>
                <a:gd name="connsiteX39" fmla="*/ 3342955 w 5428342"/>
                <a:gd name="connsiteY39" fmla="*/ 355557 h 1497017"/>
                <a:gd name="connsiteX40" fmla="*/ 3514076 w 5428342"/>
                <a:gd name="connsiteY40" fmla="*/ 252564 h 1497017"/>
                <a:gd name="connsiteX41" fmla="*/ 3639436 w 5428342"/>
                <a:gd name="connsiteY41" fmla="*/ 225265 h 1497017"/>
                <a:gd name="connsiteX42" fmla="*/ 3733495 w 5428342"/>
                <a:gd name="connsiteY42" fmla="*/ 225265 h 1497017"/>
                <a:gd name="connsiteX43" fmla="*/ 4181936 w 5428342"/>
                <a:gd name="connsiteY43" fmla="*/ 225265 h 1497017"/>
                <a:gd name="connsiteX44" fmla="*/ 3605041 w 5428342"/>
                <a:gd name="connsiteY44" fmla="*/ 0 h 1497017"/>
                <a:gd name="connsiteX45" fmla="*/ 3392166 w 5428342"/>
                <a:gd name="connsiteY45" fmla="*/ 58972 h 1497017"/>
                <a:gd name="connsiteX46" fmla="*/ 2818407 w 5428342"/>
                <a:gd name="connsiteY46" fmla="*/ 395057 h 1497017"/>
                <a:gd name="connsiteX47" fmla="*/ 2609938 w 5428342"/>
                <a:gd name="connsiteY47" fmla="*/ 395057 h 1497017"/>
                <a:gd name="connsiteX48" fmla="*/ 2214473 w 5428342"/>
                <a:gd name="connsiteY48" fmla="*/ 166869 h 1497017"/>
                <a:gd name="connsiteX49" fmla="*/ 2121315 w 5428342"/>
                <a:gd name="connsiteY49" fmla="*/ 109372 h 1497017"/>
                <a:gd name="connsiteX50" fmla="*/ 2037624 w 5428342"/>
                <a:gd name="connsiteY50" fmla="*/ 58972 h 1497017"/>
                <a:gd name="connsiteX51" fmla="*/ 1824749 w 5428342"/>
                <a:gd name="connsiteY51" fmla="*/ 0 h 1497017"/>
                <a:gd name="connsiteX52" fmla="*/ 1230424 w 5428342"/>
                <a:gd name="connsiteY52" fmla="*/ 849 h 1497017"/>
                <a:gd name="connsiteX53" fmla="*/ 1230424 w 5428342"/>
                <a:gd name="connsiteY53" fmla="*/ 2413 h 1497017"/>
                <a:gd name="connsiteX54" fmla="*/ 133438 w 5428342"/>
                <a:gd name="connsiteY54" fmla="*/ 2413 h 1497017"/>
                <a:gd name="connsiteX55" fmla="*/ 0 w 5428342"/>
                <a:gd name="connsiteY55" fmla="*/ 135851 h 1497017"/>
                <a:gd name="connsiteX56" fmla="*/ 0 w 5428342"/>
                <a:gd name="connsiteY56" fmla="*/ 914375 h 1497017"/>
                <a:gd name="connsiteX57" fmla="*/ 0 w 5428342"/>
                <a:gd name="connsiteY57" fmla="*/ 1363579 h 1497017"/>
                <a:gd name="connsiteX58" fmla="*/ 133438 w 5428342"/>
                <a:gd name="connsiteY58" fmla="*/ 1497017 h 1497017"/>
                <a:gd name="connsiteX59" fmla="*/ 1686405 w 5428342"/>
                <a:gd name="connsiteY59" fmla="*/ 1497017 h 1497017"/>
                <a:gd name="connsiteX60" fmla="*/ 1686405 w 5428342"/>
                <a:gd name="connsiteY60" fmla="*/ 1496820 h 1497017"/>
                <a:gd name="connsiteX61" fmla="*/ 1824749 w 5428342"/>
                <a:gd name="connsiteY61" fmla="*/ 1497017 h 1497017"/>
                <a:gd name="connsiteX62" fmla="*/ 2037624 w 5428342"/>
                <a:gd name="connsiteY62" fmla="*/ 1438045 h 1497017"/>
                <a:gd name="connsiteX63" fmla="*/ 2121315 w 5428342"/>
                <a:gd name="connsiteY63" fmla="*/ 1387645 h 1497017"/>
                <a:gd name="connsiteX64" fmla="*/ 2154423 w 5428342"/>
                <a:gd name="connsiteY64" fmla="*/ 1367211 h 1497017"/>
                <a:gd name="connsiteX65" fmla="*/ 2609938 w 5428342"/>
                <a:gd name="connsiteY65" fmla="*/ 1104373 h 1497017"/>
                <a:gd name="connsiteX66" fmla="*/ 2818407 w 5428342"/>
                <a:gd name="connsiteY66" fmla="*/ 1104373 h 1497017"/>
                <a:gd name="connsiteX67" fmla="*/ 3119246 w 5428342"/>
                <a:gd name="connsiteY67" fmla="*/ 1277961 h 1497017"/>
                <a:gd name="connsiteX68" fmla="*/ 3119246 w 5428342"/>
                <a:gd name="connsiteY68" fmla="*/ 1280155 h 1497017"/>
                <a:gd name="connsiteX69" fmla="*/ 3180682 w 5428342"/>
                <a:gd name="connsiteY69" fmla="*/ 1317854 h 1497017"/>
                <a:gd name="connsiteX70" fmla="*/ 3377450 w 5428342"/>
                <a:gd name="connsiteY70" fmla="*/ 1438045 h 1497017"/>
                <a:gd name="connsiteX71" fmla="*/ 3590324 w 5428342"/>
                <a:gd name="connsiteY71" fmla="*/ 1497017 h 1497017"/>
                <a:gd name="connsiteX72" fmla="*/ 3630476 w 5428342"/>
                <a:gd name="connsiteY72" fmla="*/ 1496960 h 1497017"/>
                <a:gd name="connsiteX73" fmla="*/ 3630476 w 5428342"/>
                <a:gd name="connsiteY73" fmla="*/ 1497017 h 1497017"/>
                <a:gd name="connsiteX74" fmla="*/ 5294904 w 5428342"/>
                <a:gd name="connsiteY74" fmla="*/ 1497017 h 1497017"/>
                <a:gd name="connsiteX75" fmla="*/ 5428342 w 5428342"/>
                <a:gd name="connsiteY75" fmla="*/ 1363579 h 1497017"/>
                <a:gd name="connsiteX76" fmla="*/ 5428342 w 5428342"/>
                <a:gd name="connsiteY76" fmla="*/ 914375 h 1497017"/>
                <a:gd name="connsiteX77" fmla="*/ 5428342 w 5428342"/>
                <a:gd name="connsiteY77" fmla="*/ 135851 h 1497017"/>
                <a:gd name="connsiteX78" fmla="*/ 5294904 w 5428342"/>
                <a:gd name="connsiteY78" fmla="*/ 2413 h 1497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428342" h="1497017">
                  <a:moveTo>
                    <a:pt x="5051503" y="225265"/>
                  </a:moveTo>
                  <a:cubicBezTo>
                    <a:pt x="5119887" y="225265"/>
                    <a:pt x="5175324" y="280702"/>
                    <a:pt x="5175324" y="349086"/>
                  </a:cubicBezTo>
                  <a:lnTo>
                    <a:pt x="5175324" y="748509"/>
                  </a:lnTo>
                  <a:lnTo>
                    <a:pt x="5174003" y="748509"/>
                  </a:lnTo>
                  <a:lnTo>
                    <a:pt x="5174003" y="748509"/>
                  </a:lnTo>
                  <a:lnTo>
                    <a:pt x="5175323" y="748509"/>
                  </a:lnTo>
                  <a:lnTo>
                    <a:pt x="5175323" y="1147932"/>
                  </a:lnTo>
                  <a:cubicBezTo>
                    <a:pt x="5175323" y="1216316"/>
                    <a:pt x="5119886" y="1271753"/>
                    <a:pt x="5051502" y="1271753"/>
                  </a:cubicBezTo>
                  <a:lnTo>
                    <a:pt x="4181935" y="1271753"/>
                  </a:lnTo>
                  <a:lnTo>
                    <a:pt x="3733494" y="1271753"/>
                  </a:lnTo>
                  <a:lnTo>
                    <a:pt x="3639436" y="1271753"/>
                  </a:lnTo>
                  <a:cubicBezTo>
                    <a:pt x="3606696" y="1267479"/>
                    <a:pt x="3543196" y="1263204"/>
                    <a:pt x="3514076" y="1244454"/>
                  </a:cubicBezTo>
                  <a:cubicBezTo>
                    <a:pt x="3453199" y="1208094"/>
                    <a:pt x="3396266" y="1173732"/>
                    <a:pt x="3342954" y="1141461"/>
                  </a:cubicBezTo>
                  <a:lnTo>
                    <a:pt x="3326962" y="1131780"/>
                  </a:lnTo>
                  <a:lnTo>
                    <a:pt x="2818407" y="838338"/>
                  </a:lnTo>
                  <a:cubicBezTo>
                    <a:pt x="2761246" y="806413"/>
                    <a:pt x="2667099" y="806413"/>
                    <a:pt x="2609938" y="838338"/>
                  </a:cubicBezTo>
                  <a:lnTo>
                    <a:pt x="1984645" y="1199139"/>
                  </a:lnTo>
                  <a:lnTo>
                    <a:pt x="1981719" y="1199139"/>
                  </a:lnTo>
                  <a:lnTo>
                    <a:pt x="1906428" y="1244454"/>
                  </a:lnTo>
                  <a:cubicBezTo>
                    <a:pt x="1877307" y="1263204"/>
                    <a:pt x="1813808" y="1267479"/>
                    <a:pt x="1781068" y="1271753"/>
                  </a:cubicBezTo>
                  <a:lnTo>
                    <a:pt x="1734358" y="1271753"/>
                  </a:lnTo>
                  <a:lnTo>
                    <a:pt x="1238568" y="1271753"/>
                  </a:lnTo>
                  <a:lnTo>
                    <a:pt x="376844" y="1271753"/>
                  </a:lnTo>
                  <a:cubicBezTo>
                    <a:pt x="308460" y="1271753"/>
                    <a:pt x="253023" y="1216316"/>
                    <a:pt x="253023" y="1147932"/>
                  </a:cubicBezTo>
                  <a:lnTo>
                    <a:pt x="253023" y="851378"/>
                  </a:lnTo>
                  <a:lnTo>
                    <a:pt x="252910" y="851378"/>
                  </a:lnTo>
                  <a:lnTo>
                    <a:pt x="252910" y="645638"/>
                  </a:lnTo>
                  <a:lnTo>
                    <a:pt x="253024" y="645638"/>
                  </a:lnTo>
                  <a:lnTo>
                    <a:pt x="253024" y="349086"/>
                  </a:lnTo>
                  <a:cubicBezTo>
                    <a:pt x="253024" y="280702"/>
                    <a:pt x="308461" y="225265"/>
                    <a:pt x="376845" y="225265"/>
                  </a:cubicBezTo>
                  <a:lnTo>
                    <a:pt x="1238569" y="225265"/>
                  </a:lnTo>
                  <a:lnTo>
                    <a:pt x="1734359" y="225265"/>
                  </a:lnTo>
                  <a:lnTo>
                    <a:pt x="1781069" y="225265"/>
                  </a:lnTo>
                  <a:cubicBezTo>
                    <a:pt x="1813808" y="229540"/>
                    <a:pt x="1877308" y="233814"/>
                    <a:pt x="1906429" y="252564"/>
                  </a:cubicBezTo>
                  <a:lnTo>
                    <a:pt x="1981720" y="297879"/>
                  </a:lnTo>
                  <a:lnTo>
                    <a:pt x="1984646" y="297879"/>
                  </a:lnTo>
                  <a:lnTo>
                    <a:pt x="2609939" y="658680"/>
                  </a:lnTo>
                  <a:cubicBezTo>
                    <a:pt x="2667099" y="690605"/>
                    <a:pt x="2761247" y="690605"/>
                    <a:pt x="2818408" y="658680"/>
                  </a:cubicBezTo>
                  <a:lnTo>
                    <a:pt x="3326963" y="365238"/>
                  </a:lnTo>
                  <a:lnTo>
                    <a:pt x="3342955" y="355557"/>
                  </a:lnTo>
                  <a:cubicBezTo>
                    <a:pt x="3396266" y="323286"/>
                    <a:pt x="3453200" y="288924"/>
                    <a:pt x="3514076" y="252564"/>
                  </a:cubicBezTo>
                  <a:cubicBezTo>
                    <a:pt x="3543197" y="233814"/>
                    <a:pt x="3606697" y="229540"/>
                    <a:pt x="3639436" y="225265"/>
                  </a:cubicBezTo>
                  <a:lnTo>
                    <a:pt x="3733495" y="225265"/>
                  </a:lnTo>
                  <a:lnTo>
                    <a:pt x="4181936" y="225265"/>
                  </a:lnTo>
                  <a:close/>
                  <a:moveTo>
                    <a:pt x="3605041" y="0"/>
                  </a:moveTo>
                  <a:cubicBezTo>
                    <a:pt x="3490656" y="2769"/>
                    <a:pt x="3467950" y="22427"/>
                    <a:pt x="3392166" y="58972"/>
                  </a:cubicBezTo>
                  <a:cubicBezTo>
                    <a:pt x="3279295" y="124100"/>
                    <a:pt x="2948779" y="339043"/>
                    <a:pt x="2818407" y="395057"/>
                  </a:cubicBezTo>
                  <a:cubicBezTo>
                    <a:pt x="2688036" y="451071"/>
                    <a:pt x="2667099" y="428663"/>
                    <a:pt x="2609938" y="395057"/>
                  </a:cubicBezTo>
                  <a:lnTo>
                    <a:pt x="2214473" y="166869"/>
                  </a:lnTo>
                  <a:lnTo>
                    <a:pt x="2121315" y="109372"/>
                  </a:lnTo>
                  <a:cubicBezTo>
                    <a:pt x="2087603" y="88662"/>
                    <a:pt x="2058788" y="71184"/>
                    <a:pt x="2037624" y="58972"/>
                  </a:cubicBezTo>
                  <a:cubicBezTo>
                    <a:pt x="1961840" y="22427"/>
                    <a:pt x="1939134" y="2769"/>
                    <a:pt x="1824749" y="0"/>
                  </a:cubicBezTo>
                  <a:lnTo>
                    <a:pt x="1230424" y="849"/>
                  </a:lnTo>
                  <a:lnTo>
                    <a:pt x="1230424" y="2413"/>
                  </a:lnTo>
                  <a:lnTo>
                    <a:pt x="133438" y="2413"/>
                  </a:lnTo>
                  <a:cubicBezTo>
                    <a:pt x="59742" y="2413"/>
                    <a:pt x="0" y="62155"/>
                    <a:pt x="0" y="135851"/>
                  </a:cubicBezTo>
                  <a:lnTo>
                    <a:pt x="0" y="914375"/>
                  </a:lnTo>
                  <a:lnTo>
                    <a:pt x="0" y="1363579"/>
                  </a:lnTo>
                  <a:cubicBezTo>
                    <a:pt x="0" y="1437275"/>
                    <a:pt x="59742" y="1497017"/>
                    <a:pt x="133438" y="1497017"/>
                  </a:cubicBezTo>
                  <a:lnTo>
                    <a:pt x="1686405" y="1497017"/>
                  </a:lnTo>
                  <a:lnTo>
                    <a:pt x="1686405" y="1496820"/>
                  </a:lnTo>
                  <a:lnTo>
                    <a:pt x="1824749" y="1497017"/>
                  </a:lnTo>
                  <a:cubicBezTo>
                    <a:pt x="1939134" y="1494248"/>
                    <a:pt x="1961840" y="1474590"/>
                    <a:pt x="2037624" y="1438045"/>
                  </a:cubicBezTo>
                  <a:cubicBezTo>
                    <a:pt x="2058788" y="1425834"/>
                    <a:pt x="2087603" y="1408355"/>
                    <a:pt x="2121315" y="1387645"/>
                  </a:cubicBezTo>
                  <a:lnTo>
                    <a:pt x="2154423" y="1367211"/>
                  </a:lnTo>
                  <a:lnTo>
                    <a:pt x="2609938" y="1104373"/>
                  </a:lnTo>
                  <a:cubicBezTo>
                    <a:pt x="2667099" y="1070767"/>
                    <a:pt x="2761246" y="1070767"/>
                    <a:pt x="2818407" y="1104373"/>
                  </a:cubicBezTo>
                  <a:lnTo>
                    <a:pt x="3119246" y="1277961"/>
                  </a:lnTo>
                  <a:lnTo>
                    <a:pt x="3119246" y="1280155"/>
                  </a:lnTo>
                  <a:lnTo>
                    <a:pt x="3180682" y="1317854"/>
                  </a:lnTo>
                  <a:cubicBezTo>
                    <a:pt x="3262190" y="1368131"/>
                    <a:pt x="3335123" y="1413622"/>
                    <a:pt x="3377450" y="1438045"/>
                  </a:cubicBezTo>
                  <a:cubicBezTo>
                    <a:pt x="3453233" y="1474590"/>
                    <a:pt x="3475939" y="1494248"/>
                    <a:pt x="3590324" y="1497017"/>
                  </a:cubicBezTo>
                  <a:lnTo>
                    <a:pt x="3630476" y="1496960"/>
                  </a:lnTo>
                  <a:lnTo>
                    <a:pt x="3630476" y="1497017"/>
                  </a:lnTo>
                  <a:lnTo>
                    <a:pt x="5294904" y="1497017"/>
                  </a:lnTo>
                  <a:cubicBezTo>
                    <a:pt x="5368600" y="1497017"/>
                    <a:pt x="5428342" y="1437275"/>
                    <a:pt x="5428342" y="1363579"/>
                  </a:cubicBezTo>
                  <a:lnTo>
                    <a:pt x="5428342" y="914375"/>
                  </a:lnTo>
                  <a:lnTo>
                    <a:pt x="5428342" y="135851"/>
                  </a:lnTo>
                  <a:cubicBezTo>
                    <a:pt x="5428342" y="62155"/>
                    <a:pt x="5368600" y="2413"/>
                    <a:pt x="5294904" y="2413"/>
                  </a:cubicBezTo>
                  <a:close/>
                </a:path>
              </a:pathLst>
            </a:custGeom>
            <a:gradFill flip="none" rotWithShape="1">
              <a:gsLst>
                <a:gs pos="100000">
                  <a:srgbClr val="EAEAEA"/>
                </a:gs>
                <a:gs pos="0">
                  <a:sysClr val="window" lastClr="FFFFFF"/>
                </a:gs>
              </a:gsLst>
              <a:lin ang="2700000" scaled="1"/>
              <a:tileRect/>
            </a:gradFill>
            <a:ln w="25400" cap="flat" cmpd="sng" algn="ctr">
              <a:noFill/>
              <a:prstDash val="solid"/>
            </a:ln>
            <a:effectLst>
              <a:outerShdw blurRad="127000" dist="76200" dir="2700000" algn="tl" rotWithShape="0">
                <a:prstClr val="black">
                  <a:alpha val="40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wrap="square" rtlCol="0" anchor="ctr">
              <a:noAutofit/>
            </a:bodyPr>
            <a:lstStyle/>
            <a:p>
              <a:pPr algn="ctr"/>
              <a:endParaRPr lang="zh-CN" altLang="en-US" dirty="0">
                <a:solidFill>
                  <a:prstClr val="white"/>
                </a:solidFill>
              </a:endParaRPr>
            </a:p>
          </p:txBody>
        </p:sp>
        <p:sp>
          <p:nvSpPr>
            <p:cNvPr id="8" name="任意多边形 7"/>
            <p:cNvSpPr/>
            <p:nvPr/>
          </p:nvSpPr>
          <p:spPr>
            <a:xfrm rot="5400000" flipH="1">
              <a:off x="5541745" y="2869661"/>
              <a:ext cx="5109028" cy="1408957"/>
            </a:xfrm>
            <a:custGeom>
              <a:avLst/>
              <a:gdLst>
                <a:gd name="connsiteX0" fmla="*/ 5428342 w 5428342"/>
                <a:gd name="connsiteY0" fmla="*/ 1363579 h 1497017"/>
                <a:gd name="connsiteX1" fmla="*/ 5428342 w 5428342"/>
                <a:gd name="connsiteY1" fmla="*/ 914375 h 1497017"/>
                <a:gd name="connsiteX2" fmla="*/ 5428342 w 5428342"/>
                <a:gd name="connsiteY2" fmla="*/ 135851 h 1497017"/>
                <a:gd name="connsiteX3" fmla="*/ 5294904 w 5428342"/>
                <a:gd name="connsiteY3" fmla="*/ 2413 h 1497017"/>
                <a:gd name="connsiteX4" fmla="*/ 3605041 w 5428342"/>
                <a:gd name="connsiteY4" fmla="*/ 0 h 1497017"/>
                <a:gd name="connsiteX5" fmla="*/ 3392166 w 5428342"/>
                <a:gd name="connsiteY5" fmla="*/ 58972 h 1497017"/>
                <a:gd name="connsiteX6" fmla="*/ 2818407 w 5428342"/>
                <a:gd name="connsiteY6" fmla="*/ 395057 h 1497017"/>
                <a:gd name="connsiteX7" fmla="*/ 2609938 w 5428342"/>
                <a:gd name="connsiteY7" fmla="*/ 395057 h 1497017"/>
                <a:gd name="connsiteX8" fmla="*/ 2214473 w 5428342"/>
                <a:gd name="connsiteY8" fmla="*/ 166869 h 1497017"/>
                <a:gd name="connsiteX9" fmla="*/ 2121315 w 5428342"/>
                <a:gd name="connsiteY9" fmla="*/ 109372 h 1497017"/>
                <a:gd name="connsiteX10" fmla="*/ 2037624 w 5428342"/>
                <a:gd name="connsiteY10" fmla="*/ 58972 h 1497017"/>
                <a:gd name="connsiteX11" fmla="*/ 1824749 w 5428342"/>
                <a:gd name="connsiteY11" fmla="*/ 0 h 1497017"/>
                <a:gd name="connsiteX12" fmla="*/ 1230424 w 5428342"/>
                <a:gd name="connsiteY12" fmla="*/ 849 h 1497017"/>
                <a:gd name="connsiteX13" fmla="*/ 1230424 w 5428342"/>
                <a:gd name="connsiteY13" fmla="*/ 2413 h 1497017"/>
                <a:gd name="connsiteX14" fmla="*/ 133438 w 5428342"/>
                <a:gd name="connsiteY14" fmla="*/ 2413 h 1497017"/>
                <a:gd name="connsiteX15" fmla="*/ 0 w 5428342"/>
                <a:gd name="connsiteY15" fmla="*/ 135851 h 1497017"/>
                <a:gd name="connsiteX16" fmla="*/ 0 w 5428342"/>
                <a:gd name="connsiteY16" fmla="*/ 914375 h 1497017"/>
                <a:gd name="connsiteX17" fmla="*/ 0 w 5428342"/>
                <a:gd name="connsiteY17" fmla="*/ 1363579 h 1497017"/>
                <a:gd name="connsiteX18" fmla="*/ 133438 w 5428342"/>
                <a:gd name="connsiteY18" fmla="*/ 1497017 h 1497017"/>
                <a:gd name="connsiteX19" fmla="*/ 1686405 w 5428342"/>
                <a:gd name="connsiteY19" fmla="*/ 1497017 h 1497017"/>
                <a:gd name="connsiteX20" fmla="*/ 1686405 w 5428342"/>
                <a:gd name="connsiteY20" fmla="*/ 1496820 h 1497017"/>
                <a:gd name="connsiteX21" fmla="*/ 1824749 w 5428342"/>
                <a:gd name="connsiteY21" fmla="*/ 1497017 h 1497017"/>
                <a:gd name="connsiteX22" fmla="*/ 2037624 w 5428342"/>
                <a:gd name="connsiteY22" fmla="*/ 1438045 h 1497017"/>
                <a:gd name="connsiteX23" fmla="*/ 2121315 w 5428342"/>
                <a:gd name="connsiteY23" fmla="*/ 1387645 h 1497017"/>
                <a:gd name="connsiteX24" fmla="*/ 2154423 w 5428342"/>
                <a:gd name="connsiteY24" fmla="*/ 1367211 h 1497017"/>
                <a:gd name="connsiteX25" fmla="*/ 2609938 w 5428342"/>
                <a:gd name="connsiteY25" fmla="*/ 1104373 h 1497017"/>
                <a:gd name="connsiteX26" fmla="*/ 2818407 w 5428342"/>
                <a:gd name="connsiteY26" fmla="*/ 1104373 h 1497017"/>
                <a:gd name="connsiteX27" fmla="*/ 3119246 w 5428342"/>
                <a:gd name="connsiteY27" fmla="*/ 1277961 h 1497017"/>
                <a:gd name="connsiteX28" fmla="*/ 3119246 w 5428342"/>
                <a:gd name="connsiteY28" fmla="*/ 1280155 h 1497017"/>
                <a:gd name="connsiteX29" fmla="*/ 3180682 w 5428342"/>
                <a:gd name="connsiteY29" fmla="*/ 1317854 h 1497017"/>
                <a:gd name="connsiteX30" fmla="*/ 3377450 w 5428342"/>
                <a:gd name="connsiteY30" fmla="*/ 1438045 h 1497017"/>
                <a:gd name="connsiteX31" fmla="*/ 3590324 w 5428342"/>
                <a:gd name="connsiteY31" fmla="*/ 1497017 h 1497017"/>
                <a:gd name="connsiteX32" fmla="*/ 3630476 w 5428342"/>
                <a:gd name="connsiteY32" fmla="*/ 1496960 h 1497017"/>
                <a:gd name="connsiteX33" fmla="*/ 3630476 w 5428342"/>
                <a:gd name="connsiteY33" fmla="*/ 1497017 h 1497017"/>
                <a:gd name="connsiteX34" fmla="*/ 5294904 w 5428342"/>
                <a:gd name="connsiteY34" fmla="*/ 1497017 h 1497017"/>
                <a:gd name="connsiteX35" fmla="*/ 5428342 w 5428342"/>
                <a:gd name="connsiteY35" fmla="*/ 1363579 h 1497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428342" h="1497017">
                  <a:moveTo>
                    <a:pt x="5428342" y="1363579"/>
                  </a:moveTo>
                  <a:lnTo>
                    <a:pt x="5428342" y="914375"/>
                  </a:lnTo>
                  <a:lnTo>
                    <a:pt x="5428342" y="135851"/>
                  </a:lnTo>
                  <a:cubicBezTo>
                    <a:pt x="5428342" y="62155"/>
                    <a:pt x="5368600" y="2413"/>
                    <a:pt x="5294904" y="2413"/>
                  </a:cubicBezTo>
                  <a:lnTo>
                    <a:pt x="3605041" y="0"/>
                  </a:lnTo>
                  <a:cubicBezTo>
                    <a:pt x="3490656" y="2769"/>
                    <a:pt x="3467950" y="22427"/>
                    <a:pt x="3392166" y="58972"/>
                  </a:cubicBezTo>
                  <a:cubicBezTo>
                    <a:pt x="3279295" y="124100"/>
                    <a:pt x="2948779" y="339043"/>
                    <a:pt x="2818407" y="395057"/>
                  </a:cubicBezTo>
                  <a:cubicBezTo>
                    <a:pt x="2688036" y="451071"/>
                    <a:pt x="2667099" y="428663"/>
                    <a:pt x="2609938" y="395057"/>
                  </a:cubicBezTo>
                  <a:lnTo>
                    <a:pt x="2214473" y="166869"/>
                  </a:lnTo>
                  <a:lnTo>
                    <a:pt x="2121315" y="109372"/>
                  </a:lnTo>
                  <a:cubicBezTo>
                    <a:pt x="2087603" y="88662"/>
                    <a:pt x="2058788" y="71184"/>
                    <a:pt x="2037624" y="58972"/>
                  </a:cubicBezTo>
                  <a:cubicBezTo>
                    <a:pt x="1961840" y="22427"/>
                    <a:pt x="1939134" y="2769"/>
                    <a:pt x="1824749" y="0"/>
                  </a:cubicBezTo>
                  <a:lnTo>
                    <a:pt x="1230424" y="849"/>
                  </a:lnTo>
                  <a:lnTo>
                    <a:pt x="1230424" y="2413"/>
                  </a:lnTo>
                  <a:lnTo>
                    <a:pt x="133438" y="2413"/>
                  </a:lnTo>
                  <a:cubicBezTo>
                    <a:pt x="59742" y="2413"/>
                    <a:pt x="0" y="62155"/>
                    <a:pt x="0" y="135851"/>
                  </a:cubicBezTo>
                  <a:lnTo>
                    <a:pt x="0" y="914375"/>
                  </a:lnTo>
                  <a:lnTo>
                    <a:pt x="0" y="1363579"/>
                  </a:lnTo>
                  <a:cubicBezTo>
                    <a:pt x="0" y="1437275"/>
                    <a:pt x="59742" y="1497017"/>
                    <a:pt x="133438" y="1497017"/>
                  </a:cubicBezTo>
                  <a:lnTo>
                    <a:pt x="1686405" y="1497017"/>
                  </a:lnTo>
                  <a:lnTo>
                    <a:pt x="1686405" y="1496820"/>
                  </a:lnTo>
                  <a:lnTo>
                    <a:pt x="1824749" y="1497017"/>
                  </a:lnTo>
                  <a:cubicBezTo>
                    <a:pt x="1939134" y="1494248"/>
                    <a:pt x="1961840" y="1474590"/>
                    <a:pt x="2037624" y="1438045"/>
                  </a:cubicBezTo>
                  <a:cubicBezTo>
                    <a:pt x="2058788" y="1425834"/>
                    <a:pt x="2087603" y="1408355"/>
                    <a:pt x="2121315" y="1387645"/>
                  </a:cubicBezTo>
                  <a:lnTo>
                    <a:pt x="2154423" y="1367211"/>
                  </a:lnTo>
                  <a:lnTo>
                    <a:pt x="2609938" y="1104373"/>
                  </a:lnTo>
                  <a:cubicBezTo>
                    <a:pt x="2667099" y="1070767"/>
                    <a:pt x="2761246" y="1070767"/>
                    <a:pt x="2818407" y="1104373"/>
                  </a:cubicBezTo>
                  <a:lnTo>
                    <a:pt x="3119246" y="1277961"/>
                  </a:lnTo>
                  <a:lnTo>
                    <a:pt x="3119246" y="1280155"/>
                  </a:lnTo>
                  <a:lnTo>
                    <a:pt x="3180682" y="1317854"/>
                  </a:lnTo>
                  <a:cubicBezTo>
                    <a:pt x="3262190" y="1368131"/>
                    <a:pt x="3335123" y="1413622"/>
                    <a:pt x="3377450" y="1438045"/>
                  </a:cubicBezTo>
                  <a:cubicBezTo>
                    <a:pt x="3453233" y="1474590"/>
                    <a:pt x="3475939" y="1494248"/>
                    <a:pt x="3590324" y="1497017"/>
                  </a:cubicBezTo>
                  <a:lnTo>
                    <a:pt x="3630476" y="1496960"/>
                  </a:lnTo>
                  <a:lnTo>
                    <a:pt x="3630476" y="1497017"/>
                  </a:lnTo>
                  <a:lnTo>
                    <a:pt x="5294904" y="1497017"/>
                  </a:lnTo>
                  <a:cubicBezTo>
                    <a:pt x="5368600" y="1497017"/>
                    <a:pt x="5428342" y="1437275"/>
                    <a:pt x="5428342" y="1363579"/>
                  </a:cubicBezTo>
                  <a:close/>
                </a:path>
              </a:pathLst>
            </a:custGeom>
            <a:solidFill>
              <a:sysClr val="window" lastClr="FFFFFF">
                <a:alpha val="0"/>
              </a:sysClr>
            </a:solidFill>
            <a:ln w="25400" cap="flat" cmpd="sng" algn="ctr">
              <a:gradFill flip="none" rotWithShape="1">
                <a:gsLst>
                  <a:gs pos="59000">
                    <a:srgbClr val="FBFBFB"/>
                  </a:gs>
                  <a:gs pos="0">
                    <a:srgbClr val="C7C7C7"/>
                  </a:gs>
                </a:gsLst>
                <a:lin ang="2700000" scaled="1"/>
                <a:tileRect/>
              </a:grad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wrap="square" rtlCol="0" anchor="ctr">
              <a:noAutofit/>
            </a:bodyPr>
            <a:lstStyle/>
            <a:p>
              <a:pPr algn="ctr"/>
              <a:endParaRPr lang="zh-CN" altLang="en-US" dirty="0">
                <a:solidFill>
                  <a:prstClr val="white"/>
                </a:solidFill>
              </a:endParaRPr>
            </a:p>
          </p:txBody>
        </p:sp>
        <p:grpSp>
          <p:nvGrpSpPr>
            <p:cNvPr id="9" name="Group 41"/>
            <p:cNvGrpSpPr>
              <a:grpSpLocks noChangeAspect="1"/>
            </p:cNvGrpSpPr>
            <p:nvPr/>
          </p:nvGrpSpPr>
          <p:grpSpPr bwMode="auto">
            <a:xfrm>
              <a:off x="7876457" y="4698265"/>
              <a:ext cx="447011" cy="547203"/>
              <a:chOff x="3783" y="2089"/>
              <a:chExt cx="116" cy="142"/>
            </a:xfrm>
            <a:solidFill>
              <a:sysClr val="window" lastClr="FFFFFF"/>
            </a:solidFill>
            <a:effectLst>
              <a:outerShdw blurRad="50800" dist="25400" dir="2700000" algn="tl" rotWithShape="0">
                <a:prstClr val="black">
                  <a:alpha val="40000"/>
                </a:prstClr>
              </a:outerShdw>
            </a:effectLst>
          </p:grpSpPr>
          <p:sp>
            <p:nvSpPr>
              <p:cNvPr id="10" name="Freeform 42"/>
              <p:cNvSpPr/>
              <p:nvPr/>
            </p:nvSpPr>
            <p:spPr bwMode="auto">
              <a:xfrm>
                <a:off x="3791" y="2221"/>
                <a:ext cx="20" cy="10"/>
              </a:xfrm>
              <a:custGeom>
                <a:avLst/>
                <a:gdLst>
                  <a:gd name="T0" fmla="*/ 8 w 8"/>
                  <a:gd name="T1" fmla="*/ 0 h 4"/>
                  <a:gd name="T2" fmla="*/ 1 w 8"/>
                  <a:gd name="T3" fmla="*/ 0 h 4"/>
                  <a:gd name="T4" fmla="*/ 0 w 8"/>
                  <a:gd name="T5" fmla="*/ 0 h 4"/>
                  <a:gd name="T6" fmla="*/ 0 w 8"/>
                  <a:gd name="T7" fmla="*/ 4 h 4"/>
                  <a:gd name="T8" fmla="*/ 1 w 8"/>
                  <a:gd name="T9" fmla="*/ 4 h 4"/>
                  <a:gd name="T10" fmla="*/ 8 w 8"/>
                  <a:gd name="T11" fmla="*/ 4 h 4"/>
                  <a:gd name="T12" fmla="*/ 8 w 8"/>
                  <a:gd name="T13" fmla="*/ 4 h 4"/>
                  <a:gd name="T14" fmla="*/ 8 w 8"/>
                  <a:gd name="T15" fmla="*/ 0 h 4"/>
                  <a:gd name="T16" fmla="*/ 8 w 8"/>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
                    <a:moveTo>
                      <a:pt x="8" y="0"/>
                    </a:moveTo>
                    <a:cubicBezTo>
                      <a:pt x="1" y="0"/>
                      <a:pt x="1" y="0"/>
                      <a:pt x="1" y="0"/>
                    </a:cubicBezTo>
                    <a:cubicBezTo>
                      <a:pt x="0" y="0"/>
                      <a:pt x="0" y="0"/>
                      <a:pt x="0" y="0"/>
                    </a:cubicBezTo>
                    <a:cubicBezTo>
                      <a:pt x="0" y="4"/>
                      <a:pt x="0" y="4"/>
                      <a:pt x="0" y="4"/>
                    </a:cubicBezTo>
                    <a:cubicBezTo>
                      <a:pt x="0" y="4"/>
                      <a:pt x="0" y="4"/>
                      <a:pt x="1" y="4"/>
                    </a:cubicBezTo>
                    <a:cubicBezTo>
                      <a:pt x="8" y="4"/>
                      <a:pt x="8" y="4"/>
                      <a:pt x="8" y="4"/>
                    </a:cubicBezTo>
                    <a:cubicBezTo>
                      <a:pt x="8" y="4"/>
                      <a:pt x="8" y="4"/>
                      <a:pt x="8" y="4"/>
                    </a:cubicBezTo>
                    <a:cubicBezTo>
                      <a:pt x="8" y="0"/>
                      <a:pt x="8" y="0"/>
                      <a:pt x="8" y="0"/>
                    </a:cubicBezTo>
                    <a:cubicBezTo>
                      <a:pt x="8" y="0"/>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 name="Freeform 43"/>
              <p:cNvSpPr/>
              <p:nvPr/>
            </p:nvSpPr>
            <p:spPr bwMode="auto">
              <a:xfrm>
                <a:off x="3818" y="2208"/>
                <a:ext cx="23" cy="23"/>
              </a:xfrm>
              <a:custGeom>
                <a:avLst/>
                <a:gdLst>
                  <a:gd name="T0" fmla="*/ 8 w 9"/>
                  <a:gd name="T1" fmla="*/ 0 h 9"/>
                  <a:gd name="T2" fmla="*/ 1 w 9"/>
                  <a:gd name="T3" fmla="*/ 0 h 9"/>
                  <a:gd name="T4" fmla="*/ 0 w 9"/>
                  <a:gd name="T5" fmla="*/ 1 h 9"/>
                  <a:gd name="T6" fmla="*/ 0 w 9"/>
                  <a:gd name="T7" fmla="*/ 9 h 9"/>
                  <a:gd name="T8" fmla="*/ 1 w 9"/>
                  <a:gd name="T9" fmla="*/ 9 h 9"/>
                  <a:gd name="T10" fmla="*/ 8 w 9"/>
                  <a:gd name="T11" fmla="*/ 9 h 9"/>
                  <a:gd name="T12" fmla="*/ 9 w 9"/>
                  <a:gd name="T13" fmla="*/ 9 h 9"/>
                  <a:gd name="T14" fmla="*/ 9 w 9"/>
                  <a:gd name="T15" fmla="*/ 1 h 9"/>
                  <a:gd name="T16" fmla="*/ 8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8" y="0"/>
                    </a:moveTo>
                    <a:cubicBezTo>
                      <a:pt x="1" y="0"/>
                      <a:pt x="1" y="0"/>
                      <a:pt x="1" y="0"/>
                    </a:cubicBezTo>
                    <a:cubicBezTo>
                      <a:pt x="1" y="0"/>
                      <a:pt x="0" y="1"/>
                      <a:pt x="0" y="1"/>
                    </a:cubicBezTo>
                    <a:cubicBezTo>
                      <a:pt x="0" y="9"/>
                      <a:pt x="0" y="9"/>
                      <a:pt x="0" y="9"/>
                    </a:cubicBezTo>
                    <a:cubicBezTo>
                      <a:pt x="0" y="9"/>
                      <a:pt x="1" y="9"/>
                      <a:pt x="1" y="9"/>
                    </a:cubicBezTo>
                    <a:cubicBezTo>
                      <a:pt x="8" y="9"/>
                      <a:pt x="8" y="9"/>
                      <a:pt x="8" y="9"/>
                    </a:cubicBezTo>
                    <a:cubicBezTo>
                      <a:pt x="8" y="9"/>
                      <a:pt x="9" y="9"/>
                      <a:pt x="9" y="9"/>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 name="Freeform 44"/>
              <p:cNvSpPr/>
              <p:nvPr/>
            </p:nvSpPr>
            <p:spPr bwMode="auto">
              <a:xfrm>
                <a:off x="3849" y="2184"/>
                <a:ext cx="20" cy="47"/>
              </a:xfrm>
              <a:custGeom>
                <a:avLst/>
                <a:gdLst>
                  <a:gd name="T0" fmla="*/ 7 w 8"/>
                  <a:gd name="T1" fmla="*/ 0 h 19"/>
                  <a:gd name="T2" fmla="*/ 0 w 8"/>
                  <a:gd name="T3" fmla="*/ 0 h 19"/>
                  <a:gd name="T4" fmla="*/ 0 w 8"/>
                  <a:gd name="T5" fmla="*/ 1 h 19"/>
                  <a:gd name="T6" fmla="*/ 0 w 8"/>
                  <a:gd name="T7" fmla="*/ 19 h 19"/>
                  <a:gd name="T8" fmla="*/ 0 w 8"/>
                  <a:gd name="T9" fmla="*/ 19 h 19"/>
                  <a:gd name="T10" fmla="*/ 7 w 8"/>
                  <a:gd name="T11" fmla="*/ 19 h 19"/>
                  <a:gd name="T12" fmla="*/ 8 w 8"/>
                  <a:gd name="T13" fmla="*/ 19 h 19"/>
                  <a:gd name="T14" fmla="*/ 8 w 8"/>
                  <a:gd name="T15" fmla="*/ 1 h 19"/>
                  <a:gd name="T16" fmla="*/ 7 w 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9">
                    <a:moveTo>
                      <a:pt x="7" y="0"/>
                    </a:moveTo>
                    <a:cubicBezTo>
                      <a:pt x="0" y="0"/>
                      <a:pt x="0" y="0"/>
                      <a:pt x="0" y="0"/>
                    </a:cubicBezTo>
                    <a:cubicBezTo>
                      <a:pt x="0" y="0"/>
                      <a:pt x="0" y="1"/>
                      <a:pt x="0" y="1"/>
                    </a:cubicBezTo>
                    <a:cubicBezTo>
                      <a:pt x="0" y="19"/>
                      <a:pt x="0" y="19"/>
                      <a:pt x="0" y="19"/>
                    </a:cubicBezTo>
                    <a:cubicBezTo>
                      <a:pt x="0" y="19"/>
                      <a:pt x="0" y="19"/>
                      <a:pt x="0" y="19"/>
                    </a:cubicBezTo>
                    <a:cubicBezTo>
                      <a:pt x="7" y="19"/>
                      <a:pt x="7" y="19"/>
                      <a:pt x="7" y="19"/>
                    </a:cubicBezTo>
                    <a:cubicBezTo>
                      <a:pt x="8" y="19"/>
                      <a:pt x="8" y="19"/>
                      <a:pt x="8" y="19"/>
                    </a:cubicBezTo>
                    <a:cubicBezTo>
                      <a:pt x="8" y="1"/>
                      <a:pt x="8" y="1"/>
                      <a:pt x="8" y="1"/>
                    </a:cubicBezTo>
                    <a:cubicBezTo>
                      <a:pt x="8" y="1"/>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 name="Freeform 45"/>
              <p:cNvSpPr/>
              <p:nvPr/>
            </p:nvSpPr>
            <p:spPr bwMode="auto">
              <a:xfrm>
                <a:off x="3877" y="2161"/>
                <a:ext cx="22" cy="70"/>
              </a:xfrm>
              <a:custGeom>
                <a:avLst/>
                <a:gdLst>
                  <a:gd name="T0" fmla="*/ 8 w 9"/>
                  <a:gd name="T1" fmla="*/ 0 h 28"/>
                  <a:gd name="T2" fmla="*/ 1 w 9"/>
                  <a:gd name="T3" fmla="*/ 0 h 28"/>
                  <a:gd name="T4" fmla="*/ 0 w 9"/>
                  <a:gd name="T5" fmla="*/ 1 h 28"/>
                  <a:gd name="T6" fmla="*/ 0 w 9"/>
                  <a:gd name="T7" fmla="*/ 28 h 28"/>
                  <a:gd name="T8" fmla="*/ 1 w 9"/>
                  <a:gd name="T9" fmla="*/ 28 h 28"/>
                  <a:gd name="T10" fmla="*/ 8 w 9"/>
                  <a:gd name="T11" fmla="*/ 28 h 28"/>
                  <a:gd name="T12" fmla="*/ 9 w 9"/>
                  <a:gd name="T13" fmla="*/ 28 h 28"/>
                  <a:gd name="T14" fmla="*/ 9 w 9"/>
                  <a:gd name="T15" fmla="*/ 1 h 28"/>
                  <a:gd name="T16" fmla="*/ 8 w 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8">
                    <a:moveTo>
                      <a:pt x="8" y="0"/>
                    </a:moveTo>
                    <a:cubicBezTo>
                      <a:pt x="1" y="0"/>
                      <a:pt x="1" y="0"/>
                      <a:pt x="1" y="0"/>
                    </a:cubicBezTo>
                    <a:cubicBezTo>
                      <a:pt x="0" y="0"/>
                      <a:pt x="0" y="1"/>
                      <a:pt x="0" y="1"/>
                    </a:cubicBezTo>
                    <a:cubicBezTo>
                      <a:pt x="0" y="28"/>
                      <a:pt x="0" y="28"/>
                      <a:pt x="0" y="28"/>
                    </a:cubicBezTo>
                    <a:cubicBezTo>
                      <a:pt x="0" y="28"/>
                      <a:pt x="0" y="28"/>
                      <a:pt x="1" y="28"/>
                    </a:cubicBezTo>
                    <a:cubicBezTo>
                      <a:pt x="8" y="28"/>
                      <a:pt x="8" y="28"/>
                      <a:pt x="8" y="28"/>
                    </a:cubicBezTo>
                    <a:cubicBezTo>
                      <a:pt x="8" y="28"/>
                      <a:pt x="9" y="28"/>
                      <a:pt x="9" y="28"/>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8" name="Freeform 46"/>
              <p:cNvSpPr/>
              <p:nvPr/>
            </p:nvSpPr>
            <p:spPr bwMode="auto">
              <a:xfrm>
                <a:off x="3821" y="2089"/>
                <a:ext cx="23" cy="27"/>
              </a:xfrm>
              <a:custGeom>
                <a:avLst/>
                <a:gdLst>
                  <a:gd name="T0" fmla="*/ 5 w 9"/>
                  <a:gd name="T1" fmla="*/ 10 h 11"/>
                  <a:gd name="T2" fmla="*/ 8 w 9"/>
                  <a:gd name="T3" fmla="*/ 4 h 11"/>
                  <a:gd name="T4" fmla="*/ 5 w 9"/>
                  <a:gd name="T5" fmla="*/ 0 h 11"/>
                  <a:gd name="T6" fmla="*/ 0 w 9"/>
                  <a:gd name="T7" fmla="*/ 4 h 11"/>
                  <a:gd name="T8" fmla="*/ 5 w 9"/>
                  <a:gd name="T9" fmla="*/ 10 h 11"/>
                </a:gdLst>
                <a:ahLst/>
                <a:cxnLst>
                  <a:cxn ang="0">
                    <a:pos x="T0" y="T1"/>
                  </a:cxn>
                  <a:cxn ang="0">
                    <a:pos x="T2" y="T3"/>
                  </a:cxn>
                  <a:cxn ang="0">
                    <a:pos x="T4" y="T5"/>
                  </a:cxn>
                  <a:cxn ang="0">
                    <a:pos x="T6" y="T7"/>
                  </a:cxn>
                  <a:cxn ang="0">
                    <a:pos x="T8" y="T9"/>
                  </a:cxn>
                </a:cxnLst>
                <a:rect l="0" t="0" r="r" b="b"/>
                <a:pathLst>
                  <a:path w="9" h="11">
                    <a:moveTo>
                      <a:pt x="5" y="10"/>
                    </a:moveTo>
                    <a:cubicBezTo>
                      <a:pt x="8" y="10"/>
                      <a:pt x="8" y="7"/>
                      <a:pt x="8" y="4"/>
                    </a:cubicBezTo>
                    <a:cubicBezTo>
                      <a:pt x="9" y="2"/>
                      <a:pt x="7" y="0"/>
                      <a:pt x="5" y="0"/>
                    </a:cubicBezTo>
                    <a:cubicBezTo>
                      <a:pt x="2" y="0"/>
                      <a:pt x="0" y="2"/>
                      <a:pt x="0" y="4"/>
                    </a:cubicBezTo>
                    <a:cubicBezTo>
                      <a:pt x="1" y="8"/>
                      <a:pt x="4" y="11"/>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9" name="Freeform 47"/>
              <p:cNvSpPr/>
              <p:nvPr/>
            </p:nvSpPr>
            <p:spPr bwMode="auto">
              <a:xfrm>
                <a:off x="3785" y="2164"/>
                <a:ext cx="36" cy="44"/>
              </a:xfrm>
              <a:custGeom>
                <a:avLst/>
                <a:gdLst>
                  <a:gd name="T0" fmla="*/ 12 w 14"/>
                  <a:gd name="T1" fmla="*/ 1 h 18"/>
                  <a:gd name="T2" fmla="*/ 10 w 14"/>
                  <a:gd name="T3" fmla="*/ 0 h 18"/>
                  <a:gd name="T4" fmla="*/ 8 w 14"/>
                  <a:gd name="T5" fmla="*/ 6 h 18"/>
                  <a:gd name="T6" fmla="*/ 1 w 14"/>
                  <a:gd name="T7" fmla="*/ 14 h 18"/>
                  <a:gd name="T8" fmla="*/ 1 w 14"/>
                  <a:gd name="T9" fmla="*/ 17 h 18"/>
                  <a:gd name="T10" fmla="*/ 4 w 14"/>
                  <a:gd name="T11" fmla="*/ 17 h 18"/>
                  <a:gd name="T12" fmla="*/ 12 w 14"/>
                  <a:gd name="T13" fmla="*/ 9 h 18"/>
                  <a:gd name="T14" fmla="*/ 13 w 14"/>
                  <a:gd name="T15" fmla="*/ 8 h 18"/>
                  <a:gd name="T16" fmla="*/ 14 w 14"/>
                  <a:gd name="T17" fmla="*/ 3 h 18"/>
                  <a:gd name="T18" fmla="*/ 12 w 14"/>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8">
                    <a:moveTo>
                      <a:pt x="12" y="1"/>
                    </a:moveTo>
                    <a:cubicBezTo>
                      <a:pt x="11" y="1"/>
                      <a:pt x="10" y="0"/>
                      <a:pt x="10" y="0"/>
                    </a:cubicBezTo>
                    <a:cubicBezTo>
                      <a:pt x="8" y="6"/>
                      <a:pt x="8" y="6"/>
                      <a:pt x="8" y="6"/>
                    </a:cubicBezTo>
                    <a:cubicBezTo>
                      <a:pt x="1" y="14"/>
                      <a:pt x="1" y="14"/>
                      <a:pt x="1" y="14"/>
                    </a:cubicBezTo>
                    <a:cubicBezTo>
                      <a:pt x="0" y="15"/>
                      <a:pt x="0" y="16"/>
                      <a:pt x="1" y="17"/>
                    </a:cubicBezTo>
                    <a:cubicBezTo>
                      <a:pt x="2" y="18"/>
                      <a:pt x="4" y="18"/>
                      <a:pt x="4" y="17"/>
                    </a:cubicBezTo>
                    <a:cubicBezTo>
                      <a:pt x="12" y="9"/>
                      <a:pt x="12" y="9"/>
                      <a:pt x="12" y="9"/>
                    </a:cubicBezTo>
                    <a:cubicBezTo>
                      <a:pt x="12" y="9"/>
                      <a:pt x="13" y="8"/>
                      <a:pt x="13" y="8"/>
                    </a:cubicBezTo>
                    <a:cubicBezTo>
                      <a:pt x="14" y="3"/>
                      <a:pt x="14" y="3"/>
                      <a:pt x="14" y="3"/>
                    </a:cubicBezTo>
                    <a:cubicBezTo>
                      <a:pt x="13" y="2"/>
                      <a:pt x="13"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0" name="Freeform 48"/>
              <p:cNvSpPr/>
              <p:nvPr/>
            </p:nvSpPr>
            <p:spPr bwMode="auto">
              <a:xfrm>
                <a:off x="3836" y="2116"/>
                <a:ext cx="33" cy="20"/>
              </a:xfrm>
              <a:custGeom>
                <a:avLst/>
                <a:gdLst>
                  <a:gd name="T0" fmla="*/ 6 w 13"/>
                  <a:gd name="T1" fmla="*/ 8 h 8"/>
                  <a:gd name="T2" fmla="*/ 12 w 13"/>
                  <a:gd name="T3" fmla="*/ 4 h 8"/>
                  <a:gd name="T4" fmla="*/ 12 w 13"/>
                  <a:gd name="T5" fmla="*/ 1 h 8"/>
                  <a:gd name="T6" fmla="*/ 10 w 13"/>
                  <a:gd name="T7" fmla="*/ 1 h 8"/>
                  <a:gd name="T8" fmla="*/ 5 w 13"/>
                  <a:gd name="T9" fmla="*/ 4 h 8"/>
                  <a:gd name="T10" fmla="*/ 1 w 13"/>
                  <a:gd name="T11" fmla="*/ 3 h 8"/>
                  <a:gd name="T12" fmla="*/ 1 w 13"/>
                  <a:gd name="T13" fmla="*/ 5 h 8"/>
                  <a:gd name="T14" fmla="*/ 0 w 13"/>
                  <a:gd name="T15" fmla="*/ 7 h 8"/>
                  <a:gd name="T16" fmla="*/ 5 w 13"/>
                  <a:gd name="T17" fmla="*/ 8 h 8"/>
                  <a:gd name="T18" fmla="*/ 6 w 1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6" y="8"/>
                    </a:moveTo>
                    <a:cubicBezTo>
                      <a:pt x="12" y="4"/>
                      <a:pt x="12" y="4"/>
                      <a:pt x="12" y="4"/>
                    </a:cubicBezTo>
                    <a:cubicBezTo>
                      <a:pt x="13" y="3"/>
                      <a:pt x="13" y="2"/>
                      <a:pt x="12" y="1"/>
                    </a:cubicBezTo>
                    <a:cubicBezTo>
                      <a:pt x="12" y="1"/>
                      <a:pt x="11" y="0"/>
                      <a:pt x="10" y="1"/>
                    </a:cubicBezTo>
                    <a:cubicBezTo>
                      <a:pt x="5" y="4"/>
                      <a:pt x="5" y="4"/>
                      <a:pt x="5" y="4"/>
                    </a:cubicBezTo>
                    <a:cubicBezTo>
                      <a:pt x="1" y="3"/>
                      <a:pt x="1" y="3"/>
                      <a:pt x="1" y="3"/>
                    </a:cubicBezTo>
                    <a:cubicBezTo>
                      <a:pt x="1" y="3"/>
                      <a:pt x="1" y="4"/>
                      <a:pt x="1" y="5"/>
                    </a:cubicBezTo>
                    <a:cubicBezTo>
                      <a:pt x="1" y="6"/>
                      <a:pt x="0" y="7"/>
                      <a:pt x="0" y="7"/>
                    </a:cubicBezTo>
                    <a:cubicBezTo>
                      <a:pt x="5" y="8"/>
                      <a:pt x="5" y="8"/>
                      <a:pt x="5" y="8"/>
                    </a:cubicBezTo>
                    <a:cubicBezTo>
                      <a:pt x="5" y="8"/>
                      <a:pt x="6"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1" name="Freeform 49"/>
              <p:cNvSpPr/>
              <p:nvPr/>
            </p:nvSpPr>
            <p:spPr bwMode="auto">
              <a:xfrm>
                <a:off x="3783" y="2116"/>
                <a:ext cx="58" cy="87"/>
              </a:xfrm>
              <a:custGeom>
                <a:avLst/>
                <a:gdLst>
                  <a:gd name="T0" fmla="*/ 18 w 23"/>
                  <a:gd name="T1" fmla="*/ 17 h 35"/>
                  <a:gd name="T2" fmla="*/ 21 w 23"/>
                  <a:gd name="T3" fmla="*/ 5 h 35"/>
                  <a:gd name="T4" fmla="*/ 21 w 23"/>
                  <a:gd name="T5" fmla="*/ 2 h 35"/>
                  <a:gd name="T6" fmla="*/ 20 w 23"/>
                  <a:gd name="T7" fmla="*/ 2 h 35"/>
                  <a:gd name="T8" fmla="*/ 19 w 23"/>
                  <a:gd name="T9" fmla="*/ 7 h 35"/>
                  <a:gd name="T10" fmla="*/ 20 w 23"/>
                  <a:gd name="T11" fmla="*/ 3 h 35"/>
                  <a:gd name="T12" fmla="*/ 20 w 23"/>
                  <a:gd name="T13" fmla="*/ 2 h 35"/>
                  <a:gd name="T14" fmla="*/ 20 w 23"/>
                  <a:gd name="T15" fmla="*/ 1 h 35"/>
                  <a:gd name="T16" fmla="*/ 19 w 23"/>
                  <a:gd name="T17" fmla="*/ 1 h 35"/>
                  <a:gd name="T18" fmla="*/ 18 w 23"/>
                  <a:gd name="T19" fmla="*/ 2 h 35"/>
                  <a:gd name="T20" fmla="*/ 19 w 23"/>
                  <a:gd name="T21" fmla="*/ 3 h 35"/>
                  <a:gd name="T22" fmla="*/ 18 w 23"/>
                  <a:gd name="T23" fmla="*/ 6 h 35"/>
                  <a:gd name="T24" fmla="*/ 17 w 23"/>
                  <a:gd name="T25" fmla="*/ 0 h 35"/>
                  <a:gd name="T26" fmla="*/ 17 w 23"/>
                  <a:gd name="T27" fmla="*/ 0 h 35"/>
                  <a:gd name="T28" fmla="*/ 17 w 23"/>
                  <a:gd name="T29" fmla="*/ 0 h 35"/>
                  <a:gd name="T30" fmla="*/ 15 w 23"/>
                  <a:gd name="T31" fmla="*/ 0 h 35"/>
                  <a:gd name="T32" fmla="*/ 8 w 23"/>
                  <a:gd name="T33" fmla="*/ 0 h 35"/>
                  <a:gd name="T34" fmla="*/ 1 w 23"/>
                  <a:gd name="T35" fmla="*/ 5 h 35"/>
                  <a:gd name="T36" fmla="*/ 1 w 23"/>
                  <a:gd name="T37" fmla="*/ 8 h 35"/>
                  <a:gd name="T38" fmla="*/ 4 w 23"/>
                  <a:gd name="T39" fmla="*/ 8 h 35"/>
                  <a:gd name="T40" fmla="*/ 4 w 23"/>
                  <a:gd name="T41" fmla="*/ 8 h 35"/>
                  <a:gd name="T42" fmla="*/ 9 w 23"/>
                  <a:gd name="T43" fmla="*/ 4 h 35"/>
                  <a:gd name="T44" fmla="*/ 13 w 23"/>
                  <a:gd name="T45" fmla="*/ 4 h 35"/>
                  <a:gd name="T46" fmla="*/ 12 w 23"/>
                  <a:gd name="T47" fmla="*/ 4 h 35"/>
                  <a:gd name="T48" fmla="*/ 9 w 23"/>
                  <a:gd name="T49" fmla="*/ 15 h 35"/>
                  <a:gd name="T50" fmla="*/ 10 w 23"/>
                  <a:gd name="T51" fmla="*/ 16 h 35"/>
                  <a:gd name="T52" fmla="*/ 14 w 23"/>
                  <a:gd name="T53" fmla="*/ 20 h 35"/>
                  <a:gd name="T54" fmla="*/ 18 w 23"/>
                  <a:gd name="T55" fmla="*/ 24 h 35"/>
                  <a:gd name="T56" fmla="*/ 17 w 23"/>
                  <a:gd name="T57" fmla="*/ 32 h 35"/>
                  <a:gd name="T58" fmla="*/ 19 w 23"/>
                  <a:gd name="T59" fmla="*/ 35 h 35"/>
                  <a:gd name="T60" fmla="*/ 22 w 23"/>
                  <a:gd name="T61" fmla="*/ 33 h 35"/>
                  <a:gd name="T62" fmla="*/ 23 w 23"/>
                  <a:gd name="T63" fmla="*/ 24 h 35"/>
                  <a:gd name="T64" fmla="*/ 23 w 23"/>
                  <a:gd name="T65" fmla="*/ 22 h 35"/>
                  <a:gd name="T66" fmla="*/ 18 w 23"/>
                  <a:gd name="T67"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35">
                    <a:moveTo>
                      <a:pt x="18" y="17"/>
                    </a:moveTo>
                    <a:cubicBezTo>
                      <a:pt x="19" y="10"/>
                      <a:pt x="21" y="6"/>
                      <a:pt x="21" y="5"/>
                    </a:cubicBezTo>
                    <a:cubicBezTo>
                      <a:pt x="21" y="3"/>
                      <a:pt x="21" y="2"/>
                      <a:pt x="21" y="2"/>
                    </a:cubicBezTo>
                    <a:cubicBezTo>
                      <a:pt x="20" y="2"/>
                      <a:pt x="20" y="2"/>
                      <a:pt x="20" y="2"/>
                    </a:cubicBezTo>
                    <a:cubicBezTo>
                      <a:pt x="20" y="5"/>
                      <a:pt x="19" y="7"/>
                      <a:pt x="19" y="7"/>
                    </a:cubicBezTo>
                    <a:cubicBezTo>
                      <a:pt x="19" y="7"/>
                      <a:pt x="20" y="4"/>
                      <a:pt x="20" y="3"/>
                    </a:cubicBezTo>
                    <a:cubicBezTo>
                      <a:pt x="20" y="2"/>
                      <a:pt x="20" y="2"/>
                      <a:pt x="20" y="2"/>
                    </a:cubicBezTo>
                    <a:cubicBezTo>
                      <a:pt x="20" y="1"/>
                      <a:pt x="20" y="1"/>
                      <a:pt x="20" y="1"/>
                    </a:cubicBezTo>
                    <a:cubicBezTo>
                      <a:pt x="20" y="1"/>
                      <a:pt x="19" y="1"/>
                      <a:pt x="19" y="1"/>
                    </a:cubicBezTo>
                    <a:cubicBezTo>
                      <a:pt x="19" y="1"/>
                      <a:pt x="18" y="2"/>
                      <a:pt x="18" y="2"/>
                    </a:cubicBezTo>
                    <a:cubicBezTo>
                      <a:pt x="18" y="2"/>
                      <a:pt x="18" y="2"/>
                      <a:pt x="19" y="3"/>
                    </a:cubicBezTo>
                    <a:cubicBezTo>
                      <a:pt x="19" y="3"/>
                      <a:pt x="18" y="4"/>
                      <a:pt x="18" y="6"/>
                    </a:cubicBezTo>
                    <a:cubicBezTo>
                      <a:pt x="18" y="1"/>
                      <a:pt x="17" y="0"/>
                      <a:pt x="17" y="0"/>
                    </a:cubicBezTo>
                    <a:cubicBezTo>
                      <a:pt x="17" y="0"/>
                      <a:pt x="17" y="0"/>
                      <a:pt x="17" y="0"/>
                    </a:cubicBezTo>
                    <a:cubicBezTo>
                      <a:pt x="17" y="0"/>
                      <a:pt x="17" y="0"/>
                      <a:pt x="17" y="0"/>
                    </a:cubicBezTo>
                    <a:cubicBezTo>
                      <a:pt x="16" y="0"/>
                      <a:pt x="15" y="0"/>
                      <a:pt x="15" y="0"/>
                    </a:cubicBezTo>
                    <a:cubicBezTo>
                      <a:pt x="13" y="0"/>
                      <a:pt x="11" y="0"/>
                      <a:pt x="8" y="0"/>
                    </a:cubicBezTo>
                    <a:cubicBezTo>
                      <a:pt x="8" y="0"/>
                      <a:pt x="1" y="5"/>
                      <a:pt x="1" y="5"/>
                    </a:cubicBezTo>
                    <a:cubicBezTo>
                      <a:pt x="0" y="6"/>
                      <a:pt x="0" y="7"/>
                      <a:pt x="1" y="8"/>
                    </a:cubicBezTo>
                    <a:cubicBezTo>
                      <a:pt x="2" y="8"/>
                      <a:pt x="3" y="9"/>
                      <a:pt x="4" y="8"/>
                    </a:cubicBezTo>
                    <a:cubicBezTo>
                      <a:pt x="4" y="8"/>
                      <a:pt x="4" y="8"/>
                      <a:pt x="4" y="8"/>
                    </a:cubicBezTo>
                    <a:cubicBezTo>
                      <a:pt x="4" y="8"/>
                      <a:pt x="9" y="4"/>
                      <a:pt x="9" y="4"/>
                    </a:cubicBezTo>
                    <a:cubicBezTo>
                      <a:pt x="9" y="4"/>
                      <a:pt x="13" y="4"/>
                      <a:pt x="13" y="4"/>
                    </a:cubicBezTo>
                    <a:cubicBezTo>
                      <a:pt x="12" y="4"/>
                      <a:pt x="12" y="4"/>
                      <a:pt x="12" y="4"/>
                    </a:cubicBezTo>
                    <a:cubicBezTo>
                      <a:pt x="11" y="7"/>
                      <a:pt x="9" y="13"/>
                      <a:pt x="9" y="15"/>
                    </a:cubicBezTo>
                    <a:cubicBezTo>
                      <a:pt x="9" y="15"/>
                      <a:pt x="10" y="15"/>
                      <a:pt x="10" y="16"/>
                    </a:cubicBezTo>
                    <a:cubicBezTo>
                      <a:pt x="10" y="16"/>
                      <a:pt x="11" y="18"/>
                      <a:pt x="14" y="20"/>
                    </a:cubicBezTo>
                    <a:cubicBezTo>
                      <a:pt x="14" y="20"/>
                      <a:pt x="18" y="24"/>
                      <a:pt x="18" y="24"/>
                    </a:cubicBezTo>
                    <a:cubicBezTo>
                      <a:pt x="18" y="24"/>
                      <a:pt x="17" y="32"/>
                      <a:pt x="17" y="32"/>
                    </a:cubicBezTo>
                    <a:cubicBezTo>
                      <a:pt x="17" y="34"/>
                      <a:pt x="18" y="35"/>
                      <a:pt x="19" y="35"/>
                    </a:cubicBezTo>
                    <a:cubicBezTo>
                      <a:pt x="20" y="35"/>
                      <a:pt x="21" y="35"/>
                      <a:pt x="22" y="33"/>
                    </a:cubicBezTo>
                    <a:cubicBezTo>
                      <a:pt x="22" y="33"/>
                      <a:pt x="23" y="24"/>
                      <a:pt x="23" y="24"/>
                    </a:cubicBezTo>
                    <a:cubicBezTo>
                      <a:pt x="23" y="23"/>
                      <a:pt x="23" y="22"/>
                      <a:pt x="23" y="22"/>
                    </a:cubicBezTo>
                    <a:cubicBezTo>
                      <a:pt x="22" y="21"/>
                      <a:pt x="18" y="17"/>
                      <a:pt x="18"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62" name="Group 62"/>
            <p:cNvGrpSpPr>
              <a:grpSpLocks noChangeAspect="1"/>
            </p:cNvGrpSpPr>
            <p:nvPr/>
          </p:nvGrpSpPr>
          <p:grpSpPr bwMode="auto">
            <a:xfrm>
              <a:off x="7821335" y="1946316"/>
              <a:ext cx="549846" cy="439024"/>
              <a:chOff x="3775" y="2110"/>
              <a:chExt cx="129" cy="103"/>
            </a:xfrm>
            <a:solidFill>
              <a:sysClr val="window" lastClr="FFFFFF"/>
            </a:solidFill>
            <a:effectLst>
              <a:outerShdw blurRad="50800" dist="25400" dir="2700000" algn="tl" rotWithShape="0">
                <a:prstClr val="black">
                  <a:alpha val="40000"/>
                </a:prstClr>
              </a:outerShdw>
            </a:effectLst>
          </p:grpSpPr>
          <p:sp>
            <p:nvSpPr>
              <p:cNvPr id="63" name="Freeform 63"/>
              <p:cNvSpPr/>
              <p:nvPr/>
            </p:nvSpPr>
            <p:spPr bwMode="auto">
              <a:xfrm>
                <a:off x="3775" y="2177"/>
                <a:ext cx="40" cy="36"/>
              </a:xfrm>
              <a:custGeom>
                <a:avLst/>
                <a:gdLst>
                  <a:gd name="T0" fmla="*/ 5 w 16"/>
                  <a:gd name="T1" fmla="*/ 0 h 14"/>
                  <a:gd name="T2" fmla="*/ 0 w 16"/>
                  <a:gd name="T3" fmla="*/ 4 h 14"/>
                  <a:gd name="T4" fmla="*/ 10 w 16"/>
                  <a:gd name="T5" fmla="*/ 14 h 14"/>
                  <a:gd name="T6" fmla="*/ 16 w 16"/>
                  <a:gd name="T7" fmla="*/ 9 h 14"/>
                  <a:gd name="T8" fmla="*/ 5 w 16"/>
                  <a:gd name="T9" fmla="*/ 0 h 14"/>
                </a:gdLst>
                <a:ahLst/>
                <a:cxnLst>
                  <a:cxn ang="0">
                    <a:pos x="T0" y="T1"/>
                  </a:cxn>
                  <a:cxn ang="0">
                    <a:pos x="T2" y="T3"/>
                  </a:cxn>
                  <a:cxn ang="0">
                    <a:pos x="T4" y="T5"/>
                  </a:cxn>
                  <a:cxn ang="0">
                    <a:pos x="T6" y="T7"/>
                  </a:cxn>
                  <a:cxn ang="0">
                    <a:pos x="T8" y="T9"/>
                  </a:cxn>
                </a:cxnLst>
                <a:rect l="0" t="0" r="r" b="b"/>
                <a:pathLst>
                  <a:path w="16" h="14">
                    <a:moveTo>
                      <a:pt x="5" y="0"/>
                    </a:moveTo>
                    <a:cubicBezTo>
                      <a:pt x="1" y="3"/>
                      <a:pt x="0" y="4"/>
                      <a:pt x="0" y="4"/>
                    </a:cubicBezTo>
                    <a:cubicBezTo>
                      <a:pt x="10" y="14"/>
                      <a:pt x="10" y="14"/>
                      <a:pt x="10" y="14"/>
                    </a:cubicBezTo>
                    <a:cubicBezTo>
                      <a:pt x="10" y="14"/>
                      <a:pt x="13" y="11"/>
                      <a:pt x="16" y="9"/>
                    </a:cubicBez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4" name="Freeform 64"/>
              <p:cNvSpPr/>
              <p:nvPr/>
            </p:nvSpPr>
            <p:spPr bwMode="auto">
              <a:xfrm>
                <a:off x="3795" y="2156"/>
                <a:ext cx="109" cy="41"/>
              </a:xfrm>
              <a:custGeom>
                <a:avLst/>
                <a:gdLst>
                  <a:gd name="T0" fmla="*/ 37 w 44"/>
                  <a:gd name="T1" fmla="*/ 4 h 16"/>
                  <a:gd name="T2" fmla="*/ 29 w 44"/>
                  <a:gd name="T3" fmla="*/ 9 h 16"/>
                  <a:gd name="T4" fmla="*/ 18 w 44"/>
                  <a:gd name="T5" fmla="*/ 8 h 16"/>
                  <a:gd name="T6" fmla="*/ 25 w 44"/>
                  <a:gd name="T7" fmla="*/ 7 h 16"/>
                  <a:gd name="T8" fmla="*/ 31 w 44"/>
                  <a:gd name="T9" fmla="*/ 2 h 16"/>
                  <a:gd name="T10" fmla="*/ 20 w 44"/>
                  <a:gd name="T11" fmla="*/ 2 h 16"/>
                  <a:gd name="T12" fmla="*/ 9 w 44"/>
                  <a:gd name="T13" fmla="*/ 2 h 16"/>
                  <a:gd name="T14" fmla="*/ 0 w 44"/>
                  <a:gd name="T15" fmla="*/ 7 h 16"/>
                  <a:gd name="T16" fmla="*/ 9 w 44"/>
                  <a:gd name="T17" fmla="*/ 16 h 16"/>
                  <a:gd name="T18" fmla="*/ 13 w 44"/>
                  <a:gd name="T19" fmla="*/ 14 h 16"/>
                  <a:gd name="T20" fmla="*/ 29 w 44"/>
                  <a:gd name="T21" fmla="*/ 14 h 16"/>
                  <a:gd name="T22" fmla="*/ 44 w 44"/>
                  <a:gd name="T23" fmla="*/ 2 h 16"/>
                  <a:gd name="T24" fmla="*/ 37 w 44"/>
                  <a:gd name="T25"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6">
                    <a:moveTo>
                      <a:pt x="37" y="4"/>
                    </a:moveTo>
                    <a:cubicBezTo>
                      <a:pt x="34" y="7"/>
                      <a:pt x="32" y="8"/>
                      <a:pt x="29" y="9"/>
                    </a:cubicBezTo>
                    <a:cubicBezTo>
                      <a:pt x="24" y="10"/>
                      <a:pt x="19" y="9"/>
                      <a:pt x="18" y="8"/>
                    </a:cubicBezTo>
                    <a:cubicBezTo>
                      <a:pt x="15" y="6"/>
                      <a:pt x="18" y="7"/>
                      <a:pt x="25" y="7"/>
                    </a:cubicBezTo>
                    <a:cubicBezTo>
                      <a:pt x="32" y="6"/>
                      <a:pt x="31" y="2"/>
                      <a:pt x="31" y="2"/>
                    </a:cubicBezTo>
                    <a:cubicBezTo>
                      <a:pt x="29" y="2"/>
                      <a:pt x="27" y="2"/>
                      <a:pt x="20" y="2"/>
                    </a:cubicBezTo>
                    <a:cubicBezTo>
                      <a:pt x="17" y="2"/>
                      <a:pt x="12" y="1"/>
                      <a:pt x="9" y="2"/>
                    </a:cubicBezTo>
                    <a:cubicBezTo>
                      <a:pt x="6" y="2"/>
                      <a:pt x="4" y="5"/>
                      <a:pt x="0" y="7"/>
                    </a:cubicBezTo>
                    <a:cubicBezTo>
                      <a:pt x="9" y="16"/>
                      <a:pt x="9" y="16"/>
                      <a:pt x="9" y="16"/>
                    </a:cubicBezTo>
                    <a:cubicBezTo>
                      <a:pt x="11" y="15"/>
                      <a:pt x="12" y="14"/>
                      <a:pt x="13" y="14"/>
                    </a:cubicBezTo>
                    <a:cubicBezTo>
                      <a:pt x="16" y="14"/>
                      <a:pt x="23" y="15"/>
                      <a:pt x="29" y="14"/>
                    </a:cubicBezTo>
                    <a:cubicBezTo>
                      <a:pt x="40" y="9"/>
                      <a:pt x="44" y="2"/>
                      <a:pt x="44" y="2"/>
                    </a:cubicBezTo>
                    <a:cubicBezTo>
                      <a:pt x="44" y="2"/>
                      <a:pt x="41" y="0"/>
                      <a:pt x="3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5" name="Freeform 65"/>
              <p:cNvSpPr>
                <a:spLocks noEditPoints="1"/>
              </p:cNvSpPr>
              <p:nvPr/>
            </p:nvSpPr>
            <p:spPr bwMode="auto">
              <a:xfrm>
                <a:off x="3810" y="2110"/>
                <a:ext cx="94" cy="41"/>
              </a:xfrm>
              <a:custGeom>
                <a:avLst/>
                <a:gdLst>
                  <a:gd name="T0" fmla="*/ 38 w 38"/>
                  <a:gd name="T1" fmla="*/ 0 h 16"/>
                  <a:gd name="T2" fmla="*/ 34 w 38"/>
                  <a:gd name="T3" fmla="*/ 0 h 16"/>
                  <a:gd name="T4" fmla="*/ 34 w 38"/>
                  <a:gd name="T5" fmla="*/ 6 h 16"/>
                  <a:gd name="T6" fmla="*/ 32 w 38"/>
                  <a:gd name="T7" fmla="*/ 6 h 16"/>
                  <a:gd name="T8" fmla="*/ 32 w 38"/>
                  <a:gd name="T9" fmla="*/ 0 h 16"/>
                  <a:gd name="T10" fmla="*/ 28 w 38"/>
                  <a:gd name="T11" fmla="*/ 0 h 16"/>
                  <a:gd name="T12" fmla="*/ 28 w 38"/>
                  <a:gd name="T13" fmla="*/ 6 h 16"/>
                  <a:gd name="T14" fmla="*/ 12 w 38"/>
                  <a:gd name="T15" fmla="*/ 6 h 16"/>
                  <a:gd name="T16" fmla="*/ 12 w 38"/>
                  <a:gd name="T17" fmla="*/ 3 h 16"/>
                  <a:gd name="T18" fmla="*/ 12 w 38"/>
                  <a:gd name="T19" fmla="*/ 1 h 16"/>
                  <a:gd name="T20" fmla="*/ 11 w 38"/>
                  <a:gd name="T21" fmla="*/ 0 h 16"/>
                  <a:gd name="T22" fmla="*/ 9 w 38"/>
                  <a:gd name="T23" fmla="*/ 0 h 16"/>
                  <a:gd name="T24" fmla="*/ 3 w 38"/>
                  <a:gd name="T25" fmla="*/ 0 h 16"/>
                  <a:gd name="T26" fmla="*/ 1 w 38"/>
                  <a:gd name="T27" fmla="*/ 0 h 16"/>
                  <a:gd name="T28" fmla="*/ 0 w 38"/>
                  <a:gd name="T29" fmla="*/ 2 h 16"/>
                  <a:gd name="T30" fmla="*/ 0 w 38"/>
                  <a:gd name="T31" fmla="*/ 3 h 16"/>
                  <a:gd name="T32" fmla="*/ 0 w 38"/>
                  <a:gd name="T33" fmla="*/ 13 h 16"/>
                  <a:gd name="T34" fmla="*/ 0 w 38"/>
                  <a:gd name="T35" fmla="*/ 15 h 16"/>
                  <a:gd name="T36" fmla="*/ 2 w 38"/>
                  <a:gd name="T37" fmla="*/ 16 h 16"/>
                  <a:gd name="T38" fmla="*/ 3 w 38"/>
                  <a:gd name="T39" fmla="*/ 16 h 16"/>
                  <a:gd name="T40" fmla="*/ 9 w 38"/>
                  <a:gd name="T41" fmla="*/ 16 h 16"/>
                  <a:gd name="T42" fmla="*/ 11 w 38"/>
                  <a:gd name="T43" fmla="*/ 16 h 16"/>
                  <a:gd name="T44" fmla="*/ 12 w 38"/>
                  <a:gd name="T45" fmla="*/ 14 h 16"/>
                  <a:gd name="T46" fmla="*/ 12 w 38"/>
                  <a:gd name="T47" fmla="*/ 13 h 16"/>
                  <a:gd name="T48" fmla="*/ 12 w 38"/>
                  <a:gd name="T49" fmla="*/ 10 h 16"/>
                  <a:gd name="T50" fmla="*/ 38 w 38"/>
                  <a:gd name="T51" fmla="*/ 10 h 16"/>
                  <a:gd name="T52" fmla="*/ 38 w 38"/>
                  <a:gd name="T53" fmla="*/ 0 h 16"/>
                  <a:gd name="T54" fmla="*/ 3 w 38"/>
                  <a:gd name="T55" fmla="*/ 3 h 16"/>
                  <a:gd name="T56" fmla="*/ 9 w 38"/>
                  <a:gd name="T57" fmla="*/ 3 h 16"/>
                  <a:gd name="T58" fmla="*/ 9 w 38"/>
                  <a:gd name="T59" fmla="*/ 13 h 16"/>
                  <a:gd name="T60" fmla="*/ 3 w 38"/>
                  <a:gd name="T61" fmla="*/ 13 h 16"/>
                  <a:gd name="T62" fmla="*/ 3 w 38"/>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16">
                    <a:moveTo>
                      <a:pt x="38" y="0"/>
                    </a:moveTo>
                    <a:cubicBezTo>
                      <a:pt x="34" y="0"/>
                      <a:pt x="34" y="0"/>
                      <a:pt x="34" y="0"/>
                    </a:cubicBezTo>
                    <a:cubicBezTo>
                      <a:pt x="34" y="6"/>
                      <a:pt x="34" y="6"/>
                      <a:pt x="34" y="6"/>
                    </a:cubicBezTo>
                    <a:cubicBezTo>
                      <a:pt x="32" y="6"/>
                      <a:pt x="32" y="6"/>
                      <a:pt x="32" y="6"/>
                    </a:cubicBezTo>
                    <a:cubicBezTo>
                      <a:pt x="32" y="0"/>
                      <a:pt x="32" y="0"/>
                      <a:pt x="32" y="0"/>
                    </a:cubicBezTo>
                    <a:cubicBezTo>
                      <a:pt x="28" y="0"/>
                      <a:pt x="28" y="0"/>
                      <a:pt x="28" y="0"/>
                    </a:cubicBezTo>
                    <a:cubicBezTo>
                      <a:pt x="28" y="6"/>
                      <a:pt x="28" y="6"/>
                      <a:pt x="28" y="6"/>
                    </a:cubicBezTo>
                    <a:cubicBezTo>
                      <a:pt x="12" y="6"/>
                      <a:pt x="12" y="6"/>
                      <a:pt x="12" y="6"/>
                    </a:cubicBezTo>
                    <a:cubicBezTo>
                      <a:pt x="12" y="3"/>
                      <a:pt x="12" y="3"/>
                      <a:pt x="12" y="3"/>
                    </a:cubicBezTo>
                    <a:cubicBezTo>
                      <a:pt x="12" y="2"/>
                      <a:pt x="12" y="2"/>
                      <a:pt x="12" y="1"/>
                    </a:cubicBezTo>
                    <a:cubicBezTo>
                      <a:pt x="12" y="1"/>
                      <a:pt x="11" y="0"/>
                      <a:pt x="11" y="0"/>
                    </a:cubicBezTo>
                    <a:cubicBezTo>
                      <a:pt x="10" y="0"/>
                      <a:pt x="10" y="0"/>
                      <a:pt x="9" y="0"/>
                    </a:cubicBezTo>
                    <a:cubicBezTo>
                      <a:pt x="3" y="0"/>
                      <a:pt x="3" y="0"/>
                      <a:pt x="3" y="0"/>
                    </a:cubicBezTo>
                    <a:cubicBezTo>
                      <a:pt x="2" y="0"/>
                      <a:pt x="2" y="0"/>
                      <a:pt x="1" y="0"/>
                    </a:cubicBezTo>
                    <a:cubicBezTo>
                      <a:pt x="1" y="1"/>
                      <a:pt x="0" y="1"/>
                      <a:pt x="0" y="2"/>
                    </a:cubicBezTo>
                    <a:cubicBezTo>
                      <a:pt x="0" y="2"/>
                      <a:pt x="0" y="2"/>
                      <a:pt x="0" y="3"/>
                    </a:cubicBezTo>
                    <a:cubicBezTo>
                      <a:pt x="0" y="13"/>
                      <a:pt x="0" y="13"/>
                      <a:pt x="0" y="13"/>
                    </a:cubicBezTo>
                    <a:cubicBezTo>
                      <a:pt x="0" y="14"/>
                      <a:pt x="0" y="14"/>
                      <a:pt x="0" y="15"/>
                    </a:cubicBezTo>
                    <a:cubicBezTo>
                      <a:pt x="1" y="15"/>
                      <a:pt x="1" y="16"/>
                      <a:pt x="2" y="16"/>
                    </a:cubicBezTo>
                    <a:cubicBezTo>
                      <a:pt x="2" y="16"/>
                      <a:pt x="2" y="16"/>
                      <a:pt x="3" y="16"/>
                    </a:cubicBezTo>
                    <a:cubicBezTo>
                      <a:pt x="9" y="16"/>
                      <a:pt x="9" y="16"/>
                      <a:pt x="9" y="16"/>
                    </a:cubicBezTo>
                    <a:cubicBezTo>
                      <a:pt x="10" y="16"/>
                      <a:pt x="11" y="16"/>
                      <a:pt x="11" y="16"/>
                    </a:cubicBezTo>
                    <a:cubicBezTo>
                      <a:pt x="12" y="15"/>
                      <a:pt x="12" y="15"/>
                      <a:pt x="12" y="14"/>
                    </a:cubicBezTo>
                    <a:cubicBezTo>
                      <a:pt x="12" y="14"/>
                      <a:pt x="12" y="13"/>
                      <a:pt x="12" y="13"/>
                    </a:cubicBezTo>
                    <a:cubicBezTo>
                      <a:pt x="12" y="10"/>
                      <a:pt x="12" y="10"/>
                      <a:pt x="12" y="10"/>
                    </a:cubicBezTo>
                    <a:cubicBezTo>
                      <a:pt x="38" y="10"/>
                      <a:pt x="38" y="10"/>
                      <a:pt x="38" y="10"/>
                    </a:cubicBezTo>
                    <a:lnTo>
                      <a:pt x="38" y="0"/>
                    </a:lnTo>
                    <a:close/>
                    <a:moveTo>
                      <a:pt x="3" y="3"/>
                    </a:moveTo>
                    <a:cubicBezTo>
                      <a:pt x="9" y="3"/>
                      <a:pt x="9" y="3"/>
                      <a:pt x="9" y="3"/>
                    </a:cubicBezTo>
                    <a:cubicBezTo>
                      <a:pt x="9" y="13"/>
                      <a:pt x="9" y="13"/>
                      <a:pt x="9" y="13"/>
                    </a:cubicBezTo>
                    <a:cubicBezTo>
                      <a:pt x="3" y="13"/>
                      <a:pt x="3" y="13"/>
                      <a:pt x="3" y="13"/>
                    </a:cubicBezTo>
                    <a:lnTo>
                      <a:pt x="3"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66" name="组合 65"/>
          <p:cNvGrpSpPr/>
          <p:nvPr/>
        </p:nvGrpSpPr>
        <p:grpSpPr>
          <a:xfrm>
            <a:off x="5542468" y="2868996"/>
            <a:ext cx="5109693" cy="1408633"/>
            <a:chOff x="5541746" y="2869660"/>
            <a:chExt cx="5109028" cy="1408959"/>
          </a:xfrm>
        </p:grpSpPr>
        <p:sp>
          <p:nvSpPr>
            <p:cNvPr id="67" name="圆角矩形 25"/>
            <p:cNvSpPr/>
            <p:nvPr/>
          </p:nvSpPr>
          <p:spPr>
            <a:xfrm flipH="1">
              <a:off x="8399066" y="3086459"/>
              <a:ext cx="2017131" cy="975360"/>
            </a:xfrm>
            <a:custGeom>
              <a:avLst/>
              <a:gdLst>
                <a:gd name="connsiteX0" fmla="*/ 0 w 1706671"/>
                <a:gd name="connsiteY0" fmla="*/ 129861 h 1036320"/>
                <a:gd name="connsiteX1" fmla="*/ 129861 w 1706671"/>
                <a:gd name="connsiteY1" fmla="*/ 0 h 1036320"/>
                <a:gd name="connsiteX2" fmla="*/ 1576810 w 1706671"/>
                <a:gd name="connsiteY2" fmla="*/ 0 h 1036320"/>
                <a:gd name="connsiteX3" fmla="*/ 1706671 w 1706671"/>
                <a:gd name="connsiteY3" fmla="*/ 129861 h 1036320"/>
                <a:gd name="connsiteX4" fmla="*/ 1706671 w 1706671"/>
                <a:gd name="connsiteY4" fmla="*/ 906459 h 1036320"/>
                <a:gd name="connsiteX5" fmla="*/ 1576810 w 1706671"/>
                <a:gd name="connsiteY5" fmla="*/ 1036320 h 1036320"/>
                <a:gd name="connsiteX6" fmla="*/ 129861 w 1706671"/>
                <a:gd name="connsiteY6" fmla="*/ 1036320 h 1036320"/>
                <a:gd name="connsiteX7" fmla="*/ 0 w 1706671"/>
                <a:gd name="connsiteY7" fmla="*/ 906459 h 1036320"/>
                <a:gd name="connsiteX8" fmla="*/ 0 w 1706671"/>
                <a:gd name="connsiteY8" fmla="*/ 129861 h 1036320"/>
                <a:gd name="connsiteX0-1" fmla="*/ 0 w 2114558"/>
                <a:gd name="connsiteY0-2" fmla="*/ 129861 h 1036320"/>
                <a:gd name="connsiteX1-3" fmla="*/ 129861 w 2114558"/>
                <a:gd name="connsiteY1-4" fmla="*/ 0 h 1036320"/>
                <a:gd name="connsiteX2-5" fmla="*/ 1576810 w 2114558"/>
                <a:gd name="connsiteY2-6" fmla="*/ 0 h 1036320"/>
                <a:gd name="connsiteX3-7" fmla="*/ 1706671 w 2114558"/>
                <a:gd name="connsiteY3-8" fmla="*/ 129861 h 1036320"/>
                <a:gd name="connsiteX4-9" fmla="*/ 2114550 w 2114558"/>
                <a:gd name="connsiteY4-10" fmla="*/ 509588 h 1036320"/>
                <a:gd name="connsiteX5-11" fmla="*/ 1706671 w 2114558"/>
                <a:gd name="connsiteY5-12" fmla="*/ 906459 h 1036320"/>
                <a:gd name="connsiteX6-13" fmla="*/ 1576810 w 2114558"/>
                <a:gd name="connsiteY6-14" fmla="*/ 1036320 h 1036320"/>
                <a:gd name="connsiteX7-15" fmla="*/ 129861 w 2114558"/>
                <a:gd name="connsiteY7-16" fmla="*/ 1036320 h 1036320"/>
                <a:gd name="connsiteX8-17" fmla="*/ 0 w 2114558"/>
                <a:gd name="connsiteY8-18" fmla="*/ 906459 h 1036320"/>
                <a:gd name="connsiteX9" fmla="*/ 0 w 2114558"/>
                <a:gd name="connsiteY9" fmla="*/ 129861 h 1036320"/>
                <a:gd name="connsiteX0-19" fmla="*/ 0 w 2114560"/>
                <a:gd name="connsiteY0-20" fmla="*/ 129861 h 1036320"/>
                <a:gd name="connsiteX1-21" fmla="*/ 129861 w 2114560"/>
                <a:gd name="connsiteY1-22" fmla="*/ 0 h 1036320"/>
                <a:gd name="connsiteX2-23" fmla="*/ 1576810 w 2114560"/>
                <a:gd name="connsiteY2-24" fmla="*/ 0 h 1036320"/>
                <a:gd name="connsiteX3-25" fmla="*/ 1778109 w 2114560"/>
                <a:gd name="connsiteY3-26" fmla="*/ 148911 h 1036320"/>
                <a:gd name="connsiteX4-27" fmla="*/ 2114550 w 2114560"/>
                <a:gd name="connsiteY4-28" fmla="*/ 509588 h 1036320"/>
                <a:gd name="connsiteX5-29" fmla="*/ 1706671 w 2114560"/>
                <a:gd name="connsiteY5-30" fmla="*/ 906459 h 1036320"/>
                <a:gd name="connsiteX6-31" fmla="*/ 1576810 w 2114560"/>
                <a:gd name="connsiteY6-32" fmla="*/ 1036320 h 1036320"/>
                <a:gd name="connsiteX7-33" fmla="*/ 129861 w 2114560"/>
                <a:gd name="connsiteY7-34" fmla="*/ 1036320 h 1036320"/>
                <a:gd name="connsiteX8-35" fmla="*/ 0 w 2114560"/>
                <a:gd name="connsiteY8-36" fmla="*/ 906459 h 1036320"/>
                <a:gd name="connsiteX9-37" fmla="*/ 0 w 2114560"/>
                <a:gd name="connsiteY9-38" fmla="*/ 129861 h 1036320"/>
                <a:gd name="connsiteX0-39" fmla="*/ 0 w 2114567"/>
                <a:gd name="connsiteY0-40" fmla="*/ 129861 h 1036320"/>
                <a:gd name="connsiteX1-41" fmla="*/ 129861 w 2114567"/>
                <a:gd name="connsiteY1-42" fmla="*/ 0 h 1036320"/>
                <a:gd name="connsiteX2-43" fmla="*/ 1576810 w 2114567"/>
                <a:gd name="connsiteY2-44" fmla="*/ 0 h 1036320"/>
                <a:gd name="connsiteX3-45" fmla="*/ 1778109 w 2114567"/>
                <a:gd name="connsiteY3-46" fmla="*/ 148911 h 1036320"/>
                <a:gd name="connsiteX4-47" fmla="*/ 2114550 w 2114567"/>
                <a:gd name="connsiteY4-48" fmla="*/ 509588 h 1036320"/>
                <a:gd name="connsiteX5-49" fmla="*/ 1706671 w 2114567"/>
                <a:gd name="connsiteY5-50" fmla="*/ 906459 h 1036320"/>
                <a:gd name="connsiteX6-51" fmla="*/ 1576810 w 2114567"/>
                <a:gd name="connsiteY6-52" fmla="*/ 1036320 h 1036320"/>
                <a:gd name="connsiteX7-53" fmla="*/ 129861 w 2114567"/>
                <a:gd name="connsiteY7-54" fmla="*/ 1036320 h 1036320"/>
                <a:gd name="connsiteX8-55" fmla="*/ 0 w 2114567"/>
                <a:gd name="connsiteY8-56" fmla="*/ 906459 h 1036320"/>
                <a:gd name="connsiteX9-57" fmla="*/ 0 w 2114567"/>
                <a:gd name="connsiteY9-58" fmla="*/ 129861 h 1036320"/>
                <a:gd name="connsiteX0-59" fmla="*/ 0 w 2114568"/>
                <a:gd name="connsiteY0-60" fmla="*/ 129861 h 1036320"/>
                <a:gd name="connsiteX1-61" fmla="*/ 129861 w 2114568"/>
                <a:gd name="connsiteY1-62" fmla="*/ 0 h 1036320"/>
                <a:gd name="connsiteX2-63" fmla="*/ 1576810 w 2114568"/>
                <a:gd name="connsiteY2-64" fmla="*/ 0 h 1036320"/>
                <a:gd name="connsiteX3-65" fmla="*/ 1782872 w 2114568"/>
                <a:gd name="connsiteY3-66" fmla="*/ 129861 h 1036320"/>
                <a:gd name="connsiteX4-67" fmla="*/ 2114550 w 2114568"/>
                <a:gd name="connsiteY4-68" fmla="*/ 509588 h 1036320"/>
                <a:gd name="connsiteX5-69" fmla="*/ 1706671 w 2114568"/>
                <a:gd name="connsiteY5-70" fmla="*/ 906459 h 1036320"/>
                <a:gd name="connsiteX6-71" fmla="*/ 1576810 w 2114568"/>
                <a:gd name="connsiteY6-72" fmla="*/ 1036320 h 1036320"/>
                <a:gd name="connsiteX7-73" fmla="*/ 129861 w 2114568"/>
                <a:gd name="connsiteY7-74" fmla="*/ 1036320 h 1036320"/>
                <a:gd name="connsiteX8-75" fmla="*/ 0 w 2114568"/>
                <a:gd name="connsiteY8-76" fmla="*/ 906459 h 1036320"/>
                <a:gd name="connsiteX9-77" fmla="*/ 0 w 2114568"/>
                <a:gd name="connsiteY9-78" fmla="*/ 129861 h 1036320"/>
                <a:gd name="connsiteX0-79" fmla="*/ 0 w 2114568"/>
                <a:gd name="connsiteY0-80" fmla="*/ 129861 h 1036320"/>
                <a:gd name="connsiteX1-81" fmla="*/ 129861 w 2114568"/>
                <a:gd name="connsiteY1-82" fmla="*/ 0 h 1036320"/>
                <a:gd name="connsiteX2-83" fmla="*/ 1576810 w 2114568"/>
                <a:gd name="connsiteY2-84" fmla="*/ 0 h 1036320"/>
                <a:gd name="connsiteX3-85" fmla="*/ 1782872 w 2114568"/>
                <a:gd name="connsiteY3-86" fmla="*/ 129861 h 1036320"/>
                <a:gd name="connsiteX4-87" fmla="*/ 2114550 w 2114568"/>
                <a:gd name="connsiteY4-88" fmla="*/ 509588 h 1036320"/>
                <a:gd name="connsiteX5-89" fmla="*/ 1706671 w 2114568"/>
                <a:gd name="connsiteY5-90" fmla="*/ 906459 h 1036320"/>
                <a:gd name="connsiteX6-91" fmla="*/ 1576810 w 2114568"/>
                <a:gd name="connsiteY6-92" fmla="*/ 1036320 h 1036320"/>
                <a:gd name="connsiteX7-93" fmla="*/ 129861 w 2114568"/>
                <a:gd name="connsiteY7-94" fmla="*/ 1036320 h 1036320"/>
                <a:gd name="connsiteX8-95" fmla="*/ 0 w 2114568"/>
                <a:gd name="connsiteY8-96" fmla="*/ 906459 h 1036320"/>
                <a:gd name="connsiteX9-97" fmla="*/ 0 w 2114568"/>
                <a:gd name="connsiteY9-98" fmla="*/ 129861 h 1036320"/>
                <a:gd name="connsiteX0-99" fmla="*/ 0 w 2114571"/>
                <a:gd name="connsiteY0-100" fmla="*/ 129861 h 1036320"/>
                <a:gd name="connsiteX1-101" fmla="*/ 129861 w 2114571"/>
                <a:gd name="connsiteY1-102" fmla="*/ 0 h 1036320"/>
                <a:gd name="connsiteX2-103" fmla="*/ 1576810 w 2114571"/>
                <a:gd name="connsiteY2-104" fmla="*/ 0 h 1036320"/>
                <a:gd name="connsiteX3-105" fmla="*/ 1811447 w 2114571"/>
                <a:gd name="connsiteY3-106" fmla="*/ 120336 h 1036320"/>
                <a:gd name="connsiteX4-107" fmla="*/ 2114550 w 2114571"/>
                <a:gd name="connsiteY4-108" fmla="*/ 509588 h 1036320"/>
                <a:gd name="connsiteX5-109" fmla="*/ 1706671 w 2114571"/>
                <a:gd name="connsiteY5-110" fmla="*/ 906459 h 1036320"/>
                <a:gd name="connsiteX6-111" fmla="*/ 1576810 w 2114571"/>
                <a:gd name="connsiteY6-112" fmla="*/ 1036320 h 1036320"/>
                <a:gd name="connsiteX7-113" fmla="*/ 129861 w 2114571"/>
                <a:gd name="connsiteY7-114" fmla="*/ 1036320 h 1036320"/>
                <a:gd name="connsiteX8-115" fmla="*/ 0 w 2114571"/>
                <a:gd name="connsiteY8-116" fmla="*/ 906459 h 1036320"/>
                <a:gd name="connsiteX9-117" fmla="*/ 0 w 2114571"/>
                <a:gd name="connsiteY9-118" fmla="*/ 129861 h 1036320"/>
                <a:gd name="connsiteX0-119" fmla="*/ 0 w 2114571"/>
                <a:gd name="connsiteY0-120" fmla="*/ 129861 h 1036320"/>
                <a:gd name="connsiteX1-121" fmla="*/ 129861 w 2114571"/>
                <a:gd name="connsiteY1-122" fmla="*/ 0 h 1036320"/>
                <a:gd name="connsiteX2-123" fmla="*/ 1576810 w 2114571"/>
                <a:gd name="connsiteY2-124" fmla="*/ 0 h 1036320"/>
                <a:gd name="connsiteX3-125" fmla="*/ 1811447 w 2114571"/>
                <a:gd name="connsiteY3-126" fmla="*/ 120336 h 1036320"/>
                <a:gd name="connsiteX4-127" fmla="*/ 2114550 w 2114571"/>
                <a:gd name="connsiteY4-128" fmla="*/ 509588 h 1036320"/>
                <a:gd name="connsiteX5-129" fmla="*/ 1706671 w 2114571"/>
                <a:gd name="connsiteY5-130" fmla="*/ 906459 h 1036320"/>
                <a:gd name="connsiteX6-131" fmla="*/ 1576810 w 2114571"/>
                <a:gd name="connsiteY6-132" fmla="*/ 1036320 h 1036320"/>
                <a:gd name="connsiteX7-133" fmla="*/ 129861 w 2114571"/>
                <a:gd name="connsiteY7-134" fmla="*/ 1036320 h 1036320"/>
                <a:gd name="connsiteX8-135" fmla="*/ 0 w 2114571"/>
                <a:gd name="connsiteY8-136" fmla="*/ 906459 h 1036320"/>
                <a:gd name="connsiteX9-137" fmla="*/ 0 w 2114571"/>
                <a:gd name="connsiteY9-138" fmla="*/ 129861 h 1036320"/>
                <a:gd name="connsiteX0-139" fmla="*/ 0 w 2114581"/>
                <a:gd name="connsiteY0-140" fmla="*/ 129861 h 1036320"/>
                <a:gd name="connsiteX1-141" fmla="*/ 129861 w 2114581"/>
                <a:gd name="connsiteY1-142" fmla="*/ 0 h 1036320"/>
                <a:gd name="connsiteX2-143" fmla="*/ 1576810 w 2114581"/>
                <a:gd name="connsiteY2-144" fmla="*/ 0 h 1036320"/>
                <a:gd name="connsiteX3-145" fmla="*/ 1811447 w 2114581"/>
                <a:gd name="connsiteY3-146" fmla="*/ 120336 h 1036320"/>
                <a:gd name="connsiteX4-147" fmla="*/ 2114550 w 2114581"/>
                <a:gd name="connsiteY4-148" fmla="*/ 509588 h 1036320"/>
                <a:gd name="connsiteX5-149" fmla="*/ 1706671 w 2114581"/>
                <a:gd name="connsiteY5-150" fmla="*/ 906459 h 1036320"/>
                <a:gd name="connsiteX6-151" fmla="*/ 1576810 w 2114581"/>
                <a:gd name="connsiteY6-152" fmla="*/ 1036320 h 1036320"/>
                <a:gd name="connsiteX7-153" fmla="*/ 129861 w 2114581"/>
                <a:gd name="connsiteY7-154" fmla="*/ 1036320 h 1036320"/>
                <a:gd name="connsiteX8-155" fmla="*/ 0 w 2114581"/>
                <a:gd name="connsiteY8-156" fmla="*/ 906459 h 1036320"/>
                <a:gd name="connsiteX9-157" fmla="*/ 0 w 2114581"/>
                <a:gd name="connsiteY9-158" fmla="*/ 129861 h 1036320"/>
                <a:gd name="connsiteX0-159" fmla="*/ 0 w 2114586"/>
                <a:gd name="connsiteY0-160" fmla="*/ 129861 h 1036320"/>
                <a:gd name="connsiteX1-161" fmla="*/ 129861 w 2114586"/>
                <a:gd name="connsiteY1-162" fmla="*/ 0 h 1036320"/>
                <a:gd name="connsiteX2-163" fmla="*/ 1576810 w 2114586"/>
                <a:gd name="connsiteY2-164" fmla="*/ 0 h 1036320"/>
                <a:gd name="connsiteX3-165" fmla="*/ 1811447 w 2114586"/>
                <a:gd name="connsiteY3-166" fmla="*/ 120336 h 1036320"/>
                <a:gd name="connsiteX4-167" fmla="*/ 2114550 w 2114586"/>
                <a:gd name="connsiteY4-168" fmla="*/ 509588 h 1036320"/>
                <a:gd name="connsiteX5-169" fmla="*/ 1706671 w 2114586"/>
                <a:gd name="connsiteY5-170" fmla="*/ 906459 h 1036320"/>
                <a:gd name="connsiteX6-171" fmla="*/ 1576810 w 2114586"/>
                <a:gd name="connsiteY6-172" fmla="*/ 1036320 h 1036320"/>
                <a:gd name="connsiteX7-173" fmla="*/ 129861 w 2114586"/>
                <a:gd name="connsiteY7-174" fmla="*/ 1036320 h 1036320"/>
                <a:gd name="connsiteX8-175" fmla="*/ 0 w 2114586"/>
                <a:gd name="connsiteY8-176" fmla="*/ 906459 h 1036320"/>
                <a:gd name="connsiteX9-177" fmla="*/ 0 w 2114586"/>
                <a:gd name="connsiteY9-178" fmla="*/ 129861 h 1036320"/>
                <a:gd name="connsiteX0-179" fmla="*/ 0 w 2114586"/>
                <a:gd name="connsiteY0-180" fmla="*/ 129861 h 1036320"/>
                <a:gd name="connsiteX1-181" fmla="*/ 129861 w 2114586"/>
                <a:gd name="connsiteY1-182" fmla="*/ 0 h 1036320"/>
                <a:gd name="connsiteX2-183" fmla="*/ 1576810 w 2114586"/>
                <a:gd name="connsiteY2-184" fmla="*/ 0 h 1036320"/>
                <a:gd name="connsiteX3-185" fmla="*/ 1811447 w 2114586"/>
                <a:gd name="connsiteY3-186" fmla="*/ 120336 h 1036320"/>
                <a:gd name="connsiteX4-187" fmla="*/ 2114550 w 2114586"/>
                <a:gd name="connsiteY4-188" fmla="*/ 509588 h 1036320"/>
                <a:gd name="connsiteX5-189" fmla="*/ 1706671 w 2114586"/>
                <a:gd name="connsiteY5-190" fmla="*/ 906459 h 1036320"/>
                <a:gd name="connsiteX6-191" fmla="*/ 1576810 w 2114586"/>
                <a:gd name="connsiteY6-192" fmla="*/ 1036320 h 1036320"/>
                <a:gd name="connsiteX7-193" fmla="*/ 129861 w 2114586"/>
                <a:gd name="connsiteY7-194" fmla="*/ 1036320 h 1036320"/>
                <a:gd name="connsiteX8-195" fmla="*/ 0 w 2114586"/>
                <a:gd name="connsiteY8-196" fmla="*/ 906459 h 1036320"/>
                <a:gd name="connsiteX9-197" fmla="*/ 0 w 2114586"/>
                <a:gd name="connsiteY9-198" fmla="*/ 129861 h 1036320"/>
                <a:gd name="connsiteX0-199" fmla="*/ 0 w 2114586"/>
                <a:gd name="connsiteY0-200" fmla="*/ 129861 h 1036320"/>
                <a:gd name="connsiteX1-201" fmla="*/ 129861 w 2114586"/>
                <a:gd name="connsiteY1-202" fmla="*/ 0 h 1036320"/>
                <a:gd name="connsiteX2-203" fmla="*/ 1576810 w 2114586"/>
                <a:gd name="connsiteY2-204" fmla="*/ 0 h 1036320"/>
                <a:gd name="connsiteX3-205" fmla="*/ 1811447 w 2114586"/>
                <a:gd name="connsiteY3-206" fmla="*/ 120336 h 1036320"/>
                <a:gd name="connsiteX4-207" fmla="*/ 2114550 w 2114586"/>
                <a:gd name="connsiteY4-208" fmla="*/ 509588 h 1036320"/>
                <a:gd name="connsiteX5-209" fmla="*/ 1706671 w 2114586"/>
                <a:gd name="connsiteY5-210" fmla="*/ 906459 h 1036320"/>
                <a:gd name="connsiteX6-211" fmla="*/ 1576810 w 2114586"/>
                <a:gd name="connsiteY6-212" fmla="*/ 1036320 h 1036320"/>
                <a:gd name="connsiteX7-213" fmla="*/ 129861 w 2114586"/>
                <a:gd name="connsiteY7-214" fmla="*/ 1036320 h 1036320"/>
                <a:gd name="connsiteX8-215" fmla="*/ 0 w 2114586"/>
                <a:gd name="connsiteY8-216" fmla="*/ 906459 h 1036320"/>
                <a:gd name="connsiteX9-217" fmla="*/ 0 w 2114586"/>
                <a:gd name="connsiteY9-218" fmla="*/ 129861 h 1036320"/>
                <a:gd name="connsiteX0-219" fmla="*/ 0 w 2114586"/>
                <a:gd name="connsiteY0-220" fmla="*/ 129861 h 1036320"/>
                <a:gd name="connsiteX1-221" fmla="*/ 129861 w 2114586"/>
                <a:gd name="connsiteY1-222" fmla="*/ 0 h 1036320"/>
                <a:gd name="connsiteX2-223" fmla="*/ 1576810 w 2114586"/>
                <a:gd name="connsiteY2-224" fmla="*/ 0 h 1036320"/>
                <a:gd name="connsiteX3-225" fmla="*/ 1811447 w 2114586"/>
                <a:gd name="connsiteY3-226" fmla="*/ 120336 h 1036320"/>
                <a:gd name="connsiteX4-227" fmla="*/ 2114550 w 2114586"/>
                <a:gd name="connsiteY4-228" fmla="*/ 509588 h 1036320"/>
                <a:gd name="connsiteX5-229" fmla="*/ 1749534 w 2114586"/>
                <a:gd name="connsiteY5-230" fmla="*/ 930271 h 1036320"/>
                <a:gd name="connsiteX6-231" fmla="*/ 1576810 w 2114586"/>
                <a:gd name="connsiteY6-232" fmla="*/ 1036320 h 1036320"/>
                <a:gd name="connsiteX7-233" fmla="*/ 129861 w 2114586"/>
                <a:gd name="connsiteY7-234" fmla="*/ 1036320 h 1036320"/>
                <a:gd name="connsiteX8-235" fmla="*/ 0 w 2114586"/>
                <a:gd name="connsiteY8-236" fmla="*/ 906459 h 1036320"/>
                <a:gd name="connsiteX9-237" fmla="*/ 0 w 2114586"/>
                <a:gd name="connsiteY9-238" fmla="*/ 129861 h 1036320"/>
                <a:gd name="connsiteX0-239" fmla="*/ 0 w 2114586"/>
                <a:gd name="connsiteY0-240" fmla="*/ 129861 h 1036320"/>
                <a:gd name="connsiteX1-241" fmla="*/ 129861 w 2114586"/>
                <a:gd name="connsiteY1-242" fmla="*/ 0 h 1036320"/>
                <a:gd name="connsiteX2-243" fmla="*/ 1576810 w 2114586"/>
                <a:gd name="connsiteY2-244" fmla="*/ 0 h 1036320"/>
                <a:gd name="connsiteX3-245" fmla="*/ 1811447 w 2114586"/>
                <a:gd name="connsiteY3-246" fmla="*/ 120336 h 1036320"/>
                <a:gd name="connsiteX4-247" fmla="*/ 2114550 w 2114586"/>
                <a:gd name="connsiteY4-248" fmla="*/ 509588 h 1036320"/>
                <a:gd name="connsiteX5-249" fmla="*/ 1749534 w 2114586"/>
                <a:gd name="connsiteY5-250" fmla="*/ 930271 h 1036320"/>
                <a:gd name="connsiteX6-251" fmla="*/ 1576810 w 2114586"/>
                <a:gd name="connsiteY6-252" fmla="*/ 1036320 h 1036320"/>
                <a:gd name="connsiteX7-253" fmla="*/ 129861 w 2114586"/>
                <a:gd name="connsiteY7-254" fmla="*/ 1036320 h 1036320"/>
                <a:gd name="connsiteX8-255" fmla="*/ 0 w 2114586"/>
                <a:gd name="connsiteY8-256" fmla="*/ 906459 h 1036320"/>
                <a:gd name="connsiteX9-257" fmla="*/ 0 w 2114586"/>
                <a:gd name="connsiteY9-258" fmla="*/ 129861 h 1036320"/>
                <a:gd name="connsiteX0-259" fmla="*/ 0 w 2114586"/>
                <a:gd name="connsiteY0-260" fmla="*/ 129861 h 1036320"/>
                <a:gd name="connsiteX1-261" fmla="*/ 129861 w 2114586"/>
                <a:gd name="connsiteY1-262" fmla="*/ 0 h 1036320"/>
                <a:gd name="connsiteX2-263" fmla="*/ 1576810 w 2114586"/>
                <a:gd name="connsiteY2-264" fmla="*/ 0 h 1036320"/>
                <a:gd name="connsiteX3-265" fmla="*/ 1811447 w 2114586"/>
                <a:gd name="connsiteY3-266" fmla="*/ 120336 h 1036320"/>
                <a:gd name="connsiteX4-267" fmla="*/ 2114550 w 2114586"/>
                <a:gd name="connsiteY4-268" fmla="*/ 509588 h 1036320"/>
                <a:gd name="connsiteX5-269" fmla="*/ 1749534 w 2114586"/>
                <a:gd name="connsiteY5-270" fmla="*/ 930271 h 1036320"/>
                <a:gd name="connsiteX6-271" fmla="*/ 1576810 w 2114586"/>
                <a:gd name="connsiteY6-272" fmla="*/ 1036320 h 1036320"/>
                <a:gd name="connsiteX7-273" fmla="*/ 129861 w 2114586"/>
                <a:gd name="connsiteY7-274" fmla="*/ 1036320 h 1036320"/>
                <a:gd name="connsiteX8-275" fmla="*/ 0 w 2114586"/>
                <a:gd name="connsiteY8-276" fmla="*/ 906459 h 1036320"/>
                <a:gd name="connsiteX9-277" fmla="*/ 0 w 2114586"/>
                <a:gd name="connsiteY9-278" fmla="*/ 129861 h 1036320"/>
                <a:gd name="connsiteX0-279" fmla="*/ 0 w 2114598"/>
                <a:gd name="connsiteY0-280" fmla="*/ 129861 h 1036320"/>
                <a:gd name="connsiteX1-281" fmla="*/ 129861 w 2114598"/>
                <a:gd name="connsiteY1-282" fmla="*/ 0 h 1036320"/>
                <a:gd name="connsiteX2-283" fmla="*/ 1576810 w 2114598"/>
                <a:gd name="connsiteY2-284" fmla="*/ 0 h 1036320"/>
                <a:gd name="connsiteX3-285" fmla="*/ 1811447 w 2114598"/>
                <a:gd name="connsiteY3-286" fmla="*/ 120336 h 1036320"/>
                <a:gd name="connsiteX4-287" fmla="*/ 2114550 w 2114598"/>
                <a:gd name="connsiteY4-288" fmla="*/ 509588 h 1036320"/>
                <a:gd name="connsiteX5-289" fmla="*/ 1782871 w 2114598"/>
                <a:gd name="connsiteY5-290" fmla="*/ 939796 h 1036320"/>
                <a:gd name="connsiteX6-291" fmla="*/ 1576810 w 2114598"/>
                <a:gd name="connsiteY6-292" fmla="*/ 1036320 h 1036320"/>
                <a:gd name="connsiteX7-293" fmla="*/ 129861 w 2114598"/>
                <a:gd name="connsiteY7-294" fmla="*/ 1036320 h 1036320"/>
                <a:gd name="connsiteX8-295" fmla="*/ 0 w 2114598"/>
                <a:gd name="connsiteY8-296" fmla="*/ 906459 h 1036320"/>
                <a:gd name="connsiteX9-297" fmla="*/ 0 w 2114598"/>
                <a:gd name="connsiteY9-298" fmla="*/ 129861 h 1036320"/>
                <a:gd name="connsiteX0-299" fmla="*/ 0 w 2114598"/>
                <a:gd name="connsiteY0-300" fmla="*/ 129861 h 1036320"/>
                <a:gd name="connsiteX1-301" fmla="*/ 129861 w 2114598"/>
                <a:gd name="connsiteY1-302" fmla="*/ 0 h 1036320"/>
                <a:gd name="connsiteX2-303" fmla="*/ 1576810 w 2114598"/>
                <a:gd name="connsiteY2-304" fmla="*/ 0 h 1036320"/>
                <a:gd name="connsiteX3-305" fmla="*/ 1811447 w 2114598"/>
                <a:gd name="connsiteY3-306" fmla="*/ 120336 h 1036320"/>
                <a:gd name="connsiteX4-307" fmla="*/ 2114550 w 2114598"/>
                <a:gd name="connsiteY4-308" fmla="*/ 509588 h 1036320"/>
                <a:gd name="connsiteX5-309" fmla="*/ 1782871 w 2114598"/>
                <a:gd name="connsiteY5-310" fmla="*/ 939796 h 1036320"/>
                <a:gd name="connsiteX6-311" fmla="*/ 1576810 w 2114598"/>
                <a:gd name="connsiteY6-312" fmla="*/ 1036320 h 1036320"/>
                <a:gd name="connsiteX7-313" fmla="*/ 129861 w 2114598"/>
                <a:gd name="connsiteY7-314" fmla="*/ 1036320 h 1036320"/>
                <a:gd name="connsiteX8-315" fmla="*/ 0 w 2114598"/>
                <a:gd name="connsiteY8-316" fmla="*/ 906459 h 1036320"/>
                <a:gd name="connsiteX9-317" fmla="*/ 0 w 2114598"/>
                <a:gd name="connsiteY9-318" fmla="*/ 129861 h 1036320"/>
                <a:gd name="connsiteX0-319" fmla="*/ 0 w 2114614"/>
                <a:gd name="connsiteY0-320" fmla="*/ 129861 h 1036320"/>
                <a:gd name="connsiteX1-321" fmla="*/ 129861 w 2114614"/>
                <a:gd name="connsiteY1-322" fmla="*/ 0 h 1036320"/>
                <a:gd name="connsiteX2-323" fmla="*/ 1576810 w 2114614"/>
                <a:gd name="connsiteY2-324" fmla="*/ 0 h 1036320"/>
                <a:gd name="connsiteX3-325" fmla="*/ 1811447 w 2114614"/>
                <a:gd name="connsiteY3-326" fmla="*/ 120336 h 1036320"/>
                <a:gd name="connsiteX4-327" fmla="*/ 2114550 w 2114614"/>
                <a:gd name="connsiteY4-328" fmla="*/ 509588 h 1036320"/>
                <a:gd name="connsiteX5-329" fmla="*/ 1782871 w 2114614"/>
                <a:gd name="connsiteY5-330" fmla="*/ 939796 h 1036320"/>
                <a:gd name="connsiteX6-331" fmla="*/ 1576810 w 2114614"/>
                <a:gd name="connsiteY6-332" fmla="*/ 1036320 h 1036320"/>
                <a:gd name="connsiteX7-333" fmla="*/ 129861 w 2114614"/>
                <a:gd name="connsiteY7-334" fmla="*/ 1036320 h 1036320"/>
                <a:gd name="connsiteX8-335" fmla="*/ 0 w 2114614"/>
                <a:gd name="connsiteY8-336" fmla="*/ 906459 h 1036320"/>
                <a:gd name="connsiteX9-337" fmla="*/ 0 w 2114614"/>
                <a:gd name="connsiteY9-338" fmla="*/ 129861 h 1036320"/>
                <a:gd name="connsiteX0-339" fmla="*/ 0 w 2114586"/>
                <a:gd name="connsiteY0-340" fmla="*/ 129861 h 1036320"/>
                <a:gd name="connsiteX1-341" fmla="*/ 129861 w 2114586"/>
                <a:gd name="connsiteY1-342" fmla="*/ 0 h 1036320"/>
                <a:gd name="connsiteX2-343" fmla="*/ 1576810 w 2114586"/>
                <a:gd name="connsiteY2-344" fmla="*/ 0 h 1036320"/>
                <a:gd name="connsiteX3-345" fmla="*/ 1811447 w 2114586"/>
                <a:gd name="connsiteY3-346" fmla="*/ 120336 h 1036320"/>
                <a:gd name="connsiteX4-347" fmla="*/ 2114550 w 2114586"/>
                <a:gd name="connsiteY4-348" fmla="*/ 509588 h 1036320"/>
                <a:gd name="connsiteX5-349" fmla="*/ 1782871 w 2114586"/>
                <a:gd name="connsiteY5-350" fmla="*/ 939796 h 1036320"/>
                <a:gd name="connsiteX6-351" fmla="*/ 1576810 w 2114586"/>
                <a:gd name="connsiteY6-352" fmla="*/ 1036320 h 1036320"/>
                <a:gd name="connsiteX7-353" fmla="*/ 129861 w 2114586"/>
                <a:gd name="connsiteY7-354" fmla="*/ 1036320 h 1036320"/>
                <a:gd name="connsiteX8-355" fmla="*/ 0 w 2114586"/>
                <a:gd name="connsiteY8-356" fmla="*/ 906459 h 1036320"/>
                <a:gd name="connsiteX9-357" fmla="*/ 0 w 2114586"/>
                <a:gd name="connsiteY9-358" fmla="*/ 129861 h 1036320"/>
                <a:gd name="connsiteX0-359" fmla="*/ 0 w 2114586"/>
                <a:gd name="connsiteY0-360" fmla="*/ 129861 h 1036320"/>
                <a:gd name="connsiteX1-361" fmla="*/ 129861 w 2114586"/>
                <a:gd name="connsiteY1-362" fmla="*/ 0 h 1036320"/>
                <a:gd name="connsiteX2-363" fmla="*/ 1576810 w 2114586"/>
                <a:gd name="connsiteY2-364" fmla="*/ 0 h 1036320"/>
                <a:gd name="connsiteX3-365" fmla="*/ 1811447 w 2114586"/>
                <a:gd name="connsiteY3-366" fmla="*/ 120336 h 1036320"/>
                <a:gd name="connsiteX4-367" fmla="*/ 2114550 w 2114586"/>
                <a:gd name="connsiteY4-368" fmla="*/ 509588 h 1036320"/>
                <a:gd name="connsiteX5-369" fmla="*/ 1806683 w 2114586"/>
                <a:gd name="connsiteY5-370" fmla="*/ 944558 h 1036320"/>
                <a:gd name="connsiteX6-371" fmla="*/ 1576810 w 2114586"/>
                <a:gd name="connsiteY6-372" fmla="*/ 1036320 h 1036320"/>
                <a:gd name="connsiteX7-373" fmla="*/ 129861 w 2114586"/>
                <a:gd name="connsiteY7-374" fmla="*/ 1036320 h 1036320"/>
                <a:gd name="connsiteX8-375" fmla="*/ 0 w 2114586"/>
                <a:gd name="connsiteY8-376" fmla="*/ 906459 h 1036320"/>
                <a:gd name="connsiteX9-377" fmla="*/ 0 w 2114586"/>
                <a:gd name="connsiteY9-378" fmla="*/ 129861 h 1036320"/>
                <a:gd name="connsiteX0-379" fmla="*/ 0 w 2114731"/>
                <a:gd name="connsiteY0-380" fmla="*/ 129861 h 1036320"/>
                <a:gd name="connsiteX1-381" fmla="*/ 129861 w 2114731"/>
                <a:gd name="connsiteY1-382" fmla="*/ 0 h 1036320"/>
                <a:gd name="connsiteX2-383" fmla="*/ 1576810 w 2114731"/>
                <a:gd name="connsiteY2-384" fmla="*/ 0 h 1036320"/>
                <a:gd name="connsiteX3-385" fmla="*/ 1811447 w 2114731"/>
                <a:gd name="connsiteY3-386" fmla="*/ 120336 h 1036320"/>
                <a:gd name="connsiteX4-387" fmla="*/ 2114550 w 2114731"/>
                <a:gd name="connsiteY4-388" fmla="*/ 509588 h 1036320"/>
                <a:gd name="connsiteX5-389" fmla="*/ 1806683 w 2114731"/>
                <a:gd name="connsiteY5-390" fmla="*/ 944558 h 1036320"/>
                <a:gd name="connsiteX6-391" fmla="*/ 1576810 w 2114731"/>
                <a:gd name="connsiteY6-392" fmla="*/ 1036320 h 1036320"/>
                <a:gd name="connsiteX7-393" fmla="*/ 129861 w 2114731"/>
                <a:gd name="connsiteY7-394" fmla="*/ 1036320 h 1036320"/>
                <a:gd name="connsiteX8-395" fmla="*/ 0 w 2114731"/>
                <a:gd name="connsiteY8-396" fmla="*/ 906459 h 1036320"/>
                <a:gd name="connsiteX9-397" fmla="*/ 0 w 2114731"/>
                <a:gd name="connsiteY9-398" fmla="*/ 129861 h 1036320"/>
                <a:gd name="connsiteX0-399" fmla="*/ 0 w 2143202"/>
                <a:gd name="connsiteY0-400" fmla="*/ 129861 h 1036320"/>
                <a:gd name="connsiteX1-401" fmla="*/ 129861 w 2143202"/>
                <a:gd name="connsiteY1-402" fmla="*/ 0 h 1036320"/>
                <a:gd name="connsiteX2-403" fmla="*/ 1576810 w 2143202"/>
                <a:gd name="connsiteY2-404" fmla="*/ 0 h 1036320"/>
                <a:gd name="connsiteX3-405" fmla="*/ 1811447 w 2143202"/>
                <a:gd name="connsiteY3-406" fmla="*/ 120336 h 1036320"/>
                <a:gd name="connsiteX4-407" fmla="*/ 2143125 w 2143202"/>
                <a:gd name="connsiteY4-408" fmla="*/ 509588 h 1036320"/>
                <a:gd name="connsiteX5-409" fmla="*/ 1806683 w 2143202"/>
                <a:gd name="connsiteY5-410" fmla="*/ 944558 h 1036320"/>
                <a:gd name="connsiteX6-411" fmla="*/ 1576810 w 2143202"/>
                <a:gd name="connsiteY6-412" fmla="*/ 1036320 h 1036320"/>
                <a:gd name="connsiteX7-413" fmla="*/ 129861 w 2143202"/>
                <a:gd name="connsiteY7-414" fmla="*/ 1036320 h 1036320"/>
                <a:gd name="connsiteX8-415" fmla="*/ 0 w 2143202"/>
                <a:gd name="connsiteY8-416" fmla="*/ 906459 h 1036320"/>
                <a:gd name="connsiteX9-417" fmla="*/ 0 w 2143202"/>
                <a:gd name="connsiteY9-418" fmla="*/ 129861 h 1036320"/>
                <a:gd name="connsiteX0-419" fmla="*/ 0 w 2143202"/>
                <a:gd name="connsiteY0-420" fmla="*/ 129861 h 1036320"/>
                <a:gd name="connsiteX1-421" fmla="*/ 129861 w 2143202"/>
                <a:gd name="connsiteY1-422" fmla="*/ 0 h 1036320"/>
                <a:gd name="connsiteX2-423" fmla="*/ 1576810 w 2143202"/>
                <a:gd name="connsiteY2-424" fmla="*/ 0 h 1036320"/>
                <a:gd name="connsiteX3-425" fmla="*/ 1840022 w 2143202"/>
                <a:gd name="connsiteY3-426" fmla="*/ 107636 h 1036320"/>
                <a:gd name="connsiteX4-427" fmla="*/ 2143125 w 2143202"/>
                <a:gd name="connsiteY4-428" fmla="*/ 509588 h 1036320"/>
                <a:gd name="connsiteX5-429" fmla="*/ 1806683 w 2143202"/>
                <a:gd name="connsiteY5-430" fmla="*/ 944558 h 1036320"/>
                <a:gd name="connsiteX6-431" fmla="*/ 1576810 w 2143202"/>
                <a:gd name="connsiteY6-432" fmla="*/ 1036320 h 1036320"/>
                <a:gd name="connsiteX7-433" fmla="*/ 129861 w 2143202"/>
                <a:gd name="connsiteY7-434" fmla="*/ 1036320 h 1036320"/>
                <a:gd name="connsiteX8-435" fmla="*/ 0 w 2143202"/>
                <a:gd name="connsiteY8-436" fmla="*/ 906459 h 1036320"/>
                <a:gd name="connsiteX9-437" fmla="*/ 0 w 2143202"/>
                <a:gd name="connsiteY9-438" fmla="*/ 129861 h 1036320"/>
              </a:gdLst>
              <a:ahLst/>
              <a:cxnLst>
                <a:cxn ang="0">
                  <a:pos x="connsiteX0-419" y="connsiteY0-420"/>
                </a:cxn>
                <a:cxn ang="0">
                  <a:pos x="connsiteX1-421" y="connsiteY1-422"/>
                </a:cxn>
                <a:cxn ang="0">
                  <a:pos x="connsiteX2-423" y="connsiteY2-424"/>
                </a:cxn>
                <a:cxn ang="0">
                  <a:pos x="connsiteX3-425" y="connsiteY3-426"/>
                </a:cxn>
                <a:cxn ang="0">
                  <a:pos x="connsiteX4-427" y="connsiteY4-428"/>
                </a:cxn>
                <a:cxn ang="0">
                  <a:pos x="connsiteX5-429" y="connsiteY5-430"/>
                </a:cxn>
                <a:cxn ang="0">
                  <a:pos x="connsiteX6-431" y="connsiteY6-432"/>
                </a:cxn>
                <a:cxn ang="0">
                  <a:pos x="connsiteX7-433" y="connsiteY7-434"/>
                </a:cxn>
                <a:cxn ang="0">
                  <a:pos x="connsiteX8-435" y="connsiteY8-436"/>
                </a:cxn>
                <a:cxn ang="0">
                  <a:pos x="connsiteX9-437" y="connsiteY9-438"/>
                </a:cxn>
              </a:cxnLst>
              <a:rect l="l" t="t" r="r" b="b"/>
              <a:pathLst>
                <a:path w="2143202" h="1036320">
                  <a:moveTo>
                    <a:pt x="0" y="129861"/>
                  </a:moveTo>
                  <a:cubicBezTo>
                    <a:pt x="0" y="58141"/>
                    <a:pt x="58141" y="0"/>
                    <a:pt x="129861" y="0"/>
                  </a:cubicBezTo>
                  <a:lnTo>
                    <a:pt x="1576810" y="0"/>
                  </a:lnTo>
                  <a:cubicBezTo>
                    <a:pt x="1648530" y="0"/>
                    <a:pt x="1782872" y="69254"/>
                    <a:pt x="1840022" y="107636"/>
                  </a:cubicBezTo>
                  <a:cubicBezTo>
                    <a:pt x="2052180" y="223100"/>
                    <a:pt x="2145278" y="375075"/>
                    <a:pt x="2143125" y="509588"/>
                  </a:cubicBezTo>
                  <a:cubicBezTo>
                    <a:pt x="2145278" y="633941"/>
                    <a:pt x="2104568" y="794805"/>
                    <a:pt x="1806683" y="944558"/>
                  </a:cubicBezTo>
                  <a:cubicBezTo>
                    <a:pt x="1720959" y="1021040"/>
                    <a:pt x="1648530" y="1036320"/>
                    <a:pt x="1576810" y="1036320"/>
                  </a:cubicBezTo>
                  <a:lnTo>
                    <a:pt x="129861" y="1036320"/>
                  </a:lnTo>
                  <a:cubicBezTo>
                    <a:pt x="58141" y="1036320"/>
                    <a:pt x="0" y="978179"/>
                    <a:pt x="0" y="906459"/>
                  </a:cubicBezTo>
                  <a:lnTo>
                    <a:pt x="0" y="129861"/>
                  </a:lnTo>
                  <a:close/>
                </a:path>
              </a:pathLst>
            </a:custGeom>
            <a:solidFill>
              <a:srgbClr val="E87071"/>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68" name="圆角矩形 25"/>
            <p:cNvSpPr/>
            <p:nvPr/>
          </p:nvSpPr>
          <p:spPr>
            <a:xfrm>
              <a:off x="5781023" y="3086459"/>
              <a:ext cx="2017131" cy="975360"/>
            </a:xfrm>
            <a:custGeom>
              <a:avLst/>
              <a:gdLst>
                <a:gd name="connsiteX0" fmla="*/ 0 w 1706671"/>
                <a:gd name="connsiteY0" fmla="*/ 129861 h 1036320"/>
                <a:gd name="connsiteX1" fmla="*/ 129861 w 1706671"/>
                <a:gd name="connsiteY1" fmla="*/ 0 h 1036320"/>
                <a:gd name="connsiteX2" fmla="*/ 1576810 w 1706671"/>
                <a:gd name="connsiteY2" fmla="*/ 0 h 1036320"/>
                <a:gd name="connsiteX3" fmla="*/ 1706671 w 1706671"/>
                <a:gd name="connsiteY3" fmla="*/ 129861 h 1036320"/>
                <a:gd name="connsiteX4" fmla="*/ 1706671 w 1706671"/>
                <a:gd name="connsiteY4" fmla="*/ 906459 h 1036320"/>
                <a:gd name="connsiteX5" fmla="*/ 1576810 w 1706671"/>
                <a:gd name="connsiteY5" fmla="*/ 1036320 h 1036320"/>
                <a:gd name="connsiteX6" fmla="*/ 129861 w 1706671"/>
                <a:gd name="connsiteY6" fmla="*/ 1036320 h 1036320"/>
                <a:gd name="connsiteX7" fmla="*/ 0 w 1706671"/>
                <a:gd name="connsiteY7" fmla="*/ 906459 h 1036320"/>
                <a:gd name="connsiteX8" fmla="*/ 0 w 1706671"/>
                <a:gd name="connsiteY8" fmla="*/ 129861 h 1036320"/>
                <a:gd name="connsiteX0-1" fmla="*/ 0 w 2114558"/>
                <a:gd name="connsiteY0-2" fmla="*/ 129861 h 1036320"/>
                <a:gd name="connsiteX1-3" fmla="*/ 129861 w 2114558"/>
                <a:gd name="connsiteY1-4" fmla="*/ 0 h 1036320"/>
                <a:gd name="connsiteX2-5" fmla="*/ 1576810 w 2114558"/>
                <a:gd name="connsiteY2-6" fmla="*/ 0 h 1036320"/>
                <a:gd name="connsiteX3-7" fmla="*/ 1706671 w 2114558"/>
                <a:gd name="connsiteY3-8" fmla="*/ 129861 h 1036320"/>
                <a:gd name="connsiteX4-9" fmla="*/ 2114550 w 2114558"/>
                <a:gd name="connsiteY4-10" fmla="*/ 509588 h 1036320"/>
                <a:gd name="connsiteX5-11" fmla="*/ 1706671 w 2114558"/>
                <a:gd name="connsiteY5-12" fmla="*/ 906459 h 1036320"/>
                <a:gd name="connsiteX6-13" fmla="*/ 1576810 w 2114558"/>
                <a:gd name="connsiteY6-14" fmla="*/ 1036320 h 1036320"/>
                <a:gd name="connsiteX7-15" fmla="*/ 129861 w 2114558"/>
                <a:gd name="connsiteY7-16" fmla="*/ 1036320 h 1036320"/>
                <a:gd name="connsiteX8-17" fmla="*/ 0 w 2114558"/>
                <a:gd name="connsiteY8-18" fmla="*/ 906459 h 1036320"/>
                <a:gd name="connsiteX9" fmla="*/ 0 w 2114558"/>
                <a:gd name="connsiteY9" fmla="*/ 129861 h 1036320"/>
                <a:gd name="connsiteX0-19" fmla="*/ 0 w 2114560"/>
                <a:gd name="connsiteY0-20" fmla="*/ 129861 h 1036320"/>
                <a:gd name="connsiteX1-21" fmla="*/ 129861 w 2114560"/>
                <a:gd name="connsiteY1-22" fmla="*/ 0 h 1036320"/>
                <a:gd name="connsiteX2-23" fmla="*/ 1576810 w 2114560"/>
                <a:gd name="connsiteY2-24" fmla="*/ 0 h 1036320"/>
                <a:gd name="connsiteX3-25" fmla="*/ 1778109 w 2114560"/>
                <a:gd name="connsiteY3-26" fmla="*/ 148911 h 1036320"/>
                <a:gd name="connsiteX4-27" fmla="*/ 2114550 w 2114560"/>
                <a:gd name="connsiteY4-28" fmla="*/ 509588 h 1036320"/>
                <a:gd name="connsiteX5-29" fmla="*/ 1706671 w 2114560"/>
                <a:gd name="connsiteY5-30" fmla="*/ 906459 h 1036320"/>
                <a:gd name="connsiteX6-31" fmla="*/ 1576810 w 2114560"/>
                <a:gd name="connsiteY6-32" fmla="*/ 1036320 h 1036320"/>
                <a:gd name="connsiteX7-33" fmla="*/ 129861 w 2114560"/>
                <a:gd name="connsiteY7-34" fmla="*/ 1036320 h 1036320"/>
                <a:gd name="connsiteX8-35" fmla="*/ 0 w 2114560"/>
                <a:gd name="connsiteY8-36" fmla="*/ 906459 h 1036320"/>
                <a:gd name="connsiteX9-37" fmla="*/ 0 w 2114560"/>
                <a:gd name="connsiteY9-38" fmla="*/ 129861 h 1036320"/>
                <a:gd name="connsiteX0-39" fmla="*/ 0 w 2114567"/>
                <a:gd name="connsiteY0-40" fmla="*/ 129861 h 1036320"/>
                <a:gd name="connsiteX1-41" fmla="*/ 129861 w 2114567"/>
                <a:gd name="connsiteY1-42" fmla="*/ 0 h 1036320"/>
                <a:gd name="connsiteX2-43" fmla="*/ 1576810 w 2114567"/>
                <a:gd name="connsiteY2-44" fmla="*/ 0 h 1036320"/>
                <a:gd name="connsiteX3-45" fmla="*/ 1778109 w 2114567"/>
                <a:gd name="connsiteY3-46" fmla="*/ 148911 h 1036320"/>
                <a:gd name="connsiteX4-47" fmla="*/ 2114550 w 2114567"/>
                <a:gd name="connsiteY4-48" fmla="*/ 509588 h 1036320"/>
                <a:gd name="connsiteX5-49" fmla="*/ 1706671 w 2114567"/>
                <a:gd name="connsiteY5-50" fmla="*/ 906459 h 1036320"/>
                <a:gd name="connsiteX6-51" fmla="*/ 1576810 w 2114567"/>
                <a:gd name="connsiteY6-52" fmla="*/ 1036320 h 1036320"/>
                <a:gd name="connsiteX7-53" fmla="*/ 129861 w 2114567"/>
                <a:gd name="connsiteY7-54" fmla="*/ 1036320 h 1036320"/>
                <a:gd name="connsiteX8-55" fmla="*/ 0 w 2114567"/>
                <a:gd name="connsiteY8-56" fmla="*/ 906459 h 1036320"/>
                <a:gd name="connsiteX9-57" fmla="*/ 0 w 2114567"/>
                <a:gd name="connsiteY9-58" fmla="*/ 129861 h 1036320"/>
                <a:gd name="connsiteX0-59" fmla="*/ 0 w 2114568"/>
                <a:gd name="connsiteY0-60" fmla="*/ 129861 h 1036320"/>
                <a:gd name="connsiteX1-61" fmla="*/ 129861 w 2114568"/>
                <a:gd name="connsiteY1-62" fmla="*/ 0 h 1036320"/>
                <a:gd name="connsiteX2-63" fmla="*/ 1576810 w 2114568"/>
                <a:gd name="connsiteY2-64" fmla="*/ 0 h 1036320"/>
                <a:gd name="connsiteX3-65" fmla="*/ 1782872 w 2114568"/>
                <a:gd name="connsiteY3-66" fmla="*/ 129861 h 1036320"/>
                <a:gd name="connsiteX4-67" fmla="*/ 2114550 w 2114568"/>
                <a:gd name="connsiteY4-68" fmla="*/ 509588 h 1036320"/>
                <a:gd name="connsiteX5-69" fmla="*/ 1706671 w 2114568"/>
                <a:gd name="connsiteY5-70" fmla="*/ 906459 h 1036320"/>
                <a:gd name="connsiteX6-71" fmla="*/ 1576810 w 2114568"/>
                <a:gd name="connsiteY6-72" fmla="*/ 1036320 h 1036320"/>
                <a:gd name="connsiteX7-73" fmla="*/ 129861 w 2114568"/>
                <a:gd name="connsiteY7-74" fmla="*/ 1036320 h 1036320"/>
                <a:gd name="connsiteX8-75" fmla="*/ 0 w 2114568"/>
                <a:gd name="connsiteY8-76" fmla="*/ 906459 h 1036320"/>
                <a:gd name="connsiteX9-77" fmla="*/ 0 w 2114568"/>
                <a:gd name="connsiteY9-78" fmla="*/ 129861 h 1036320"/>
                <a:gd name="connsiteX0-79" fmla="*/ 0 w 2114568"/>
                <a:gd name="connsiteY0-80" fmla="*/ 129861 h 1036320"/>
                <a:gd name="connsiteX1-81" fmla="*/ 129861 w 2114568"/>
                <a:gd name="connsiteY1-82" fmla="*/ 0 h 1036320"/>
                <a:gd name="connsiteX2-83" fmla="*/ 1576810 w 2114568"/>
                <a:gd name="connsiteY2-84" fmla="*/ 0 h 1036320"/>
                <a:gd name="connsiteX3-85" fmla="*/ 1782872 w 2114568"/>
                <a:gd name="connsiteY3-86" fmla="*/ 129861 h 1036320"/>
                <a:gd name="connsiteX4-87" fmla="*/ 2114550 w 2114568"/>
                <a:gd name="connsiteY4-88" fmla="*/ 509588 h 1036320"/>
                <a:gd name="connsiteX5-89" fmla="*/ 1706671 w 2114568"/>
                <a:gd name="connsiteY5-90" fmla="*/ 906459 h 1036320"/>
                <a:gd name="connsiteX6-91" fmla="*/ 1576810 w 2114568"/>
                <a:gd name="connsiteY6-92" fmla="*/ 1036320 h 1036320"/>
                <a:gd name="connsiteX7-93" fmla="*/ 129861 w 2114568"/>
                <a:gd name="connsiteY7-94" fmla="*/ 1036320 h 1036320"/>
                <a:gd name="connsiteX8-95" fmla="*/ 0 w 2114568"/>
                <a:gd name="connsiteY8-96" fmla="*/ 906459 h 1036320"/>
                <a:gd name="connsiteX9-97" fmla="*/ 0 w 2114568"/>
                <a:gd name="connsiteY9-98" fmla="*/ 129861 h 1036320"/>
                <a:gd name="connsiteX0-99" fmla="*/ 0 w 2114571"/>
                <a:gd name="connsiteY0-100" fmla="*/ 129861 h 1036320"/>
                <a:gd name="connsiteX1-101" fmla="*/ 129861 w 2114571"/>
                <a:gd name="connsiteY1-102" fmla="*/ 0 h 1036320"/>
                <a:gd name="connsiteX2-103" fmla="*/ 1576810 w 2114571"/>
                <a:gd name="connsiteY2-104" fmla="*/ 0 h 1036320"/>
                <a:gd name="connsiteX3-105" fmla="*/ 1811447 w 2114571"/>
                <a:gd name="connsiteY3-106" fmla="*/ 120336 h 1036320"/>
                <a:gd name="connsiteX4-107" fmla="*/ 2114550 w 2114571"/>
                <a:gd name="connsiteY4-108" fmla="*/ 509588 h 1036320"/>
                <a:gd name="connsiteX5-109" fmla="*/ 1706671 w 2114571"/>
                <a:gd name="connsiteY5-110" fmla="*/ 906459 h 1036320"/>
                <a:gd name="connsiteX6-111" fmla="*/ 1576810 w 2114571"/>
                <a:gd name="connsiteY6-112" fmla="*/ 1036320 h 1036320"/>
                <a:gd name="connsiteX7-113" fmla="*/ 129861 w 2114571"/>
                <a:gd name="connsiteY7-114" fmla="*/ 1036320 h 1036320"/>
                <a:gd name="connsiteX8-115" fmla="*/ 0 w 2114571"/>
                <a:gd name="connsiteY8-116" fmla="*/ 906459 h 1036320"/>
                <a:gd name="connsiteX9-117" fmla="*/ 0 w 2114571"/>
                <a:gd name="connsiteY9-118" fmla="*/ 129861 h 1036320"/>
                <a:gd name="connsiteX0-119" fmla="*/ 0 w 2114571"/>
                <a:gd name="connsiteY0-120" fmla="*/ 129861 h 1036320"/>
                <a:gd name="connsiteX1-121" fmla="*/ 129861 w 2114571"/>
                <a:gd name="connsiteY1-122" fmla="*/ 0 h 1036320"/>
                <a:gd name="connsiteX2-123" fmla="*/ 1576810 w 2114571"/>
                <a:gd name="connsiteY2-124" fmla="*/ 0 h 1036320"/>
                <a:gd name="connsiteX3-125" fmla="*/ 1811447 w 2114571"/>
                <a:gd name="connsiteY3-126" fmla="*/ 120336 h 1036320"/>
                <a:gd name="connsiteX4-127" fmla="*/ 2114550 w 2114571"/>
                <a:gd name="connsiteY4-128" fmla="*/ 509588 h 1036320"/>
                <a:gd name="connsiteX5-129" fmla="*/ 1706671 w 2114571"/>
                <a:gd name="connsiteY5-130" fmla="*/ 906459 h 1036320"/>
                <a:gd name="connsiteX6-131" fmla="*/ 1576810 w 2114571"/>
                <a:gd name="connsiteY6-132" fmla="*/ 1036320 h 1036320"/>
                <a:gd name="connsiteX7-133" fmla="*/ 129861 w 2114571"/>
                <a:gd name="connsiteY7-134" fmla="*/ 1036320 h 1036320"/>
                <a:gd name="connsiteX8-135" fmla="*/ 0 w 2114571"/>
                <a:gd name="connsiteY8-136" fmla="*/ 906459 h 1036320"/>
                <a:gd name="connsiteX9-137" fmla="*/ 0 w 2114571"/>
                <a:gd name="connsiteY9-138" fmla="*/ 129861 h 1036320"/>
                <a:gd name="connsiteX0-139" fmla="*/ 0 w 2114581"/>
                <a:gd name="connsiteY0-140" fmla="*/ 129861 h 1036320"/>
                <a:gd name="connsiteX1-141" fmla="*/ 129861 w 2114581"/>
                <a:gd name="connsiteY1-142" fmla="*/ 0 h 1036320"/>
                <a:gd name="connsiteX2-143" fmla="*/ 1576810 w 2114581"/>
                <a:gd name="connsiteY2-144" fmla="*/ 0 h 1036320"/>
                <a:gd name="connsiteX3-145" fmla="*/ 1811447 w 2114581"/>
                <a:gd name="connsiteY3-146" fmla="*/ 120336 h 1036320"/>
                <a:gd name="connsiteX4-147" fmla="*/ 2114550 w 2114581"/>
                <a:gd name="connsiteY4-148" fmla="*/ 509588 h 1036320"/>
                <a:gd name="connsiteX5-149" fmla="*/ 1706671 w 2114581"/>
                <a:gd name="connsiteY5-150" fmla="*/ 906459 h 1036320"/>
                <a:gd name="connsiteX6-151" fmla="*/ 1576810 w 2114581"/>
                <a:gd name="connsiteY6-152" fmla="*/ 1036320 h 1036320"/>
                <a:gd name="connsiteX7-153" fmla="*/ 129861 w 2114581"/>
                <a:gd name="connsiteY7-154" fmla="*/ 1036320 h 1036320"/>
                <a:gd name="connsiteX8-155" fmla="*/ 0 w 2114581"/>
                <a:gd name="connsiteY8-156" fmla="*/ 906459 h 1036320"/>
                <a:gd name="connsiteX9-157" fmla="*/ 0 w 2114581"/>
                <a:gd name="connsiteY9-158" fmla="*/ 129861 h 1036320"/>
                <a:gd name="connsiteX0-159" fmla="*/ 0 w 2114586"/>
                <a:gd name="connsiteY0-160" fmla="*/ 129861 h 1036320"/>
                <a:gd name="connsiteX1-161" fmla="*/ 129861 w 2114586"/>
                <a:gd name="connsiteY1-162" fmla="*/ 0 h 1036320"/>
                <a:gd name="connsiteX2-163" fmla="*/ 1576810 w 2114586"/>
                <a:gd name="connsiteY2-164" fmla="*/ 0 h 1036320"/>
                <a:gd name="connsiteX3-165" fmla="*/ 1811447 w 2114586"/>
                <a:gd name="connsiteY3-166" fmla="*/ 120336 h 1036320"/>
                <a:gd name="connsiteX4-167" fmla="*/ 2114550 w 2114586"/>
                <a:gd name="connsiteY4-168" fmla="*/ 509588 h 1036320"/>
                <a:gd name="connsiteX5-169" fmla="*/ 1706671 w 2114586"/>
                <a:gd name="connsiteY5-170" fmla="*/ 906459 h 1036320"/>
                <a:gd name="connsiteX6-171" fmla="*/ 1576810 w 2114586"/>
                <a:gd name="connsiteY6-172" fmla="*/ 1036320 h 1036320"/>
                <a:gd name="connsiteX7-173" fmla="*/ 129861 w 2114586"/>
                <a:gd name="connsiteY7-174" fmla="*/ 1036320 h 1036320"/>
                <a:gd name="connsiteX8-175" fmla="*/ 0 w 2114586"/>
                <a:gd name="connsiteY8-176" fmla="*/ 906459 h 1036320"/>
                <a:gd name="connsiteX9-177" fmla="*/ 0 w 2114586"/>
                <a:gd name="connsiteY9-178" fmla="*/ 129861 h 1036320"/>
                <a:gd name="connsiteX0-179" fmla="*/ 0 w 2114586"/>
                <a:gd name="connsiteY0-180" fmla="*/ 129861 h 1036320"/>
                <a:gd name="connsiteX1-181" fmla="*/ 129861 w 2114586"/>
                <a:gd name="connsiteY1-182" fmla="*/ 0 h 1036320"/>
                <a:gd name="connsiteX2-183" fmla="*/ 1576810 w 2114586"/>
                <a:gd name="connsiteY2-184" fmla="*/ 0 h 1036320"/>
                <a:gd name="connsiteX3-185" fmla="*/ 1811447 w 2114586"/>
                <a:gd name="connsiteY3-186" fmla="*/ 120336 h 1036320"/>
                <a:gd name="connsiteX4-187" fmla="*/ 2114550 w 2114586"/>
                <a:gd name="connsiteY4-188" fmla="*/ 509588 h 1036320"/>
                <a:gd name="connsiteX5-189" fmla="*/ 1706671 w 2114586"/>
                <a:gd name="connsiteY5-190" fmla="*/ 906459 h 1036320"/>
                <a:gd name="connsiteX6-191" fmla="*/ 1576810 w 2114586"/>
                <a:gd name="connsiteY6-192" fmla="*/ 1036320 h 1036320"/>
                <a:gd name="connsiteX7-193" fmla="*/ 129861 w 2114586"/>
                <a:gd name="connsiteY7-194" fmla="*/ 1036320 h 1036320"/>
                <a:gd name="connsiteX8-195" fmla="*/ 0 w 2114586"/>
                <a:gd name="connsiteY8-196" fmla="*/ 906459 h 1036320"/>
                <a:gd name="connsiteX9-197" fmla="*/ 0 w 2114586"/>
                <a:gd name="connsiteY9-198" fmla="*/ 129861 h 1036320"/>
                <a:gd name="connsiteX0-199" fmla="*/ 0 w 2114586"/>
                <a:gd name="connsiteY0-200" fmla="*/ 129861 h 1036320"/>
                <a:gd name="connsiteX1-201" fmla="*/ 129861 w 2114586"/>
                <a:gd name="connsiteY1-202" fmla="*/ 0 h 1036320"/>
                <a:gd name="connsiteX2-203" fmla="*/ 1576810 w 2114586"/>
                <a:gd name="connsiteY2-204" fmla="*/ 0 h 1036320"/>
                <a:gd name="connsiteX3-205" fmla="*/ 1811447 w 2114586"/>
                <a:gd name="connsiteY3-206" fmla="*/ 120336 h 1036320"/>
                <a:gd name="connsiteX4-207" fmla="*/ 2114550 w 2114586"/>
                <a:gd name="connsiteY4-208" fmla="*/ 509588 h 1036320"/>
                <a:gd name="connsiteX5-209" fmla="*/ 1706671 w 2114586"/>
                <a:gd name="connsiteY5-210" fmla="*/ 906459 h 1036320"/>
                <a:gd name="connsiteX6-211" fmla="*/ 1576810 w 2114586"/>
                <a:gd name="connsiteY6-212" fmla="*/ 1036320 h 1036320"/>
                <a:gd name="connsiteX7-213" fmla="*/ 129861 w 2114586"/>
                <a:gd name="connsiteY7-214" fmla="*/ 1036320 h 1036320"/>
                <a:gd name="connsiteX8-215" fmla="*/ 0 w 2114586"/>
                <a:gd name="connsiteY8-216" fmla="*/ 906459 h 1036320"/>
                <a:gd name="connsiteX9-217" fmla="*/ 0 w 2114586"/>
                <a:gd name="connsiteY9-218" fmla="*/ 129861 h 1036320"/>
                <a:gd name="connsiteX0-219" fmla="*/ 0 w 2114586"/>
                <a:gd name="connsiteY0-220" fmla="*/ 129861 h 1036320"/>
                <a:gd name="connsiteX1-221" fmla="*/ 129861 w 2114586"/>
                <a:gd name="connsiteY1-222" fmla="*/ 0 h 1036320"/>
                <a:gd name="connsiteX2-223" fmla="*/ 1576810 w 2114586"/>
                <a:gd name="connsiteY2-224" fmla="*/ 0 h 1036320"/>
                <a:gd name="connsiteX3-225" fmla="*/ 1811447 w 2114586"/>
                <a:gd name="connsiteY3-226" fmla="*/ 120336 h 1036320"/>
                <a:gd name="connsiteX4-227" fmla="*/ 2114550 w 2114586"/>
                <a:gd name="connsiteY4-228" fmla="*/ 509588 h 1036320"/>
                <a:gd name="connsiteX5-229" fmla="*/ 1749534 w 2114586"/>
                <a:gd name="connsiteY5-230" fmla="*/ 930271 h 1036320"/>
                <a:gd name="connsiteX6-231" fmla="*/ 1576810 w 2114586"/>
                <a:gd name="connsiteY6-232" fmla="*/ 1036320 h 1036320"/>
                <a:gd name="connsiteX7-233" fmla="*/ 129861 w 2114586"/>
                <a:gd name="connsiteY7-234" fmla="*/ 1036320 h 1036320"/>
                <a:gd name="connsiteX8-235" fmla="*/ 0 w 2114586"/>
                <a:gd name="connsiteY8-236" fmla="*/ 906459 h 1036320"/>
                <a:gd name="connsiteX9-237" fmla="*/ 0 w 2114586"/>
                <a:gd name="connsiteY9-238" fmla="*/ 129861 h 1036320"/>
                <a:gd name="connsiteX0-239" fmla="*/ 0 w 2114586"/>
                <a:gd name="connsiteY0-240" fmla="*/ 129861 h 1036320"/>
                <a:gd name="connsiteX1-241" fmla="*/ 129861 w 2114586"/>
                <a:gd name="connsiteY1-242" fmla="*/ 0 h 1036320"/>
                <a:gd name="connsiteX2-243" fmla="*/ 1576810 w 2114586"/>
                <a:gd name="connsiteY2-244" fmla="*/ 0 h 1036320"/>
                <a:gd name="connsiteX3-245" fmla="*/ 1811447 w 2114586"/>
                <a:gd name="connsiteY3-246" fmla="*/ 120336 h 1036320"/>
                <a:gd name="connsiteX4-247" fmla="*/ 2114550 w 2114586"/>
                <a:gd name="connsiteY4-248" fmla="*/ 509588 h 1036320"/>
                <a:gd name="connsiteX5-249" fmla="*/ 1749534 w 2114586"/>
                <a:gd name="connsiteY5-250" fmla="*/ 930271 h 1036320"/>
                <a:gd name="connsiteX6-251" fmla="*/ 1576810 w 2114586"/>
                <a:gd name="connsiteY6-252" fmla="*/ 1036320 h 1036320"/>
                <a:gd name="connsiteX7-253" fmla="*/ 129861 w 2114586"/>
                <a:gd name="connsiteY7-254" fmla="*/ 1036320 h 1036320"/>
                <a:gd name="connsiteX8-255" fmla="*/ 0 w 2114586"/>
                <a:gd name="connsiteY8-256" fmla="*/ 906459 h 1036320"/>
                <a:gd name="connsiteX9-257" fmla="*/ 0 w 2114586"/>
                <a:gd name="connsiteY9-258" fmla="*/ 129861 h 1036320"/>
                <a:gd name="connsiteX0-259" fmla="*/ 0 w 2114586"/>
                <a:gd name="connsiteY0-260" fmla="*/ 129861 h 1036320"/>
                <a:gd name="connsiteX1-261" fmla="*/ 129861 w 2114586"/>
                <a:gd name="connsiteY1-262" fmla="*/ 0 h 1036320"/>
                <a:gd name="connsiteX2-263" fmla="*/ 1576810 w 2114586"/>
                <a:gd name="connsiteY2-264" fmla="*/ 0 h 1036320"/>
                <a:gd name="connsiteX3-265" fmla="*/ 1811447 w 2114586"/>
                <a:gd name="connsiteY3-266" fmla="*/ 120336 h 1036320"/>
                <a:gd name="connsiteX4-267" fmla="*/ 2114550 w 2114586"/>
                <a:gd name="connsiteY4-268" fmla="*/ 509588 h 1036320"/>
                <a:gd name="connsiteX5-269" fmla="*/ 1749534 w 2114586"/>
                <a:gd name="connsiteY5-270" fmla="*/ 930271 h 1036320"/>
                <a:gd name="connsiteX6-271" fmla="*/ 1576810 w 2114586"/>
                <a:gd name="connsiteY6-272" fmla="*/ 1036320 h 1036320"/>
                <a:gd name="connsiteX7-273" fmla="*/ 129861 w 2114586"/>
                <a:gd name="connsiteY7-274" fmla="*/ 1036320 h 1036320"/>
                <a:gd name="connsiteX8-275" fmla="*/ 0 w 2114586"/>
                <a:gd name="connsiteY8-276" fmla="*/ 906459 h 1036320"/>
                <a:gd name="connsiteX9-277" fmla="*/ 0 w 2114586"/>
                <a:gd name="connsiteY9-278" fmla="*/ 129861 h 1036320"/>
                <a:gd name="connsiteX0-279" fmla="*/ 0 w 2114598"/>
                <a:gd name="connsiteY0-280" fmla="*/ 129861 h 1036320"/>
                <a:gd name="connsiteX1-281" fmla="*/ 129861 w 2114598"/>
                <a:gd name="connsiteY1-282" fmla="*/ 0 h 1036320"/>
                <a:gd name="connsiteX2-283" fmla="*/ 1576810 w 2114598"/>
                <a:gd name="connsiteY2-284" fmla="*/ 0 h 1036320"/>
                <a:gd name="connsiteX3-285" fmla="*/ 1811447 w 2114598"/>
                <a:gd name="connsiteY3-286" fmla="*/ 120336 h 1036320"/>
                <a:gd name="connsiteX4-287" fmla="*/ 2114550 w 2114598"/>
                <a:gd name="connsiteY4-288" fmla="*/ 509588 h 1036320"/>
                <a:gd name="connsiteX5-289" fmla="*/ 1782871 w 2114598"/>
                <a:gd name="connsiteY5-290" fmla="*/ 939796 h 1036320"/>
                <a:gd name="connsiteX6-291" fmla="*/ 1576810 w 2114598"/>
                <a:gd name="connsiteY6-292" fmla="*/ 1036320 h 1036320"/>
                <a:gd name="connsiteX7-293" fmla="*/ 129861 w 2114598"/>
                <a:gd name="connsiteY7-294" fmla="*/ 1036320 h 1036320"/>
                <a:gd name="connsiteX8-295" fmla="*/ 0 w 2114598"/>
                <a:gd name="connsiteY8-296" fmla="*/ 906459 h 1036320"/>
                <a:gd name="connsiteX9-297" fmla="*/ 0 w 2114598"/>
                <a:gd name="connsiteY9-298" fmla="*/ 129861 h 1036320"/>
                <a:gd name="connsiteX0-299" fmla="*/ 0 w 2114598"/>
                <a:gd name="connsiteY0-300" fmla="*/ 129861 h 1036320"/>
                <a:gd name="connsiteX1-301" fmla="*/ 129861 w 2114598"/>
                <a:gd name="connsiteY1-302" fmla="*/ 0 h 1036320"/>
                <a:gd name="connsiteX2-303" fmla="*/ 1576810 w 2114598"/>
                <a:gd name="connsiteY2-304" fmla="*/ 0 h 1036320"/>
                <a:gd name="connsiteX3-305" fmla="*/ 1811447 w 2114598"/>
                <a:gd name="connsiteY3-306" fmla="*/ 120336 h 1036320"/>
                <a:gd name="connsiteX4-307" fmla="*/ 2114550 w 2114598"/>
                <a:gd name="connsiteY4-308" fmla="*/ 509588 h 1036320"/>
                <a:gd name="connsiteX5-309" fmla="*/ 1782871 w 2114598"/>
                <a:gd name="connsiteY5-310" fmla="*/ 939796 h 1036320"/>
                <a:gd name="connsiteX6-311" fmla="*/ 1576810 w 2114598"/>
                <a:gd name="connsiteY6-312" fmla="*/ 1036320 h 1036320"/>
                <a:gd name="connsiteX7-313" fmla="*/ 129861 w 2114598"/>
                <a:gd name="connsiteY7-314" fmla="*/ 1036320 h 1036320"/>
                <a:gd name="connsiteX8-315" fmla="*/ 0 w 2114598"/>
                <a:gd name="connsiteY8-316" fmla="*/ 906459 h 1036320"/>
                <a:gd name="connsiteX9-317" fmla="*/ 0 w 2114598"/>
                <a:gd name="connsiteY9-318" fmla="*/ 129861 h 1036320"/>
                <a:gd name="connsiteX0-319" fmla="*/ 0 w 2114614"/>
                <a:gd name="connsiteY0-320" fmla="*/ 129861 h 1036320"/>
                <a:gd name="connsiteX1-321" fmla="*/ 129861 w 2114614"/>
                <a:gd name="connsiteY1-322" fmla="*/ 0 h 1036320"/>
                <a:gd name="connsiteX2-323" fmla="*/ 1576810 w 2114614"/>
                <a:gd name="connsiteY2-324" fmla="*/ 0 h 1036320"/>
                <a:gd name="connsiteX3-325" fmla="*/ 1811447 w 2114614"/>
                <a:gd name="connsiteY3-326" fmla="*/ 120336 h 1036320"/>
                <a:gd name="connsiteX4-327" fmla="*/ 2114550 w 2114614"/>
                <a:gd name="connsiteY4-328" fmla="*/ 509588 h 1036320"/>
                <a:gd name="connsiteX5-329" fmla="*/ 1782871 w 2114614"/>
                <a:gd name="connsiteY5-330" fmla="*/ 939796 h 1036320"/>
                <a:gd name="connsiteX6-331" fmla="*/ 1576810 w 2114614"/>
                <a:gd name="connsiteY6-332" fmla="*/ 1036320 h 1036320"/>
                <a:gd name="connsiteX7-333" fmla="*/ 129861 w 2114614"/>
                <a:gd name="connsiteY7-334" fmla="*/ 1036320 h 1036320"/>
                <a:gd name="connsiteX8-335" fmla="*/ 0 w 2114614"/>
                <a:gd name="connsiteY8-336" fmla="*/ 906459 h 1036320"/>
                <a:gd name="connsiteX9-337" fmla="*/ 0 w 2114614"/>
                <a:gd name="connsiteY9-338" fmla="*/ 129861 h 1036320"/>
                <a:gd name="connsiteX0-339" fmla="*/ 0 w 2114586"/>
                <a:gd name="connsiteY0-340" fmla="*/ 129861 h 1036320"/>
                <a:gd name="connsiteX1-341" fmla="*/ 129861 w 2114586"/>
                <a:gd name="connsiteY1-342" fmla="*/ 0 h 1036320"/>
                <a:gd name="connsiteX2-343" fmla="*/ 1576810 w 2114586"/>
                <a:gd name="connsiteY2-344" fmla="*/ 0 h 1036320"/>
                <a:gd name="connsiteX3-345" fmla="*/ 1811447 w 2114586"/>
                <a:gd name="connsiteY3-346" fmla="*/ 120336 h 1036320"/>
                <a:gd name="connsiteX4-347" fmla="*/ 2114550 w 2114586"/>
                <a:gd name="connsiteY4-348" fmla="*/ 509588 h 1036320"/>
                <a:gd name="connsiteX5-349" fmla="*/ 1782871 w 2114586"/>
                <a:gd name="connsiteY5-350" fmla="*/ 939796 h 1036320"/>
                <a:gd name="connsiteX6-351" fmla="*/ 1576810 w 2114586"/>
                <a:gd name="connsiteY6-352" fmla="*/ 1036320 h 1036320"/>
                <a:gd name="connsiteX7-353" fmla="*/ 129861 w 2114586"/>
                <a:gd name="connsiteY7-354" fmla="*/ 1036320 h 1036320"/>
                <a:gd name="connsiteX8-355" fmla="*/ 0 w 2114586"/>
                <a:gd name="connsiteY8-356" fmla="*/ 906459 h 1036320"/>
                <a:gd name="connsiteX9-357" fmla="*/ 0 w 2114586"/>
                <a:gd name="connsiteY9-358" fmla="*/ 129861 h 1036320"/>
                <a:gd name="connsiteX0-359" fmla="*/ 0 w 2114586"/>
                <a:gd name="connsiteY0-360" fmla="*/ 129861 h 1036320"/>
                <a:gd name="connsiteX1-361" fmla="*/ 129861 w 2114586"/>
                <a:gd name="connsiteY1-362" fmla="*/ 0 h 1036320"/>
                <a:gd name="connsiteX2-363" fmla="*/ 1576810 w 2114586"/>
                <a:gd name="connsiteY2-364" fmla="*/ 0 h 1036320"/>
                <a:gd name="connsiteX3-365" fmla="*/ 1811447 w 2114586"/>
                <a:gd name="connsiteY3-366" fmla="*/ 120336 h 1036320"/>
                <a:gd name="connsiteX4-367" fmla="*/ 2114550 w 2114586"/>
                <a:gd name="connsiteY4-368" fmla="*/ 509588 h 1036320"/>
                <a:gd name="connsiteX5-369" fmla="*/ 1806683 w 2114586"/>
                <a:gd name="connsiteY5-370" fmla="*/ 944558 h 1036320"/>
                <a:gd name="connsiteX6-371" fmla="*/ 1576810 w 2114586"/>
                <a:gd name="connsiteY6-372" fmla="*/ 1036320 h 1036320"/>
                <a:gd name="connsiteX7-373" fmla="*/ 129861 w 2114586"/>
                <a:gd name="connsiteY7-374" fmla="*/ 1036320 h 1036320"/>
                <a:gd name="connsiteX8-375" fmla="*/ 0 w 2114586"/>
                <a:gd name="connsiteY8-376" fmla="*/ 906459 h 1036320"/>
                <a:gd name="connsiteX9-377" fmla="*/ 0 w 2114586"/>
                <a:gd name="connsiteY9-378" fmla="*/ 129861 h 1036320"/>
                <a:gd name="connsiteX0-379" fmla="*/ 0 w 2114731"/>
                <a:gd name="connsiteY0-380" fmla="*/ 129861 h 1036320"/>
                <a:gd name="connsiteX1-381" fmla="*/ 129861 w 2114731"/>
                <a:gd name="connsiteY1-382" fmla="*/ 0 h 1036320"/>
                <a:gd name="connsiteX2-383" fmla="*/ 1576810 w 2114731"/>
                <a:gd name="connsiteY2-384" fmla="*/ 0 h 1036320"/>
                <a:gd name="connsiteX3-385" fmla="*/ 1811447 w 2114731"/>
                <a:gd name="connsiteY3-386" fmla="*/ 120336 h 1036320"/>
                <a:gd name="connsiteX4-387" fmla="*/ 2114550 w 2114731"/>
                <a:gd name="connsiteY4-388" fmla="*/ 509588 h 1036320"/>
                <a:gd name="connsiteX5-389" fmla="*/ 1806683 w 2114731"/>
                <a:gd name="connsiteY5-390" fmla="*/ 944558 h 1036320"/>
                <a:gd name="connsiteX6-391" fmla="*/ 1576810 w 2114731"/>
                <a:gd name="connsiteY6-392" fmla="*/ 1036320 h 1036320"/>
                <a:gd name="connsiteX7-393" fmla="*/ 129861 w 2114731"/>
                <a:gd name="connsiteY7-394" fmla="*/ 1036320 h 1036320"/>
                <a:gd name="connsiteX8-395" fmla="*/ 0 w 2114731"/>
                <a:gd name="connsiteY8-396" fmla="*/ 906459 h 1036320"/>
                <a:gd name="connsiteX9-397" fmla="*/ 0 w 2114731"/>
                <a:gd name="connsiteY9-398" fmla="*/ 129861 h 1036320"/>
                <a:gd name="connsiteX0-399" fmla="*/ 0 w 2143202"/>
                <a:gd name="connsiteY0-400" fmla="*/ 129861 h 1036320"/>
                <a:gd name="connsiteX1-401" fmla="*/ 129861 w 2143202"/>
                <a:gd name="connsiteY1-402" fmla="*/ 0 h 1036320"/>
                <a:gd name="connsiteX2-403" fmla="*/ 1576810 w 2143202"/>
                <a:gd name="connsiteY2-404" fmla="*/ 0 h 1036320"/>
                <a:gd name="connsiteX3-405" fmla="*/ 1811447 w 2143202"/>
                <a:gd name="connsiteY3-406" fmla="*/ 120336 h 1036320"/>
                <a:gd name="connsiteX4-407" fmla="*/ 2143125 w 2143202"/>
                <a:gd name="connsiteY4-408" fmla="*/ 509588 h 1036320"/>
                <a:gd name="connsiteX5-409" fmla="*/ 1806683 w 2143202"/>
                <a:gd name="connsiteY5-410" fmla="*/ 944558 h 1036320"/>
                <a:gd name="connsiteX6-411" fmla="*/ 1576810 w 2143202"/>
                <a:gd name="connsiteY6-412" fmla="*/ 1036320 h 1036320"/>
                <a:gd name="connsiteX7-413" fmla="*/ 129861 w 2143202"/>
                <a:gd name="connsiteY7-414" fmla="*/ 1036320 h 1036320"/>
                <a:gd name="connsiteX8-415" fmla="*/ 0 w 2143202"/>
                <a:gd name="connsiteY8-416" fmla="*/ 906459 h 1036320"/>
                <a:gd name="connsiteX9-417" fmla="*/ 0 w 2143202"/>
                <a:gd name="connsiteY9-418" fmla="*/ 129861 h 1036320"/>
                <a:gd name="connsiteX0-419" fmla="*/ 0 w 2143202"/>
                <a:gd name="connsiteY0-420" fmla="*/ 129861 h 1036320"/>
                <a:gd name="connsiteX1-421" fmla="*/ 129861 w 2143202"/>
                <a:gd name="connsiteY1-422" fmla="*/ 0 h 1036320"/>
                <a:gd name="connsiteX2-423" fmla="*/ 1576810 w 2143202"/>
                <a:gd name="connsiteY2-424" fmla="*/ 0 h 1036320"/>
                <a:gd name="connsiteX3-425" fmla="*/ 1840022 w 2143202"/>
                <a:gd name="connsiteY3-426" fmla="*/ 107636 h 1036320"/>
                <a:gd name="connsiteX4-427" fmla="*/ 2143125 w 2143202"/>
                <a:gd name="connsiteY4-428" fmla="*/ 509588 h 1036320"/>
                <a:gd name="connsiteX5-429" fmla="*/ 1806683 w 2143202"/>
                <a:gd name="connsiteY5-430" fmla="*/ 944558 h 1036320"/>
                <a:gd name="connsiteX6-431" fmla="*/ 1576810 w 2143202"/>
                <a:gd name="connsiteY6-432" fmla="*/ 1036320 h 1036320"/>
                <a:gd name="connsiteX7-433" fmla="*/ 129861 w 2143202"/>
                <a:gd name="connsiteY7-434" fmla="*/ 1036320 h 1036320"/>
                <a:gd name="connsiteX8-435" fmla="*/ 0 w 2143202"/>
                <a:gd name="connsiteY8-436" fmla="*/ 906459 h 1036320"/>
                <a:gd name="connsiteX9-437" fmla="*/ 0 w 2143202"/>
                <a:gd name="connsiteY9-438" fmla="*/ 129861 h 1036320"/>
              </a:gdLst>
              <a:ahLst/>
              <a:cxnLst>
                <a:cxn ang="0">
                  <a:pos x="connsiteX0-419" y="connsiteY0-420"/>
                </a:cxn>
                <a:cxn ang="0">
                  <a:pos x="connsiteX1-421" y="connsiteY1-422"/>
                </a:cxn>
                <a:cxn ang="0">
                  <a:pos x="connsiteX2-423" y="connsiteY2-424"/>
                </a:cxn>
                <a:cxn ang="0">
                  <a:pos x="connsiteX3-425" y="connsiteY3-426"/>
                </a:cxn>
                <a:cxn ang="0">
                  <a:pos x="connsiteX4-427" y="connsiteY4-428"/>
                </a:cxn>
                <a:cxn ang="0">
                  <a:pos x="connsiteX5-429" y="connsiteY5-430"/>
                </a:cxn>
                <a:cxn ang="0">
                  <a:pos x="connsiteX6-431" y="connsiteY6-432"/>
                </a:cxn>
                <a:cxn ang="0">
                  <a:pos x="connsiteX7-433" y="connsiteY7-434"/>
                </a:cxn>
                <a:cxn ang="0">
                  <a:pos x="connsiteX8-435" y="connsiteY8-436"/>
                </a:cxn>
                <a:cxn ang="0">
                  <a:pos x="connsiteX9-437" y="connsiteY9-438"/>
                </a:cxn>
              </a:cxnLst>
              <a:rect l="l" t="t" r="r" b="b"/>
              <a:pathLst>
                <a:path w="2143202" h="1036320">
                  <a:moveTo>
                    <a:pt x="0" y="129861"/>
                  </a:moveTo>
                  <a:cubicBezTo>
                    <a:pt x="0" y="58141"/>
                    <a:pt x="58141" y="0"/>
                    <a:pt x="129861" y="0"/>
                  </a:cubicBezTo>
                  <a:lnTo>
                    <a:pt x="1576810" y="0"/>
                  </a:lnTo>
                  <a:cubicBezTo>
                    <a:pt x="1648530" y="0"/>
                    <a:pt x="1782872" y="69254"/>
                    <a:pt x="1840022" y="107636"/>
                  </a:cubicBezTo>
                  <a:cubicBezTo>
                    <a:pt x="2052180" y="223100"/>
                    <a:pt x="2145278" y="375075"/>
                    <a:pt x="2143125" y="509588"/>
                  </a:cubicBezTo>
                  <a:cubicBezTo>
                    <a:pt x="2145278" y="633941"/>
                    <a:pt x="2104568" y="794805"/>
                    <a:pt x="1806683" y="944558"/>
                  </a:cubicBezTo>
                  <a:cubicBezTo>
                    <a:pt x="1720959" y="1021040"/>
                    <a:pt x="1648530" y="1036320"/>
                    <a:pt x="1576810" y="1036320"/>
                  </a:cubicBezTo>
                  <a:lnTo>
                    <a:pt x="129861" y="1036320"/>
                  </a:lnTo>
                  <a:cubicBezTo>
                    <a:pt x="58141" y="1036320"/>
                    <a:pt x="0" y="978179"/>
                    <a:pt x="0" y="906459"/>
                  </a:cubicBezTo>
                  <a:lnTo>
                    <a:pt x="0" y="129861"/>
                  </a:lnTo>
                  <a:close/>
                </a:path>
              </a:pathLst>
            </a:custGeom>
            <a:solidFill>
              <a:srgbClr val="01ACBE"/>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69" name="任意多边形 68"/>
            <p:cNvSpPr/>
            <p:nvPr/>
          </p:nvSpPr>
          <p:spPr>
            <a:xfrm flipH="1">
              <a:off x="5541746" y="2869662"/>
              <a:ext cx="5109028" cy="1408957"/>
            </a:xfrm>
            <a:custGeom>
              <a:avLst/>
              <a:gdLst>
                <a:gd name="connsiteX0" fmla="*/ 5051503 w 5428342"/>
                <a:gd name="connsiteY0" fmla="*/ 225265 h 1497017"/>
                <a:gd name="connsiteX1" fmla="*/ 5175324 w 5428342"/>
                <a:gd name="connsiteY1" fmla="*/ 349086 h 1497017"/>
                <a:gd name="connsiteX2" fmla="*/ 5175324 w 5428342"/>
                <a:gd name="connsiteY2" fmla="*/ 748509 h 1497017"/>
                <a:gd name="connsiteX3" fmla="*/ 5174003 w 5428342"/>
                <a:gd name="connsiteY3" fmla="*/ 748509 h 1497017"/>
                <a:gd name="connsiteX4" fmla="*/ 5174003 w 5428342"/>
                <a:gd name="connsiteY4" fmla="*/ 748509 h 1497017"/>
                <a:gd name="connsiteX5" fmla="*/ 5175323 w 5428342"/>
                <a:gd name="connsiteY5" fmla="*/ 748509 h 1497017"/>
                <a:gd name="connsiteX6" fmla="*/ 5175323 w 5428342"/>
                <a:gd name="connsiteY6" fmla="*/ 1147932 h 1497017"/>
                <a:gd name="connsiteX7" fmla="*/ 5051502 w 5428342"/>
                <a:gd name="connsiteY7" fmla="*/ 1271753 h 1497017"/>
                <a:gd name="connsiteX8" fmla="*/ 4181935 w 5428342"/>
                <a:gd name="connsiteY8" fmla="*/ 1271753 h 1497017"/>
                <a:gd name="connsiteX9" fmla="*/ 3733494 w 5428342"/>
                <a:gd name="connsiteY9" fmla="*/ 1271753 h 1497017"/>
                <a:gd name="connsiteX10" fmla="*/ 3639436 w 5428342"/>
                <a:gd name="connsiteY10" fmla="*/ 1271753 h 1497017"/>
                <a:gd name="connsiteX11" fmla="*/ 3514076 w 5428342"/>
                <a:gd name="connsiteY11" fmla="*/ 1244454 h 1497017"/>
                <a:gd name="connsiteX12" fmla="*/ 3342954 w 5428342"/>
                <a:gd name="connsiteY12" fmla="*/ 1141461 h 1497017"/>
                <a:gd name="connsiteX13" fmla="*/ 3326962 w 5428342"/>
                <a:gd name="connsiteY13" fmla="*/ 1131780 h 1497017"/>
                <a:gd name="connsiteX14" fmla="*/ 2818407 w 5428342"/>
                <a:gd name="connsiteY14" fmla="*/ 838338 h 1497017"/>
                <a:gd name="connsiteX15" fmla="*/ 2609938 w 5428342"/>
                <a:gd name="connsiteY15" fmla="*/ 838338 h 1497017"/>
                <a:gd name="connsiteX16" fmla="*/ 1984645 w 5428342"/>
                <a:gd name="connsiteY16" fmla="*/ 1199139 h 1497017"/>
                <a:gd name="connsiteX17" fmla="*/ 1981719 w 5428342"/>
                <a:gd name="connsiteY17" fmla="*/ 1199139 h 1497017"/>
                <a:gd name="connsiteX18" fmla="*/ 1906428 w 5428342"/>
                <a:gd name="connsiteY18" fmla="*/ 1244454 h 1497017"/>
                <a:gd name="connsiteX19" fmla="*/ 1781068 w 5428342"/>
                <a:gd name="connsiteY19" fmla="*/ 1271753 h 1497017"/>
                <a:gd name="connsiteX20" fmla="*/ 1734358 w 5428342"/>
                <a:gd name="connsiteY20" fmla="*/ 1271753 h 1497017"/>
                <a:gd name="connsiteX21" fmla="*/ 1238568 w 5428342"/>
                <a:gd name="connsiteY21" fmla="*/ 1271753 h 1497017"/>
                <a:gd name="connsiteX22" fmla="*/ 376844 w 5428342"/>
                <a:gd name="connsiteY22" fmla="*/ 1271753 h 1497017"/>
                <a:gd name="connsiteX23" fmla="*/ 253023 w 5428342"/>
                <a:gd name="connsiteY23" fmla="*/ 1147932 h 1497017"/>
                <a:gd name="connsiteX24" fmla="*/ 253023 w 5428342"/>
                <a:gd name="connsiteY24" fmla="*/ 851378 h 1497017"/>
                <a:gd name="connsiteX25" fmla="*/ 252910 w 5428342"/>
                <a:gd name="connsiteY25" fmla="*/ 851378 h 1497017"/>
                <a:gd name="connsiteX26" fmla="*/ 252910 w 5428342"/>
                <a:gd name="connsiteY26" fmla="*/ 645638 h 1497017"/>
                <a:gd name="connsiteX27" fmla="*/ 253024 w 5428342"/>
                <a:gd name="connsiteY27" fmla="*/ 645638 h 1497017"/>
                <a:gd name="connsiteX28" fmla="*/ 253024 w 5428342"/>
                <a:gd name="connsiteY28" fmla="*/ 349086 h 1497017"/>
                <a:gd name="connsiteX29" fmla="*/ 376845 w 5428342"/>
                <a:gd name="connsiteY29" fmla="*/ 225265 h 1497017"/>
                <a:gd name="connsiteX30" fmla="*/ 1238569 w 5428342"/>
                <a:gd name="connsiteY30" fmla="*/ 225265 h 1497017"/>
                <a:gd name="connsiteX31" fmla="*/ 1734359 w 5428342"/>
                <a:gd name="connsiteY31" fmla="*/ 225265 h 1497017"/>
                <a:gd name="connsiteX32" fmla="*/ 1781069 w 5428342"/>
                <a:gd name="connsiteY32" fmla="*/ 225265 h 1497017"/>
                <a:gd name="connsiteX33" fmla="*/ 1906429 w 5428342"/>
                <a:gd name="connsiteY33" fmla="*/ 252564 h 1497017"/>
                <a:gd name="connsiteX34" fmla="*/ 1981720 w 5428342"/>
                <a:gd name="connsiteY34" fmla="*/ 297879 h 1497017"/>
                <a:gd name="connsiteX35" fmla="*/ 1984646 w 5428342"/>
                <a:gd name="connsiteY35" fmla="*/ 297879 h 1497017"/>
                <a:gd name="connsiteX36" fmla="*/ 2609939 w 5428342"/>
                <a:gd name="connsiteY36" fmla="*/ 658680 h 1497017"/>
                <a:gd name="connsiteX37" fmla="*/ 2818408 w 5428342"/>
                <a:gd name="connsiteY37" fmla="*/ 658680 h 1497017"/>
                <a:gd name="connsiteX38" fmla="*/ 3326963 w 5428342"/>
                <a:gd name="connsiteY38" fmla="*/ 365238 h 1497017"/>
                <a:gd name="connsiteX39" fmla="*/ 3342955 w 5428342"/>
                <a:gd name="connsiteY39" fmla="*/ 355557 h 1497017"/>
                <a:gd name="connsiteX40" fmla="*/ 3514076 w 5428342"/>
                <a:gd name="connsiteY40" fmla="*/ 252564 h 1497017"/>
                <a:gd name="connsiteX41" fmla="*/ 3639436 w 5428342"/>
                <a:gd name="connsiteY41" fmla="*/ 225265 h 1497017"/>
                <a:gd name="connsiteX42" fmla="*/ 3733495 w 5428342"/>
                <a:gd name="connsiteY42" fmla="*/ 225265 h 1497017"/>
                <a:gd name="connsiteX43" fmla="*/ 4181936 w 5428342"/>
                <a:gd name="connsiteY43" fmla="*/ 225265 h 1497017"/>
                <a:gd name="connsiteX44" fmla="*/ 3605041 w 5428342"/>
                <a:gd name="connsiteY44" fmla="*/ 0 h 1497017"/>
                <a:gd name="connsiteX45" fmla="*/ 3392166 w 5428342"/>
                <a:gd name="connsiteY45" fmla="*/ 58972 h 1497017"/>
                <a:gd name="connsiteX46" fmla="*/ 2818407 w 5428342"/>
                <a:gd name="connsiteY46" fmla="*/ 395057 h 1497017"/>
                <a:gd name="connsiteX47" fmla="*/ 2609938 w 5428342"/>
                <a:gd name="connsiteY47" fmla="*/ 395057 h 1497017"/>
                <a:gd name="connsiteX48" fmla="*/ 2214473 w 5428342"/>
                <a:gd name="connsiteY48" fmla="*/ 166869 h 1497017"/>
                <a:gd name="connsiteX49" fmla="*/ 2121315 w 5428342"/>
                <a:gd name="connsiteY49" fmla="*/ 109372 h 1497017"/>
                <a:gd name="connsiteX50" fmla="*/ 2037624 w 5428342"/>
                <a:gd name="connsiteY50" fmla="*/ 58972 h 1497017"/>
                <a:gd name="connsiteX51" fmla="*/ 1824749 w 5428342"/>
                <a:gd name="connsiteY51" fmla="*/ 0 h 1497017"/>
                <a:gd name="connsiteX52" fmla="*/ 1230424 w 5428342"/>
                <a:gd name="connsiteY52" fmla="*/ 849 h 1497017"/>
                <a:gd name="connsiteX53" fmla="*/ 1230424 w 5428342"/>
                <a:gd name="connsiteY53" fmla="*/ 2413 h 1497017"/>
                <a:gd name="connsiteX54" fmla="*/ 133438 w 5428342"/>
                <a:gd name="connsiteY54" fmla="*/ 2413 h 1497017"/>
                <a:gd name="connsiteX55" fmla="*/ 0 w 5428342"/>
                <a:gd name="connsiteY55" fmla="*/ 135851 h 1497017"/>
                <a:gd name="connsiteX56" fmla="*/ 0 w 5428342"/>
                <a:gd name="connsiteY56" fmla="*/ 914375 h 1497017"/>
                <a:gd name="connsiteX57" fmla="*/ 0 w 5428342"/>
                <a:gd name="connsiteY57" fmla="*/ 1363579 h 1497017"/>
                <a:gd name="connsiteX58" fmla="*/ 133438 w 5428342"/>
                <a:gd name="connsiteY58" fmla="*/ 1497017 h 1497017"/>
                <a:gd name="connsiteX59" fmla="*/ 1686405 w 5428342"/>
                <a:gd name="connsiteY59" fmla="*/ 1497017 h 1497017"/>
                <a:gd name="connsiteX60" fmla="*/ 1686405 w 5428342"/>
                <a:gd name="connsiteY60" fmla="*/ 1496820 h 1497017"/>
                <a:gd name="connsiteX61" fmla="*/ 1824749 w 5428342"/>
                <a:gd name="connsiteY61" fmla="*/ 1497017 h 1497017"/>
                <a:gd name="connsiteX62" fmla="*/ 2037624 w 5428342"/>
                <a:gd name="connsiteY62" fmla="*/ 1438045 h 1497017"/>
                <a:gd name="connsiteX63" fmla="*/ 2121315 w 5428342"/>
                <a:gd name="connsiteY63" fmla="*/ 1387645 h 1497017"/>
                <a:gd name="connsiteX64" fmla="*/ 2154423 w 5428342"/>
                <a:gd name="connsiteY64" fmla="*/ 1367211 h 1497017"/>
                <a:gd name="connsiteX65" fmla="*/ 2609938 w 5428342"/>
                <a:gd name="connsiteY65" fmla="*/ 1104373 h 1497017"/>
                <a:gd name="connsiteX66" fmla="*/ 2818407 w 5428342"/>
                <a:gd name="connsiteY66" fmla="*/ 1104373 h 1497017"/>
                <a:gd name="connsiteX67" fmla="*/ 3119246 w 5428342"/>
                <a:gd name="connsiteY67" fmla="*/ 1277961 h 1497017"/>
                <a:gd name="connsiteX68" fmla="*/ 3119246 w 5428342"/>
                <a:gd name="connsiteY68" fmla="*/ 1280155 h 1497017"/>
                <a:gd name="connsiteX69" fmla="*/ 3180682 w 5428342"/>
                <a:gd name="connsiteY69" fmla="*/ 1317854 h 1497017"/>
                <a:gd name="connsiteX70" fmla="*/ 3377450 w 5428342"/>
                <a:gd name="connsiteY70" fmla="*/ 1438045 h 1497017"/>
                <a:gd name="connsiteX71" fmla="*/ 3590324 w 5428342"/>
                <a:gd name="connsiteY71" fmla="*/ 1497017 h 1497017"/>
                <a:gd name="connsiteX72" fmla="*/ 3630476 w 5428342"/>
                <a:gd name="connsiteY72" fmla="*/ 1496960 h 1497017"/>
                <a:gd name="connsiteX73" fmla="*/ 3630476 w 5428342"/>
                <a:gd name="connsiteY73" fmla="*/ 1497017 h 1497017"/>
                <a:gd name="connsiteX74" fmla="*/ 5294904 w 5428342"/>
                <a:gd name="connsiteY74" fmla="*/ 1497017 h 1497017"/>
                <a:gd name="connsiteX75" fmla="*/ 5428342 w 5428342"/>
                <a:gd name="connsiteY75" fmla="*/ 1363579 h 1497017"/>
                <a:gd name="connsiteX76" fmla="*/ 5428342 w 5428342"/>
                <a:gd name="connsiteY76" fmla="*/ 914375 h 1497017"/>
                <a:gd name="connsiteX77" fmla="*/ 5428342 w 5428342"/>
                <a:gd name="connsiteY77" fmla="*/ 135851 h 1497017"/>
                <a:gd name="connsiteX78" fmla="*/ 5294904 w 5428342"/>
                <a:gd name="connsiteY78" fmla="*/ 2413 h 1497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428342" h="1497017">
                  <a:moveTo>
                    <a:pt x="5051503" y="225265"/>
                  </a:moveTo>
                  <a:cubicBezTo>
                    <a:pt x="5119887" y="225265"/>
                    <a:pt x="5175324" y="280702"/>
                    <a:pt x="5175324" y="349086"/>
                  </a:cubicBezTo>
                  <a:lnTo>
                    <a:pt x="5175324" y="748509"/>
                  </a:lnTo>
                  <a:lnTo>
                    <a:pt x="5174003" y="748509"/>
                  </a:lnTo>
                  <a:lnTo>
                    <a:pt x="5174003" y="748509"/>
                  </a:lnTo>
                  <a:lnTo>
                    <a:pt x="5175323" y="748509"/>
                  </a:lnTo>
                  <a:lnTo>
                    <a:pt x="5175323" y="1147932"/>
                  </a:lnTo>
                  <a:cubicBezTo>
                    <a:pt x="5175323" y="1216316"/>
                    <a:pt x="5119886" y="1271753"/>
                    <a:pt x="5051502" y="1271753"/>
                  </a:cubicBezTo>
                  <a:lnTo>
                    <a:pt x="4181935" y="1271753"/>
                  </a:lnTo>
                  <a:lnTo>
                    <a:pt x="3733494" y="1271753"/>
                  </a:lnTo>
                  <a:lnTo>
                    <a:pt x="3639436" y="1271753"/>
                  </a:lnTo>
                  <a:cubicBezTo>
                    <a:pt x="3606696" y="1267479"/>
                    <a:pt x="3543196" y="1263204"/>
                    <a:pt x="3514076" y="1244454"/>
                  </a:cubicBezTo>
                  <a:cubicBezTo>
                    <a:pt x="3453199" y="1208094"/>
                    <a:pt x="3396266" y="1173732"/>
                    <a:pt x="3342954" y="1141461"/>
                  </a:cubicBezTo>
                  <a:lnTo>
                    <a:pt x="3326962" y="1131780"/>
                  </a:lnTo>
                  <a:lnTo>
                    <a:pt x="2818407" y="838338"/>
                  </a:lnTo>
                  <a:cubicBezTo>
                    <a:pt x="2761246" y="806413"/>
                    <a:pt x="2667099" y="806413"/>
                    <a:pt x="2609938" y="838338"/>
                  </a:cubicBezTo>
                  <a:lnTo>
                    <a:pt x="1984645" y="1199139"/>
                  </a:lnTo>
                  <a:lnTo>
                    <a:pt x="1981719" y="1199139"/>
                  </a:lnTo>
                  <a:lnTo>
                    <a:pt x="1906428" y="1244454"/>
                  </a:lnTo>
                  <a:cubicBezTo>
                    <a:pt x="1877307" y="1263204"/>
                    <a:pt x="1813808" y="1267479"/>
                    <a:pt x="1781068" y="1271753"/>
                  </a:cubicBezTo>
                  <a:lnTo>
                    <a:pt x="1734358" y="1271753"/>
                  </a:lnTo>
                  <a:lnTo>
                    <a:pt x="1238568" y="1271753"/>
                  </a:lnTo>
                  <a:lnTo>
                    <a:pt x="376844" y="1271753"/>
                  </a:lnTo>
                  <a:cubicBezTo>
                    <a:pt x="308460" y="1271753"/>
                    <a:pt x="253023" y="1216316"/>
                    <a:pt x="253023" y="1147932"/>
                  </a:cubicBezTo>
                  <a:lnTo>
                    <a:pt x="253023" y="851378"/>
                  </a:lnTo>
                  <a:lnTo>
                    <a:pt x="252910" y="851378"/>
                  </a:lnTo>
                  <a:lnTo>
                    <a:pt x="252910" y="645638"/>
                  </a:lnTo>
                  <a:lnTo>
                    <a:pt x="253024" y="645638"/>
                  </a:lnTo>
                  <a:lnTo>
                    <a:pt x="253024" y="349086"/>
                  </a:lnTo>
                  <a:cubicBezTo>
                    <a:pt x="253024" y="280702"/>
                    <a:pt x="308461" y="225265"/>
                    <a:pt x="376845" y="225265"/>
                  </a:cubicBezTo>
                  <a:lnTo>
                    <a:pt x="1238569" y="225265"/>
                  </a:lnTo>
                  <a:lnTo>
                    <a:pt x="1734359" y="225265"/>
                  </a:lnTo>
                  <a:lnTo>
                    <a:pt x="1781069" y="225265"/>
                  </a:lnTo>
                  <a:cubicBezTo>
                    <a:pt x="1813808" y="229540"/>
                    <a:pt x="1877308" y="233814"/>
                    <a:pt x="1906429" y="252564"/>
                  </a:cubicBezTo>
                  <a:lnTo>
                    <a:pt x="1981720" y="297879"/>
                  </a:lnTo>
                  <a:lnTo>
                    <a:pt x="1984646" y="297879"/>
                  </a:lnTo>
                  <a:lnTo>
                    <a:pt x="2609939" y="658680"/>
                  </a:lnTo>
                  <a:cubicBezTo>
                    <a:pt x="2667099" y="690605"/>
                    <a:pt x="2761247" y="690605"/>
                    <a:pt x="2818408" y="658680"/>
                  </a:cubicBezTo>
                  <a:lnTo>
                    <a:pt x="3326963" y="365238"/>
                  </a:lnTo>
                  <a:lnTo>
                    <a:pt x="3342955" y="355557"/>
                  </a:lnTo>
                  <a:cubicBezTo>
                    <a:pt x="3396266" y="323286"/>
                    <a:pt x="3453200" y="288924"/>
                    <a:pt x="3514076" y="252564"/>
                  </a:cubicBezTo>
                  <a:cubicBezTo>
                    <a:pt x="3543197" y="233814"/>
                    <a:pt x="3606697" y="229540"/>
                    <a:pt x="3639436" y="225265"/>
                  </a:cubicBezTo>
                  <a:lnTo>
                    <a:pt x="3733495" y="225265"/>
                  </a:lnTo>
                  <a:lnTo>
                    <a:pt x="4181936" y="225265"/>
                  </a:lnTo>
                  <a:close/>
                  <a:moveTo>
                    <a:pt x="3605041" y="0"/>
                  </a:moveTo>
                  <a:cubicBezTo>
                    <a:pt x="3490656" y="2769"/>
                    <a:pt x="3467950" y="22427"/>
                    <a:pt x="3392166" y="58972"/>
                  </a:cubicBezTo>
                  <a:cubicBezTo>
                    <a:pt x="3279295" y="124100"/>
                    <a:pt x="2948779" y="339043"/>
                    <a:pt x="2818407" y="395057"/>
                  </a:cubicBezTo>
                  <a:cubicBezTo>
                    <a:pt x="2688036" y="451071"/>
                    <a:pt x="2667099" y="428663"/>
                    <a:pt x="2609938" y="395057"/>
                  </a:cubicBezTo>
                  <a:lnTo>
                    <a:pt x="2214473" y="166869"/>
                  </a:lnTo>
                  <a:lnTo>
                    <a:pt x="2121315" y="109372"/>
                  </a:lnTo>
                  <a:cubicBezTo>
                    <a:pt x="2087603" y="88662"/>
                    <a:pt x="2058788" y="71184"/>
                    <a:pt x="2037624" y="58972"/>
                  </a:cubicBezTo>
                  <a:cubicBezTo>
                    <a:pt x="1961840" y="22427"/>
                    <a:pt x="1939134" y="2769"/>
                    <a:pt x="1824749" y="0"/>
                  </a:cubicBezTo>
                  <a:lnTo>
                    <a:pt x="1230424" y="849"/>
                  </a:lnTo>
                  <a:lnTo>
                    <a:pt x="1230424" y="2413"/>
                  </a:lnTo>
                  <a:lnTo>
                    <a:pt x="133438" y="2413"/>
                  </a:lnTo>
                  <a:cubicBezTo>
                    <a:pt x="59742" y="2413"/>
                    <a:pt x="0" y="62155"/>
                    <a:pt x="0" y="135851"/>
                  </a:cubicBezTo>
                  <a:lnTo>
                    <a:pt x="0" y="914375"/>
                  </a:lnTo>
                  <a:lnTo>
                    <a:pt x="0" y="1363579"/>
                  </a:lnTo>
                  <a:cubicBezTo>
                    <a:pt x="0" y="1437275"/>
                    <a:pt x="59742" y="1497017"/>
                    <a:pt x="133438" y="1497017"/>
                  </a:cubicBezTo>
                  <a:lnTo>
                    <a:pt x="1686405" y="1497017"/>
                  </a:lnTo>
                  <a:lnTo>
                    <a:pt x="1686405" y="1496820"/>
                  </a:lnTo>
                  <a:lnTo>
                    <a:pt x="1824749" y="1497017"/>
                  </a:lnTo>
                  <a:cubicBezTo>
                    <a:pt x="1939134" y="1494248"/>
                    <a:pt x="1961840" y="1474590"/>
                    <a:pt x="2037624" y="1438045"/>
                  </a:cubicBezTo>
                  <a:cubicBezTo>
                    <a:pt x="2058788" y="1425834"/>
                    <a:pt x="2087603" y="1408355"/>
                    <a:pt x="2121315" y="1387645"/>
                  </a:cubicBezTo>
                  <a:lnTo>
                    <a:pt x="2154423" y="1367211"/>
                  </a:lnTo>
                  <a:lnTo>
                    <a:pt x="2609938" y="1104373"/>
                  </a:lnTo>
                  <a:cubicBezTo>
                    <a:pt x="2667099" y="1070767"/>
                    <a:pt x="2761246" y="1070767"/>
                    <a:pt x="2818407" y="1104373"/>
                  </a:cubicBezTo>
                  <a:lnTo>
                    <a:pt x="3119246" y="1277961"/>
                  </a:lnTo>
                  <a:lnTo>
                    <a:pt x="3119246" y="1280155"/>
                  </a:lnTo>
                  <a:lnTo>
                    <a:pt x="3180682" y="1317854"/>
                  </a:lnTo>
                  <a:cubicBezTo>
                    <a:pt x="3262190" y="1368131"/>
                    <a:pt x="3335123" y="1413622"/>
                    <a:pt x="3377450" y="1438045"/>
                  </a:cubicBezTo>
                  <a:cubicBezTo>
                    <a:pt x="3453233" y="1474590"/>
                    <a:pt x="3475939" y="1494248"/>
                    <a:pt x="3590324" y="1497017"/>
                  </a:cubicBezTo>
                  <a:lnTo>
                    <a:pt x="3630476" y="1496960"/>
                  </a:lnTo>
                  <a:lnTo>
                    <a:pt x="3630476" y="1497017"/>
                  </a:lnTo>
                  <a:lnTo>
                    <a:pt x="5294904" y="1497017"/>
                  </a:lnTo>
                  <a:cubicBezTo>
                    <a:pt x="5368600" y="1497017"/>
                    <a:pt x="5428342" y="1437275"/>
                    <a:pt x="5428342" y="1363579"/>
                  </a:cubicBezTo>
                  <a:lnTo>
                    <a:pt x="5428342" y="914375"/>
                  </a:lnTo>
                  <a:lnTo>
                    <a:pt x="5428342" y="135851"/>
                  </a:lnTo>
                  <a:cubicBezTo>
                    <a:pt x="5428342" y="62155"/>
                    <a:pt x="5368600" y="2413"/>
                    <a:pt x="5294904" y="2413"/>
                  </a:cubicBezTo>
                  <a:close/>
                </a:path>
              </a:pathLst>
            </a:custGeom>
            <a:gradFill flip="none" rotWithShape="1">
              <a:gsLst>
                <a:gs pos="100000">
                  <a:srgbClr val="EAEAEA"/>
                </a:gs>
                <a:gs pos="0">
                  <a:sysClr val="window" lastClr="FFFFFF"/>
                </a:gs>
              </a:gsLst>
              <a:lin ang="18900000" scaled="1"/>
              <a:tileRect/>
            </a:gradFill>
            <a:ln w="25400" cap="flat" cmpd="sng" algn="ctr">
              <a:noFill/>
              <a:prstDash val="solid"/>
            </a:ln>
            <a:effectLst>
              <a:outerShdw blurRad="127000" dist="76200" dir="2700000" algn="tl" rotWithShape="0">
                <a:prstClr val="black">
                  <a:alpha val="40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wrap="square" rtlCol="0" anchor="ctr">
              <a:noAutofit/>
            </a:bodyPr>
            <a:lstStyle/>
            <a:p>
              <a:pPr algn="ctr"/>
              <a:endParaRPr lang="zh-CN" altLang="en-US" dirty="0">
                <a:solidFill>
                  <a:prstClr val="white"/>
                </a:solidFill>
              </a:endParaRPr>
            </a:p>
          </p:txBody>
        </p:sp>
        <p:sp>
          <p:nvSpPr>
            <p:cNvPr id="70" name="任意多边形 69"/>
            <p:cNvSpPr/>
            <p:nvPr/>
          </p:nvSpPr>
          <p:spPr>
            <a:xfrm rot="10800000">
              <a:off x="5541746" y="2869660"/>
              <a:ext cx="5109028" cy="1408957"/>
            </a:xfrm>
            <a:custGeom>
              <a:avLst/>
              <a:gdLst>
                <a:gd name="connsiteX0" fmla="*/ 5428342 w 5428342"/>
                <a:gd name="connsiteY0" fmla="*/ 1363579 h 1497017"/>
                <a:gd name="connsiteX1" fmla="*/ 5428342 w 5428342"/>
                <a:gd name="connsiteY1" fmla="*/ 914375 h 1497017"/>
                <a:gd name="connsiteX2" fmla="*/ 5428342 w 5428342"/>
                <a:gd name="connsiteY2" fmla="*/ 135851 h 1497017"/>
                <a:gd name="connsiteX3" fmla="*/ 5294904 w 5428342"/>
                <a:gd name="connsiteY3" fmla="*/ 2413 h 1497017"/>
                <a:gd name="connsiteX4" fmla="*/ 3605041 w 5428342"/>
                <a:gd name="connsiteY4" fmla="*/ 0 h 1497017"/>
                <a:gd name="connsiteX5" fmla="*/ 3392166 w 5428342"/>
                <a:gd name="connsiteY5" fmla="*/ 58972 h 1497017"/>
                <a:gd name="connsiteX6" fmla="*/ 2818407 w 5428342"/>
                <a:gd name="connsiteY6" fmla="*/ 395057 h 1497017"/>
                <a:gd name="connsiteX7" fmla="*/ 2609938 w 5428342"/>
                <a:gd name="connsiteY7" fmla="*/ 395057 h 1497017"/>
                <a:gd name="connsiteX8" fmla="*/ 2214473 w 5428342"/>
                <a:gd name="connsiteY8" fmla="*/ 166869 h 1497017"/>
                <a:gd name="connsiteX9" fmla="*/ 2121315 w 5428342"/>
                <a:gd name="connsiteY9" fmla="*/ 109372 h 1497017"/>
                <a:gd name="connsiteX10" fmla="*/ 2037624 w 5428342"/>
                <a:gd name="connsiteY10" fmla="*/ 58972 h 1497017"/>
                <a:gd name="connsiteX11" fmla="*/ 1824749 w 5428342"/>
                <a:gd name="connsiteY11" fmla="*/ 0 h 1497017"/>
                <a:gd name="connsiteX12" fmla="*/ 1230424 w 5428342"/>
                <a:gd name="connsiteY12" fmla="*/ 849 h 1497017"/>
                <a:gd name="connsiteX13" fmla="*/ 1230424 w 5428342"/>
                <a:gd name="connsiteY13" fmla="*/ 2413 h 1497017"/>
                <a:gd name="connsiteX14" fmla="*/ 133438 w 5428342"/>
                <a:gd name="connsiteY14" fmla="*/ 2413 h 1497017"/>
                <a:gd name="connsiteX15" fmla="*/ 0 w 5428342"/>
                <a:gd name="connsiteY15" fmla="*/ 135851 h 1497017"/>
                <a:gd name="connsiteX16" fmla="*/ 0 w 5428342"/>
                <a:gd name="connsiteY16" fmla="*/ 914375 h 1497017"/>
                <a:gd name="connsiteX17" fmla="*/ 0 w 5428342"/>
                <a:gd name="connsiteY17" fmla="*/ 1363579 h 1497017"/>
                <a:gd name="connsiteX18" fmla="*/ 133438 w 5428342"/>
                <a:gd name="connsiteY18" fmla="*/ 1497017 h 1497017"/>
                <a:gd name="connsiteX19" fmla="*/ 1686405 w 5428342"/>
                <a:gd name="connsiteY19" fmla="*/ 1497017 h 1497017"/>
                <a:gd name="connsiteX20" fmla="*/ 1686405 w 5428342"/>
                <a:gd name="connsiteY20" fmla="*/ 1496820 h 1497017"/>
                <a:gd name="connsiteX21" fmla="*/ 1824749 w 5428342"/>
                <a:gd name="connsiteY21" fmla="*/ 1497017 h 1497017"/>
                <a:gd name="connsiteX22" fmla="*/ 2037624 w 5428342"/>
                <a:gd name="connsiteY22" fmla="*/ 1438045 h 1497017"/>
                <a:gd name="connsiteX23" fmla="*/ 2121315 w 5428342"/>
                <a:gd name="connsiteY23" fmla="*/ 1387645 h 1497017"/>
                <a:gd name="connsiteX24" fmla="*/ 2154423 w 5428342"/>
                <a:gd name="connsiteY24" fmla="*/ 1367211 h 1497017"/>
                <a:gd name="connsiteX25" fmla="*/ 2609938 w 5428342"/>
                <a:gd name="connsiteY25" fmla="*/ 1104373 h 1497017"/>
                <a:gd name="connsiteX26" fmla="*/ 2818407 w 5428342"/>
                <a:gd name="connsiteY26" fmla="*/ 1104373 h 1497017"/>
                <a:gd name="connsiteX27" fmla="*/ 3119246 w 5428342"/>
                <a:gd name="connsiteY27" fmla="*/ 1277961 h 1497017"/>
                <a:gd name="connsiteX28" fmla="*/ 3119246 w 5428342"/>
                <a:gd name="connsiteY28" fmla="*/ 1280155 h 1497017"/>
                <a:gd name="connsiteX29" fmla="*/ 3180682 w 5428342"/>
                <a:gd name="connsiteY29" fmla="*/ 1317854 h 1497017"/>
                <a:gd name="connsiteX30" fmla="*/ 3377450 w 5428342"/>
                <a:gd name="connsiteY30" fmla="*/ 1438045 h 1497017"/>
                <a:gd name="connsiteX31" fmla="*/ 3590324 w 5428342"/>
                <a:gd name="connsiteY31" fmla="*/ 1497017 h 1497017"/>
                <a:gd name="connsiteX32" fmla="*/ 3630476 w 5428342"/>
                <a:gd name="connsiteY32" fmla="*/ 1496960 h 1497017"/>
                <a:gd name="connsiteX33" fmla="*/ 3630476 w 5428342"/>
                <a:gd name="connsiteY33" fmla="*/ 1497017 h 1497017"/>
                <a:gd name="connsiteX34" fmla="*/ 5294904 w 5428342"/>
                <a:gd name="connsiteY34" fmla="*/ 1497017 h 1497017"/>
                <a:gd name="connsiteX35" fmla="*/ 5428342 w 5428342"/>
                <a:gd name="connsiteY35" fmla="*/ 1363579 h 1497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428342" h="1497017">
                  <a:moveTo>
                    <a:pt x="5428342" y="1363579"/>
                  </a:moveTo>
                  <a:lnTo>
                    <a:pt x="5428342" y="914375"/>
                  </a:lnTo>
                  <a:lnTo>
                    <a:pt x="5428342" y="135851"/>
                  </a:lnTo>
                  <a:cubicBezTo>
                    <a:pt x="5428342" y="62155"/>
                    <a:pt x="5368600" y="2413"/>
                    <a:pt x="5294904" y="2413"/>
                  </a:cubicBezTo>
                  <a:lnTo>
                    <a:pt x="3605041" y="0"/>
                  </a:lnTo>
                  <a:cubicBezTo>
                    <a:pt x="3490656" y="2769"/>
                    <a:pt x="3467950" y="22427"/>
                    <a:pt x="3392166" y="58972"/>
                  </a:cubicBezTo>
                  <a:cubicBezTo>
                    <a:pt x="3279295" y="124100"/>
                    <a:pt x="2948779" y="339043"/>
                    <a:pt x="2818407" y="395057"/>
                  </a:cubicBezTo>
                  <a:cubicBezTo>
                    <a:pt x="2688036" y="451071"/>
                    <a:pt x="2667099" y="428663"/>
                    <a:pt x="2609938" y="395057"/>
                  </a:cubicBezTo>
                  <a:lnTo>
                    <a:pt x="2214473" y="166869"/>
                  </a:lnTo>
                  <a:lnTo>
                    <a:pt x="2121315" y="109372"/>
                  </a:lnTo>
                  <a:cubicBezTo>
                    <a:pt x="2087603" y="88662"/>
                    <a:pt x="2058788" y="71184"/>
                    <a:pt x="2037624" y="58972"/>
                  </a:cubicBezTo>
                  <a:cubicBezTo>
                    <a:pt x="1961840" y="22427"/>
                    <a:pt x="1939134" y="2769"/>
                    <a:pt x="1824749" y="0"/>
                  </a:cubicBezTo>
                  <a:lnTo>
                    <a:pt x="1230424" y="849"/>
                  </a:lnTo>
                  <a:lnTo>
                    <a:pt x="1230424" y="2413"/>
                  </a:lnTo>
                  <a:lnTo>
                    <a:pt x="133438" y="2413"/>
                  </a:lnTo>
                  <a:cubicBezTo>
                    <a:pt x="59742" y="2413"/>
                    <a:pt x="0" y="62155"/>
                    <a:pt x="0" y="135851"/>
                  </a:cubicBezTo>
                  <a:lnTo>
                    <a:pt x="0" y="914375"/>
                  </a:lnTo>
                  <a:lnTo>
                    <a:pt x="0" y="1363579"/>
                  </a:lnTo>
                  <a:cubicBezTo>
                    <a:pt x="0" y="1437275"/>
                    <a:pt x="59742" y="1497017"/>
                    <a:pt x="133438" y="1497017"/>
                  </a:cubicBezTo>
                  <a:lnTo>
                    <a:pt x="1686405" y="1497017"/>
                  </a:lnTo>
                  <a:lnTo>
                    <a:pt x="1686405" y="1496820"/>
                  </a:lnTo>
                  <a:lnTo>
                    <a:pt x="1824749" y="1497017"/>
                  </a:lnTo>
                  <a:cubicBezTo>
                    <a:pt x="1939134" y="1494248"/>
                    <a:pt x="1961840" y="1474590"/>
                    <a:pt x="2037624" y="1438045"/>
                  </a:cubicBezTo>
                  <a:cubicBezTo>
                    <a:pt x="2058788" y="1425834"/>
                    <a:pt x="2087603" y="1408355"/>
                    <a:pt x="2121315" y="1387645"/>
                  </a:cubicBezTo>
                  <a:lnTo>
                    <a:pt x="2154423" y="1367211"/>
                  </a:lnTo>
                  <a:lnTo>
                    <a:pt x="2609938" y="1104373"/>
                  </a:lnTo>
                  <a:cubicBezTo>
                    <a:pt x="2667099" y="1070767"/>
                    <a:pt x="2761246" y="1070767"/>
                    <a:pt x="2818407" y="1104373"/>
                  </a:cubicBezTo>
                  <a:lnTo>
                    <a:pt x="3119246" y="1277961"/>
                  </a:lnTo>
                  <a:lnTo>
                    <a:pt x="3119246" y="1280155"/>
                  </a:lnTo>
                  <a:lnTo>
                    <a:pt x="3180682" y="1317854"/>
                  </a:lnTo>
                  <a:cubicBezTo>
                    <a:pt x="3262190" y="1368131"/>
                    <a:pt x="3335123" y="1413622"/>
                    <a:pt x="3377450" y="1438045"/>
                  </a:cubicBezTo>
                  <a:cubicBezTo>
                    <a:pt x="3453233" y="1474590"/>
                    <a:pt x="3475939" y="1494248"/>
                    <a:pt x="3590324" y="1497017"/>
                  </a:cubicBezTo>
                  <a:lnTo>
                    <a:pt x="3630476" y="1496960"/>
                  </a:lnTo>
                  <a:lnTo>
                    <a:pt x="3630476" y="1497017"/>
                  </a:lnTo>
                  <a:lnTo>
                    <a:pt x="5294904" y="1497017"/>
                  </a:lnTo>
                  <a:cubicBezTo>
                    <a:pt x="5368600" y="1497017"/>
                    <a:pt x="5428342" y="1437275"/>
                    <a:pt x="5428342" y="1363579"/>
                  </a:cubicBezTo>
                  <a:close/>
                </a:path>
              </a:pathLst>
            </a:custGeom>
            <a:solidFill>
              <a:sysClr val="window" lastClr="FFFFFF">
                <a:alpha val="0"/>
              </a:sysClr>
            </a:solidFill>
            <a:ln w="25400" cap="flat" cmpd="sng" algn="ctr">
              <a:gradFill flip="none" rotWithShape="1">
                <a:gsLst>
                  <a:gs pos="59000">
                    <a:srgbClr val="FBFBFB"/>
                  </a:gs>
                  <a:gs pos="0">
                    <a:srgbClr val="C7C7C7"/>
                  </a:gs>
                </a:gsLst>
                <a:lin ang="2700000" scaled="1"/>
                <a:tileRect/>
              </a:grad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wrap="square" rtlCol="0" anchor="ctr">
              <a:noAutofit/>
            </a:bodyPr>
            <a:lstStyle/>
            <a:p>
              <a:pPr algn="ctr"/>
              <a:endParaRPr lang="zh-CN" altLang="en-US" dirty="0">
                <a:solidFill>
                  <a:prstClr val="white"/>
                </a:solidFill>
              </a:endParaRPr>
            </a:p>
          </p:txBody>
        </p:sp>
        <p:grpSp>
          <p:nvGrpSpPr>
            <p:cNvPr id="71" name="Group 52"/>
            <p:cNvGrpSpPr>
              <a:grpSpLocks noChangeAspect="1"/>
            </p:cNvGrpSpPr>
            <p:nvPr/>
          </p:nvGrpSpPr>
          <p:grpSpPr bwMode="auto">
            <a:xfrm>
              <a:off x="6361914" y="3292988"/>
              <a:ext cx="567188" cy="562297"/>
              <a:chOff x="3783" y="2102"/>
              <a:chExt cx="116" cy="115"/>
            </a:xfrm>
            <a:solidFill>
              <a:sysClr val="window" lastClr="FFFFFF"/>
            </a:solidFill>
            <a:effectLst>
              <a:outerShdw blurRad="50800" dist="25400" dir="2700000" algn="tl" rotWithShape="0">
                <a:prstClr val="black">
                  <a:alpha val="40000"/>
                </a:prstClr>
              </a:outerShdw>
            </a:effectLst>
          </p:grpSpPr>
          <p:sp>
            <p:nvSpPr>
              <p:cNvPr id="72" name="Freeform 53"/>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3" name="Freeform 54"/>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4" name="Freeform 55"/>
              <p:cNvSpPr/>
              <p:nvPr/>
            </p:nvSpPr>
            <p:spPr bwMode="auto">
              <a:xfrm>
                <a:off x="3839" y="2115"/>
                <a:ext cx="7" cy="10"/>
              </a:xfrm>
              <a:custGeom>
                <a:avLst/>
                <a:gdLst>
                  <a:gd name="T0" fmla="*/ 1 w 3"/>
                  <a:gd name="T1" fmla="*/ 4 h 4"/>
                  <a:gd name="T2" fmla="*/ 1 w 3"/>
                  <a:gd name="T3" fmla="*/ 4 h 4"/>
                  <a:gd name="T4" fmla="*/ 3 w 3"/>
                  <a:gd name="T5" fmla="*/ 3 h 4"/>
                  <a:gd name="T6" fmla="*/ 3 w 3"/>
                  <a:gd name="T7" fmla="*/ 0 h 4"/>
                  <a:gd name="T8" fmla="*/ 1 w 3"/>
                  <a:gd name="T9" fmla="*/ 0 h 4"/>
                  <a:gd name="T10" fmla="*/ 0 w 3"/>
                  <a:gd name="T11" fmla="*/ 0 h 4"/>
                  <a:gd name="T12" fmla="*/ 0 w 3"/>
                  <a:gd name="T13" fmla="*/ 3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3" y="4"/>
                      <a:pt x="3" y="3"/>
                    </a:cubicBezTo>
                    <a:cubicBezTo>
                      <a:pt x="3" y="0"/>
                      <a:pt x="3" y="0"/>
                      <a:pt x="3" y="0"/>
                    </a:cubicBezTo>
                    <a:cubicBezTo>
                      <a:pt x="2" y="0"/>
                      <a:pt x="2" y="0"/>
                      <a:pt x="1" y="0"/>
                    </a:cubicBezTo>
                    <a:cubicBezTo>
                      <a:pt x="1" y="0"/>
                      <a:pt x="0" y="0"/>
                      <a:pt x="0" y="0"/>
                    </a:cubicBezTo>
                    <a:cubicBezTo>
                      <a:pt x="0" y="3"/>
                      <a:pt x="0" y="3"/>
                      <a:pt x="0" y="3"/>
                    </a:cubicBezTo>
                    <a:cubicBezTo>
                      <a:pt x="0" y="4"/>
                      <a:pt x="0"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5" name="Freeform 56"/>
              <p:cNvSpPr/>
              <p:nvPr/>
            </p:nvSpPr>
            <p:spPr bwMode="auto">
              <a:xfrm>
                <a:off x="3839" y="2195"/>
                <a:ext cx="7" cy="10"/>
              </a:xfrm>
              <a:custGeom>
                <a:avLst/>
                <a:gdLst>
                  <a:gd name="T0" fmla="*/ 1 w 3"/>
                  <a:gd name="T1" fmla="*/ 0 h 4"/>
                  <a:gd name="T2" fmla="*/ 1 w 3"/>
                  <a:gd name="T3" fmla="*/ 0 h 4"/>
                  <a:gd name="T4" fmla="*/ 0 w 3"/>
                  <a:gd name="T5" fmla="*/ 1 h 4"/>
                  <a:gd name="T6" fmla="*/ 0 w 3"/>
                  <a:gd name="T7" fmla="*/ 4 h 4"/>
                  <a:gd name="T8" fmla="*/ 1 w 3"/>
                  <a:gd name="T9" fmla="*/ 4 h 4"/>
                  <a:gd name="T10" fmla="*/ 3 w 3"/>
                  <a:gd name="T11" fmla="*/ 4 h 4"/>
                  <a:gd name="T12" fmla="*/ 3 w 3"/>
                  <a:gd name="T13" fmla="*/ 1 h 4"/>
                  <a:gd name="T14" fmla="*/ 1 w 3"/>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0"/>
                    </a:moveTo>
                    <a:cubicBezTo>
                      <a:pt x="1" y="0"/>
                      <a:pt x="1" y="0"/>
                      <a:pt x="1" y="0"/>
                    </a:cubicBezTo>
                    <a:cubicBezTo>
                      <a:pt x="0" y="0"/>
                      <a:pt x="0" y="1"/>
                      <a:pt x="0" y="1"/>
                    </a:cubicBezTo>
                    <a:cubicBezTo>
                      <a:pt x="0" y="4"/>
                      <a:pt x="0" y="4"/>
                      <a:pt x="0" y="4"/>
                    </a:cubicBezTo>
                    <a:cubicBezTo>
                      <a:pt x="0" y="4"/>
                      <a:pt x="1" y="4"/>
                      <a:pt x="1" y="4"/>
                    </a:cubicBezTo>
                    <a:cubicBezTo>
                      <a:pt x="2" y="4"/>
                      <a:pt x="2" y="4"/>
                      <a:pt x="3" y="4"/>
                    </a:cubicBezTo>
                    <a:cubicBezTo>
                      <a:pt x="3" y="1"/>
                      <a:pt x="3" y="1"/>
                      <a:pt x="3" y="1"/>
                    </a:cubicBezTo>
                    <a:cubicBezTo>
                      <a:pt x="3"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6" name="Freeform 57"/>
              <p:cNvSpPr/>
              <p:nvPr/>
            </p:nvSpPr>
            <p:spPr bwMode="auto">
              <a:xfrm>
                <a:off x="3796" y="2155"/>
                <a:ext cx="10" cy="10"/>
              </a:xfrm>
              <a:custGeom>
                <a:avLst/>
                <a:gdLst>
                  <a:gd name="T0" fmla="*/ 3 w 4"/>
                  <a:gd name="T1" fmla="*/ 0 h 4"/>
                  <a:gd name="T2" fmla="*/ 0 w 4"/>
                  <a:gd name="T3" fmla="*/ 0 h 4"/>
                  <a:gd name="T4" fmla="*/ 0 w 4"/>
                  <a:gd name="T5" fmla="*/ 2 h 4"/>
                  <a:gd name="T6" fmla="*/ 0 w 4"/>
                  <a:gd name="T7" fmla="*/ 4 h 4"/>
                  <a:gd name="T8" fmla="*/ 3 w 4"/>
                  <a:gd name="T9" fmla="*/ 4 h 4"/>
                  <a:gd name="T10" fmla="*/ 4 w 4"/>
                  <a:gd name="T11" fmla="*/ 2 h 4"/>
                  <a:gd name="T12" fmla="*/ 4 w 4"/>
                  <a:gd name="T13" fmla="*/ 2 h 4"/>
                  <a:gd name="T14" fmla="*/ 3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0"/>
                    </a:moveTo>
                    <a:cubicBezTo>
                      <a:pt x="0" y="0"/>
                      <a:pt x="0" y="0"/>
                      <a:pt x="0" y="0"/>
                    </a:cubicBezTo>
                    <a:cubicBezTo>
                      <a:pt x="0" y="1"/>
                      <a:pt x="0" y="1"/>
                      <a:pt x="0" y="2"/>
                    </a:cubicBezTo>
                    <a:cubicBezTo>
                      <a:pt x="0" y="3"/>
                      <a:pt x="0" y="3"/>
                      <a:pt x="0" y="4"/>
                    </a:cubicBezTo>
                    <a:cubicBezTo>
                      <a:pt x="3" y="4"/>
                      <a:pt x="3" y="4"/>
                      <a:pt x="3" y="4"/>
                    </a:cubicBezTo>
                    <a:cubicBezTo>
                      <a:pt x="4" y="4"/>
                      <a:pt x="4" y="3"/>
                      <a:pt x="4" y="2"/>
                    </a:cubicBezTo>
                    <a:cubicBezTo>
                      <a:pt x="4" y="2"/>
                      <a:pt x="4" y="2"/>
                      <a:pt x="4" y="2"/>
                    </a:cubicBezTo>
                    <a:cubicBezTo>
                      <a:pt x="4" y="1"/>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7" name="Freeform 58"/>
              <p:cNvSpPr/>
              <p:nvPr/>
            </p:nvSpPr>
            <p:spPr bwMode="auto">
              <a:xfrm>
                <a:off x="3877" y="2155"/>
                <a:ext cx="10" cy="10"/>
              </a:xfrm>
              <a:custGeom>
                <a:avLst/>
                <a:gdLst>
                  <a:gd name="T0" fmla="*/ 4 w 4"/>
                  <a:gd name="T1" fmla="*/ 0 h 4"/>
                  <a:gd name="T2" fmla="*/ 2 w 4"/>
                  <a:gd name="T3" fmla="*/ 0 h 4"/>
                  <a:gd name="T4" fmla="*/ 0 w 4"/>
                  <a:gd name="T5" fmla="*/ 2 h 4"/>
                  <a:gd name="T6" fmla="*/ 0 w 4"/>
                  <a:gd name="T7" fmla="*/ 2 h 4"/>
                  <a:gd name="T8" fmla="*/ 2 w 4"/>
                  <a:gd name="T9" fmla="*/ 4 h 4"/>
                  <a:gd name="T10" fmla="*/ 4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2" y="0"/>
                      <a:pt x="2" y="0"/>
                      <a:pt x="2" y="0"/>
                    </a:cubicBezTo>
                    <a:cubicBezTo>
                      <a:pt x="1" y="0"/>
                      <a:pt x="0" y="1"/>
                      <a:pt x="0" y="2"/>
                    </a:cubicBezTo>
                    <a:cubicBezTo>
                      <a:pt x="0" y="2"/>
                      <a:pt x="0" y="2"/>
                      <a:pt x="0" y="2"/>
                    </a:cubicBezTo>
                    <a:cubicBezTo>
                      <a:pt x="0" y="3"/>
                      <a:pt x="1" y="4"/>
                      <a:pt x="2" y="4"/>
                    </a:cubicBezTo>
                    <a:cubicBezTo>
                      <a:pt x="4" y="4"/>
                      <a:pt x="4" y="4"/>
                      <a:pt x="4" y="4"/>
                    </a:cubicBezTo>
                    <a:cubicBezTo>
                      <a:pt x="4" y="3"/>
                      <a:pt x="4" y="3"/>
                      <a:pt x="4" y="2"/>
                    </a:cubicBezTo>
                    <a:cubicBezTo>
                      <a:pt x="4" y="1"/>
                      <a:pt x="4"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8" name="Freeform 59"/>
              <p:cNvSpPr/>
              <p:nvPr/>
            </p:nvSpPr>
            <p:spPr bwMode="auto">
              <a:xfrm>
                <a:off x="3813" y="2127"/>
                <a:ext cx="33" cy="38"/>
              </a:xfrm>
              <a:custGeom>
                <a:avLst/>
                <a:gdLst>
                  <a:gd name="T0" fmla="*/ 11 w 13"/>
                  <a:gd name="T1" fmla="*/ 0 h 15"/>
                  <a:gd name="T2" fmla="*/ 10 w 13"/>
                  <a:gd name="T3" fmla="*/ 2 h 15"/>
                  <a:gd name="T4" fmla="*/ 10 w 13"/>
                  <a:gd name="T5" fmla="*/ 11 h 15"/>
                  <a:gd name="T6" fmla="*/ 9 w 13"/>
                  <a:gd name="T7" fmla="*/ 12 h 15"/>
                  <a:gd name="T8" fmla="*/ 2 w 13"/>
                  <a:gd name="T9" fmla="*/ 12 h 15"/>
                  <a:gd name="T10" fmla="*/ 0 w 13"/>
                  <a:gd name="T11" fmla="*/ 14 h 15"/>
                  <a:gd name="T12" fmla="*/ 2 w 13"/>
                  <a:gd name="T13" fmla="*/ 15 h 15"/>
                  <a:gd name="T14" fmla="*/ 11 w 13"/>
                  <a:gd name="T15" fmla="*/ 15 h 15"/>
                  <a:gd name="T16" fmla="*/ 12 w 13"/>
                  <a:gd name="T17" fmla="*/ 15 h 15"/>
                  <a:gd name="T18" fmla="*/ 12 w 13"/>
                  <a:gd name="T19" fmla="*/ 15 h 15"/>
                  <a:gd name="T20" fmla="*/ 13 w 13"/>
                  <a:gd name="T21" fmla="*/ 13 h 15"/>
                  <a:gd name="T22" fmla="*/ 13 w 13"/>
                  <a:gd name="T23" fmla="*/ 2 h 15"/>
                  <a:gd name="T24" fmla="*/ 11 w 13"/>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5">
                    <a:moveTo>
                      <a:pt x="11" y="0"/>
                    </a:moveTo>
                    <a:cubicBezTo>
                      <a:pt x="10" y="0"/>
                      <a:pt x="10" y="1"/>
                      <a:pt x="10" y="2"/>
                    </a:cubicBezTo>
                    <a:cubicBezTo>
                      <a:pt x="10" y="11"/>
                      <a:pt x="10" y="11"/>
                      <a:pt x="10" y="11"/>
                    </a:cubicBezTo>
                    <a:cubicBezTo>
                      <a:pt x="10" y="12"/>
                      <a:pt x="9" y="12"/>
                      <a:pt x="9" y="12"/>
                    </a:cubicBezTo>
                    <a:cubicBezTo>
                      <a:pt x="2" y="12"/>
                      <a:pt x="2" y="12"/>
                      <a:pt x="2" y="12"/>
                    </a:cubicBezTo>
                    <a:cubicBezTo>
                      <a:pt x="1" y="12"/>
                      <a:pt x="0" y="13"/>
                      <a:pt x="0" y="14"/>
                    </a:cubicBezTo>
                    <a:cubicBezTo>
                      <a:pt x="0" y="14"/>
                      <a:pt x="1" y="15"/>
                      <a:pt x="2" y="15"/>
                    </a:cubicBezTo>
                    <a:cubicBezTo>
                      <a:pt x="11" y="15"/>
                      <a:pt x="11" y="15"/>
                      <a:pt x="11" y="15"/>
                    </a:cubicBezTo>
                    <a:cubicBezTo>
                      <a:pt x="11" y="15"/>
                      <a:pt x="12" y="15"/>
                      <a:pt x="12" y="15"/>
                    </a:cubicBezTo>
                    <a:cubicBezTo>
                      <a:pt x="12" y="15"/>
                      <a:pt x="12" y="15"/>
                      <a:pt x="12" y="15"/>
                    </a:cubicBezTo>
                    <a:cubicBezTo>
                      <a:pt x="13" y="14"/>
                      <a:pt x="13" y="14"/>
                      <a:pt x="13" y="13"/>
                    </a:cubicBezTo>
                    <a:cubicBezTo>
                      <a:pt x="13" y="2"/>
                      <a:pt x="13" y="2"/>
                      <a:pt x="13" y="2"/>
                    </a:cubicBezTo>
                    <a:cubicBezTo>
                      <a:pt x="13" y="1"/>
                      <a:pt x="12"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79" name="Group 68"/>
            <p:cNvGrpSpPr>
              <a:grpSpLocks noChangeAspect="1"/>
            </p:cNvGrpSpPr>
            <p:nvPr/>
          </p:nvGrpSpPr>
          <p:grpSpPr bwMode="auto">
            <a:xfrm>
              <a:off x="9313428" y="3314216"/>
              <a:ext cx="539531" cy="519841"/>
              <a:chOff x="3770" y="2095"/>
              <a:chExt cx="137" cy="132"/>
            </a:xfrm>
            <a:solidFill>
              <a:sysClr val="window" lastClr="FFFFFF"/>
            </a:solidFill>
            <a:effectLst>
              <a:outerShdw blurRad="50800" dist="25400" dir="2700000" algn="tl" rotWithShape="0">
                <a:prstClr val="black">
                  <a:alpha val="40000"/>
                </a:prstClr>
              </a:outerShdw>
            </a:effectLst>
          </p:grpSpPr>
          <p:sp>
            <p:nvSpPr>
              <p:cNvPr id="80" name="Freeform 69"/>
              <p:cNvSpPr/>
              <p:nvPr/>
            </p:nvSpPr>
            <p:spPr bwMode="auto">
              <a:xfrm>
                <a:off x="3770" y="2190"/>
                <a:ext cx="137" cy="37"/>
              </a:xfrm>
              <a:custGeom>
                <a:avLst/>
                <a:gdLst>
                  <a:gd name="T0" fmla="*/ 52 w 55"/>
                  <a:gd name="T1" fmla="*/ 6 h 15"/>
                  <a:gd name="T2" fmla="*/ 38 w 55"/>
                  <a:gd name="T3" fmla="*/ 6 h 15"/>
                  <a:gd name="T4" fmla="*/ 37 w 55"/>
                  <a:gd name="T5" fmla="*/ 6 h 15"/>
                  <a:gd name="T6" fmla="*/ 37 w 55"/>
                  <a:gd name="T7" fmla="*/ 3 h 15"/>
                  <a:gd name="T8" fmla="*/ 37 w 55"/>
                  <a:gd name="T9" fmla="*/ 1 h 15"/>
                  <a:gd name="T10" fmla="*/ 35 w 55"/>
                  <a:gd name="T11" fmla="*/ 0 h 15"/>
                  <a:gd name="T12" fmla="*/ 20 w 55"/>
                  <a:gd name="T13" fmla="*/ 0 h 15"/>
                  <a:gd name="T14" fmla="*/ 18 w 55"/>
                  <a:gd name="T15" fmla="*/ 3 h 15"/>
                  <a:gd name="T16" fmla="*/ 18 w 55"/>
                  <a:gd name="T17" fmla="*/ 6 h 15"/>
                  <a:gd name="T18" fmla="*/ 18 w 55"/>
                  <a:gd name="T19" fmla="*/ 6 h 15"/>
                  <a:gd name="T20" fmla="*/ 3 w 55"/>
                  <a:gd name="T21" fmla="*/ 6 h 15"/>
                  <a:gd name="T22" fmla="*/ 0 w 55"/>
                  <a:gd name="T23" fmla="*/ 8 h 15"/>
                  <a:gd name="T24" fmla="*/ 0 w 55"/>
                  <a:gd name="T25" fmla="*/ 14 h 15"/>
                  <a:gd name="T26" fmla="*/ 1 w 55"/>
                  <a:gd name="T27" fmla="*/ 15 h 15"/>
                  <a:gd name="T28" fmla="*/ 2 w 55"/>
                  <a:gd name="T29" fmla="*/ 14 h 15"/>
                  <a:gd name="T30" fmla="*/ 2 w 55"/>
                  <a:gd name="T31" fmla="*/ 8 h 15"/>
                  <a:gd name="T32" fmla="*/ 3 w 55"/>
                  <a:gd name="T33" fmla="*/ 8 h 15"/>
                  <a:gd name="T34" fmla="*/ 18 w 55"/>
                  <a:gd name="T35" fmla="*/ 8 h 15"/>
                  <a:gd name="T36" fmla="*/ 18 w 55"/>
                  <a:gd name="T37" fmla="*/ 8 h 15"/>
                  <a:gd name="T38" fmla="*/ 18 w 55"/>
                  <a:gd name="T39" fmla="*/ 9 h 15"/>
                  <a:gd name="T40" fmla="*/ 19 w 55"/>
                  <a:gd name="T41" fmla="*/ 9 h 15"/>
                  <a:gd name="T42" fmla="*/ 20 w 55"/>
                  <a:gd name="T43" fmla="*/ 9 h 15"/>
                  <a:gd name="T44" fmla="*/ 20 w 55"/>
                  <a:gd name="T45" fmla="*/ 8 h 15"/>
                  <a:gd name="T46" fmla="*/ 20 w 55"/>
                  <a:gd name="T47" fmla="*/ 3 h 15"/>
                  <a:gd name="T48" fmla="*/ 20 w 55"/>
                  <a:gd name="T49" fmla="*/ 2 h 15"/>
                  <a:gd name="T50" fmla="*/ 35 w 55"/>
                  <a:gd name="T51" fmla="*/ 2 h 15"/>
                  <a:gd name="T52" fmla="*/ 35 w 55"/>
                  <a:gd name="T53" fmla="*/ 3 h 15"/>
                  <a:gd name="T54" fmla="*/ 35 w 55"/>
                  <a:gd name="T55" fmla="*/ 8 h 15"/>
                  <a:gd name="T56" fmla="*/ 36 w 55"/>
                  <a:gd name="T57" fmla="*/ 9 h 15"/>
                  <a:gd name="T58" fmla="*/ 36 w 55"/>
                  <a:gd name="T59" fmla="*/ 9 h 15"/>
                  <a:gd name="T60" fmla="*/ 37 w 55"/>
                  <a:gd name="T61" fmla="*/ 9 h 15"/>
                  <a:gd name="T62" fmla="*/ 37 w 55"/>
                  <a:gd name="T63" fmla="*/ 8 h 15"/>
                  <a:gd name="T64" fmla="*/ 38 w 55"/>
                  <a:gd name="T65" fmla="*/ 8 h 15"/>
                  <a:gd name="T66" fmla="*/ 52 w 55"/>
                  <a:gd name="T67" fmla="*/ 8 h 15"/>
                  <a:gd name="T68" fmla="*/ 53 w 55"/>
                  <a:gd name="T69" fmla="*/ 8 h 15"/>
                  <a:gd name="T70" fmla="*/ 53 w 55"/>
                  <a:gd name="T71" fmla="*/ 14 h 15"/>
                  <a:gd name="T72" fmla="*/ 54 w 55"/>
                  <a:gd name="T73" fmla="*/ 15 h 15"/>
                  <a:gd name="T74" fmla="*/ 55 w 55"/>
                  <a:gd name="T75" fmla="*/ 14 h 15"/>
                  <a:gd name="T76" fmla="*/ 55 w 55"/>
                  <a:gd name="T77" fmla="*/ 8 h 15"/>
                  <a:gd name="T78" fmla="*/ 52 w 55"/>
                  <a:gd name="T79"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 h="15">
                    <a:moveTo>
                      <a:pt x="52" y="6"/>
                    </a:moveTo>
                    <a:cubicBezTo>
                      <a:pt x="38" y="6"/>
                      <a:pt x="38" y="6"/>
                      <a:pt x="38" y="6"/>
                    </a:cubicBezTo>
                    <a:cubicBezTo>
                      <a:pt x="38" y="6"/>
                      <a:pt x="37" y="6"/>
                      <a:pt x="37" y="6"/>
                    </a:cubicBezTo>
                    <a:cubicBezTo>
                      <a:pt x="37" y="3"/>
                      <a:pt x="37" y="3"/>
                      <a:pt x="37" y="3"/>
                    </a:cubicBezTo>
                    <a:cubicBezTo>
                      <a:pt x="37" y="2"/>
                      <a:pt x="37" y="1"/>
                      <a:pt x="37" y="1"/>
                    </a:cubicBezTo>
                    <a:cubicBezTo>
                      <a:pt x="36" y="0"/>
                      <a:pt x="36" y="0"/>
                      <a:pt x="35" y="0"/>
                    </a:cubicBezTo>
                    <a:cubicBezTo>
                      <a:pt x="20" y="0"/>
                      <a:pt x="20" y="0"/>
                      <a:pt x="20" y="0"/>
                    </a:cubicBezTo>
                    <a:cubicBezTo>
                      <a:pt x="19" y="0"/>
                      <a:pt x="18" y="1"/>
                      <a:pt x="18" y="3"/>
                    </a:cubicBezTo>
                    <a:cubicBezTo>
                      <a:pt x="18" y="6"/>
                      <a:pt x="18" y="6"/>
                      <a:pt x="18" y="6"/>
                    </a:cubicBezTo>
                    <a:cubicBezTo>
                      <a:pt x="18" y="6"/>
                      <a:pt x="18" y="6"/>
                      <a:pt x="18" y="6"/>
                    </a:cubicBezTo>
                    <a:cubicBezTo>
                      <a:pt x="3" y="6"/>
                      <a:pt x="3" y="6"/>
                      <a:pt x="3" y="6"/>
                    </a:cubicBezTo>
                    <a:cubicBezTo>
                      <a:pt x="2" y="6"/>
                      <a:pt x="0" y="7"/>
                      <a:pt x="0" y="8"/>
                    </a:cubicBezTo>
                    <a:cubicBezTo>
                      <a:pt x="0" y="14"/>
                      <a:pt x="0" y="14"/>
                      <a:pt x="0" y="14"/>
                    </a:cubicBezTo>
                    <a:cubicBezTo>
                      <a:pt x="0" y="14"/>
                      <a:pt x="1" y="15"/>
                      <a:pt x="1" y="15"/>
                    </a:cubicBezTo>
                    <a:cubicBezTo>
                      <a:pt x="2" y="15"/>
                      <a:pt x="2" y="14"/>
                      <a:pt x="2" y="14"/>
                    </a:cubicBezTo>
                    <a:cubicBezTo>
                      <a:pt x="2" y="8"/>
                      <a:pt x="2" y="8"/>
                      <a:pt x="2" y="8"/>
                    </a:cubicBezTo>
                    <a:cubicBezTo>
                      <a:pt x="2" y="8"/>
                      <a:pt x="3" y="8"/>
                      <a:pt x="3" y="8"/>
                    </a:cubicBezTo>
                    <a:cubicBezTo>
                      <a:pt x="18" y="8"/>
                      <a:pt x="18" y="8"/>
                      <a:pt x="18" y="8"/>
                    </a:cubicBezTo>
                    <a:cubicBezTo>
                      <a:pt x="18" y="8"/>
                      <a:pt x="18" y="8"/>
                      <a:pt x="18" y="8"/>
                    </a:cubicBezTo>
                    <a:cubicBezTo>
                      <a:pt x="18" y="8"/>
                      <a:pt x="18" y="8"/>
                      <a:pt x="18" y="9"/>
                    </a:cubicBezTo>
                    <a:cubicBezTo>
                      <a:pt x="18" y="9"/>
                      <a:pt x="19" y="9"/>
                      <a:pt x="19" y="9"/>
                    </a:cubicBezTo>
                    <a:cubicBezTo>
                      <a:pt x="19" y="9"/>
                      <a:pt x="19" y="9"/>
                      <a:pt x="20" y="9"/>
                    </a:cubicBezTo>
                    <a:cubicBezTo>
                      <a:pt x="20" y="8"/>
                      <a:pt x="20" y="8"/>
                      <a:pt x="20" y="8"/>
                    </a:cubicBezTo>
                    <a:cubicBezTo>
                      <a:pt x="20" y="3"/>
                      <a:pt x="20" y="3"/>
                      <a:pt x="20" y="3"/>
                    </a:cubicBezTo>
                    <a:cubicBezTo>
                      <a:pt x="20" y="2"/>
                      <a:pt x="20" y="2"/>
                      <a:pt x="20" y="2"/>
                    </a:cubicBezTo>
                    <a:cubicBezTo>
                      <a:pt x="35" y="2"/>
                      <a:pt x="35" y="2"/>
                      <a:pt x="35" y="2"/>
                    </a:cubicBezTo>
                    <a:cubicBezTo>
                      <a:pt x="35" y="2"/>
                      <a:pt x="35" y="2"/>
                      <a:pt x="35" y="3"/>
                    </a:cubicBezTo>
                    <a:cubicBezTo>
                      <a:pt x="35" y="8"/>
                      <a:pt x="35" y="8"/>
                      <a:pt x="35" y="8"/>
                    </a:cubicBezTo>
                    <a:cubicBezTo>
                      <a:pt x="35" y="8"/>
                      <a:pt x="35" y="8"/>
                      <a:pt x="36" y="9"/>
                    </a:cubicBezTo>
                    <a:cubicBezTo>
                      <a:pt x="36" y="9"/>
                      <a:pt x="36" y="9"/>
                      <a:pt x="36" y="9"/>
                    </a:cubicBezTo>
                    <a:cubicBezTo>
                      <a:pt x="37" y="9"/>
                      <a:pt x="37" y="9"/>
                      <a:pt x="37" y="9"/>
                    </a:cubicBezTo>
                    <a:cubicBezTo>
                      <a:pt x="37" y="8"/>
                      <a:pt x="37" y="8"/>
                      <a:pt x="37" y="8"/>
                    </a:cubicBezTo>
                    <a:cubicBezTo>
                      <a:pt x="37" y="8"/>
                      <a:pt x="37" y="8"/>
                      <a:pt x="38" y="8"/>
                    </a:cubicBezTo>
                    <a:cubicBezTo>
                      <a:pt x="52" y="8"/>
                      <a:pt x="52" y="8"/>
                      <a:pt x="52" y="8"/>
                    </a:cubicBezTo>
                    <a:cubicBezTo>
                      <a:pt x="53" y="8"/>
                      <a:pt x="53" y="8"/>
                      <a:pt x="53" y="8"/>
                    </a:cubicBezTo>
                    <a:cubicBezTo>
                      <a:pt x="53" y="14"/>
                      <a:pt x="53" y="14"/>
                      <a:pt x="53" y="14"/>
                    </a:cubicBezTo>
                    <a:cubicBezTo>
                      <a:pt x="53" y="14"/>
                      <a:pt x="53" y="15"/>
                      <a:pt x="54" y="15"/>
                    </a:cubicBezTo>
                    <a:cubicBezTo>
                      <a:pt x="54" y="15"/>
                      <a:pt x="55" y="14"/>
                      <a:pt x="55" y="14"/>
                    </a:cubicBezTo>
                    <a:cubicBezTo>
                      <a:pt x="55" y="8"/>
                      <a:pt x="55" y="8"/>
                      <a:pt x="55" y="8"/>
                    </a:cubicBezTo>
                    <a:cubicBezTo>
                      <a:pt x="55" y="7"/>
                      <a:pt x="54" y="6"/>
                      <a:pt x="5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1" name="Freeform 70"/>
              <p:cNvSpPr/>
              <p:nvPr/>
            </p:nvSpPr>
            <p:spPr bwMode="auto">
              <a:xfrm>
                <a:off x="3820" y="2118"/>
                <a:ext cx="37" cy="69"/>
              </a:xfrm>
              <a:custGeom>
                <a:avLst/>
                <a:gdLst>
                  <a:gd name="T0" fmla="*/ 2 w 15"/>
                  <a:gd name="T1" fmla="*/ 14 h 28"/>
                  <a:gd name="T2" fmla="*/ 3 w 15"/>
                  <a:gd name="T3" fmla="*/ 13 h 28"/>
                  <a:gd name="T4" fmla="*/ 3 w 15"/>
                  <a:gd name="T5" fmla="*/ 8 h 28"/>
                  <a:gd name="T6" fmla="*/ 4 w 15"/>
                  <a:gd name="T7" fmla="*/ 4 h 28"/>
                  <a:gd name="T8" fmla="*/ 4 w 15"/>
                  <a:gd name="T9" fmla="*/ 4 h 28"/>
                  <a:gd name="T10" fmla="*/ 4 w 15"/>
                  <a:gd name="T11" fmla="*/ 12 h 28"/>
                  <a:gd name="T12" fmla="*/ 4 w 15"/>
                  <a:gd name="T13" fmla="*/ 13 h 28"/>
                  <a:gd name="T14" fmla="*/ 4 w 15"/>
                  <a:gd name="T15" fmla="*/ 26 h 28"/>
                  <a:gd name="T16" fmla="*/ 5 w 15"/>
                  <a:gd name="T17" fmla="*/ 28 h 28"/>
                  <a:gd name="T18" fmla="*/ 5 w 15"/>
                  <a:gd name="T19" fmla="*/ 28 h 28"/>
                  <a:gd name="T20" fmla="*/ 5 w 15"/>
                  <a:gd name="T21" fmla="*/ 28 h 28"/>
                  <a:gd name="T22" fmla="*/ 7 w 15"/>
                  <a:gd name="T23" fmla="*/ 26 h 28"/>
                  <a:gd name="T24" fmla="*/ 7 w 15"/>
                  <a:gd name="T25" fmla="*/ 14 h 28"/>
                  <a:gd name="T26" fmla="*/ 8 w 15"/>
                  <a:gd name="T27" fmla="*/ 14 h 28"/>
                  <a:gd name="T28" fmla="*/ 8 w 15"/>
                  <a:gd name="T29" fmla="*/ 26 h 28"/>
                  <a:gd name="T30" fmla="*/ 10 w 15"/>
                  <a:gd name="T31" fmla="*/ 28 h 28"/>
                  <a:gd name="T32" fmla="*/ 10 w 15"/>
                  <a:gd name="T33" fmla="*/ 28 h 28"/>
                  <a:gd name="T34" fmla="*/ 10 w 15"/>
                  <a:gd name="T35" fmla="*/ 28 h 28"/>
                  <a:gd name="T36" fmla="*/ 12 w 15"/>
                  <a:gd name="T37" fmla="*/ 26 h 28"/>
                  <a:gd name="T38" fmla="*/ 12 w 15"/>
                  <a:gd name="T39" fmla="*/ 13 h 28"/>
                  <a:gd name="T40" fmla="*/ 12 w 15"/>
                  <a:gd name="T41" fmla="*/ 12 h 28"/>
                  <a:gd name="T42" fmla="*/ 12 w 15"/>
                  <a:gd name="T43" fmla="*/ 4 h 28"/>
                  <a:gd name="T44" fmla="*/ 12 w 15"/>
                  <a:gd name="T45" fmla="*/ 4 h 28"/>
                  <a:gd name="T46" fmla="*/ 12 w 15"/>
                  <a:gd name="T47" fmla="*/ 8 h 28"/>
                  <a:gd name="T48" fmla="*/ 12 w 15"/>
                  <a:gd name="T49" fmla="*/ 13 h 28"/>
                  <a:gd name="T50" fmla="*/ 14 w 15"/>
                  <a:gd name="T51" fmla="*/ 14 h 28"/>
                  <a:gd name="T52" fmla="*/ 15 w 15"/>
                  <a:gd name="T53" fmla="*/ 13 h 28"/>
                  <a:gd name="T54" fmla="*/ 15 w 15"/>
                  <a:gd name="T55" fmla="*/ 8 h 28"/>
                  <a:gd name="T56" fmla="*/ 13 w 15"/>
                  <a:gd name="T57" fmla="*/ 1 h 28"/>
                  <a:gd name="T58" fmla="*/ 10 w 15"/>
                  <a:gd name="T59" fmla="*/ 0 h 28"/>
                  <a:gd name="T60" fmla="*/ 10 w 15"/>
                  <a:gd name="T61" fmla="*/ 0 h 28"/>
                  <a:gd name="T62" fmla="*/ 10 w 15"/>
                  <a:gd name="T63" fmla="*/ 0 h 28"/>
                  <a:gd name="T64" fmla="*/ 10 w 15"/>
                  <a:gd name="T65" fmla="*/ 0 h 28"/>
                  <a:gd name="T66" fmla="*/ 8 w 15"/>
                  <a:gd name="T67" fmla="*/ 4 h 28"/>
                  <a:gd name="T68" fmla="*/ 8 w 15"/>
                  <a:gd name="T69" fmla="*/ 1 h 28"/>
                  <a:gd name="T70" fmla="*/ 8 w 15"/>
                  <a:gd name="T71" fmla="*/ 1 h 28"/>
                  <a:gd name="T72" fmla="*/ 8 w 15"/>
                  <a:gd name="T73" fmla="*/ 0 h 28"/>
                  <a:gd name="T74" fmla="*/ 8 w 15"/>
                  <a:gd name="T75" fmla="*/ 0 h 28"/>
                  <a:gd name="T76" fmla="*/ 7 w 15"/>
                  <a:gd name="T77" fmla="*/ 0 h 28"/>
                  <a:gd name="T78" fmla="*/ 7 w 15"/>
                  <a:gd name="T79" fmla="*/ 0 h 28"/>
                  <a:gd name="T80" fmla="*/ 7 w 15"/>
                  <a:gd name="T81" fmla="*/ 1 h 28"/>
                  <a:gd name="T82" fmla="*/ 7 w 15"/>
                  <a:gd name="T83" fmla="*/ 1 h 28"/>
                  <a:gd name="T84" fmla="*/ 7 w 15"/>
                  <a:gd name="T85" fmla="*/ 4 h 28"/>
                  <a:gd name="T86" fmla="*/ 6 w 15"/>
                  <a:gd name="T87" fmla="*/ 0 h 28"/>
                  <a:gd name="T88" fmla="*/ 6 w 15"/>
                  <a:gd name="T89" fmla="*/ 0 h 28"/>
                  <a:gd name="T90" fmla="*/ 6 w 15"/>
                  <a:gd name="T91" fmla="*/ 0 h 28"/>
                  <a:gd name="T92" fmla="*/ 5 w 15"/>
                  <a:gd name="T93" fmla="*/ 0 h 28"/>
                  <a:gd name="T94" fmla="*/ 2 w 15"/>
                  <a:gd name="T95" fmla="*/ 1 h 28"/>
                  <a:gd name="T96" fmla="*/ 0 w 15"/>
                  <a:gd name="T97" fmla="*/ 8 h 28"/>
                  <a:gd name="T98" fmla="*/ 0 w 15"/>
                  <a:gd name="T99" fmla="*/ 13 h 28"/>
                  <a:gd name="T100" fmla="*/ 2 w 15"/>
                  <a:gd name="T101"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 h="28">
                    <a:moveTo>
                      <a:pt x="2" y="14"/>
                    </a:moveTo>
                    <a:cubicBezTo>
                      <a:pt x="3" y="14"/>
                      <a:pt x="3" y="14"/>
                      <a:pt x="3" y="13"/>
                    </a:cubicBezTo>
                    <a:cubicBezTo>
                      <a:pt x="3" y="13"/>
                      <a:pt x="3" y="10"/>
                      <a:pt x="3" y="8"/>
                    </a:cubicBezTo>
                    <a:cubicBezTo>
                      <a:pt x="3" y="7"/>
                      <a:pt x="3" y="4"/>
                      <a:pt x="4" y="4"/>
                    </a:cubicBezTo>
                    <a:cubicBezTo>
                      <a:pt x="4" y="4"/>
                      <a:pt x="4" y="4"/>
                      <a:pt x="4" y="4"/>
                    </a:cubicBezTo>
                    <a:cubicBezTo>
                      <a:pt x="4" y="12"/>
                      <a:pt x="4" y="12"/>
                      <a:pt x="4" y="12"/>
                    </a:cubicBezTo>
                    <a:cubicBezTo>
                      <a:pt x="4" y="12"/>
                      <a:pt x="4" y="13"/>
                      <a:pt x="4" y="13"/>
                    </a:cubicBezTo>
                    <a:cubicBezTo>
                      <a:pt x="4" y="26"/>
                      <a:pt x="4" y="26"/>
                      <a:pt x="4" y="26"/>
                    </a:cubicBezTo>
                    <a:cubicBezTo>
                      <a:pt x="4" y="27"/>
                      <a:pt x="4" y="28"/>
                      <a:pt x="5" y="28"/>
                    </a:cubicBezTo>
                    <a:cubicBezTo>
                      <a:pt x="5" y="28"/>
                      <a:pt x="5" y="28"/>
                      <a:pt x="5" y="28"/>
                    </a:cubicBezTo>
                    <a:cubicBezTo>
                      <a:pt x="5" y="28"/>
                      <a:pt x="5" y="28"/>
                      <a:pt x="5" y="28"/>
                    </a:cubicBezTo>
                    <a:cubicBezTo>
                      <a:pt x="6" y="28"/>
                      <a:pt x="7" y="27"/>
                      <a:pt x="7" y="26"/>
                    </a:cubicBezTo>
                    <a:cubicBezTo>
                      <a:pt x="7" y="14"/>
                      <a:pt x="7" y="14"/>
                      <a:pt x="7" y="14"/>
                    </a:cubicBezTo>
                    <a:cubicBezTo>
                      <a:pt x="8" y="14"/>
                      <a:pt x="8" y="14"/>
                      <a:pt x="8" y="14"/>
                    </a:cubicBezTo>
                    <a:cubicBezTo>
                      <a:pt x="8" y="26"/>
                      <a:pt x="8" y="26"/>
                      <a:pt x="8" y="26"/>
                    </a:cubicBezTo>
                    <a:cubicBezTo>
                      <a:pt x="8" y="27"/>
                      <a:pt x="9" y="28"/>
                      <a:pt x="10" y="28"/>
                    </a:cubicBezTo>
                    <a:cubicBezTo>
                      <a:pt x="10" y="28"/>
                      <a:pt x="10" y="28"/>
                      <a:pt x="10" y="28"/>
                    </a:cubicBezTo>
                    <a:cubicBezTo>
                      <a:pt x="10" y="28"/>
                      <a:pt x="10" y="28"/>
                      <a:pt x="10" y="28"/>
                    </a:cubicBezTo>
                    <a:cubicBezTo>
                      <a:pt x="11" y="28"/>
                      <a:pt x="12" y="27"/>
                      <a:pt x="12" y="26"/>
                    </a:cubicBezTo>
                    <a:cubicBezTo>
                      <a:pt x="12" y="13"/>
                      <a:pt x="12" y="13"/>
                      <a:pt x="12" y="13"/>
                    </a:cubicBezTo>
                    <a:cubicBezTo>
                      <a:pt x="12" y="13"/>
                      <a:pt x="12" y="12"/>
                      <a:pt x="12" y="12"/>
                    </a:cubicBezTo>
                    <a:cubicBezTo>
                      <a:pt x="12" y="4"/>
                      <a:pt x="12" y="4"/>
                      <a:pt x="12" y="4"/>
                    </a:cubicBezTo>
                    <a:cubicBezTo>
                      <a:pt x="12" y="4"/>
                      <a:pt x="12" y="4"/>
                      <a:pt x="12" y="4"/>
                    </a:cubicBezTo>
                    <a:cubicBezTo>
                      <a:pt x="12" y="4"/>
                      <a:pt x="12" y="7"/>
                      <a:pt x="12" y="8"/>
                    </a:cubicBezTo>
                    <a:cubicBezTo>
                      <a:pt x="13" y="10"/>
                      <a:pt x="12" y="13"/>
                      <a:pt x="12" y="13"/>
                    </a:cubicBezTo>
                    <a:cubicBezTo>
                      <a:pt x="12" y="14"/>
                      <a:pt x="13" y="14"/>
                      <a:pt x="14" y="14"/>
                    </a:cubicBezTo>
                    <a:cubicBezTo>
                      <a:pt x="15" y="14"/>
                      <a:pt x="15" y="14"/>
                      <a:pt x="15" y="13"/>
                    </a:cubicBezTo>
                    <a:cubicBezTo>
                      <a:pt x="15" y="13"/>
                      <a:pt x="15" y="10"/>
                      <a:pt x="15" y="8"/>
                    </a:cubicBezTo>
                    <a:cubicBezTo>
                      <a:pt x="15" y="3"/>
                      <a:pt x="13" y="1"/>
                      <a:pt x="13" y="1"/>
                    </a:cubicBezTo>
                    <a:cubicBezTo>
                      <a:pt x="12" y="1"/>
                      <a:pt x="11" y="0"/>
                      <a:pt x="10" y="0"/>
                    </a:cubicBezTo>
                    <a:cubicBezTo>
                      <a:pt x="10" y="0"/>
                      <a:pt x="10" y="0"/>
                      <a:pt x="10" y="0"/>
                    </a:cubicBezTo>
                    <a:cubicBezTo>
                      <a:pt x="10" y="0"/>
                      <a:pt x="10" y="0"/>
                      <a:pt x="10" y="0"/>
                    </a:cubicBezTo>
                    <a:cubicBezTo>
                      <a:pt x="10" y="0"/>
                      <a:pt x="10" y="0"/>
                      <a:pt x="10" y="0"/>
                    </a:cubicBezTo>
                    <a:cubicBezTo>
                      <a:pt x="10" y="0"/>
                      <a:pt x="9" y="2"/>
                      <a:pt x="8" y="4"/>
                    </a:cubicBezTo>
                    <a:cubicBezTo>
                      <a:pt x="8" y="3"/>
                      <a:pt x="8" y="1"/>
                      <a:pt x="8" y="1"/>
                    </a:cubicBezTo>
                    <a:cubicBezTo>
                      <a:pt x="8" y="1"/>
                      <a:pt x="8" y="1"/>
                      <a:pt x="8" y="1"/>
                    </a:cubicBezTo>
                    <a:cubicBezTo>
                      <a:pt x="8" y="0"/>
                      <a:pt x="8" y="0"/>
                      <a:pt x="8" y="0"/>
                    </a:cubicBezTo>
                    <a:cubicBezTo>
                      <a:pt x="8" y="0"/>
                      <a:pt x="8" y="0"/>
                      <a:pt x="8" y="0"/>
                    </a:cubicBezTo>
                    <a:cubicBezTo>
                      <a:pt x="7" y="0"/>
                      <a:pt x="7" y="0"/>
                      <a:pt x="7" y="0"/>
                    </a:cubicBezTo>
                    <a:cubicBezTo>
                      <a:pt x="7" y="0"/>
                      <a:pt x="7" y="0"/>
                      <a:pt x="7" y="0"/>
                    </a:cubicBezTo>
                    <a:cubicBezTo>
                      <a:pt x="7" y="1"/>
                      <a:pt x="7" y="1"/>
                      <a:pt x="7" y="1"/>
                    </a:cubicBezTo>
                    <a:cubicBezTo>
                      <a:pt x="7" y="1"/>
                      <a:pt x="7" y="1"/>
                      <a:pt x="7" y="1"/>
                    </a:cubicBezTo>
                    <a:cubicBezTo>
                      <a:pt x="7" y="1"/>
                      <a:pt x="7" y="3"/>
                      <a:pt x="7" y="4"/>
                    </a:cubicBezTo>
                    <a:cubicBezTo>
                      <a:pt x="6" y="2"/>
                      <a:pt x="6" y="0"/>
                      <a:pt x="6" y="0"/>
                    </a:cubicBezTo>
                    <a:cubicBezTo>
                      <a:pt x="6" y="0"/>
                      <a:pt x="6" y="0"/>
                      <a:pt x="6" y="0"/>
                    </a:cubicBezTo>
                    <a:cubicBezTo>
                      <a:pt x="6" y="0"/>
                      <a:pt x="6" y="0"/>
                      <a:pt x="6" y="0"/>
                    </a:cubicBezTo>
                    <a:cubicBezTo>
                      <a:pt x="5" y="0"/>
                      <a:pt x="5" y="0"/>
                      <a:pt x="5" y="0"/>
                    </a:cubicBezTo>
                    <a:cubicBezTo>
                      <a:pt x="4" y="0"/>
                      <a:pt x="3" y="1"/>
                      <a:pt x="2" y="1"/>
                    </a:cubicBezTo>
                    <a:cubicBezTo>
                      <a:pt x="2" y="1"/>
                      <a:pt x="1" y="3"/>
                      <a:pt x="0" y="8"/>
                    </a:cubicBezTo>
                    <a:cubicBezTo>
                      <a:pt x="0" y="10"/>
                      <a:pt x="0" y="13"/>
                      <a:pt x="0" y="13"/>
                    </a:cubicBezTo>
                    <a:cubicBezTo>
                      <a:pt x="1" y="14"/>
                      <a:pt x="1" y="14"/>
                      <a:pt x="2"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2" name="Freeform 71"/>
              <p:cNvSpPr/>
              <p:nvPr/>
            </p:nvSpPr>
            <p:spPr bwMode="auto">
              <a:xfrm>
                <a:off x="3830" y="2095"/>
                <a:ext cx="17" cy="20"/>
              </a:xfrm>
              <a:custGeom>
                <a:avLst/>
                <a:gdLst>
                  <a:gd name="T0" fmla="*/ 1 w 7"/>
                  <a:gd name="T1" fmla="*/ 5 h 8"/>
                  <a:gd name="T2" fmla="*/ 4 w 7"/>
                  <a:gd name="T3" fmla="*/ 8 h 8"/>
                  <a:gd name="T4" fmla="*/ 7 w 7"/>
                  <a:gd name="T5" fmla="*/ 5 h 8"/>
                  <a:gd name="T6" fmla="*/ 7 w 7"/>
                  <a:gd name="T7" fmla="*/ 4 h 8"/>
                  <a:gd name="T8" fmla="*/ 7 w 7"/>
                  <a:gd name="T9" fmla="*/ 4 h 8"/>
                  <a:gd name="T10" fmla="*/ 4 w 7"/>
                  <a:gd name="T11" fmla="*/ 0 h 8"/>
                  <a:gd name="T12" fmla="*/ 1 w 7"/>
                  <a:gd name="T13" fmla="*/ 4 h 8"/>
                  <a:gd name="T14" fmla="*/ 0 w 7"/>
                  <a:gd name="T15" fmla="*/ 4 h 8"/>
                  <a:gd name="T16" fmla="*/ 1 w 7"/>
                  <a:gd name="T1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1" y="5"/>
                    </a:moveTo>
                    <a:cubicBezTo>
                      <a:pt x="1" y="7"/>
                      <a:pt x="2" y="8"/>
                      <a:pt x="4" y="8"/>
                    </a:cubicBezTo>
                    <a:cubicBezTo>
                      <a:pt x="5" y="8"/>
                      <a:pt x="6" y="7"/>
                      <a:pt x="7" y="5"/>
                    </a:cubicBezTo>
                    <a:cubicBezTo>
                      <a:pt x="7" y="5"/>
                      <a:pt x="7" y="5"/>
                      <a:pt x="7" y="4"/>
                    </a:cubicBezTo>
                    <a:cubicBezTo>
                      <a:pt x="7" y="4"/>
                      <a:pt x="7" y="4"/>
                      <a:pt x="7" y="4"/>
                    </a:cubicBezTo>
                    <a:cubicBezTo>
                      <a:pt x="7" y="2"/>
                      <a:pt x="5" y="0"/>
                      <a:pt x="4" y="0"/>
                    </a:cubicBezTo>
                    <a:cubicBezTo>
                      <a:pt x="2" y="0"/>
                      <a:pt x="1" y="2"/>
                      <a:pt x="1" y="4"/>
                    </a:cubicBezTo>
                    <a:cubicBezTo>
                      <a:pt x="0" y="4"/>
                      <a:pt x="0" y="4"/>
                      <a:pt x="0" y="4"/>
                    </a:cubicBezTo>
                    <a:cubicBezTo>
                      <a:pt x="0" y="5"/>
                      <a:pt x="0"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3" name="Freeform 72"/>
              <p:cNvSpPr/>
              <p:nvPr/>
            </p:nvSpPr>
            <p:spPr bwMode="auto">
              <a:xfrm>
                <a:off x="3867" y="2135"/>
                <a:ext cx="35" cy="65"/>
              </a:xfrm>
              <a:custGeom>
                <a:avLst/>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3 w 14"/>
                  <a:gd name="T55" fmla="*/ 7 h 26"/>
                  <a:gd name="T56" fmla="*/ 12 w 14"/>
                  <a:gd name="T57" fmla="*/ 1 h 26"/>
                  <a:gd name="T58" fmla="*/ 9 w 14"/>
                  <a:gd name="T59" fmla="*/ 0 h 26"/>
                  <a:gd name="T60" fmla="*/ 8 w 14"/>
                  <a:gd name="T61" fmla="*/ 0 h 26"/>
                  <a:gd name="T62" fmla="*/ 8 w 14"/>
                  <a:gd name="T63" fmla="*/ 0 h 26"/>
                  <a:gd name="T64" fmla="*/ 8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1 w 14"/>
                  <a:gd name="T95" fmla="*/ 1 h 26"/>
                  <a:gd name="T96" fmla="*/ 0 w 14"/>
                  <a:gd name="T97" fmla="*/ 7 h 26"/>
                  <a:gd name="T98" fmla="*/ 0 w 14"/>
                  <a:gd name="T99" fmla="*/ 12 h 26"/>
                  <a:gd name="T100" fmla="*/ 1 w 14"/>
                  <a:gd name="T10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5"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3" y="7"/>
                    </a:cubicBezTo>
                    <a:cubicBezTo>
                      <a:pt x="13" y="3"/>
                      <a:pt x="12" y="1"/>
                      <a:pt x="12" y="1"/>
                    </a:cubicBezTo>
                    <a:cubicBezTo>
                      <a:pt x="11" y="0"/>
                      <a:pt x="10" y="0"/>
                      <a:pt x="9" y="0"/>
                    </a:cubicBezTo>
                    <a:cubicBezTo>
                      <a:pt x="9" y="0"/>
                      <a:pt x="9" y="0"/>
                      <a:pt x="8" y="0"/>
                    </a:cubicBezTo>
                    <a:cubicBezTo>
                      <a:pt x="8" y="0"/>
                      <a:pt x="8" y="0"/>
                      <a:pt x="8" y="0"/>
                    </a:cubicBezTo>
                    <a:cubicBezTo>
                      <a:pt x="8" y="0"/>
                      <a:pt x="8" y="0"/>
                      <a:pt x="8" y="0"/>
                    </a:cubicBezTo>
                    <a:cubicBezTo>
                      <a:pt x="8"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4" y="0"/>
                      <a:pt x="4" y="0"/>
                      <a:pt x="4" y="0"/>
                    </a:cubicBezTo>
                    <a:cubicBezTo>
                      <a:pt x="3" y="0"/>
                      <a:pt x="2" y="0"/>
                      <a:pt x="1" y="1"/>
                    </a:cubicBezTo>
                    <a:cubicBezTo>
                      <a:pt x="1" y="1"/>
                      <a:pt x="0" y="3"/>
                      <a:pt x="0" y="7"/>
                    </a:cubicBezTo>
                    <a:cubicBezTo>
                      <a:pt x="0" y="9"/>
                      <a:pt x="0" y="12"/>
                      <a:pt x="0" y="12"/>
                    </a:cubicBezTo>
                    <a:cubicBezTo>
                      <a:pt x="0" y="13"/>
                      <a:pt x="0"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4" name="Freeform 73"/>
              <p:cNvSpPr/>
              <p:nvPr/>
            </p:nvSpPr>
            <p:spPr bwMode="auto">
              <a:xfrm>
                <a:off x="3875" y="2115"/>
                <a:ext cx="17" cy="18"/>
              </a:xfrm>
              <a:custGeom>
                <a:avLst/>
                <a:gdLst>
                  <a:gd name="T0" fmla="*/ 1 w 7"/>
                  <a:gd name="T1" fmla="*/ 5 h 7"/>
                  <a:gd name="T2" fmla="*/ 4 w 7"/>
                  <a:gd name="T3" fmla="*/ 7 h 7"/>
                  <a:gd name="T4" fmla="*/ 6 w 7"/>
                  <a:gd name="T5" fmla="*/ 4 h 7"/>
                  <a:gd name="T6" fmla="*/ 7 w 7"/>
                  <a:gd name="T7" fmla="*/ 3 h 7"/>
                  <a:gd name="T8" fmla="*/ 6 w 7"/>
                  <a:gd name="T9" fmla="*/ 3 h 7"/>
                  <a:gd name="T10" fmla="*/ 4 w 7"/>
                  <a:gd name="T11" fmla="*/ 0 h 7"/>
                  <a:gd name="T12" fmla="*/ 1 w 7"/>
                  <a:gd name="T13" fmla="*/ 3 h 7"/>
                  <a:gd name="T14" fmla="*/ 0 w 7"/>
                  <a:gd name="T15" fmla="*/ 3 h 7"/>
                  <a:gd name="T16" fmla="*/ 1 w 7"/>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6" y="3"/>
                    </a:cubicBezTo>
                    <a:cubicBezTo>
                      <a:pt x="6" y="1"/>
                      <a:pt x="5" y="0"/>
                      <a:pt x="4" y="0"/>
                    </a:cubicBezTo>
                    <a:cubicBezTo>
                      <a:pt x="2" y="0"/>
                      <a:pt x="1" y="1"/>
                      <a:pt x="1" y="3"/>
                    </a:cubicBezTo>
                    <a:cubicBezTo>
                      <a:pt x="0" y="3"/>
                      <a:pt x="0" y="3"/>
                      <a:pt x="0" y="3"/>
                    </a:cubicBezTo>
                    <a:cubicBezTo>
                      <a:pt x="0" y="4"/>
                      <a:pt x="0" y="4"/>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5" name="Freeform 74"/>
              <p:cNvSpPr/>
              <p:nvPr/>
            </p:nvSpPr>
            <p:spPr bwMode="auto">
              <a:xfrm>
                <a:off x="3778" y="2135"/>
                <a:ext cx="35" cy="65"/>
              </a:xfrm>
              <a:custGeom>
                <a:avLst/>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4 w 14"/>
                  <a:gd name="T55" fmla="*/ 7 h 26"/>
                  <a:gd name="T56" fmla="*/ 12 w 14"/>
                  <a:gd name="T57" fmla="*/ 1 h 26"/>
                  <a:gd name="T58" fmla="*/ 9 w 14"/>
                  <a:gd name="T59" fmla="*/ 0 h 26"/>
                  <a:gd name="T60" fmla="*/ 9 w 14"/>
                  <a:gd name="T61" fmla="*/ 0 h 26"/>
                  <a:gd name="T62" fmla="*/ 9 w 14"/>
                  <a:gd name="T63" fmla="*/ 0 h 26"/>
                  <a:gd name="T64" fmla="*/ 9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2 w 14"/>
                  <a:gd name="T95" fmla="*/ 1 h 26"/>
                  <a:gd name="T96" fmla="*/ 0 w 14"/>
                  <a:gd name="T97" fmla="*/ 7 h 26"/>
                  <a:gd name="T98" fmla="*/ 0 w 14"/>
                  <a:gd name="T99" fmla="*/ 12 h 26"/>
                  <a:gd name="T100" fmla="*/ 1 w 14"/>
                  <a:gd name="T10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6"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4" y="7"/>
                    </a:cubicBezTo>
                    <a:cubicBezTo>
                      <a:pt x="13" y="3"/>
                      <a:pt x="12" y="1"/>
                      <a:pt x="12" y="1"/>
                    </a:cubicBezTo>
                    <a:cubicBezTo>
                      <a:pt x="11" y="0"/>
                      <a:pt x="10" y="0"/>
                      <a:pt x="9" y="0"/>
                    </a:cubicBezTo>
                    <a:cubicBezTo>
                      <a:pt x="9" y="0"/>
                      <a:pt x="9" y="0"/>
                      <a:pt x="9" y="0"/>
                    </a:cubicBezTo>
                    <a:cubicBezTo>
                      <a:pt x="9" y="0"/>
                      <a:pt x="9" y="0"/>
                      <a:pt x="9" y="0"/>
                    </a:cubicBezTo>
                    <a:cubicBezTo>
                      <a:pt x="9" y="0"/>
                      <a:pt x="9" y="0"/>
                      <a:pt x="9" y="0"/>
                    </a:cubicBezTo>
                    <a:cubicBezTo>
                      <a:pt x="9"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5" y="0"/>
                      <a:pt x="4" y="0"/>
                      <a:pt x="4" y="0"/>
                    </a:cubicBezTo>
                    <a:cubicBezTo>
                      <a:pt x="3" y="0"/>
                      <a:pt x="2" y="0"/>
                      <a:pt x="2" y="1"/>
                    </a:cubicBezTo>
                    <a:cubicBezTo>
                      <a:pt x="1" y="1"/>
                      <a:pt x="0" y="3"/>
                      <a:pt x="0" y="7"/>
                    </a:cubicBezTo>
                    <a:cubicBezTo>
                      <a:pt x="0" y="9"/>
                      <a:pt x="0" y="12"/>
                      <a:pt x="0" y="12"/>
                    </a:cubicBezTo>
                    <a:cubicBezTo>
                      <a:pt x="0" y="13"/>
                      <a:pt x="0"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6" name="Freeform 75"/>
              <p:cNvSpPr/>
              <p:nvPr/>
            </p:nvSpPr>
            <p:spPr bwMode="auto">
              <a:xfrm>
                <a:off x="3785" y="2115"/>
                <a:ext cx="18" cy="18"/>
              </a:xfrm>
              <a:custGeom>
                <a:avLst/>
                <a:gdLst>
                  <a:gd name="T0" fmla="*/ 1 w 7"/>
                  <a:gd name="T1" fmla="*/ 5 h 7"/>
                  <a:gd name="T2" fmla="*/ 4 w 7"/>
                  <a:gd name="T3" fmla="*/ 7 h 7"/>
                  <a:gd name="T4" fmla="*/ 6 w 7"/>
                  <a:gd name="T5" fmla="*/ 4 h 7"/>
                  <a:gd name="T6" fmla="*/ 7 w 7"/>
                  <a:gd name="T7" fmla="*/ 3 h 7"/>
                  <a:gd name="T8" fmla="*/ 7 w 7"/>
                  <a:gd name="T9" fmla="*/ 3 h 7"/>
                  <a:gd name="T10" fmla="*/ 4 w 7"/>
                  <a:gd name="T11" fmla="*/ 0 h 7"/>
                  <a:gd name="T12" fmla="*/ 1 w 7"/>
                  <a:gd name="T13" fmla="*/ 3 h 7"/>
                  <a:gd name="T14" fmla="*/ 0 w 7"/>
                  <a:gd name="T15" fmla="*/ 3 h 7"/>
                  <a:gd name="T16" fmla="*/ 1 w 7"/>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7" y="3"/>
                    </a:cubicBezTo>
                    <a:cubicBezTo>
                      <a:pt x="7" y="1"/>
                      <a:pt x="5" y="0"/>
                      <a:pt x="4" y="0"/>
                    </a:cubicBezTo>
                    <a:cubicBezTo>
                      <a:pt x="2" y="0"/>
                      <a:pt x="1" y="1"/>
                      <a:pt x="1" y="3"/>
                    </a:cubicBezTo>
                    <a:cubicBezTo>
                      <a:pt x="1" y="3"/>
                      <a:pt x="0" y="3"/>
                      <a:pt x="0" y="3"/>
                    </a:cubicBezTo>
                    <a:cubicBezTo>
                      <a:pt x="0" y="4"/>
                      <a:pt x="1" y="4"/>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sp>
        <p:nvSpPr>
          <p:cNvPr id="87" name="文本框 63"/>
          <p:cNvSpPr txBox="1"/>
          <p:nvPr/>
        </p:nvSpPr>
        <p:spPr>
          <a:xfrm>
            <a:off x="5629725" y="1688386"/>
            <a:ext cx="1299227" cy="369332"/>
          </a:xfrm>
          <a:prstGeom prst="rect">
            <a:avLst/>
          </a:prstGeom>
          <a:noFill/>
        </p:spPr>
        <p:txBody>
          <a:bodyPr wrap="square" rtlCol="0">
            <a:spAutoFit/>
          </a:bodyPr>
          <a:lstStyle/>
          <a:p>
            <a:r>
              <a:rPr lang="zh-CN" altLang="en-US" dirty="0">
                <a:solidFill>
                  <a:srgbClr val="FFB850"/>
                </a:solidFill>
                <a:latin typeface="微软雅黑" panose="020B0503020204020204" charset="-122"/>
                <a:ea typeface="微软雅黑" panose="020B0503020204020204" charset="-122"/>
              </a:rPr>
              <a:t>添加标题</a:t>
            </a:r>
            <a:endParaRPr lang="zh-CN" altLang="en-US" dirty="0">
              <a:solidFill>
                <a:srgbClr val="FFB850"/>
              </a:solidFill>
              <a:latin typeface="微软雅黑" panose="020B0503020204020204" charset="-122"/>
              <a:ea typeface="微软雅黑" panose="020B0503020204020204" charset="-122"/>
            </a:endParaRPr>
          </a:p>
        </p:txBody>
      </p:sp>
      <p:sp>
        <p:nvSpPr>
          <p:cNvPr id="88" name="文本框 73"/>
          <p:cNvSpPr txBox="1"/>
          <p:nvPr/>
        </p:nvSpPr>
        <p:spPr>
          <a:xfrm>
            <a:off x="5629725" y="4425029"/>
            <a:ext cx="1299227" cy="369332"/>
          </a:xfrm>
          <a:prstGeom prst="rect">
            <a:avLst/>
          </a:prstGeom>
          <a:noFill/>
        </p:spPr>
        <p:txBody>
          <a:bodyPr wrap="square" rtlCol="0">
            <a:spAutoFit/>
          </a:bodyPr>
          <a:lstStyle/>
          <a:p>
            <a:r>
              <a:rPr lang="zh-CN" altLang="en-US" dirty="0">
                <a:solidFill>
                  <a:srgbClr val="01ACBE"/>
                </a:solidFill>
                <a:latin typeface="微软雅黑" panose="020B0503020204020204" charset="-122"/>
                <a:ea typeface="微软雅黑" panose="020B0503020204020204" charset="-122"/>
              </a:rPr>
              <a:t>添加标题</a:t>
            </a:r>
            <a:endParaRPr lang="zh-CN" altLang="en-US" dirty="0">
              <a:solidFill>
                <a:srgbClr val="01ACBE"/>
              </a:solidFill>
              <a:latin typeface="微软雅黑" panose="020B0503020204020204" charset="-122"/>
              <a:ea typeface="微软雅黑" panose="020B0503020204020204" charset="-122"/>
            </a:endParaRPr>
          </a:p>
        </p:txBody>
      </p:sp>
      <p:sp>
        <p:nvSpPr>
          <p:cNvPr id="89" name="文本框 75"/>
          <p:cNvSpPr txBox="1"/>
          <p:nvPr/>
        </p:nvSpPr>
        <p:spPr>
          <a:xfrm>
            <a:off x="8901763" y="1688386"/>
            <a:ext cx="1299227" cy="369332"/>
          </a:xfrm>
          <a:prstGeom prst="rect">
            <a:avLst/>
          </a:prstGeom>
          <a:noFill/>
        </p:spPr>
        <p:txBody>
          <a:bodyPr wrap="square" rtlCol="0">
            <a:spAutoFit/>
          </a:bodyPr>
          <a:lstStyle/>
          <a:p>
            <a:r>
              <a:rPr lang="zh-CN" altLang="en-US" dirty="0">
                <a:solidFill>
                  <a:srgbClr val="E87071"/>
                </a:solidFill>
                <a:latin typeface="微软雅黑" panose="020B0503020204020204" charset="-122"/>
                <a:ea typeface="微软雅黑" panose="020B0503020204020204" charset="-122"/>
              </a:rPr>
              <a:t>添加标题</a:t>
            </a:r>
            <a:endParaRPr lang="zh-CN" altLang="en-US" dirty="0">
              <a:solidFill>
                <a:srgbClr val="E87071"/>
              </a:solidFill>
              <a:latin typeface="微软雅黑" panose="020B0503020204020204" charset="-122"/>
              <a:ea typeface="微软雅黑" panose="020B0503020204020204" charset="-122"/>
            </a:endParaRPr>
          </a:p>
        </p:txBody>
      </p:sp>
      <p:sp>
        <p:nvSpPr>
          <p:cNvPr id="90" name="文本框 77"/>
          <p:cNvSpPr txBox="1"/>
          <p:nvPr/>
        </p:nvSpPr>
        <p:spPr>
          <a:xfrm>
            <a:off x="8901763" y="4425029"/>
            <a:ext cx="1299227" cy="369332"/>
          </a:xfrm>
          <a:prstGeom prst="rect">
            <a:avLst/>
          </a:prstGeom>
          <a:noFill/>
        </p:spPr>
        <p:txBody>
          <a:bodyPr wrap="square" rtlCol="0">
            <a:spAutoFit/>
          </a:bodyPr>
          <a:lstStyle/>
          <a:p>
            <a:r>
              <a:rPr lang="zh-CN" altLang="en-US" dirty="0">
                <a:solidFill>
                  <a:srgbClr val="663A77"/>
                </a:solidFill>
                <a:latin typeface="微软雅黑" panose="020B0503020204020204" charset="-122"/>
                <a:ea typeface="微软雅黑" panose="020B0503020204020204" charset="-122"/>
              </a:rPr>
              <a:t>添加标题</a:t>
            </a:r>
            <a:endParaRPr lang="zh-CN" altLang="en-US" dirty="0">
              <a:solidFill>
                <a:srgbClr val="663A77"/>
              </a:solidFill>
              <a:latin typeface="微软雅黑" panose="020B0503020204020204" charset="-122"/>
              <a:ea typeface="微软雅黑" panose="020B0503020204020204" charset="-122"/>
            </a:endParaRPr>
          </a:p>
        </p:txBody>
      </p:sp>
      <p:sp>
        <p:nvSpPr>
          <p:cNvPr id="91" name="文本框 79"/>
          <p:cNvSpPr txBox="1"/>
          <p:nvPr/>
        </p:nvSpPr>
        <p:spPr>
          <a:xfrm>
            <a:off x="1272453" y="2493113"/>
            <a:ext cx="2682374" cy="483235"/>
          </a:xfrm>
          <a:prstGeom prst="rect">
            <a:avLst/>
          </a:prstGeom>
          <a:noFill/>
        </p:spPr>
        <p:txBody>
          <a:bodyPr wrap="square" rtlCol="0">
            <a:spAutoFit/>
          </a:bodyPr>
          <a:lstStyle/>
          <a:p>
            <a:r>
              <a:rPr lang="zh-CN" altLang="en-US" sz="2400" dirty="0">
                <a:solidFill>
                  <a:srgbClr val="01ACBE"/>
                </a:solidFill>
                <a:latin typeface="微软雅黑" panose="020B0503020204020204" charset="-122"/>
                <a:ea typeface="微软雅黑" panose="020B0503020204020204" charset="-122"/>
              </a:rPr>
              <a:t>离职手续规定</a:t>
            </a:r>
            <a:endParaRPr lang="zh-CN" altLang="en-US" sz="2400" dirty="0">
              <a:solidFill>
                <a:srgbClr val="01ACBE"/>
              </a:solidFill>
              <a:latin typeface="微软雅黑" panose="020B0503020204020204" charset="-122"/>
              <a:ea typeface="微软雅黑" panose="020B0503020204020204" charset="-122"/>
            </a:endParaRPr>
          </a:p>
        </p:txBody>
      </p:sp>
      <p:sp>
        <p:nvSpPr>
          <p:cNvPr id="92" name="文本框 113"/>
          <p:cNvSpPr txBox="1"/>
          <p:nvPr/>
        </p:nvSpPr>
        <p:spPr>
          <a:xfrm>
            <a:off x="5603785" y="2117684"/>
            <a:ext cx="1411850" cy="646331"/>
          </a:xfrm>
          <a:prstGeom prst="rect">
            <a:avLst/>
          </a:prstGeom>
          <a:noFill/>
        </p:spPr>
        <p:txBody>
          <a:bodyPr wrap="square" rtlCol="0">
            <a:spAutoFit/>
          </a:bodyPr>
          <a:lstStyle/>
          <a:p>
            <a:pPr algn="just">
              <a:lnSpc>
                <a:spcPct val="120000"/>
              </a:lnSpc>
            </a:pPr>
            <a:r>
              <a:rPr lang="zh-CN" altLang="en-US" sz="1000" dirty="0">
                <a:solidFill>
                  <a:sysClr val="windowText" lastClr="000000">
                    <a:lumMod val="50000"/>
                    <a:lumOff val="50000"/>
                  </a:sysClr>
                </a:solidFill>
                <a:latin typeface="微软雅黑" panose="020B0503020204020204" charset="-122"/>
                <a:ea typeface="微软雅黑" panose="020B0503020204020204" charset="-122"/>
              </a:rPr>
              <a:t>单击添加详细文字说明，或复制文本黏贴自此右键只保留文字</a:t>
            </a:r>
            <a:endParaRPr lang="zh-CN" altLang="en-US" sz="1000" dirty="0">
              <a:solidFill>
                <a:sysClr val="windowText" lastClr="000000">
                  <a:lumMod val="50000"/>
                  <a:lumOff val="50000"/>
                </a:sysClr>
              </a:solidFill>
              <a:latin typeface="微软雅黑" panose="020B0503020204020204" charset="-122"/>
              <a:ea typeface="微软雅黑" panose="020B0503020204020204" charset="-122"/>
            </a:endParaRPr>
          </a:p>
        </p:txBody>
      </p:sp>
      <p:sp>
        <p:nvSpPr>
          <p:cNvPr id="93" name="文本框 113"/>
          <p:cNvSpPr txBox="1"/>
          <p:nvPr/>
        </p:nvSpPr>
        <p:spPr>
          <a:xfrm>
            <a:off x="5656817" y="4884678"/>
            <a:ext cx="1411850" cy="646331"/>
          </a:xfrm>
          <a:prstGeom prst="rect">
            <a:avLst/>
          </a:prstGeom>
          <a:noFill/>
        </p:spPr>
        <p:txBody>
          <a:bodyPr wrap="square" rtlCol="0">
            <a:spAutoFit/>
          </a:bodyPr>
          <a:lstStyle/>
          <a:p>
            <a:pPr algn="just">
              <a:lnSpc>
                <a:spcPct val="120000"/>
              </a:lnSpc>
            </a:pPr>
            <a:r>
              <a:rPr lang="zh-CN" altLang="en-US" sz="1000" dirty="0">
                <a:solidFill>
                  <a:sysClr val="windowText" lastClr="000000">
                    <a:lumMod val="50000"/>
                    <a:lumOff val="50000"/>
                  </a:sysClr>
                </a:solidFill>
                <a:latin typeface="微软雅黑" panose="020B0503020204020204" charset="-122"/>
                <a:ea typeface="微软雅黑" panose="020B0503020204020204" charset="-122"/>
              </a:rPr>
              <a:t>单击添加详细文字说明，或复制文本黏贴自此右键只保留文字</a:t>
            </a:r>
            <a:endParaRPr lang="zh-CN" altLang="en-US" sz="1000" dirty="0">
              <a:solidFill>
                <a:sysClr val="windowText" lastClr="000000">
                  <a:lumMod val="50000"/>
                  <a:lumOff val="50000"/>
                </a:sysClr>
              </a:solidFill>
              <a:latin typeface="微软雅黑" panose="020B0503020204020204" charset="-122"/>
              <a:ea typeface="微软雅黑" panose="020B0503020204020204" charset="-122"/>
            </a:endParaRPr>
          </a:p>
        </p:txBody>
      </p:sp>
      <p:sp>
        <p:nvSpPr>
          <p:cNvPr id="94" name="文本框 113"/>
          <p:cNvSpPr txBox="1"/>
          <p:nvPr/>
        </p:nvSpPr>
        <p:spPr>
          <a:xfrm>
            <a:off x="8904677" y="2150540"/>
            <a:ext cx="1411850" cy="646331"/>
          </a:xfrm>
          <a:prstGeom prst="rect">
            <a:avLst/>
          </a:prstGeom>
          <a:noFill/>
        </p:spPr>
        <p:txBody>
          <a:bodyPr wrap="square" rtlCol="0">
            <a:spAutoFit/>
          </a:bodyPr>
          <a:lstStyle/>
          <a:p>
            <a:pPr algn="just">
              <a:lnSpc>
                <a:spcPct val="120000"/>
              </a:lnSpc>
            </a:pPr>
            <a:r>
              <a:rPr lang="zh-CN" altLang="en-US" sz="1000" dirty="0">
                <a:solidFill>
                  <a:sysClr val="windowText" lastClr="000000">
                    <a:lumMod val="50000"/>
                    <a:lumOff val="50000"/>
                  </a:sysClr>
                </a:solidFill>
                <a:latin typeface="微软雅黑" panose="020B0503020204020204" charset="-122"/>
                <a:ea typeface="微软雅黑" panose="020B0503020204020204" charset="-122"/>
              </a:rPr>
              <a:t>单击添加详细文字说明，或复制文本黏贴自此右键只保留文字</a:t>
            </a:r>
            <a:endParaRPr lang="zh-CN" altLang="en-US" sz="1000" dirty="0">
              <a:solidFill>
                <a:sysClr val="windowText" lastClr="000000">
                  <a:lumMod val="50000"/>
                  <a:lumOff val="50000"/>
                </a:sysClr>
              </a:solidFill>
              <a:latin typeface="微软雅黑" panose="020B0503020204020204" charset="-122"/>
              <a:ea typeface="微软雅黑" panose="020B0503020204020204" charset="-122"/>
            </a:endParaRPr>
          </a:p>
        </p:txBody>
      </p:sp>
      <p:sp>
        <p:nvSpPr>
          <p:cNvPr id="95" name="文本框 113"/>
          <p:cNvSpPr txBox="1"/>
          <p:nvPr/>
        </p:nvSpPr>
        <p:spPr>
          <a:xfrm>
            <a:off x="8904677" y="4868827"/>
            <a:ext cx="1411850" cy="646331"/>
          </a:xfrm>
          <a:prstGeom prst="rect">
            <a:avLst/>
          </a:prstGeom>
          <a:noFill/>
        </p:spPr>
        <p:txBody>
          <a:bodyPr wrap="square" rtlCol="0">
            <a:spAutoFit/>
          </a:bodyPr>
          <a:lstStyle/>
          <a:p>
            <a:pPr algn="just">
              <a:lnSpc>
                <a:spcPct val="120000"/>
              </a:lnSpc>
            </a:pPr>
            <a:r>
              <a:rPr lang="zh-CN" altLang="en-US" sz="1000" dirty="0">
                <a:solidFill>
                  <a:sysClr val="windowText" lastClr="000000">
                    <a:lumMod val="50000"/>
                    <a:lumOff val="50000"/>
                  </a:sysClr>
                </a:solidFill>
                <a:latin typeface="微软雅黑" panose="020B0503020204020204" charset="-122"/>
                <a:ea typeface="微软雅黑" panose="020B0503020204020204" charset="-122"/>
              </a:rPr>
              <a:t>单击添加详细文字说明，或复制文本黏贴自此右键只保留文字</a:t>
            </a:r>
            <a:endParaRPr lang="zh-CN" altLang="en-US" sz="1000" dirty="0">
              <a:solidFill>
                <a:sysClr val="windowText" lastClr="000000">
                  <a:lumMod val="50000"/>
                  <a:lumOff val="50000"/>
                </a:sysClr>
              </a:solidFill>
              <a:latin typeface="微软雅黑" panose="020B0503020204020204" charset="-122"/>
              <a:ea typeface="微软雅黑" panose="020B0503020204020204" charset="-122"/>
            </a:endParaRPr>
          </a:p>
        </p:txBody>
      </p:sp>
      <p:sp>
        <p:nvSpPr>
          <p:cNvPr id="96" name="文本框 113"/>
          <p:cNvSpPr txBox="1"/>
          <p:nvPr/>
        </p:nvSpPr>
        <p:spPr>
          <a:xfrm>
            <a:off x="1270835" y="3004132"/>
            <a:ext cx="2664643" cy="2307790"/>
          </a:xfrm>
          <a:prstGeom prst="rect">
            <a:avLst/>
          </a:prstGeom>
          <a:noFill/>
        </p:spPr>
        <p:txBody>
          <a:bodyPr wrap="square" rtlCol="0">
            <a:spAutoFit/>
          </a:bodyPr>
          <a:lstStyle/>
          <a:p>
            <a:pPr algn="just">
              <a:lnSpc>
                <a:spcPct val="150000"/>
              </a:lnSpc>
            </a:pPr>
            <a:r>
              <a:rPr lang="zh-CN" altLang="en-US" sz="1600" dirty="0">
                <a:solidFill>
                  <a:sysClr val="windowText" lastClr="000000">
                    <a:lumMod val="50000"/>
                    <a:lumOff val="50000"/>
                  </a:sysClr>
                </a:solidFill>
                <a:latin typeface="微软雅黑" panose="020B0503020204020204" charset="-122"/>
                <a:ea typeface="微软雅黑" panose="020B0503020204020204" charset="-122"/>
              </a:rPr>
              <a:t>单击添加详细文字说明，或复制文本黏贴自此右键只保留文字单击添加详细文字说明，或复制文本黏贴自此右键只保留文字</a:t>
            </a:r>
            <a:endParaRPr lang="zh-CN" altLang="en-US" sz="1600" dirty="0">
              <a:solidFill>
                <a:sysClr val="windowText" lastClr="000000">
                  <a:lumMod val="50000"/>
                  <a:lumOff val="50000"/>
                </a:sysClr>
              </a:solidFill>
              <a:latin typeface="微软雅黑" panose="020B0503020204020204" charset="-122"/>
              <a:ea typeface="微软雅黑" panose="020B0503020204020204" charset="-122"/>
            </a:endParaRPr>
          </a:p>
          <a:p>
            <a:pPr algn="just">
              <a:lnSpc>
                <a:spcPct val="150000"/>
              </a:lnSpc>
            </a:pPr>
            <a:endParaRPr lang="zh-CN" altLang="en-US" sz="1600" dirty="0">
              <a:solidFill>
                <a:sysClr val="windowText" lastClr="000000">
                  <a:lumMod val="50000"/>
                  <a:lumOff val="50000"/>
                </a:sysClr>
              </a:solidFill>
              <a:latin typeface="微软雅黑" panose="020B0503020204020204" charset="-122"/>
              <a:ea typeface="微软雅黑" panose="020B0503020204020204" charset="-122"/>
            </a:endParaRPr>
          </a:p>
        </p:txBody>
      </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66"/>
                                        </p:tgtEl>
                                        <p:attrNameLst>
                                          <p:attrName>style.visibility</p:attrName>
                                        </p:attrNameLst>
                                      </p:cBhvr>
                                      <p:to>
                                        <p:strVal val="visible"/>
                                      </p:to>
                                    </p:set>
                                    <p:anim calcmode="lin" valueType="num">
                                      <p:cBhvr additive="base">
                                        <p:cTn id="13" dur="500" fill="hold"/>
                                        <p:tgtEl>
                                          <p:spTgt spid="66"/>
                                        </p:tgtEl>
                                        <p:attrNameLst>
                                          <p:attrName>ppt_x</p:attrName>
                                        </p:attrNameLst>
                                      </p:cBhvr>
                                      <p:tavLst>
                                        <p:tav tm="0">
                                          <p:val>
                                            <p:strVal val="0-#ppt_w/2"/>
                                          </p:val>
                                        </p:tav>
                                        <p:tav tm="100000">
                                          <p:val>
                                            <p:strVal val="#ppt_x"/>
                                          </p:val>
                                        </p:tav>
                                      </p:tavLst>
                                    </p:anim>
                                    <p:anim calcmode="lin" valueType="num">
                                      <p:cBhvr additive="base">
                                        <p:cTn id="14" dur="500" fill="hold"/>
                                        <p:tgtEl>
                                          <p:spTgt spid="66"/>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1"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0-#ppt_h/2"/>
                                          </p:val>
                                        </p:tav>
                                        <p:tav tm="100000">
                                          <p:val>
                                            <p:strVal val="#ppt_y"/>
                                          </p:val>
                                        </p:tav>
                                      </p:tavLst>
                                    </p:anim>
                                  </p:childTnLst>
                                </p:cTn>
                              </p:par>
                            </p:childTnLst>
                          </p:cTn>
                        </p:par>
                        <p:par>
                          <p:cTn id="20" fill="hold">
                            <p:stCondLst>
                              <p:cond delay="15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91"/>
                                        </p:tgtEl>
                                        <p:attrNameLst>
                                          <p:attrName>style.visibility</p:attrName>
                                        </p:attrNameLst>
                                      </p:cBhvr>
                                      <p:to>
                                        <p:strVal val="visible"/>
                                      </p:to>
                                    </p:set>
                                    <p:anim calcmode="lin" valueType="num">
                                      <p:cBhvr>
                                        <p:cTn id="23" dur="500" fill="hold"/>
                                        <p:tgtEl>
                                          <p:spTgt spid="91"/>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91"/>
                                        </p:tgtEl>
                                        <p:attrNameLst>
                                          <p:attrName>ppt_y</p:attrName>
                                        </p:attrNameLst>
                                      </p:cBhvr>
                                      <p:tavLst>
                                        <p:tav tm="0">
                                          <p:val>
                                            <p:strVal val="#ppt_y"/>
                                          </p:val>
                                        </p:tav>
                                        <p:tav tm="100000">
                                          <p:val>
                                            <p:strVal val="#ppt_y"/>
                                          </p:val>
                                        </p:tav>
                                      </p:tavLst>
                                    </p:anim>
                                    <p:anim calcmode="lin" valueType="num">
                                      <p:cBhvr>
                                        <p:cTn id="25" dur="500" fill="hold"/>
                                        <p:tgtEl>
                                          <p:spTgt spid="91"/>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91"/>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91"/>
                                        </p:tgtEl>
                                      </p:cBhvr>
                                    </p:animEffect>
                                  </p:childTnLst>
                                </p:cTn>
                              </p:par>
                            </p:childTnLst>
                          </p:cTn>
                        </p:par>
                        <p:par>
                          <p:cTn id="28" fill="hold">
                            <p:stCondLst>
                              <p:cond delay="225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96"/>
                                        </p:tgtEl>
                                        <p:attrNameLst>
                                          <p:attrName>style.visibility</p:attrName>
                                        </p:attrNameLst>
                                      </p:cBhvr>
                                      <p:to>
                                        <p:strVal val="visible"/>
                                      </p:to>
                                    </p:set>
                                    <p:anim calcmode="lin" valueType="num">
                                      <p:cBhvr>
                                        <p:cTn id="31" dur="500" fill="hold"/>
                                        <p:tgtEl>
                                          <p:spTgt spid="96"/>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96"/>
                                        </p:tgtEl>
                                        <p:attrNameLst>
                                          <p:attrName>ppt_y</p:attrName>
                                        </p:attrNameLst>
                                      </p:cBhvr>
                                      <p:tavLst>
                                        <p:tav tm="0">
                                          <p:val>
                                            <p:strVal val="#ppt_y"/>
                                          </p:val>
                                        </p:tav>
                                        <p:tav tm="100000">
                                          <p:val>
                                            <p:strVal val="#ppt_y"/>
                                          </p:val>
                                        </p:tav>
                                      </p:tavLst>
                                    </p:anim>
                                    <p:anim calcmode="lin" valueType="num">
                                      <p:cBhvr>
                                        <p:cTn id="33" dur="500" fill="hold"/>
                                        <p:tgtEl>
                                          <p:spTgt spid="96"/>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96"/>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96"/>
                                        </p:tgtEl>
                                      </p:cBhvr>
                                    </p:animEffect>
                                  </p:childTnLst>
                                </p:cTn>
                              </p:par>
                            </p:childTnLst>
                          </p:cTn>
                        </p:par>
                        <p:par>
                          <p:cTn id="36" fill="hold">
                            <p:stCondLst>
                              <p:cond delay="5400"/>
                            </p:stCondLst>
                            <p:childTnLst>
                              <p:par>
                                <p:cTn id="37" presetID="8" presetClass="emph" presetSubtype="0" fill="hold" nodeType="afterEffect">
                                  <p:stCondLst>
                                    <p:cond delay="0"/>
                                  </p:stCondLst>
                                  <p:childTnLst>
                                    <p:animRot by="21600000">
                                      <p:cBhvr>
                                        <p:cTn id="38" dur="2000" fill="hold"/>
                                        <p:tgtEl>
                                          <p:spTgt spid="66"/>
                                        </p:tgtEl>
                                        <p:attrNameLst>
                                          <p:attrName>r</p:attrName>
                                        </p:attrNameLst>
                                      </p:cBhvr>
                                    </p:animRot>
                                  </p:childTnLst>
                                </p:cTn>
                              </p:par>
                              <p:par>
                                <p:cTn id="39" presetID="8" presetClass="emph" presetSubtype="0" fill="hold" nodeType="withEffect">
                                  <p:stCondLst>
                                    <p:cond delay="0"/>
                                  </p:stCondLst>
                                  <p:childTnLst>
                                    <p:animRot by="-21600000">
                                      <p:cBhvr>
                                        <p:cTn id="40" dur="2000" fill="hold"/>
                                        <p:tgtEl>
                                          <p:spTgt spid="3"/>
                                        </p:tgtEl>
                                        <p:attrNameLst>
                                          <p:attrName>r</p:attrName>
                                        </p:attrNameLst>
                                      </p:cBhvr>
                                    </p:animRot>
                                  </p:childTnLst>
                                </p:cTn>
                              </p:par>
                            </p:childTnLst>
                          </p:cTn>
                        </p:par>
                        <p:par>
                          <p:cTn id="41" fill="hold">
                            <p:stCondLst>
                              <p:cond delay="7400"/>
                            </p:stCondLst>
                            <p:childTnLst>
                              <p:par>
                                <p:cTn id="42" presetID="22" presetClass="entr" presetSubtype="8" fill="hold" grpId="0" nodeType="afterEffect">
                                  <p:stCondLst>
                                    <p:cond delay="0"/>
                                  </p:stCondLst>
                                  <p:childTnLst>
                                    <p:set>
                                      <p:cBhvr>
                                        <p:cTn id="43" dur="1" fill="hold">
                                          <p:stCondLst>
                                            <p:cond delay="0"/>
                                          </p:stCondLst>
                                        </p:cTn>
                                        <p:tgtEl>
                                          <p:spTgt spid="89"/>
                                        </p:tgtEl>
                                        <p:attrNameLst>
                                          <p:attrName>style.visibility</p:attrName>
                                        </p:attrNameLst>
                                      </p:cBhvr>
                                      <p:to>
                                        <p:strVal val="visible"/>
                                      </p:to>
                                    </p:set>
                                    <p:animEffect transition="in" filter="wipe(left)">
                                      <p:cBhvr>
                                        <p:cTn id="44" dur="500"/>
                                        <p:tgtEl>
                                          <p:spTgt spid="8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87"/>
                                        </p:tgtEl>
                                        <p:attrNameLst>
                                          <p:attrName>style.visibility</p:attrName>
                                        </p:attrNameLst>
                                      </p:cBhvr>
                                      <p:to>
                                        <p:strVal val="visible"/>
                                      </p:to>
                                    </p:set>
                                    <p:animEffect transition="in" filter="wipe(left)">
                                      <p:cBhvr>
                                        <p:cTn id="47" dur="500"/>
                                        <p:tgtEl>
                                          <p:spTgt spid="87"/>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88"/>
                                        </p:tgtEl>
                                        <p:attrNameLst>
                                          <p:attrName>style.visibility</p:attrName>
                                        </p:attrNameLst>
                                      </p:cBhvr>
                                      <p:to>
                                        <p:strVal val="visible"/>
                                      </p:to>
                                    </p:set>
                                    <p:animEffect transition="in" filter="wipe(left)">
                                      <p:cBhvr>
                                        <p:cTn id="50" dur="500"/>
                                        <p:tgtEl>
                                          <p:spTgt spid="88"/>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wipe(left)">
                                      <p:cBhvr>
                                        <p:cTn id="53" dur="500"/>
                                        <p:tgtEl>
                                          <p:spTgt spid="90"/>
                                        </p:tgtEl>
                                      </p:cBhvr>
                                    </p:animEffect>
                                  </p:childTnLst>
                                </p:cTn>
                              </p:par>
                            </p:childTnLst>
                          </p:cTn>
                        </p:par>
                        <p:par>
                          <p:cTn id="54" fill="hold">
                            <p:stCondLst>
                              <p:cond delay="7900"/>
                            </p:stCondLst>
                            <p:childTnLst>
                              <p:par>
                                <p:cTn id="55" presetID="14" presetClass="entr" presetSubtype="10" fill="hold" grpId="0" nodeType="afterEffect">
                                  <p:stCondLst>
                                    <p:cond delay="0"/>
                                  </p:stCondLst>
                                  <p:childTnLst>
                                    <p:set>
                                      <p:cBhvr>
                                        <p:cTn id="56" dur="1" fill="hold">
                                          <p:stCondLst>
                                            <p:cond delay="0"/>
                                          </p:stCondLst>
                                        </p:cTn>
                                        <p:tgtEl>
                                          <p:spTgt spid="92"/>
                                        </p:tgtEl>
                                        <p:attrNameLst>
                                          <p:attrName>style.visibility</p:attrName>
                                        </p:attrNameLst>
                                      </p:cBhvr>
                                      <p:to>
                                        <p:strVal val="visible"/>
                                      </p:to>
                                    </p:set>
                                    <p:animEffect transition="in" filter="randombar(horizontal)">
                                      <p:cBhvr>
                                        <p:cTn id="57" dur="500"/>
                                        <p:tgtEl>
                                          <p:spTgt spid="92"/>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94"/>
                                        </p:tgtEl>
                                        <p:attrNameLst>
                                          <p:attrName>style.visibility</p:attrName>
                                        </p:attrNameLst>
                                      </p:cBhvr>
                                      <p:to>
                                        <p:strVal val="visible"/>
                                      </p:to>
                                    </p:set>
                                    <p:animEffect transition="in" filter="randombar(horizontal)">
                                      <p:cBhvr>
                                        <p:cTn id="60" dur="500"/>
                                        <p:tgtEl>
                                          <p:spTgt spid="94"/>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93"/>
                                        </p:tgtEl>
                                        <p:attrNameLst>
                                          <p:attrName>style.visibility</p:attrName>
                                        </p:attrNameLst>
                                      </p:cBhvr>
                                      <p:to>
                                        <p:strVal val="visible"/>
                                      </p:to>
                                    </p:set>
                                    <p:animEffect transition="in" filter="randombar(horizontal)">
                                      <p:cBhvr>
                                        <p:cTn id="63" dur="500"/>
                                        <p:tgtEl>
                                          <p:spTgt spid="93"/>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95"/>
                                        </p:tgtEl>
                                        <p:attrNameLst>
                                          <p:attrName>style.visibility</p:attrName>
                                        </p:attrNameLst>
                                      </p:cBhvr>
                                      <p:to>
                                        <p:strVal val="visible"/>
                                      </p:to>
                                    </p:set>
                                    <p:animEffect transition="in" filter="randombar(horizontal)">
                                      <p:cBhvr>
                                        <p:cTn id="6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87" grpId="0"/>
      <p:bldP spid="88" grpId="0"/>
      <p:bldP spid="89" grpId="0"/>
      <p:bldP spid="90" grpId="0"/>
      <p:bldP spid="91" grpId="0"/>
      <p:bldP spid="92" grpId="0"/>
      <p:bldP spid="93" grpId="0"/>
      <p:bldP spid="94" grpId="0"/>
      <p:bldP spid="95" grpId="0"/>
      <p:bldP spid="9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1433195" y="161925"/>
            <a:ext cx="2889885" cy="483235"/>
          </a:xfrm>
          <a:prstGeom prst="rect">
            <a:avLst/>
          </a:prstGeom>
          <a:noFill/>
        </p:spPr>
        <p:txBody>
          <a:bodyPr wrap="square" rtlCol="0" anchor="t">
            <a:spAutoFit/>
          </a:bodyPr>
          <a:lstStyle/>
          <a:p>
            <a:r>
              <a:rPr lang="zh-CN" altLang="en-US" sz="2400" b="1" dirty="0">
                <a:gradFill>
                  <a:gsLst>
                    <a:gs pos="0">
                      <a:srgbClr val="FFC97B"/>
                    </a:gs>
                    <a:gs pos="36000">
                      <a:srgbClr val="01C2D6"/>
                    </a:gs>
                    <a:gs pos="68000">
                      <a:srgbClr val="EE9E9E"/>
                    </a:gs>
                    <a:gs pos="100000">
                      <a:srgbClr val="945DA9"/>
                    </a:gs>
                  </a:gsLst>
                  <a:lin ang="21594000" scaled="0"/>
                </a:gradFill>
                <a:latin typeface="Impact" panose="020B0806030902050204" pitchFamily="34" charset="0"/>
                <a:ea typeface="微软雅黑" panose="020B0503020204020204" charset="-122"/>
                <a:sym typeface="+mn-ea"/>
              </a:rPr>
              <a:t>考勤管理</a:t>
            </a:r>
            <a:endParaRPr lang="zh-CN" altLang="en-US" sz="2400" b="1" dirty="0">
              <a:gradFill>
                <a:gsLst>
                  <a:gs pos="0">
                    <a:srgbClr val="FFC97B"/>
                  </a:gs>
                  <a:gs pos="36000">
                    <a:srgbClr val="01C2D6"/>
                  </a:gs>
                  <a:gs pos="68000">
                    <a:srgbClr val="EE9E9E"/>
                  </a:gs>
                  <a:gs pos="100000">
                    <a:srgbClr val="945DA9"/>
                  </a:gs>
                </a:gsLst>
                <a:lin ang="21594000" scaled="0"/>
              </a:gradFill>
              <a:latin typeface="Impact" panose="020B0806030902050204" pitchFamily="34" charset="0"/>
              <a:ea typeface="微软雅黑" panose="020B0503020204020204" charset="-122"/>
              <a:sym typeface="+mn-ea"/>
            </a:endParaRPr>
          </a:p>
        </p:txBody>
      </p:sp>
      <p:grpSp>
        <p:nvGrpSpPr>
          <p:cNvPr id="45" name="组合 44"/>
          <p:cNvGrpSpPr/>
          <p:nvPr/>
        </p:nvGrpSpPr>
        <p:grpSpPr>
          <a:xfrm>
            <a:off x="5171363" y="1990639"/>
            <a:ext cx="4193982" cy="2094512"/>
            <a:chOff x="5170690" y="1991099"/>
            <a:chExt cx="4193436" cy="2094997"/>
          </a:xfrm>
        </p:grpSpPr>
        <p:sp>
          <p:nvSpPr>
            <p:cNvPr id="2" name="任意多边形 1"/>
            <p:cNvSpPr/>
            <p:nvPr/>
          </p:nvSpPr>
          <p:spPr>
            <a:xfrm rot="2700000" flipH="1">
              <a:off x="6665409" y="1089791"/>
              <a:ext cx="1797409" cy="3600025"/>
            </a:xfrm>
            <a:custGeom>
              <a:avLst/>
              <a:gdLst>
                <a:gd name="connsiteX0" fmla="*/ 255574 w 1520778"/>
                <a:gd name="connsiteY0" fmla="*/ 2887114 h 2887114"/>
                <a:gd name="connsiteX1" fmla="*/ 1264783 w 1520778"/>
                <a:gd name="connsiteY1" fmla="*/ 2887114 h 2887114"/>
                <a:gd name="connsiteX2" fmla="*/ 1264783 w 1520778"/>
                <a:gd name="connsiteY2" fmla="*/ 2323543 h 2887114"/>
                <a:gd name="connsiteX3" fmla="*/ 1264628 w 1520778"/>
                <a:gd name="connsiteY3" fmla="*/ 2323543 h 2887114"/>
                <a:gd name="connsiteX4" fmla="*/ 1264627 w 1520778"/>
                <a:gd name="connsiteY4" fmla="*/ 898812 h 2887114"/>
                <a:gd name="connsiteX5" fmla="*/ 1272244 w 1520778"/>
                <a:gd name="connsiteY5" fmla="*/ 906947 h 2887114"/>
                <a:gd name="connsiteX6" fmla="*/ 1478137 w 1520778"/>
                <a:gd name="connsiteY6" fmla="*/ 906946 h 2887114"/>
                <a:gd name="connsiteX7" fmla="*/ 1478137 w 1520778"/>
                <a:gd name="connsiteY7" fmla="*/ 687063 h 2887114"/>
                <a:gd name="connsiteX8" fmla="*/ 1464592 w 1520778"/>
                <a:gd name="connsiteY8" fmla="*/ 672597 h 2887114"/>
                <a:gd name="connsiteX9" fmla="*/ 1457674 w 1520778"/>
                <a:gd name="connsiteY9" fmla="*/ 663080 h 2887114"/>
                <a:gd name="connsiteX10" fmla="*/ 890811 w 1520778"/>
                <a:gd name="connsiteY10" fmla="*/ 57693 h 2887114"/>
                <a:gd name="connsiteX11" fmla="*/ 760389 w 1520778"/>
                <a:gd name="connsiteY11" fmla="*/ 0 h 2887114"/>
                <a:gd name="connsiteX12" fmla="*/ 629968 w 1520778"/>
                <a:gd name="connsiteY12" fmla="*/ 57693 h 2887114"/>
                <a:gd name="connsiteX13" fmla="*/ 63103 w 1520778"/>
                <a:gd name="connsiteY13" fmla="*/ 663080 h 2887114"/>
                <a:gd name="connsiteX14" fmla="*/ 56184 w 1520778"/>
                <a:gd name="connsiteY14" fmla="*/ 672600 h 2887114"/>
                <a:gd name="connsiteX15" fmla="*/ 42642 w 1520778"/>
                <a:gd name="connsiteY15" fmla="*/ 687063 h 2887114"/>
                <a:gd name="connsiteX16" fmla="*/ 42642 w 1520778"/>
                <a:gd name="connsiteY16" fmla="*/ 906946 h 2887114"/>
                <a:gd name="connsiteX17" fmla="*/ 248534 w 1520778"/>
                <a:gd name="connsiteY17" fmla="*/ 906947 h 2887114"/>
                <a:gd name="connsiteX18" fmla="*/ 256150 w 1520778"/>
                <a:gd name="connsiteY18" fmla="*/ 898813 h 2887114"/>
                <a:gd name="connsiteX19" fmla="*/ 256150 w 1520778"/>
                <a:gd name="connsiteY19" fmla="*/ 2323543 h 2887114"/>
                <a:gd name="connsiteX20" fmla="*/ 255573 w 1520778"/>
                <a:gd name="connsiteY20" fmla="*/ 2323543 h 2887114"/>
                <a:gd name="connsiteX0-1" fmla="*/ 255574 w 1520778"/>
                <a:gd name="connsiteY0-2" fmla="*/ 2887114 h 2887114"/>
                <a:gd name="connsiteX1-3" fmla="*/ 1264783 w 1520778"/>
                <a:gd name="connsiteY1-4" fmla="*/ 2887114 h 2887114"/>
                <a:gd name="connsiteX2-5" fmla="*/ 1264783 w 1520778"/>
                <a:gd name="connsiteY2-6" fmla="*/ 2323543 h 2887114"/>
                <a:gd name="connsiteX3-7" fmla="*/ 1264628 w 1520778"/>
                <a:gd name="connsiteY3-8" fmla="*/ 2323543 h 2887114"/>
                <a:gd name="connsiteX4-9" fmla="*/ 1264627 w 1520778"/>
                <a:gd name="connsiteY4-10" fmla="*/ 898812 h 2887114"/>
                <a:gd name="connsiteX5-11" fmla="*/ 1272244 w 1520778"/>
                <a:gd name="connsiteY5-12" fmla="*/ 906947 h 2887114"/>
                <a:gd name="connsiteX6-13" fmla="*/ 1478137 w 1520778"/>
                <a:gd name="connsiteY6-14" fmla="*/ 906946 h 2887114"/>
                <a:gd name="connsiteX7-15" fmla="*/ 1478137 w 1520778"/>
                <a:gd name="connsiteY7-16" fmla="*/ 687063 h 2887114"/>
                <a:gd name="connsiteX8-17" fmla="*/ 1464592 w 1520778"/>
                <a:gd name="connsiteY8-18" fmla="*/ 672597 h 2887114"/>
                <a:gd name="connsiteX9-19" fmla="*/ 1457674 w 1520778"/>
                <a:gd name="connsiteY9-20" fmla="*/ 663080 h 2887114"/>
                <a:gd name="connsiteX10-21" fmla="*/ 890811 w 1520778"/>
                <a:gd name="connsiteY10-22" fmla="*/ 57693 h 2887114"/>
                <a:gd name="connsiteX11-23" fmla="*/ 760389 w 1520778"/>
                <a:gd name="connsiteY11-24" fmla="*/ 0 h 2887114"/>
                <a:gd name="connsiteX12-25" fmla="*/ 629968 w 1520778"/>
                <a:gd name="connsiteY12-26" fmla="*/ 57693 h 2887114"/>
                <a:gd name="connsiteX13-27" fmla="*/ 63103 w 1520778"/>
                <a:gd name="connsiteY13-28" fmla="*/ 663080 h 2887114"/>
                <a:gd name="connsiteX14-29" fmla="*/ 56184 w 1520778"/>
                <a:gd name="connsiteY14-30" fmla="*/ 672600 h 2887114"/>
                <a:gd name="connsiteX15-31" fmla="*/ 42642 w 1520778"/>
                <a:gd name="connsiteY15-32" fmla="*/ 687063 h 2887114"/>
                <a:gd name="connsiteX16-33" fmla="*/ 42642 w 1520778"/>
                <a:gd name="connsiteY16-34" fmla="*/ 906946 h 2887114"/>
                <a:gd name="connsiteX17-35" fmla="*/ 248534 w 1520778"/>
                <a:gd name="connsiteY17-36" fmla="*/ 906947 h 2887114"/>
                <a:gd name="connsiteX18-37" fmla="*/ 256150 w 1520778"/>
                <a:gd name="connsiteY18-38" fmla="*/ 2323543 h 2887114"/>
                <a:gd name="connsiteX19-39" fmla="*/ 255573 w 1520778"/>
                <a:gd name="connsiteY19-40" fmla="*/ 2323543 h 2887114"/>
                <a:gd name="connsiteX20-41" fmla="*/ 255574 w 1520778"/>
                <a:gd name="connsiteY20-42" fmla="*/ 2887114 h 2887114"/>
                <a:gd name="connsiteX0-43" fmla="*/ 248045 w 1513249"/>
                <a:gd name="connsiteY0-44" fmla="*/ 2887114 h 2887114"/>
                <a:gd name="connsiteX1-45" fmla="*/ 1257254 w 1513249"/>
                <a:gd name="connsiteY1-46" fmla="*/ 2887114 h 2887114"/>
                <a:gd name="connsiteX2-47" fmla="*/ 1257254 w 1513249"/>
                <a:gd name="connsiteY2-48" fmla="*/ 2323543 h 2887114"/>
                <a:gd name="connsiteX3-49" fmla="*/ 1257099 w 1513249"/>
                <a:gd name="connsiteY3-50" fmla="*/ 2323543 h 2887114"/>
                <a:gd name="connsiteX4-51" fmla="*/ 1257098 w 1513249"/>
                <a:gd name="connsiteY4-52" fmla="*/ 898812 h 2887114"/>
                <a:gd name="connsiteX5-53" fmla="*/ 1264715 w 1513249"/>
                <a:gd name="connsiteY5-54" fmla="*/ 906947 h 2887114"/>
                <a:gd name="connsiteX6-55" fmla="*/ 1470608 w 1513249"/>
                <a:gd name="connsiteY6-56" fmla="*/ 906946 h 2887114"/>
                <a:gd name="connsiteX7-57" fmla="*/ 1470608 w 1513249"/>
                <a:gd name="connsiteY7-58" fmla="*/ 687063 h 2887114"/>
                <a:gd name="connsiteX8-59" fmla="*/ 1457063 w 1513249"/>
                <a:gd name="connsiteY8-60" fmla="*/ 672597 h 2887114"/>
                <a:gd name="connsiteX9-61" fmla="*/ 1450145 w 1513249"/>
                <a:gd name="connsiteY9-62" fmla="*/ 663080 h 2887114"/>
                <a:gd name="connsiteX10-63" fmla="*/ 883282 w 1513249"/>
                <a:gd name="connsiteY10-64" fmla="*/ 57693 h 2887114"/>
                <a:gd name="connsiteX11-65" fmla="*/ 752860 w 1513249"/>
                <a:gd name="connsiteY11-66" fmla="*/ 0 h 2887114"/>
                <a:gd name="connsiteX12-67" fmla="*/ 622439 w 1513249"/>
                <a:gd name="connsiteY12-68" fmla="*/ 57693 h 2887114"/>
                <a:gd name="connsiteX13-69" fmla="*/ 55574 w 1513249"/>
                <a:gd name="connsiteY13-70" fmla="*/ 663080 h 2887114"/>
                <a:gd name="connsiteX14-71" fmla="*/ 48655 w 1513249"/>
                <a:gd name="connsiteY14-72" fmla="*/ 672600 h 2887114"/>
                <a:gd name="connsiteX15-73" fmla="*/ 35113 w 1513249"/>
                <a:gd name="connsiteY15-74" fmla="*/ 687063 h 2887114"/>
                <a:gd name="connsiteX16-75" fmla="*/ 35113 w 1513249"/>
                <a:gd name="connsiteY16-76" fmla="*/ 906946 h 2887114"/>
                <a:gd name="connsiteX17-77" fmla="*/ 248621 w 1513249"/>
                <a:gd name="connsiteY17-78" fmla="*/ 2323543 h 2887114"/>
                <a:gd name="connsiteX18-79" fmla="*/ 248044 w 1513249"/>
                <a:gd name="connsiteY18-80" fmla="*/ 2323543 h 2887114"/>
                <a:gd name="connsiteX19-81" fmla="*/ 248045 w 1513249"/>
                <a:gd name="connsiteY19-82" fmla="*/ 2887114 h 2887114"/>
                <a:gd name="connsiteX0-83" fmla="*/ 248045 w 1513249"/>
                <a:gd name="connsiteY0-84" fmla="*/ 2887114 h 2887114"/>
                <a:gd name="connsiteX1-85" fmla="*/ 1257254 w 1513249"/>
                <a:gd name="connsiteY1-86" fmla="*/ 2887114 h 2887114"/>
                <a:gd name="connsiteX2-87" fmla="*/ 1257254 w 1513249"/>
                <a:gd name="connsiteY2-88" fmla="*/ 2323543 h 2887114"/>
                <a:gd name="connsiteX3-89" fmla="*/ 1257099 w 1513249"/>
                <a:gd name="connsiteY3-90" fmla="*/ 2323543 h 2887114"/>
                <a:gd name="connsiteX4-91" fmla="*/ 1257098 w 1513249"/>
                <a:gd name="connsiteY4-92" fmla="*/ 898812 h 2887114"/>
                <a:gd name="connsiteX5-93" fmla="*/ 1470608 w 1513249"/>
                <a:gd name="connsiteY5-94" fmla="*/ 906946 h 2887114"/>
                <a:gd name="connsiteX6-95" fmla="*/ 1470608 w 1513249"/>
                <a:gd name="connsiteY6-96" fmla="*/ 687063 h 2887114"/>
                <a:gd name="connsiteX7-97" fmla="*/ 1457063 w 1513249"/>
                <a:gd name="connsiteY7-98" fmla="*/ 672597 h 2887114"/>
                <a:gd name="connsiteX8-99" fmla="*/ 1450145 w 1513249"/>
                <a:gd name="connsiteY8-100" fmla="*/ 663080 h 2887114"/>
                <a:gd name="connsiteX9-101" fmla="*/ 883282 w 1513249"/>
                <a:gd name="connsiteY9-102" fmla="*/ 57693 h 2887114"/>
                <a:gd name="connsiteX10-103" fmla="*/ 752860 w 1513249"/>
                <a:gd name="connsiteY10-104" fmla="*/ 0 h 2887114"/>
                <a:gd name="connsiteX11-105" fmla="*/ 622439 w 1513249"/>
                <a:gd name="connsiteY11-106" fmla="*/ 57693 h 2887114"/>
                <a:gd name="connsiteX12-107" fmla="*/ 55574 w 1513249"/>
                <a:gd name="connsiteY12-108" fmla="*/ 663080 h 2887114"/>
                <a:gd name="connsiteX13-109" fmla="*/ 48655 w 1513249"/>
                <a:gd name="connsiteY13-110" fmla="*/ 672600 h 2887114"/>
                <a:gd name="connsiteX14-111" fmla="*/ 35113 w 1513249"/>
                <a:gd name="connsiteY14-112" fmla="*/ 687063 h 2887114"/>
                <a:gd name="connsiteX15-113" fmla="*/ 35113 w 1513249"/>
                <a:gd name="connsiteY15-114" fmla="*/ 906946 h 2887114"/>
                <a:gd name="connsiteX16-115" fmla="*/ 248621 w 1513249"/>
                <a:gd name="connsiteY16-116" fmla="*/ 2323543 h 2887114"/>
                <a:gd name="connsiteX17-117" fmla="*/ 248044 w 1513249"/>
                <a:gd name="connsiteY17-118" fmla="*/ 2323543 h 2887114"/>
                <a:gd name="connsiteX18-119" fmla="*/ 248045 w 1513249"/>
                <a:gd name="connsiteY18-120" fmla="*/ 2887114 h 2887114"/>
                <a:gd name="connsiteX0-121" fmla="*/ 248045 w 1513249"/>
                <a:gd name="connsiteY0-122" fmla="*/ 2887114 h 2887114"/>
                <a:gd name="connsiteX1-123" fmla="*/ 1257254 w 1513249"/>
                <a:gd name="connsiteY1-124" fmla="*/ 2887114 h 2887114"/>
                <a:gd name="connsiteX2-125" fmla="*/ 1257254 w 1513249"/>
                <a:gd name="connsiteY2-126" fmla="*/ 2323543 h 2887114"/>
                <a:gd name="connsiteX3-127" fmla="*/ 1257099 w 1513249"/>
                <a:gd name="connsiteY3-128" fmla="*/ 2323543 h 2887114"/>
                <a:gd name="connsiteX4-129" fmla="*/ 1470608 w 1513249"/>
                <a:gd name="connsiteY4-130" fmla="*/ 906946 h 2887114"/>
                <a:gd name="connsiteX5-131" fmla="*/ 1470608 w 1513249"/>
                <a:gd name="connsiteY5-132" fmla="*/ 687063 h 2887114"/>
                <a:gd name="connsiteX6-133" fmla="*/ 1457063 w 1513249"/>
                <a:gd name="connsiteY6-134" fmla="*/ 672597 h 2887114"/>
                <a:gd name="connsiteX7-135" fmla="*/ 1450145 w 1513249"/>
                <a:gd name="connsiteY7-136" fmla="*/ 663080 h 2887114"/>
                <a:gd name="connsiteX8-137" fmla="*/ 883282 w 1513249"/>
                <a:gd name="connsiteY8-138" fmla="*/ 57693 h 2887114"/>
                <a:gd name="connsiteX9-139" fmla="*/ 752860 w 1513249"/>
                <a:gd name="connsiteY9-140" fmla="*/ 0 h 2887114"/>
                <a:gd name="connsiteX10-141" fmla="*/ 622439 w 1513249"/>
                <a:gd name="connsiteY10-142" fmla="*/ 57693 h 2887114"/>
                <a:gd name="connsiteX11-143" fmla="*/ 55574 w 1513249"/>
                <a:gd name="connsiteY11-144" fmla="*/ 663080 h 2887114"/>
                <a:gd name="connsiteX12-145" fmla="*/ 48655 w 1513249"/>
                <a:gd name="connsiteY12-146" fmla="*/ 672600 h 2887114"/>
                <a:gd name="connsiteX13-147" fmla="*/ 35113 w 1513249"/>
                <a:gd name="connsiteY13-148" fmla="*/ 687063 h 2887114"/>
                <a:gd name="connsiteX14-149" fmla="*/ 35113 w 1513249"/>
                <a:gd name="connsiteY14-150" fmla="*/ 906946 h 2887114"/>
                <a:gd name="connsiteX15-151" fmla="*/ 248621 w 1513249"/>
                <a:gd name="connsiteY15-152" fmla="*/ 2323543 h 2887114"/>
                <a:gd name="connsiteX16-153" fmla="*/ 248044 w 1513249"/>
                <a:gd name="connsiteY16-154" fmla="*/ 2323543 h 2887114"/>
                <a:gd name="connsiteX17-155" fmla="*/ 248045 w 1513249"/>
                <a:gd name="connsiteY17-156" fmla="*/ 2887114 h 2887114"/>
                <a:gd name="connsiteX0-157" fmla="*/ 212932 w 1478136"/>
                <a:gd name="connsiteY0-158" fmla="*/ 2887114 h 2887114"/>
                <a:gd name="connsiteX1-159" fmla="*/ 1222141 w 1478136"/>
                <a:gd name="connsiteY1-160" fmla="*/ 2887114 h 2887114"/>
                <a:gd name="connsiteX2-161" fmla="*/ 1222141 w 1478136"/>
                <a:gd name="connsiteY2-162" fmla="*/ 2323543 h 2887114"/>
                <a:gd name="connsiteX3-163" fmla="*/ 1221986 w 1478136"/>
                <a:gd name="connsiteY3-164" fmla="*/ 2323543 h 2887114"/>
                <a:gd name="connsiteX4-165" fmla="*/ 1435495 w 1478136"/>
                <a:gd name="connsiteY4-166" fmla="*/ 906946 h 2887114"/>
                <a:gd name="connsiteX5-167" fmla="*/ 1435495 w 1478136"/>
                <a:gd name="connsiteY5-168" fmla="*/ 687063 h 2887114"/>
                <a:gd name="connsiteX6-169" fmla="*/ 1421950 w 1478136"/>
                <a:gd name="connsiteY6-170" fmla="*/ 672597 h 2887114"/>
                <a:gd name="connsiteX7-171" fmla="*/ 1415032 w 1478136"/>
                <a:gd name="connsiteY7-172" fmla="*/ 663080 h 2887114"/>
                <a:gd name="connsiteX8-173" fmla="*/ 848169 w 1478136"/>
                <a:gd name="connsiteY8-174" fmla="*/ 57693 h 2887114"/>
                <a:gd name="connsiteX9-175" fmla="*/ 717747 w 1478136"/>
                <a:gd name="connsiteY9-176" fmla="*/ 0 h 2887114"/>
                <a:gd name="connsiteX10-177" fmla="*/ 587326 w 1478136"/>
                <a:gd name="connsiteY10-178" fmla="*/ 57693 h 2887114"/>
                <a:gd name="connsiteX11-179" fmla="*/ 20461 w 1478136"/>
                <a:gd name="connsiteY11-180" fmla="*/ 663080 h 2887114"/>
                <a:gd name="connsiteX12-181" fmla="*/ 13542 w 1478136"/>
                <a:gd name="connsiteY12-182" fmla="*/ 672600 h 2887114"/>
                <a:gd name="connsiteX13-183" fmla="*/ 0 w 1478136"/>
                <a:gd name="connsiteY13-184" fmla="*/ 906946 h 2887114"/>
                <a:gd name="connsiteX14-185" fmla="*/ 213508 w 1478136"/>
                <a:gd name="connsiteY14-186" fmla="*/ 2323543 h 2887114"/>
                <a:gd name="connsiteX15-187" fmla="*/ 212931 w 1478136"/>
                <a:gd name="connsiteY15-188" fmla="*/ 2323543 h 2887114"/>
                <a:gd name="connsiteX16-189" fmla="*/ 212932 w 1478136"/>
                <a:gd name="connsiteY16-190" fmla="*/ 2887114 h 2887114"/>
                <a:gd name="connsiteX0-191" fmla="*/ 212932 w 1478136"/>
                <a:gd name="connsiteY0-192" fmla="*/ 2887114 h 2887114"/>
                <a:gd name="connsiteX1-193" fmla="*/ 1222141 w 1478136"/>
                <a:gd name="connsiteY1-194" fmla="*/ 2887114 h 2887114"/>
                <a:gd name="connsiteX2-195" fmla="*/ 1222141 w 1478136"/>
                <a:gd name="connsiteY2-196" fmla="*/ 2323543 h 2887114"/>
                <a:gd name="connsiteX3-197" fmla="*/ 1221986 w 1478136"/>
                <a:gd name="connsiteY3-198" fmla="*/ 2323543 h 2887114"/>
                <a:gd name="connsiteX4-199" fmla="*/ 1435495 w 1478136"/>
                <a:gd name="connsiteY4-200" fmla="*/ 906946 h 2887114"/>
                <a:gd name="connsiteX5-201" fmla="*/ 1435495 w 1478136"/>
                <a:gd name="connsiteY5-202" fmla="*/ 687063 h 2887114"/>
                <a:gd name="connsiteX6-203" fmla="*/ 1421950 w 1478136"/>
                <a:gd name="connsiteY6-204" fmla="*/ 672597 h 2887114"/>
                <a:gd name="connsiteX7-205" fmla="*/ 848169 w 1478136"/>
                <a:gd name="connsiteY7-206" fmla="*/ 57693 h 2887114"/>
                <a:gd name="connsiteX8-207" fmla="*/ 717747 w 1478136"/>
                <a:gd name="connsiteY8-208" fmla="*/ 0 h 2887114"/>
                <a:gd name="connsiteX9-209" fmla="*/ 587326 w 1478136"/>
                <a:gd name="connsiteY9-210" fmla="*/ 57693 h 2887114"/>
                <a:gd name="connsiteX10-211" fmla="*/ 20461 w 1478136"/>
                <a:gd name="connsiteY10-212" fmla="*/ 663080 h 2887114"/>
                <a:gd name="connsiteX11-213" fmla="*/ 13542 w 1478136"/>
                <a:gd name="connsiteY11-214" fmla="*/ 672600 h 2887114"/>
                <a:gd name="connsiteX12-215" fmla="*/ 0 w 1478136"/>
                <a:gd name="connsiteY12-216" fmla="*/ 906946 h 2887114"/>
                <a:gd name="connsiteX13-217" fmla="*/ 213508 w 1478136"/>
                <a:gd name="connsiteY13-218" fmla="*/ 2323543 h 2887114"/>
                <a:gd name="connsiteX14-219" fmla="*/ 212931 w 1478136"/>
                <a:gd name="connsiteY14-220" fmla="*/ 2323543 h 2887114"/>
                <a:gd name="connsiteX15-221" fmla="*/ 212932 w 1478136"/>
                <a:gd name="connsiteY15-222" fmla="*/ 2887114 h 2887114"/>
                <a:gd name="connsiteX0-223" fmla="*/ 212932 w 1478136"/>
                <a:gd name="connsiteY0-224" fmla="*/ 2887114 h 2887114"/>
                <a:gd name="connsiteX1-225" fmla="*/ 1222141 w 1478136"/>
                <a:gd name="connsiteY1-226" fmla="*/ 2887114 h 2887114"/>
                <a:gd name="connsiteX2-227" fmla="*/ 1222141 w 1478136"/>
                <a:gd name="connsiteY2-228" fmla="*/ 2323543 h 2887114"/>
                <a:gd name="connsiteX3-229" fmla="*/ 1221986 w 1478136"/>
                <a:gd name="connsiteY3-230" fmla="*/ 2323543 h 2887114"/>
                <a:gd name="connsiteX4-231" fmla="*/ 1435495 w 1478136"/>
                <a:gd name="connsiteY4-232" fmla="*/ 906946 h 2887114"/>
                <a:gd name="connsiteX5-233" fmla="*/ 1435495 w 1478136"/>
                <a:gd name="connsiteY5-234" fmla="*/ 687063 h 2887114"/>
                <a:gd name="connsiteX6-235" fmla="*/ 848169 w 1478136"/>
                <a:gd name="connsiteY6-236" fmla="*/ 57693 h 2887114"/>
                <a:gd name="connsiteX7-237" fmla="*/ 717747 w 1478136"/>
                <a:gd name="connsiteY7-238" fmla="*/ 0 h 2887114"/>
                <a:gd name="connsiteX8-239" fmla="*/ 587326 w 1478136"/>
                <a:gd name="connsiteY8-240" fmla="*/ 57693 h 2887114"/>
                <a:gd name="connsiteX9-241" fmla="*/ 20461 w 1478136"/>
                <a:gd name="connsiteY9-242" fmla="*/ 663080 h 2887114"/>
                <a:gd name="connsiteX10-243" fmla="*/ 13542 w 1478136"/>
                <a:gd name="connsiteY10-244" fmla="*/ 672600 h 2887114"/>
                <a:gd name="connsiteX11-245" fmla="*/ 0 w 1478136"/>
                <a:gd name="connsiteY11-246" fmla="*/ 906946 h 2887114"/>
                <a:gd name="connsiteX12-247" fmla="*/ 213508 w 1478136"/>
                <a:gd name="connsiteY12-248" fmla="*/ 2323543 h 2887114"/>
                <a:gd name="connsiteX13-249" fmla="*/ 212931 w 1478136"/>
                <a:gd name="connsiteY13-250" fmla="*/ 2323543 h 2887114"/>
                <a:gd name="connsiteX14-251" fmla="*/ 212932 w 1478136"/>
                <a:gd name="connsiteY14-252" fmla="*/ 2887114 h 2887114"/>
                <a:gd name="connsiteX0-253" fmla="*/ 212932 w 1435495"/>
                <a:gd name="connsiteY0-254" fmla="*/ 2915686 h 2915686"/>
                <a:gd name="connsiteX1-255" fmla="*/ 1222141 w 1435495"/>
                <a:gd name="connsiteY1-256" fmla="*/ 2915686 h 2915686"/>
                <a:gd name="connsiteX2-257" fmla="*/ 1222141 w 1435495"/>
                <a:gd name="connsiteY2-258" fmla="*/ 2352115 h 2915686"/>
                <a:gd name="connsiteX3-259" fmla="*/ 1221986 w 1435495"/>
                <a:gd name="connsiteY3-260" fmla="*/ 2352115 h 2915686"/>
                <a:gd name="connsiteX4-261" fmla="*/ 1435495 w 1435495"/>
                <a:gd name="connsiteY4-262" fmla="*/ 935518 h 2915686"/>
                <a:gd name="connsiteX5-263" fmla="*/ 848169 w 1435495"/>
                <a:gd name="connsiteY5-264" fmla="*/ 86265 h 2915686"/>
                <a:gd name="connsiteX6-265" fmla="*/ 717747 w 1435495"/>
                <a:gd name="connsiteY6-266" fmla="*/ 28572 h 2915686"/>
                <a:gd name="connsiteX7-267" fmla="*/ 587326 w 1435495"/>
                <a:gd name="connsiteY7-268" fmla="*/ 86265 h 2915686"/>
                <a:gd name="connsiteX8-269" fmla="*/ 20461 w 1435495"/>
                <a:gd name="connsiteY8-270" fmla="*/ 691652 h 2915686"/>
                <a:gd name="connsiteX9-271" fmla="*/ 13542 w 1435495"/>
                <a:gd name="connsiteY9-272" fmla="*/ 701172 h 2915686"/>
                <a:gd name="connsiteX10-273" fmla="*/ 0 w 1435495"/>
                <a:gd name="connsiteY10-274" fmla="*/ 935518 h 2915686"/>
                <a:gd name="connsiteX11-275" fmla="*/ 213508 w 1435495"/>
                <a:gd name="connsiteY11-276" fmla="*/ 2352115 h 2915686"/>
                <a:gd name="connsiteX12-277" fmla="*/ 212931 w 1435495"/>
                <a:gd name="connsiteY12-278" fmla="*/ 2352115 h 2915686"/>
                <a:gd name="connsiteX13-279" fmla="*/ 212932 w 1435495"/>
                <a:gd name="connsiteY13-280" fmla="*/ 2915686 h 2915686"/>
                <a:gd name="connsiteX0-281" fmla="*/ 212932 w 1435495"/>
                <a:gd name="connsiteY0-282" fmla="*/ 2915686 h 2915686"/>
                <a:gd name="connsiteX1-283" fmla="*/ 1222141 w 1435495"/>
                <a:gd name="connsiteY1-284" fmla="*/ 2915686 h 2915686"/>
                <a:gd name="connsiteX2-285" fmla="*/ 1222141 w 1435495"/>
                <a:gd name="connsiteY2-286" fmla="*/ 2352115 h 2915686"/>
                <a:gd name="connsiteX3-287" fmla="*/ 1221986 w 1435495"/>
                <a:gd name="connsiteY3-288" fmla="*/ 2352115 h 2915686"/>
                <a:gd name="connsiteX4-289" fmla="*/ 1435495 w 1435495"/>
                <a:gd name="connsiteY4-290" fmla="*/ 935518 h 2915686"/>
                <a:gd name="connsiteX5-291" fmla="*/ 848169 w 1435495"/>
                <a:gd name="connsiteY5-292" fmla="*/ 86265 h 2915686"/>
                <a:gd name="connsiteX6-293" fmla="*/ 717747 w 1435495"/>
                <a:gd name="connsiteY6-294" fmla="*/ 28572 h 2915686"/>
                <a:gd name="connsiteX7-295" fmla="*/ 587326 w 1435495"/>
                <a:gd name="connsiteY7-296" fmla="*/ 86265 h 2915686"/>
                <a:gd name="connsiteX8-297" fmla="*/ 20461 w 1435495"/>
                <a:gd name="connsiteY8-298" fmla="*/ 691652 h 2915686"/>
                <a:gd name="connsiteX9-299" fmla="*/ 0 w 1435495"/>
                <a:gd name="connsiteY9-300" fmla="*/ 935518 h 2915686"/>
                <a:gd name="connsiteX10-301" fmla="*/ 213508 w 1435495"/>
                <a:gd name="connsiteY10-302" fmla="*/ 2352115 h 2915686"/>
                <a:gd name="connsiteX11-303" fmla="*/ 212931 w 1435495"/>
                <a:gd name="connsiteY11-304" fmla="*/ 2352115 h 2915686"/>
                <a:gd name="connsiteX12-305" fmla="*/ 212932 w 1435495"/>
                <a:gd name="connsiteY12-306" fmla="*/ 2915686 h 2915686"/>
              </a:gdLst>
              <a:ahLst/>
              <a:cxnLst>
                <a:cxn ang="0">
                  <a:pos x="connsiteX0-281" y="connsiteY0-282"/>
                </a:cxn>
                <a:cxn ang="0">
                  <a:pos x="connsiteX1-283" y="connsiteY1-284"/>
                </a:cxn>
                <a:cxn ang="0">
                  <a:pos x="connsiteX2-285" y="connsiteY2-286"/>
                </a:cxn>
                <a:cxn ang="0">
                  <a:pos x="connsiteX3-287" y="connsiteY3-288"/>
                </a:cxn>
                <a:cxn ang="0">
                  <a:pos x="connsiteX4-289" y="connsiteY4-290"/>
                </a:cxn>
                <a:cxn ang="0">
                  <a:pos x="connsiteX5-291" y="connsiteY5-292"/>
                </a:cxn>
                <a:cxn ang="0">
                  <a:pos x="connsiteX6-293" y="connsiteY6-294"/>
                </a:cxn>
                <a:cxn ang="0">
                  <a:pos x="connsiteX7-295" y="connsiteY7-296"/>
                </a:cxn>
                <a:cxn ang="0">
                  <a:pos x="connsiteX8-297" y="connsiteY8-298"/>
                </a:cxn>
                <a:cxn ang="0">
                  <a:pos x="connsiteX9-299" y="connsiteY9-300"/>
                </a:cxn>
                <a:cxn ang="0">
                  <a:pos x="connsiteX10-301" y="connsiteY10-302"/>
                </a:cxn>
                <a:cxn ang="0">
                  <a:pos x="connsiteX11-303" y="connsiteY11-304"/>
                </a:cxn>
                <a:cxn ang="0">
                  <a:pos x="connsiteX12-305" y="connsiteY12-306"/>
                </a:cxn>
              </a:cxnLst>
              <a:rect l="l" t="t" r="r" b="b"/>
              <a:pathLst>
                <a:path w="1435495" h="2915686">
                  <a:moveTo>
                    <a:pt x="212932" y="2915686"/>
                  </a:moveTo>
                  <a:lnTo>
                    <a:pt x="1222141" y="2915686"/>
                  </a:lnTo>
                  <a:lnTo>
                    <a:pt x="1222141" y="2352115"/>
                  </a:lnTo>
                  <a:lnTo>
                    <a:pt x="1221986" y="2352115"/>
                  </a:lnTo>
                  <a:cubicBezTo>
                    <a:pt x="1257545" y="2116016"/>
                    <a:pt x="1399910" y="1208265"/>
                    <a:pt x="1435495" y="935518"/>
                  </a:cubicBezTo>
                  <a:cubicBezTo>
                    <a:pt x="1373192" y="557876"/>
                    <a:pt x="967794" y="237423"/>
                    <a:pt x="848169" y="86265"/>
                  </a:cubicBezTo>
                  <a:cubicBezTo>
                    <a:pt x="728544" y="-64893"/>
                    <a:pt x="764951" y="28571"/>
                    <a:pt x="717747" y="28572"/>
                  </a:cubicBezTo>
                  <a:cubicBezTo>
                    <a:pt x="670544" y="28571"/>
                    <a:pt x="623340" y="47803"/>
                    <a:pt x="587326" y="86265"/>
                  </a:cubicBezTo>
                  <a:lnTo>
                    <a:pt x="20461" y="691652"/>
                  </a:lnTo>
                  <a:lnTo>
                    <a:pt x="0" y="935518"/>
                  </a:lnTo>
                  <a:cubicBezTo>
                    <a:pt x="35585" y="1208265"/>
                    <a:pt x="178020" y="2116016"/>
                    <a:pt x="213508" y="2352115"/>
                  </a:cubicBezTo>
                  <a:lnTo>
                    <a:pt x="212931" y="2352115"/>
                  </a:lnTo>
                  <a:cubicBezTo>
                    <a:pt x="212931" y="2539972"/>
                    <a:pt x="212932" y="2727829"/>
                    <a:pt x="212932" y="2915686"/>
                  </a:cubicBezTo>
                  <a:close/>
                </a:path>
              </a:pathLst>
            </a:custGeom>
            <a:gradFill flip="none" rotWithShape="1">
              <a:gsLst>
                <a:gs pos="51000">
                  <a:sysClr val="windowText" lastClr="000000">
                    <a:alpha val="10000"/>
                  </a:sysClr>
                </a:gs>
                <a:gs pos="0">
                  <a:srgbClr val="3C2246">
                    <a:alpha val="33000"/>
                  </a:srgbClr>
                </a:gs>
                <a:gs pos="100000">
                  <a:sysClr val="window" lastClr="FFFFFF">
                    <a:alpha val="0"/>
                  </a:sysClr>
                </a:gs>
              </a:gsLst>
              <a:path path="circle">
                <a:fillToRect l="50000" t="50000" r="50000" b="50000"/>
              </a:path>
              <a:tileRect/>
            </a:gradFill>
            <a:ln w="25400" cap="flat" cmpd="sng" algn="ctr">
              <a:noFill/>
              <a:prstDash val="solid"/>
            </a:ln>
            <a:effectLst>
              <a:softEdge rad="215900"/>
            </a:effectLst>
          </p:spPr>
          <p:style>
            <a:lnRef idx="2">
              <a:srgbClr val="4F81BD">
                <a:shade val="50000"/>
              </a:srgbClr>
            </a:lnRef>
            <a:fillRef idx="1">
              <a:srgbClr val="4F81BD"/>
            </a:fillRef>
            <a:effectRef idx="0">
              <a:srgbClr val="4F81BD"/>
            </a:effectRef>
            <a:fontRef idx="minor">
              <a:sysClr val="window" lastClr="FFFFFF"/>
            </a:fontRef>
          </p:style>
          <p:txBody>
            <a:bodyPr wrap="square" rtlCol="0" anchor="ctr">
              <a:noAutofit/>
            </a:bodyPr>
            <a:lstStyle/>
            <a:p>
              <a:pPr algn="ctr"/>
              <a:endParaRPr lang="zh-CN" altLang="en-US">
                <a:solidFill>
                  <a:prstClr val="white"/>
                </a:solidFill>
              </a:endParaRPr>
            </a:p>
          </p:txBody>
        </p:sp>
        <p:sp>
          <p:nvSpPr>
            <p:cNvPr id="8" name="任意多边形 7"/>
            <p:cNvSpPr/>
            <p:nvPr/>
          </p:nvSpPr>
          <p:spPr>
            <a:xfrm rot="2700000" flipH="1">
              <a:off x="6368381" y="1367627"/>
              <a:ext cx="1520778" cy="3916160"/>
            </a:xfrm>
            <a:custGeom>
              <a:avLst/>
              <a:gdLst>
                <a:gd name="connsiteX0" fmla="*/ 1204282 w 2055930"/>
                <a:gd name="connsiteY0" fmla="*/ 77995 h 5294232"/>
                <a:gd name="connsiteX1" fmla="*/ 1970620 w 2055930"/>
                <a:gd name="connsiteY1" fmla="*/ 896414 h 5294232"/>
                <a:gd name="connsiteX2" fmla="*/ 1979972 w 2055930"/>
                <a:gd name="connsiteY2" fmla="*/ 909280 h 5294232"/>
                <a:gd name="connsiteX3" fmla="*/ 1998283 w 2055930"/>
                <a:gd name="connsiteY3" fmla="*/ 928836 h 5294232"/>
                <a:gd name="connsiteX4" fmla="*/ 1998283 w 2055930"/>
                <a:gd name="connsiteY4" fmla="*/ 1226095 h 5294232"/>
                <a:gd name="connsiteX5" fmla="*/ 1719939 w 2055930"/>
                <a:gd name="connsiteY5" fmla="*/ 1226095 h 5294232"/>
                <a:gd name="connsiteX6" fmla="*/ 1709641 w 2055930"/>
                <a:gd name="connsiteY6" fmla="*/ 1215098 h 5294232"/>
                <a:gd name="connsiteX7" fmla="*/ 1709642 w 2055930"/>
                <a:gd name="connsiteY7" fmla="*/ 3141183 h 5294232"/>
                <a:gd name="connsiteX8" fmla="*/ 1709852 w 2055930"/>
                <a:gd name="connsiteY8" fmla="*/ 3141183 h 5294232"/>
                <a:gd name="connsiteX9" fmla="*/ 1709852 w 2055930"/>
                <a:gd name="connsiteY9" fmla="*/ 5294232 h 5294232"/>
                <a:gd name="connsiteX10" fmla="*/ 345508 w 2055930"/>
                <a:gd name="connsiteY10" fmla="*/ 3929889 h 5294232"/>
                <a:gd name="connsiteX11" fmla="*/ 345508 w 2055930"/>
                <a:gd name="connsiteY11" fmla="*/ 3141183 h 5294232"/>
                <a:gd name="connsiteX12" fmla="*/ 346288 w 2055930"/>
                <a:gd name="connsiteY12" fmla="*/ 3141183 h 5294232"/>
                <a:gd name="connsiteX13" fmla="*/ 346287 w 2055930"/>
                <a:gd name="connsiteY13" fmla="*/ 1215100 h 5294232"/>
                <a:gd name="connsiteX14" fmla="*/ 335992 w 2055930"/>
                <a:gd name="connsiteY14" fmla="*/ 1226095 h 5294232"/>
                <a:gd name="connsiteX15" fmla="*/ 57647 w 2055930"/>
                <a:gd name="connsiteY15" fmla="*/ 1226095 h 5294232"/>
                <a:gd name="connsiteX16" fmla="*/ 57647 w 2055930"/>
                <a:gd name="connsiteY16" fmla="*/ 928836 h 5294232"/>
                <a:gd name="connsiteX17" fmla="*/ 75954 w 2055930"/>
                <a:gd name="connsiteY17" fmla="*/ 909284 h 5294232"/>
                <a:gd name="connsiteX18" fmla="*/ 85309 w 2055930"/>
                <a:gd name="connsiteY18" fmla="*/ 896413 h 5294232"/>
                <a:gd name="connsiteX19" fmla="*/ 851649 w 2055930"/>
                <a:gd name="connsiteY19" fmla="*/ 77995 h 5294232"/>
                <a:gd name="connsiteX20" fmla="*/ 1027965 w 2055930"/>
                <a:gd name="connsiteY20" fmla="*/ 0 h 5294232"/>
                <a:gd name="connsiteX21" fmla="*/ 1204282 w 2055930"/>
                <a:gd name="connsiteY21" fmla="*/ 77995 h 529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55930" h="5294232">
                  <a:moveTo>
                    <a:pt x="1204282" y="77995"/>
                  </a:moveTo>
                  <a:lnTo>
                    <a:pt x="1970620" y="896414"/>
                  </a:lnTo>
                  <a:lnTo>
                    <a:pt x="1979972" y="909280"/>
                  </a:lnTo>
                  <a:lnTo>
                    <a:pt x="1998283" y="928836"/>
                  </a:lnTo>
                  <a:cubicBezTo>
                    <a:pt x="2075146" y="1010922"/>
                    <a:pt x="2075146" y="1144010"/>
                    <a:pt x="1998283" y="1226095"/>
                  </a:cubicBezTo>
                  <a:cubicBezTo>
                    <a:pt x="1921420" y="1308181"/>
                    <a:pt x="1796802" y="1308181"/>
                    <a:pt x="1719939" y="1226095"/>
                  </a:cubicBezTo>
                  <a:lnTo>
                    <a:pt x="1709641" y="1215098"/>
                  </a:lnTo>
                  <a:lnTo>
                    <a:pt x="1709642" y="3141183"/>
                  </a:lnTo>
                  <a:lnTo>
                    <a:pt x="1709852" y="3141183"/>
                  </a:lnTo>
                  <a:lnTo>
                    <a:pt x="1709852" y="5294232"/>
                  </a:lnTo>
                  <a:lnTo>
                    <a:pt x="345508" y="3929889"/>
                  </a:lnTo>
                  <a:lnTo>
                    <a:pt x="345508" y="3141183"/>
                  </a:lnTo>
                  <a:lnTo>
                    <a:pt x="346288" y="3141183"/>
                  </a:lnTo>
                  <a:lnTo>
                    <a:pt x="346287" y="1215100"/>
                  </a:lnTo>
                  <a:lnTo>
                    <a:pt x="335992" y="1226095"/>
                  </a:lnTo>
                  <a:cubicBezTo>
                    <a:pt x="259128" y="1308181"/>
                    <a:pt x="134510" y="1308181"/>
                    <a:pt x="57647" y="1226095"/>
                  </a:cubicBezTo>
                  <a:cubicBezTo>
                    <a:pt x="-19216" y="1144009"/>
                    <a:pt x="-19216" y="1010922"/>
                    <a:pt x="57647" y="928836"/>
                  </a:cubicBezTo>
                  <a:lnTo>
                    <a:pt x="75954" y="909284"/>
                  </a:lnTo>
                  <a:lnTo>
                    <a:pt x="85309" y="896413"/>
                  </a:lnTo>
                  <a:lnTo>
                    <a:pt x="851649" y="77995"/>
                  </a:lnTo>
                  <a:cubicBezTo>
                    <a:pt x="900337" y="25998"/>
                    <a:pt x="964152" y="-1"/>
                    <a:pt x="1027965" y="0"/>
                  </a:cubicBezTo>
                  <a:cubicBezTo>
                    <a:pt x="1091779" y="-1"/>
                    <a:pt x="1155594" y="25998"/>
                    <a:pt x="1204282" y="77995"/>
                  </a:cubicBezTo>
                  <a:close/>
                </a:path>
              </a:pathLst>
            </a:custGeom>
            <a:gradFill>
              <a:gsLst>
                <a:gs pos="78000">
                  <a:srgbClr val="01484F"/>
                </a:gs>
                <a:gs pos="58000">
                  <a:srgbClr val="0192A1"/>
                </a:gs>
                <a:gs pos="32000">
                  <a:srgbClr val="5EB8C1"/>
                </a:gs>
                <a:gs pos="0">
                  <a:srgbClr val="01D7ED"/>
                </a:gs>
                <a:gs pos="100000">
                  <a:srgbClr val="013F45"/>
                </a:gs>
              </a:gsLst>
              <a:lin ang="5400000" scaled="0"/>
            </a:gra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wrap="square" rtlCol="0" anchor="ctr">
              <a:noAutofit/>
            </a:bodyPr>
            <a:lstStyle/>
            <a:p>
              <a:pPr algn="ctr"/>
              <a:endParaRPr lang="zh-CN" altLang="en-US">
                <a:solidFill>
                  <a:prstClr val="white"/>
                </a:solidFill>
              </a:endParaRPr>
            </a:p>
          </p:txBody>
        </p:sp>
        <p:sp>
          <p:nvSpPr>
            <p:cNvPr id="15" name="文本框 19"/>
            <p:cNvSpPr txBox="1"/>
            <p:nvPr/>
          </p:nvSpPr>
          <p:spPr>
            <a:xfrm rot="18900000" flipH="1">
              <a:off x="7064660" y="2348526"/>
              <a:ext cx="1520942" cy="400110"/>
            </a:xfrm>
            <a:prstGeom prst="rect">
              <a:avLst/>
            </a:prstGeom>
            <a:noFill/>
            <a:effectLst>
              <a:innerShdw blurRad="63500" dist="50800" dir="13500000">
                <a:prstClr val="black">
                  <a:alpha val="50000"/>
                </a:prstClr>
              </a:innerShdw>
            </a:effectLst>
          </p:spPr>
          <p:txBody>
            <a:bodyPr wrap="square" rtlCol="0">
              <a:spAutoFit/>
            </a:bodyPr>
            <a:lstStyle/>
            <a:p>
              <a:pPr algn="ctr"/>
              <a:r>
                <a:rPr lang="zh-CN" altLang="en-US" sz="2000" b="1" dirty="0">
                  <a:solidFill>
                    <a:prstClr val="white"/>
                  </a:solidFill>
                  <a:effectLst>
                    <a:innerShdw blurRad="25400" dist="25400" dir="16200000">
                      <a:prstClr val="black">
                        <a:alpha val="50000"/>
                      </a:prstClr>
                    </a:innerShdw>
                  </a:effectLst>
                  <a:latin typeface="微软雅黑" panose="020B0503020204020204" charset="-122"/>
                  <a:ea typeface="微软雅黑" panose="020B0503020204020204" charset="-122"/>
                </a:rPr>
                <a:t>添加标题</a:t>
              </a:r>
              <a:r>
                <a:rPr lang="en-US" altLang="zh-CN" sz="2000" b="1" dirty="0">
                  <a:solidFill>
                    <a:prstClr val="white"/>
                  </a:solidFill>
                  <a:effectLst>
                    <a:innerShdw blurRad="25400" dist="25400" dir="16200000">
                      <a:prstClr val="black">
                        <a:alpha val="50000"/>
                      </a:prstClr>
                    </a:innerShdw>
                  </a:effectLst>
                  <a:latin typeface="微软雅黑" panose="020B0503020204020204" charset="-122"/>
                  <a:ea typeface="微软雅黑" panose="020B0503020204020204" charset="-122"/>
                </a:rPr>
                <a:t> 4</a:t>
              </a:r>
              <a:endParaRPr lang="zh-CN" altLang="en-US" sz="2000" b="1" dirty="0">
                <a:solidFill>
                  <a:prstClr val="white"/>
                </a:solidFill>
                <a:effectLst>
                  <a:innerShdw blurRad="25400" dist="25400" dir="16200000">
                    <a:prstClr val="black">
                      <a:alpha val="50000"/>
                    </a:prstClr>
                  </a:innerShdw>
                </a:effectLst>
                <a:latin typeface="微软雅黑" panose="020B0503020204020204" charset="-122"/>
                <a:ea typeface="微软雅黑" panose="020B0503020204020204" charset="-122"/>
              </a:endParaRPr>
            </a:p>
          </p:txBody>
        </p:sp>
      </p:grpSp>
      <p:grpSp>
        <p:nvGrpSpPr>
          <p:cNvPr id="43" name="组合 42"/>
          <p:cNvGrpSpPr/>
          <p:nvPr/>
        </p:nvGrpSpPr>
        <p:grpSpPr>
          <a:xfrm>
            <a:off x="2785765" y="3108675"/>
            <a:ext cx="4244715" cy="2163000"/>
            <a:chOff x="2785403" y="3109394"/>
            <a:chExt cx="4244162" cy="2163501"/>
          </a:xfrm>
        </p:grpSpPr>
        <p:sp>
          <p:nvSpPr>
            <p:cNvPr id="5" name="任意多边形 4"/>
            <p:cNvSpPr/>
            <p:nvPr/>
          </p:nvSpPr>
          <p:spPr>
            <a:xfrm rot="2700000" flipV="1">
              <a:off x="3686711" y="2574178"/>
              <a:ext cx="1797409" cy="3600025"/>
            </a:xfrm>
            <a:custGeom>
              <a:avLst/>
              <a:gdLst>
                <a:gd name="connsiteX0" fmla="*/ 255574 w 1520778"/>
                <a:gd name="connsiteY0" fmla="*/ 2887114 h 2887114"/>
                <a:gd name="connsiteX1" fmla="*/ 1264783 w 1520778"/>
                <a:gd name="connsiteY1" fmla="*/ 2887114 h 2887114"/>
                <a:gd name="connsiteX2" fmla="*/ 1264783 w 1520778"/>
                <a:gd name="connsiteY2" fmla="*/ 2323543 h 2887114"/>
                <a:gd name="connsiteX3" fmla="*/ 1264628 w 1520778"/>
                <a:gd name="connsiteY3" fmla="*/ 2323543 h 2887114"/>
                <a:gd name="connsiteX4" fmla="*/ 1264627 w 1520778"/>
                <a:gd name="connsiteY4" fmla="*/ 898812 h 2887114"/>
                <a:gd name="connsiteX5" fmla="*/ 1272244 w 1520778"/>
                <a:gd name="connsiteY5" fmla="*/ 906947 h 2887114"/>
                <a:gd name="connsiteX6" fmla="*/ 1478137 w 1520778"/>
                <a:gd name="connsiteY6" fmla="*/ 906946 h 2887114"/>
                <a:gd name="connsiteX7" fmla="*/ 1478137 w 1520778"/>
                <a:gd name="connsiteY7" fmla="*/ 687063 h 2887114"/>
                <a:gd name="connsiteX8" fmla="*/ 1464592 w 1520778"/>
                <a:gd name="connsiteY8" fmla="*/ 672597 h 2887114"/>
                <a:gd name="connsiteX9" fmla="*/ 1457674 w 1520778"/>
                <a:gd name="connsiteY9" fmla="*/ 663080 h 2887114"/>
                <a:gd name="connsiteX10" fmla="*/ 890811 w 1520778"/>
                <a:gd name="connsiteY10" fmla="*/ 57693 h 2887114"/>
                <a:gd name="connsiteX11" fmla="*/ 760389 w 1520778"/>
                <a:gd name="connsiteY11" fmla="*/ 0 h 2887114"/>
                <a:gd name="connsiteX12" fmla="*/ 629968 w 1520778"/>
                <a:gd name="connsiteY12" fmla="*/ 57693 h 2887114"/>
                <a:gd name="connsiteX13" fmla="*/ 63103 w 1520778"/>
                <a:gd name="connsiteY13" fmla="*/ 663080 h 2887114"/>
                <a:gd name="connsiteX14" fmla="*/ 56184 w 1520778"/>
                <a:gd name="connsiteY14" fmla="*/ 672600 h 2887114"/>
                <a:gd name="connsiteX15" fmla="*/ 42642 w 1520778"/>
                <a:gd name="connsiteY15" fmla="*/ 687063 h 2887114"/>
                <a:gd name="connsiteX16" fmla="*/ 42642 w 1520778"/>
                <a:gd name="connsiteY16" fmla="*/ 906946 h 2887114"/>
                <a:gd name="connsiteX17" fmla="*/ 248534 w 1520778"/>
                <a:gd name="connsiteY17" fmla="*/ 906947 h 2887114"/>
                <a:gd name="connsiteX18" fmla="*/ 256150 w 1520778"/>
                <a:gd name="connsiteY18" fmla="*/ 898813 h 2887114"/>
                <a:gd name="connsiteX19" fmla="*/ 256150 w 1520778"/>
                <a:gd name="connsiteY19" fmla="*/ 2323543 h 2887114"/>
                <a:gd name="connsiteX20" fmla="*/ 255573 w 1520778"/>
                <a:gd name="connsiteY20" fmla="*/ 2323543 h 2887114"/>
                <a:gd name="connsiteX0-1" fmla="*/ 255574 w 1520778"/>
                <a:gd name="connsiteY0-2" fmla="*/ 2887114 h 2887114"/>
                <a:gd name="connsiteX1-3" fmla="*/ 1264783 w 1520778"/>
                <a:gd name="connsiteY1-4" fmla="*/ 2887114 h 2887114"/>
                <a:gd name="connsiteX2-5" fmla="*/ 1264783 w 1520778"/>
                <a:gd name="connsiteY2-6" fmla="*/ 2323543 h 2887114"/>
                <a:gd name="connsiteX3-7" fmla="*/ 1264628 w 1520778"/>
                <a:gd name="connsiteY3-8" fmla="*/ 2323543 h 2887114"/>
                <a:gd name="connsiteX4-9" fmla="*/ 1264627 w 1520778"/>
                <a:gd name="connsiteY4-10" fmla="*/ 898812 h 2887114"/>
                <a:gd name="connsiteX5-11" fmla="*/ 1272244 w 1520778"/>
                <a:gd name="connsiteY5-12" fmla="*/ 906947 h 2887114"/>
                <a:gd name="connsiteX6-13" fmla="*/ 1478137 w 1520778"/>
                <a:gd name="connsiteY6-14" fmla="*/ 906946 h 2887114"/>
                <a:gd name="connsiteX7-15" fmla="*/ 1478137 w 1520778"/>
                <a:gd name="connsiteY7-16" fmla="*/ 687063 h 2887114"/>
                <a:gd name="connsiteX8-17" fmla="*/ 1464592 w 1520778"/>
                <a:gd name="connsiteY8-18" fmla="*/ 672597 h 2887114"/>
                <a:gd name="connsiteX9-19" fmla="*/ 1457674 w 1520778"/>
                <a:gd name="connsiteY9-20" fmla="*/ 663080 h 2887114"/>
                <a:gd name="connsiteX10-21" fmla="*/ 890811 w 1520778"/>
                <a:gd name="connsiteY10-22" fmla="*/ 57693 h 2887114"/>
                <a:gd name="connsiteX11-23" fmla="*/ 760389 w 1520778"/>
                <a:gd name="connsiteY11-24" fmla="*/ 0 h 2887114"/>
                <a:gd name="connsiteX12-25" fmla="*/ 629968 w 1520778"/>
                <a:gd name="connsiteY12-26" fmla="*/ 57693 h 2887114"/>
                <a:gd name="connsiteX13-27" fmla="*/ 63103 w 1520778"/>
                <a:gd name="connsiteY13-28" fmla="*/ 663080 h 2887114"/>
                <a:gd name="connsiteX14-29" fmla="*/ 56184 w 1520778"/>
                <a:gd name="connsiteY14-30" fmla="*/ 672600 h 2887114"/>
                <a:gd name="connsiteX15-31" fmla="*/ 42642 w 1520778"/>
                <a:gd name="connsiteY15-32" fmla="*/ 687063 h 2887114"/>
                <a:gd name="connsiteX16-33" fmla="*/ 42642 w 1520778"/>
                <a:gd name="connsiteY16-34" fmla="*/ 906946 h 2887114"/>
                <a:gd name="connsiteX17-35" fmla="*/ 248534 w 1520778"/>
                <a:gd name="connsiteY17-36" fmla="*/ 906947 h 2887114"/>
                <a:gd name="connsiteX18-37" fmla="*/ 256150 w 1520778"/>
                <a:gd name="connsiteY18-38" fmla="*/ 2323543 h 2887114"/>
                <a:gd name="connsiteX19-39" fmla="*/ 255573 w 1520778"/>
                <a:gd name="connsiteY19-40" fmla="*/ 2323543 h 2887114"/>
                <a:gd name="connsiteX20-41" fmla="*/ 255574 w 1520778"/>
                <a:gd name="connsiteY20-42" fmla="*/ 2887114 h 2887114"/>
                <a:gd name="connsiteX0-43" fmla="*/ 248045 w 1513249"/>
                <a:gd name="connsiteY0-44" fmla="*/ 2887114 h 2887114"/>
                <a:gd name="connsiteX1-45" fmla="*/ 1257254 w 1513249"/>
                <a:gd name="connsiteY1-46" fmla="*/ 2887114 h 2887114"/>
                <a:gd name="connsiteX2-47" fmla="*/ 1257254 w 1513249"/>
                <a:gd name="connsiteY2-48" fmla="*/ 2323543 h 2887114"/>
                <a:gd name="connsiteX3-49" fmla="*/ 1257099 w 1513249"/>
                <a:gd name="connsiteY3-50" fmla="*/ 2323543 h 2887114"/>
                <a:gd name="connsiteX4-51" fmla="*/ 1257098 w 1513249"/>
                <a:gd name="connsiteY4-52" fmla="*/ 898812 h 2887114"/>
                <a:gd name="connsiteX5-53" fmla="*/ 1264715 w 1513249"/>
                <a:gd name="connsiteY5-54" fmla="*/ 906947 h 2887114"/>
                <a:gd name="connsiteX6-55" fmla="*/ 1470608 w 1513249"/>
                <a:gd name="connsiteY6-56" fmla="*/ 906946 h 2887114"/>
                <a:gd name="connsiteX7-57" fmla="*/ 1470608 w 1513249"/>
                <a:gd name="connsiteY7-58" fmla="*/ 687063 h 2887114"/>
                <a:gd name="connsiteX8-59" fmla="*/ 1457063 w 1513249"/>
                <a:gd name="connsiteY8-60" fmla="*/ 672597 h 2887114"/>
                <a:gd name="connsiteX9-61" fmla="*/ 1450145 w 1513249"/>
                <a:gd name="connsiteY9-62" fmla="*/ 663080 h 2887114"/>
                <a:gd name="connsiteX10-63" fmla="*/ 883282 w 1513249"/>
                <a:gd name="connsiteY10-64" fmla="*/ 57693 h 2887114"/>
                <a:gd name="connsiteX11-65" fmla="*/ 752860 w 1513249"/>
                <a:gd name="connsiteY11-66" fmla="*/ 0 h 2887114"/>
                <a:gd name="connsiteX12-67" fmla="*/ 622439 w 1513249"/>
                <a:gd name="connsiteY12-68" fmla="*/ 57693 h 2887114"/>
                <a:gd name="connsiteX13-69" fmla="*/ 55574 w 1513249"/>
                <a:gd name="connsiteY13-70" fmla="*/ 663080 h 2887114"/>
                <a:gd name="connsiteX14-71" fmla="*/ 48655 w 1513249"/>
                <a:gd name="connsiteY14-72" fmla="*/ 672600 h 2887114"/>
                <a:gd name="connsiteX15-73" fmla="*/ 35113 w 1513249"/>
                <a:gd name="connsiteY15-74" fmla="*/ 687063 h 2887114"/>
                <a:gd name="connsiteX16-75" fmla="*/ 35113 w 1513249"/>
                <a:gd name="connsiteY16-76" fmla="*/ 906946 h 2887114"/>
                <a:gd name="connsiteX17-77" fmla="*/ 248621 w 1513249"/>
                <a:gd name="connsiteY17-78" fmla="*/ 2323543 h 2887114"/>
                <a:gd name="connsiteX18-79" fmla="*/ 248044 w 1513249"/>
                <a:gd name="connsiteY18-80" fmla="*/ 2323543 h 2887114"/>
                <a:gd name="connsiteX19-81" fmla="*/ 248045 w 1513249"/>
                <a:gd name="connsiteY19-82" fmla="*/ 2887114 h 2887114"/>
                <a:gd name="connsiteX0-83" fmla="*/ 248045 w 1513249"/>
                <a:gd name="connsiteY0-84" fmla="*/ 2887114 h 2887114"/>
                <a:gd name="connsiteX1-85" fmla="*/ 1257254 w 1513249"/>
                <a:gd name="connsiteY1-86" fmla="*/ 2887114 h 2887114"/>
                <a:gd name="connsiteX2-87" fmla="*/ 1257254 w 1513249"/>
                <a:gd name="connsiteY2-88" fmla="*/ 2323543 h 2887114"/>
                <a:gd name="connsiteX3-89" fmla="*/ 1257099 w 1513249"/>
                <a:gd name="connsiteY3-90" fmla="*/ 2323543 h 2887114"/>
                <a:gd name="connsiteX4-91" fmla="*/ 1257098 w 1513249"/>
                <a:gd name="connsiteY4-92" fmla="*/ 898812 h 2887114"/>
                <a:gd name="connsiteX5-93" fmla="*/ 1470608 w 1513249"/>
                <a:gd name="connsiteY5-94" fmla="*/ 906946 h 2887114"/>
                <a:gd name="connsiteX6-95" fmla="*/ 1470608 w 1513249"/>
                <a:gd name="connsiteY6-96" fmla="*/ 687063 h 2887114"/>
                <a:gd name="connsiteX7-97" fmla="*/ 1457063 w 1513249"/>
                <a:gd name="connsiteY7-98" fmla="*/ 672597 h 2887114"/>
                <a:gd name="connsiteX8-99" fmla="*/ 1450145 w 1513249"/>
                <a:gd name="connsiteY8-100" fmla="*/ 663080 h 2887114"/>
                <a:gd name="connsiteX9-101" fmla="*/ 883282 w 1513249"/>
                <a:gd name="connsiteY9-102" fmla="*/ 57693 h 2887114"/>
                <a:gd name="connsiteX10-103" fmla="*/ 752860 w 1513249"/>
                <a:gd name="connsiteY10-104" fmla="*/ 0 h 2887114"/>
                <a:gd name="connsiteX11-105" fmla="*/ 622439 w 1513249"/>
                <a:gd name="connsiteY11-106" fmla="*/ 57693 h 2887114"/>
                <a:gd name="connsiteX12-107" fmla="*/ 55574 w 1513249"/>
                <a:gd name="connsiteY12-108" fmla="*/ 663080 h 2887114"/>
                <a:gd name="connsiteX13-109" fmla="*/ 48655 w 1513249"/>
                <a:gd name="connsiteY13-110" fmla="*/ 672600 h 2887114"/>
                <a:gd name="connsiteX14-111" fmla="*/ 35113 w 1513249"/>
                <a:gd name="connsiteY14-112" fmla="*/ 687063 h 2887114"/>
                <a:gd name="connsiteX15-113" fmla="*/ 35113 w 1513249"/>
                <a:gd name="connsiteY15-114" fmla="*/ 906946 h 2887114"/>
                <a:gd name="connsiteX16-115" fmla="*/ 248621 w 1513249"/>
                <a:gd name="connsiteY16-116" fmla="*/ 2323543 h 2887114"/>
                <a:gd name="connsiteX17-117" fmla="*/ 248044 w 1513249"/>
                <a:gd name="connsiteY17-118" fmla="*/ 2323543 h 2887114"/>
                <a:gd name="connsiteX18-119" fmla="*/ 248045 w 1513249"/>
                <a:gd name="connsiteY18-120" fmla="*/ 2887114 h 2887114"/>
                <a:gd name="connsiteX0-121" fmla="*/ 248045 w 1513249"/>
                <a:gd name="connsiteY0-122" fmla="*/ 2887114 h 2887114"/>
                <a:gd name="connsiteX1-123" fmla="*/ 1257254 w 1513249"/>
                <a:gd name="connsiteY1-124" fmla="*/ 2887114 h 2887114"/>
                <a:gd name="connsiteX2-125" fmla="*/ 1257254 w 1513249"/>
                <a:gd name="connsiteY2-126" fmla="*/ 2323543 h 2887114"/>
                <a:gd name="connsiteX3-127" fmla="*/ 1257099 w 1513249"/>
                <a:gd name="connsiteY3-128" fmla="*/ 2323543 h 2887114"/>
                <a:gd name="connsiteX4-129" fmla="*/ 1470608 w 1513249"/>
                <a:gd name="connsiteY4-130" fmla="*/ 906946 h 2887114"/>
                <a:gd name="connsiteX5-131" fmla="*/ 1470608 w 1513249"/>
                <a:gd name="connsiteY5-132" fmla="*/ 687063 h 2887114"/>
                <a:gd name="connsiteX6-133" fmla="*/ 1457063 w 1513249"/>
                <a:gd name="connsiteY6-134" fmla="*/ 672597 h 2887114"/>
                <a:gd name="connsiteX7-135" fmla="*/ 1450145 w 1513249"/>
                <a:gd name="connsiteY7-136" fmla="*/ 663080 h 2887114"/>
                <a:gd name="connsiteX8-137" fmla="*/ 883282 w 1513249"/>
                <a:gd name="connsiteY8-138" fmla="*/ 57693 h 2887114"/>
                <a:gd name="connsiteX9-139" fmla="*/ 752860 w 1513249"/>
                <a:gd name="connsiteY9-140" fmla="*/ 0 h 2887114"/>
                <a:gd name="connsiteX10-141" fmla="*/ 622439 w 1513249"/>
                <a:gd name="connsiteY10-142" fmla="*/ 57693 h 2887114"/>
                <a:gd name="connsiteX11-143" fmla="*/ 55574 w 1513249"/>
                <a:gd name="connsiteY11-144" fmla="*/ 663080 h 2887114"/>
                <a:gd name="connsiteX12-145" fmla="*/ 48655 w 1513249"/>
                <a:gd name="connsiteY12-146" fmla="*/ 672600 h 2887114"/>
                <a:gd name="connsiteX13-147" fmla="*/ 35113 w 1513249"/>
                <a:gd name="connsiteY13-148" fmla="*/ 687063 h 2887114"/>
                <a:gd name="connsiteX14-149" fmla="*/ 35113 w 1513249"/>
                <a:gd name="connsiteY14-150" fmla="*/ 906946 h 2887114"/>
                <a:gd name="connsiteX15-151" fmla="*/ 248621 w 1513249"/>
                <a:gd name="connsiteY15-152" fmla="*/ 2323543 h 2887114"/>
                <a:gd name="connsiteX16-153" fmla="*/ 248044 w 1513249"/>
                <a:gd name="connsiteY16-154" fmla="*/ 2323543 h 2887114"/>
                <a:gd name="connsiteX17-155" fmla="*/ 248045 w 1513249"/>
                <a:gd name="connsiteY17-156" fmla="*/ 2887114 h 2887114"/>
                <a:gd name="connsiteX0-157" fmla="*/ 212932 w 1478136"/>
                <a:gd name="connsiteY0-158" fmla="*/ 2887114 h 2887114"/>
                <a:gd name="connsiteX1-159" fmla="*/ 1222141 w 1478136"/>
                <a:gd name="connsiteY1-160" fmla="*/ 2887114 h 2887114"/>
                <a:gd name="connsiteX2-161" fmla="*/ 1222141 w 1478136"/>
                <a:gd name="connsiteY2-162" fmla="*/ 2323543 h 2887114"/>
                <a:gd name="connsiteX3-163" fmla="*/ 1221986 w 1478136"/>
                <a:gd name="connsiteY3-164" fmla="*/ 2323543 h 2887114"/>
                <a:gd name="connsiteX4-165" fmla="*/ 1435495 w 1478136"/>
                <a:gd name="connsiteY4-166" fmla="*/ 906946 h 2887114"/>
                <a:gd name="connsiteX5-167" fmla="*/ 1435495 w 1478136"/>
                <a:gd name="connsiteY5-168" fmla="*/ 687063 h 2887114"/>
                <a:gd name="connsiteX6-169" fmla="*/ 1421950 w 1478136"/>
                <a:gd name="connsiteY6-170" fmla="*/ 672597 h 2887114"/>
                <a:gd name="connsiteX7-171" fmla="*/ 1415032 w 1478136"/>
                <a:gd name="connsiteY7-172" fmla="*/ 663080 h 2887114"/>
                <a:gd name="connsiteX8-173" fmla="*/ 848169 w 1478136"/>
                <a:gd name="connsiteY8-174" fmla="*/ 57693 h 2887114"/>
                <a:gd name="connsiteX9-175" fmla="*/ 717747 w 1478136"/>
                <a:gd name="connsiteY9-176" fmla="*/ 0 h 2887114"/>
                <a:gd name="connsiteX10-177" fmla="*/ 587326 w 1478136"/>
                <a:gd name="connsiteY10-178" fmla="*/ 57693 h 2887114"/>
                <a:gd name="connsiteX11-179" fmla="*/ 20461 w 1478136"/>
                <a:gd name="connsiteY11-180" fmla="*/ 663080 h 2887114"/>
                <a:gd name="connsiteX12-181" fmla="*/ 13542 w 1478136"/>
                <a:gd name="connsiteY12-182" fmla="*/ 672600 h 2887114"/>
                <a:gd name="connsiteX13-183" fmla="*/ 0 w 1478136"/>
                <a:gd name="connsiteY13-184" fmla="*/ 906946 h 2887114"/>
                <a:gd name="connsiteX14-185" fmla="*/ 213508 w 1478136"/>
                <a:gd name="connsiteY14-186" fmla="*/ 2323543 h 2887114"/>
                <a:gd name="connsiteX15-187" fmla="*/ 212931 w 1478136"/>
                <a:gd name="connsiteY15-188" fmla="*/ 2323543 h 2887114"/>
                <a:gd name="connsiteX16-189" fmla="*/ 212932 w 1478136"/>
                <a:gd name="connsiteY16-190" fmla="*/ 2887114 h 2887114"/>
                <a:gd name="connsiteX0-191" fmla="*/ 212932 w 1478136"/>
                <a:gd name="connsiteY0-192" fmla="*/ 2887114 h 2887114"/>
                <a:gd name="connsiteX1-193" fmla="*/ 1222141 w 1478136"/>
                <a:gd name="connsiteY1-194" fmla="*/ 2887114 h 2887114"/>
                <a:gd name="connsiteX2-195" fmla="*/ 1222141 w 1478136"/>
                <a:gd name="connsiteY2-196" fmla="*/ 2323543 h 2887114"/>
                <a:gd name="connsiteX3-197" fmla="*/ 1221986 w 1478136"/>
                <a:gd name="connsiteY3-198" fmla="*/ 2323543 h 2887114"/>
                <a:gd name="connsiteX4-199" fmla="*/ 1435495 w 1478136"/>
                <a:gd name="connsiteY4-200" fmla="*/ 906946 h 2887114"/>
                <a:gd name="connsiteX5-201" fmla="*/ 1435495 w 1478136"/>
                <a:gd name="connsiteY5-202" fmla="*/ 687063 h 2887114"/>
                <a:gd name="connsiteX6-203" fmla="*/ 1421950 w 1478136"/>
                <a:gd name="connsiteY6-204" fmla="*/ 672597 h 2887114"/>
                <a:gd name="connsiteX7-205" fmla="*/ 848169 w 1478136"/>
                <a:gd name="connsiteY7-206" fmla="*/ 57693 h 2887114"/>
                <a:gd name="connsiteX8-207" fmla="*/ 717747 w 1478136"/>
                <a:gd name="connsiteY8-208" fmla="*/ 0 h 2887114"/>
                <a:gd name="connsiteX9-209" fmla="*/ 587326 w 1478136"/>
                <a:gd name="connsiteY9-210" fmla="*/ 57693 h 2887114"/>
                <a:gd name="connsiteX10-211" fmla="*/ 20461 w 1478136"/>
                <a:gd name="connsiteY10-212" fmla="*/ 663080 h 2887114"/>
                <a:gd name="connsiteX11-213" fmla="*/ 13542 w 1478136"/>
                <a:gd name="connsiteY11-214" fmla="*/ 672600 h 2887114"/>
                <a:gd name="connsiteX12-215" fmla="*/ 0 w 1478136"/>
                <a:gd name="connsiteY12-216" fmla="*/ 906946 h 2887114"/>
                <a:gd name="connsiteX13-217" fmla="*/ 213508 w 1478136"/>
                <a:gd name="connsiteY13-218" fmla="*/ 2323543 h 2887114"/>
                <a:gd name="connsiteX14-219" fmla="*/ 212931 w 1478136"/>
                <a:gd name="connsiteY14-220" fmla="*/ 2323543 h 2887114"/>
                <a:gd name="connsiteX15-221" fmla="*/ 212932 w 1478136"/>
                <a:gd name="connsiteY15-222" fmla="*/ 2887114 h 2887114"/>
                <a:gd name="connsiteX0-223" fmla="*/ 212932 w 1478136"/>
                <a:gd name="connsiteY0-224" fmla="*/ 2887114 h 2887114"/>
                <a:gd name="connsiteX1-225" fmla="*/ 1222141 w 1478136"/>
                <a:gd name="connsiteY1-226" fmla="*/ 2887114 h 2887114"/>
                <a:gd name="connsiteX2-227" fmla="*/ 1222141 w 1478136"/>
                <a:gd name="connsiteY2-228" fmla="*/ 2323543 h 2887114"/>
                <a:gd name="connsiteX3-229" fmla="*/ 1221986 w 1478136"/>
                <a:gd name="connsiteY3-230" fmla="*/ 2323543 h 2887114"/>
                <a:gd name="connsiteX4-231" fmla="*/ 1435495 w 1478136"/>
                <a:gd name="connsiteY4-232" fmla="*/ 906946 h 2887114"/>
                <a:gd name="connsiteX5-233" fmla="*/ 1435495 w 1478136"/>
                <a:gd name="connsiteY5-234" fmla="*/ 687063 h 2887114"/>
                <a:gd name="connsiteX6-235" fmla="*/ 848169 w 1478136"/>
                <a:gd name="connsiteY6-236" fmla="*/ 57693 h 2887114"/>
                <a:gd name="connsiteX7-237" fmla="*/ 717747 w 1478136"/>
                <a:gd name="connsiteY7-238" fmla="*/ 0 h 2887114"/>
                <a:gd name="connsiteX8-239" fmla="*/ 587326 w 1478136"/>
                <a:gd name="connsiteY8-240" fmla="*/ 57693 h 2887114"/>
                <a:gd name="connsiteX9-241" fmla="*/ 20461 w 1478136"/>
                <a:gd name="connsiteY9-242" fmla="*/ 663080 h 2887114"/>
                <a:gd name="connsiteX10-243" fmla="*/ 13542 w 1478136"/>
                <a:gd name="connsiteY10-244" fmla="*/ 672600 h 2887114"/>
                <a:gd name="connsiteX11-245" fmla="*/ 0 w 1478136"/>
                <a:gd name="connsiteY11-246" fmla="*/ 906946 h 2887114"/>
                <a:gd name="connsiteX12-247" fmla="*/ 213508 w 1478136"/>
                <a:gd name="connsiteY12-248" fmla="*/ 2323543 h 2887114"/>
                <a:gd name="connsiteX13-249" fmla="*/ 212931 w 1478136"/>
                <a:gd name="connsiteY13-250" fmla="*/ 2323543 h 2887114"/>
                <a:gd name="connsiteX14-251" fmla="*/ 212932 w 1478136"/>
                <a:gd name="connsiteY14-252" fmla="*/ 2887114 h 2887114"/>
                <a:gd name="connsiteX0-253" fmla="*/ 212932 w 1435495"/>
                <a:gd name="connsiteY0-254" fmla="*/ 2915686 h 2915686"/>
                <a:gd name="connsiteX1-255" fmla="*/ 1222141 w 1435495"/>
                <a:gd name="connsiteY1-256" fmla="*/ 2915686 h 2915686"/>
                <a:gd name="connsiteX2-257" fmla="*/ 1222141 w 1435495"/>
                <a:gd name="connsiteY2-258" fmla="*/ 2352115 h 2915686"/>
                <a:gd name="connsiteX3-259" fmla="*/ 1221986 w 1435495"/>
                <a:gd name="connsiteY3-260" fmla="*/ 2352115 h 2915686"/>
                <a:gd name="connsiteX4-261" fmla="*/ 1435495 w 1435495"/>
                <a:gd name="connsiteY4-262" fmla="*/ 935518 h 2915686"/>
                <a:gd name="connsiteX5-263" fmla="*/ 848169 w 1435495"/>
                <a:gd name="connsiteY5-264" fmla="*/ 86265 h 2915686"/>
                <a:gd name="connsiteX6-265" fmla="*/ 717747 w 1435495"/>
                <a:gd name="connsiteY6-266" fmla="*/ 28572 h 2915686"/>
                <a:gd name="connsiteX7-267" fmla="*/ 587326 w 1435495"/>
                <a:gd name="connsiteY7-268" fmla="*/ 86265 h 2915686"/>
                <a:gd name="connsiteX8-269" fmla="*/ 20461 w 1435495"/>
                <a:gd name="connsiteY8-270" fmla="*/ 691652 h 2915686"/>
                <a:gd name="connsiteX9-271" fmla="*/ 13542 w 1435495"/>
                <a:gd name="connsiteY9-272" fmla="*/ 701172 h 2915686"/>
                <a:gd name="connsiteX10-273" fmla="*/ 0 w 1435495"/>
                <a:gd name="connsiteY10-274" fmla="*/ 935518 h 2915686"/>
                <a:gd name="connsiteX11-275" fmla="*/ 213508 w 1435495"/>
                <a:gd name="connsiteY11-276" fmla="*/ 2352115 h 2915686"/>
                <a:gd name="connsiteX12-277" fmla="*/ 212931 w 1435495"/>
                <a:gd name="connsiteY12-278" fmla="*/ 2352115 h 2915686"/>
                <a:gd name="connsiteX13-279" fmla="*/ 212932 w 1435495"/>
                <a:gd name="connsiteY13-280" fmla="*/ 2915686 h 2915686"/>
                <a:gd name="connsiteX0-281" fmla="*/ 212932 w 1435495"/>
                <a:gd name="connsiteY0-282" fmla="*/ 2915686 h 2915686"/>
                <a:gd name="connsiteX1-283" fmla="*/ 1222141 w 1435495"/>
                <a:gd name="connsiteY1-284" fmla="*/ 2915686 h 2915686"/>
                <a:gd name="connsiteX2-285" fmla="*/ 1222141 w 1435495"/>
                <a:gd name="connsiteY2-286" fmla="*/ 2352115 h 2915686"/>
                <a:gd name="connsiteX3-287" fmla="*/ 1221986 w 1435495"/>
                <a:gd name="connsiteY3-288" fmla="*/ 2352115 h 2915686"/>
                <a:gd name="connsiteX4-289" fmla="*/ 1435495 w 1435495"/>
                <a:gd name="connsiteY4-290" fmla="*/ 935518 h 2915686"/>
                <a:gd name="connsiteX5-291" fmla="*/ 848169 w 1435495"/>
                <a:gd name="connsiteY5-292" fmla="*/ 86265 h 2915686"/>
                <a:gd name="connsiteX6-293" fmla="*/ 717747 w 1435495"/>
                <a:gd name="connsiteY6-294" fmla="*/ 28572 h 2915686"/>
                <a:gd name="connsiteX7-295" fmla="*/ 587326 w 1435495"/>
                <a:gd name="connsiteY7-296" fmla="*/ 86265 h 2915686"/>
                <a:gd name="connsiteX8-297" fmla="*/ 20461 w 1435495"/>
                <a:gd name="connsiteY8-298" fmla="*/ 691652 h 2915686"/>
                <a:gd name="connsiteX9-299" fmla="*/ 0 w 1435495"/>
                <a:gd name="connsiteY9-300" fmla="*/ 935518 h 2915686"/>
                <a:gd name="connsiteX10-301" fmla="*/ 213508 w 1435495"/>
                <a:gd name="connsiteY10-302" fmla="*/ 2352115 h 2915686"/>
                <a:gd name="connsiteX11-303" fmla="*/ 212931 w 1435495"/>
                <a:gd name="connsiteY11-304" fmla="*/ 2352115 h 2915686"/>
                <a:gd name="connsiteX12-305" fmla="*/ 212932 w 1435495"/>
                <a:gd name="connsiteY12-306" fmla="*/ 2915686 h 2915686"/>
              </a:gdLst>
              <a:ahLst/>
              <a:cxnLst>
                <a:cxn ang="0">
                  <a:pos x="connsiteX0-281" y="connsiteY0-282"/>
                </a:cxn>
                <a:cxn ang="0">
                  <a:pos x="connsiteX1-283" y="connsiteY1-284"/>
                </a:cxn>
                <a:cxn ang="0">
                  <a:pos x="connsiteX2-285" y="connsiteY2-286"/>
                </a:cxn>
                <a:cxn ang="0">
                  <a:pos x="connsiteX3-287" y="connsiteY3-288"/>
                </a:cxn>
                <a:cxn ang="0">
                  <a:pos x="connsiteX4-289" y="connsiteY4-290"/>
                </a:cxn>
                <a:cxn ang="0">
                  <a:pos x="connsiteX5-291" y="connsiteY5-292"/>
                </a:cxn>
                <a:cxn ang="0">
                  <a:pos x="connsiteX6-293" y="connsiteY6-294"/>
                </a:cxn>
                <a:cxn ang="0">
                  <a:pos x="connsiteX7-295" y="connsiteY7-296"/>
                </a:cxn>
                <a:cxn ang="0">
                  <a:pos x="connsiteX8-297" y="connsiteY8-298"/>
                </a:cxn>
                <a:cxn ang="0">
                  <a:pos x="connsiteX9-299" y="connsiteY9-300"/>
                </a:cxn>
                <a:cxn ang="0">
                  <a:pos x="connsiteX10-301" y="connsiteY10-302"/>
                </a:cxn>
                <a:cxn ang="0">
                  <a:pos x="connsiteX11-303" y="connsiteY11-304"/>
                </a:cxn>
                <a:cxn ang="0">
                  <a:pos x="connsiteX12-305" y="connsiteY12-306"/>
                </a:cxn>
              </a:cxnLst>
              <a:rect l="l" t="t" r="r" b="b"/>
              <a:pathLst>
                <a:path w="1435495" h="2915686">
                  <a:moveTo>
                    <a:pt x="212932" y="2915686"/>
                  </a:moveTo>
                  <a:lnTo>
                    <a:pt x="1222141" y="2915686"/>
                  </a:lnTo>
                  <a:lnTo>
                    <a:pt x="1222141" y="2352115"/>
                  </a:lnTo>
                  <a:lnTo>
                    <a:pt x="1221986" y="2352115"/>
                  </a:lnTo>
                  <a:cubicBezTo>
                    <a:pt x="1257545" y="2116016"/>
                    <a:pt x="1399910" y="1208265"/>
                    <a:pt x="1435495" y="935518"/>
                  </a:cubicBezTo>
                  <a:cubicBezTo>
                    <a:pt x="1373192" y="557876"/>
                    <a:pt x="967794" y="237423"/>
                    <a:pt x="848169" y="86265"/>
                  </a:cubicBezTo>
                  <a:cubicBezTo>
                    <a:pt x="728544" y="-64893"/>
                    <a:pt x="764951" y="28571"/>
                    <a:pt x="717747" y="28572"/>
                  </a:cubicBezTo>
                  <a:cubicBezTo>
                    <a:pt x="670544" y="28571"/>
                    <a:pt x="623340" y="47803"/>
                    <a:pt x="587326" y="86265"/>
                  </a:cubicBezTo>
                  <a:lnTo>
                    <a:pt x="20461" y="691652"/>
                  </a:lnTo>
                  <a:lnTo>
                    <a:pt x="0" y="935518"/>
                  </a:lnTo>
                  <a:cubicBezTo>
                    <a:pt x="35585" y="1208265"/>
                    <a:pt x="178020" y="2116016"/>
                    <a:pt x="213508" y="2352115"/>
                  </a:cubicBezTo>
                  <a:lnTo>
                    <a:pt x="212931" y="2352115"/>
                  </a:lnTo>
                  <a:cubicBezTo>
                    <a:pt x="212931" y="2539972"/>
                    <a:pt x="212932" y="2727829"/>
                    <a:pt x="212932" y="2915686"/>
                  </a:cubicBezTo>
                  <a:close/>
                </a:path>
              </a:pathLst>
            </a:custGeom>
            <a:gradFill flip="none" rotWithShape="1">
              <a:gsLst>
                <a:gs pos="51000">
                  <a:sysClr val="windowText" lastClr="000000">
                    <a:alpha val="10000"/>
                  </a:sysClr>
                </a:gs>
                <a:gs pos="0">
                  <a:srgbClr val="3C2246">
                    <a:alpha val="33000"/>
                  </a:srgbClr>
                </a:gs>
                <a:gs pos="100000">
                  <a:sysClr val="window" lastClr="FFFFFF">
                    <a:alpha val="0"/>
                  </a:sysClr>
                </a:gs>
              </a:gsLst>
              <a:path path="circle">
                <a:fillToRect l="50000" t="50000" r="50000" b="50000"/>
              </a:path>
              <a:tileRect/>
            </a:gradFill>
            <a:ln w="25400" cap="flat" cmpd="sng" algn="ctr">
              <a:noFill/>
              <a:prstDash val="solid"/>
            </a:ln>
            <a:effectLst>
              <a:softEdge rad="215900"/>
            </a:effectLst>
          </p:spPr>
          <p:style>
            <a:lnRef idx="2">
              <a:srgbClr val="4F81BD">
                <a:shade val="50000"/>
              </a:srgbClr>
            </a:lnRef>
            <a:fillRef idx="1">
              <a:srgbClr val="4F81BD"/>
            </a:fillRef>
            <a:effectRef idx="0">
              <a:srgbClr val="4F81BD"/>
            </a:effectRef>
            <a:fontRef idx="minor">
              <a:sysClr val="window" lastClr="FFFFFF"/>
            </a:fontRef>
          </p:style>
          <p:txBody>
            <a:bodyPr wrap="square" rtlCol="0" anchor="ctr">
              <a:noAutofit/>
            </a:bodyPr>
            <a:lstStyle/>
            <a:p>
              <a:pPr algn="ctr"/>
              <a:endParaRPr lang="zh-CN" altLang="en-US">
                <a:solidFill>
                  <a:prstClr val="white"/>
                </a:solidFill>
              </a:endParaRPr>
            </a:p>
          </p:txBody>
        </p:sp>
        <p:sp>
          <p:nvSpPr>
            <p:cNvPr id="7" name="任意多边形 6"/>
            <p:cNvSpPr/>
            <p:nvPr/>
          </p:nvSpPr>
          <p:spPr>
            <a:xfrm rot="2700000" flipV="1">
              <a:off x="4311096" y="1911703"/>
              <a:ext cx="1520778" cy="3916160"/>
            </a:xfrm>
            <a:custGeom>
              <a:avLst/>
              <a:gdLst>
                <a:gd name="connsiteX0" fmla="*/ 1204282 w 2055930"/>
                <a:gd name="connsiteY0" fmla="*/ 77995 h 5294232"/>
                <a:gd name="connsiteX1" fmla="*/ 1970620 w 2055930"/>
                <a:gd name="connsiteY1" fmla="*/ 896414 h 5294232"/>
                <a:gd name="connsiteX2" fmla="*/ 1979972 w 2055930"/>
                <a:gd name="connsiteY2" fmla="*/ 909280 h 5294232"/>
                <a:gd name="connsiteX3" fmla="*/ 1998283 w 2055930"/>
                <a:gd name="connsiteY3" fmla="*/ 928836 h 5294232"/>
                <a:gd name="connsiteX4" fmla="*/ 1998283 w 2055930"/>
                <a:gd name="connsiteY4" fmla="*/ 1226095 h 5294232"/>
                <a:gd name="connsiteX5" fmla="*/ 1719939 w 2055930"/>
                <a:gd name="connsiteY5" fmla="*/ 1226095 h 5294232"/>
                <a:gd name="connsiteX6" fmla="*/ 1709641 w 2055930"/>
                <a:gd name="connsiteY6" fmla="*/ 1215098 h 5294232"/>
                <a:gd name="connsiteX7" fmla="*/ 1709642 w 2055930"/>
                <a:gd name="connsiteY7" fmla="*/ 3141183 h 5294232"/>
                <a:gd name="connsiteX8" fmla="*/ 1709852 w 2055930"/>
                <a:gd name="connsiteY8" fmla="*/ 3141183 h 5294232"/>
                <a:gd name="connsiteX9" fmla="*/ 1709852 w 2055930"/>
                <a:gd name="connsiteY9" fmla="*/ 5294232 h 5294232"/>
                <a:gd name="connsiteX10" fmla="*/ 345508 w 2055930"/>
                <a:gd name="connsiteY10" fmla="*/ 3929889 h 5294232"/>
                <a:gd name="connsiteX11" fmla="*/ 345508 w 2055930"/>
                <a:gd name="connsiteY11" fmla="*/ 3141183 h 5294232"/>
                <a:gd name="connsiteX12" fmla="*/ 346288 w 2055930"/>
                <a:gd name="connsiteY12" fmla="*/ 3141183 h 5294232"/>
                <a:gd name="connsiteX13" fmla="*/ 346287 w 2055930"/>
                <a:gd name="connsiteY13" fmla="*/ 1215100 h 5294232"/>
                <a:gd name="connsiteX14" fmla="*/ 335992 w 2055930"/>
                <a:gd name="connsiteY14" fmla="*/ 1226095 h 5294232"/>
                <a:gd name="connsiteX15" fmla="*/ 57647 w 2055930"/>
                <a:gd name="connsiteY15" fmla="*/ 1226095 h 5294232"/>
                <a:gd name="connsiteX16" fmla="*/ 57647 w 2055930"/>
                <a:gd name="connsiteY16" fmla="*/ 928836 h 5294232"/>
                <a:gd name="connsiteX17" fmla="*/ 75954 w 2055930"/>
                <a:gd name="connsiteY17" fmla="*/ 909284 h 5294232"/>
                <a:gd name="connsiteX18" fmla="*/ 85309 w 2055930"/>
                <a:gd name="connsiteY18" fmla="*/ 896413 h 5294232"/>
                <a:gd name="connsiteX19" fmla="*/ 851649 w 2055930"/>
                <a:gd name="connsiteY19" fmla="*/ 77995 h 5294232"/>
                <a:gd name="connsiteX20" fmla="*/ 1027965 w 2055930"/>
                <a:gd name="connsiteY20" fmla="*/ 0 h 5294232"/>
                <a:gd name="connsiteX21" fmla="*/ 1204282 w 2055930"/>
                <a:gd name="connsiteY21" fmla="*/ 77995 h 529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55930" h="5294232">
                  <a:moveTo>
                    <a:pt x="1204282" y="77995"/>
                  </a:moveTo>
                  <a:lnTo>
                    <a:pt x="1970620" y="896414"/>
                  </a:lnTo>
                  <a:lnTo>
                    <a:pt x="1979972" y="909280"/>
                  </a:lnTo>
                  <a:lnTo>
                    <a:pt x="1998283" y="928836"/>
                  </a:lnTo>
                  <a:cubicBezTo>
                    <a:pt x="2075146" y="1010922"/>
                    <a:pt x="2075146" y="1144010"/>
                    <a:pt x="1998283" y="1226095"/>
                  </a:cubicBezTo>
                  <a:cubicBezTo>
                    <a:pt x="1921420" y="1308181"/>
                    <a:pt x="1796802" y="1308181"/>
                    <a:pt x="1719939" y="1226095"/>
                  </a:cubicBezTo>
                  <a:lnTo>
                    <a:pt x="1709641" y="1215098"/>
                  </a:lnTo>
                  <a:lnTo>
                    <a:pt x="1709642" y="3141183"/>
                  </a:lnTo>
                  <a:lnTo>
                    <a:pt x="1709852" y="3141183"/>
                  </a:lnTo>
                  <a:lnTo>
                    <a:pt x="1709852" y="5294232"/>
                  </a:lnTo>
                  <a:lnTo>
                    <a:pt x="345508" y="3929889"/>
                  </a:lnTo>
                  <a:lnTo>
                    <a:pt x="345508" y="3141183"/>
                  </a:lnTo>
                  <a:lnTo>
                    <a:pt x="346288" y="3141183"/>
                  </a:lnTo>
                  <a:lnTo>
                    <a:pt x="346287" y="1215100"/>
                  </a:lnTo>
                  <a:lnTo>
                    <a:pt x="335992" y="1226095"/>
                  </a:lnTo>
                  <a:cubicBezTo>
                    <a:pt x="259128" y="1308181"/>
                    <a:pt x="134510" y="1308181"/>
                    <a:pt x="57647" y="1226095"/>
                  </a:cubicBezTo>
                  <a:cubicBezTo>
                    <a:pt x="-19216" y="1144009"/>
                    <a:pt x="-19216" y="1010922"/>
                    <a:pt x="57647" y="928836"/>
                  </a:cubicBezTo>
                  <a:lnTo>
                    <a:pt x="75954" y="909284"/>
                  </a:lnTo>
                  <a:lnTo>
                    <a:pt x="85309" y="896413"/>
                  </a:lnTo>
                  <a:lnTo>
                    <a:pt x="851649" y="77995"/>
                  </a:lnTo>
                  <a:cubicBezTo>
                    <a:pt x="900337" y="25998"/>
                    <a:pt x="964152" y="-1"/>
                    <a:pt x="1027965" y="0"/>
                  </a:cubicBezTo>
                  <a:cubicBezTo>
                    <a:pt x="1091779" y="-1"/>
                    <a:pt x="1155594" y="25998"/>
                    <a:pt x="1204282" y="77995"/>
                  </a:cubicBezTo>
                  <a:close/>
                </a:path>
              </a:pathLst>
            </a:custGeom>
            <a:gradFill>
              <a:gsLst>
                <a:gs pos="53000">
                  <a:srgbClr val="77448C"/>
                </a:gs>
                <a:gs pos="23000">
                  <a:srgbClr val="3E2349"/>
                </a:gs>
                <a:gs pos="0">
                  <a:srgbClr val="3C2246"/>
                </a:gs>
                <a:gs pos="84000">
                  <a:srgbClr val="AA78BE"/>
                </a:gs>
              </a:gsLst>
              <a:lin ang="16200000" scaled="0"/>
            </a:gra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wrap="square" rtlCol="0" anchor="ctr">
              <a:noAutofit/>
            </a:bodyPr>
            <a:lstStyle/>
            <a:p>
              <a:pPr algn="ctr"/>
              <a:endParaRPr lang="zh-CN" altLang="en-US">
                <a:solidFill>
                  <a:prstClr val="white"/>
                </a:solidFill>
              </a:endParaRPr>
            </a:p>
          </p:txBody>
        </p:sp>
        <p:sp>
          <p:nvSpPr>
            <p:cNvPr id="14" name="文本框 16"/>
            <p:cNvSpPr txBox="1"/>
            <p:nvPr/>
          </p:nvSpPr>
          <p:spPr>
            <a:xfrm rot="-2700000">
              <a:off x="3497300" y="4325451"/>
              <a:ext cx="1728572" cy="400110"/>
            </a:xfrm>
            <a:prstGeom prst="rect">
              <a:avLst/>
            </a:prstGeom>
            <a:noFill/>
            <a:effectLst>
              <a:innerShdw blurRad="63500" dist="50800" dir="13500000">
                <a:prstClr val="black">
                  <a:alpha val="50000"/>
                </a:prstClr>
              </a:innerShdw>
            </a:effectLst>
          </p:spPr>
          <p:txBody>
            <a:bodyPr wrap="square" rtlCol="0">
              <a:spAutoFit/>
            </a:bodyPr>
            <a:lstStyle/>
            <a:p>
              <a:pPr algn="ctr"/>
              <a:r>
                <a:rPr lang="zh-CN" altLang="en-US" sz="2000" b="1" dirty="0">
                  <a:solidFill>
                    <a:prstClr val="white"/>
                  </a:solidFill>
                  <a:effectLst>
                    <a:innerShdw blurRad="25400" dist="25400" dir="16200000">
                      <a:prstClr val="black">
                        <a:alpha val="50000"/>
                      </a:prstClr>
                    </a:innerShdw>
                  </a:effectLst>
                  <a:latin typeface="微软雅黑" panose="020B0503020204020204" charset="-122"/>
                  <a:ea typeface="微软雅黑" panose="020B0503020204020204" charset="-122"/>
                </a:rPr>
                <a:t>添加标题</a:t>
              </a:r>
              <a:r>
                <a:rPr lang="en-US" altLang="zh-CN" sz="2000" b="1" dirty="0">
                  <a:solidFill>
                    <a:prstClr val="white"/>
                  </a:solidFill>
                  <a:effectLst>
                    <a:innerShdw blurRad="25400" dist="25400" dir="16200000">
                      <a:prstClr val="black">
                        <a:alpha val="50000"/>
                      </a:prstClr>
                    </a:innerShdw>
                  </a:effectLst>
                  <a:latin typeface="微软雅黑" panose="020B0503020204020204" charset="-122"/>
                  <a:ea typeface="微软雅黑" panose="020B0503020204020204" charset="-122"/>
                </a:rPr>
                <a:t> 2</a:t>
              </a:r>
              <a:endParaRPr lang="zh-CN" altLang="en-US" sz="2000" b="1" dirty="0">
                <a:solidFill>
                  <a:prstClr val="white"/>
                </a:solidFill>
                <a:effectLst>
                  <a:innerShdw blurRad="25400" dist="25400" dir="16200000">
                    <a:prstClr val="black">
                      <a:alpha val="50000"/>
                    </a:prstClr>
                  </a:innerShdw>
                </a:effectLst>
                <a:latin typeface="微软雅黑" panose="020B0503020204020204" charset="-122"/>
                <a:ea typeface="微软雅黑" panose="020B0503020204020204" charset="-122"/>
              </a:endParaRPr>
            </a:p>
          </p:txBody>
        </p:sp>
      </p:grpSp>
      <p:grpSp>
        <p:nvGrpSpPr>
          <p:cNvPr id="44" name="组合 43"/>
          <p:cNvGrpSpPr/>
          <p:nvPr/>
        </p:nvGrpSpPr>
        <p:grpSpPr>
          <a:xfrm>
            <a:off x="6368717" y="1911261"/>
            <a:ext cx="2114255" cy="4263249"/>
            <a:chOff x="6367888" y="1911704"/>
            <a:chExt cx="2113980" cy="4264236"/>
          </a:xfrm>
        </p:grpSpPr>
        <p:sp>
          <p:nvSpPr>
            <p:cNvPr id="4" name="任意多边形 3"/>
            <p:cNvSpPr/>
            <p:nvPr/>
          </p:nvSpPr>
          <p:spPr>
            <a:xfrm rot="18900000" flipH="1" flipV="1">
              <a:off x="6684459" y="2575915"/>
              <a:ext cx="1797409" cy="3600025"/>
            </a:xfrm>
            <a:custGeom>
              <a:avLst/>
              <a:gdLst>
                <a:gd name="connsiteX0" fmla="*/ 255574 w 1520778"/>
                <a:gd name="connsiteY0" fmla="*/ 2887114 h 2887114"/>
                <a:gd name="connsiteX1" fmla="*/ 1264783 w 1520778"/>
                <a:gd name="connsiteY1" fmla="*/ 2887114 h 2887114"/>
                <a:gd name="connsiteX2" fmla="*/ 1264783 w 1520778"/>
                <a:gd name="connsiteY2" fmla="*/ 2323543 h 2887114"/>
                <a:gd name="connsiteX3" fmla="*/ 1264628 w 1520778"/>
                <a:gd name="connsiteY3" fmla="*/ 2323543 h 2887114"/>
                <a:gd name="connsiteX4" fmla="*/ 1264627 w 1520778"/>
                <a:gd name="connsiteY4" fmla="*/ 898812 h 2887114"/>
                <a:gd name="connsiteX5" fmla="*/ 1272244 w 1520778"/>
                <a:gd name="connsiteY5" fmla="*/ 906947 h 2887114"/>
                <a:gd name="connsiteX6" fmla="*/ 1478137 w 1520778"/>
                <a:gd name="connsiteY6" fmla="*/ 906946 h 2887114"/>
                <a:gd name="connsiteX7" fmla="*/ 1478137 w 1520778"/>
                <a:gd name="connsiteY7" fmla="*/ 687063 h 2887114"/>
                <a:gd name="connsiteX8" fmla="*/ 1464592 w 1520778"/>
                <a:gd name="connsiteY8" fmla="*/ 672597 h 2887114"/>
                <a:gd name="connsiteX9" fmla="*/ 1457674 w 1520778"/>
                <a:gd name="connsiteY9" fmla="*/ 663080 h 2887114"/>
                <a:gd name="connsiteX10" fmla="*/ 890811 w 1520778"/>
                <a:gd name="connsiteY10" fmla="*/ 57693 h 2887114"/>
                <a:gd name="connsiteX11" fmla="*/ 760389 w 1520778"/>
                <a:gd name="connsiteY11" fmla="*/ 0 h 2887114"/>
                <a:gd name="connsiteX12" fmla="*/ 629968 w 1520778"/>
                <a:gd name="connsiteY12" fmla="*/ 57693 h 2887114"/>
                <a:gd name="connsiteX13" fmla="*/ 63103 w 1520778"/>
                <a:gd name="connsiteY13" fmla="*/ 663080 h 2887114"/>
                <a:gd name="connsiteX14" fmla="*/ 56184 w 1520778"/>
                <a:gd name="connsiteY14" fmla="*/ 672600 h 2887114"/>
                <a:gd name="connsiteX15" fmla="*/ 42642 w 1520778"/>
                <a:gd name="connsiteY15" fmla="*/ 687063 h 2887114"/>
                <a:gd name="connsiteX16" fmla="*/ 42642 w 1520778"/>
                <a:gd name="connsiteY16" fmla="*/ 906946 h 2887114"/>
                <a:gd name="connsiteX17" fmla="*/ 248534 w 1520778"/>
                <a:gd name="connsiteY17" fmla="*/ 906947 h 2887114"/>
                <a:gd name="connsiteX18" fmla="*/ 256150 w 1520778"/>
                <a:gd name="connsiteY18" fmla="*/ 898813 h 2887114"/>
                <a:gd name="connsiteX19" fmla="*/ 256150 w 1520778"/>
                <a:gd name="connsiteY19" fmla="*/ 2323543 h 2887114"/>
                <a:gd name="connsiteX20" fmla="*/ 255573 w 1520778"/>
                <a:gd name="connsiteY20" fmla="*/ 2323543 h 2887114"/>
                <a:gd name="connsiteX0-1" fmla="*/ 255574 w 1520778"/>
                <a:gd name="connsiteY0-2" fmla="*/ 2887114 h 2887114"/>
                <a:gd name="connsiteX1-3" fmla="*/ 1264783 w 1520778"/>
                <a:gd name="connsiteY1-4" fmla="*/ 2887114 h 2887114"/>
                <a:gd name="connsiteX2-5" fmla="*/ 1264783 w 1520778"/>
                <a:gd name="connsiteY2-6" fmla="*/ 2323543 h 2887114"/>
                <a:gd name="connsiteX3-7" fmla="*/ 1264628 w 1520778"/>
                <a:gd name="connsiteY3-8" fmla="*/ 2323543 h 2887114"/>
                <a:gd name="connsiteX4-9" fmla="*/ 1264627 w 1520778"/>
                <a:gd name="connsiteY4-10" fmla="*/ 898812 h 2887114"/>
                <a:gd name="connsiteX5-11" fmla="*/ 1272244 w 1520778"/>
                <a:gd name="connsiteY5-12" fmla="*/ 906947 h 2887114"/>
                <a:gd name="connsiteX6-13" fmla="*/ 1478137 w 1520778"/>
                <a:gd name="connsiteY6-14" fmla="*/ 906946 h 2887114"/>
                <a:gd name="connsiteX7-15" fmla="*/ 1478137 w 1520778"/>
                <a:gd name="connsiteY7-16" fmla="*/ 687063 h 2887114"/>
                <a:gd name="connsiteX8-17" fmla="*/ 1464592 w 1520778"/>
                <a:gd name="connsiteY8-18" fmla="*/ 672597 h 2887114"/>
                <a:gd name="connsiteX9-19" fmla="*/ 1457674 w 1520778"/>
                <a:gd name="connsiteY9-20" fmla="*/ 663080 h 2887114"/>
                <a:gd name="connsiteX10-21" fmla="*/ 890811 w 1520778"/>
                <a:gd name="connsiteY10-22" fmla="*/ 57693 h 2887114"/>
                <a:gd name="connsiteX11-23" fmla="*/ 760389 w 1520778"/>
                <a:gd name="connsiteY11-24" fmla="*/ 0 h 2887114"/>
                <a:gd name="connsiteX12-25" fmla="*/ 629968 w 1520778"/>
                <a:gd name="connsiteY12-26" fmla="*/ 57693 h 2887114"/>
                <a:gd name="connsiteX13-27" fmla="*/ 63103 w 1520778"/>
                <a:gd name="connsiteY13-28" fmla="*/ 663080 h 2887114"/>
                <a:gd name="connsiteX14-29" fmla="*/ 56184 w 1520778"/>
                <a:gd name="connsiteY14-30" fmla="*/ 672600 h 2887114"/>
                <a:gd name="connsiteX15-31" fmla="*/ 42642 w 1520778"/>
                <a:gd name="connsiteY15-32" fmla="*/ 687063 h 2887114"/>
                <a:gd name="connsiteX16-33" fmla="*/ 42642 w 1520778"/>
                <a:gd name="connsiteY16-34" fmla="*/ 906946 h 2887114"/>
                <a:gd name="connsiteX17-35" fmla="*/ 248534 w 1520778"/>
                <a:gd name="connsiteY17-36" fmla="*/ 906947 h 2887114"/>
                <a:gd name="connsiteX18-37" fmla="*/ 256150 w 1520778"/>
                <a:gd name="connsiteY18-38" fmla="*/ 2323543 h 2887114"/>
                <a:gd name="connsiteX19-39" fmla="*/ 255573 w 1520778"/>
                <a:gd name="connsiteY19-40" fmla="*/ 2323543 h 2887114"/>
                <a:gd name="connsiteX20-41" fmla="*/ 255574 w 1520778"/>
                <a:gd name="connsiteY20-42" fmla="*/ 2887114 h 2887114"/>
                <a:gd name="connsiteX0-43" fmla="*/ 248045 w 1513249"/>
                <a:gd name="connsiteY0-44" fmla="*/ 2887114 h 2887114"/>
                <a:gd name="connsiteX1-45" fmla="*/ 1257254 w 1513249"/>
                <a:gd name="connsiteY1-46" fmla="*/ 2887114 h 2887114"/>
                <a:gd name="connsiteX2-47" fmla="*/ 1257254 w 1513249"/>
                <a:gd name="connsiteY2-48" fmla="*/ 2323543 h 2887114"/>
                <a:gd name="connsiteX3-49" fmla="*/ 1257099 w 1513249"/>
                <a:gd name="connsiteY3-50" fmla="*/ 2323543 h 2887114"/>
                <a:gd name="connsiteX4-51" fmla="*/ 1257098 w 1513249"/>
                <a:gd name="connsiteY4-52" fmla="*/ 898812 h 2887114"/>
                <a:gd name="connsiteX5-53" fmla="*/ 1264715 w 1513249"/>
                <a:gd name="connsiteY5-54" fmla="*/ 906947 h 2887114"/>
                <a:gd name="connsiteX6-55" fmla="*/ 1470608 w 1513249"/>
                <a:gd name="connsiteY6-56" fmla="*/ 906946 h 2887114"/>
                <a:gd name="connsiteX7-57" fmla="*/ 1470608 w 1513249"/>
                <a:gd name="connsiteY7-58" fmla="*/ 687063 h 2887114"/>
                <a:gd name="connsiteX8-59" fmla="*/ 1457063 w 1513249"/>
                <a:gd name="connsiteY8-60" fmla="*/ 672597 h 2887114"/>
                <a:gd name="connsiteX9-61" fmla="*/ 1450145 w 1513249"/>
                <a:gd name="connsiteY9-62" fmla="*/ 663080 h 2887114"/>
                <a:gd name="connsiteX10-63" fmla="*/ 883282 w 1513249"/>
                <a:gd name="connsiteY10-64" fmla="*/ 57693 h 2887114"/>
                <a:gd name="connsiteX11-65" fmla="*/ 752860 w 1513249"/>
                <a:gd name="connsiteY11-66" fmla="*/ 0 h 2887114"/>
                <a:gd name="connsiteX12-67" fmla="*/ 622439 w 1513249"/>
                <a:gd name="connsiteY12-68" fmla="*/ 57693 h 2887114"/>
                <a:gd name="connsiteX13-69" fmla="*/ 55574 w 1513249"/>
                <a:gd name="connsiteY13-70" fmla="*/ 663080 h 2887114"/>
                <a:gd name="connsiteX14-71" fmla="*/ 48655 w 1513249"/>
                <a:gd name="connsiteY14-72" fmla="*/ 672600 h 2887114"/>
                <a:gd name="connsiteX15-73" fmla="*/ 35113 w 1513249"/>
                <a:gd name="connsiteY15-74" fmla="*/ 687063 h 2887114"/>
                <a:gd name="connsiteX16-75" fmla="*/ 35113 w 1513249"/>
                <a:gd name="connsiteY16-76" fmla="*/ 906946 h 2887114"/>
                <a:gd name="connsiteX17-77" fmla="*/ 248621 w 1513249"/>
                <a:gd name="connsiteY17-78" fmla="*/ 2323543 h 2887114"/>
                <a:gd name="connsiteX18-79" fmla="*/ 248044 w 1513249"/>
                <a:gd name="connsiteY18-80" fmla="*/ 2323543 h 2887114"/>
                <a:gd name="connsiteX19-81" fmla="*/ 248045 w 1513249"/>
                <a:gd name="connsiteY19-82" fmla="*/ 2887114 h 2887114"/>
                <a:gd name="connsiteX0-83" fmla="*/ 248045 w 1513249"/>
                <a:gd name="connsiteY0-84" fmla="*/ 2887114 h 2887114"/>
                <a:gd name="connsiteX1-85" fmla="*/ 1257254 w 1513249"/>
                <a:gd name="connsiteY1-86" fmla="*/ 2887114 h 2887114"/>
                <a:gd name="connsiteX2-87" fmla="*/ 1257254 w 1513249"/>
                <a:gd name="connsiteY2-88" fmla="*/ 2323543 h 2887114"/>
                <a:gd name="connsiteX3-89" fmla="*/ 1257099 w 1513249"/>
                <a:gd name="connsiteY3-90" fmla="*/ 2323543 h 2887114"/>
                <a:gd name="connsiteX4-91" fmla="*/ 1257098 w 1513249"/>
                <a:gd name="connsiteY4-92" fmla="*/ 898812 h 2887114"/>
                <a:gd name="connsiteX5-93" fmla="*/ 1470608 w 1513249"/>
                <a:gd name="connsiteY5-94" fmla="*/ 906946 h 2887114"/>
                <a:gd name="connsiteX6-95" fmla="*/ 1470608 w 1513249"/>
                <a:gd name="connsiteY6-96" fmla="*/ 687063 h 2887114"/>
                <a:gd name="connsiteX7-97" fmla="*/ 1457063 w 1513249"/>
                <a:gd name="connsiteY7-98" fmla="*/ 672597 h 2887114"/>
                <a:gd name="connsiteX8-99" fmla="*/ 1450145 w 1513249"/>
                <a:gd name="connsiteY8-100" fmla="*/ 663080 h 2887114"/>
                <a:gd name="connsiteX9-101" fmla="*/ 883282 w 1513249"/>
                <a:gd name="connsiteY9-102" fmla="*/ 57693 h 2887114"/>
                <a:gd name="connsiteX10-103" fmla="*/ 752860 w 1513249"/>
                <a:gd name="connsiteY10-104" fmla="*/ 0 h 2887114"/>
                <a:gd name="connsiteX11-105" fmla="*/ 622439 w 1513249"/>
                <a:gd name="connsiteY11-106" fmla="*/ 57693 h 2887114"/>
                <a:gd name="connsiteX12-107" fmla="*/ 55574 w 1513249"/>
                <a:gd name="connsiteY12-108" fmla="*/ 663080 h 2887114"/>
                <a:gd name="connsiteX13-109" fmla="*/ 48655 w 1513249"/>
                <a:gd name="connsiteY13-110" fmla="*/ 672600 h 2887114"/>
                <a:gd name="connsiteX14-111" fmla="*/ 35113 w 1513249"/>
                <a:gd name="connsiteY14-112" fmla="*/ 687063 h 2887114"/>
                <a:gd name="connsiteX15-113" fmla="*/ 35113 w 1513249"/>
                <a:gd name="connsiteY15-114" fmla="*/ 906946 h 2887114"/>
                <a:gd name="connsiteX16-115" fmla="*/ 248621 w 1513249"/>
                <a:gd name="connsiteY16-116" fmla="*/ 2323543 h 2887114"/>
                <a:gd name="connsiteX17-117" fmla="*/ 248044 w 1513249"/>
                <a:gd name="connsiteY17-118" fmla="*/ 2323543 h 2887114"/>
                <a:gd name="connsiteX18-119" fmla="*/ 248045 w 1513249"/>
                <a:gd name="connsiteY18-120" fmla="*/ 2887114 h 2887114"/>
                <a:gd name="connsiteX0-121" fmla="*/ 248045 w 1513249"/>
                <a:gd name="connsiteY0-122" fmla="*/ 2887114 h 2887114"/>
                <a:gd name="connsiteX1-123" fmla="*/ 1257254 w 1513249"/>
                <a:gd name="connsiteY1-124" fmla="*/ 2887114 h 2887114"/>
                <a:gd name="connsiteX2-125" fmla="*/ 1257254 w 1513249"/>
                <a:gd name="connsiteY2-126" fmla="*/ 2323543 h 2887114"/>
                <a:gd name="connsiteX3-127" fmla="*/ 1257099 w 1513249"/>
                <a:gd name="connsiteY3-128" fmla="*/ 2323543 h 2887114"/>
                <a:gd name="connsiteX4-129" fmla="*/ 1470608 w 1513249"/>
                <a:gd name="connsiteY4-130" fmla="*/ 906946 h 2887114"/>
                <a:gd name="connsiteX5-131" fmla="*/ 1470608 w 1513249"/>
                <a:gd name="connsiteY5-132" fmla="*/ 687063 h 2887114"/>
                <a:gd name="connsiteX6-133" fmla="*/ 1457063 w 1513249"/>
                <a:gd name="connsiteY6-134" fmla="*/ 672597 h 2887114"/>
                <a:gd name="connsiteX7-135" fmla="*/ 1450145 w 1513249"/>
                <a:gd name="connsiteY7-136" fmla="*/ 663080 h 2887114"/>
                <a:gd name="connsiteX8-137" fmla="*/ 883282 w 1513249"/>
                <a:gd name="connsiteY8-138" fmla="*/ 57693 h 2887114"/>
                <a:gd name="connsiteX9-139" fmla="*/ 752860 w 1513249"/>
                <a:gd name="connsiteY9-140" fmla="*/ 0 h 2887114"/>
                <a:gd name="connsiteX10-141" fmla="*/ 622439 w 1513249"/>
                <a:gd name="connsiteY10-142" fmla="*/ 57693 h 2887114"/>
                <a:gd name="connsiteX11-143" fmla="*/ 55574 w 1513249"/>
                <a:gd name="connsiteY11-144" fmla="*/ 663080 h 2887114"/>
                <a:gd name="connsiteX12-145" fmla="*/ 48655 w 1513249"/>
                <a:gd name="connsiteY12-146" fmla="*/ 672600 h 2887114"/>
                <a:gd name="connsiteX13-147" fmla="*/ 35113 w 1513249"/>
                <a:gd name="connsiteY13-148" fmla="*/ 687063 h 2887114"/>
                <a:gd name="connsiteX14-149" fmla="*/ 35113 w 1513249"/>
                <a:gd name="connsiteY14-150" fmla="*/ 906946 h 2887114"/>
                <a:gd name="connsiteX15-151" fmla="*/ 248621 w 1513249"/>
                <a:gd name="connsiteY15-152" fmla="*/ 2323543 h 2887114"/>
                <a:gd name="connsiteX16-153" fmla="*/ 248044 w 1513249"/>
                <a:gd name="connsiteY16-154" fmla="*/ 2323543 h 2887114"/>
                <a:gd name="connsiteX17-155" fmla="*/ 248045 w 1513249"/>
                <a:gd name="connsiteY17-156" fmla="*/ 2887114 h 2887114"/>
                <a:gd name="connsiteX0-157" fmla="*/ 212932 w 1478136"/>
                <a:gd name="connsiteY0-158" fmla="*/ 2887114 h 2887114"/>
                <a:gd name="connsiteX1-159" fmla="*/ 1222141 w 1478136"/>
                <a:gd name="connsiteY1-160" fmla="*/ 2887114 h 2887114"/>
                <a:gd name="connsiteX2-161" fmla="*/ 1222141 w 1478136"/>
                <a:gd name="connsiteY2-162" fmla="*/ 2323543 h 2887114"/>
                <a:gd name="connsiteX3-163" fmla="*/ 1221986 w 1478136"/>
                <a:gd name="connsiteY3-164" fmla="*/ 2323543 h 2887114"/>
                <a:gd name="connsiteX4-165" fmla="*/ 1435495 w 1478136"/>
                <a:gd name="connsiteY4-166" fmla="*/ 906946 h 2887114"/>
                <a:gd name="connsiteX5-167" fmla="*/ 1435495 w 1478136"/>
                <a:gd name="connsiteY5-168" fmla="*/ 687063 h 2887114"/>
                <a:gd name="connsiteX6-169" fmla="*/ 1421950 w 1478136"/>
                <a:gd name="connsiteY6-170" fmla="*/ 672597 h 2887114"/>
                <a:gd name="connsiteX7-171" fmla="*/ 1415032 w 1478136"/>
                <a:gd name="connsiteY7-172" fmla="*/ 663080 h 2887114"/>
                <a:gd name="connsiteX8-173" fmla="*/ 848169 w 1478136"/>
                <a:gd name="connsiteY8-174" fmla="*/ 57693 h 2887114"/>
                <a:gd name="connsiteX9-175" fmla="*/ 717747 w 1478136"/>
                <a:gd name="connsiteY9-176" fmla="*/ 0 h 2887114"/>
                <a:gd name="connsiteX10-177" fmla="*/ 587326 w 1478136"/>
                <a:gd name="connsiteY10-178" fmla="*/ 57693 h 2887114"/>
                <a:gd name="connsiteX11-179" fmla="*/ 20461 w 1478136"/>
                <a:gd name="connsiteY11-180" fmla="*/ 663080 h 2887114"/>
                <a:gd name="connsiteX12-181" fmla="*/ 13542 w 1478136"/>
                <a:gd name="connsiteY12-182" fmla="*/ 672600 h 2887114"/>
                <a:gd name="connsiteX13-183" fmla="*/ 0 w 1478136"/>
                <a:gd name="connsiteY13-184" fmla="*/ 906946 h 2887114"/>
                <a:gd name="connsiteX14-185" fmla="*/ 213508 w 1478136"/>
                <a:gd name="connsiteY14-186" fmla="*/ 2323543 h 2887114"/>
                <a:gd name="connsiteX15-187" fmla="*/ 212931 w 1478136"/>
                <a:gd name="connsiteY15-188" fmla="*/ 2323543 h 2887114"/>
                <a:gd name="connsiteX16-189" fmla="*/ 212932 w 1478136"/>
                <a:gd name="connsiteY16-190" fmla="*/ 2887114 h 2887114"/>
                <a:gd name="connsiteX0-191" fmla="*/ 212932 w 1478136"/>
                <a:gd name="connsiteY0-192" fmla="*/ 2887114 h 2887114"/>
                <a:gd name="connsiteX1-193" fmla="*/ 1222141 w 1478136"/>
                <a:gd name="connsiteY1-194" fmla="*/ 2887114 h 2887114"/>
                <a:gd name="connsiteX2-195" fmla="*/ 1222141 w 1478136"/>
                <a:gd name="connsiteY2-196" fmla="*/ 2323543 h 2887114"/>
                <a:gd name="connsiteX3-197" fmla="*/ 1221986 w 1478136"/>
                <a:gd name="connsiteY3-198" fmla="*/ 2323543 h 2887114"/>
                <a:gd name="connsiteX4-199" fmla="*/ 1435495 w 1478136"/>
                <a:gd name="connsiteY4-200" fmla="*/ 906946 h 2887114"/>
                <a:gd name="connsiteX5-201" fmla="*/ 1435495 w 1478136"/>
                <a:gd name="connsiteY5-202" fmla="*/ 687063 h 2887114"/>
                <a:gd name="connsiteX6-203" fmla="*/ 1421950 w 1478136"/>
                <a:gd name="connsiteY6-204" fmla="*/ 672597 h 2887114"/>
                <a:gd name="connsiteX7-205" fmla="*/ 848169 w 1478136"/>
                <a:gd name="connsiteY7-206" fmla="*/ 57693 h 2887114"/>
                <a:gd name="connsiteX8-207" fmla="*/ 717747 w 1478136"/>
                <a:gd name="connsiteY8-208" fmla="*/ 0 h 2887114"/>
                <a:gd name="connsiteX9-209" fmla="*/ 587326 w 1478136"/>
                <a:gd name="connsiteY9-210" fmla="*/ 57693 h 2887114"/>
                <a:gd name="connsiteX10-211" fmla="*/ 20461 w 1478136"/>
                <a:gd name="connsiteY10-212" fmla="*/ 663080 h 2887114"/>
                <a:gd name="connsiteX11-213" fmla="*/ 13542 w 1478136"/>
                <a:gd name="connsiteY11-214" fmla="*/ 672600 h 2887114"/>
                <a:gd name="connsiteX12-215" fmla="*/ 0 w 1478136"/>
                <a:gd name="connsiteY12-216" fmla="*/ 906946 h 2887114"/>
                <a:gd name="connsiteX13-217" fmla="*/ 213508 w 1478136"/>
                <a:gd name="connsiteY13-218" fmla="*/ 2323543 h 2887114"/>
                <a:gd name="connsiteX14-219" fmla="*/ 212931 w 1478136"/>
                <a:gd name="connsiteY14-220" fmla="*/ 2323543 h 2887114"/>
                <a:gd name="connsiteX15-221" fmla="*/ 212932 w 1478136"/>
                <a:gd name="connsiteY15-222" fmla="*/ 2887114 h 2887114"/>
                <a:gd name="connsiteX0-223" fmla="*/ 212932 w 1478136"/>
                <a:gd name="connsiteY0-224" fmla="*/ 2887114 h 2887114"/>
                <a:gd name="connsiteX1-225" fmla="*/ 1222141 w 1478136"/>
                <a:gd name="connsiteY1-226" fmla="*/ 2887114 h 2887114"/>
                <a:gd name="connsiteX2-227" fmla="*/ 1222141 w 1478136"/>
                <a:gd name="connsiteY2-228" fmla="*/ 2323543 h 2887114"/>
                <a:gd name="connsiteX3-229" fmla="*/ 1221986 w 1478136"/>
                <a:gd name="connsiteY3-230" fmla="*/ 2323543 h 2887114"/>
                <a:gd name="connsiteX4-231" fmla="*/ 1435495 w 1478136"/>
                <a:gd name="connsiteY4-232" fmla="*/ 906946 h 2887114"/>
                <a:gd name="connsiteX5-233" fmla="*/ 1435495 w 1478136"/>
                <a:gd name="connsiteY5-234" fmla="*/ 687063 h 2887114"/>
                <a:gd name="connsiteX6-235" fmla="*/ 848169 w 1478136"/>
                <a:gd name="connsiteY6-236" fmla="*/ 57693 h 2887114"/>
                <a:gd name="connsiteX7-237" fmla="*/ 717747 w 1478136"/>
                <a:gd name="connsiteY7-238" fmla="*/ 0 h 2887114"/>
                <a:gd name="connsiteX8-239" fmla="*/ 587326 w 1478136"/>
                <a:gd name="connsiteY8-240" fmla="*/ 57693 h 2887114"/>
                <a:gd name="connsiteX9-241" fmla="*/ 20461 w 1478136"/>
                <a:gd name="connsiteY9-242" fmla="*/ 663080 h 2887114"/>
                <a:gd name="connsiteX10-243" fmla="*/ 13542 w 1478136"/>
                <a:gd name="connsiteY10-244" fmla="*/ 672600 h 2887114"/>
                <a:gd name="connsiteX11-245" fmla="*/ 0 w 1478136"/>
                <a:gd name="connsiteY11-246" fmla="*/ 906946 h 2887114"/>
                <a:gd name="connsiteX12-247" fmla="*/ 213508 w 1478136"/>
                <a:gd name="connsiteY12-248" fmla="*/ 2323543 h 2887114"/>
                <a:gd name="connsiteX13-249" fmla="*/ 212931 w 1478136"/>
                <a:gd name="connsiteY13-250" fmla="*/ 2323543 h 2887114"/>
                <a:gd name="connsiteX14-251" fmla="*/ 212932 w 1478136"/>
                <a:gd name="connsiteY14-252" fmla="*/ 2887114 h 2887114"/>
                <a:gd name="connsiteX0-253" fmla="*/ 212932 w 1435495"/>
                <a:gd name="connsiteY0-254" fmla="*/ 2915686 h 2915686"/>
                <a:gd name="connsiteX1-255" fmla="*/ 1222141 w 1435495"/>
                <a:gd name="connsiteY1-256" fmla="*/ 2915686 h 2915686"/>
                <a:gd name="connsiteX2-257" fmla="*/ 1222141 w 1435495"/>
                <a:gd name="connsiteY2-258" fmla="*/ 2352115 h 2915686"/>
                <a:gd name="connsiteX3-259" fmla="*/ 1221986 w 1435495"/>
                <a:gd name="connsiteY3-260" fmla="*/ 2352115 h 2915686"/>
                <a:gd name="connsiteX4-261" fmla="*/ 1435495 w 1435495"/>
                <a:gd name="connsiteY4-262" fmla="*/ 935518 h 2915686"/>
                <a:gd name="connsiteX5-263" fmla="*/ 848169 w 1435495"/>
                <a:gd name="connsiteY5-264" fmla="*/ 86265 h 2915686"/>
                <a:gd name="connsiteX6-265" fmla="*/ 717747 w 1435495"/>
                <a:gd name="connsiteY6-266" fmla="*/ 28572 h 2915686"/>
                <a:gd name="connsiteX7-267" fmla="*/ 587326 w 1435495"/>
                <a:gd name="connsiteY7-268" fmla="*/ 86265 h 2915686"/>
                <a:gd name="connsiteX8-269" fmla="*/ 20461 w 1435495"/>
                <a:gd name="connsiteY8-270" fmla="*/ 691652 h 2915686"/>
                <a:gd name="connsiteX9-271" fmla="*/ 13542 w 1435495"/>
                <a:gd name="connsiteY9-272" fmla="*/ 701172 h 2915686"/>
                <a:gd name="connsiteX10-273" fmla="*/ 0 w 1435495"/>
                <a:gd name="connsiteY10-274" fmla="*/ 935518 h 2915686"/>
                <a:gd name="connsiteX11-275" fmla="*/ 213508 w 1435495"/>
                <a:gd name="connsiteY11-276" fmla="*/ 2352115 h 2915686"/>
                <a:gd name="connsiteX12-277" fmla="*/ 212931 w 1435495"/>
                <a:gd name="connsiteY12-278" fmla="*/ 2352115 h 2915686"/>
                <a:gd name="connsiteX13-279" fmla="*/ 212932 w 1435495"/>
                <a:gd name="connsiteY13-280" fmla="*/ 2915686 h 2915686"/>
                <a:gd name="connsiteX0-281" fmla="*/ 212932 w 1435495"/>
                <a:gd name="connsiteY0-282" fmla="*/ 2915686 h 2915686"/>
                <a:gd name="connsiteX1-283" fmla="*/ 1222141 w 1435495"/>
                <a:gd name="connsiteY1-284" fmla="*/ 2915686 h 2915686"/>
                <a:gd name="connsiteX2-285" fmla="*/ 1222141 w 1435495"/>
                <a:gd name="connsiteY2-286" fmla="*/ 2352115 h 2915686"/>
                <a:gd name="connsiteX3-287" fmla="*/ 1221986 w 1435495"/>
                <a:gd name="connsiteY3-288" fmla="*/ 2352115 h 2915686"/>
                <a:gd name="connsiteX4-289" fmla="*/ 1435495 w 1435495"/>
                <a:gd name="connsiteY4-290" fmla="*/ 935518 h 2915686"/>
                <a:gd name="connsiteX5-291" fmla="*/ 848169 w 1435495"/>
                <a:gd name="connsiteY5-292" fmla="*/ 86265 h 2915686"/>
                <a:gd name="connsiteX6-293" fmla="*/ 717747 w 1435495"/>
                <a:gd name="connsiteY6-294" fmla="*/ 28572 h 2915686"/>
                <a:gd name="connsiteX7-295" fmla="*/ 587326 w 1435495"/>
                <a:gd name="connsiteY7-296" fmla="*/ 86265 h 2915686"/>
                <a:gd name="connsiteX8-297" fmla="*/ 20461 w 1435495"/>
                <a:gd name="connsiteY8-298" fmla="*/ 691652 h 2915686"/>
                <a:gd name="connsiteX9-299" fmla="*/ 0 w 1435495"/>
                <a:gd name="connsiteY9-300" fmla="*/ 935518 h 2915686"/>
                <a:gd name="connsiteX10-301" fmla="*/ 213508 w 1435495"/>
                <a:gd name="connsiteY10-302" fmla="*/ 2352115 h 2915686"/>
                <a:gd name="connsiteX11-303" fmla="*/ 212931 w 1435495"/>
                <a:gd name="connsiteY11-304" fmla="*/ 2352115 h 2915686"/>
                <a:gd name="connsiteX12-305" fmla="*/ 212932 w 1435495"/>
                <a:gd name="connsiteY12-306" fmla="*/ 2915686 h 2915686"/>
              </a:gdLst>
              <a:ahLst/>
              <a:cxnLst>
                <a:cxn ang="0">
                  <a:pos x="connsiteX0-281" y="connsiteY0-282"/>
                </a:cxn>
                <a:cxn ang="0">
                  <a:pos x="connsiteX1-283" y="connsiteY1-284"/>
                </a:cxn>
                <a:cxn ang="0">
                  <a:pos x="connsiteX2-285" y="connsiteY2-286"/>
                </a:cxn>
                <a:cxn ang="0">
                  <a:pos x="connsiteX3-287" y="connsiteY3-288"/>
                </a:cxn>
                <a:cxn ang="0">
                  <a:pos x="connsiteX4-289" y="connsiteY4-290"/>
                </a:cxn>
                <a:cxn ang="0">
                  <a:pos x="connsiteX5-291" y="connsiteY5-292"/>
                </a:cxn>
                <a:cxn ang="0">
                  <a:pos x="connsiteX6-293" y="connsiteY6-294"/>
                </a:cxn>
                <a:cxn ang="0">
                  <a:pos x="connsiteX7-295" y="connsiteY7-296"/>
                </a:cxn>
                <a:cxn ang="0">
                  <a:pos x="connsiteX8-297" y="connsiteY8-298"/>
                </a:cxn>
                <a:cxn ang="0">
                  <a:pos x="connsiteX9-299" y="connsiteY9-300"/>
                </a:cxn>
                <a:cxn ang="0">
                  <a:pos x="connsiteX10-301" y="connsiteY10-302"/>
                </a:cxn>
                <a:cxn ang="0">
                  <a:pos x="connsiteX11-303" y="connsiteY11-304"/>
                </a:cxn>
                <a:cxn ang="0">
                  <a:pos x="connsiteX12-305" y="connsiteY12-306"/>
                </a:cxn>
              </a:cxnLst>
              <a:rect l="l" t="t" r="r" b="b"/>
              <a:pathLst>
                <a:path w="1435495" h="2915686">
                  <a:moveTo>
                    <a:pt x="212932" y="2915686"/>
                  </a:moveTo>
                  <a:lnTo>
                    <a:pt x="1222141" y="2915686"/>
                  </a:lnTo>
                  <a:lnTo>
                    <a:pt x="1222141" y="2352115"/>
                  </a:lnTo>
                  <a:lnTo>
                    <a:pt x="1221986" y="2352115"/>
                  </a:lnTo>
                  <a:cubicBezTo>
                    <a:pt x="1257545" y="2116016"/>
                    <a:pt x="1399910" y="1208265"/>
                    <a:pt x="1435495" y="935518"/>
                  </a:cubicBezTo>
                  <a:cubicBezTo>
                    <a:pt x="1373192" y="557876"/>
                    <a:pt x="967794" y="237423"/>
                    <a:pt x="848169" y="86265"/>
                  </a:cubicBezTo>
                  <a:cubicBezTo>
                    <a:pt x="728544" y="-64893"/>
                    <a:pt x="764951" y="28571"/>
                    <a:pt x="717747" y="28572"/>
                  </a:cubicBezTo>
                  <a:cubicBezTo>
                    <a:pt x="670544" y="28571"/>
                    <a:pt x="623340" y="47803"/>
                    <a:pt x="587326" y="86265"/>
                  </a:cubicBezTo>
                  <a:lnTo>
                    <a:pt x="20461" y="691652"/>
                  </a:lnTo>
                  <a:lnTo>
                    <a:pt x="0" y="935518"/>
                  </a:lnTo>
                  <a:cubicBezTo>
                    <a:pt x="35585" y="1208265"/>
                    <a:pt x="178020" y="2116016"/>
                    <a:pt x="213508" y="2352115"/>
                  </a:cubicBezTo>
                  <a:lnTo>
                    <a:pt x="212931" y="2352115"/>
                  </a:lnTo>
                  <a:cubicBezTo>
                    <a:pt x="212931" y="2539972"/>
                    <a:pt x="212932" y="2727829"/>
                    <a:pt x="212932" y="2915686"/>
                  </a:cubicBezTo>
                  <a:close/>
                </a:path>
              </a:pathLst>
            </a:custGeom>
            <a:gradFill flip="none" rotWithShape="1">
              <a:gsLst>
                <a:gs pos="51000">
                  <a:sysClr val="windowText" lastClr="000000">
                    <a:alpha val="10000"/>
                  </a:sysClr>
                </a:gs>
                <a:gs pos="0">
                  <a:srgbClr val="3C2246">
                    <a:alpha val="33000"/>
                  </a:srgbClr>
                </a:gs>
                <a:gs pos="100000">
                  <a:sysClr val="window" lastClr="FFFFFF">
                    <a:alpha val="0"/>
                  </a:sysClr>
                </a:gs>
              </a:gsLst>
              <a:path path="circle">
                <a:fillToRect l="50000" t="50000" r="50000" b="50000"/>
              </a:path>
              <a:tileRect/>
            </a:gradFill>
            <a:ln w="25400" cap="flat" cmpd="sng" algn="ctr">
              <a:noFill/>
              <a:prstDash val="solid"/>
            </a:ln>
            <a:effectLst>
              <a:softEdge rad="215900"/>
            </a:effectLst>
          </p:spPr>
          <p:style>
            <a:lnRef idx="2">
              <a:srgbClr val="4F81BD">
                <a:shade val="50000"/>
              </a:srgbClr>
            </a:lnRef>
            <a:fillRef idx="1">
              <a:srgbClr val="4F81BD"/>
            </a:fillRef>
            <a:effectRef idx="0">
              <a:srgbClr val="4F81BD"/>
            </a:effectRef>
            <a:fontRef idx="minor">
              <a:sysClr val="window" lastClr="FFFFFF"/>
            </a:fontRef>
          </p:style>
          <p:txBody>
            <a:bodyPr wrap="square" rtlCol="0" anchor="ctr">
              <a:noAutofit/>
            </a:bodyPr>
            <a:lstStyle/>
            <a:p>
              <a:pPr algn="ctr"/>
              <a:endParaRPr lang="zh-CN" altLang="en-US">
                <a:solidFill>
                  <a:prstClr val="white"/>
                </a:solidFill>
              </a:endParaRPr>
            </a:p>
          </p:txBody>
        </p:sp>
        <p:sp>
          <p:nvSpPr>
            <p:cNvPr id="11" name="任意多边形 10"/>
            <p:cNvSpPr/>
            <p:nvPr/>
          </p:nvSpPr>
          <p:spPr>
            <a:xfrm rot="18900000" flipH="1" flipV="1">
              <a:off x="6367888" y="1911704"/>
              <a:ext cx="1520778" cy="3916160"/>
            </a:xfrm>
            <a:custGeom>
              <a:avLst/>
              <a:gdLst>
                <a:gd name="connsiteX0" fmla="*/ 1204282 w 2055930"/>
                <a:gd name="connsiteY0" fmla="*/ 77995 h 5294232"/>
                <a:gd name="connsiteX1" fmla="*/ 1970620 w 2055930"/>
                <a:gd name="connsiteY1" fmla="*/ 896414 h 5294232"/>
                <a:gd name="connsiteX2" fmla="*/ 1979972 w 2055930"/>
                <a:gd name="connsiteY2" fmla="*/ 909280 h 5294232"/>
                <a:gd name="connsiteX3" fmla="*/ 1998283 w 2055930"/>
                <a:gd name="connsiteY3" fmla="*/ 928836 h 5294232"/>
                <a:gd name="connsiteX4" fmla="*/ 1998283 w 2055930"/>
                <a:gd name="connsiteY4" fmla="*/ 1226095 h 5294232"/>
                <a:gd name="connsiteX5" fmla="*/ 1719939 w 2055930"/>
                <a:gd name="connsiteY5" fmla="*/ 1226095 h 5294232"/>
                <a:gd name="connsiteX6" fmla="*/ 1709641 w 2055930"/>
                <a:gd name="connsiteY6" fmla="*/ 1215098 h 5294232"/>
                <a:gd name="connsiteX7" fmla="*/ 1709642 w 2055930"/>
                <a:gd name="connsiteY7" fmla="*/ 3141183 h 5294232"/>
                <a:gd name="connsiteX8" fmla="*/ 1709852 w 2055930"/>
                <a:gd name="connsiteY8" fmla="*/ 3141183 h 5294232"/>
                <a:gd name="connsiteX9" fmla="*/ 1709852 w 2055930"/>
                <a:gd name="connsiteY9" fmla="*/ 5294232 h 5294232"/>
                <a:gd name="connsiteX10" fmla="*/ 345508 w 2055930"/>
                <a:gd name="connsiteY10" fmla="*/ 3929889 h 5294232"/>
                <a:gd name="connsiteX11" fmla="*/ 345508 w 2055930"/>
                <a:gd name="connsiteY11" fmla="*/ 3141183 h 5294232"/>
                <a:gd name="connsiteX12" fmla="*/ 346288 w 2055930"/>
                <a:gd name="connsiteY12" fmla="*/ 3141183 h 5294232"/>
                <a:gd name="connsiteX13" fmla="*/ 346287 w 2055930"/>
                <a:gd name="connsiteY13" fmla="*/ 1215100 h 5294232"/>
                <a:gd name="connsiteX14" fmla="*/ 335992 w 2055930"/>
                <a:gd name="connsiteY14" fmla="*/ 1226095 h 5294232"/>
                <a:gd name="connsiteX15" fmla="*/ 57647 w 2055930"/>
                <a:gd name="connsiteY15" fmla="*/ 1226095 h 5294232"/>
                <a:gd name="connsiteX16" fmla="*/ 57647 w 2055930"/>
                <a:gd name="connsiteY16" fmla="*/ 928836 h 5294232"/>
                <a:gd name="connsiteX17" fmla="*/ 75954 w 2055930"/>
                <a:gd name="connsiteY17" fmla="*/ 909284 h 5294232"/>
                <a:gd name="connsiteX18" fmla="*/ 85309 w 2055930"/>
                <a:gd name="connsiteY18" fmla="*/ 896413 h 5294232"/>
                <a:gd name="connsiteX19" fmla="*/ 851649 w 2055930"/>
                <a:gd name="connsiteY19" fmla="*/ 77995 h 5294232"/>
                <a:gd name="connsiteX20" fmla="*/ 1027965 w 2055930"/>
                <a:gd name="connsiteY20" fmla="*/ 0 h 5294232"/>
                <a:gd name="connsiteX21" fmla="*/ 1204282 w 2055930"/>
                <a:gd name="connsiteY21" fmla="*/ 77995 h 529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55930" h="5294232">
                  <a:moveTo>
                    <a:pt x="1204282" y="77995"/>
                  </a:moveTo>
                  <a:lnTo>
                    <a:pt x="1970620" y="896414"/>
                  </a:lnTo>
                  <a:lnTo>
                    <a:pt x="1979972" y="909280"/>
                  </a:lnTo>
                  <a:lnTo>
                    <a:pt x="1998283" y="928836"/>
                  </a:lnTo>
                  <a:cubicBezTo>
                    <a:pt x="2075146" y="1010922"/>
                    <a:pt x="2075146" y="1144010"/>
                    <a:pt x="1998283" y="1226095"/>
                  </a:cubicBezTo>
                  <a:cubicBezTo>
                    <a:pt x="1921420" y="1308181"/>
                    <a:pt x="1796802" y="1308181"/>
                    <a:pt x="1719939" y="1226095"/>
                  </a:cubicBezTo>
                  <a:lnTo>
                    <a:pt x="1709641" y="1215098"/>
                  </a:lnTo>
                  <a:lnTo>
                    <a:pt x="1709642" y="3141183"/>
                  </a:lnTo>
                  <a:lnTo>
                    <a:pt x="1709852" y="3141183"/>
                  </a:lnTo>
                  <a:lnTo>
                    <a:pt x="1709852" y="5294232"/>
                  </a:lnTo>
                  <a:lnTo>
                    <a:pt x="345508" y="3929889"/>
                  </a:lnTo>
                  <a:lnTo>
                    <a:pt x="345508" y="3141183"/>
                  </a:lnTo>
                  <a:lnTo>
                    <a:pt x="346288" y="3141183"/>
                  </a:lnTo>
                  <a:lnTo>
                    <a:pt x="346287" y="1215100"/>
                  </a:lnTo>
                  <a:lnTo>
                    <a:pt x="335992" y="1226095"/>
                  </a:lnTo>
                  <a:cubicBezTo>
                    <a:pt x="259128" y="1308181"/>
                    <a:pt x="134510" y="1308181"/>
                    <a:pt x="57647" y="1226095"/>
                  </a:cubicBezTo>
                  <a:cubicBezTo>
                    <a:pt x="-19216" y="1144009"/>
                    <a:pt x="-19216" y="1010922"/>
                    <a:pt x="57647" y="928836"/>
                  </a:cubicBezTo>
                  <a:lnTo>
                    <a:pt x="75954" y="909284"/>
                  </a:lnTo>
                  <a:lnTo>
                    <a:pt x="85309" y="896413"/>
                  </a:lnTo>
                  <a:lnTo>
                    <a:pt x="851649" y="77995"/>
                  </a:lnTo>
                  <a:cubicBezTo>
                    <a:pt x="900337" y="25998"/>
                    <a:pt x="964152" y="-1"/>
                    <a:pt x="1027965" y="0"/>
                  </a:cubicBezTo>
                  <a:cubicBezTo>
                    <a:pt x="1091779" y="-1"/>
                    <a:pt x="1155594" y="25998"/>
                    <a:pt x="1204282" y="77995"/>
                  </a:cubicBezTo>
                  <a:close/>
                </a:path>
              </a:pathLst>
            </a:custGeom>
            <a:gradFill>
              <a:gsLst>
                <a:gs pos="75000">
                  <a:srgbClr val="E34F4F"/>
                </a:gs>
                <a:gs pos="52000">
                  <a:srgbClr val="E87071"/>
                </a:gs>
                <a:gs pos="0">
                  <a:srgbClr val="EF9B9B"/>
                </a:gs>
                <a:gs pos="100000">
                  <a:srgbClr val="E24A4A"/>
                </a:gs>
              </a:gsLst>
              <a:lin ang="16200000" scaled="0"/>
            </a:gra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wrap="square" rtlCol="0" anchor="ctr">
              <a:noAutofit/>
            </a:bodyPr>
            <a:lstStyle/>
            <a:p>
              <a:pPr algn="ctr"/>
              <a:endParaRPr lang="zh-CN" altLang="en-US">
                <a:solidFill>
                  <a:prstClr val="white"/>
                </a:solidFill>
              </a:endParaRPr>
            </a:p>
          </p:txBody>
        </p:sp>
        <p:sp>
          <p:nvSpPr>
            <p:cNvPr id="16" name="文本框 20"/>
            <p:cNvSpPr txBox="1"/>
            <p:nvPr/>
          </p:nvSpPr>
          <p:spPr>
            <a:xfrm rot="2700000" flipH="1">
              <a:off x="6862428" y="4263747"/>
              <a:ext cx="1846816" cy="400110"/>
            </a:xfrm>
            <a:prstGeom prst="rect">
              <a:avLst/>
            </a:prstGeom>
            <a:noFill/>
            <a:effectLst>
              <a:innerShdw blurRad="63500" dist="50800" dir="13500000">
                <a:prstClr val="black">
                  <a:alpha val="50000"/>
                </a:prstClr>
              </a:innerShdw>
            </a:effectLst>
          </p:spPr>
          <p:txBody>
            <a:bodyPr wrap="square" rtlCol="0">
              <a:spAutoFit/>
            </a:bodyPr>
            <a:lstStyle/>
            <a:p>
              <a:pPr algn="ctr"/>
              <a:r>
                <a:rPr lang="zh-CN" altLang="en-US" sz="2000" b="1" dirty="0">
                  <a:solidFill>
                    <a:prstClr val="white"/>
                  </a:solidFill>
                  <a:effectLst>
                    <a:innerShdw blurRad="25400" dist="25400" dir="10800000">
                      <a:prstClr val="black">
                        <a:alpha val="50000"/>
                      </a:prstClr>
                    </a:innerShdw>
                  </a:effectLst>
                  <a:latin typeface="微软雅黑" panose="020B0503020204020204" charset="-122"/>
                  <a:ea typeface="微软雅黑" panose="020B0503020204020204" charset="-122"/>
                </a:rPr>
                <a:t>添加标题</a:t>
              </a:r>
              <a:r>
                <a:rPr lang="en-US" altLang="zh-CN" sz="2000" b="1" dirty="0">
                  <a:solidFill>
                    <a:prstClr val="white"/>
                  </a:solidFill>
                  <a:effectLst>
                    <a:innerShdw blurRad="25400" dist="25400" dir="10800000">
                      <a:prstClr val="black">
                        <a:alpha val="50000"/>
                      </a:prstClr>
                    </a:innerShdw>
                  </a:effectLst>
                  <a:latin typeface="微软雅黑" panose="020B0503020204020204" charset="-122"/>
                  <a:ea typeface="微软雅黑" panose="020B0503020204020204" charset="-122"/>
                </a:rPr>
                <a:t> 3</a:t>
              </a:r>
              <a:endParaRPr lang="zh-CN" altLang="en-US" sz="2000" b="1" dirty="0">
                <a:solidFill>
                  <a:prstClr val="white"/>
                </a:solidFill>
                <a:effectLst>
                  <a:innerShdw blurRad="25400" dist="25400" dir="10800000">
                    <a:prstClr val="black">
                      <a:alpha val="50000"/>
                    </a:prstClr>
                  </a:innerShdw>
                </a:effectLst>
                <a:latin typeface="微软雅黑" panose="020B0503020204020204" charset="-122"/>
                <a:ea typeface="微软雅黑" panose="020B0503020204020204" charset="-122"/>
              </a:endParaRPr>
            </a:p>
          </p:txBody>
        </p:sp>
      </p:grpSp>
      <p:grpSp>
        <p:nvGrpSpPr>
          <p:cNvPr id="17" name="Group 4"/>
          <p:cNvGrpSpPr>
            <a:grpSpLocks noChangeAspect="1"/>
          </p:cNvGrpSpPr>
          <p:nvPr/>
        </p:nvGrpSpPr>
        <p:grpSpPr bwMode="auto">
          <a:xfrm>
            <a:off x="8800575" y="1980624"/>
            <a:ext cx="411375" cy="317982"/>
            <a:chOff x="3494" y="1896"/>
            <a:chExt cx="688" cy="532"/>
          </a:xfrm>
          <a:solidFill>
            <a:srgbClr val="01ACBE"/>
          </a:solidFill>
        </p:grpSpPr>
        <p:sp>
          <p:nvSpPr>
            <p:cNvPr id="18" name="Rectangle 5"/>
            <p:cNvSpPr>
              <a:spLocks noChangeArrowheads="1"/>
            </p:cNvSpPr>
            <p:nvPr/>
          </p:nvSpPr>
          <p:spPr bwMode="auto">
            <a:xfrm>
              <a:off x="4124" y="2007"/>
              <a:ext cx="58" cy="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 name="Freeform 6"/>
            <p:cNvSpPr>
              <a:spLocks noEditPoints="1"/>
            </p:cNvSpPr>
            <p:nvPr/>
          </p:nvSpPr>
          <p:spPr bwMode="auto">
            <a:xfrm>
              <a:off x="3608" y="1896"/>
              <a:ext cx="459" cy="532"/>
            </a:xfrm>
            <a:custGeom>
              <a:avLst/>
              <a:gdLst>
                <a:gd name="T0" fmla="*/ 176 w 192"/>
                <a:gd name="T1" fmla="*/ 46 h 222"/>
                <a:gd name="T2" fmla="*/ 132 w 192"/>
                <a:gd name="T3" fmla="*/ 0 h 222"/>
                <a:gd name="T4" fmla="*/ 60 w 192"/>
                <a:gd name="T5" fmla="*/ 0 h 222"/>
                <a:gd name="T6" fmla="*/ 18 w 192"/>
                <a:gd name="T7" fmla="*/ 46 h 222"/>
                <a:gd name="T8" fmla="*/ 0 w 192"/>
                <a:gd name="T9" fmla="*/ 46 h 222"/>
                <a:gd name="T10" fmla="*/ 0 w 192"/>
                <a:gd name="T11" fmla="*/ 222 h 222"/>
                <a:gd name="T12" fmla="*/ 192 w 192"/>
                <a:gd name="T13" fmla="*/ 222 h 222"/>
                <a:gd name="T14" fmla="*/ 192 w 192"/>
                <a:gd name="T15" fmla="*/ 46 h 222"/>
                <a:gd name="T16" fmla="*/ 176 w 192"/>
                <a:gd name="T17" fmla="*/ 46 h 222"/>
                <a:gd name="T18" fmla="*/ 113 w 192"/>
                <a:gd name="T19" fmla="*/ 42 h 222"/>
                <a:gd name="T20" fmla="*/ 77 w 192"/>
                <a:gd name="T21" fmla="*/ 42 h 222"/>
                <a:gd name="T22" fmla="*/ 67 w 192"/>
                <a:gd name="T23" fmla="*/ 31 h 222"/>
                <a:gd name="T24" fmla="*/ 77 w 192"/>
                <a:gd name="T25" fmla="*/ 20 h 222"/>
                <a:gd name="T26" fmla="*/ 113 w 192"/>
                <a:gd name="T27" fmla="*/ 20 h 222"/>
                <a:gd name="T28" fmla="*/ 124 w 192"/>
                <a:gd name="T29" fmla="*/ 31 h 222"/>
                <a:gd name="T30" fmla="*/ 113 w 192"/>
                <a:gd name="T31" fmla="*/ 4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2" h="222">
                  <a:moveTo>
                    <a:pt x="176" y="46"/>
                  </a:moveTo>
                  <a:cubicBezTo>
                    <a:pt x="166" y="26"/>
                    <a:pt x="148" y="0"/>
                    <a:pt x="132" y="0"/>
                  </a:cubicBezTo>
                  <a:cubicBezTo>
                    <a:pt x="60" y="0"/>
                    <a:pt x="60" y="0"/>
                    <a:pt x="60" y="0"/>
                  </a:cubicBezTo>
                  <a:cubicBezTo>
                    <a:pt x="45" y="0"/>
                    <a:pt x="29" y="25"/>
                    <a:pt x="18" y="46"/>
                  </a:cubicBezTo>
                  <a:cubicBezTo>
                    <a:pt x="0" y="46"/>
                    <a:pt x="0" y="46"/>
                    <a:pt x="0" y="46"/>
                  </a:cubicBezTo>
                  <a:cubicBezTo>
                    <a:pt x="0" y="222"/>
                    <a:pt x="0" y="222"/>
                    <a:pt x="0" y="222"/>
                  </a:cubicBezTo>
                  <a:cubicBezTo>
                    <a:pt x="192" y="222"/>
                    <a:pt x="192" y="222"/>
                    <a:pt x="192" y="222"/>
                  </a:cubicBezTo>
                  <a:cubicBezTo>
                    <a:pt x="192" y="46"/>
                    <a:pt x="192" y="46"/>
                    <a:pt x="192" y="46"/>
                  </a:cubicBezTo>
                  <a:lnTo>
                    <a:pt x="176" y="46"/>
                  </a:lnTo>
                  <a:close/>
                  <a:moveTo>
                    <a:pt x="113" y="42"/>
                  </a:moveTo>
                  <a:cubicBezTo>
                    <a:pt x="77" y="42"/>
                    <a:pt x="77" y="42"/>
                    <a:pt x="77" y="42"/>
                  </a:cubicBezTo>
                  <a:cubicBezTo>
                    <a:pt x="72" y="42"/>
                    <a:pt x="67" y="37"/>
                    <a:pt x="67" y="31"/>
                  </a:cubicBezTo>
                  <a:cubicBezTo>
                    <a:pt x="67" y="25"/>
                    <a:pt x="72" y="20"/>
                    <a:pt x="77" y="20"/>
                  </a:cubicBezTo>
                  <a:cubicBezTo>
                    <a:pt x="113" y="20"/>
                    <a:pt x="113" y="20"/>
                    <a:pt x="113" y="20"/>
                  </a:cubicBezTo>
                  <a:cubicBezTo>
                    <a:pt x="119" y="20"/>
                    <a:pt x="124" y="25"/>
                    <a:pt x="124" y="31"/>
                  </a:cubicBezTo>
                  <a:cubicBezTo>
                    <a:pt x="124" y="37"/>
                    <a:pt x="119" y="42"/>
                    <a:pt x="11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 name="Rectangle 7"/>
            <p:cNvSpPr>
              <a:spLocks noChangeArrowheads="1"/>
            </p:cNvSpPr>
            <p:nvPr/>
          </p:nvSpPr>
          <p:spPr bwMode="auto">
            <a:xfrm>
              <a:off x="3494" y="2007"/>
              <a:ext cx="57" cy="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1" name="组合 20"/>
          <p:cNvGrpSpPr/>
          <p:nvPr/>
        </p:nvGrpSpPr>
        <p:grpSpPr>
          <a:xfrm>
            <a:off x="8809686" y="4205370"/>
            <a:ext cx="352554" cy="353457"/>
            <a:chOff x="458010" y="4063526"/>
            <a:chExt cx="1087437" cy="1090612"/>
          </a:xfrm>
          <a:solidFill>
            <a:srgbClr val="E87071"/>
          </a:solidFill>
        </p:grpSpPr>
        <p:sp>
          <p:nvSpPr>
            <p:cNvPr id="22" name="Freeform 11"/>
            <p:cNvSpPr>
              <a:spLocks noEditPoints="1"/>
            </p:cNvSpPr>
            <p:nvPr/>
          </p:nvSpPr>
          <p:spPr bwMode="auto">
            <a:xfrm>
              <a:off x="458010" y="4063526"/>
              <a:ext cx="1087437" cy="1090612"/>
            </a:xfrm>
            <a:custGeom>
              <a:avLst/>
              <a:gdLst>
                <a:gd name="T0" fmla="*/ 0 w 685"/>
                <a:gd name="T1" fmla="*/ 0 h 687"/>
                <a:gd name="T2" fmla="*/ 0 w 685"/>
                <a:gd name="T3" fmla="*/ 687 h 687"/>
                <a:gd name="T4" fmla="*/ 685 w 685"/>
                <a:gd name="T5" fmla="*/ 687 h 687"/>
                <a:gd name="T6" fmla="*/ 685 w 685"/>
                <a:gd name="T7" fmla="*/ 0 h 687"/>
                <a:gd name="T8" fmla="*/ 0 w 685"/>
                <a:gd name="T9" fmla="*/ 0 h 687"/>
                <a:gd name="T10" fmla="*/ 58 w 685"/>
                <a:gd name="T11" fmla="*/ 57 h 687"/>
                <a:gd name="T12" fmla="*/ 628 w 685"/>
                <a:gd name="T13" fmla="*/ 57 h 687"/>
                <a:gd name="T14" fmla="*/ 628 w 685"/>
                <a:gd name="T15" fmla="*/ 441 h 687"/>
                <a:gd name="T16" fmla="*/ 442 w 685"/>
                <a:gd name="T17" fmla="*/ 630 h 687"/>
                <a:gd name="T18" fmla="*/ 58 w 685"/>
                <a:gd name="T19" fmla="*/ 630 h 687"/>
                <a:gd name="T20" fmla="*/ 58 w 685"/>
                <a:gd name="T21" fmla="*/ 57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5" h="687">
                  <a:moveTo>
                    <a:pt x="0" y="0"/>
                  </a:moveTo>
                  <a:lnTo>
                    <a:pt x="0" y="687"/>
                  </a:lnTo>
                  <a:lnTo>
                    <a:pt x="685" y="687"/>
                  </a:lnTo>
                  <a:lnTo>
                    <a:pt x="685" y="0"/>
                  </a:lnTo>
                  <a:lnTo>
                    <a:pt x="0" y="0"/>
                  </a:lnTo>
                  <a:close/>
                  <a:moveTo>
                    <a:pt x="58" y="57"/>
                  </a:moveTo>
                  <a:lnTo>
                    <a:pt x="628" y="57"/>
                  </a:lnTo>
                  <a:lnTo>
                    <a:pt x="628" y="441"/>
                  </a:lnTo>
                  <a:lnTo>
                    <a:pt x="442" y="630"/>
                  </a:lnTo>
                  <a:lnTo>
                    <a:pt x="58" y="630"/>
                  </a:lnTo>
                  <a:lnTo>
                    <a:pt x="58"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 name="Rectangle 12"/>
            <p:cNvSpPr>
              <a:spLocks noChangeArrowheads="1"/>
            </p:cNvSpPr>
            <p:nvPr/>
          </p:nvSpPr>
          <p:spPr bwMode="auto">
            <a:xfrm>
              <a:off x="682625" y="4338638"/>
              <a:ext cx="636587" cy="714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 name="Rectangle 13"/>
            <p:cNvSpPr>
              <a:spLocks noChangeArrowheads="1"/>
            </p:cNvSpPr>
            <p:nvPr/>
          </p:nvSpPr>
          <p:spPr bwMode="auto">
            <a:xfrm>
              <a:off x="682625" y="4562475"/>
              <a:ext cx="636587" cy="714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 name="Rectangle 14"/>
            <p:cNvSpPr>
              <a:spLocks noChangeArrowheads="1"/>
            </p:cNvSpPr>
            <p:nvPr/>
          </p:nvSpPr>
          <p:spPr bwMode="auto">
            <a:xfrm>
              <a:off x="682625" y="4786313"/>
              <a:ext cx="382587" cy="714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6" name="Group 17"/>
          <p:cNvGrpSpPr>
            <a:grpSpLocks noChangeAspect="1"/>
          </p:cNvGrpSpPr>
          <p:nvPr/>
        </p:nvGrpSpPr>
        <p:grpSpPr bwMode="auto">
          <a:xfrm>
            <a:off x="1724451" y="4144875"/>
            <a:ext cx="424707" cy="455733"/>
            <a:chOff x="231" y="1205"/>
            <a:chExt cx="640" cy="687"/>
          </a:xfrm>
          <a:solidFill>
            <a:srgbClr val="663A77"/>
          </a:solidFill>
        </p:grpSpPr>
        <p:sp>
          <p:nvSpPr>
            <p:cNvPr id="27"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29" name="Freeform 310"/>
          <p:cNvSpPr>
            <a:spLocks noEditPoints="1"/>
          </p:cNvSpPr>
          <p:nvPr/>
        </p:nvSpPr>
        <p:spPr bwMode="auto">
          <a:xfrm>
            <a:off x="1731838" y="1934803"/>
            <a:ext cx="418808" cy="413149"/>
          </a:xfrm>
          <a:custGeom>
            <a:avLst/>
            <a:gdLst>
              <a:gd name="T0" fmla="*/ 31 w 32"/>
              <a:gd name="T1" fmla="*/ 13 h 31"/>
              <a:gd name="T2" fmla="*/ 28 w 32"/>
              <a:gd name="T3" fmla="*/ 13 h 31"/>
              <a:gd name="T4" fmla="*/ 26 w 32"/>
              <a:gd name="T5" fmla="*/ 9 h 31"/>
              <a:gd name="T6" fmla="*/ 28 w 32"/>
              <a:gd name="T7" fmla="*/ 7 h 31"/>
              <a:gd name="T8" fmla="*/ 28 w 32"/>
              <a:gd name="T9" fmla="*/ 6 h 31"/>
              <a:gd name="T10" fmla="*/ 26 w 32"/>
              <a:gd name="T11" fmla="*/ 3 h 31"/>
              <a:gd name="T12" fmla="*/ 25 w 32"/>
              <a:gd name="T13" fmla="*/ 3 h 31"/>
              <a:gd name="T14" fmla="*/ 22 w 32"/>
              <a:gd name="T15" fmla="*/ 6 h 31"/>
              <a:gd name="T16" fmla="*/ 19 w 32"/>
              <a:gd name="T17" fmla="*/ 4 h 31"/>
              <a:gd name="T18" fmla="*/ 19 w 32"/>
              <a:gd name="T19" fmla="*/ 1 h 31"/>
              <a:gd name="T20" fmla="*/ 18 w 32"/>
              <a:gd name="T21" fmla="*/ 0 h 31"/>
              <a:gd name="T22" fmla="*/ 14 w 32"/>
              <a:gd name="T23" fmla="*/ 0 h 31"/>
              <a:gd name="T24" fmla="*/ 13 w 32"/>
              <a:gd name="T25" fmla="*/ 1 h 31"/>
              <a:gd name="T26" fmla="*/ 13 w 32"/>
              <a:gd name="T27" fmla="*/ 4 h 31"/>
              <a:gd name="T28" fmla="*/ 10 w 32"/>
              <a:gd name="T29" fmla="*/ 6 h 31"/>
              <a:gd name="T30" fmla="*/ 8 w 32"/>
              <a:gd name="T31" fmla="*/ 3 h 31"/>
              <a:gd name="T32" fmla="*/ 6 w 32"/>
              <a:gd name="T33" fmla="*/ 3 h 31"/>
              <a:gd name="T34" fmla="*/ 4 w 32"/>
              <a:gd name="T35" fmla="*/ 6 h 31"/>
              <a:gd name="T36" fmla="*/ 4 w 32"/>
              <a:gd name="T37" fmla="*/ 7 h 31"/>
              <a:gd name="T38" fmla="*/ 6 w 32"/>
              <a:gd name="T39" fmla="*/ 9 h 31"/>
              <a:gd name="T40" fmla="*/ 5 w 32"/>
              <a:gd name="T41" fmla="*/ 13 h 31"/>
              <a:gd name="T42" fmla="*/ 1 w 32"/>
              <a:gd name="T43" fmla="*/ 13 h 31"/>
              <a:gd name="T44" fmla="*/ 0 w 32"/>
              <a:gd name="T45" fmla="*/ 14 h 31"/>
              <a:gd name="T46" fmla="*/ 0 w 32"/>
              <a:gd name="T47" fmla="*/ 17 h 31"/>
              <a:gd name="T48" fmla="*/ 1 w 32"/>
              <a:gd name="T49" fmla="*/ 18 h 31"/>
              <a:gd name="T50" fmla="*/ 5 w 32"/>
              <a:gd name="T51" fmla="*/ 18 h 31"/>
              <a:gd name="T52" fmla="*/ 6 w 32"/>
              <a:gd name="T53" fmla="*/ 22 h 31"/>
              <a:gd name="T54" fmla="*/ 4 w 32"/>
              <a:gd name="T55" fmla="*/ 24 h 31"/>
              <a:gd name="T56" fmla="*/ 4 w 32"/>
              <a:gd name="T57" fmla="*/ 25 h 31"/>
              <a:gd name="T58" fmla="*/ 6 w 32"/>
              <a:gd name="T59" fmla="*/ 28 h 31"/>
              <a:gd name="T60" fmla="*/ 8 w 32"/>
              <a:gd name="T61" fmla="*/ 28 h 31"/>
              <a:gd name="T62" fmla="*/ 10 w 32"/>
              <a:gd name="T63" fmla="*/ 26 h 31"/>
              <a:gd name="T64" fmla="*/ 13 w 32"/>
              <a:gd name="T65" fmla="*/ 27 h 31"/>
              <a:gd name="T66" fmla="*/ 13 w 32"/>
              <a:gd name="T67" fmla="*/ 30 h 31"/>
              <a:gd name="T68" fmla="*/ 14 w 32"/>
              <a:gd name="T69" fmla="*/ 31 h 31"/>
              <a:gd name="T70" fmla="*/ 18 w 32"/>
              <a:gd name="T71" fmla="*/ 31 h 31"/>
              <a:gd name="T72" fmla="*/ 19 w 32"/>
              <a:gd name="T73" fmla="*/ 30 h 31"/>
              <a:gd name="T74" fmla="*/ 19 w 32"/>
              <a:gd name="T75" fmla="*/ 27 h 31"/>
              <a:gd name="T76" fmla="*/ 22 w 32"/>
              <a:gd name="T77" fmla="*/ 26 h 31"/>
              <a:gd name="T78" fmla="*/ 25 w 32"/>
              <a:gd name="T79" fmla="*/ 28 h 31"/>
              <a:gd name="T80" fmla="*/ 26 w 32"/>
              <a:gd name="T81" fmla="*/ 28 h 31"/>
              <a:gd name="T82" fmla="*/ 28 w 32"/>
              <a:gd name="T83" fmla="*/ 25 h 31"/>
              <a:gd name="T84" fmla="*/ 28 w 32"/>
              <a:gd name="T85" fmla="*/ 24 h 31"/>
              <a:gd name="T86" fmla="*/ 26 w 32"/>
              <a:gd name="T87" fmla="*/ 22 h 31"/>
              <a:gd name="T88" fmla="*/ 28 w 32"/>
              <a:gd name="T89" fmla="*/ 18 h 31"/>
              <a:gd name="T90" fmla="*/ 31 w 32"/>
              <a:gd name="T91" fmla="*/ 18 h 31"/>
              <a:gd name="T92" fmla="*/ 32 w 32"/>
              <a:gd name="T93" fmla="*/ 17 h 31"/>
              <a:gd name="T94" fmla="*/ 32 w 32"/>
              <a:gd name="T95" fmla="*/ 14 h 31"/>
              <a:gd name="T96" fmla="*/ 31 w 32"/>
              <a:gd name="T97" fmla="*/ 13 h 31"/>
              <a:gd name="T98" fmla="*/ 16 w 32"/>
              <a:gd name="T99" fmla="*/ 23 h 31"/>
              <a:gd name="T100" fmla="*/ 9 w 32"/>
              <a:gd name="T101" fmla="*/ 16 h 31"/>
              <a:gd name="T102" fmla="*/ 16 w 32"/>
              <a:gd name="T103" fmla="*/ 9 h 31"/>
              <a:gd name="T104" fmla="*/ 23 w 32"/>
              <a:gd name="T105" fmla="*/ 16 h 31"/>
              <a:gd name="T106" fmla="*/ 16 w 32"/>
              <a:gd name="T107"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 h="31">
                <a:moveTo>
                  <a:pt x="31" y="13"/>
                </a:moveTo>
                <a:cubicBezTo>
                  <a:pt x="28" y="13"/>
                  <a:pt x="28" y="13"/>
                  <a:pt x="28" y="13"/>
                </a:cubicBezTo>
                <a:cubicBezTo>
                  <a:pt x="27" y="12"/>
                  <a:pt x="27" y="10"/>
                  <a:pt x="26" y="9"/>
                </a:cubicBezTo>
                <a:cubicBezTo>
                  <a:pt x="28" y="7"/>
                  <a:pt x="28" y="7"/>
                  <a:pt x="28" y="7"/>
                </a:cubicBezTo>
                <a:cubicBezTo>
                  <a:pt x="29" y="7"/>
                  <a:pt x="29" y="6"/>
                  <a:pt x="28" y="6"/>
                </a:cubicBezTo>
                <a:cubicBezTo>
                  <a:pt x="26" y="3"/>
                  <a:pt x="26" y="3"/>
                  <a:pt x="26" y="3"/>
                </a:cubicBezTo>
                <a:cubicBezTo>
                  <a:pt x="26" y="3"/>
                  <a:pt x="25" y="3"/>
                  <a:pt x="25" y="3"/>
                </a:cubicBezTo>
                <a:cubicBezTo>
                  <a:pt x="22" y="6"/>
                  <a:pt x="22" y="6"/>
                  <a:pt x="22" y="6"/>
                </a:cubicBezTo>
                <a:cubicBezTo>
                  <a:pt x="21" y="5"/>
                  <a:pt x="20" y="4"/>
                  <a:pt x="19" y="4"/>
                </a:cubicBezTo>
                <a:cubicBezTo>
                  <a:pt x="19" y="1"/>
                  <a:pt x="19" y="1"/>
                  <a:pt x="19" y="1"/>
                </a:cubicBezTo>
                <a:cubicBezTo>
                  <a:pt x="19" y="0"/>
                  <a:pt x="18" y="0"/>
                  <a:pt x="18" y="0"/>
                </a:cubicBezTo>
                <a:cubicBezTo>
                  <a:pt x="14" y="0"/>
                  <a:pt x="14" y="0"/>
                  <a:pt x="14" y="0"/>
                </a:cubicBezTo>
                <a:cubicBezTo>
                  <a:pt x="14" y="0"/>
                  <a:pt x="13" y="0"/>
                  <a:pt x="13" y="1"/>
                </a:cubicBezTo>
                <a:cubicBezTo>
                  <a:pt x="13" y="4"/>
                  <a:pt x="13" y="4"/>
                  <a:pt x="13" y="4"/>
                </a:cubicBezTo>
                <a:cubicBezTo>
                  <a:pt x="12" y="4"/>
                  <a:pt x="11" y="5"/>
                  <a:pt x="10" y="6"/>
                </a:cubicBezTo>
                <a:cubicBezTo>
                  <a:pt x="8" y="3"/>
                  <a:pt x="8" y="3"/>
                  <a:pt x="8" y="3"/>
                </a:cubicBezTo>
                <a:cubicBezTo>
                  <a:pt x="7" y="3"/>
                  <a:pt x="7" y="3"/>
                  <a:pt x="6" y="3"/>
                </a:cubicBezTo>
                <a:cubicBezTo>
                  <a:pt x="4" y="6"/>
                  <a:pt x="4" y="6"/>
                  <a:pt x="4" y="6"/>
                </a:cubicBezTo>
                <a:cubicBezTo>
                  <a:pt x="3" y="6"/>
                  <a:pt x="3" y="7"/>
                  <a:pt x="4" y="7"/>
                </a:cubicBezTo>
                <a:cubicBezTo>
                  <a:pt x="6" y="9"/>
                  <a:pt x="6" y="9"/>
                  <a:pt x="6" y="9"/>
                </a:cubicBezTo>
                <a:cubicBezTo>
                  <a:pt x="5" y="10"/>
                  <a:pt x="5" y="12"/>
                  <a:pt x="5" y="13"/>
                </a:cubicBezTo>
                <a:cubicBezTo>
                  <a:pt x="1" y="13"/>
                  <a:pt x="1" y="13"/>
                  <a:pt x="1" y="13"/>
                </a:cubicBezTo>
                <a:cubicBezTo>
                  <a:pt x="1" y="13"/>
                  <a:pt x="0" y="13"/>
                  <a:pt x="0" y="14"/>
                </a:cubicBezTo>
                <a:cubicBezTo>
                  <a:pt x="0" y="17"/>
                  <a:pt x="0" y="17"/>
                  <a:pt x="0" y="17"/>
                </a:cubicBezTo>
                <a:cubicBezTo>
                  <a:pt x="0" y="18"/>
                  <a:pt x="1" y="18"/>
                  <a:pt x="1" y="18"/>
                </a:cubicBezTo>
                <a:cubicBezTo>
                  <a:pt x="5" y="18"/>
                  <a:pt x="5" y="18"/>
                  <a:pt x="5" y="18"/>
                </a:cubicBezTo>
                <a:cubicBezTo>
                  <a:pt x="5" y="20"/>
                  <a:pt x="5" y="21"/>
                  <a:pt x="6" y="22"/>
                </a:cubicBezTo>
                <a:cubicBezTo>
                  <a:pt x="4" y="24"/>
                  <a:pt x="4" y="24"/>
                  <a:pt x="4" y="24"/>
                </a:cubicBezTo>
                <a:cubicBezTo>
                  <a:pt x="3" y="25"/>
                  <a:pt x="3" y="25"/>
                  <a:pt x="4" y="25"/>
                </a:cubicBezTo>
                <a:cubicBezTo>
                  <a:pt x="6" y="28"/>
                  <a:pt x="6" y="28"/>
                  <a:pt x="6" y="28"/>
                </a:cubicBezTo>
                <a:cubicBezTo>
                  <a:pt x="7" y="28"/>
                  <a:pt x="7" y="28"/>
                  <a:pt x="8" y="28"/>
                </a:cubicBezTo>
                <a:cubicBezTo>
                  <a:pt x="10" y="26"/>
                  <a:pt x="10" y="26"/>
                  <a:pt x="10" y="26"/>
                </a:cubicBezTo>
                <a:cubicBezTo>
                  <a:pt x="11" y="26"/>
                  <a:pt x="12" y="27"/>
                  <a:pt x="13" y="27"/>
                </a:cubicBezTo>
                <a:cubicBezTo>
                  <a:pt x="13" y="30"/>
                  <a:pt x="13" y="30"/>
                  <a:pt x="13" y="30"/>
                </a:cubicBezTo>
                <a:cubicBezTo>
                  <a:pt x="13" y="31"/>
                  <a:pt x="14" y="31"/>
                  <a:pt x="14" y="31"/>
                </a:cubicBezTo>
                <a:cubicBezTo>
                  <a:pt x="18" y="31"/>
                  <a:pt x="18" y="31"/>
                  <a:pt x="18" y="31"/>
                </a:cubicBezTo>
                <a:cubicBezTo>
                  <a:pt x="18" y="31"/>
                  <a:pt x="19" y="31"/>
                  <a:pt x="19" y="30"/>
                </a:cubicBezTo>
                <a:cubicBezTo>
                  <a:pt x="19" y="27"/>
                  <a:pt x="19" y="27"/>
                  <a:pt x="19" y="27"/>
                </a:cubicBezTo>
                <a:cubicBezTo>
                  <a:pt x="20" y="27"/>
                  <a:pt x="21" y="26"/>
                  <a:pt x="22" y="26"/>
                </a:cubicBezTo>
                <a:cubicBezTo>
                  <a:pt x="25" y="28"/>
                  <a:pt x="25" y="28"/>
                  <a:pt x="25" y="28"/>
                </a:cubicBezTo>
                <a:cubicBezTo>
                  <a:pt x="25" y="28"/>
                  <a:pt x="26" y="28"/>
                  <a:pt x="26" y="28"/>
                </a:cubicBezTo>
                <a:cubicBezTo>
                  <a:pt x="28" y="25"/>
                  <a:pt x="28" y="25"/>
                  <a:pt x="28" y="25"/>
                </a:cubicBezTo>
                <a:cubicBezTo>
                  <a:pt x="29" y="25"/>
                  <a:pt x="29" y="25"/>
                  <a:pt x="28" y="24"/>
                </a:cubicBezTo>
                <a:cubicBezTo>
                  <a:pt x="26" y="22"/>
                  <a:pt x="26" y="22"/>
                  <a:pt x="26" y="22"/>
                </a:cubicBezTo>
                <a:cubicBezTo>
                  <a:pt x="27" y="21"/>
                  <a:pt x="27" y="20"/>
                  <a:pt x="28" y="18"/>
                </a:cubicBezTo>
                <a:cubicBezTo>
                  <a:pt x="31" y="18"/>
                  <a:pt x="31" y="18"/>
                  <a:pt x="31" y="18"/>
                </a:cubicBezTo>
                <a:cubicBezTo>
                  <a:pt x="31" y="18"/>
                  <a:pt x="32" y="18"/>
                  <a:pt x="32" y="17"/>
                </a:cubicBezTo>
                <a:cubicBezTo>
                  <a:pt x="32" y="14"/>
                  <a:pt x="32" y="14"/>
                  <a:pt x="32" y="14"/>
                </a:cubicBezTo>
                <a:cubicBezTo>
                  <a:pt x="32" y="13"/>
                  <a:pt x="31" y="13"/>
                  <a:pt x="31" y="13"/>
                </a:cubicBezTo>
                <a:close/>
                <a:moveTo>
                  <a:pt x="16" y="23"/>
                </a:moveTo>
                <a:cubicBezTo>
                  <a:pt x="12" y="23"/>
                  <a:pt x="9" y="19"/>
                  <a:pt x="9" y="16"/>
                </a:cubicBezTo>
                <a:cubicBezTo>
                  <a:pt x="9" y="12"/>
                  <a:pt x="12" y="9"/>
                  <a:pt x="16" y="9"/>
                </a:cubicBezTo>
                <a:cubicBezTo>
                  <a:pt x="20" y="9"/>
                  <a:pt x="23" y="12"/>
                  <a:pt x="23" y="16"/>
                </a:cubicBezTo>
                <a:cubicBezTo>
                  <a:pt x="23" y="19"/>
                  <a:pt x="20" y="23"/>
                  <a:pt x="16" y="23"/>
                </a:cubicBezTo>
                <a:close/>
              </a:path>
            </a:pathLst>
          </a:custGeom>
          <a:solidFill>
            <a:srgbClr val="FFB85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30" name="文本框 35"/>
          <p:cNvSpPr txBox="1"/>
          <p:nvPr/>
        </p:nvSpPr>
        <p:spPr>
          <a:xfrm>
            <a:off x="2109545" y="1896852"/>
            <a:ext cx="1494043" cy="400017"/>
          </a:xfrm>
          <a:prstGeom prst="rect">
            <a:avLst/>
          </a:prstGeom>
          <a:noFill/>
        </p:spPr>
        <p:txBody>
          <a:bodyPr wrap="square" rtlCol="0">
            <a:spAutoFit/>
          </a:bodyPr>
          <a:lstStyle/>
          <a:p>
            <a:r>
              <a:rPr lang="zh-CN" altLang="en-US" sz="2000" dirty="0">
                <a:solidFill>
                  <a:prstClr val="black">
                    <a:lumMod val="75000"/>
                    <a:lumOff val="25000"/>
                  </a:prstClr>
                </a:solidFill>
                <a:latin typeface="微软雅黑" panose="020B0503020204020204" charset="-122"/>
                <a:ea typeface="微软雅黑" panose="020B0503020204020204" charset="-122"/>
              </a:rPr>
              <a:t>添加标题</a:t>
            </a:r>
            <a:endParaRPr lang="zh-CN" altLang="en-US" sz="2000" dirty="0">
              <a:solidFill>
                <a:prstClr val="black">
                  <a:lumMod val="75000"/>
                  <a:lumOff val="25000"/>
                </a:prstClr>
              </a:solidFill>
              <a:latin typeface="微软雅黑" panose="020B0503020204020204" charset="-122"/>
              <a:ea typeface="微软雅黑" panose="020B0503020204020204" charset="-122"/>
            </a:endParaRPr>
          </a:p>
        </p:txBody>
      </p:sp>
      <p:sp>
        <p:nvSpPr>
          <p:cNvPr id="32" name="文本框 37"/>
          <p:cNvSpPr txBox="1"/>
          <p:nvPr/>
        </p:nvSpPr>
        <p:spPr>
          <a:xfrm>
            <a:off x="2109545" y="4132752"/>
            <a:ext cx="1494043" cy="400017"/>
          </a:xfrm>
          <a:prstGeom prst="rect">
            <a:avLst/>
          </a:prstGeom>
          <a:noFill/>
        </p:spPr>
        <p:txBody>
          <a:bodyPr wrap="square" rtlCol="0">
            <a:spAutoFit/>
          </a:bodyPr>
          <a:lstStyle/>
          <a:p>
            <a:r>
              <a:rPr lang="zh-CN" altLang="en-US" sz="2000" dirty="0">
                <a:solidFill>
                  <a:prstClr val="black">
                    <a:lumMod val="75000"/>
                    <a:lumOff val="25000"/>
                  </a:prstClr>
                </a:solidFill>
                <a:latin typeface="微软雅黑" panose="020B0503020204020204" charset="-122"/>
                <a:ea typeface="微软雅黑" panose="020B0503020204020204" charset="-122"/>
              </a:rPr>
              <a:t>添加标题</a:t>
            </a:r>
            <a:endParaRPr lang="zh-CN" altLang="en-US" sz="2000" dirty="0">
              <a:solidFill>
                <a:prstClr val="black">
                  <a:lumMod val="75000"/>
                  <a:lumOff val="25000"/>
                </a:prstClr>
              </a:solidFill>
              <a:latin typeface="微软雅黑" panose="020B0503020204020204" charset="-122"/>
              <a:ea typeface="微软雅黑" panose="020B0503020204020204" charset="-122"/>
            </a:endParaRPr>
          </a:p>
        </p:txBody>
      </p:sp>
      <p:sp>
        <p:nvSpPr>
          <p:cNvPr id="34" name="文本框 39"/>
          <p:cNvSpPr txBox="1"/>
          <p:nvPr/>
        </p:nvSpPr>
        <p:spPr>
          <a:xfrm>
            <a:off x="9183818" y="1896852"/>
            <a:ext cx="1494043" cy="400017"/>
          </a:xfrm>
          <a:prstGeom prst="rect">
            <a:avLst/>
          </a:prstGeom>
          <a:noFill/>
        </p:spPr>
        <p:txBody>
          <a:bodyPr wrap="square" rtlCol="0">
            <a:spAutoFit/>
          </a:bodyPr>
          <a:lstStyle/>
          <a:p>
            <a:r>
              <a:rPr lang="zh-CN" altLang="en-US" sz="2000" dirty="0">
                <a:solidFill>
                  <a:prstClr val="black">
                    <a:lumMod val="75000"/>
                    <a:lumOff val="25000"/>
                  </a:prstClr>
                </a:solidFill>
                <a:latin typeface="微软雅黑" panose="020B0503020204020204" charset="-122"/>
                <a:ea typeface="微软雅黑" panose="020B0503020204020204" charset="-122"/>
              </a:rPr>
              <a:t>添加标题</a:t>
            </a:r>
            <a:endParaRPr lang="zh-CN" altLang="en-US" sz="2000" dirty="0">
              <a:solidFill>
                <a:prstClr val="black">
                  <a:lumMod val="75000"/>
                  <a:lumOff val="25000"/>
                </a:prstClr>
              </a:solidFill>
              <a:latin typeface="微软雅黑" panose="020B0503020204020204" charset="-122"/>
              <a:ea typeface="微软雅黑" panose="020B0503020204020204" charset="-122"/>
            </a:endParaRPr>
          </a:p>
        </p:txBody>
      </p:sp>
      <p:sp>
        <p:nvSpPr>
          <p:cNvPr id="36" name="文本框 41"/>
          <p:cNvSpPr txBox="1"/>
          <p:nvPr/>
        </p:nvSpPr>
        <p:spPr>
          <a:xfrm>
            <a:off x="9183818" y="4132752"/>
            <a:ext cx="1494043" cy="400017"/>
          </a:xfrm>
          <a:prstGeom prst="rect">
            <a:avLst/>
          </a:prstGeom>
          <a:noFill/>
        </p:spPr>
        <p:txBody>
          <a:bodyPr wrap="square" rtlCol="0">
            <a:spAutoFit/>
          </a:bodyPr>
          <a:lstStyle/>
          <a:p>
            <a:r>
              <a:rPr lang="zh-CN" altLang="en-US" sz="2000" dirty="0">
                <a:solidFill>
                  <a:prstClr val="black">
                    <a:lumMod val="75000"/>
                    <a:lumOff val="25000"/>
                  </a:prstClr>
                </a:solidFill>
                <a:latin typeface="微软雅黑" panose="020B0503020204020204" charset="-122"/>
                <a:ea typeface="微软雅黑" panose="020B0503020204020204" charset="-122"/>
              </a:rPr>
              <a:t>添加标题</a:t>
            </a:r>
            <a:endParaRPr lang="zh-CN" altLang="en-US" sz="2000" dirty="0">
              <a:solidFill>
                <a:prstClr val="black">
                  <a:lumMod val="75000"/>
                  <a:lumOff val="25000"/>
                </a:prstClr>
              </a:solidFill>
              <a:latin typeface="微软雅黑" panose="020B0503020204020204" charset="-122"/>
              <a:ea typeface="微软雅黑" panose="020B0503020204020204" charset="-122"/>
            </a:endParaRPr>
          </a:p>
        </p:txBody>
      </p:sp>
      <p:sp>
        <p:nvSpPr>
          <p:cNvPr id="39" name="文本框 113"/>
          <p:cNvSpPr txBox="1"/>
          <p:nvPr/>
        </p:nvSpPr>
        <p:spPr>
          <a:xfrm>
            <a:off x="1746951" y="2277139"/>
            <a:ext cx="1540371" cy="784648"/>
          </a:xfrm>
          <a:prstGeom prst="rect">
            <a:avLst/>
          </a:prstGeom>
          <a:noFill/>
        </p:spPr>
        <p:txBody>
          <a:bodyPr wrap="square" rtlCol="0">
            <a:spAutoFit/>
          </a:bodyPr>
          <a:lstStyle/>
          <a:p>
            <a:pPr algn="just">
              <a:lnSpc>
                <a:spcPct val="150000"/>
              </a:lnSpc>
            </a:pPr>
            <a:r>
              <a:rPr lang="zh-CN" altLang="en-US" sz="1000" dirty="0">
                <a:solidFill>
                  <a:sysClr val="windowText" lastClr="000000">
                    <a:lumMod val="50000"/>
                    <a:lumOff val="50000"/>
                  </a:sysClr>
                </a:solidFill>
                <a:latin typeface="微软雅黑" panose="020B0503020204020204" charset="-122"/>
                <a:ea typeface="微软雅黑" panose="020B0503020204020204" charset="-122"/>
              </a:rPr>
              <a:t>单击添加详细文字说明，或复制文本黏贴自此右键只保留文字</a:t>
            </a:r>
            <a:endParaRPr lang="zh-CN" altLang="en-US" sz="1000" dirty="0">
              <a:solidFill>
                <a:sysClr val="windowText" lastClr="000000">
                  <a:lumMod val="50000"/>
                  <a:lumOff val="50000"/>
                </a:sysClr>
              </a:solidFill>
              <a:latin typeface="微软雅黑" panose="020B0503020204020204" charset="-122"/>
              <a:ea typeface="微软雅黑" panose="020B0503020204020204" charset="-122"/>
            </a:endParaRPr>
          </a:p>
        </p:txBody>
      </p:sp>
      <p:sp>
        <p:nvSpPr>
          <p:cNvPr id="40" name="文本框 113"/>
          <p:cNvSpPr txBox="1"/>
          <p:nvPr/>
        </p:nvSpPr>
        <p:spPr>
          <a:xfrm>
            <a:off x="1702939" y="4615101"/>
            <a:ext cx="1540371" cy="784648"/>
          </a:xfrm>
          <a:prstGeom prst="rect">
            <a:avLst/>
          </a:prstGeom>
          <a:noFill/>
        </p:spPr>
        <p:txBody>
          <a:bodyPr wrap="square" rtlCol="0">
            <a:spAutoFit/>
          </a:bodyPr>
          <a:lstStyle/>
          <a:p>
            <a:pPr algn="just">
              <a:lnSpc>
                <a:spcPct val="150000"/>
              </a:lnSpc>
            </a:pPr>
            <a:r>
              <a:rPr lang="zh-CN" altLang="en-US" sz="1000" dirty="0">
                <a:solidFill>
                  <a:sysClr val="windowText" lastClr="000000">
                    <a:lumMod val="50000"/>
                    <a:lumOff val="50000"/>
                  </a:sysClr>
                </a:solidFill>
                <a:latin typeface="微软雅黑" panose="020B0503020204020204" charset="-122"/>
                <a:ea typeface="微软雅黑" panose="020B0503020204020204" charset="-122"/>
              </a:rPr>
              <a:t>单击添加详细文字说明，或复制文本黏贴自此右键只保留文字</a:t>
            </a:r>
            <a:endParaRPr lang="zh-CN" altLang="en-US" sz="1000" dirty="0">
              <a:solidFill>
                <a:sysClr val="windowText" lastClr="000000">
                  <a:lumMod val="50000"/>
                  <a:lumOff val="50000"/>
                </a:sysClr>
              </a:solidFill>
              <a:latin typeface="微软雅黑" panose="020B0503020204020204" charset="-122"/>
              <a:ea typeface="微软雅黑" panose="020B0503020204020204" charset="-122"/>
            </a:endParaRPr>
          </a:p>
        </p:txBody>
      </p:sp>
      <p:sp>
        <p:nvSpPr>
          <p:cNvPr id="41" name="文本框 113"/>
          <p:cNvSpPr txBox="1"/>
          <p:nvPr/>
        </p:nvSpPr>
        <p:spPr>
          <a:xfrm>
            <a:off x="8732636" y="2277139"/>
            <a:ext cx="1540371" cy="784648"/>
          </a:xfrm>
          <a:prstGeom prst="rect">
            <a:avLst/>
          </a:prstGeom>
          <a:noFill/>
        </p:spPr>
        <p:txBody>
          <a:bodyPr wrap="square" rtlCol="0">
            <a:spAutoFit/>
          </a:bodyPr>
          <a:lstStyle/>
          <a:p>
            <a:pPr algn="just">
              <a:lnSpc>
                <a:spcPct val="150000"/>
              </a:lnSpc>
            </a:pPr>
            <a:r>
              <a:rPr lang="zh-CN" altLang="en-US" sz="1000" dirty="0">
                <a:solidFill>
                  <a:sysClr val="windowText" lastClr="000000">
                    <a:lumMod val="50000"/>
                    <a:lumOff val="50000"/>
                  </a:sysClr>
                </a:solidFill>
                <a:latin typeface="微软雅黑" panose="020B0503020204020204" charset="-122"/>
                <a:ea typeface="微软雅黑" panose="020B0503020204020204" charset="-122"/>
              </a:rPr>
              <a:t>单击添加详细文字说明，或复制文本黏贴自此右键只保留文字</a:t>
            </a:r>
            <a:endParaRPr lang="zh-CN" altLang="en-US" sz="1000" dirty="0">
              <a:solidFill>
                <a:sysClr val="windowText" lastClr="000000">
                  <a:lumMod val="50000"/>
                  <a:lumOff val="50000"/>
                </a:sysClr>
              </a:solidFill>
              <a:latin typeface="微软雅黑" panose="020B0503020204020204" charset="-122"/>
              <a:ea typeface="微软雅黑" panose="020B0503020204020204" charset="-122"/>
            </a:endParaRPr>
          </a:p>
        </p:txBody>
      </p:sp>
      <p:sp>
        <p:nvSpPr>
          <p:cNvPr id="42" name="文本框 113"/>
          <p:cNvSpPr txBox="1"/>
          <p:nvPr/>
        </p:nvSpPr>
        <p:spPr>
          <a:xfrm>
            <a:off x="8688625" y="4615101"/>
            <a:ext cx="1540371" cy="784648"/>
          </a:xfrm>
          <a:prstGeom prst="rect">
            <a:avLst/>
          </a:prstGeom>
          <a:noFill/>
        </p:spPr>
        <p:txBody>
          <a:bodyPr wrap="square" rtlCol="0">
            <a:spAutoFit/>
          </a:bodyPr>
          <a:lstStyle/>
          <a:p>
            <a:pPr algn="just">
              <a:lnSpc>
                <a:spcPct val="150000"/>
              </a:lnSpc>
            </a:pPr>
            <a:r>
              <a:rPr lang="zh-CN" altLang="en-US" sz="1000" dirty="0">
                <a:solidFill>
                  <a:sysClr val="windowText" lastClr="000000">
                    <a:lumMod val="50000"/>
                    <a:lumOff val="50000"/>
                  </a:sysClr>
                </a:solidFill>
                <a:latin typeface="微软雅黑" panose="020B0503020204020204" charset="-122"/>
                <a:ea typeface="微软雅黑" panose="020B0503020204020204" charset="-122"/>
              </a:rPr>
              <a:t>单击添加详细文字说明，或复制文本黏贴自此右键只保留文字</a:t>
            </a:r>
            <a:endParaRPr lang="zh-CN" altLang="en-US" sz="1000" dirty="0">
              <a:solidFill>
                <a:sysClr val="windowText" lastClr="000000">
                  <a:lumMod val="50000"/>
                  <a:lumOff val="50000"/>
                </a:sysClr>
              </a:solidFill>
              <a:latin typeface="微软雅黑" panose="020B0503020204020204" charset="-122"/>
              <a:ea typeface="微软雅黑" panose="020B0503020204020204" charset="-122"/>
            </a:endParaRPr>
          </a:p>
        </p:txBody>
      </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wipe(down)">
                                      <p:cBhvr>
                                        <p:cTn id="13" dur="500"/>
                                        <p:tgtEl>
                                          <p:spTgt spid="45"/>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up)">
                                      <p:cBhvr>
                                        <p:cTn id="17" dur="500"/>
                                        <p:tgtEl>
                                          <p:spTgt spid="44"/>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ipe(up)">
                                      <p:cBhvr>
                                        <p:cTn id="21" dur="500"/>
                                        <p:tgtEl>
                                          <p:spTgt spid="43"/>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500" fill="hold"/>
                                        <p:tgtEl>
                                          <p:spTgt spid="29"/>
                                        </p:tgtEl>
                                        <p:attrNameLst>
                                          <p:attrName>ppt_w</p:attrName>
                                        </p:attrNameLst>
                                      </p:cBhvr>
                                      <p:tavLst>
                                        <p:tav tm="0">
                                          <p:val>
                                            <p:fltVal val="0"/>
                                          </p:val>
                                        </p:tav>
                                        <p:tav tm="100000">
                                          <p:val>
                                            <p:strVal val="#ppt_w"/>
                                          </p:val>
                                        </p:tav>
                                      </p:tavLst>
                                    </p:anim>
                                    <p:anim calcmode="lin" valueType="num">
                                      <p:cBhvr>
                                        <p:cTn id="26" dur="500" fill="hold"/>
                                        <p:tgtEl>
                                          <p:spTgt spid="29"/>
                                        </p:tgtEl>
                                        <p:attrNameLst>
                                          <p:attrName>ppt_h</p:attrName>
                                        </p:attrNameLst>
                                      </p:cBhvr>
                                      <p:tavLst>
                                        <p:tav tm="0">
                                          <p:val>
                                            <p:fltVal val="0"/>
                                          </p:val>
                                        </p:tav>
                                        <p:tav tm="100000">
                                          <p:val>
                                            <p:strVal val="#ppt_h"/>
                                          </p:val>
                                        </p:tav>
                                      </p:tavLst>
                                    </p:anim>
                                    <p:animEffect transition="in" filter="fade">
                                      <p:cBhvr>
                                        <p:cTn id="27" dur="500"/>
                                        <p:tgtEl>
                                          <p:spTgt spid="29"/>
                                        </p:tgtEl>
                                      </p:cBhvr>
                                    </p:animEffect>
                                  </p:childTnLst>
                                </p:cTn>
                              </p:par>
                              <p:par>
                                <p:cTn id="28" presetID="53" presetClass="entr" presetSubtype="16"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ppt_w</p:attrName>
                                        </p:attrNameLst>
                                      </p:cBhvr>
                                      <p:tavLst>
                                        <p:tav tm="0">
                                          <p:val>
                                            <p:fltVal val="0"/>
                                          </p:val>
                                        </p:tav>
                                        <p:tav tm="100000">
                                          <p:val>
                                            <p:strVal val="#ppt_w"/>
                                          </p:val>
                                        </p:tav>
                                      </p:tavLst>
                                    </p:anim>
                                    <p:anim calcmode="lin" valueType="num">
                                      <p:cBhvr>
                                        <p:cTn id="31" dur="500" fill="hold"/>
                                        <p:tgtEl>
                                          <p:spTgt spid="26"/>
                                        </p:tgtEl>
                                        <p:attrNameLst>
                                          <p:attrName>ppt_h</p:attrName>
                                        </p:attrNameLst>
                                      </p:cBhvr>
                                      <p:tavLst>
                                        <p:tav tm="0">
                                          <p:val>
                                            <p:fltVal val="0"/>
                                          </p:val>
                                        </p:tav>
                                        <p:tav tm="100000">
                                          <p:val>
                                            <p:strVal val="#ppt_h"/>
                                          </p:val>
                                        </p:tav>
                                      </p:tavLst>
                                    </p:anim>
                                    <p:animEffect transition="in" filter="fade">
                                      <p:cBhvr>
                                        <p:cTn id="32" dur="500"/>
                                        <p:tgtEl>
                                          <p:spTgt spid="26"/>
                                        </p:tgtEl>
                                      </p:cBhvr>
                                    </p:animEffect>
                                  </p:childTnLst>
                                </p:cTn>
                              </p:par>
                              <p:par>
                                <p:cTn id="33" presetID="53" presetClass="entr" presetSubtype="16"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par>
                                <p:cTn id="38" presetID="53" presetClass="entr" presetSubtype="16"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500" fill="hold"/>
                                        <p:tgtEl>
                                          <p:spTgt spid="21"/>
                                        </p:tgtEl>
                                        <p:attrNameLst>
                                          <p:attrName>ppt_w</p:attrName>
                                        </p:attrNameLst>
                                      </p:cBhvr>
                                      <p:tavLst>
                                        <p:tav tm="0">
                                          <p:val>
                                            <p:fltVal val="0"/>
                                          </p:val>
                                        </p:tav>
                                        <p:tav tm="100000">
                                          <p:val>
                                            <p:strVal val="#ppt_w"/>
                                          </p:val>
                                        </p:tav>
                                      </p:tavLst>
                                    </p:anim>
                                    <p:anim calcmode="lin" valueType="num">
                                      <p:cBhvr>
                                        <p:cTn id="41" dur="500" fill="hold"/>
                                        <p:tgtEl>
                                          <p:spTgt spid="21"/>
                                        </p:tgtEl>
                                        <p:attrNameLst>
                                          <p:attrName>ppt_h</p:attrName>
                                        </p:attrNameLst>
                                      </p:cBhvr>
                                      <p:tavLst>
                                        <p:tav tm="0">
                                          <p:val>
                                            <p:fltVal val="0"/>
                                          </p:val>
                                        </p:tav>
                                        <p:tav tm="100000">
                                          <p:val>
                                            <p:strVal val="#ppt_h"/>
                                          </p:val>
                                        </p:tav>
                                      </p:tavLst>
                                    </p:anim>
                                    <p:animEffect transition="in" filter="fade">
                                      <p:cBhvr>
                                        <p:cTn id="42" dur="500"/>
                                        <p:tgtEl>
                                          <p:spTgt spid="21"/>
                                        </p:tgtEl>
                                      </p:cBhvr>
                                    </p:animEffect>
                                  </p:childTnLst>
                                </p:cTn>
                              </p:par>
                            </p:childTnLst>
                          </p:cTn>
                        </p:par>
                        <p:par>
                          <p:cTn id="43" fill="hold">
                            <p:stCondLst>
                              <p:cond delay="2500"/>
                            </p:stCondLst>
                            <p:childTnLst>
                              <p:par>
                                <p:cTn id="44" presetID="22" presetClass="entr" presetSubtype="8"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wipe(left)">
                                      <p:cBhvr>
                                        <p:cTn id="46" dur="500"/>
                                        <p:tgtEl>
                                          <p:spTgt spid="30"/>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500"/>
                                        <p:tgtEl>
                                          <p:spTgt spid="34"/>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3000"/>
                            </p:stCondLst>
                            <p:childTnLst>
                              <p:par>
                                <p:cTn id="57" presetID="22" presetClass="entr" presetSubtype="1" fill="hold" grpId="0" nodeType="after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wipe(up)">
                                      <p:cBhvr>
                                        <p:cTn id="59" dur="500"/>
                                        <p:tgtEl>
                                          <p:spTgt spid="39"/>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wipe(up)">
                                      <p:cBhvr>
                                        <p:cTn id="62" dur="500"/>
                                        <p:tgtEl>
                                          <p:spTgt spid="41"/>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40"/>
                                        </p:tgtEl>
                                        <p:attrNameLst>
                                          <p:attrName>style.visibility</p:attrName>
                                        </p:attrNameLst>
                                      </p:cBhvr>
                                      <p:to>
                                        <p:strVal val="visible"/>
                                      </p:to>
                                    </p:set>
                                    <p:animEffect transition="in" filter="wipe(up)">
                                      <p:cBhvr>
                                        <p:cTn id="65" dur="500"/>
                                        <p:tgtEl>
                                          <p:spTgt spid="40"/>
                                        </p:tgtEl>
                                      </p:cBhvr>
                                    </p:animEffect>
                                  </p:childTnLst>
                                </p:cTn>
                              </p:par>
                              <p:par>
                                <p:cTn id="66" presetID="22" presetClass="entr" presetSubtype="1" fill="hold" grpId="0" nodeType="with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wipe(up)">
                                      <p:cBhvr>
                                        <p:cTn id="6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9" grpId="0" bldLvl="0" animBg="1"/>
      <p:bldP spid="30" grpId="0"/>
      <p:bldP spid="32" grpId="0"/>
      <p:bldP spid="34" grpId="0"/>
      <p:bldP spid="36" grpId="0"/>
      <p:bldP spid="39" grpId="0"/>
      <p:bldP spid="40" grpId="0"/>
      <p:bldP spid="41" grpId="0"/>
      <p:bldP spid="4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1433195" y="161925"/>
            <a:ext cx="2889885" cy="483235"/>
          </a:xfrm>
          <a:prstGeom prst="rect">
            <a:avLst/>
          </a:prstGeom>
          <a:noFill/>
        </p:spPr>
        <p:txBody>
          <a:bodyPr wrap="square" rtlCol="0" anchor="t">
            <a:spAutoFit/>
          </a:bodyPr>
          <a:lstStyle/>
          <a:p>
            <a:r>
              <a:rPr lang="zh-CN" altLang="en-US" sz="2400" b="1" dirty="0">
                <a:gradFill>
                  <a:gsLst>
                    <a:gs pos="0">
                      <a:srgbClr val="FFC97B"/>
                    </a:gs>
                    <a:gs pos="36000">
                      <a:srgbClr val="01C2D6"/>
                    </a:gs>
                    <a:gs pos="68000">
                      <a:srgbClr val="EE9E9E"/>
                    </a:gs>
                    <a:gs pos="100000">
                      <a:srgbClr val="945DA9"/>
                    </a:gs>
                  </a:gsLst>
                  <a:lin ang="21594000" scaled="0"/>
                </a:gradFill>
                <a:latin typeface="Impact" panose="020B0806030902050204" pitchFamily="34" charset="0"/>
                <a:ea typeface="微软雅黑" panose="020B0503020204020204" charset="-122"/>
                <a:sym typeface="+mn-ea"/>
              </a:rPr>
              <a:t>考勤管理</a:t>
            </a:r>
            <a:endParaRPr lang="zh-CN" altLang="en-US" sz="2400" b="1" dirty="0">
              <a:gradFill>
                <a:gsLst>
                  <a:gs pos="0">
                    <a:srgbClr val="FFC97B"/>
                  </a:gs>
                  <a:gs pos="36000">
                    <a:srgbClr val="01C2D6"/>
                  </a:gs>
                  <a:gs pos="68000">
                    <a:srgbClr val="EE9E9E"/>
                  </a:gs>
                  <a:gs pos="100000">
                    <a:srgbClr val="945DA9"/>
                  </a:gs>
                </a:gsLst>
                <a:lin ang="21594000" scaled="0"/>
              </a:gradFill>
              <a:latin typeface="Impact" panose="020B0806030902050204" pitchFamily="34" charset="0"/>
              <a:ea typeface="微软雅黑" panose="020B0503020204020204" charset="-122"/>
              <a:sym typeface="+mn-ea"/>
            </a:endParaRPr>
          </a:p>
        </p:txBody>
      </p:sp>
      <p:sp>
        <p:nvSpPr>
          <p:cNvPr id="99" name="六边形 98"/>
          <p:cNvSpPr/>
          <p:nvPr/>
        </p:nvSpPr>
        <p:spPr>
          <a:xfrm>
            <a:off x="4722980" y="2322261"/>
            <a:ext cx="2648935" cy="2282739"/>
          </a:xfrm>
          <a:prstGeom prst="hexagon">
            <a:avLst/>
          </a:prstGeom>
          <a:gradFill flip="none" rotWithShape="1">
            <a:gsLst>
              <a:gs pos="0">
                <a:sysClr val="window" lastClr="FFFFFF">
                  <a:lumMod val="98000"/>
                </a:sysClr>
              </a:gs>
              <a:gs pos="100000">
                <a:sysClr val="window" lastClr="FFFFFF">
                  <a:lumMod val="75000"/>
                </a:sysClr>
              </a:gs>
            </a:gsLst>
            <a:lin ang="2700000" scaled="1"/>
            <a:tileRect/>
          </a:gradFill>
          <a:ln w="28575" cap="flat" cmpd="sng" algn="ctr">
            <a:gradFill flip="none" rotWithShape="1">
              <a:gsLst>
                <a:gs pos="0">
                  <a:srgbClr val="F5F5F5"/>
                </a:gs>
                <a:gs pos="100000">
                  <a:sysClr val="window" lastClr="FFFFFF">
                    <a:lumMod val="75000"/>
                  </a:sysClr>
                </a:gs>
              </a:gsLst>
              <a:lin ang="2700000" scaled="1"/>
              <a:tileRect/>
            </a:gradFill>
            <a:prstDash val="solid"/>
          </a:ln>
          <a:effectLst>
            <a:innerShdw blurRad="114300">
              <a:prstClr val="black"/>
            </a:innerShdw>
            <a:softEdge rad="0"/>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grpSp>
        <p:nvGrpSpPr>
          <p:cNvPr id="100" name="组合 99"/>
          <p:cNvGrpSpPr/>
          <p:nvPr/>
        </p:nvGrpSpPr>
        <p:grpSpPr>
          <a:xfrm>
            <a:off x="4572285" y="1467394"/>
            <a:ext cx="1662412" cy="2070549"/>
            <a:chOff x="4043417" y="2073090"/>
            <a:chExt cx="1923258" cy="2396300"/>
          </a:xfrm>
        </p:grpSpPr>
        <p:grpSp>
          <p:nvGrpSpPr>
            <p:cNvPr id="101" name="组合 100"/>
            <p:cNvGrpSpPr/>
            <p:nvPr/>
          </p:nvGrpSpPr>
          <p:grpSpPr>
            <a:xfrm>
              <a:off x="4043417" y="2073090"/>
              <a:ext cx="1923258" cy="2396300"/>
              <a:chOff x="7380501" y="2927402"/>
              <a:chExt cx="2311887" cy="2880512"/>
            </a:xfrm>
          </p:grpSpPr>
          <p:sp>
            <p:nvSpPr>
              <p:cNvPr id="102" name="椭圆 50"/>
              <p:cNvSpPr/>
              <p:nvPr/>
            </p:nvSpPr>
            <p:spPr>
              <a:xfrm rot="18900000">
                <a:off x="7501948" y="2927402"/>
                <a:ext cx="2190440" cy="2880512"/>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1" fmla="*/ 13249 w 1687745"/>
                  <a:gd name="connsiteY0-2" fmla="*/ 1035368 h 2070736"/>
                  <a:gd name="connsiteX1-3" fmla="*/ 850497 w 1687745"/>
                  <a:gd name="connsiteY1-4" fmla="*/ 0 h 2070736"/>
                  <a:gd name="connsiteX2-5" fmla="*/ 1687745 w 1687745"/>
                  <a:gd name="connsiteY2-6" fmla="*/ 1035368 h 2070736"/>
                  <a:gd name="connsiteX3-7" fmla="*/ 850497 w 1687745"/>
                  <a:gd name="connsiteY3-8" fmla="*/ 2070736 h 2070736"/>
                  <a:gd name="connsiteX4-9" fmla="*/ 13249 w 1687745"/>
                  <a:gd name="connsiteY4-10" fmla="*/ 1035368 h 2070736"/>
                  <a:gd name="connsiteX0-11" fmla="*/ 13249 w 1696474"/>
                  <a:gd name="connsiteY0-12" fmla="*/ 1035368 h 2070736"/>
                  <a:gd name="connsiteX1-13" fmla="*/ 850497 w 1696474"/>
                  <a:gd name="connsiteY1-14" fmla="*/ 0 h 2070736"/>
                  <a:gd name="connsiteX2-15" fmla="*/ 1687745 w 1696474"/>
                  <a:gd name="connsiteY2-16" fmla="*/ 1035368 h 2070736"/>
                  <a:gd name="connsiteX3-17" fmla="*/ 850497 w 1696474"/>
                  <a:gd name="connsiteY3-18" fmla="*/ 2070736 h 2070736"/>
                  <a:gd name="connsiteX4-19" fmla="*/ 13249 w 1696474"/>
                  <a:gd name="connsiteY4-20" fmla="*/ 1035368 h 2070736"/>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ysClr val="windowText" lastClr="000000">
                      <a:alpha val="20000"/>
                    </a:sysClr>
                  </a:gs>
                  <a:gs pos="78000">
                    <a:sysClr val="windowText" lastClr="000000">
                      <a:alpha val="5000"/>
                    </a:sysClr>
                  </a:gs>
                  <a:gs pos="0">
                    <a:sysClr val="windowText" lastClr="000000"/>
                  </a:gs>
                  <a:gs pos="100000">
                    <a:sysClr val="windowText" lastClr="000000">
                      <a:alpha val="0"/>
                    </a:sysClr>
                  </a:gs>
                </a:gsLst>
                <a:lin ang="5400000" scaled="0"/>
              </a:gradFill>
              <a:ln w="25400" cap="flat" cmpd="sng" algn="ctr">
                <a:noFill/>
                <a:prstDash val="solid"/>
              </a:ln>
              <a:effectLst>
                <a:softEdge rad="355600"/>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03" name="椭圆 102"/>
              <p:cNvSpPr/>
              <p:nvPr/>
            </p:nvSpPr>
            <p:spPr>
              <a:xfrm>
                <a:off x="7567583" y="3243358"/>
                <a:ext cx="1344545" cy="1344543"/>
              </a:xfrm>
              <a:prstGeom prst="ellipse">
                <a:avLst/>
              </a:prstGeom>
              <a:gradFill>
                <a:gsLst>
                  <a:gs pos="43000">
                    <a:srgbClr val="F7F7F7"/>
                  </a:gs>
                  <a:gs pos="0">
                    <a:sysClr val="window" lastClr="FFFFFF">
                      <a:alpha val="99000"/>
                    </a:sysClr>
                  </a:gs>
                  <a:gs pos="100000">
                    <a:srgbClr val="B8C0C0"/>
                  </a:gs>
                </a:gsLst>
                <a:lin ang="2700000" scaled="1"/>
              </a:gradFill>
              <a:ln w="25400" cap="flat" cmpd="sng" algn="ctr">
                <a:noFill/>
                <a:prstDash val="solid"/>
              </a:ln>
              <a:effectLst>
                <a:outerShdw blurRad="139700" dist="88900" dir="2700000" algn="tl" rotWithShape="0">
                  <a:srgbClr val="494949">
                    <a:alpha val="31000"/>
                  </a:srgb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04" name="椭圆 103"/>
              <p:cNvSpPr/>
              <p:nvPr/>
            </p:nvSpPr>
            <p:spPr>
              <a:xfrm>
                <a:off x="7380501" y="3019185"/>
                <a:ext cx="1596494" cy="1596494"/>
              </a:xfrm>
              <a:prstGeom prst="ellipse">
                <a:avLst/>
              </a:prstGeom>
              <a:gradFill>
                <a:gsLst>
                  <a:gs pos="39000">
                    <a:sysClr val="window" lastClr="FFFFFF"/>
                  </a:gs>
                  <a:gs pos="53000">
                    <a:srgbClr val="F7F7F7"/>
                  </a:gs>
                  <a:gs pos="11000">
                    <a:sysClr val="window" lastClr="FFFFFF">
                      <a:alpha val="99000"/>
                    </a:sysClr>
                  </a:gs>
                  <a:gs pos="100000">
                    <a:srgbClr val="B8C0C0"/>
                  </a:gs>
                </a:gsLst>
                <a:lin ang="2700000" scaled="1"/>
              </a:gradFill>
              <a:ln w="25400" cap="flat" cmpd="sng" algn="ctr">
                <a:noFill/>
                <a:prstDash val="solid"/>
              </a:ln>
              <a:effectLst>
                <a:innerShdw blurRad="444500" dist="152400" dir="2700000">
                  <a:srgbClr val="5F6D6C">
                    <a:alpha val="36000"/>
                  </a:srgbClr>
                </a:inn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grpSp>
        <p:sp>
          <p:nvSpPr>
            <p:cNvPr id="105" name="文本框 115"/>
            <p:cNvSpPr txBox="1"/>
            <p:nvPr/>
          </p:nvSpPr>
          <p:spPr>
            <a:xfrm>
              <a:off x="4354331" y="2524271"/>
              <a:ext cx="715187" cy="676775"/>
            </a:xfrm>
            <a:prstGeom prst="rect">
              <a:avLst/>
            </a:prstGeom>
            <a:noFill/>
          </p:spPr>
          <p:txBody>
            <a:bodyPr wrap="square" rtlCol="0">
              <a:spAutoFit/>
            </a:bodyPr>
            <a:lstStyle/>
            <a:p>
              <a:pPr algn="ctr"/>
              <a:r>
                <a:rPr lang="en-US" altLang="zh-CN" sz="3200" dirty="0">
                  <a:solidFill>
                    <a:srgbClr val="FFB850"/>
                  </a:solidFill>
                  <a:effectLst>
                    <a:innerShdw blurRad="88900" dist="63500" dir="13500000">
                      <a:prstClr val="black">
                        <a:alpha val="50000"/>
                      </a:prstClr>
                    </a:innerShdw>
                  </a:effectLst>
                  <a:latin typeface="Impact" panose="020B0806030902050204" pitchFamily="34" charset="0"/>
                  <a:ea typeface="Hiragino Sans GB W6" panose="020B0600000000000000" pitchFamily="34" charset="-122"/>
                </a:rPr>
                <a:t>01</a:t>
              </a:r>
              <a:endParaRPr lang="zh-CN" altLang="en-US" sz="3200" dirty="0">
                <a:solidFill>
                  <a:srgbClr val="FFB850"/>
                </a:solidFill>
                <a:effectLst>
                  <a:innerShdw blurRad="88900" dist="63500" dir="13500000">
                    <a:prstClr val="black">
                      <a:alpha val="50000"/>
                    </a:prstClr>
                  </a:innerShdw>
                </a:effectLst>
                <a:latin typeface="Impact" panose="020B0806030902050204" pitchFamily="34" charset="0"/>
                <a:ea typeface="Hiragino Sans GB W6" panose="020B0600000000000000" pitchFamily="34" charset="-122"/>
              </a:endParaRPr>
            </a:p>
          </p:txBody>
        </p:sp>
      </p:grpSp>
      <p:grpSp>
        <p:nvGrpSpPr>
          <p:cNvPr id="106" name="组合 105"/>
          <p:cNvGrpSpPr/>
          <p:nvPr/>
        </p:nvGrpSpPr>
        <p:grpSpPr>
          <a:xfrm>
            <a:off x="6375920" y="1467394"/>
            <a:ext cx="1662412" cy="2070549"/>
            <a:chOff x="4043417" y="2073090"/>
            <a:chExt cx="1923258" cy="2396300"/>
          </a:xfrm>
        </p:grpSpPr>
        <p:grpSp>
          <p:nvGrpSpPr>
            <p:cNvPr id="107" name="组合 106"/>
            <p:cNvGrpSpPr/>
            <p:nvPr/>
          </p:nvGrpSpPr>
          <p:grpSpPr>
            <a:xfrm>
              <a:off x="4043417" y="2073090"/>
              <a:ext cx="1923258" cy="2396300"/>
              <a:chOff x="7380501" y="2927402"/>
              <a:chExt cx="2311887" cy="2880512"/>
            </a:xfrm>
          </p:grpSpPr>
          <p:sp>
            <p:nvSpPr>
              <p:cNvPr id="108" name="椭圆 50"/>
              <p:cNvSpPr/>
              <p:nvPr/>
            </p:nvSpPr>
            <p:spPr>
              <a:xfrm rot="18900000">
                <a:off x="7501948" y="2927402"/>
                <a:ext cx="2190440" cy="2880512"/>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1" fmla="*/ 13249 w 1687745"/>
                  <a:gd name="connsiteY0-2" fmla="*/ 1035368 h 2070736"/>
                  <a:gd name="connsiteX1-3" fmla="*/ 850497 w 1687745"/>
                  <a:gd name="connsiteY1-4" fmla="*/ 0 h 2070736"/>
                  <a:gd name="connsiteX2-5" fmla="*/ 1687745 w 1687745"/>
                  <a:gd name="connsiteY2-6" fmla="*/ 1035368 h 2070736"/>
                  <a:gd name="connsiteX3-7" fmla="*/ 850497 w 1687745"/>
                  <a:gd name="connsiteY3-8" fmla="*/ 2070736 h 2070736"/>
                  <a:gd name="connsiteX4-9" fmla="*/ 13249 w 1687745"/>
                  <a:gd name="connsiteY4-10" fmla="*/ 1035368 h 2070736"/>
                  <a:gd name="connsiteX0-11" fmla="*/ 13249 w 1696474"/>
                  <a:gd name="connsiteY0-12" fmla="*/ 1035368 h 2070736"/>
                  <a:gd name="connsiteX1-13" fmla="*/ 850497 w 1696474"/>
                  <a:gd name="connsiteY1-14" fmla="*/ 0 h 2070736"/>
                  <a:gd name="connsiteX2-15" fmla="*/ 1687745 w 1696474"/>
                  <a:gd name="connsiteY2-16" fmla="*/ 1035368 h 2070736"/>
                  <a:gd name="connsiteX3-17" fmla="*/ 850497 w 1696474"/>
                  <a:gd name="connsiteY3-18" fmla="*/ 2070736 h 2070736"/>
                  <a:gd name="connsiteX4-19" fmla="*/ 13249 w 1696474"/>
                  <a:gd name="connsiteY4-20" fmla="*/ 1035368 h 2070736"/>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ysClr val="windowText" lastClr="000000">
                      <a:alpha val="20000"/>
                    </a:sysClr>
                  </a:gs>
                  <a:gs pos="78000">
                    <a:sysClr val="windowText" lastClr="000000">
                      <a:alpha val="5000"/>
                    </a:sysClr>
                  </a:gs>
                  <a:gs pos="0">
                    <a:sysClr val="windowText" lastClr="000000"/>
                  </a:gs>
                  <a:gs pos="100000">
                    <a:sysClr val="windowText" lastClr="000000">
                      <a:alpha val="0"/>
                    </a:sysClr>
                  </a:gs>
                </a:gsLst>
                <a:lin ang="5400000" scaled="0"/>
              </a:gradFill>
              <a:ln w="25400" cap="flat" cmpd="sng" algn="ctr">
                <a:noFill/>
                <a:prstDash val="solid"/>
              </a:ln>
              <a:effectLst>
                <a:softEdge rad="355600"/>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09" name="椭圆 108"/>
              <p:cNvSpPr/>
              <p:nvPr/>
            </p:nvSpPr>
            <p:spPr>
              <a:xfrm>
                <a:off x="7567583" y="3243359"/>
                <a:ext cx="1344545" cy="1344543"/>
              </a:xfrm>
              <a:prstGeom prst="ellipse">
                <a:avLst/>
              </a:prstGeom>
              <a:gradFill>
                <a:gsLst>
                  <a:gs pos="43000">
                    <a:srgbClr val="F7F7F7"/>
                  </a:gs>
                  <a:gs pos="0">
                    <a:sysClr val="window" lastClr="FFFFFF">
                      <a:alpha val="99000"/>
                    </a:sysClr>
                  </a:gs>
                  <a:gs pos="100000">
                    <a:srgbClr val="B8C0C0"/>
                  </a:gs>
                </a:gsLst>
                <a:lin ang="2700000" scaled="1"/>
              </a:gradFill>
              <a:ln w="25400" cap="flat" cmpd="sng" algn="ctr">
                <a:noFill/>
                <a:prstDash val="solid"/>
              </a:ln>
              <a:effectLst>
                <a:outerShdw blurRad="139700" dist="88900" dir="2700000" algn="tl" rotWithShape="0">
                  <a:srgbClr val="494949">
                    <a:alpha val="30000"/>
                  </a:srgb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10" name="椭圆 109"/>
              <p:cNvSpPr/>
              <p:nvPr/>
            </p:nvSpPr>
            <p:spPr>
              <a:xfrm>
                <a:off x="7380501" y="3019185"/>
                <a:ext cx="1596494" cy="1596494"/>
              </a:xfrm>
              <a:prstGeom prst="ellipse">
                <a:avLst/>
              </a:prstGeom>
              <a:gradFill>
                <a:gsLst>
                  <a:gs pos="39000">
                    <a:sysClr val="window" lastClr="FFFFFF"/>
                  </a:gs>
                  <a:gs pos="53000">
                    <a:srgbClr val="F7F7F7"/>
                  </a:gs>
                  <a:gs pos="11000">
                    <a:sysClr val="window" lastClr="FFFFFF">
                      <a:alpha val="99000"/>
                    </a:sysClr>
                  </a:gs>
                  <a:gs pos="100000">
                    <a:srgbClr val="B8C0C0"/>
                  </a:gs>
                </a:gsLst>
                <a:lin ang="2700000" scaled="1"/>
              </a:gradFill>
              <a:ln w="25400" cap="flat" cmpd="sng" algn="ctr">
                <a:noFill/>
                <a:prstDash val="solid"/>
              </a:ln>
              <a:effectLst>
                <a:innerShdw blurRad="444500" dist="152400" dir="2700000">
                  <a:srgbClr val="5F6D6C">
                    <a:alpha val="36000"/>
                  </a:srgbClr>
                </a:inn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grpSp>
        <p:sp>
          <p:nvSpPr>
            <p:cNvPr id="111" name="文本框 121"/>
            <p:cNvSpPr txBox="1"/>
            <p:nvPr/>
          </p:nvSpPr>
          <p:spPr>
            <a:xfrm>
              <a:off x="4354331" y="2524271"/>
              <a:ext cx="715187" cy="676775"/>
            </a:xfrm>
            <a:prstGeom prst="rect">
              <a:avLst/>
            </a:prstGeom>
            <a:noFill/>
          </p:spPr>
          <p:txBody>
            <a:bodyPr wrap="square" rtlCol="0">
              <a:spAutoFit/>
            </a:bodyPr>
            <a:lstStyle/>
            <a:p>
              <a:pPr algn="ctr"/>
              <a:r>
                <a:rPr lang="en-US" altLang="zh-CN" sz="3200" dirty="0">
                  <a:solidFill>
                    <a:srgbClr val="01ACBE"/>
                  </a:solidFill>
                  <a:effectLst>
                    <a:innerShdw blurRad="88900" dist="63500" dir="13500000">
                      <a:prstClr val="black">
                        <a:alpha val="50000"/>
                      </a:prstClr>
                    </a:innerShdw>
                  </a:effectLst>
                  <a:latin typeface="Impact" panose="020B0806030902050204" pitchFamily="34" charset="0"/>
                  <a:ea typeface="Hiragino Sans GB W6" panose="020B0600000000000000" pitchFamily="34" charset="-122"/>
                </a:rPr>
                <a:t>02</a:t>
              </a:r>
              <a:endParaRPr lang="zh-CN" altLang="en-US" sz="3200" dirty="0">
                <a:solidFill>
                  <a:srgbClr val="01ACBE"/>
                </a:solidFill>
                <a:effectLst>
                  <a:innerShdw blurRad="88900" dist="63500" dir="13500000">
                    <a:prstClr val="black">
                      <a:alpha val="50000"/>
                    </a:prstClr>
                  </a:innerShdw>
                </a:effectLst>
                <a:latin typeface="Impact" panose="020B0806030902050204" pitchFamily="34" charset="0"/>
                <a:ea typeface="Hiragino Sans GB W6" panose="020B0600000000000000" pitchFamily="34" charset="-122"/>
              </a:endParaRPr>
            </a:p>
          </p:txBody>
        </p:sp>
      </p:grpSp>
      <p:grpSp>
        <p:nvGrpSpPr>
          <p:cNvPr id="112" name="组合 111"/>
          <p:cNvGrpSpPr/>
          <p:nvPr/>
        </p:nvGrpSpPr>
        <p:grpSpPr>
          <a:xfrm>
            <a:off x="4572285" y="4263471"/>
            <a:ext cx="1662412" cy="2070549"/>
            <a:chOff x="4043417" y="2073090"/>
            <a:chExt cx="1923258" cy="2396300"/>
          </a:xfrm>
        </p:grpSpPr>
        <p:grpSp>
          <p:nvGrpSpPr>
            <p:cNvPr id="113" name="组合 112"/>
            <p:cNvGrpSpPr/>
            <p:nvPr/>
          </p:nvGrpSpPr>
          <p:grpSpPr>
            <a:xfrm>
              <a:off x="4043417" y="2073090"/>
              <a:ext cx="1923258" cy="2396300"/>
              <a:chOff x="7380501" y="2927402"/>
              <a:chExt cx="2311887" cy="2880512"/>
            </a:xfrm>
          </p:grpSpPr>
          <p:sp>
            <p:nvSpPr>
              <p:cNvPr id="114" name="椭圆 50"/>
              <p:cNvSpPr/>
              <p:nvPr/>
            </p:nvSpPr>
            <p:spPr>
              <a:xfrm rot="18900000">
                <a:off x="7501948" y="2927402"/>
                <a:ext cx="2190440" cy="2880512"/>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1" fmla="*/ 13249 w 1687745"/>
                  <a:gd name="connsiteY0-2" fmla="*/ 1035368 h 2070736"/>
                  <a:gd name="connsiteX1-3" fmla="*/ 850497 w 1687745"/>
                  <a:gd name="connsiteY1-4" fmla="*/ 0 h 2070736"/>
                  <a:gd name="connsiteX2-5" fmla="*/ 1687745 w 1687745"/>
                  <a:gd name="connsiteY2-6" fmla="*/ 1035368 h 2070736"/>
                  <a:gd name="connsiteX3-7" fmla="*/ 850497 w 1687745"/>
                  <a:gd name="connsiteY3-8" fmla="*/ 2070736 h 2070736"/>
                  <a:gd name="connsiteX4-9" fmla="*/ 13249 w 1687745"/>
                  <a:gd name="connsiteY4-10" fmla="*/ 1035368 h 2070736"/>
                  <a:gd name="connsiteX0-11" fmla="*/ 13249 w 1696474"/>
                  <a:gd name="connsiteY0-12" fmla="*/ 1035368 h 2070736"/>
                  <a:gd name="connsiteX1-13" fmla="*/ 850497 w 1696474"/>
                  <a:gd name="connsiteY1-14" fmla="*/ 0 h 2070736"/>
                  <a:gd name="connsiteX2-15" fmla="*/ 1687745 w 1696474"/>
                  <a:gd name="connsiteY2-16" fmla="*/ 1035368 h 2070736"/>
                  <a:gd name="connsiteX3-17" fmla="*/ 850497 w 1696474"/>
                  <a:gd name="connsiteY3-18" fmla="*/ 2070736 h 2070736"/>
                  <a:gd name="connsiteX4-19" fmla="*/ 13249 w 1696474"/>
                  <a:gd name="connsiteY4-20" fmla="*/ 1035368 h 2070736"/>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ysClr val="windowText" lastClr="000000">
                      <a:alpha val="20000"/>
                    </a:sysClr>
                  </a:gs>
                  <a:gs pos="78000">
                    <a:sysClr val="windowText" lastClr="000000">
                      <a:alpha val="5000"/>
                    </a:sysClr>
                  </a:gs>
                  <a:gs pos="0">
                    <a:sysClr val="windowText" lastClr="000000"/>
                  </a:gs>
                  <a:gs pos="100000">
                    <a:sysClr val="windowText" lastClr="000000">
                      <a:alpha val="0"/>
                    </a:sysClr>
                  </a:gs>
                </a:gsLst>
                <a:lin ang="5400000" scaled="0"/>
              </a:gradFill>
              <a:ln w="25400" cap="flat" cmpd="sng" algn="ctr">
                <a:noFill/>
                <a:prstDash val="solid"/>
              </a:ln>
              <a:effectLst>
                <a:softEdge rad="355600"/>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15" name="椭圆 114"/>
              <p:cNvSpPr/>
              <p:nvPr/>
            </p:nvSpPr>
            <p:spPr>
              <a:xfrm>
                <a:off x="7567583" y="3243359"/>
                <a:ext cx="1344545" cy="1344543"/>
              </a:xfrm>
              <a:prstGeom prst="ellipse">
                <a:avLst/>
              </a:prstGeom>
              <a:gradFill>
                <a:gsLst>
                  <a:gs pos="43000">
                    <a:srgbClr val="F7F7F7"/>
                  </a:gs>
                  <a:gs pos="0">
                    <a:sysClr val="window" lastClr="FFFFFF">
                      <a:alpha val="99000"/>
                    </a:sysClr>
                  </a:gs>
                  <a:gs pos="100000">
                    <a:srgbClr val="B8C0C0"/>
                  </a:gs>
                </a:gsLst>
                <a:lin ang="2700000" scaled="1"/>
              </a:gradFill>
              <a:ln w="25400" cap="flat" cmpd="sng" algn="ctr">
                <a:noFill/>
                <a:prstDash val="solid"/>
              </a:ln>
              <a:effectLst>
                <a:outerShdw blurRad="139700" dist="88900" dir="2700000" algn="tl" rotWithShape="0">
                  <a:srgbClr val="494949">
                    <a:alpha val="30000"/>
                  </a:srgb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16" name="椭圆 115"/>
              <p:cNvSpPr/>
              <p:nvPr/>
            </p:nvSpPr>
            <p:spPr>
              <a:xfrm>
                <a:off x="7380501" y="3019185"/>
                <a:ext cx="1596494" cy="1596494"/>
              </a:xfrm>
              <a:prstGeom prst="ellipse">
                <a:avLst/>
              </a:prstGeom>
              <a:gradFill>
                <a:gsLst>
                  <a:gs pos="39000">
                    <a:sysClr val="window" lastClr="FFFFFF"/>
                  </a:gs>
                  <a:gs pos="53000">
                    <a:srgbClr val="F7F7F7"/>
                  </a:gs>
                  <a:gs pos="11000">
                    <a:sysClr val="window" lastClr="FFFFFF">
                      <a:alpha val="99000"/>
                    </a:sysClr>
                  </a:gs>
                  <a:gs pos="100000">
                    <a:srgbClr val="B8C0C0"/>
                  </a:gs>
                </a:gsLst>
                <a:lin ang="2700000" scaled="1"/>
              </a:gradFill>
              <a:ln w="25400" cap="flat" cmpd="sng" algn="ctr">
                <a:noFill/>
                <a:prstDash val="solid"/>
              </a:ln>
              <a:effectLst>
                <a:innerShdw blurRad="444500" dist="152400" dir="2700000">
                  <a:srgbClr val="5F6D6C">
                    <a:alpha val="36000"/>
                  </a:srgbClr>
                </a:inn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grpSp>
        <p:sp>
          <p:nvSpPr>
            <p:cNvPr id="117" name="文本框 127"/>
            <p:cNvSpPr txBox="1"/>
            <p:nvPr/>
          </p:nvSpPr>
          <p:spPr>
            <a:xfrm>
              <a:off x="4354331" y="2524271"/>
              <a:ext cx="715187" cy="676775"/>
            </a:xfrm>
            <a:prstGeom prst="rect">
              <a:avLst/>
            </a:prstGeom>
            <a:noFill/>
          </p:spPr>
          <p:txBody>
            <a:bodyPr wrap="square" rtlCol="0">
              <a:spAutoFit/>
            </a:bodyPr>
            <a:lstStyle/>
            <a:p>
              <a:pPr algn="ctr"/>
              <a:r>
                <a:rPr lang="en-US" altLang="zh-CN" sz="3200" dirty="0">
                  <a:solidFill>
                    <a:srgbClr val="00AF92"/>
                  </a:solidFill>
                  <a:effectLst>
                    <a:innerShdw blurRad="88900" dist="63500" dir="13500000">
                      <a:prstClr val="black">
                        <a:alpha val="50000"/>
                      </a:prstClr>
                    </a:innerShdw>
                  </a:effectLst>
                  <a:latin typeface="Impact" panose="020B0806030902050204" pitchFamily="34" charset="0"/>
                  <a:ea typeface="Hiragino Sans GB W6" panose="020B0600000000000000" pitchFamily="34" charset="-122"/>
                </a:rPr>
                <a:t>05</a:t>
              </a:r>
              <a:endParaRPr lang="zh-CN" altLang="en-US" sz="3200" dirty="0">
                <a:solidFill>
                  <a:srgbClr val="00AF92"/>
                </a:solidFill>
                <a:effectLst>
                  <a:innerShdw blurRad="88900" dist="63500" dir="13500000">
                    <a:prstClr val="black">
                      <a:alpha val="50000"/>
                    </a:prstClr>
                  </a:innerShdw>
                </a:effectLst>
                <a:latin typeface="Impact" panose="020B0806030902050204" pitchFamily="34" charset="0"/>
                <a:ea typeface="Hiragino Sans GB W6" panose="020B0600000000000000" pitchFamily="34" charset="-122"/>
              </a:endParaRPr>
            </a:p>
          </p:txBody>
        </p:sp>
      </p:grpSp>
      <p:grpSp>
        <p:nvGrpSpPr>
          <p:cNvPr id="118" name="组合 117"/>
          <p:cNvGrpSpPr/>
          <p:nvPr/>
        </p:nvGrpSpPr>
        <p:grpSpPr>
          <a:xfrm>
            <a:off x="6375920" y="4263471"/>
            <a:ext cx="1662412" cy="2070549"/>
            <a:chOff x="4043417" y="2073090"/>
            <a:chExt cx="1923258" cy="2396300"/>
          </a:xfrm>
        </p:grpSpPr>
        <p:grpSp>
          <p:nvGrpSpPr>
            <p:cNvPr id="119" name="组合 118"/>
            <p:cNvGrpSpPr/>
            <p:nvPr/>
          </p:nvGrpSpPr>
          <p:grpSpPr>
            <a:xfrm>
              <a:off x="4043417" y="2073090"/>
              <a:ext cx="1923258" cy="2396300"/>
              <a:chOff x="7380501" y="2927402"/>
              <a:chExt cx="2311887" cy="2880512"/>
            </a:xfrm>
          </p:grpSpPr>
          <p:sp>
            <p:nvSpPr>
              <p:cNvPr id="120" name="椭圆 50"/>
              <p:cNvSpPr/>
              <p:nvPr/>
            </p:nvSpPr>
            <p:spPr>
              <a:xfrm rot="18900000">
                <a:off x="7501948" y="2927402"/>
                <a:ext cx="2190440" cy="2880512"/>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1" fmla="*/ 13249 w 1687745"/>
                  <a:gd name="connsiteY0-2" fmla="*/ 1035368 h 2070736"/>
                  <a:gd name="connsiteX1-3" fmla="*/ 850497 w 1687745"/>
                  <a:gd name="connsiteY1-4" fmla="*/ 0 h 2070736"/>
                  <a:gd name="connsiteX2-5" fmla="*/ 1687745 w 1687745"/>
                  <a:gd name="connsiteY2-6" fmla="*/ 1035368 h 2070736"/>
                  <a:gd name="connsiteX3-7" fmla="*/ 850497 w 1687745"/>
                  <a:gd name="connsiteY3-8" fmla="*/ 2070736 h 2070736"/>
                  <a:gd name="connsiteX4-9" fmla="*/ 13249 w 1687745"/>
                  <a:gd name="connsiteY4-10" fmla="*/ 1035368 h 2070736"/>
                  <a:gd name="connsiteX0-11" fmla="*/ 13249 w 1696474"/>
                  <a:gd name="connsiteY0-12" fmla="*/ 1035368 h 2070736"/>
                  <a:gd name="connsiteX1-13" fmla="*/ 850497 w 1696474"/>
                  <a:gd name="connsiteY1-14" fmla="*/ 0 h 2070736"/>
                  <a:gd name="connsiteX2-15" fmla="*/ 1687745 w 1696474"/>
                  <a:gd name="connsiteY2-16" fmla="*/ 1035368 h 2070736"/>
                  <a:gd name="connsiteX3-17" fmla="*/ 850497 w 1696474"/>
                  <a:gd name="connsiteY3-18" fmla="*/ 2070736 h 2070736"/>
                  <a:gd name="connsiteX4-19" fmla="*/ 13249 w 1696474"/>
                  <a:gd name="connsiteY4-20" fmla="*/ 1035368 h 2070736"/>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ysClr val="windowText" lastClr="000000">
                      <a:alpha val="20000"/>
                    </a:sysClr>
                  </a:gs>
                  <a:gs pos="78000">
                    <a:sysClr val="windowText" lastClr="000000">
                      <a:alpha val="5000"/>
                    </a:sysClr>
                  </a:gs>
                  <a:gs pos="0">
                    <a:sysClr val="windowText" lastClr="000000"/>
                  </a:gs>
                  <a:gs pos="100000">
                    <a:sysClr val="windowText" lastClr="000000">
                      <a:alpha val="0"/>
                    </a:sysClr>
                  </a:gs>
                </a:gsLst>
                <a:lin ang="5400000" scaled="0"/>
              </a:gradFill>
              <a:ln w="25400" cap="flat" cmpd="sng" algn="ctr">
                <a:noFill/>
                <a:prstDash val="solid"/>
              </a:ln>
              <a:effectLst>
                <a:softEdge rad="355600"/>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21" name="椭圆 120"/>
              <p:cNvSpPr/>
              <p:nvPr/>
            </p:nvSpPr>
            <p:spPr>
              <a:xfrm>
                <a:off x="7567583" y="3243359"/>
                <a:ext cx="1344545" cy="1344543"/>
              </a:xfrm>
              <a:prstGeom prst="ellipse">
                <a:avLst/>
              </a:prstGeom>
              <a:gradFill>
                <a:gsLst>
                  <a:gs pos="43000">
                    <a:srgbClr val="F7F7F7"/>
                  </a:gs>
                  <a:gs pos="0">
                    <a:sysClr val="window" lastClr="FFFFFF">
                      <a:alpha val="99000"/>
                    </a:sysClr>
                  </a:gs>
                  <a:gs pos="100000">
                    <a:srgbClr val="B8C0C0"/>
                  </a:gs>
                </a:gsLst>
                <a:lin ang="2700000" scaled="1"/>
              </a:gradFill>
              <a:ln w="25400" cap="flat" cmpd="sng" algn="ctr">
                <a:noFill/>
                <a:prstDash val="solid"/>
              </a:ln>
              <a:effectLst>
                <a:outerShdw blurRad="139700" dist="88900" dir="2700000" algn="tl" rotWithShape="0">
                  <a:srgbClr val="494949">
                    <a:alpha val="30000"/>
                  </a:srgb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22" name="椭圆 121"/>
              <p:cNvSpPr/>
              <p:nvPr/>
            </p:nvSpPr>
            <p:spPr>
              <a:xfrm>
                <a:off x="7380501" y="3019185"/>
                <a:ext cx="1596494" cy="1596494"/>
              </a:xfrm>
              <a:prstGeom prst="ellipse">
                <a:avLst/>
              </a:prstGeom>
              <a:gradFill>
                <a:gsLst>
                  <a:gs pos="39000">
                    <a:sysClr val="window" lastClr="FFFFFF"/>
                  </a:gs>
                  <a:gs pos="53000">
                    <a:srgbClr val="F7F7F7"/>
                  </a:gs>
                  <a:gs pos="11000">
                    <a:sysClr val="window" lastClr="FFFFFF">
                      <a:alpha val="99000"/>
                    </a:sysClr>
                  </a:gs>
                  <a:gs pos="100000">
                    <a:srgbClr val="B8C0C0"/>
                  </a:gs>
                </a:gsLst>
                <a:lin ang="2700000" scaled="1"/>
              </a:gradFill>
              <a:ln w="25400" cap="flat" cmpd="sng" algn="ctr">
                <a:noFill/>
                <a:prstDash val="solid"/>
              </a:ln>
              <a:effectLst>
                <a:innerShdw blurRad="444500" dist="152400" dir="2700000">
                  <a:srgbClr val="5F6D6C">
                    <a:alpha val="36000"/>
                  </a:srgbClr>
                </a:inn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grpSp>
        <p:sp>
          <p:nvSpPr>
            <p:cNvPr id="123" name="文本框 133"/>
            <p:cNvSpPr txBox="1"/>
            <p:nvPr/>
          </p:nvSpPr>
          <p:spPr>
            <a:xfrm>
              <a:off x="4354331" y="2524271"/>
              <a:ext cx="715187" cy="676775"/>
            </a:xfrm>
            <a:prstGeom prst="rect">
              <a:avLst/>
            </a:prstGeom>
            <a:noFill/>
          </p:spPr>
          <p:txBody>
            <a:bodyPr wrap="square" rtlCol="0">
              <a:spAutoFit/>
            </a:bodyPr>
            <a:lstStyle/>
            <a:p>
              <a:pPr algn="ctr"/>
              <a:r>
                <a:rPr lang="en-US" altLang="zh-CN" sz="3200" dirty="0">
                  <a:solidFill>
                    <a:srgbClr val="C65885"/>
                  </a:solidFill>
                  <a:effectLst>
                    <a:innerShdw blurRad="88900" dist="63500" dir="13500000">
                      <a:prstClr val="black">
                        <a:alpha val="50000"/>
                      </a:prstClr>
                    </a:innerShdw>
                  </a:effectLst>
                  <a:latin typeface="Impact" panose="020B0806030902050204" pitchFamily="34" charset="0"/>
                  <a:ea typeface="Hiragino Sans GB W6" panose="020B0600000000000000" pitchFamily="34" charset="-122"/>
                </a:rPr>
                <a:t>04</a:t>
              </a:r>
              <a:endParaRPr lang="zh-CN" altLang="en-US" sz="3200" dirty="0">
                <a:solidFill>
                  <a:srgbClr val="C65885"/>
                </a:solidFill>
                <a:effectLst>
                  <a:innerShdw blurRad="88900" dist="63500" dir="13500000">
                    <a:prstClr val="black">
                      <a:alpha val="50000"/>
                    </a:prstClr>
                  </a:innerShdw>
                </a:effectLst>
                <a:latin typeface="Impact" panose="020B0806030902050204" pitchFamily="34" charset="0"/>
                <a:ea typeface="Hiragino Sans GB W6" panose="020B0600000000000000" pitchFamily="34" charset="-122"/>
              </a:endParaRPr>
            </a:p>
          </p:txBody>
        </p:sp>
      </p:grpSp>
      <p:grpSp>
        <p:nvGrpSpPr>
          <p:cNvPr id="124" name="组合 123"/>
          <p:cNvGrpSpPr/>
          <p:nvPr/>
        </p:nvGrpSpPr>
        <p:grpSpPr>
          <a:xfrm>
            <a:off x="3836923" y="2846949"/>
            <a:ext cx="1662412" cy="2070549"/>
            <a:chOff x="4043417" y="2073090"/>
            <a:chExt cx="1923258" cy="2396300"/>
          </a:xfrm>
        </p:grpSpPr>
        <p:grpSp>
          <p:nvGrpSpPr>
            <p:cNvPr id="125" name="组合 124"/>
            <p:cNvGrpSpPr/>
            <p:nvPr/>
          </p:nvGrpSpPr>
          <p:grpSpPr>
            <a:xfrm>
              <a:off x="4043417" y="2073090"/>
              <a:ext cx="1923258" cy="2396300"/>
              <a:chOff x="7380501" y="2927402"/>
              <a:chExt cx="2311887" cy="2880512"/>
            </a:xfrm>
          </p:grpSpPr>
          <p:sp>
            <p:nvSpPr>
              <p:cNvPr id="126" name="椭圆 50"/>
              <p:cNvSpPr/>
              <p:nvPr/>
            </p:nvSpPr>
            <p:spPr>
              <a:xfrm rot="18900000">
                <a:off x="7501948" y="2927402"/>
                <a:ext cx="2190440" cy="2880512"/>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1" fmla="*/ 13249 w 1687745"/>
                  <a:gd name="connsiteY0-2" fmla="*/ 1035368 h 2070736"/>
                  <a:gd name="connsiteX1-3" fmla="*/ 850497 w 1687745"/>
                  <a:gd name="connsiteY1-4" fmla="*/ 0 h 2070736"/>
                  <a:gd name="connsiteX2-5" fmla="*/ 1687745 w 1687745"/>
                  <a:gd name="connsiteY2-6" fmla="*/ 1035368 h 2070736"/>
                  <a:gd name="connsiteX3-7" fmla="*/ 850497 w 1687745"/>
                  <a:gd name="connsiteY3-8" fmla="*/ 2070736 h 2070736"/>
                  <a:gd name="connsiteX4-9" fmla="*/ 13249 w 1687745"/>
                  <a:gd name="connsiteY4-10" fmla="*/ 1035368 h 2070736"/>
                  <a:gd name="connsiteX0-11" fmla="*/ 13249 w 1696474"/>
                  <a:gd name="connsiteY0-12" fmla="*/ 1035368 h 2070736"/>
                  <a:gd name="connsiteX1-13" fmla="*/ 850497 w 1696474"/>
                  <a:gd name="connsiteY1-14" fmla="*/ 0 h 2070736"/>
                  <a:gd name="connsiteX2-15" fmla="*/ 1687745 w 1696474"/>
                  <a:gd name="connsiteY2-16" fmla="*/ 1035368 h 2070736"/>
                  <a:gd name="connsiteX3-17" fmla="*/ 850497 w 1696474"/>
                  <a:gd name="connsiteY3-18" fmla="*/ 2070736 h 2070736"/>
                  <a:gd name="connsiteX4-19" fmla="*/ 13249 w 1696474"/>
                  <a:gd name="connsiteY4-20" fmla="*/ 1035368 h 2070736"/>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ysClr val="windowText" lastClr="000000">
                      <a:alpha val="20000"/>
                    </a:sysClr>
                  </a:gs>
                  <a:gs pos="78000">
                    <a:sysClr val="windowText" lastClr="000000">
                      <a:alpha val="5000"/>
                    </a:sysClr>
                  </a:gs>
                  <a:gs pos="0">
                    <a:sysClr val="windowText" lastClr="000000"/>
                  </a:gs>
                  <a:gs pos="100000">
                    <a:sysClr val="windowText" lastClr="000000">
                      <a:alpha val="0"/>
                    </a:sysClr>
                  </a:gs>
                </a:gsLst>
                <a:lin ang="5400000" scaled="0"/>
              </a:gradFill>
              <a:ln w="25400" cap="flat" cmpd="sng" algn="ctr">
                <a:noFill/>
                <a:prstDash val="solid"/>
              </a:ln>
              <a:effectLst>
                <a:softEdge rad="355600"/>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27" name="椭圆 126"/>
              <p:cNvSpPr/>
              <p:nvPr/>
            </p:nvSpPr>
            <p:spPr>
              <a:xfrm>
                <a:off x="7567583" y="3243359"/>
                <a:ext cx="1344545" cy="1344543"/>
              </a:xfrm>
              <a:prstGeom prst="ellipse">
                <a:avLst/>
              </a:prstGeom>
              <a:gradFill>
                <a:gsLst>
                  <a:gs pos="43000">
                    <a:srgbClr val="F7F7F7"/>
                  </a:gs>
                  <a:gs pos="0">
                    <a:sysClr val="window" lastClr="FFFFFF">
                      <a:alpha val="99000"/>
                    </a:sysClr>
                  </a:gs>
                  <a:gs pos="100000">
                    <a:srgbClr val="B8C0C0"/>
                  </a:gs>
                </a:gsLst>
                <a:lin ang="2700000" scaled="1"/>
              </a:gradFill>
              <a:ln w="25400" cap="flat" cmpd="sng" algn="ctr">
                <a:noFill/>
                <a:prstDash val="solid"/>
              </a:ln>
              <a:effectLst>
                <a:outerShdw blurRad="139700" dist="88900" dir="2700000" algn="tl" rotWithShape="0">
                  <a:srgbClr val="494949">
                    <a:alpha val="30000"/>
                  </a:srgb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28" name="椭圆 127"/>
              <p:cNvSpPr/>
              <p:nvPr/>
            </p:nvSpPr>
            <p:spPr>
              <a:xfrm>
                <a:off x="7380501" y="3019185"/>
                <a:ext cx="1596494" cy="1596494"/>
              </a:xfrm>
              <a:prstGeom prst="ellipse">
                <a:avLst/>
              </a:prstGeom>
              <a:gradFill>
                <a:gsLst>
                  <a:gs pos="39000">
                    <a:sysClr val="window" lastClr="FFFFFF"/>
                  </a:gs>
                  <a:gs pos="53000">
                    <a:srgbClr val="F7F7F7"/>
                  </a:gs>
                  <a:gs pos="11000">
                    <a:sysClr val="window" lastClr="FFFFFF">
                      <a:alpha val="99000"/>
                    </a:sysClr>
                  </a:gs>
                  <a:gs pos="100000">
                    <a:srgbClr val="B8C0C0"/>
                  </a:gs>
                </a:gsLst>
                <a:lin ang="2700000" scaled="1"/>
              </a:gradFill>
              <a:ln w="25400" cap="flat" cmpd="sng" algn="ctr">
                <a:noFill/>
                <a:prstDash val="solid"/>
              </a:ln>
              <a:effectLst>
                <a:innerShdw blurRad="444500" dist="152400" dir="2700000">
                  <a:srgbClr val="5F6D6C">
                    <a:alpha val="36000"/>
                  </a:srgbClr>
                </a:inn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grpSp>
        <p:sp>
          <p:nvSpPr>
            <p:cNvPr id="129" name="文本框 139"/>
            <p:cNvSpPr txBox="1"/>
            <p:nvPr/>
          </p:nvSpPr>
          <p:spPr>
            <a:xfrm>
              <a:off x="4285877" y="2524271"/>
              <a:ext cx="783642" cy="676619"/>
            </a:xfrm>
            <a:prstGeom prst="rect">
              <a:avLst/>
            </a:prstGeom>
            <a:noFill/>
          </p:spPr>
          <p:txBody>
            <a:bodyPr wrap="square" rtlCol="0">
              <a:spAutoFit/>
            </a:bodyPr>
            <a:lstStyle/>
            <a:p>
              <a:pPr algn="ctr"/>
              <a:r>
                <a:rPr lang="en-US" altLang="zh-CN" sz="3200" dirty="0">
                  <a:solidFill>
                    <a:srgbClr val="663A77"/>
                  </a:solidFill>
                  <a:effectLst>
                    <a:innerShdw blurRad="88900" dist="63500" dir="13500000">
                      <a:prstClr val="black">
                        <a:alpha val="50000"/>
                      </a:prstClr>
                    </a:innerShdw>
                  </a:effectLst>
                  <a:latin typeface="Impact" panose="020B0806030902050204" pitchFamily="34" charset="0"/>
                  <a:ea typeface="Hiragino Sans GB W6" panose="020B0600000000000000" pitchFamily="34" charset="-122"/>
                </a:rPr>
                <a:t>06</a:t>
              </a:r>
              <a:endParaRPr lang="zh-CN" altLang="en-US" sz="3200" dirty="0">
                <a:solidFill>
                  <a:srgbClr val="663A77"/>
                </a:solidFill>
                <a:effectLst>
                  <a:innerShdw blurRad="88900" dist="63500" dir="13500000">
                    <a:prstClr val="black">
                      <a:alpha val="50000"/>
                    </a:prstClr>
                  </a:innerShdw>
                </a:effectLst>
                <a:latin typeface="Impact" panose="020B0806030902050204" pitchFamily="34" charset="0"/>
                <a:ea typeface="Hiragino Sans GB W6" panose="020B0600000000000000" pitchFamily="34" charset="-122"/>
              </a:endParaRPr>
            </a:p>
          </p:txBody>
        </p:sp>
      </p:grpSp>
      <p:grpSp>
        <p:nvGrpSpPr>
          <p:cNvPr id="130" name="组合 129"/>
          <p:cNvGrpSpPr/>
          <p:nvPr/>
        </p:nvGrpSpPr>
        <p:grpSpPr>
          <a:xfrm>
            <a:off x="7138312" y="2846949"/>
            <a:ext cx="1662412" cy="2070549"/>
            <a:chOff x="4043417" y="2073090"/>
            <a:chExt cx="1923258" cy="2396300"/>
          </a:xfrm>
        </p:grpSpPr>
        <p:grpSp>
          <p:nvGrpSpPr>
            <p:cNvPr id="131" name="组合 130"/>
            <p:cNvGrpSpPr/>
            <p:nvPr/>
          </p:nvGrpSpPr>
          <p:grpSpPr>
            <a:xfrm>
              <a:off x="4043417" y="2073090"/>
              <a:ext cx="1923258" cy="2396300"/>
              <a:chOff x="7380501" y="2927402"/>
              <a:chExt cx="2311887" cy="2880512"/>
            </a:xfrm>
          </p:grpSpPr>
          <p:sp>
            <p:nvSpPr>
              <p:cNvPr id="132" name="椭圆 50"/>
              <p:cNvSpPr/>
              <p:nvPr/>
            </p:nvSpPr>
            <p:spPr>
              <a:xfrm rot="18900000">
                <a:off x="7501948" y="2927402"/>
                <a:ext cx="2190440" cy="2880512"/>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1" fmla="*/ 13249 w 1687745"/>
                  <a:gd name="connsiteY0-2" fmla="*/ 1035368 h 2070736"/>
                  <a:gd name="connsiteX1-3" fmla="*/ 850497 w 1687745"/>
                  <a:gd name="connsiteY1-4" fmla="*/ 0 h 2070736"/>
                  <a:gd name="connsiteX2-5" fmla="*/ 1687745 w 1687745"/>
                  <a:gd name="connsiteY2-6" fmla="*/ 1035368 h 2070736"/>
                  <a:gd name="connsiteX3-7" fmla="*/ 850497 w 1687745"/>
                  <a:gd name="connsiteY3-8" fmla="*/ 2070736 h 2070736"/>
                  <a:gd name="connsiteX4-9" fmla="*/ 13249 w 1687745"/>
                  <a:gd name="connsiteY4-10" fmla="*/ 1035368 h 2070736"/>
                  <a:gd name="connsiteX0-11" fmla="*/ 13249 w 1696474"/>
                  <a:gd name="connsiteY0-12" fmla="*/ 1035368 h 2070736"/>
                  <a:gd name="connsiteX1-13" fmla="*/ 850497 w 1696474"/>
                  <a:gd name="connsiteY1-14" fmla="*/ 0 h 2070736"/>
                  <a:gd name="connsiteX2-15" fmla="*/ 1687745 w 1696474"/>
                  <a:gd name="connsiteY2-16" fmla="*/ 1035368 h 2070736"/>
                  <a:gd name="connsiteX3-17" fmla="*/ 850497 w 1696474"/>
                  <a:gd name="connsiteY3-18" fmla="*/ 2070736 h 2070736"/>
                  <a:gd name="connsiteX4-19" fmla="*/ 13249 w 1696474"/>
                  <a:gd name="connsiteY4-20" fmla="*/ 1035368 h 2070736"/>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ysClr val="windowText" lastClr="000000">
                      <a:alpha val="20000"/>
                    </a:sysClr>
                  </a:gs>
                  <a:gs pos="78000">
                    <a:sysClr val="windowText" lastClr="000000">
                      <a:alpha val="5000"/>
                    </a:sysClr>
                  </a:gs>
                  <a:gs pos="0">
                    <a:sysClr val="windowText" lastClr="000000"/>
                  </a:gs>
                  <a:gs pos="100000">
                    <a:sysClr val="windowText" lastClr="000000">
                      <a:alpha val="0"/>
                    </a:sysClr>
                  </a:gs>
                </a:gsLst>
                <a:lin ang="5400000" scaled="0"/>
              </a:gradFill>
              <a:ln w="25400" cap="flat" cmpd="sng" algn="ctr">
                <a:noFill/>
                <a:prstDash val="solid"/>
              </a:ln>
              <a:effectLst>
                <a:softEdge rad="355600"/>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33" name="椭圆 132"/>
              <p:cNvSpPr/>
              <p:nvPr/>
            </p:nvSpPr>
            <p:spPr>
              <a:xfrm>
                <a:off x="7567583" y="3243359"/>
                <a:ext cx="1344545" cy="1344543"/>
              </a:xfrm>
              <a:prstGeom prst="ellipse">
                <a:avLst/>
              </a:prstGeom>
              <a:gradFill>
                <a:gsLst>
                  <a:gs pos="43000">
                    <a:srgbClr val="F7F7F7"/>
                  </a:gs>
                  <a:gs pos="0">
                    <a:sysClr val="window" lastClr="FFFFFF">
                      <a:alpha val="99000"/>
                    </a:sysClr>
                  </a:gs>
                  <a:gs pos="100000">
                    <a:srgbClr val="B8C0C0"/>
                  </a:gs>
                </a:gsLst>
                <a:lin ang="2700000" scaled="1"/>
              </a:gradFill>
              <a:ln w="25400" cap="flat" cmpd="sng" algn="ctr">
                <a:noFill/>
                <a:prstDash val="solid"/>
              </a:ln>
              <a:effectLst>
                <a:outerShdw blurRad="139700" dist="88900" dir="2700000" algn="tl" rotWithShape="0">
                  <a:srgbClr val="494949">
                    <a:alpha val="30000"/>
                  </a:srgb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34" name="椭圆 133"/>
              <p:cNvSpPr/>
              <p:nvPr/>
            </p:nvSpPr>
            <p:spPr>
              <a:xfrm>
                <a:off x="7380501" y="3019185"/>
                <a:ext cx="1596494" cy="1596494"/>
              </a:xfrm>
              <a:prstGeom prst="ellipse">
                <a:avLst/>
              </a:prstGeom>
              <a:gradFill>
                <a:gsLst>
                  <a:gs pos="39000">
                    <a:sysClr val="window" lastClr="FFFFFF"/>
                  </a:gs>
                  <a:gs pos="53000">
                    <a:srgbClr val="F7F7F7"/>
                  </a:gs>
                  <a:gs pos="11000">
                    <a:sysClr val="window" lastClr="FFFFFF">
                      <a:alpha val="99000"/>
                    </a:sysClr>
                  </a:gs>
                  <a:gs pos="100000">
                    <a:srgbClr val="B8C0C0"/>
                  </a:gs>
                </a:gsLst>
                <a:lin ang="2700000" scaled="1"/>
              </a:gradFill>
              <a:ln w="25400" cap="flat" cmpd="sng" algn="ctr">
                <a:noFill/>
                <a:prstDash val="solid"/>
              </a:ln>
              <a:effectLst>
                <a:innerShdw blurRad="444500" dist="152400" dir="2700000">
                  <a:srgbClr val="5F6D6C">
                    <a:alpha val="36000"/>
                  </a:srgbClr>
                </a:inn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grpSp>
        <p:sp>
          <p:nvSpPr>
            <p:cNvPr id="135" name="文本框 145"/>
            <p:cNvSpPr txBox="1"/>
            <p:nvPr/>
          </p:nvSpPr>
          <p:spPr>
            <a:xfrm>
              <a:off x="4354331" y="2524271"/>
              <a:ext cx="715187" cy="676775"/>
            </a:xfrm>
            <a:prstGeom prst="rect">
              <a:avLst/>
            </a:prstGeom>
            <a:noFill/>
          </p:spPr>
          <p:txBody>
            <a:bodyPr wrap="square" rtlCol="0">
              <a:spAutoFit/>
            </a:bodyPr>
            <a:lstStyle/>
            <a:p>
              <a:pPr algn="ctr"/>
              <a:r>
                <a:rPr lang="en-US" altLang="zh-CN" sz="3200" dirty="0">
                  <a:solidFill>
                    <a:srgbClr val="E87071"/>
                  </a:solidFill>
                  <a:effectLst>
                    <a:innerShdw blurRad="88900" dist="63500" dir="13500000">
                      <a:prstClr val="black">
                        <a:alpha val="50000"/>
                      </a:prstClr>
                    </a:innerShdw>
                  </a:effectLst>
                  <a:latin typeface="Impact" panose="020B0806030902050204" pitchFamily="34" charset="0"/>
                  <a:ea typeface="Hiragino Sans GB W6" panose="020B0600000000000000" pitchFamily="34" charset="-122"/>
                </a:rPr>
                <a:t>03</a:t>
              </a:r>
              <a:endParaRPr lang="zh-CN" altLang="en-US" sz="3200" dirty="0">
                <a:solidFill>
                  <a:srgbClr val="E87071"/>
                </a:solidFill>
                <a:effectLst>
                  <a:innerShdw blurRad="88900" dist="63500" dir="13500000">
                    <a:prstClr val="black">
                      <a:alpha val="50000"/>
                    </a:prstClr>
                  </a:innerShdw>
                </a:effectLst>
                <a:latin typeface="Impact" panose="020B0806030902050204" pitchFamily="34" charset="0"/>
                <a:ea typeface="Hiragino Sans GB W6" panose="020B0600000000000000" pitchFamily="34" charset="-122"/>
              </a:endParaRPr>
            </a:p>
          </p:txBody>
        </p:sp>
      </p:grpSp>
      <p:grpSp>
        <p:nvGrpSpPr>
          <p:cNvPr id="136" name="Group 11"/>
          <p:cNvGrpSpPr>
            <a:grpSpLocks noChangeAspect="1"/>
          </p:cNvGrpSpPr>
          <p:nvPr/>
        </p:nvGrpSpPr>
        <p:grpSpPr bwMode="auto">
          <a:xfrm>
            <a:off x="8194914" y="1543463"/>
            <a:ext cx="409273" cy="355618"/>
            <a:chOff x="4838" y="1902"/>
            <a:chExt cx="497" cy="432"/>
          </a:xfrm>
          <a:solidFill>
            <a:srgbClr val="01ACBE"/>
          </a:solidFill>
        </p:grpSpPr>
        <p:sp>
          <p:nvSpPr>
            <p:cNvPr id="137" name="Freeform 12"/>
            <p:cNvSpPr>
              <a:spLocks noEditPoints="1"/>
            </p:cNvSpPr>
            <p:nvPr/>
          </p:nvSpPr>
          <p:spPr bwMode="auto">
            <a:xfrm>
              <a:off x="5001" y="1999"/>
              <a:ext cx="334" cy="335"/>
            </a:xfrm>
            <a:custGeom>
              <a:avLst/>
              <a:gdLst>
                <a:gd name="T0" fmla="*/ 9 w 80"/>
                <a:gd name="T1" fmla="*/ 19 h 80"/>
                <a:gd name="T2" fmla="*/ 10 w 80"/>
                <a:gd name="T3" fmla="*/ 26 h 80"/>
                <a:gd name="T4" fmla="*/ 5 w 80"/>
                <a:gd name="T5" fmla="*/ 27 h 80"/>
                <a:gd name="T6" fmla="*/ 0 w 80"/>
                <a:gd name="T7" fmla="*/ 31 h 80"/>
                <a:gd name="T8" fmla="*/ 3 w 80"/>
                <a:gd name="T9" fmla="*/ 37 h 80"/>
                <a:gd name="T10" fmla="*/ 7 w 80"/>
                <a:gd name="T11" fmla="*/ 42 h 80"/>
                <a:gd name="T12" fmla="*/ 3 w 80"/>
                <a:gd name="T13" fmla="*/ 46 h 80"/>
                <a:gd name="T14" fmla="*/ 1 w 80"/>
                <a:gd name="T15" fmla="*/ 52 h 80"/>
                <a:gd name="T16" fmla="*/ 7 w 80"/>
                <a:gd name="T17" fmla="*/ 56 h 80"/>
                <a:gd name="T18" fmla="*/ 11 w 80"/>
                <a:gd name="T19" fmla="*/ 57 h 80"/>
                <a:gd name="T20" fmla="*/ 11 w 80"/>
                <a:gd name="T21" fmla="*/ 63 h 80"/>
                <a:gd name="T22" fmla="*/ 13 w 80"/>
                <a:gd name="T23" fmla="*/ 70 h 80"/>
                <a:gd name="T24" fmla="*/ 19 w 80"/>
                <a:gd name="T25" fmla="*/ 70 h 80"/>
                <a:gd name="T26" fmla="*/ 25 w 80"/>
                <a:gd name="T27" fmla="*/ 70 h 80"/>
                <a:gd name="T28" fmla="*/ 27 w 80"/>
                <a:gd name="T29" fmla="*/ 74 h 80"/>
                <a:gd name="T30" fmla="*/ 31 w 80"/>
                <a:gd name="T31" fmla="*/ 79 h 80"/>
                <a:gd name="T32" fmla="*/ 37 w 80"/>
                <a:gd name="T33" fmla="*/ 76 h 80"/>
                <a:gd name="T34" fmla="*/ 42 w 80"/>
                <a:gd name="T35" fmla="*/ 73 h 80"/>
                <a:gd name="T36" fmla="*/ 46 w 80"/>
                <a:gd name="T37" fmla="*/ 76 h 80"/>
                <a:gd name="T38" fmla="*/ 52 w 80"/>
                <a:gd name="T39" fmla="*/ 78 h 80"/>
                <a:gd name="T40" fmla="*/ 56 w 80"/>
                <a:gd name="T41" fmla="*/ 73 h 80"/>
                <a:gd name="T42" fmla="*/ 58 w 80"/>
                <a:gd name="T43" fmla="*/ 67 h 80"/>
                <a:gd name="T44" fmla="*/ 63 w 80"/>
                <a:gd name="T45" fmla="*/ 68 h 80"/>
                <a:gd name="T46" fmla="*/ 69 w 80"/>
                <a:gd name="T47" fmla="*/ 67 h 80"/>
                <a:gd name="T48" fmla="*/ 70 w 80"/>
                <a:gd name="T49" fmla="*/ 60 h 80"/>
                <a:gd name="T50" fmla="*/ 69 w 80"/>
                <a:gd name="T51" fmla="*/ 54 h 80"/>
                <a:gd name="T52" fmla="*/ 74 w 80"/>
                <a:gd name="T53" fmla="*/ 53 h 80"/>
                <a:gd name="T54" fmla="*/ 79 w 80"/>
                <a:gd name="T55" fmla="*/ 48 h 80"/>
                <a:gd name="T56" fmla="*/ 76 w 80"/>
                <a:gd name="T57" fmla="*/ 42 h 80"/>
                <a:gd name="T58" fmla="*/ 72 w 80"/>
                <a:gd name="T59" fmla="*/ 37 h 80"/>
                <a:gd name="T60" fmla="*/ 76 w 80"/>
                <a:gd name="T61" fmla="*/ 34 h 80"/>
                <a:gd name="T62" fmla="*/ 78 w 80"/>
                <a:gd name="T63" fmla="*/ 27 h 80"/>
                <a:gd name="T64" fmla="*/ 73 w 80"/>
                <a:gd name="T65" fmla="*/ 24 h 80"/>
                <a:gd name="T66" fmla="*/ 67 w 80"/>
                <a:gd name="T67" fmla="*/ 21 h 80"/>
                <a:gd name="T68" fmla="*/ 68 w 80"/>
                <a:gd name="T69" fmla="*/ 16 h 80"/>
                <a:gd name="T70" fmla="*/ 67 w 80"/>
                <a:gd name="T71" fmla="*/ 10 h 80"/>
                <a:gd name="T72" fmla="*/ 60 w 80"/>
                <a:gd name="T73" fmla="*/ 9 h 80"/>
                <a:gd name="T74" fmla="*/ 54 w 80"/>
                <a:gd name="T75" fmla="*/ 10 h 80"/>
                <a:gd name="T76" fmla="*/ 52 w 80"/>
                <a:gd name="T77" fmla="*/ 5 h 80"/>
                <a:gd name="T78" fmla="*/ 48 w 80"/>
                <a:gd name="T79" fmla="*/ 0 h 80"/>
                <a:gd name="T80" fmla="*/ 42 w 80"/>
                <a:gd name="T81" fmla="*/ 3 h 80"/>
                <a:gd name="T82" fmla="*/ 37 w 80"/>
                <a:gd name="T83" fmla="*/ 7 h 80"/>
                <a:gd name="T84" fmla="*/ 33 w 80"/>
                <a:gd name="T85" fmla="*/ 3 h 80"/>
                <a:gd name="T86" fmla="*/ 27 w 80"/>
                <a:gd name="T87" fmla="*/ 1 h 80"/>
                <a:gd name="T88" fmla="*/ 23 w 80"/>
                <a:gd name="T89" fmla="*/ 7 h 80"/>
                <a:gd name="T90" fmla="*/ 21 w 80"/>
                <a:gd name="T91" fmla="*/ 13 h 80"/>
                <a:gd name="T92" fmla="*/ 16 w 80"/>
                <a:gd name="T93" fmla="*/ 11 h 80"/>
                <a:gd name="T94" fmla="*/ 10 w 80"/>
                <a:gd name="T95" fmla="*/ 13 h 80"/>
                <a:gd name="T96" fmla="*/ 9 w 80"/>
                <a:gd name="T97" fmla="*/ 19 h 80"/>
                <a:gd name="T98" fmla="*/ 32 w 80"/>
                <a:gd name="T99" fmla="*/ 18 h 80"/>
                <a:gd name="T100" fmla="*/ 62 w 80"/>
                <a:gd name="T101" fmla="*/ 33 h 80"/>
                <a:gd name="T102" fmla="*/ 47 w 80"/>
                <a:gd name="T103" fmla="*/ 62 h 80"/>
                <a:gd name="T104" fmla="*/ 18 w 80"/>
                <a:gd name="T105" fmla="*/ 47 h 80"/>
                <a:gd name="T106" fmla="*/ 32 w 80"/>
                <a:gd name="T107" fmla="*/ 1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80">
                  <a:moveTo>
                    <a:pt x="9" y="19"/>
                  </a:moveTo>
                  <a:cubicBezTo>
                    <a:pt x="11" y="21"/>
                    <a:pt x="10" y="25"/>
                    <a:pt x="10" y="26"/>
                  </a:cubicBezTo>
                  <a:cubicBezTo>
                    <a:pt x="9" y="27"/>
                    <a:pt x="7" y="27"/>
                    <a:pt x="5" y="27"/>
                  </a:cubicBezTo>
                  <a:cubicBezTo>
                    <a:pt x="3" y="26"/>
                    <a:pt x="1" y="28"/>
                    <a:pt x="0" y="31"/>
                  </a:cubicBezTo>
                  <a:cubicBezTo>
                    <a:pt x="0" y="34"/>
                    <a:pt x="1" y="37"/>
                    <a:pt x="3" y="37"/>
                  </a:cubicBezTo>
                  <a:cubicBezTo>
                    <a:pt x="5" y="38"/>
                    <a:pt x="7" y="41"/>
                    <a:pt x="7" y="42"/>
                  </a:cubicBezTo>
                  <a:cubicBezTo>
                    <a:pt x="7" y="44"/>
                    <a:pt x="5" y="45"/>
                    <a:pt x="3" y="46"/>
                  </a:cubicBezTo>
                  <a:cubicBezTo>
                    <a:pt x="1" y="47"/>
                    <a:pt x="0" y="49"/>
                    <a:pt x="1" y="52"/>
                  </a:cubicBezTo>
                  <a:cubicBezTo>
                    <a:pt x="2" y="55"/>
                    <a:pt x="4" y="57"/>
                    <a:pt x="7" y="56"/>
                  </a:cubicBezTo>
                  <a:cubicBezTo>
                    <a:pt x="9" y="55"/>
                    <a:pt x="11" y="56"/>
                    <a:pt x="11" y="57"/>
                  </a:cubicBezTo>
                  <a:cubicBezTo>
                    <a:pt x="12" y="58"/>
                    <a:pt x="13" y="62"/>
                    <a:pt x="11" y="63"/>
                  </a:cubicBezTo>
                  <a:cubicBezTo>
                    <a:pt x="10" y="65"/>
                    <a:pt x="10" y="68"/>
                    <a:pt x="13" y="70"/>
                  </a:cubicBezTo>
                  <a:cubicBezTo>
                    <a:pt x="15" y="72"/>
                    <a:pt x="18" y="72"/>
                    <a:pt x="19" y="70"/>
                  </a:cubicBezTo>
                  <a:cubicBezTo>
                    <a:pt x="20" y="69"/>
                    <a:pt x="24" y="69"/>
                    <a:pt x="25" y="70"/>
                  </a:cubicBezTo>
                  <a:cubicBezTo>
                    <a:pt x="27" y="70"/>
                    <a:pt x="27" y="72"/>
                    <a:pt x="27" y="74"/>
                  </a:cubicBezTo>
                  <a:cubicBezTo>
                    <a:pt x="26" y="76"/>
                    <a:pt x="28" y="78"/>
                    <a:pt x="31" y="79"/>
                  </a:cubicBezTo>
                  <a:cubicBezTo>
                    <a:pt x="34" y="80"/>
                    <a:pt x="37" y="79"/>
                    <a:pt x="37" y="76"/>
                  </a:cubicBezTo>
                  <a:cubicBezTo>
                    <a:pt x="37" y="74"/>
                    <a:pt x="41" y="73"/>
                    <a:pt x="42" y="73"/>
                  </a:cubicBezTo>
                  <a:cubicBezTo>
                    <a:pt x="43" y="72"/>
                    <a:pt x="45" y="74"/>
                    <a:pt x="46" y="76"/>
                  </a:cubicBezTo>
                  <a:cubicBezTo>
                    <a:pt x="46" y="78"/>
                    <a:pt x="49" y="79"/>
                    <a:pt x="52" y="78"/>
                  </a:cubicBezTo>
                  <a:cubicBezTo>
                    <a:pt x="55" y="77"/>
                    <a:pt x="56" y="75"/>
                    <a:pt x="56" y="73"/>
                  </a:cubicBezTo>
                  <a:cubicBezTo>
                    <a:pt x="55" y="71"/>
                    <a:pt x="57" y="68"/>
                    <a:pt x="58" y="67"/>
                  </a:cubicBezTo>
                  <a:cubicBezTo>
                    <a:pt x="59" y="66"/>
                    <a:pt x="61" y="67"/>
                    <a:pt x="63" y="68"/>
                  </a:cubicBezTo>
                  <a:cubicBezTo>
                    <a:pt x="65" y="70"/>
                    <a:pt x="67" y="69"/>
                    <a:pt x="69" y="67"/>
                  </a:cubicBezTo>
                  <a:cubicBezTo>
                    <a:pt x="71" y="65"/>
                    <a:pt x="72" y="62"/>
                    <a:pt x="70" y="60"/>
                  </a:cubicBezTo>
                  <a:cubicBezTo>
                    <a:pt x="69" y="59"/>
                    <a:pt x="69" y="55"/>
                    <a:pt x="69" y="54"/>
                  </a:cubicBezTo>
                  <a:cubicBezTo>
                    <a:pt x="70" y="53"/>
                    <a:pt x="72" y="52"/>
                    <a:pt x="74" y="53"/>
                  </a:cubicBezTo>
                  <a:cubicBezTo>
                    <a:pt x="76" y="53"/>
                    <a:pt x="78" y="51"/>
                    <a:pt x="79" y="48"/>
                  </a:cubicBezTo>
                  <a:cubicBezTo>
                    <a:pt x="80" y="45"/>
                    <a:pt x="78" y="43"/>
                    <a:pt x="76" y="42"/>
                  </a:cubicBezTo>
                  <a:cubicBezTo>
                    <a:pt x="74" y="42"/>
                    <a:pt x="72" y="38"/>
                    <a:pt x="72" y="37"/>
                  </a:cubicBezTo>
                  <a:cubicBezTo>
                    <a:pt x="72" y="36"/>
                    <a:pt x="74" y="34"/>
                    <a:pt x="76" y="34"/>
                  </a:cubicBezTo>
                  <a:cubicBezTo>
                    <a:pt x="78" y="33"/>
                    <a:pt x="79" y="30"/>
                    <a:pt x="78" y="27"/>
                  </a:cubicBezTo>
                  <a:cubicBezTo>
                    <a:pt x="77" y="25"/>
                    <a:pt x="75" y="23"/>
                    <a:pt x="73" y="24"/>
                  </a:cubicBezTo>
                  <a:cubicBezTo>
                    <a:pt x="71" y="24"/>
                    <a:pt x="67" y="22"/>
                    <a:pt x="67" y="21"/>
                  </a:cubicBezTo>
                  <a:cubicBezTo>
                    <a:pt x="66" y="20"/>
                    <a:pt x="66" y="18"/>
                    <a:pt x="68" y="16"/>
                  </a:cubicBezTo>
                  <a:cubicBezTo>
                    <a:pt x="69" y="15"/>
                    <a:pt x="69" y="12"/>
                    <a:pt x="67" y="10"/>
                  </a:cubicBezTo>
                  <a:cubicBezTo>
                    <a:pt x="64" y="8"/>
                    <a:pt x="61" y="8"/>
                    <a:pt x="60" y="9"/>
                  </a:cubicBezTo>
                  <a:cubicBezTo>
                    <a:pt x="59" y="11"/>
                    <a:pt x="55" y="10"/>
                    <a:pt x="54" y="10"/>
                  </a:cubicBezTo>
                  <a:cubicBezTo>
                    <a:pt x="52" y="9"/>
                    <a:pt x="52" y="7"/>
                    <a:pt x="52" y="5"/>
                  </a:cubicBezTo>
                  <a:cubicBezTo>
                    <a:pt x="53" y="3"/>
                    <a:pt x="51" y="1"/>
                    <a:pt x="48" y="0"/>
                  </a:cubicBezTo>
                  <a:cubicBezTo>
                    <a:pt x="45" y="0"/>
                    <a:pt x="42" y="1"/>
                    <a:pt x="42" y="3"/>
                  </a:cubicBezTo>
                  <a:cubicBezTo>
                    <a:pt x="42" y="5"/>
                    <a:pt x="38" y="7"/>
                    <a:pt x="37" y="7"/>
                  </a:cubicBezTo>
                  <a:cubicBezTo>
                    <a:pt x="36" y="7"/>
                    <a:pt x="34" y="5"/>
                    <a:pt x="33" y="3"/>
                  </a:cubicBezTo>
                  <a:cubicBezTo>
                    <a:pt x="33" y="1"/>
                    <a:pt x="30" y="1"/>
                    <a:pt x="27" y="1"/>
                  </a:cubicBezTo>
                  <a:cubicBezTo>
                    <a:pt x="24" y="2"/>
                    <a:pt x="23" y="5"/>
                    <a:pt x="23" y="7"/>
                  </a:cubicBezTo>
                  <a:cubicBezTo>
                    <a:pt x="24" y="9"/>
                    <a:pt x="22" y="12"/>
                    <a:pt x="21" y="13"/>
                  </a:cubicBezTo>
                  <a:cubicBezTo>
                    <a:pt x="20" y="13"/>
                    <a:pt x="18" y="13"/>
                    <a:pt x="16" y="11"/>
                  </a:cubicBezTo>
                  <a:cubicBezTo>
                    <a:pt x="15" y="10"/>
                    <a:pt x="12" y="11"/>
                    <a:pt x="10" y="13"/>
                  </a:cubicBezTo>
                  <a:cubicBezTo>
                    <a:pt x="8" y="15"/>
                    <a:pt x="7" y="18"/>
                    <a:pt x="9" y="19"/>
                  </a:cubicBezTo>
                  <a:close/>
                  <a:moveTo>
                    <a:pt x="32" y="18"/>
                  </a:moveTo>
                  <a:cubicBezTo>
                    <a:pt x="45" y="14"/>
                    <a:pt x="58" y="21"/>
                    <a:pt x="62" y="33"/>
                  </a:cubicBezTo>
                  <a:cubicBezTo>
                    <a:pt x="65" y="45"/>
                    <a:pt x="59" y="58"/>
                    <a:pt x="47" y="62"/>
                  </a:cubicBezTo>
                  <a:cubicBezTo>
                    <a:pt x="34" y="66"/>
                    <a:pt x="21" y="59"/>
                    <a:pt x="18" y="47"/>
                  </a:cubicBezTo>
                  <a:cubicBezTo>
                    <a:pt x="14" y="35"/>
                    <a:pt x="20" y="22"/>
                    <a:pt x="32"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8" name="Freeform 13"/>
            <p:cNvSpPr>
              <a:spLocks noEditPoints="1"/>
            </p:cNvSpPr>
            <p:nvPr/>
          </p:nvSpPr>
          <p:spPr bwMode="auto">
            <a:xfrm>
              <a:off x="4838" y="1902"/>
              <a:ext cx="217" cy="214"/>
            </a:xfrm>
            <a:custGeom>
              <a:avLst/>
              <a:gdLst>
                <a:gd name="T0" fmla="*/ 6 w 52"/>
                <a:gd name="T1" fmla="*/ 12 h 51"/>
                <a:gd name="T2" fmla="*/ 7 w 52"/>
                <a:gd name="T3" fmla="*/ 16 h 51"/>
                <a:gd name="T4" fmla="*/ 4 w 52"/>
                <a:gd name="T5" fmla="*/ 17 h 51"/>
                <a:gd name="T6" fmla="*/ 1 w 52"/>
                <a:gd name="T7" fmla="*/ 20 h 51"/>
                <a:gd name="T8" fmla="*/ 3 w 52"/>
                <a:gd name="T9" fmla="*/ 24 h 51"/>
                <a:gd name="T10" fmla="*/ 5 w 52"/>
                <a:gd name="T11" fmla="*/ 27 h 51"/>
                <a:gd name="T12" fmla="*/ 3 w 52"/>
                <a:gd name="T13" fmla="*/ 29 h 51"/>
                <a:gd name="T14" fmla="*/ 1 w 52"/>
                <a:gd name="T15" fmla="*/ 33 h 51"/>
                <a:gd name="T16" fmla="*/ 5 w 52"/>
                <a:gd name="T17" fmla="*/ 36 h 51"/>
                <a:gd name="T18" fmla="*/ 8 w 52"/>
                <a:gd name="T19" fmla="*/ 36 h 51"/>
                <a:gd name="T20" fmla="*/ 8 w 52"/>
                <a:gd name="T21" fmla="*/ 41 h 51"/>
                <a:gd name="T22" fmla="*/ 9 w 52"/>
                <a:gd name="T23" fmla="*/ 45 h 51"/>
                <a:gd name="T24" fmla="*/ 13 w 52"/>
                <a:gd name="T25" fmla="*/ 45 h 51"/>
                <a:gd name="T26" fmla="*/ 17 w 52"/>
                <a:gd name="T27" fmla="*/ 45 h 51"/>
                <a:gd name="T28" fmla="*/ 18 w 52"/>
                <a:gd name="T29" fmla="*/ 48 h 51"/>
                <a:gd name="T30" fmla="*/ 21 w 52"/>
                <a:gd name="T31" fmla="*/ 51 h 51"/>
                <a:gd name="T32" fmla="*/ 25 w 52"/>
                <a:gd name="T33" fmla="*/ 49 h 51"/>
                <a:gd name="T34" fmla="*/ 28 w 52"/>
                <a:gd name="T35" fmla="*/ 47 h 51"/>
                <a:gd name="T36" fmla="*/ 30 w 52"/>
                <a:gd name="T37" fmla="*/ 49 h 51"/>
                <a:gd name="T38" fmla="*/ 34 w 52"/>
                <a:gd name="T39" fmla="*/ 50 h 51"/>
                <a:gd name="T40" fmla="*/ 37 w 52"/>
                <a:gd name="T41" fmla="*/ 47 h 51"/>
                <a:gd name="T42" fmla="*/ 38 w 52"/>
                <a:gd name="T43" fmla="*/ 43 h 51"/>
                <a:gd name="T44" fmla="*/ 41 w 52"/>
                <a:gd name="T45" fmla="*/ 44 h 51"/>
                <a:gd name="T46" fmla="*/ 45 w 52"/>
                <a:gd name="T47" fmla="*/ 43 h 51"/>
                <a:gd name="T48" fmla="*/ 46 w 52"/>
                <a:gd name="T49" fmla="*/ 39 h 51"/>
                <a:gd name="T50" fmla="*/ 45 w 52"/>
                <a:gd name="T51" fmla="*/ 35 h 51"/>
                <a:gd name="T52" fmla="*/ 48 w 52"/>
                <a:gd name="T53" fmla="*/ 34 h 51"/>
                <a:gd name="T54" fmla="*/ 51 w 52"/>
                <a:gd name="T55" fmla="*/ 31 h 51"/>
                <a:gd name="T56" fmla="*/ 50 w 52"/>
                <a:gd name="T57" fmla="*/ 27 h 51"/>
                <a:gd name="T58" fmla="*/ 47 w 52"/>
                <a:gd name="T59" fmla="*/ 24 h 51"/>
                <a:gd name="T60" fmla="*/ 49 w 52"/>
                <a:gd name="T61" fmla="*/ 22 h 51"/>
                <a:gd name="T62" fmla="*/ 51 w 52"/>
                <a:gd name="T63" fmla="*/ 18 h 51"/>
                <a:gd name="T64" fmla="*/ 47 w 52"/>
                <a:gd name="T65" fmla="*/ 15 h 51"/>
                <a:gd name="T66" fmla="*/ 44 w 52"/>
                <a:gd name="T67" fmla="*/ 13 h 51"/>
                <a:gd name="T68" fmla="*/ 44 w 52"/>
                <a:gd name="T69" fmla="*/ 10 h 51"/>
                <a:gd name="T70" fmla="*/ 43 w 52"/>
                <a:gd name="T71" fmla="*/ 6 h 51"/>
                <a:gd name="T72" fmla="*/ 39 w 52"/>
                <a:gd name="T73" fmla="*/ 6 h 51"/>
                <a:gd name="T74" fmla="*/ 35 w 52"/>
                <a:gd name="T75" fmla="*/ 6 h 51"/>
                <a:gd name="T76" fmla="*/ 34 w 52"/>
                <a:gd name="T77" fmla="*/ 3 h 51"/>
                <a:gd name="T78" fmla="*/ 32 w 52"/>
                <a:gd name="T79" fmla="*/ 0 h 51"/>
                <a:gd name="T80" fmla="*/ 28 w 52"/>
                <a:gd name="T81" fmla="*/ 2 h 51"/>
                <a:gd name="T82" fmla="*/ 24 w 52"/>
                <a:gd name="T83" fmla="*/ 4 h 51"/>
                <a:gd name="T84" fmla="*/ 22 w 52"/>
                <a:gd name="T85" fmla="*/ 2 h 51"/>
                <a:gd name="T86" fmla="*/ 18 w 52"/>
                <a:gd name="T87" fmla="*/ 1 h 51"/>
                <a:gd name="T88" fmla="*/ 16 w 52"/>
                <a:gd name="T89" fmla="*/ 4 h 51"/>
                <a:gd name="T90" fmla="*/ 14 w 52"/>
                <a:gd name="T91" fmla="*/ 8 h 51"/>
                <a:gd name="T92" fmla="*/ 11 w 52"/>
                <a:gd name="T93" fmla="*/ 7 h 51"/>
                <a:gd name="T94" fmla="*/ 7 w 52"/>
                <a:gd name="T95" fmla="*/ 8 h 51"/>
                <a:gd name="T96" fmla="*/ 6 w 52"/>
                <a:gd name="T97" fmla="*/ 12 h 51"/>
                <a:gd name="T98" fmla="*/ 22 w 52"/>
                <a:gd name="T99" fmla="*/ 11 h 51"/>
                <a:gd name="T100" fmla="*/ 40 w 52"/>
                <a:gd name="T101" fmla="*/ 21 h 51"/>
                <a:gd name="T102" fmla="*/ 31 w 52"/>
                <a:gd name="T103" fmla="*/ 40 h 51"/>
                <a:gd name="T104" fmla="*/ 12 w 52"/>
                <a:gd name="T105" fmla="*/ 30 h 51"/>
                <a:gd name="T106" fmla="*/ 22 w 52"/>
                <a:gd name="T107" fmla="*/ 1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51">
                  <a:moveTo>
                    <a:pt x="6" y="12"/>
                  </a:moveTo>
                  <a:cubicBezTo>
                    <a:pt x="7" y="13"/>
                    <a:pt x="7" y="16"/>
                    <a:pt x="7" y="16"/>
                  </a:cubicBezTo>
                  <a:cubicBezTo>
                    <a:pt x="7" y="17"/>
                    <a:pt x="5" y="18"/>
                    <a:pt x="4" y="17"/>
                  </a:cubicBezTo>
                  <a:cubicBezTo>
                    <a:pt x="3" y="17"/>
                    <a:pt x="1" y="18"/>
                    <a:pt x="1" y="20"/>
                  </a:cubicBezTo>
                  <a:cubicBezTo>
                    <a:pt x="0" y="22"/>
                    <a:pt x="1" y="24"/>
                    <a:pt x="3" y="24"/>
                  </a:cubicBezTo>
                  <a:cubicBezTo>
                    <a:pt x="4" y="24"/>
                    <a:pt x="5" y="26"/>
                    <a:pt x="5" y="27"/>
                  </a:cubicBezTo>
                  <a:cubicBezTo>
                    <a:pt x="5" y="28"/>
                    <a:pt x="4" y="29"/>
                    <a:pt x="3" y="29"/>
                  </a:cubicBezTo>
                  <a:cubicBezTo>
                    <a:pt x="1" y="30"/>
                    <a:pt x="1" y="32"/>
                    <a:pt x="1" y="33"/>
                  </a:cubicBezTo>
                  <a:cubicBezTo>
                    <a:pt x="2" y="35"/>
                    <a:pt x="4" y="36"/>
                    <a:pt x="5" y="36"/>
                  </a:cubicBezTo>
                  <a:cubicBezTo>
                    <a:pt x="6" y="36"/>
                    <a:pt x="8" y="36"/>
                    <a:pt x="8" y="36"/>
                  </a:cubicBezTo>
                  <a:cubicBezTo>
                    <a:pt x="8" y="37"/>
                    <a:pt x="9" y="40"/>
                    <a:pt x="8" y="41"/>
                  </a:cubicBezTo>
                  <a:cubicBezTo>
                    <a:pt x="7" y="42"/>
                    <a:pt x="7" y="43"/>
                    <a:pt x="9" y="45"/>
                  </a:cubicBezTo>
                  <a:cubicBezTo>
                    <a:pt x="10" y="46"/>
                    <a:pt x="12" y="46"/>
                    <a:pt x="13" y="45"/>
                  </a:cubicBezTo>
                  <a:cubicBezTo>
                    <a:pt x="14" y="44"/>
                    <a:pt x="16" y="44"/>
                    <a:pt x="17" y="45"/>
                  </a:cubicBezTo>
                  <a:cubicBezTo>
                    <a:pt x="18" y="45"/>
                    <a:pt x="18" y="46"/>
                    <a:pt x="18" y="48"/>
                  </a:cubicBezTo>
                  <a:cubicBezTo>
                    <a:pt x="18" y="49"/>
                    <a:pt x="19" y="50"/>
                    <a:pt x="21" y="51"/>
                  </a:cubicBezTo>
                  <a:cubicBezTo>
                    <a:pt x="22" y="51"/>
                    <a:pt x="24" y="50"/>
                    <a:pt x="25" y="49"/>
                  </a:cubicBezTo>
                  <a:cubicBezTo>
                    <a:pt x="25" y="48"/>
                    <a:pt x="27" y="47"/>
                    <a:pt x="28" y="47"/>
                  </a:cubicBezTo>
                  <a:cubicBezTo>
                    <a:pt x="29" y="47"/>
                    <a:pt x="30" y="48"/>
                    <a:pt x="30" y="49"/>
                  </a:cubicBezTo>
                  <a:cubicBezTo>
                    <a:pt x="30" y="50"/>
                    <a:pt x="32" y="51"/>
                    <a:pt x="34" y="50"/>
                  </a:cubicBezTo>
                  <a:cubicBezTo>
                    <a:pt x="36" y="50"/>
                    <a:pt x="37" y="48"/>
                    <a:pt x="37" y="47"/>
                  </a:cubicBezTo>
                  <a:cubicBezTo>
                    <a:pt x="36" y="45"/>
                    <a:pt x="38" y="43"/>
                    <a:pt x="38" y="43"/>
                  </a:cubicBezTo>
                  <a:cubicBezTo>
                    <a:pt x="39" y="42"/>
                    <a:pt x="40" y="43"/>
                    <a:pt x="41" y="44"/>
                  </a:cubicBezTo>
                  <a:cubicBezTo>
                    <a:pt x="42" y="45"/>
                    <a:pt x="44" y="44"/>
                    <a:pt x="45" y="43"/>
                  </a:cubicBezTo>
                  <a:cubicBezTo>
                    <a:pt x="47" y="42"/>
                    <a:pt x="47" y="40"/>
                    <a:pt x="46" y="39"/>
                  </a:cubicBezTo>
                  <a:cubicBezTo>
                    <a:pt x="45" y="38"/>
                    <a:pt x="45" y="35"/>
                    <a:pt x="45" y="35"/>
                  </a:cubicBezTo>
                  <a:cubicBezTo>
                    <a:pt x="46" y="34"/>
                    <a:pt x="47" y="34"/>
                    <a:pt x="48" y="34"/>
                  </a:cubicBezTo>
                  <a:cubicBezTo>
                    <a:pt x="50" y="34"/>
                    <a:pt x="51" y="33"/>
                    <a:pt x="51" y="31"/>
                  </a:cubicBezTo>
                  <a:cubicBezTo>
                    <a:pt x="52" y="29"/>
                    <a:pt x="51" y="27"/>
                    <a:pt x="50" y="27"/>
                  </a:cubicBezTo>
                  <a:cubicBezTo>
                    <a:pt x="48" y="27"/>
                    <a:pt x="47" y="25"/>
                    <a:pt x="47" y="24"/>
                  </a:cubicBezTo>
                  <a:cubicBezTo>
                    <a:pt x="47" y="23"/>
                    <a:pt x="48" y="22"/>
                    <a:pt x="49" y="22"/>
                  </a:cubicBezTo>
                  <a:cubicBezTo>
                    <a:pt x="51" y="21"/>
                    <a:pt x="51" y="19"/>
                    <a:pt x="51" y="18"/>
                  </a:cubicBezTo>
                  <a:cubicBezTo>
                    <a:pt x="50" y="16"/>
                    <a:pt x="49" y="15"/>
                    <a:pt x="47" y="15"/>
                  </a:cubicBezTo>
                  <a:cubicBezTo>
                    <a:pt x="46" y="16"/>
                    <a:pt x="44" y="14"/>
                    <a:pt x="44" y="13"/>
                  </a:cubicBezTo>
                  <a:cubicBezTo>
                    <a:pt x="43" y="13"/>
                    <a:pt x="43" y="11"/>
                    <a:pt x="44" y="10"/>
                  </a:cubicBezTo>
                  <a:cubicBezTo>
                    <a:pt x="45" y="9"/>
                    <a:pt x="45" y="8"/>
                    <a:pt x="43" y="6"/>
                  </a:cubicBezTo>
                  <a:cubicBezTo>
                    <a:pt x="42" y="5"/>
                    <a:pt x="40" y="5"/>
                    <a:pt x="39" y="6"/>
                  </a:cubicBezTo>
                  <a:cubicBezTo>
                    <a:pt x="38" y="7"/>
                    <a:pt x="36" y="7"/>
                    <a:pt x="35" y="6"/>
                  </a:cubicBezTo>
                  <a:cubicBezTo>
                    <a:pt x="34" y="6"/>
                    <a:pt x="34" y="5"/>
                    <a:pt x="34" y="3"/>
                  </a:cubicBezTo>
                  <a:cubicBezTo>
                    <a:pt x="35" y="2"/>
                    <a:pt x="33" y="1"/>
                    <a:pt x="32" y="0"/>
                  </a:cubicBezTo>
                  <a:cubicBezTo>
                    <a:pt x="30" y="0"/>
                    <a:pt x="28" y="1"/>
                    <a:pt x="28" y="2"/>
                  </a:cubicBezTo>
                  <a:cubicBezTo>
                    <a:pt x="27" y="3"/>
                    <a:pt x="25" y="4"/>
                    <a:pt x="24" y="4"/>
                  </a:cubicBezTo>
                  <a:cubicBezTo>
                    <a:pt x="24" y="4"/>
                    <a:pt x="23" y="3"/>
                    <a:pt x="22" y="2"/>
                  </a:cubicBezTo>
                  <a:cubicBezTo>
                    <a:pt x="22" y="1"/>
                    <a:pt x="20" y="0"/>
                    <a:pt x="18" y="1"/>
                  </a:cubicBezTo>
                  <a:cubicBezTo>
                    <a:pt x="16" y="1"/>
                    <a:pt x="15" y="3"/>
                    <a:pt x="16" y="4"/>
                  </a:cubicBezTo>
                  <a:cubicBezTo>
                    <a:pt x="16" y="6"/>
                    <a:pt x="15" y="8"/>
                    <a:pt x="14" y="8"/>
                  </a:cubicBezTo>
                  <a:cubicBezTo>
                    <a:pt x="13" y="9"/>
                    <a:pt x="12" y="8"/>
                    <a:pt x="11" y="7"/>
                  </a:cubicBezTo>
                  <a:cubicBezTo>
                    <a:pt x="10" y="6"/>
                    <a:pt x="8" y="7"/>
                    <a:pt x="7" y="8"/>
                  </a:cubicBezTo>
                  <a:cubicBezTo>
                    <a:pt x="6" y="10"/>
                    <a:pt x="5" y="11"/>
                    <a:pt x="6" y="12"/>
                  </a:cubicBezTo>
                  <a:close/>
                  <a:moveTo>
                    <a:pt x="22" y="11"/>
                  </a:moveTo>
                  <a:cubicBezTo>
                    <a:pt x="29" y="9"/>
                    <a:pt x="38" y="13"/>
                    <a:pt x="40" y="21"/>
                  </a:cubicBezTo>
                  <a:cubicBezTo>
                    <a:pt x="43" y="29"/>
                    <a:pt x="38" y="37"/>
                    <a:pt x="31" y="40"/>
                  </a:cubicBezTo>
                  <a:cubicBezTo>
                    <a:pt x="23" y="42"/>
                    <a:pt x="14" y="38"/>
                    <a:pt x="12" y="30"/>
                  </a:cubicBezTo>
                  <a:cubicBezTo>
                    <a:pt x="9" y="22"/>
                    <a:pt x="14" y="14"/>
                    <a:pt x="2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9" name="Freeform 14"/>
            <p:cNvSpPr>
              <a:spLocks noEditPoints="1"/>
            </p:cNvSpPr>
            <p:nvPr/>
          </p:nvSpPr>
          <p:spPr bwMode="auto">
            <a:xfrm>
              <a:off x="4842" y="2116"/>
              <a:ext cx="163" cy="168"/>
            </a:xfrm>
            <a:custGeom>
              <a:avLst/>
              <a:gdLst>
                <a:gd name="T0" fmla="*/ 4 w 39"/>
                <a:gd name="T1" fmla="*/ 10 h 40"/>
                <a:gd name="T2" fmla="*/ 5 w 39"/>
                <a:gd name="T3" fmla="*/ 13 h 40"/>
                <a:gd name="T4" fmla="*/ 2 w 39"/>
                <a:gd name="T5" fmla="*/ 13 h 40"/>
                <a:gd name="T6" fmla="*/ 0 w 39"/>
                <a:gd name="T7" fmla="*/ 16 h 40"/>
                <a:gd name="T8" fmla="*/ 1 w 39"/>
                <a:gd name="T9" fmla="*/ 19 h 40"/>
                <a:gd name="T10" fmla="*/ 3 w 39"/>
                <a:gd name="T11" fmla="*/ 21 h 40"/>
                <a:gd name="T12" fmla="*/ 2 w 39"/>
                <a:gd name="T13" fmla="*/ 23 h 40"/>
                <a:gd name="T14" fmla="*/ 1 w 39"/>
                <a:gd name="T15" fmla="*/ 26 h 40"/>
                <a:gd name="T16" fmla="*/ 3 w 39"/>
                <a:gd name="T17" fmla="*/ 28 h 40"/>
                <a:gd name="T18" fmla="*/ 5 w 39"/>
                <a:gd name="T19" fmla="*/ 28 h 40"/>
                <a:gd name="T20" fmla="*/ 5 w 39"/>
                <a:gd name="T21" fmla="*/ 31 h 40"/>
                <a:gd name="T22" fmla="*/ 6 w 39"/>
                <a:gd name="T23" fmla="*/ 35 h 40"/>
                <a:gd name="T24" fmla="*/ 9 w 39"/>
                <a:gd name="T25" fmla="*/ 35 h 40"/>
                <a:gd name="T26" fmla="*/ 13 w 39"/>
                <a:gd name="T27" fmla="*/ 34 h 40"/>
                <a:gd name="T28" fmla="*/ 13 w 39"/>
                <a:gd name="T29" fmla="*/ 37 h 40"/>
                <a:gd name="T30" fmla="*/ 15 w 39"/>
                <a:gd name="T31" fmla="*/ 39 h 40"/>
                <a:gd name="T32" fmla="*/ 18 w 39"/>
                <a:gd name="T33" fmla="*/ 38 h 40"/>
                <a:gd name="T34" fmla="*/ 21 w 39"/>
                <a:gd name="T35" fmla="*/ 36 h 40"/>
                <a:gd name="T36" fmla="*/ 22 w 39"/>
                <a:gd name="T37" fmla="*/ 38 h 40"/>
                <a:gd name="T38" fmla="*/ 26 w 39"/>
                <a:gd name="T39" fmla="*/ 39 h 40"/>
                <a:gd name="T40" fmla="*/ 27 w 39"/>
                <a:gd name="T41" fmla="*/ 36 h 40"/>
                <a:gd name="T42" fmla="*/ 29 w 39"/>
                <a:gd name="T43" fmla="*/ 33 h 40"/>
                <a:gd name="T44" fmla="*/ 31 w 39"/>
                <a:gd name="T45" fmla="*/ 34 h 40"/>
                <a:gd name="T46" fmla="*/ 34 w 39"/>
                <a:gd name="T47" fmla="*/ 33 h 40"/>
                <a:gd name="T48" fmla="*/ 35 w 39"/>
                <a:gd name="T49" fmla="*/ 30 h 40"/>
                <a:gd name="T50" fmla="*/ 34 w 39"/>
                <a:gd name="T51" fmla="*/ 27 h 40"/>
                <a:gd name="T52" fmla="*/ 36 w 39"/>
                <a:gd name="T53" fmla="*/ 26 h 40"/>
                <a:gd name="T54" fmla="*/ 39 w 39"/>
                <a:gd name="T55" fmla="*/ 24 h 40"/>
                <a:gd name="T56" fmla="*/ 38 w 39"/>
                <a:gd name="T57" fmla="*/ 21 h 40"/>
                <a:gd name="T58" fmla="*/ 36 w 39"/>
                <a:gd name="T59" fmla="*/ 18 h 40"/>
                <a:gd name="T60" fmla="*/ 37 w 39"/>
                <a:gd name="T61" fmla="*/ 17 h 40"/>
                <a:gd name="T62" fmla="*/ 38 w 39"/>
                <a:gd name="T63" fmla="*/ 14 h 40"/>
                <a:gd name="T64" fmla="*/ 36 w 39"/>
                <a:gd name="T65" fmla="*/ 12 h 40"/>
                <a:gd name="T66" fmla="*/ 33 w 39"/>
                <a:gd name="T67" fmla="*/ 10 h 40"/>
                <a:gd name="T68" fmla="*/ 33 w 39"/>
                <a:gd name="T69" fmla="*/ 8 h 40"/>
                <a:gd name="T70" fmla="*/ 33 w 39"/>
                <a:gd name="T71" fmla="*/ 5 h 40"/>
                <a:gd name="T72" fmla="*/ 30 w 39"/>
                <a:gd name="T73" fmla="*/ 5 h 40"/>
                <a:gd name="T74" fmla="*/ 26 w 39"/>
                <a:gd name="T75" fmla="*/ 5 h 40"/>
                <a:gd name="T76" fmla="*/ 26 w 39"/>
                <a:gd name="T77" fmla="*/ 3 h 40"/>
                <a:gd name="T78" fmla="*/ 24 w 39"/>
                <a:gd name="T79" fmla="*/ 0 h 40"/>
                <a:gd name="T80" fmla="*/ 21 w 39"/>
                <a:gd name="T81" fmla="*/ 2 h 40"/>
                <a:gd name="T82" fmla="*/ 18 w 39"/>
                <a:gd name="T83" fmla="*/ 4 h 40"/>
                <a:gd name="T84" fmla="*/ 16 w 39"/>
                <a:gd name="T85" fmla="*/ 2 h 40"/>
                <a:gd name="T86" fmla="*/ 13 w 39"/>
                <a:gd name="T87" fmla="*/ 1 h 40"/>
                <a:gd name="T88" fmla="*/ 11 w 39"/>
                <a:gd name="T89" fmla="*/ 3 h 40"/>
                <a:gd name="T90" fmla="*/ 10 w 39"/>
                <a:gd name="T91" fmla="*/ 6 h 40"/>
                <a:gd name="T92" fmla="*/ 8 w 39"/>
                <a:gd name="T93" fmla="*/ 6 h 40"/>
                <a:gd name="T94" fmla="*/ 5 w 39"/>
                <a:gd name="T95" fmla="*/ 6 h 40"/>
                <a:gd name="T96" fmla="*/ 4 w 39"/>
                <a:gd name="T97" fmla="*/ 10 h 40"/>
                <a:gd name="T98" fmla="*/ 16 w 39"/>
                <a:gd name="T99" fmla="*/ 9 h 40"/>
                <a:gd name="T100" fmla="*/ 30 w 39"/>
                <a:gd name="T101" fmla="*/ 16 h 40"/>
                <a:gd name="T102" fmla="*/ 23 w 39"/>
                <a:gd name="T103" fmla="*/ 31 h 40"/>
                <a:gd name="T104" fmla="*/ 9 w 39"/>
                <a:gd name="T105" fmla="*/ 23 h 40"/>
                <a:gd name="T106" fmla="*/ 16 w 39"/>
                <a:gd name="T107" fmla="*/ 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40">
                  <a:moveTo>
                    <a:pt x="4" y="10"/>
                  </a:moveTo>
                  <a:cubicBezTo>
                    <a:pt x="5" y="10"/>
                    <a:pt x="5" y="12"/>
                    <a:pt x="5" y="13"/>
                  </a:cubicBezTo>
                  <a:cubicBezTo>
                    <a:pt x="4" y="13"/>
                    <a:pt x="3" y="14"/>
                    <a:pt x="2" y="13"/>
                  </a:cubicBezTo>
                  <a:cubicBezTo>
                    <a:pt x="1" y="13"/>
                    <a:pt x="0" y="14"/>
                    <a:pt x="0" y="16"/>
                  </a:cubicBezTo>
                  <a:cubicBezTo>
                    <a:pt x="0" y="17"/>
                    <a:pt x="0" y="18"/>
                    <a:pt x="1" y="19"/>
                  </a:cubicBezTo>
                  <a:cubicBezTo>
                    <a:pt x="2" y="19"/>
                    <a:pt x="3" y="20"/>
                    <a:pt x="3" y="21"/>
                  </a:cubicBezTo>
                  <a:cubicBezTo>
                    <a:pt x="3" y="22"/>
                    <a:pt x="3" y="22"/>
                    <a:pt x="2" y="23"/>
                  </a:cubicBezTo>
                  <a:cubicBezTo>
                    <a:pt x="1" y="23"/>
                    <a:pt x="0" y="24"/>
                    <a:pt x="1" y="26"/>
                  </a:cubicBezTo>
                  <a:cubicBezTo>
                    <a:pt x="1" y="27"/>
                    <a:pt x="2" y="28"/>
                    <a:pt x="3" y="28"/>
                  </a:cubicBezTo>
                  <a:cubicBezTo>
                    <a:pt x="4" y="27"/>
                    <a:pt x="5" y="28"/>
                    <a:pt x="5" y="28"/>
                  </a:cubicBezTo>
                  <a:cubicBezTo>
                    <a:pt x="6" y="29"/>
                    <a:pt x="6" y="31"/>
                    <a:pt x="5" y="31"/>
                  </a:cubicBezTo>
                  <a:cubicBezTo>
                    <a:pt x="5" y="32"/>
                    <a:pt x="5" y="34"/>
                    <a:pt x="6" y="35"/>
                  </a:cubicBezTo>
                  <a:cubicBezTo>
                    <a:pt x="7" y="35"/>
                    <a:pt x="9" y="36"/>
                    <a:pt x="9" y="35"/>
                  </a:cubicBezTo>
                  <a:cubicBezTo>
                    <a:pt x="10" y="34"/>
                    <a:pt x="12" y="34"/>
                    <a:pt x="13" y="34"/>
                  </a:cubicBezTo>
                  <a:cubicBezTo>
                    <a:pt x="13" y="35"/>
                    <a:pt x="13" y="36"/>
                    <a:pt x="13" y="37"/>
                  </a:cubicBezTo>
                  <a:cubicBezTo>
                    <a:pt x="13" y="38"/>
                    <a:pt x="14" y="39"/>
                    <a:pt x="15" y="39"/>
                  </a:cubicBezTo>
                  <a:cubicBezTo>
                    <a:pt x="17" y="40"/>
                    <a:pt x="18" y="39"/>
                    <a:pt x="18" y="38"/>
                  </a:cubicBezTo>
                  <a:cubicBezTo>
                    <a:pt x="18" y="37"/>
                    <a:pt x="20" y="36"/>
                    <a:pt x="21" y="36"/>
                  </a:cubicBezTo>
                  <a:cubicBezTo>
                    <a:pt x="21" y="36"/>
                    <a:pt x="22" y="37"/>
                    <a:pt x="22" y="38"/>
                  </a:cubicBezTo>
                  <a:cubicBezTo>
                    <a:pt x="23" y="39"/>
                    <a:pt x="24" y="39"/>
                    <a:pt x="26" y="39"/>
                  </a:cubicBezTo>
                  <a:cubicBezTo>
                    <a:pt x="27" y="38"/>
                    <a:pt x="28" y="37"/>
                    <a:pt x="27" y="36"/>
                  </a:cubicBezTo>
                  <a:cubicBezTo>
                    <a:pt x="27" y="35"/>
                    <a:pt x="28" y="33"/>
                    <a:pt x="29" y="33"/>
                  </a:cubicBezTo>
                  <a:cubicBezTo>
                    <a:pt x="29" y="33"/>
                    <a:pt x="30" y="33"/>
                    <a:pt x="31" y="34"/>
                  </a:cubicBezTo>
                  <a:cubicBezTo>
                    <a:pt x="32" y="34"/>
                    <a:pt x="33" y="34"/>
                    <a:pt x="34" y="33"/>
                  </a:cubicBezTo>
                  <a:cubicBezTo>
                    <a:pt x="35" y="32"/>
                    <a:pt x="35" y="31"/>
                    <a:pt x="35" y="30"/>
                  </a:cubicBezTo>
                  <a:cubicBezTo>
                    <a:pt x="34" y="29"/>
                    <a:pt x="34" y="27"/>
                    <a:pt x="34" y="27"/>
                  </a:cubicBezTo>
                  <a:cubicBezTo>
                    <a:pt x="34" y="26"/>
                    <a:pt x="35" y="26"/>
                    <a:pt x="36" y="26"/>
                  </a:cubicBezTo>
                  <a:cubicBezTo>
                    <a:pt x="38" y="26"/>
                    <a:pt x="39" y="25"/>
                    <a:pt x="39" y="24"/>
                  </a:cubicBezTo>
                  <a:cubicBezTo>
                    <a:pt x="39" y="23"/>
                    <a:pt x="39" y="21"/>
                    <a:pt x="38" y="21"/>
                  </a:cubicBezTo>
                  <a:cubicBezTo>
                    <a:pt x="37" y="21"/>
                    <a:pt x="36" y="19"/>
                    <a:pt x="36" y="18"/>
                  </a:cubicBezTo>
                  <a:cubicBezTo>
                    <a:pt x="36" y="18"/>
                    <a:pt x="36" y="17"/>
                    <a:pt x="37" y="17"/>
                  </a:cubicBezTo>
                  <a:cubicBezTo>
                    <a:pt x="38" y="16"/>
                    <a:pt x="39" y="15"/>
                    <a:pt x="38" y="14"/>
                  </a:cubicBezTo>
                  <a:cubicBezTo>
                    <a:pt x="38" y="12"/>
                    <a:pt x="37" y="11"/>
                    <a:pt x="36" y="12"/>
                  </a:cubicBezTo>
                  <a:cubicBezTo>
                    <a:pt x="35" y="12"/>
                    <a:pt x="33" y="11"/>
                    <a:pt x="33" y="10"/>
                  </a:cubicBezTo>
                  <a:cubicBezTo>
                    <a:pt x="32" y="10"/>
                    <a:pt x="33" y="9"/>
                    <a:pt x="33" y="8"/>
                  </a:cubicBezTo>
                  <a:cubicBezTo>
                    <a:pt x="34" y="7"/>
                    <a:pt x="34" y="6"/>
                    <a:pt x="33" y="5"/>
                  </a:cubicBezTo>
                  <a:cubicBezTo>
                    <a:pt x="32" y="4"/>
                    <a:pt x="30" y="4"/>
                    <a:pt x="30" y="5"/>
                  </a:cubicBezTo>
                  <a:cubicBezTo>
                    <a:pt x="29" y="5"/>
                    <a:pt x="27" y="5"/>
                    <a:pt x="26" y="5"/>
                  </a:cubicBezTo>
                  <a:cubicBezTo>
                    <a:pt x="26" y="5"/>
                    <a:pt x="26" y="4"/>
                    <a:pt x="26" y="3"/>
                  </a:cubicBezTo>
                  <a:cubicBezTo>
                    <a:pt x="26" y="2"/>
                    <a:pt x="25" y="1"/>
                    <a:pt x="24" y="0"/>
                  </a:cubicBezTo>
                  <a:cubicBezTo>
                    <a:pt x="22" y="0"/>
                    <a:pt x="21" y="1"/>
                    <a:pt x="21" y="2"/>
                  </a:cubicBezTo>
                  <a:cubicBezTo>
                    <a:pt x="20" y="3"/>
                    <a:pt x="19" y="3"/>
                    <a:pt x="18" y="4"/>
                  </a:cubicBezTo>
                  <a:cubicBezTo>
                    <a:pt x="18" y="4"/>
                    <a:pt x="17" y="3"/>
                    <a:pt x="16" y="2"/>
                  </a:cubicBezTo>
                  <a:cubicBezTo>
                    <a:pt x="16" y="1"/>
                    <a:pt x="15" y="0"/>
                    <a:pt x="13" y="1"/>
                  </a:cubicBezTo>
                  <a:cubicBezTo>
                    <a:pt x="12" y="1"/>
                    <a:pt x="11" y="2"/>
                    <a:pt x="11" y="3"/>
                  </a:cubicBezTo>
                  <a:cubicBezTo>
                    <a:pt x="12" y="4"/>
                    <a:pt x="11" y="6"/>
                    <a:pt x="10" y="6"/>
                  </a:cubicBezTo>
                  <a:cubicBezTo>
                    <a:pt x="10" y="7"/>
                    <a:pt x="9" y="6"/>
                    <a:pt x="8" y="6"/>
                  </a:cubicBezTo>
                  <a:cubicBezTo>
                    <a:pt x="7" y="5"/>
                    <a:pt x="6" y="5"/>
                    <a:pt x="5" y="6"/>
                  </a:cubicBezTo>
                  <a:cubicBezTo>
                    <a:pt x="4" y="7"/>
                    <a:pt x="4" y="9"/>
                    <a:pt x="4" y="10"/>
                  </a:cubicBezTo>
                  <a:close/>
                  <a:moveTo>
                    <a:pt x="16" y="9"/>
                  </a:moveTo>
                  <a:cubicBezTo>
                    <a:pt x="22" y="7"/>
                    <a:pt x="28" y="10"/>
                    <a:pt x="30" y="16"/>
                  </a:cubicBezTo>
                  <a:cubicBezTo>
                    <a:pt x="32" y="22"/>
                    <a:pt x="29" y="29"/>
                    <a:pt x="23" y="31"/>
                  </a:cubicBezTo>
                  <a:cubicBezTo>
                    <a:pt x="17" y="33"/>
                    <a:pt x="11" y="29"/>
                    <a:pt x="9" y="23"/>
                  </a:cubicBezTo>
                  <a:cubicBezTo>
                    <a:pt x="7" y="17"/>
                    <a:pt x="10" y="11"/>
                    <a:pt x="1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40" name="等腰三角形 139"/>
          <p:cNvSpPr/>
          <p:nvPr/>
        </p:nvSpPr>
        <p:spPr>
          <a:xfrm rot="5400000">
            <a:off x="7752030" y="1953370"/>
            <a:ext cx="193217" cy="151478"/>
          </a:xfrm>
          <a:prstGeom prst="triangle">
            <a:avLst/>
          </a:prstGeom>
          <a:solidFill>
            <a:sysClr val="window" lastClr="FFFFFF">
              <a:lumMod val="75000"/>
            </a:sysClr>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41" name="等腰三角形 140"/>
          <p:cNvSpPr/>
          <p:nvPr/>
        </p:nvSpPr>
        <p:spPr>
          <a:xfrm rot="5400000">
            <a:off x="8572549" y="3440765"/>
            <a:ext cx="193217" cy="151478"/>
          </a:xfrm>
          <a:prstGeom prst="triangle">
            <a:avLst/>
          </a:prstGeom>
          <a:solidFill>
            <a:sysClr val="window" lastClr="FFFFFF">
              <a:lumMod val="75000"/>
            </a:sysClr>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42" name="Freeform 18"/>
          <p:cNvSpPr>
            <a:spLocks noEditPoints="1"/>
          </p:cNvSpPr>
          <p:nvPr/>
        </p:nvSpPr>
        <p:spPr bwMode="auto">
          <a:xfrm>
            <a:off x="9019604" y="3034419"/>
            <a:ext cx="404576" cy="301835"/>
          </a:xfrm>
          <a:custGeom>
            <a:avLst/>
            <a:gdLst>
              <a:gd name="T0" fmla="*/ 82 w 112"/>
              <a:gd name="T1" fmla="*/ 53 h 83"/>
              <a:gd name="T2" fmla="*/ 99 w 112"/>
              <a:gd name="T3" fmla="*/ 36 h 83"/>
              <a:gd name="T4" fmla="*/ 104 w 112"/>
              <a:gd name="T5" fmla="*/ 37 h 83"/>
              <a:gd name="T6" fmla="*/ 104 w 112"/>
              <a:gd name="T7" fmla="*/ 24 h 83"/>
              <a:gd name="T8" fmla="*/ 92 w 112"/>
              <a:gd name="T9" fmla="*/ 12 h 83"/>
              <a:gd name="T10" fmla="*/ 49 w 112"/>
              <a:gd name="T11" fmla="*/ 12 h 83"/>
              <a:gd name="T12" fmla="*/ 39 w 112"/>
              <a:gd name="T13" fmla="*/ 0 h 83"/>
              <a:gd name="T14" fmla="*/ 14 w 112"/>
              <a:gd name="T15" fmla="*/ 0 h 83"/>
              <a:gd name="T16" fmla="*/ 2 w 112"/>
              <a:gd name="T17" fmla="*/ 6 h 83"/>
              <a:gd name="T18" fmla="*/ 0 w 112"/>
              <a:gd name="T19" fmla="*/ 13 h 83"/>
              <a:gd name="T20" fmla="*/ 0 w 112"/>
              <a:gd name="T21" fmla="*/ 13 h 83"/>
              <a:gd name="T22" fmla="*/ 0 w 112"/>
              <a:gd name="T23" fmla="*/ 14 h 83"/>
              <a:gd name="T24" fmla="*/ 0 w 112"/>
              <a:gd name="T25" fmla="*/ 16 h 83"/>
              <a:gd name="T26" fmla="*/ 0 w 112"/>
              <a:gd name="T27" fmla="*/ 34 h 83"/>
              <a:gd name="T28" fmla="*/ 0 w 112"/>
              <a:gd name="T29" fmla="*/ 71 h 83"/>
              <a:gd name="T30" fmla="*/ 12 w 112"/>
              <a:gd name="T31" fmla="*/ 83 h 83"/>
              <a:gd name="T32" fmla="*/ 92 w 112"/>
              <a:gd name="T33" fmla="*/ 83 h 83"/>
              <a:gd name="T34" fmla="*/ 104 w 112"/>
              <a:gd name="T35" fmla="*/ 71 h 83"/>
              <a:gd name="T36" fmla="*/ 104 w 112"/>
              <a:gd name="T37" fmla="*/ 69 h 83"/>
              <a:gd name="T38" fmla="*/ 99 w 112"/>
              <a:gd name="T39" fmla="*/ 69 h 83"/>
              <a:gd name="T40" fmla="*/ 82 w 112"/>
              <a:gd name="T41" fmla="*/ 53 h 83"/>
              <a:gd name="T42" fmla="*/ 104 w 112"/>
              <a:gd name="T43" fmla="*/ 40 h 83"/>
              <a:gd name="T44" fmla="*/ 99 w 112"/>
              <a:gd name="T45" fmla="*/ 39 h 83"/>
              <a:gd name="T46" fmla="*/ 85 w 112"/>
              <a:gd name="T47" fmla="*/ 53 h 83"/>
              <a:gd name="T48" fmla="*/ 99 w 112"/>
              <a:gd name="T49" fmla="*/ 66 h 83"/>
              <a:gd name="T50" fmla="*/ 104 w 112"/>
              <a:gd name="T51" fmla="*/ 65 h 83"/>
              <a:gd name="T52" fmla="*/ 112 w 112"/>
              <a:gd name="T53" fmla="*/ 53 h 83"/>
              <a:gd name="T54" fmla="*/ 104 w 112"/>
              <a:gd name="T55" fmla="*/ 40 h 83"/>
              <a:gd name="T56" fmla="*/ 104 w 112"/>
              <a:gd name="T57" fmla="*/ 56 h 83"/>
              <a:gd name="T58" fmla="*/ 99 w 112"/>
              <a:gd name="T59" fmla="*/ 63 h 83"/>
              <a:gd name="T60" fmla="*/ 98 w 112"/>
              <a:gd name="T61" fmla="*/ 64 h 83"/>
              <a:gd name="T62" fmla="*/ 98 w 112"/>
              <a:gd name="T63" fmla="*/ 64 h 83"/>
              <a:gd name="T64" fmla="*/ 97 w 112"/>
              <a:gd name="T65" fmla="*/ 63 h 83"/>
              <a:gd name="T66" fmla="*/ 89 w 112"/>
              <a:gd name="T67" fmla="*/ 53 h 83"/>
              <a:gd name="T68" fmla="*/ 89 w 112"/>
              <a:gd name="T69" fmla="*/ 53 h 83"/>
              <a:gd name="T70" fmla="*/ 93 w 112"/>
              <a:gd name="T71" fmla="*/ 53 h 83"/>
              <a:gd name="T72" fmla="*/ 98 w 112"/>
              <a:gd name="T73" fmla="*/ 59 h 83"/>
              <a:gd name="T74" fmla="*/ 104 w 112"/>
              <a:gd name="T75" fmla="*/ 50 h 83"/>
              <a:gd name="T76" fmla="*/ 107 w 112"/>
              <a:gd name="T77" fmla="*/ 45 h 83"/>
              <a:gd name="T78" fmla="*/ 109 w 112"/>
              <a:gd name="T79" fmla="*/ 45 h 83"/>
              <a:gd name="T80" fmla="*/ 110 w 112"/>
              <a:gd name="T81" fmla="*/ 47 h 83"/>
              <a:gd name="T82" fmla="*/ 104 w 112"/>
              <a:gd name="T83" fmla="*/ 5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2" h="83">
                <a:moveTo>
                  <a:pt x="82" y="53"/>
                </a:moveTo>
                <a:cubicBezTo>
                  <a:pt x="82" y="44"/>
                  <a:pt x="90" y="36"/>
                  <a:pt x="99" y="36"/>
                </a:cubicBezTo>
                <a:cubicBezTo>
                  <a:pt x="100" y="36"/>
                  <a:pt x="102" y="37"/>
                  <a:pt x="104" y="37"/>
                </a:cubicBezTo>
                <a:cubicBezTo>
                  <a:pt x="104" y="24"/>
                  <a:pt x="104" y="24"/>
                  <a:pt x="104" y="24"/>
                </a:cubicBezTo>
                <a:cubicBezTo>
                  <a:pt x="104" y="17"/>
                  <a:pt x="99" y="12"/>
                  <a:pt x="92" y="12"/>
                </a:cubicBezTo>
                <a:cubicBezTo>
                  <a:pt x="49" y="12"/>
                  <a:pt x="49" y="12"/>
                  <a:pt x="49" y="12"/>
                </a:cubicBezTo>
                <a:cubicBezTo>
                  <a:pt x="48" y="5"/>
                  <a:pt x="43" y="0"/>
                  <a:pt x="39" y="0"/>
                </a:cubicBezTo>
                <a:cubicBezTo>
                  <a:pt x="14" y="0"/>
                  <a:pt x="14" y="0"/>
                  <a:pt x="14" y="0"/>
                </a:cubicBezTo>
                <a:cubicBezTo>
                  <a:pt x="8" y="0"/>
                  <a:pt x="4" y="2"/>
                  <a:pt x="2" y="6"/>
                </a:cubicBezTo>
                <a:cubicBezTo>
                  <a:pt x="1" y="8"/>
                  <a:pt x="0" y="10"/>
                  <a:pt x="0" y="13"/>
                </a:cubicBezTo>
                <a:cubicBezTo>
                  <a:pt x="0" y="13"/>
                  <a:pt x="0" y="13"/>
                  <a:pt x="0" y="13"/>
                </a:cubicBezTo>
                <a:cubicBezTo>
                  <a:pt x="0" y="14"/>
                  <a:pt x="0" y="14"/>
                  <a:pt x="0" y="14"/>
                </a:cubicBezTo>
                <a:cubicBezTo>
                  <a:pt x="0" y="16"/>
                  <a:pt x="0" y="16"/>
                  <a:pt x="0" y="16"/>
                </a:cubicBezTo>
                <a:cubicBezTo>
                  <a:pt x="0" y="34"/>
                  <a:pt x="0" y="34"/>
                  <a:pt x="0" y="34"/>
                </a:cubicBezTo>
                <a:cubicBezTo>
                  <a:pt x="0" y="71"/>
                  <a:pt x="0" y="71"/>
                  <a:pt x="0" y="71"/>
                </a:cubicBezTo>
                <a:cubicBezTo>
                  <a:pt x="0" y="78"/>
                  <a:pt x="5" y="83"/>
                  <a:pt x="12" y="83"/>
                </a:cubicBezTo>
                <a:cubicBezTo>
                  <a:pt x="92" y="83"/>
                  <a:pt x="92" y="83"/>
                  <a:pt x="92" y="83"/>
                </a:cubicBezTo>
                <a:cubicBezTo>
                  <a:pt x="99" y="83"/>
                  <a:pt x="104" y="78"/>
                  <a:pt x="104" y="71"/>
                </a:cubicBezTo>
                <a:cubicBezTo>
                  <a:pt x="104" y="69"/>
                  <a:pt x="104" y="69"/>
                  <a:pt x="104" y="69"/>
                </a:cubicBezTo>
                <a:cubicBezTo>
                  <a:pt x="102" y="69"/>
                  <a:pt x="100" y="69"/>
                  <a:pt x="99" y="69"/>
                </a:cubicBezTo>
                <a:cubicBezTo>
                  <a:pt x="90" y="69"/>
                  <a:pt x="82" y="62"/>
                  <a:pt x="82" y="53"/>
                </a:cubicBezTo>
                <a:close/>
                <a:moveTo>
                  <a:pt x="104" y="40"/>
                </a:moveTo>
                <a:cubicBezTo>
                  <a:pt x="102" y="40"/>
                  <a:pt x="101" y="39"/>
                  <a:pt x="99" y="39"/>
                </a:cubicBezTo>
                <a:cubicBezTo>
                  <a:pt x="91" y="39"/>
                  <a:pt x="85" y="45"/>
                  <a:pt x="85" y="53"/>
                </a:cubicBezTo>
                <a:cubicBezTo>
                  <a:pt x="85" y="60"/>
                  <a:pt x="91" y="66"/>
                  <a:pt x="99" y="66"/>
                </a:cubicBezTo>
                <a:cubicBezTo>
                  <a:pt x="101" y="66"/>
                  <a:pt x="102" y="66"/>
                  <a:pt x="104" y="65"/>
                </a:cubicBezTo>
                <a:cubicBezTo>
                  <a:pt x="109" y="63"/>
                  <a:pt x="112" y="59"/>
                  <a:pt x="112" y="53"/>
                </a:cubicBezTo>
                <a:cubicBezTo>
                  <a:pt x="112" y="47"/>
                  <a:pt x="109" y="42"/>
                  <a:pt x="104" y="40"/>
                </a:cubicBezTo>
                <a:close/>
                <a:moveTo>
                  <a:pt x="104" y="56"/>
                </a:moveTo>
                <a:cubicBezTo>
                  <a:pt x="99" y="63"/>
                  <a:pt x="99" y="63"/>
                  <a:pt x="99" y="63"/>
                </a:cubicBezTo>
                <a:cubicBezTo>
                  <a:pt x="99" y="63"/>
                  <a:pt x="99" y="64"/>
                  <a:pt x="98" y="64"/>
                </a:cubicBezTo>
                <a:cubicBezTo>
                  <a:pt x="98" y="64"/>
                  <a:pt x="98" y="64"/>
                  <a:pt x="98" y="64"/>
                </a:cubicBezTo>
                <a:cubicBezTo>
                  <a:pt x="97" y="64"/>
                  <a:pt x="97" y="63"/>
                  <a:pt x="97" y="63"/>
                </a:cubicBezTo>
                <a:cubicBezTo>
                  <a:pt x="89" y="53"/>
                  <a:pt x="89" y="53"/>
                  <a:pt x="89" y="53"/>
                </a:cubicBezTo>
                <a:cubicBezTo>
                  <a:pt x="89" y="53"/>
                  <a:pt x="89" y="53"/>
                  <a:pt x="89" y="53"/>
                </a:cubicBezTo>
                <a:cubicBezTo>
                  <a:pt x="93" y="53"/>
                  <a:pt x="93" y="53"/>
                  <a:pt x="93" y="53"/>
                </a:cubicBezTo>
                <a:cubicBezTo>
                  <a:pt x="98" y="59"/>
                  <a:pt x="98" y="59"/>
                  <a:pt x="98" y="59"/>
                </a:cubicBezTo>
                <a:cubicBezTo>
                  <a:pt x="104" y="50"/>
                  <a:pt x="104" y="50"/>
                  <a:pt x="104" y="50"/>
                </a:cubicBezTo>
                <a:cubicBezTo>
                  <a:pt x="107" y="45"/>
                  <a:pt x="107" y="45"/>
                  <a:pt x="107" y="45"/>
                </a:cubicBezTo>
                <a:cubicBezTo>
                  <a:pt x="107" y="44"/>
                  <a:pt x="108" y="44"/>
                  <a:pt x="109" y="45"/>
                </a:cubicBezTo>
                <a:cubicBezTo>
                  <a:pt x="110" y="45"/>
                  <a:pt x="110" y="46"/>
                  <a:pt x="110" y="47"/>
                </a:cubicBezTo>
                <a:lnTo>
                  <a:pt x="104" y="56"/>
                </a:lnTo>
                <a:close/>
              </a:path>
            </a:pathLst>
          </a:custGeom>
          <a:solidFill>
            <a:srgbClr val="E8707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43" name="等腰三角形 142"/>
          <p:cNvSpPr/>
          <p:nvPr/>
        </p:nvSpPr>
        <p:spPr>
          <a:xfrm rot="5400000">
            <a:off x="7746439" y="4893715"/>
            <a:ext cx="193217" cy="151478"/>
          </a:xfrm>
          <a:prstGeom prst="triangle">
            <a:avLst/>
          </a:prstGeom>
          <a:solidFill>
            <a:sysClr val="window" lastClr="FFFFFF">
              <a:lumMod val="75000"/>
            </a:sysClr>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grpSp>
        <p:nvGrpSpPr>
          <p:cNvPr id="144" name="Group 4"/>
          <p:cNvGrpSpPr>
            <a:grpSpLocks noChangeAspect="1"/>
          </p:cNvGrpSpPr>
          <p:nvPr/>
        </p:nvGrpSpPr>
        <p:grpSpPr bwMode="auto">
          <a:xfrm>
            <a:off x="8281421" y="4432753"/>
            <a:ext cx="287340" cy="421775"/>
            <a:chOff x="3540" y="531"/>
            <a:chExt cx="348" cy="511"/>
          </a:xfrm>
          <a:solidFill>
            <a:srgbClr val="C65885"/>
          </a:solidFill>
        </p:grpSpPr>
        <p:sp>
          <p:nvSpPr>
            <p:cNvPr id="145" name="Freeform 5"/>
            <p:cNvSpPr/>
            <p:nvPr/>
          </p:nvSpPr>
          <p:spPr bwMode="auto">
            <a:xfrm>
              <a:off x="3540" y="801"/>
              <a:ext cx="348" cy="241"/>
            </a:xfrm>
            <a:custGeom>
              <a:avLst/>
              <a:gdLst>
                <a:gd name="T0" fmla="*/ 78 w 97"/>
                <a:gd name="T1" fmla="*/ 0 h 68"/>
                <a:gd name="T2" fmla="*/ 70 w 97"/>
                <a:gd name="T3" fmla="*/ 20 h 68"/>
                <a:gd name="T4" fmla="*/ 49 w 97"/>
                <a:gd name="T5" fmla="*/ 66 h 68"/>
                <a:gd name="T6" fmla="*/ 29 w 97"/>
                <a:gd name="T7" fmla="*/ 20 h 68"/>
                <a:gd name="T8" fmla="*/ 20 w 97"/>
                <a:gd name="T9" fmla="*/ 0 h 68"/>
                <a:gd name="T10" fmla="*/ 0 w 97"/>
                <a:gd name="T11" fmla="*/ 39 h 68"/>
                <a:gd name="T12" fmla="*/ 0 w 97"/>
                <a:gd name="T13" fmla="*/ 50 h 68"/>
                <a:gd name="T14" fmla="*/ 49 w 97"/>
                <a:gd name="T15" fmla="*/ 68 h 68"/>
                <a:gd name="T16" fmla="*/ 97 w 97"/>
                <a:gd name="T17" fmla="*/ 50 h 68"/>
                <a:gd name="T18" fmla="*/ 97 w 97"/>
                <a:gd name="T19" fmla="*/ 39 h 68"/>
                <a:gd name="T20" fmla="*/ 78 w 97"/>
                <a:gd name="T2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68">
                  <a:moveTo>
                    <a:pt x="78" y="0"/>
                  </a:moveTo>
                  <a:cubicBezTo>
                    <a:pt x="70" y="20"/>
                    <a:pt x="70" y="20"/>
                    <a:pt x="70" y="20"/>
                  </a:cubicBezTo>
                  <a:cubicBezTo>
                    <a:pt x="49" y="66"/>
                    <a:pt x="49" y="66"/>
                    <a:pt x="49" y="66"/>
                  </a:cubicBezTo>
                  <a:cubicBezTo>
                    <a:pt x="29" y="20"/>
                    <a:pt x="29" y="20"/>
                    <a:pt x="29" y="20"/>
                  </a:cubicBezTo>
                  <a:cubicBezTo>
                    <a:pt x="20" y="0"/>
                    <a:pt x="20" y="0"/>
                    <a:pt x="20" y="0"/>
                  </a:cubicBezTo>
                  <a:cubicBezTo>
                    <a:pt x="8" y="8"/>
                    <a:pt x="0" y="23"/>
                    <a:pt x="0" y="39"/>
                  </a:cubicBezTo>
                  <a:cubicBezTo>
                    <a:pt x="0" y="50"/>
                    <a:pt x="0" y="50"/>
                    <a:pt x="0" y="50"/>
                  </a:cubicBezTo>
                  <a:cubicBezTo>
                    <a:pt x="13" y="61"/>
                    <a:pt x="30" y="68"/>
                    <a:pt x="49" y="68"/>
                  </a:cubicBezTo>
                  <a:cubicBezTo>
                    <a:pt x="67" y="68"/>
                    <a:pt x="84" y="61"/>
                    <a:pt x="97" y="50"/>
                  </a:cubicBezTo>
                  <a:cubicBezTo>
                    <a:pt x="97" y="39"/>
                    <a:pt x="97" y="39"/>
                    <a:pt x="97" y="39"/>
                  </a:cubicBezTo>
                  <a:cubicBezTo>
                    <a:pt x="97" y="23"/>
                    <a:pt x="90" y="9"/>
                    <a:pt x="7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6" name="Freeform 6"/>
            <p:cNvSpPr/>
            <p:nvPr/>
          </p:nvSpPr>
          <p:spPr bwMode="auto">
            <a:xfrm>
              <a:off x="3687" y="833"/>
              <a:ext cx="58" cy="156"/>
            </a:xfrm>
            <a:custGeom>
              <a:avLst/>
              <a:gdLst>
                <a:gd name="T0" fmla="*/ 0 w 16"/>
                <a:gd name="T1" fmla="*/ 0 h 44"/>
                <a:gd name="T2" fmla="*/ 3 w 16"/>
                <a:gd name="T3" fmla="*/ 7 h 44"/>
                <a:gd name="T4" fmla="*/ 0 w 16"/>
                <a:gd name="T5" fmla="*/ 36 h 44"/>
                <a:gd name="T6" fmla="*/ 8 w 16"/>
                <a:gd name="T7" fmla="*/ 44 h 44"/>
                <a:gd name="T8" fmla="*/ 15 w 16"/>
                <a:gd name="T9" fmla="*/ 36 h 44"/>
                <a:gd name="T10" fmla="*/ 12 w 16"/>
                <a:gd name="T11" fmla="*/ 7 h 44"/>
                <a:gd name="T12" fmla="*/ 16 w 16"/>
                <a:gd name="T13" fmla="*/ 0 h 44"/>
                <a:gd name="T14" fmla="*/ 8 w 16"/>
                <a:gd name="T15" fmla="*/ 1 h 44"/>
                <a:gd name="T16" fmla="*/ 0 w 16"/>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44">
                  <a:moveTo>
                    <a:pt x="0" y="0"/>
                  </a:moveTo>
                  <a:cubicBezTo>
                    <a:pt x="0" y="3"/>
                    <a:pt x="1" y="5"/>
                    <a:pt x="3" y="7"/>
                  </a:cubicBezTo>
                  <a:cubicBezTo>
                    <a:pt x="0" y="36"/>
                    <a:pt x="0" y="36"/>
                    <a:pt x="0" y="36"/>
                  </a:cubicBezTo>
                  <a:cubicBezTo>
                    <a:pt x="8" y="44"/>
                    <a:pt x="8" y="44"/>
                    <a:pt x="8" y="44"/>
                  </a:cubicBezTo>
                  <a:cubicBezTo>
                    <a:pt x="15" y="36"/>
                    <a:pt x="15" y="36"/>
                    <a:pt x="15" y="36"/>
                  </a:cubicBezTo>
                  <a:cubicBezTo>
                    <a:pt x="12" y="7"/>
                    <a:pt x="12" y="7"/>
                    <a:pt x="12" y="7"/>
                  </a:cubicBezTo>
                  <a:cubicBezTo>
                    <a:pt x="14" y="5"/>
                    <a:pt x="15" y="3"/>
                    <a:pt x="16" y="0"/>
                  </a:cubicBezTo>
                  <a:cubicBezTo>
                    <a:pt x="13" y="1"/>
                    <a:pt x="10" y="1"/>
                    <a:pt x="8" y="1"/>
                  </a:cubicBezTo>
                  <a:cubicBezTo>
                    <a:pt x="5" y="1"/>
                    <a:pt x="2"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7" name="Freeform 7"/>
            <p:cNvSpPr/>
            <p:nvPr/>
          </p:nvSpPr>
          <p:spPr bwMode="auto">
            <a:xfrm>
              <a:off x="3609" y="652"/>
              <a:ext cx="215" cy="181"/>
            </a:xfrm>
            <a:custGeom>
              <a:avLst/>
              <a:gdLst>
                <a:gd name="T0" fmla="*/ 30 w 60"/>
                <a:gd name="T1" fmla="*/ 5 h 51"/>
                <a:gd name="T2" fmla="*/ 13 w 60"/>
                <a:gd name="T3" fmla="*/ 0 h 51"/>
                <a:gd name="T4" fmla="*/ 1 w 60"/>
                <a:gd name="T5" fmla="*/ 0 h 51"/>
                <a:gd name="T6" fmla="*/ 0 w 60"/>
                <a:gd name="T7" fmla="*/ 0 h 51"/>
                <a:gd name="T8" fmla="*/ 0 w 60"/>
                <a:gd name="T9" fmla="*/ 6 h 51"/>
                <a:gd name="T10" fmla="*/ 0 w 60"/>
                <a:gd name="T11" fmla="*/ 24 h 51"/>
                <a:gd name="T12" fmla="*/ 22 w 60"/>
                <a:gd name="T13" fmla="*/ 50 h 51"/>
                <a:gd name="T14" fmla="*/ 30 w 60"/>
                <a:gd name="T15" fmla="*/ 51 h 51"/>
                <a:gd name="T16" fmla="*/ 38 w 60"/>
                <a:gd name="T17" fmla="*/ 50 h 51"/>
                <a:gd name="T18" fmla="*/ 60 w 60"/>
                <a:gd name="T19" fmla="*/ 24 h 51"/>
                <a:gd name="T20" fmla="*/ 60 w 60"/>
                <a:gd name="T21" fmla="*/ 6 h 51"/>
                <a:gd name="T22" fmla="*/ 59 w 60"/>
                <a:gd name="T23" fmla="*/ 0 h 51"/>
                <a:gd name="T24" fmla="*/ 47 w 60"/>
                <a:gd name="T25" fmla="*/ 0 h 51"/>
                <a:gd name="T26" fmla="*/ 30 w 60"/>
                <a:gd name="T27" fmla="*/ 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51">
                  <a:moveTo>
                    <a:pt x="30" y="5"/>
                  </a:moveTo>
                  <a:cubicBezTo>
                    <a:pt x="22" y="5"/>
                    <a:pt x="15" y="3"/>
                    <a:pt x="13" y="0"/>
                  </a:cubicBezTo>
                  <a:cubicBezTo>
                    <a:pt x="1" y="0"/>
                    <a:pt x="1" y="0"/>
                    <a:pt x="1" y="0"/>
                  </a:cubicBezTo>
                  <a:cubicBezTo>
                    <a:pt x="0" y="0"/>
                    <a:pt x="0" y="0"/>
                    <a:pt x="0" y="0"/>
                  </a:cubicBezTo>
                  <a:cubicBezTo>
                    <a:pt x="0" y="2"/>
                    <a:pt x="0" y="4"/>
                    <a:pt x="0" y="6"/>
                  </a:cubicBezTo>
                  <a:cubicBezTo>
                    <a:pt x="0" y="24"/>
                    <a:pt x="0" y="24"/>
                    <a:pt x="0" y="24"/>
                  </a:cubicBezTo>
                  <a:cubicBezTo>
                    <a:pt x="0" y="36"/>
                    <a:pt x="9" y="47"/>
                    <a:pt x="22" y="50"/>
                  </a:cubicBezTo>
                  <a:cubicBezTo>
                    <a:pt x="24" y="51"/>
                    <a:pt x="27" y="51"/>
                    <a:pt x="30" y="51"/>
                  </a:cubicBezTo>
                  <a:cubicBezTo>
                    <a:pt x="32" y="51"/>
                    <a:pt x="35" y="51"/>
                    <a:pt x="38" y="50"/>
                  </a:cubicBezTo>
                  <a:cubicBezTo>
                    <a:pt x="50" y="47"/>
                    <a:pt x="60" y="36"/>
                    <a:pt x="60" y="24"/>
                  </a:cubicBezTo>
                  <a:cubicBezTo>
                    <a:pt x="60" y="6"/>
                    <a:pt x="60" y="6"/>
                    <a:pt x="60" y="6"/>
                  </a:cubicBezTo>
                  <a:cubicBezTo>
                    <a:pt x="60" y="4"/>
                    <a:pt x="59" y="2"/>
                    <a:pt x="59" y="0"/>
                  </a:cubicBezTo>
                  <a:cubicBezTo>
                    <a:pt x="47" y="0"/>
                    <a:pt x="47" y="0"/>
                    <a:pt x="47" y="0"/>
                  </a:cubicBezTo>
                  <a:cubicBezTo>
                    <a:pt x="46" y="3"/>
                    <a:pt x="38" y="5"/>
                    <a:pt x="3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8" name="Freeform 8"/>
            <p:cNvSpPr>
              <a:spLocks noEditPoints="1"/>
            </p:cNvSpPr>
            <p:nvPr/>
          </p:nvSpPr>
          <p:spPr bwMode="auto">
            <a:xfrm>
              <a:off x="3598" y="531"/>
              <a:ext cx="240" cy="128"/>
            </a:xfrm>
            <a:custGeom>
              <a:avLst/>
              <a:gdLst>
                <a:gd name="T0" fmla="*/ 33 w 67"/>
                <a:gd name="T1" fmla="*/ 0 h 36"/>
                <a:gd name="T2" fmla="*/ 0 w 67"/>
                <a:gd name="T3" fmla="*/ 31 h 36"/>
                <a:gd name="T4" fmla="*/ 4 w 67"/>
                <a:gd name="T5" fmla="*/ 31 h 36"/>
                <a:gd name="T6" fmla="*/ 4 w 67"/>
                <a:gd name="T7" fmla="*/ 31 h 36"/>
                <a:gd name="T8" fmla="*/ 16 w 67"/>
                <a:gd name="T9" fmla="*/ 31 h 36"/>
                <a:gd name="T10" fmla="*/ 33 w 67"/>
                <a:gd name="T11" fmla="*/ 36 h 36"/>
                <a:gd name="T12" fmla="*/ 51 w 67"/>
                <a:gd name="T13" fmla="*/ 31 h 36"/>
                <a:gd name="T14" fmla="*/ 62 w 67"/>
                <a:gd name="T15" fmla="*/ 31 h 36"/>
                <a:gd name="T16" fmla="*/ 64 w 67"/>
                <a:gd name="T17" fmla="*/ 31 h 36"/>
                <a:gd name="T18" fmla="*/ 67 w 67"/>
                <a:gd name="T19" fmla="*/ 31 h 36"/>
                <a:gd name="T20" fmla="*/ 33 w 67"/>
                <a:gd name="T21" fmla="*/ 0 h 36"/>
                <a:gd name="T22" fmla="*/ 33 w 67"/>
                <a:gd name="T23" fmla="*/ 26 h 36"/>
                <a:gd name="T24" fmla="*/ 27 w 67"/>
                <a:gd name="T25" fmla="*/ 20 h 36"/>
                <a:gd name="T26" fmla="*/ 33 w 67"/>
                <a:gd name="T27" fmla="*/ 14 h 36"/>
                <a:gd name="T28" fmla="*/ 40 w 67"/>
                <a:gd name="T29" fmla="*/ 20 h 36"/>
                <a:gd name="T30" fmla="*/ 33 w 67"/>
                <a:gd name="T31"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36">
                  <a:moveTo>
                    <a:pt x="33" y="0"/>
                  </a:moveTo>
                  <a:cubicBezTo>
                    <a:pt x="15" y="0"/>
                    <a:pt x="1" y="14"/>
                    <a:pt x="0" y="31"/>
                  </a:cubicBezTo>
                  <a:cubicBezTo>
                    <a:pt x="4" y="31"/>
                    <a:pt x="4" y="31"/>
                    <a:pt x="4" y="31"/>
                  </a:cubicBezTo>
                  <a:cubicBezTo>
                    <a:pt x="4" y="31"/>
                    <a:pt x="4" y="31"/>
                    <a:pt x="4" y="31"/>
                  </a:cubicBezTo>
                  <a:cubicBezTo>
                    <a:pt x="16" y="31"/>
                    <a:pt x="16" y="31"/>
                    <a:pt x="16" y="31"/>
                  </a:cubicBezTo>
                  <a:cubicBezTo>
                    <a:pt x="18" y="34"/>
                    <a:pt x="25" y="36"/>
                    <a:pt x="33" y="36"/>
                  </a:cubicBezTo>
                  <a:cubicBezTo>
                    <a:pt x="42" y="36"/>
                    <a:pt x="49" y="34"/>
                    <a:pt x="51" y="31"/>
                  </a:cubicBezTo>
                  <a:cubicBezTo>
                    <a:pt x="62" y="31"/>
                    <a:pt x="62" y="31"/>
                    <a:pt x="62" y="31"/>
                  </a:cubicBezTo>
                  <a:cubicBezTo>
                    <a:pt x="64" y="31"/>
                    <a:pt x="64" y="31"/>
                    <a:pt x="64" y="31"/>
                  </a:cubicBezTo>
                  <a:cubicBezTo>
                    <a:pt x="67" y="31"/>
                    <a:pt x="67" y="31"/>
                    <a:pt x="67" y="31"/>
                  </a:cubicBezTo>
                  <a:cubicBezTo>
                    <a:pt x="66" y="14"/>
                    <a:pt x="51" y="0"/>
                    <a:pt x="33" y="0"/>
                  </a:cubicBezTo>
                  <a:close/>
                  <a:moveTo>
                    <a:pt x="33" y="26"/>
                  </a:moveTo>
                  <a:cubicBezTo>
                    <a:pt x="30" y="26"/>
                    <a:pt x="27" y="24"/>
                    <a:pt x="27" y="20"/>
                  </a:cubicBezTo>
                  <a:cubicBezTo>
                    <a:pt x="27" y="17"/>
                    <a:pt x="30" y="14"/>
                    <a:pt x="33" y="14"/>
                  </a:cubicBezTo>
                  <a:cubicBezTo>
                    <a:pt x="37" y="14"/>
                    <a:pt x="40" y="17"/>
                    <a:pt x="40" y="20"/>
                  </a:cubicBezTo>
                  <a:cubicBezTo>
                    <a:pt x="40" y="24"/>
                    <a:pt x="37" y="26"/>
                    <a:pt x="3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49" name="等腰三角形 148"/>
          <p:cNvSpPr/>
          <p:nvPr/>
        </p:nvSpPr>
        <p:spPr>
          <a:xfrm rot="16200000" flipH="1">
            <a:off x="3361159" y="3440765"/>
            <a:ext cx="193217" cy="151478"/>
          </a:xfrm>
          <a:prstGeom prst="triangle">
            <a:avLst/>
          </a:prstGeom>
          <a:solidFill>
            <a:sysClr val="window" lastClr="FFFFFF">
              <a:lumMod val="75000"/>
            </a:sysClr>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50" name="等腰三角形 149"/>
          <p:cNvSpPr/>
          <p:nvPr/>
        </p:nvSpPr>
        <p:spPr>
          <a:xfrm rot="16200000" flipH="1">
            <a:off x="4114459" y="1949729"/>
            <a:ext cx="193217" cy="151478"/>
          </a:xfrm>
          <a:prstGeom prst="triangle">
            <a:avLst/>
          </a:prstGeom>
          <a:solidFill>
            <a:sysClr val="window" lastClr="FFFFFF">
              <a:lumMod val="75000"/>
            </a:sysClr>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51" name="等腰三角形 150"/>
          <p:cNvSpPr/>
          <p:nvPr/>
        </p:nvSpPr>
        <p:spPr>
          <a:xfrm rot="16200000" flipH="1">
            <a:off x="4109988" y="4893715"/>
            <a:ext cx="193217" cy="151478"/>
          </a:xfrm>
          <a:prstGeom prst="triangle">
            <a:avLst/>
          </a:prstGeom>
          <a:solidFill>
            <a:sysClr val="window" lastClr="FFFFFF">
              <a:lumMod val="75000"/>
            </a:sysClr>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grpSp>
        <p:nvGrpSpPr>
          <p:cNvPr id="152" name="组合 151"/>
          <p:cNvGrpSpPr/>
          <p:nvPr/>
        </p:nvGrpSpPr>
        <p:grpSpPr>
          <a:xfrm>
            <a:off x="1888948" y="3006054"/>
            <a:ext cx="374876" cy="339085"/>
            <a:chOff x="8578850" y="285750"/>
            <a:chExt cx="817563" cy="739775"/>
          </a:xfrm>
          <a:solidFill>
            <a:srgbClr val="663A77"/>
          </a:solidFill>
        </p:grpSpPr>
        <p:sp>
          <p:nvSpPr>
            <p:cNvPr id="153" name="Freeform 35"/>
            <p:cNvSpPr/>
            <p:nvPr/>
          </p:nvSpPr>
          <p:spPr bwMode="auto">
            <a:xfrm>
              <a:off x="8578850" y="530225"/>
              <a:ext cx="615950" cy="495300"/>
            </a:xfrm>
            <a:custGeom>
              <a:avLst/>
              <a:gdLst>
                <a:gd name="T0" fmla="*/ 164 w 164"/>
                <a:gd name="T1" fmla="*/ 59 h 132"/>
                <a:gd name="T2" fmla="*/ 131 w 164"/>
                <a:gd name="T3" fmla="*/ 63 h 132"/>
                <a:gd name="T4" fmla="*/ 108 w 164"/>
                <a:gd name="T5" fmla="*/ 61 h 132"/>
                <a:gd name="T6" fmla="*/ 76 w 164"/>
                <a:gd name="T7" fmla="*/ 83 h 132"/>
                <a:gd name="T8" fmla="*/ 77 w 164"/>
                <a:gd name="T9" fmla="*/ 50 h 132"/>
                <a:gd name="T10" fmla="*/ 41 w 164"/>
                <a:gd name="T11" fmla="*/ 0 h 132"/>
                <a:gd name="T12" fmla="*/ 0 w 164"/>
                <a:gd name="T13" fmla="*/ 48 h 132"/>
                <a:gd name="T14" fmla="*/ 83 w 164"/>
                <a:gd name="T15" fmla="*/ 105 h 132"/>
                <a:gd name="T16" fmla="*/ 108 w 164"/>
                <a:gd name="T17" fmla="*/ 102 h 132"/>
                <a:gd name="T18" fmla="*/ 138 w 164"/>
                <a:gd name="T19" fmla="*/ 132 h 132"/>
                <a:gd name="T20" fmla="*/ 130 w 164"/>
                <a:gd name="T21" fmla="*/ 95 h 132"/>
                <a:gd name="T22" fmla="*/ 164 w 164"/>
                <a:gd name="T23" fmla="*/ 5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132">
                  <a:moveTo>
                    <a:pt x="164" y="59"/>
                  </a:moveTo>
                  <a:cubicBezTo>
                    <a:pt x="154" y="62"/>
                    <a:pt x="143" y="63"/>
                    <a:pt x="131" y="63"/>
                  </a:cubicBezTo>
                  <a:cubicBezTo>
                    <a:pt x="123" y="63"/>
                    <a:pt x="115" y="62"/>
                    <a:pt x="108" y="61"/>
                  </a:cubicBezTo>
                  <a:cubicBezTo>
                    <a:pt x="104" y="64"/>
                    <a:pt x="76" y="83"/>
                    <a:pt x="76" y="83"/>
                  </a:cubicBezTo>
                  <a:cubicBezTo>
                    <a:pt x="76" y="83"/>
                    <a:pt x="76" y="56"/>
                    <a:pt x="77" y="50"/>
                  </a:cubicBezTo>
                  <a:cubicBezTo>
                    <a:pt x="55" y="38"/>
                    <a:pt x="41" y="20"/>
                    <a:pt x="41" y="0"/>
                  </a:cubicBezTo>
                  <a:cubicBezTo>
                    <a:pt x="17" y="10"/>
                    <a:pt x="0" y="28"/>
                    <a:pt x="0" y="48"/>
                  </a:cubicBezTo>
                  <a:cubicBezTo>
                    <a:pt x="0" y="80"/>
                    <a:pt x="37" y="105"/>
                    <a:pt x="83" y="105"/>
                  </a:cubicBezTo>
                  <a:cubicBezTo>
                    <a:pt x="92" y="105"/>
                    <a:pt x="100" y="104"/>
                    <a:pt x="108" y="102"/>
                  </a:cubicBezTo>
                  <a:cubicBezTo>
                    <a:pt x="138" y="132"/>
                    <a:pt x="138" y="132"/>
                    <a:pt x="138" y="132"/>
                  </a:cubicBezTo>
                  <a:cubicBezTo>
                    <a:pt x="130" y="95"/>
                    <a:pt x="130" y="95"/>
                    <a:pt x="130" y="95"/>
                  </a:cubicBezTo>
                  <a:cubicBezTo>
                    <a:pt x="148" y="87"/>
                    <a:pt x="160" y="74"/>
                    <a:pt x="164"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4" name="Freeform 36"/>
            <p:cNvSpPr/>
            <p:nvPr/>
          </p:nvSpPr>
          <p:spPr bwMode="auto">
            <a:xfrm>
              <a:off x="8777288" y="285750"/>
              <a:ext cx="619125" cy="469900"/>
            </a:xfrm>
            <a:custGeom>
              <a:avLst/>
              <a:gdLst>
                <a:gd name="T0" fmla="*/ 83 w 165"/>
                <a:gd name="T1" fmla="*/ 0 h 125"/>
                <a:gd name="T2" fmla="*/ 0 w 165"/>
                <a:gd name="T3" fmla="*/ 56 h 125"/>
                <a:gd name="T4" fmla="*/ 36 w 165"/>
                <a:gd name="T5" fmla="*/ 102 h 125"/>
                <a:gd name="T6" fmla="*/ 35 w 165"/>
                <a:gd name="T7" fmla="*/ 125 h 125"/>
                <a:gd name="T8" fmla="*/ 57 w 165"/>
                <a:gd name="T9" fmla="*/ 110 h 125"/>
                <a:gd name="T10" fmla="*/ 83 w 165"/>
                <a:gd name="T11" fmla="*/ 113 h 125"/>
                <a:gd name="T12" fmla="*/ 165 w 165"/>
                <a:gd name="T13" fmla="*/ 56 h 125"/>
                <a:gd name="T14" fmla="*/ 83 w 165"/>
                <a:gd name="T15" fmla="*/ 0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5" h="125">
                  <a:moveTo>
                    <a:pt x="83" y="0"/>
                  </a:moveTo>
                  <a:cubicBezTo>
                    <a:pt x="37" y="0"/>
                    <a:pt x="0" y="25"/>
                    <a:pt x="0" y="56"/>
                  </a:cubicBezTo>
                  <a:cubicBezTo>
                    <a:pt x="0" y="75"/>
                    <a:pt x="14" y="92"/>
                    <a:pt x="36" y="102"/>
                  </a:cubicBezTo>
                  <a:cubicBezTo>
                    <a:pt x="35" y="125"/>
                    <a:pt x="35" y="125"/>
                    <a:pt x="35" y="125"/>
                  </a:cubicBezTo>
                  <a:cubicBezTo>
                    <a:pt x="57" y="110"/>
                    <a:pt x="57" y="110"/>
                    <a:pt x="57" y="110"/>
                  </a:cubicBezTo>
                  <a:cubicBezTo>
                    <a:pt x="65" y="112"/>
                    <a:pt x="74" y="113"/>
                    <a:pt x="83" y="113"/>
                  </a:cubicBezTo>
                  <a:cubicBezTo>
                    <a:pt x="128" y="113"/>
                    <a:pt x="165" y="87"/>
                    <a:pt x="165" y="56"/>
                  </a:cubicBezTo>
                  <a:cubicBezTo>
                    <a:pt x="165" y="25"/>
                    <a:pt x="128" y="0"/>
                    <a:pt x="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55" name="Freeform 32"/>
          <p:cNvSpPr>
            <a:spLocks noEditPoints="1"/>
          </p:cNvSpPr>
          <p:nvPr/>
        </p:nvSpPr>
        <p:spPr bwMode="auto">
          <a:xfrm>
            <a:off x="2553850" y="1544801"/>
            <a:ext cx="419112" cy="299881"/>
          </a:xfrm>
          <a:custGeom>
            <a:avLst/>
            <a:gdLst>
              <a:gd name="T0" fmla="*/ 92 w 244"/>
              <a:gd name="T1" fmla="*/ 48 h 175"/>
              <a:gd name="T2" fmla="*/ 102 w 244"/>
              <a:gd name="T3" fmla="*/ 27 h 175"/>
              <a:gd name="T4" fmla="*/ 75 w 244"/>
              <a:gd name="T5" fmla="*/ 0 h 175"/>
              <a:gd name="T6" fmla="*/ 48 w 244"/>
              <a:gd name="T7" fmla="*/ 27 h 175"/>
              <a:gd name="T8" fmla="*/ 58 w 244"/>
              <a:gd name="T9" fmla="*/ 48 h 175"/>
              <a:gd name="T10" fmla="*/ 10 w 244"/>
              <a:gd name="T11" fmla="*/ 123 h 175"/>
              <a:gd name="T12" fmla="*/ 46 w 244"/>
              <a:gd name="T13" fmla="*/ 97 h 175"/>
              <a:gd name="T14" fmla="*/ 32 w 244"/>
              <a:gd name="T15" fmla="*/ 175 h 175"/>
              <a:gd name="T16" fmla="*/ 57 w 244"/>
              <a:gd name="T17" fmla="*/ 175 h 175"/>
              <a:gd name="T18" fmla="*/ 75 w 244"/>
              <a:gd name="T19" fmla="*/ 142 h 175"/>
              <a:gd name="T20" fmla="*/ 93 w 244"/>
              <a:gd name="T21" fmla="*/ 175 h 175"/>
              <a:gd name="T22" fmla="*/ 118 w 244"/>
              <a:gd name="T23" fmla="*/ 175 h 175"/>
              <a:gd name="T24" fmla="*/ 104 w 244"/>
              <a:gd name="T25" fmla="*/ 97 h 175"/>
              <a:gd name="T26" fmla="*/ 140 w 244"/>
              <a:gd name="T27" fmla="*/ 123 h 175"/>
              <a:gd name="T28" fmla="*/ 92 w 244"/>
              <a:gd name="T29" fmla="*/ 48 h 175"/>
              <a:gd name="T30" fmla="*/ 208 w 244"/>
              <a:gd name="T31" fmla="*/ 97 h 175"/>
              <a:gd name="T32" fmla="*/ 214 w 244"/>
              <a:gd name="T33" fmla="*/ 84 h 175"/>
              <a:gd name="T34" fmla="*/ 198 w 244"/>
              <a:gd name="T35" fmla="*/ 68 h 175"/>
              <a:gd name="T36" fmla="*/ 181 w 244"/>
              <a:gd name="T37" fmla="*/ 84 h 175"/>
              <a:gd name="T38" fmla="*/ 187 w 244"/>
              <a:gd name="T39" fmla="*/ 97 h 175"/>
              <a:gd name="T40" fmla="*/ 158 w 244"/>
              <a:gd name="T41" fmla="*/ 143 h 175"/>
              <a:gd name="T42" fmla="*/ 180 w 244"/>
              <a:gd name="T43" fmla="*/ 127 h 175"/>
              <a:gd name="T44" fmla="*/ 171 w 244"/>
              <a:gd name="T45" fmla="*/ 175 h 175"/>
              <a:gd name="T46" fmla="*/ 186 w 244"/>
              <a:gd name="T47" fmla="*/ 175 h 175"/>
              <a:gd name="T48" fmla="*/ 198 w 244"/>
              <a:gd name="T49" fmla="*/ 155 h 175"/>
              <a:gd name="T50" fmla="*/ 209 w 244"/>
              <a:gd name="T51" fmla="*/ 175 h 175"/>
              <a:gd name="T52" fmla="*/ 224 w 244"/>
              <a:gd name="T53" fmla="*/ 175 h 175"/>
              <a:gd name="T54" fmla="*/ 216 w 244"/>
              <a:gd name="T55" fmla="*/ 127 h 175"/>
              <a:gd name="T56" fmla="*/ 237 w 244"/>
              <a:gd name="T57" fmla="*/ 143 h 175"/>
              <a:gd name="T58" fmla="*/ 208 w 244"/>
              <a:gd name="T59" fmla="*/ 9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4" h="175">
                <a:moveTo>
                  <a:pt x="92" y="48"/>
                </a:moveTo>
                <a:cubicBezTo>
                  <a:pt x="98" y="43"/>
                  <a:pt x="102" y="36"/>
                  <a:pt x="102" y="27"/>
                </a:cubicBezTo>
                <a:cubicBezTo>
                  <a:pt x="102" y="12"/>
                  <a:pt x="90" y="0"/>
                  <a:pt x="75" y="0"/>
                </a:cubicBezTo>
                <a:cubicBezTo>
                  <a:pt x="60" y="0"/>
                  <a:pt x="48" y="12"/>
                  <a:pt x="48" y="27"/>
                </a:cubicBezTo>
                <a:cubicBezTo>
                  <a:pt x="48" y="36"/>
                  <a:pt x="52" y="43"/>
                  <a:pt x="58" y="48"/>
                </a:cubicBezTo>
                <a:cubicBezTo>
                  <a:pt x="31" y="58"/>
                  <a:pt x="0" y="113"/>
                  <a:pt x="10" y="123"/>
                </a:cubicBezTo>
                <a:cubicBezTo>
                  <a:pt x="19" y="131"/>
                  <a:pt x="34" y="114"/>
                  <a:pt x="46" y="97"/>
                </a:cubicBezTo>
                <a:cubicBezTo>
                  <a:pt x="39" y="123"/>
                  <a:pt x="34" y="151"/>
                  <a:pt x="32" y="175"/>
                </a:cubicBezTo>
                <a:cubicBezTo>
                  <a:pt x="57" y="175"/>
                  <a:pt x="57" y="175"/>
                  <a:pt x="57" y="175"/>
                </a:cubicBezTo>
                <a:cubicBezTo>
                  <a:pt x="57" y="161"/>
                  <a:pt x="66" y="142"/>
                  <a:pt x="75" y="142"/>
                </a:cubicBezTo>
                <a:cubicBezTo>
                  <a:pt x="84" y="142"/>
                  <a:pt x="93" y="161"/>
                  <a:pt x="93" y="175"/>
                </a:cubicBezTo>
                <a:cubicBezTo>
                  <a:pt x="118" y="175"/>
                  <a:pt x="118" y="175"/>
                  <a:pt x="118" y="175"/>
                </a:cubicBezTo>
                <a:cubicBezTo>
                  <a:pt x="116" y="151"/>
                  <a:pt x="111" y="123"/>
                  <a:pt x="104" y="97"/>
                </a:cubicBezTo>
                <a:cubicBezTo>
                  <a:pt x="116" y="114"/>
                  <a:pt x="131" y="131"/>
                  <a:pt x="140" y="123"/>
                </a:cubicBezTo>
                <a:cubicBezTo>
                  <a:pt x="150" y="113"/>
                  <a:pt x="119" y="58"/>
                  <a:pt x="92" y="48"/>
                </a:cubicBezTo>
                <a:close/>
                <a:moveTo>
                  <a:pt x="208" y="97"/>
                </a:moveTo>
                <a:cubicBezTo>
                  <a:pt x="212" y="94"/>
                  <a:pt x="214" y="89"/>
                  <a:pt x="214" y="84"/>
                </a:cubicBezTo>
                <a:cubicBezTo>
                  <a:pt x="214" y="75"/>
                  <a:pt x="207" y="68"/>
                  <a:pt x="198" y="68"/>
                </a:cubicBezTo>
                <a:cubicBezTo>
                  <a:pt x="188" y="68"/>
                  <a:pt x="181" y="75"/>
                  <a:pt x="181" y="84"/>
                </a:cubicBezTo>
                <a:cubicBezTo>
                  <a:pt x="181" y="89"/>
                  <a:pt x="183" y="94"/>
                  <a:pt x="187" y="97"/>
                </a:cubicBezTo>
                <a:cubicBezTo>
                  <a:pt x="170" y="103"/>
                  <a:pt x="151" y="137"/>
                  <a:pt x="158" y="143"/>
                </a:cubicBezTo>
                <a:cubicBezTo>
                  <a:pt x="163" y="148"/>
                  <a:pt x="172" y="137"/>
                  <a:pt x="180" y="127"/>
                </a:cubicBezTo>
                <a:cubicBezTo>
                  <a:pt x="176" y="143"/>
                  <a:pt x="173" y="160"/>
                  <a:pt x="171" y="175"/>
                </a:cubicBezTo>
                <a:cubicBezTo>
                  <a:pt x="186" y="175"/>
                  <a:pt x="186" y="175"/>
                  <a:pt x="186" y="175"/>
                </a:cubicBezTo>
                <a:cubicBezTo>
                  <a:pt x="186" y="167"/>
                  <a:pt x="192" y="155"/>
                  <a:pt x="198" y="155"/>
                </a:cubicBezTo>
                <a:cubicBezTo>
                  <a:pt x="203" y="155"/>
                  <a:pt x="209" y="167"/>
                  <a:pt x="209" y="175"/>
                </a:cubicBezTo>
                <a:cubicBezTo>
                  <a:pt x="224" y="175"/>
                  <a:pt x="224" y="175"/>
                  <a:pt x="224" y="175"/>
                </a:cubicBezTo>
                <a:cubicBezTo>
                  <a:pt x="223" y="160"/>
                  <a:pt x="219" y="143"/>
                  <a:pt x="216" y="127"/>
                </a:cubicBezTo>
                <a:cubicBezTo>
                  <a:pt x="223" y="137"/>
                  <a:pt x="232" y="148"/>
                  <a:pt x="237" y="143"/>
                </a:cubicBezTo>
                <a:cubicBezTo>
                  <a:pt x="244" y="137"/>
                  <a:pt x="225" y="103"/>
                  <a:pt x="208" y="97"/>
                </a:cubicBezTo>
                <a:close/>
              </a:path>
            </a:pathLst>
          </a:custGeom>
          <a:solidFill>
            <a:srgbClr val="FFB850"/>
          </a:solidFill>
          <a:ln>
            <a:noFill/>
          </a:ln>
        </p:spPr>
        <p:txBody>
          <a:bodyPr vert="horz" wrap="square" lIns="91440" tIns="45720" rIns="91440" bIns="45720" numCol="1" anchor="t" anchorCtr="0" compatLnSpc="1"/>
          <a:lstStyle/>
          <a:p>
            <a:endParaRPr lang="zh-CN" altLang="en-US">
              <a:solidFill>
                <a:prstClr val="black"/>
              </a:solidFill>
            </a:endParaRPr>
          </a:p>
        </p:txBody>
      </p:sp>
      <p:grpSp>
        <p:nvGrpSpPr>
          <p:cNvPr id="156" name="组合 155"/>
          <p:cNvGrpSpPr/>
          <p:nvPr/>
        </p:nvGrpSpPr>
        <p:grpSpPr>
          <a:xfrm>
            <a:off x="2682644" y="4474602"/>
            <a:ext cx="326778" cy="368649"/>
            <a:chOff x="10815638" y="1174750"/>
            <a:chExt cx="728663" cy="822325"/>
          </a:xfrm>
          <a:solidFill>
            <a:srgbClr val="00AF92"/>
          </a:solidFill>
        </p:grpSpPr>
        <p:sp>
          <p:nvSpPr>
            <p:cNvPr id="157" name="Freeform 33"/>
            <p:cNvSpPr>
              <a:spLocks noEditPoints="1"/>
            </p:cNvSpPr>
            <p:nvPr/>
          </p:nvSpPr>
          <p:spPr bwMode="auto">
            <a:xfrm>
              <a:off x="10815638" y="1174750"/>
              <a:ext cx="728663" cy="822325"/>
            </a:xfrm>
            <a:custGeom>
              <a:avLst/>
              <a:gdLst>
                <a:gd name="T0" fmla="*/ 103 w 194"/>
                <a:gd name="T1" fmla="*/ 26 h 219"/>
                <a:gd name="T2" fmla="*/ 103 w 194"/>
                <a:gd name="T3" fmla="*/ 18 h 219"/>
                <a:gd name="T4" fmla="*/ 120 w 194"/>
                <a:gd name="T5" fmla="*/ 18 h 219"/>
                <a:gd name="T6" fmla="*/ 120 w 194"/>
                <a:gd name="T7" fmla="*/ 0 h 219"/>
                <a:gd name="T8" fmla="*/ 74 w 194"/>
                <a:gd name="T9" fmla="*/ 0 h 219"/>
                <a:gd name="T10" fmla="*/ 74 w 194"/>
                <a:gd name="T11" fmla="*/ 18 h 219"/>
                <a:gd name="T12" fmla="*/ 91 w 194"/>
                <a:gd name="T13" fmla="*/ 18 h 219"/>
                <a:gd name="T14" fmla="*/ 91 w 194"/>
                <a:gd name="T15" fmla="*/ 26 h 219"/>
                <a:gd name="T16" fmla="*/ 0 w 194"/>
                <a:gd name="T17" fmla="*/ 122 h 219"/>
                <a:gd name="T18" fmla="*/ 97 w 194"/>
                <a:gd name="T19" fmla="*/ 219 h 219"/>
                <a:gd name="T20" fmla="*/ 194 w 194"/>
                <a:gd name="T21" fmla="*/ 122 h 219"/>
                <a:gd name="T22" fmla="*/ 103 w 194"/>
                <a:gd name="T23" fmla="*/ 26 h 219"/>
                <a:gd name="T24" fmla="*/ 158 w 194"/>
                <a:gd name="T25" fmla="*/ 180 h 219"/>
                <a:gd name="T26" fmla="*/ 145 w 194"/>
                <a:gd name="T27" fmla="*/ 167 h 219"/>
                <a:gd name="T28" fmla="*/ 142 w 194"/>
                <a:gd name="T29" fmla="*/ 171 h 219"/>
                <a:gd name="T30" fmla="*/ 154 w 194"/>
                <a:gd name="T31" fmla="*/ 183 h 219"/>
                <a:gd name="T32" fmla="*/ 100 w 194"/>
                <a:gd name="T33" fmla="*/ 206 h 219"/>
                <a:gd name="T34" fmla="*/ 100 w 194"/>
                <a:gd name="T35" fmla="*/ 188 h 219"/>
                <a:gd name="T36" fmla="*/ 95 w 194"/>
                <a:gd name="T37" fmla="*/ 188 h 219"/>
                <a:gd name="T38" fmla="*/ 95 w 194"/>
                <a:gd name="T39" fmla="*/ 206 h 219"/>
                <a:gd name="T40" fmla="*/ 40 w 194"/>
                <a:gd name="T41" fmla="*/ 183 h 219"/>
                <a:gd name="T42" fmla="*/ 52 w 194"/>
                <a:gd name="T43" fmla="*/ 171 h 219"/>
                <a:gd name="T44" fmla="*/ 49 w 194"/>
                <a:gd name="T45" fmla="*/ 167 h 219"/>
                <a:gd name="T46" fmla="*/ 36 w 194"/>
                <a:gd name="T47" fmla="*/ 180 h 219"/>
                <a:gd name="T48" fmla="*/ 14 w 194"/>
                <a:gd name="T49" fmla="*/ 125 h 219"/>
                <a:gd name="T50" fmla="*/ 31 w 194"/>
                <a:gd name="T51" fmla="*/ 125 h 219"/>
                <a:gd name="T52" fmla="*/ 31 w 194"/>
                <a:gd name="T53" fmla="*/ 120 h 219"/>
                <a:gd name="T54" fmla="*/ 14 w 194"/>
                <a:gd name="T55" fmla="*/ 120 h 219"/>
                <a:gd name="T56" fmla="*/ 36 w 194"/>
                <a:gd name="T57" fmla="*/ 65 h 219"/>
                <a:gd name="T58" fmla="*/ 49 w 194"/>
                <a:gd name="T59" fmla="*/ 78 h 219"/>
                <a:gd name="T60" fmla="*/ 52 w 194"/>
                <a:gd name="T61" fmla="*/ 74 h 219"/>
                <a:gd name="T62" fmla="*/ 40 w 194"/>
                <a:gd name="T63" fmla="*/ 62 h 219"/>
                <a:gd name="T64" fmla="*/ 95 w 194"/>
                <a:gd name="T65" fmla="*/ 39 h 219"/>
                <a:gd name="T66" fmla="*/ 95 w 194"/>
                <a:gd name="T67" fmla="*/ 56 h 219"/>
                <a:gd name="T68" fmla="*/ 100 w 194"/>
                <a:gd name="T69" fmla="*/ 56 h 219"/>
                <a:gd name="T70" fmla="*/ 100 w 194"/>
                <a:gd name="T71" fmla="*/ 39 h 219"/>
                <a:gd name="T72" fmla="*/ 154 w 194"/>
                <a:gd name="T73" fmla="*/ 62 h 219"/>
                <a:gd name="T74" fmla="*/ 142 w 194"/>
                <a:gd name="T75" fmla="*/ 74 h 219"/>
                <a:gd name="T76" fmla="*/ 145 w 194"/>
                <a:gd name="T77" fmla="*/ 78 h 219"/>
                <a:gd name="T78" fmla="*/ 158 w 194"/>
                <a:gd name="T79" fmla="*/ 65 h 219"/>
                <a:gd name="T80" fmla="*/ 180 w 194"/>
                <a:gd name="T81" fmla="*/ 120 h 219"/>
                <a:gd name="T82" fmla="*/ 163 w 194"/>
                <a:gd name="T83" fmla="*/ 120 h 219"/>
                <a:gd name="T84" fmla="*/ 163 w 194"/>
                <a:gd name="T85" fmla="*/ 125 h 219"/>
                <a:gd name="T86" fmla="*/ 180 w 194"/>
                <a:gd name="T87" fmla="*/ 125 h 219"/>
                <a:gd name="T88" fmla="*/ 158 w 194"/>
                <a:gd name="T89" fmla="*/ 18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4" h="219">
                  <a:moveTo>
                    <a:pt x="103" y="26"/>
                  </a:moveTo>
                  <a:cubicBezTo>
                    <a:pt x="103" y="18"/>
                    <a:pt x="103" y="18"/>
                    <a:pt x="103" y="18"/>
                  </a:cubicBezTo>
                  <a:cubicBezTo>
                    <a:pt x="120" y="18"/>
                    <a:pt x="120" y="18"/>
                    <a:pt x="120" y="18"/>
                  </a:cubicBezTo>
                  <a:cubicBezTo>
                    <a:pt x="120" y="0"/>
                    <a:pt x="120" y="0"/>
                    <a:pt x="120" y="0"/>
                  </a:cubicBezTo>
                  <a:cubicBezTo>
                    <a:pt x="74" y="0"/>
                    <a:pt x="74" y="0"/>
                    <a:pt x="74" y="0"/>
                  </a:cubicBezTo>
                  <a:cubicBezTo>
                    <a:pt x="74" y="18"/>
                    <a:pt x="74" y="18"/>
                    <a:pt x="74" y="18"/>
                  </a:cubicBezTo>
                  <a:cubicBezTo>
                    <a:pt x="91" y="18"/>
                    <a:pt x="91" y="18"/>
                    <a:pt x="91" y="18"/>
                  </a:cubicBezTo>
                  <a:cubicBezTo>
                    <a:pt x="91" y="26"/>
                    <a:pt x="91" y="26"/>
                    <a:pt x="91" y="26"/>
                  </a:cubicBezTo>
                  <a:cubicBezTo>
                    <a:pt x="41" y="29"/>
                    <a:pt x="0" y="71"/>
                    <a:pt x="0" y="122"/>
                  </a:cubicBezTo>
                  <a:cubicBezTo>
                    <a:pt x="0" y="176"/>
                    <a:pt x="44" y="219"/>
                    <a:pt x="97" y="219"/>
                  </a:cubicBezTo>
                  <a:cubicBezTo>
                    <a:pt x="150" y="219"/>
                    <a:pt x="194" y="176"/>
                    <a:pt x="194" y="122"/>
                  </a:cubicBezTo>
                  <a:cubicBezTo>
                    <a:pt x="194" y="71"/>
                    <a:pt x="154" y="29"/>
                    <a:pt x="103" y="26"/>
                  </a:cubicBezTo>
                  <a:close/>
                  <a:moveTo>
                    <a:pt x="158" y="180"/>
                  </a:moveTo>
                  <a:cubicBezTo>
                    <a:pt x="145" y="167"/>
                    <a:pt x="145" y="167"/>
                    <a:pt x="145" y="167"/>
                  </a:cubicBezTo>
                  <a:cubicBezTo>
                    <a:pt x="142" y="171"/>
                    <a:pt x="142" y="171"/>
                    <a:pt x="142" y="171"/>
                  </a:cubicBezTo>
                  <a:cubicBezTo>
                    <a:pt x="154" y="183"/>
                    <a:pt x="154" y="183"/>
                    <a:pt x="154" y="183"/>
                  </a:cubicBezTo>
                  <a:cubicBezTo>
                    <a:pt x="140" y="197"/>
                    <a:pt x="121" y="205"/>
                    <a:pt x="100" y="206"/>
                  </a:cubicBezTo>
                  <a:cubicBezTo>
                    <a:pt x="100" y="188"/>
                    <a:pt x="100" y="188"/>
                    <a:pt x="100" y="188"/>
                  </a:cubicBezTo>
                  <a:cubicBezTo>
                    <a:pt x="95" y="188"/>
                    <a:pt x="95" y="188"/>
                    <a:pt x="95" y="188"/>
                  </a:cubicBezTo>
                  <a:cubicBezTo>
                    <a:pt x="95" y="206"/>
                    <a:pt x="95" y="206"/>
                    <a:pt x="95" y="206"/>
                  </a:cubicBezTo>
                  <a:cubicBezTo>
                    <a:pt x="73" y="205"/>
                    <a:pt x="54" y="197"/>
                    <a:pt x="40" y="183"/>
                  </a:cubicBezTo>
                  <a:cubicBezTo>
                    <a:pt x="52" y="171"/>
                    <a:pt x="52" y="171"/>
                    <a:pt x="52" y="171"/>
                  </a:cubicBezTo>
                  <a:cubicBezTo>
                    <a:pt x="49" y="167"/>
                    <a:pt x="49" y="167"/>
                    <a:pt x="49" y="167"/>
                  </a:cubicBezTo>
                  <a:cubicBezTo>
                    <a:pt x="36" y="180"/>
                    <a:pt x="36" y="180"/>
                    <a:pt x="36" y="180"/>
                  </a:cubicBezTo>
                  <a:cubicBezTo>
                    <a:pt x="23" y="165"/>
                    <a:pt x="14" y="146"/>
                    <a:pt x="14" y="125"/>
                  </a:cubicBezTo>
                  <a:cubicBezTo>
                    <a:pt x="31" y="125"/>
                    <a:pt x="31" y="125"/>
                    <a:pt x="31" y="125"/>
                  </a:cubicBezTo>
                  <a:cubicBezTo>
                    <a:pt x="31" y="120"/>
                    <a:pt x="31" y="120"/>
                    <a:pt x="31" y="120"/>
                  </a:cubicBezTo>
                  <a:cubicBezTo>
                    <a:pt x="14" y="120"/>
                    <a:pt x="14" y="120"/>
                    <a:pt x="14" y="120"/>
                  </a:cubicBezTo>
                  <a:cubicBezTo>
                    <a:pt x="14" y="99"/>
                    <a:pt x="23" y="80"/>
                    <a:pt x="36" y="65"/>
                  </a:cubicBezTo>
                  <a:cubicBezTo>
                    <a:pt x="49" y="78"/>
                    <a:pt x="49" y="78"/>
                    <a:pt x="49" y="78"/>
                  </a:cubicBezTo>
                  <a:cubicBezTo>
                    <a:pt x="52" y="74"/>
                    <a:pt x="52" y="74"/>
                    <a:pt x="52" y="74"/>
                  </a:cubicBezTo>
                  <a:cubicBezTo>
                    <a:pt x="40" y="62"/>
                    <a:pt x="40" y="62"/>
                    <a:pt x="40" y="62"/>
                  </a:cubicBezTo>
                  <a:cubicBezTo>
                    <a:pt x="54" y="48"/>
                    <a:pt x="73" y="40"/>
                    <a:pt x="95" y="39"/>
                  </a:cubicBezTo>
                  <a:cubicBezTo>
                    <a:pt x="95" y="56"/>
                    <a:pt x="95" y="56"/>
                    <a:pt x="95" y="56"/>
                  </a:cubicBezTo>
                  <a:cubicBezTo>
                    <a:pt x="100" y="56"/>
                    <a:pt x="100" y="56"/>
                    <a:pt x="100" y="56"/>
                  </a:cubicBezTo>
                  <a:cubicBezTo>
                    <a:pt x="100" y="39"/>
                    <a:pt x="100" y="39"/>
                    <a:pt x="100" y="39"/>
                  </a:cubicBezTo>
                  <a:cubicBezTo>
                    <a:pt x="121" y="40"/>
                    <a:pt x="140" y="48"/>
                    <a:pt x="154" y="62"/>
                  </a:cubicBezTo>
                  <a:cubicBezTo>
                    <a:pt x="142" y="74"/>
                    <a:pt x="142" y="74"/>
                    <a:pt x="142" y="74"/>
                  </a:cubicBezTo>
                  <a:cubicBezTo>
                    <a:pt x="145" y="78"/>
                    <a:pt x="145" y="78"/>
                    <a:pt x="145" y="78"/>
                  </a:cubicBezTo>
                  <a:cubicBezTo>
                    <a:pt x="158" y="65"/>
                    <a:pt x="158" y="65"/>
                    <a:pt x="158" y="65"/>
                  </a:cubicBezTo>
                  <a:cubicBezTo>
                    <a:pt x="171" y="80"/>
                    <a:pt x="180" y="99"/>
                    <a:pt x="180" y="120"/>
                  </a:cubicBezTo>
                  <a:cubicBezTo>
                    <a:pt x="163" y="120"/>
                    <a:pt x="163" y="120"/>
                    <a:pt x="163" y="120"/>
                  </a:cubicBezTo>
                  <a:cubicBezTo>
                    <a:pt x="163" y="125"/>
                    <a:pt x="163" y="125"/>
                    <a:pt x="163" y="125"/>
                  </a:cubicBezTo>
                  <a:cubicBezTo>
                    <a:pt x="180" y="125"/>
                    <a:pt x="180" y="125"/>
                    <a:pt x="180" y="125"/>
                  </a:cubicBezTo>
                  <a:cubicBezTo>
                    <a:pt x="180" y="146"/>
                    <a:pt x="171" y="165"/>
                    <a:pt x="158"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8" name="Freeform 34"/>
            <p:cNvSpPr/>
            <p:nvPr/>
          </p:nvSpPr>
          <p:spPr bwMode="auto">
            <a:xfrm>
              <a:off x="11153775" y="1404937"/>
              <a:ext cx="160338" cy="273050"/>
            </a:xfrm>
            <a:custGeom>
              <a:avLst/>
              <a:gdLst>
                <a:gd name="T0" fmla="*/ 101 w 101"/>
                <a:gd name="T1" fmla="*/ 66 h 172"/>
                <a:gd name="T2" fmla="*/ 94 w 101"/>
                <a:gd name="T3" fmla="*/ 59 h 172"/>
                <a:gd name="T4" fmla="*/ 21 w 101"/>
                <a:gd name="T5" fmla="*/ 132 h 172"/>
                <a:gd name="T6" fmla="*/ 21 w 101"/>
                <a:gd name="T7" fmla="*/ 0 h 172"/>
                <a:gd name="T8" fmla="*/ 11 w 101"/>
                <a:gd name="T9" fmla="*/ 0 h 172"/>
                <a:gd name="T10" fmla="*/ 11 w 101"/>
                <a:gd name="T11" fmla="*/ 141 h 172"/>
                <a:gd name="T12" fmla="*/ 0 w 101"/>
                <a:gd name="T13" fmla="*/ 153 h 172"/>
                <a:gd name="T14" fmla="*/ 7 w 101"/>
                <a:gd name="T15" fmla="*/ 163 h 172"/>
                <a:gd name="T16" fmla="*/ 11 w 101"/>
                <a:gd name="T17" fmla="*/ 158 h 172"/>
                <a:gd name="T18" fmla="*/ 11 w 101"/>
                <a:gd name="T19" fmla="*/ 172 h 172"/>
                <a:gd name="T20" fmla="*/ 21 w 101"/>
                <a:gd name="T21" fmla="*/ 172 h 172"/>
                <a:gd name="T22" fmla="*/ 21 w 101"/>
                <a:gd name="T23" fmla="*/ 146 h 172"/>
                <a:gd name="T24" fmla="*/ 101 w 101"/>
                <a:gd name="T25" fmla="*/ 6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172">
                  <a:moveTo>
                    <a:pt x="101" y="66"/>
                  </a:moveTo>
                  <a:lnTo>
                    <a:pt x="94" y="59"/>
                  </a:lnTo>
                  <a:lnTo>
                    <a:pt x="21" y="132"/>
                  </a:lnTo>
                  <a:lnTo>
                    <a:pt x="21" y="0"/>
                  </a:lnTo>
                  <a:lnTo>
                    <a:pt x="11" y="0"/>
                  </a:lnTo>
                  <a:lnTo>
                    <a:pt x="11" y="141"/>
                  </a:lnTo>
                  <a:lnTo>
                    <a:pt x="0" y="153"/>
                  </a:lnTo>
                  <a:lnTo>
                    <a:pt x="7" y="163"/>
                  </a:lnTo>
                  <a:lnTo>
                    <a:pt x="11" y="158"/>
                  </a:lnTo>
                  <a:lnTo>
                    <a:pt x="11" y="172"/>
                  </a:lnTo>
                  <a:lnTo>
                    <a:pt x="21" y="172"/>
                  </a:lnTo>
                  <a:lnTo>
                    <a:pt x="21" y="146"/>
                  </a:lnTo>
                  <a:lnTo>
                    <a:pt x="101"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59" name="组合 158"/>
          <p:cNvGrpSpPr/>
          <p:nvPr/>
        </p:nvGrpSpPr>
        <p:grpSpPr>
          <a:xfrm>
            <a:off x="5764546" y="2827319"/>
            <a:ext cx="565802" cy="171208"/>
            <a:chOff x="6149305" y="3065915"/>
            <a:chExt cx="565728" cy="171248"/>
          </a:xfrm>
        </p:grpSpPr>
        <p:pic>
          <p:nvPicPr>
            <p:cNvPr id="160" name="图片 159"/>
            <p:cNvPicPr>
              <a:picLocks noChangeAspect="1"/>
            </p:cNvPicPr>
            <p:nvPr/>
          </p:nvPicPr>
          <p:blipFill>
            <a:blip r:embed="rId1" cstate="print"/>
            <a:stretch>
              <a:fillRect/>
            </a:stretch>
          </p:blipFill>
          <p:spPr>
            <a:xfrm>
              <a:off x="6149305" y="3065915"/>
              <a:ext cx="164161" cy="171248"/>
            </a:xfrm>
            <a:prstGeom prst="rect">
              <a:avLst/>
            </a:prstGeom>
          </p:spPr>
        </p:pic>
        <p:pic>
          <p:nvPicPr>
            <p:cNvPr id="161" name="图片 160"/>
            <p:cNvPicPr>
              <a:picLocks noChangeAspect="1"/>
            </p:cNvPicPr>
            <p:nvPr/>
          </p:nvPicPr>
          <p:blipFill>
            <a:blip r:embed="rId1" cstate="print"/>
            <a:stretch>
              <a:fillRect/>
            </a:stretch>
          </p:blipFill>
          <p:spPr>
            <a:xfrm>
              <a:off x="6350768" y="3065915"/>
              <a:ext cx="164161" cy="171248"/>
            </a:xfrm>
            <a:prstGeom prst="rect">
              <a:avLst/>
            </a:prstGeom>
          </p:spPr>
        </p:pic>
        <p:pic>
          <p:nvPicPr>
            <p:cNvPr id="162" name="图片 161"/>
            <p:cNvPicPr>
              <a:picLocks noChangeAspect="1"/>
            </p:cNvPicPr>
            <p:nvPr/>
          </p:nvPicPr>
          <p:blipFill>
            <a:blip r:embed="rId1" cstate="print"/>
            <a:stretch>
              <a:fillRect/>
            </a:stretch>
          </p:blipFill>
          <p:spPr>
            <a:xfrm>
              <a:off x="6550872" y="3065915"/>
              <a:ext cx="164161" cy="171248"/>
            </a:xfrm>
            <a:prstGeom prst="rect">
              <a:avLst/>
            </a:prstGeom>
          </p:spPr>
        </p:pic>
      </p:grpSp>
      <p:grpSp>
        <p:nvGrpSpPr>
          <p:cNvPr id="163" name="组合 162"/>
          <p:cNvGrpSpPr/>
          <p:nvPr/>
        </p:nvGrpSpPr>
        <p:grpSpPr>
          <a:xfrm>
            <a:off x="5764546" y="4042552"/>
            <a:ext cx="565802" cy="171208"/>
            <a:chOff x="5369268" y="3235643"/>
            <a:chExt cx="565728" cy="171248"/>
          </a:xfrm>
        </p:grpSpPr>
        <p:pic>
          <p:nvPicPr>
            <p:cNvPr id="164" name="图片 163"/>
            <p:cNvPicPr>
              <a:picLocks noChangeAspect="1"/>
            </p:cNvPicPr>
            <p:nvPr/>
          </p:nvPicPr>
          <p:blipFill>
            <a:blip r:embed="rId1" cstate="print"/>
            <a:stretch>
              <a:fillRect/>
            </a:stretch>
          </p:blipFill>
          <p:spPr>
            <a:xfrm>
              <a:off x="5369268" y="3235643"/>
              <a:ext cx="164161" cy="171248"/>
            </a:xfrm>
            <a:prstGeom prst="rect">
              <a:avLst/>
            </a:prstGeom>
          </p:spPr>
        </p:pic>
        <p:pic>
          <p:nvPicPr>
            <p:cNvPr id="165" name="图片 164"/>
            <p:cNvPicPr>
              <a:picLocks noChangeAspect="1"/>
            </p:cNvPicPr>
            <p:nvPr/>
          </p:nvPicPr>
          <p:blipFill>
            <a:blip r:embed="rId1" cstate="print"/>
            <a:stretch>
              <a:fillRect/>
            </a:stretch>
          </p:blipFill>
          <p:spPr>
            <a:xfrm>
              <a:off x="5570731" y="3235643"/>
              <a:ext cx="164161" cy="171248"/>
            </a:xfrm>
            <a:prstGeom prst="rect">
              <a:avLst/>
            </a:prstGeom>
          </p:spPr>
        </p:pic>
        <p:pic>
          <p:nvPicPr>
            <p:cNvPr id="166" name="图片 165"/>
            <p:cNvPicPr>
              <a:picLocks noChangeAspect="1"/>
            </p:cNvPicPr>
            <p:nvPr/>
          </p:nvPicPr>
          <p:blipFill>
            <a:blip r:embed="rId1" cstate="print"/>
            <a:stretch>
              <a:fillRect/>
            </a:stretch>
          </p:blipFill>
          <p:spPr>
            <a:xfrm>
              <a:off x="5770835" y="3235643"/>
              <a:ext cx="164161" cy="171248"/>
            </a:xfrm>
            <a:prstGeom prst="rect">
              <a:avLst/>
            </a:prstGeom>
          </p:spPr>
        </p:pic>
      </p:grpSp>
      <p:grpSp>
        <p:nvGrpSpPr>
          <p:cNvPr id="167" name="组合 166"/>
          <p:cNvGrpSpPr/>
          <p:nvPr/>
        </p:nvGrpSpPr>
        <p:grpSpPr>
          <a:xfrm>
            <a:off x="2296552" y="1581781"/>
            <a:ext cx="1704913" cy="1112090"/>
            <a:chOff x="2296253" y="1582147"/>
            <a:chExt cx="1704691" cy="1112348"/>
          </a:xfrm>
        </p:grpSpPr>
        <p:sp>
          <p:nvSpPr>
            <p:cNvPr id="168" name="文本框 153"/>
            <p:cNvSpPr txBox="1"/>
            <p:nvPr/>
          </p:nvSpPr>
          <p:spPr>
            <a:xfrm>
              <a:off x="2942596" y="1582147"/>
              <a:ext cx="1058348" cy="338554"/>
            </a:xfrm>
            <a:prstGeom prst="rect">
              <a:avLst/>
            </a:prstGeom>
            <a:noFill/>
          </p:spPr>
          <p:txBody>
            <a:bodyPr wrap="square" rtlCol="0">
              <a:spAutoFit/>
            </a:bodyPr>
            <a:lstStyle/>
            <a:p>
              <a:r>
                <a:rPr lang="zh-CN" altLang="en-US" sz="1600" dirty="0">
                  <a:solidFill>
                    <a:prstClr val="black">
                      <a:lumMod val="75000"/>
                      <a:lumOff val="25000"/>
                    </a:prstClr>
                  </a:solidFill>
                  <a:latin typeface="微软雅黑" panose="020B0503020204020204" charset="-122"/>
                  <a:ea typeface="微软雅黑" panose="020B0503020204020204" charset="-122"/>
                </a:rPr>
                <a:t>添加标题</a:t>
              </a:r>
              <a:endParaRPr lang="zh-CN" altLang="en-US" sz="1600" dirty="0">
                <a:solidFill>
                  <a:prstClr val="black">
                    <a:lumMod val="75000"/>
                    <a:lumOff val="25000"/>
                  </a:prstClr>
                </a:solidFill>
                <a:latin typeface="微软雅黑" panose="020B0503020204020204" charset="-122"/>
                <a:ea typeface="微软雅黑" panose="020B0503020204020204" charset="-122"/>
              </a:endParaRPr>
            </a:p>
          </p:txBody>
        </p:sp>
        <p:sp>
          <p:nvSpPr>
            <p:cNvPr id="169" name="文本框 113"/>
            <p:cNvSpPr txBox="1"/>
            <p:nvPr/>
          </p:nvSpPr>
          <p:spPr>
            <a:xfrm>
              <a:off x="2296253" y="1909665"/>
              <a:ext cx="1540170" cy="784830"/>
            </a:xfrm>
            <a:prstGeom prst="rect">
              <a:avLst/>
            </a:prstGeom>
            <a:noFill/>
          </p:spPr>
          <p:txBody>
            <a:bodyPr wrap="square" rtlCol="0">
              <a:spAutoFit/>
            </a:bodyPr>
            <a:lstStyle/>
            <a:p>
              <a:pPr algn="just">
                <a:lnSpc>
                  <a:spcPct val="150000"/>
                </a:lnSpc>
              </a:pPr>
              <a:r>
                <a:rPr lang="zh-CN" altLang="en-US" sz="1000" dirty="0">
                  <a:solidFill>
                    <a:sysClr val="windowText" lastClr="000000">
                      <a:lumMod val="50000"/>
                      <a:lumOff val="50000"/>
                    </a:sysClr>
                  </a:solidFill>
                  <a:latin typeface="微软雅黑" panose="020B0503020204020204" charset="-122"/>
                  <a:ea typeface="微软雅黑" panose="020B0503020204020204" charset="-122"/>
                </a:rPr>
                <a:t>单击添加详细文字说明，或复制文本黏贴自此右键只保留文字</a:t>
              </a:r>
              <a:endParaRPr lang="zh-CN" altLang="en-US" sz="1000" dirty="0">
                <a:solidFill>
                  <a:sysClr val="windowText" lastClr="000000">
                    <a:lumMod val="50000"/>
                    <a:lumOff val="50000"/>
                  </a:sysClr>
                </a:solidFill>
                <a:latin typeface="微软雅黑" panose="020B0503020204020204" charset="-122"/>
                <a:ea typeface="微软雅黑" panose="020B0503020204020204" charset="-122"/>
              </a:endParaRPr>
            </a:p>
          </p:txBody>
        </p:sp>
      </p:grpSp>
      <p:grpSp>
        <p:nvGrpSpPr>
          <p:cNvPr id="170" name="组合 169"/>
          <p:cNvGrpSpPr/>
          <p:nvPr/>
        </p:nvGrpSpPr>
        <p:grpSpPr>
          <a:xfrm>
            <a:off x="1630923" y="3030820"/>
            <a:ext cx="2100940" cy="1139733"/>
            <a:chOff x="1630710" y="3031521"/>
            <a:chExt cx="2100667" cy="1139997"/>
          </a:xfrm>
        </p:grpSpPr>
        <p:sp>
          <p:nvSpPr>
            <p:cNvPr id="171" name="文本框 167"/>
            <p:cNvSpPr txBox="1"/>
            <p:nvPr/>
          </p:nvSpPr>
          <p:spPr>
            <a:xfrm>
              <a:off x="2237528" y="3031521"/>
              <a:ext cx="1493849" cy="338554"/>
            </a:xfrm>
            <a:prstGeom prst="rect">
              <a:avLst/>
            </a:prstGeom>
            <a:noFill/>
          </p:spPr>
          <p:txBody>
            <a:bodyPr wrap="square" rtlCol="0">
              <a:spAutoFit/>
            </a:bodyPr>
            <a:lstStyle/>
            <a:p>
              <a:r>
                <a:rPr lang="zh-CN" altLang="en-US" sz="1600" dirty="0">
                  <a:solidFill>
                    <a:prstClr val="black">
                      <a:lumMod val="75000"/>
                      <a:lumOff val="25000"/>
                    </a:prstClr>
                  </a:solidFill>
                  <a:latin typeface="微软雅黑" panose="020B0503020204020204" charset="-122"/>
                  <a:ea typeface="微软雅黑" panose="020B0503020204020204" charset="-122"/>
                </a:rPr>
                <a:t>添加标题</a:t>
              </a:r>
              <a:endParaRPr lang="zh-CN" altLang="en-US" sz="1600" dirty="0">
                <a:solidFill>
                  <a:prstClr val="black">
                    <a:lumMod val="75000"/>
                    <a:lumOff val="25000"/>
                  </a:prstClr>
                </a:solidFill>
                <a:latin typeface="微软雅黑" panose="020B0503020204020204" charset="-122"/>
                <a:ea typeface="微软雅黑" panose="020B0503020204020204" charset="-122"/>
              </a:endParaRPr>
            </a:p>
          </p:txBody>
        </p:sp>
        <p:sp>
          <p:nvSpPr>
            <p:cNvPr id="172" name="文本框 113"/>
            <p:cNvSpPr txBox="1"/>
            <p:nvPr/>
          </p:nvSpPr>
          <p:spPr>
            <a:xfrm>
              <a:off x="1630710" y="3386688"/>
              <a:ext cx="1540170" cy="784830"/>
            </a:xfrm>
            <a:prstGeom prst="rect">
              <a:avLst/>
            </a:prstGeom>
            <a:noFill/>
          </p:spPr>
          <p:txBody>
            <a:bodyPr wrap="square" rtlCol="0">
              <a:spAutoFit/>
            </a:bodyPr>
            <a:lstStyle/>
            <a:p>
              <a:pPr algn="just">
                <a:lnSpc>
                  <a:spcPct val="150000"/>
                </a:lnSpc>
              </a:pPr>
              <a:r>
                <a:rPr lang="zh-CN" altLang="en-US" sz="1000" dirty="0">
                  <a:solidFill>
                    <a:sysClr val="windowText" lastClr="000000">
                      <a:lumMod val="50000"/>
                      <a:lumOff val="50000"/>
                    </a:sysClr>
                  </a:solidFill>
                  <a:latin typeface="微软雅黑" panose="020B0503020204020204" charset="-122"/>
                  <a:ea typeface="微软雅黑" panose="020B0503020204020204" charset="-122"/>
                </a:rPr>
                <a:t>单击添加详细文字说明，或复制文本黏贴自此右键只保留文字</a:t>
              </a:r>
              <a:endParaRPr lang="zh-CN" altLang="en-US" sz="1000" dirty="0">
                <a:solidFill>
                  <a:sysClr val="windowText" lastClr="000000">
                    <a:lumMod val="50000"/>
                    <a:lumOff val="50000"/>
                  </a:sysClr>
                </a:solidFill>
                <a:latin typeface="微软雅黑" panose="020B0503020204020204" charset="-122"/>
                <a:ea typeface="微软雅黑" panose="020B0503020204020204" charset="-122"/>
              </a:endParaRPr>
            </a:p>
          </p:txBody>
        </p:sp>
      </p:grpSp>
      <p:grpSp>
        <p:nvGrpSpPr>
          <p:cNvPr id="173" name="组合 172"/>
          <p:cNvGrpSpPr/>
          <p:nvPr/>
        </p:nvGrpSpPr>
        <p:grpSpPr>
          <a:xfrm>
            <a:off x="2395108" y="4529114"/>
            <a:ext cx="2088836" cy="1161956"/>
            <a:chOff x="2394796" y="4530162"/>
            <a:chExt cx="2088564" cy="1162225"/>
          </a:xfrm>
        </p:grpSpPr>
        <p:sp>
          <p:nvSpPr>
            <p:cNvPr id="174" name="文本框 171"/>
            <p:cNvSpPr txBox="1"/>
            <p:nvPr/>
          </p:nvSpPr>
          <p:spPr>
            <a:xfrm>
              <a:off x="2989511" y="4530162"/>
              <a:ext cx="1493849" cy="338554"/>
            </a:xfrm>
            <a:prstGeom prst="rect">
              <a:avLst/>
            </a:prstGeom>
            <a:noFill/>
          </p:spPr>
          <p:txBody>
            <a:bodyPr wrap="square" rtlCol="0">
              <a:spAutoFit/>
            </a:bodyPr>
            <a:lstStyle/>
            <a:p>
              <a:r>
                <a:rPr lang="zh-CN" altLang="en-US" sz="1600" dirty="0">
                  <a:solidFill>
                    <a:prstClr val="black">
                      <a:lumMod val="75000"/>
                      <a:lumOff val="25000"/>
                    </a:prstClr>
                  </a:solidFill>
                  <a:latin typeface="微软雅黑" panose="020B0503020204020204" charset="-122"/>
                  <a:ea typeface="微软雅黑" panose="020B0503020204020204" charset="-122"/>
                </a:rPr>
                <a:t>添加标题</a:t>
              </a:r>
              <a:endParaRPr lang="zh-CN" altLang="en-US" sz="1600" dirty="0">
                <a:solidFill>
                  <a:prstClr val="black">
                    <a:lumMod val="75000"/>
                    <a:lumOff val="25000"/>
                  </a:prstClr>
                </a:solidFill>
                <a:latin typeface="微软雅黑" panose="020B0503020204020204" charset="-122"/>
                <a:ea typeface="微软雅黑" panose="020B0503020204020204" charset="-122"/>
              </a:endParaRPr>
            </a:p>
          </p:txBody>
        </p:sp>
        <p:sp>
          <p:nvSpPr>
            <p:cNvPr id="175" name="文本框 113"/>
            <p:cNvSpPr txBox="1"/>
            <p:nvPr/>
          </p:nvSpPr>
          <p:spPr>
            <a:xfrm>
              <a:off x="2394796" y="4907557"/>
              <a:ext cx="1540170" cy="784830"/>
            </a:xfrm>
            <a:prstGeom prst="rect">
              <a:avLst/>
            </a:prstGeom>
            <a:noFill/>
          </p:spPr>
          <p:txBody>
            <a:bodyPr wrap="square" rtlCol="0">
              <a:spAutoFit/>
            </a:bodyPr>
            <a:lstStyle/>
            <a:p>
              <a:pPr algn="just">
                <a:lnSpc>
                  <a:spcPct val="150000"/>
                </a:lnSpc>
              </a:pPr>
              <a:r>
                <a:rPr lang="zh-CN" altLang="en-US" sz="1000" dirty="0">
                  <a:solidFill>
                    <a:sysClr val="windowText" lastClr="000000">
                      <a:lumMod val="50000"/>
                      <a:lumOff val="50000"/>
                    </a:sysClr>
                  </a:solidFill>
                  <a:latin typeface="微软雅黑" panose="020B0503020204020204" charset="-122"/>
                  <a:ea typeface="微软雅黑" panose="020B0503020204020204" charset="-122"/>
                </a:rPr>
                <a:t>单击添加详细文字说明，或复制文本黏贴自此右键只保留文字</a:t>
              </a:r>
              <a:endParaRPr lang="zh-CN" altLang="en-US" sz="1000" dirty="0">
                <a:solidFill>
                  <a:sysClr val="windowText" lastClr="000000">
                    <a:lumMod val="50000"/>
                    <a:lumOff val="50000"/>
                  </a:sysClr>
                </a:solidFill>
                <a:latin typeface="微软雅黑" panose="020B0503020204020204" charset="-122"/>
                <a:ea typeface="微软雅黑" panose="020B0503020204020204" charset="-122"/>
              </a:endParaRPr>
            </a:p>
          </p:txBody>
        </p:sp>
      </p:grpSp>
      <p:grpSp>
        <p:nvGrpSpPr>
          <p:cNvPr id="176" name="组合 175"/>
          <p:cNvGrpSpPr/>
          <p:nvPr/>
        </p:nvGrpSpPr>
        <p:grpSpPr>
          <a:xfrm>
            <a:off x="8338393" y="4551168"/>
            <a:ext cx="1761167" cy="1209473"/>
            <a:chOff x="8337307" y="4552221"/>
            <a:chExt cx="1760938" cy="1209753"/>
          </a:xfrm>
        </p:grpSpPr>
        <p:sp>
          <p:nvSpPr>
            <p:cNvPr id="177" name="文本框 87"/>
            <p:cNvSpPr txBox="1"/>
            <p:nvPr/>
          </p:nvSpPr>
          <p:spPr>
            <a:xfrm>
              <a:off x="8604396" y="4552221"/>
              <a:ext cx="1493849" cy="338554"/>
            </a:xfrm>
            <a:prstGeom prst="rect">
              <a:avLst/>
            </a:prstGeom>
            <a:noFill/>
          </p:spPr>
          <p:txBody>
            <a:bodyPr wrap="square" rtlCol="0">
              <a:spAutoFit/>
            </a:bodyPr>
            <a:lstStyle/>
            <a:p>
              <a:r>
                <a:rPr lang="zh-CN" altLang="en-US" sz="1600" dirty="0">
                  <a:solidFill>
                    <a:prstClr val="black">
                      <a:lumMod val="75000"/>
                      <a:lumOff val="25000"/>
                    </a:prstClr>
                  </a:solidFill>
                  <a:latin typeface="微软雅黑" panose="020B0503020204020204" charset="-122"/>
                  <a:ea typeface="微软雅黑" panose="020B0503020204020204" charset="-122"/>
                </a:rPr>
                <a:t>添加标题</a:t>
              </a:r>
              <a:endParaRPr lang="zh-CN" altLang="en-US" sz="1600" dirty="0">
                <a:solidFill>
                  <a:prstClr val="black">
                    <a:lumMod val="75000"/>
                    <a:lumOff val="25000"/>
                  </a:prstClr>
                </a:solidFill>
                <a:latin typeface="微软雅黑" panose="020B0503020204020204" charset="-122"/>
                <a:ea typeface="微软雅黑" panose="020B0503020204020204" charset="-122"/>
              </a:endParaRPr>
            </a:p>
          </p:txBody>
        </p:sp>
        <p:sp>
          <p:nvSpPr>
            <p:cNvPr id="178" name="文本框 113"/>
            <p:cNvSpPr txBox="1"/>
            <p:nvPr/>
          </p:nvSpPr>
          <p:spPr>
            <a:xfrm>
              <a:off x="8337307" y="4977144"/>
              <a:ext cx="1540170" cy="784830"/>
            </a:xfrm>
            <a:prstGeom prst="rect">
              <a:avLst/>
            </a:prstGeom>
            <a:noFill/>
          </p:spPr>
          <p:txBody>
            <a:bodyPr wrap="square" rtlCol="0">
              <a:spAutoFit/>
            </a:bodyPr>
            <a:lstStyle/>
            <a:p>
              <a:pPr algn="just">
                <a:lnSpc>
                  <a:spcPct val="150000"/>
                </a:lnSpc>
              </a:pPr>
              <a:r>
                <a:rPr lang="zh-CN" altLang="en-US" sz="1000" dirty="0">
                  <a:solidFill>
                    <a:sysClr val="windowText" lastClr="000000">
                      <a:lumMod val="50000"/>
                      <a:lumOff val="50000"/>
                    </a:sysClr>
                  </a:solidFill>
                  <a:latin typeface="微软雅黑" panose="020B0503020204020204" charset="-122"/>
                  <a:ea typeface="微软雅黑" panose="020B0503020204020204" charset="-122"/>
                </a:rPr>
                <a:t>单击添加详细文字说明，或复制文本黏贴自此右键只保留文字</a:t>
              </a:r>
              <a:endParaRPr lang="zh-CN" altLang="en-US" sz="1000" dirty="0">
                <a:solidFill>
                  <a:sysClr val="windowText" lastClr="000000">
                    <a:lumMod val="50000"/>
                    <a:lumOff val="50000"/>
                  </a:sysClr>
                </a:solidFill>
                <a:latin typeface="微软雅黑" panose="020B0503020204020204" charset="-122"/>
                <a:ea typeface="微软雅黑" panose="020B0503020204020204" charset="-122"/>
              </a:endParaRPr>
            </a:p>
          </p:txBody>
        </p:sp>
      </p:grpSp>
      <p:grpSp>
        <p:nvGrpSpPr>
          <p:cNvPr id="179" name="组合 178"/>
          <p:cNvGrpSpPr/>
          <p:nvPr/>
        </p:nvGrpSpPr>
        <p:grpSpPr>
          <a:xfrm>
            <a:off x="9019604" y="3047428"/>
            <a:ext cx="1880662" cy="1166332"/>
            <a:chOff x="9018430" y="3048134"/>
            <a:chExt cx="1880417" cy="1166602"/>
          </a:xfrm>
        </p:grpSpPr>
        <p:sp>
          <p:nvSpPr>
            <p:cNvPr id="180" name="文本框 78"/>
            <p:cNvSpPr txBox="1"/>
            <p:nvPr/>
          </p:nvSpPr>
          <p:spPr>
            <a:xfrm>
              <a:off x="9404998" y="3048134"/>
              <a:ext cx="1493849" cy="338554"/>
            </a:xfrm>
            <a:prstGeom prst="rect">
              <a:avLst/>
            </a:prstGeom>
            <a:noFill/>
          </p:spPr>
          <p:txBody>
            <a:bodyPr wrap="square" rtlCol="0">
              <a:spAutoFit/>
            </a:bodyPr>
            <a:lstStyle/>
            <a:p>
              <a:r>
                <a:rPr lang="zh-CN" altLang="en-US" sz="1600" dirty="0">
                  <a:solidFill>
                    <a:prstClr val="black">
                      <a:lumMod val="75000"/>
                      <a:lumOff val="25000"/>
                    </a:prstClr>
                  </a:solidFill>
                  <a:latin typeface="微软雅黑" panose="020B0503020204020204" charset="-122"/>
                  <a:ea typeface="微软雅黑" panose="020B0503020204020204" charset="-122"/>
                </a:rPr>
                <a:t>添加标题</a:t>
              </a:r>
              <a:endParaRPr lang="zh-CN" altLang="en-US" sz="1600" dirty="0">
                <a:solidFill>
                  <a:prstClr val="black">
                    <a:lumMod val="75000"/>
                    <a:lumOff val="25000"/>
                  </a:prstClr>
                </a:solidFill>
                <a:latin typeface="微软雅黑" panose="020B0503020204020204" charset="-122"/>
                <a:ea typeface="微软雅黑" panose="020B0503020204020204" charset="-122"/>
              </a:endParaRPr>
            </a:p>
          </p:txBody>
        </p:sp>
        <p:sp>
          <p:nvSpPr>
            <p:cNvPr id="181" name="文本框 113"/>
            <p:cNvSpPr txBox="1"/>
            <p:nvPr/>
          </p:nvSpPr>
          <p:spPr>
            <a:xfrm>
              <a:off x="9018430" y="3429906"/>
              <a:ext cx="1540170" cy="784830"/>
            </a:xfrm>
            <a:prstGeom prst="rect">
              <a:avLst/>
            </a:prstGeom>
            <a:noFill/>
          </p:spPr>
          <p:txBody>
            <a:bodyPr wrap="square" rtlCol="0">
              <a:spAutoFit/>
            </a:bodyPr>
            <a:lstStyle/>
            <a:p>
              <a:pPr algn="just">
                <a:lnSpc>
                  <a:spcPct val="150000"/>
                </a:lnSpc>
              </a:pPr>
              <a:r>
                <a:rPr lang="zh-CN" altLang="en-US" sz="1000" dirty="0">
                  <a:solidFill>
                    <a:sysClr val="windowText" lastClr="000000">
                      <a:lumMod val="50000"/>
                      <a:lumOff val="50000"/>
                    </a:sysClr>
                  </a:solidFill>
                  <a:latin typeface="微软雅黑" panose="020B0503020204020204" charset="-122"/>
                  <a:ea typeface="微软雅黑" panose="020B0503020204020204" charset="-122"/>
                </a:rPr>
                <a:t>单击添加详细文字说明，或复制文本黏贴自此右键只保留文字</a:t>
              </a:r>
              <a:endParaRPr lang="zh-CN" altLang="en-US" sz="1000" dirty="0">
                <a:solidFill>
                  <a:sysClr val="windowText" lastClr="000000">
                    <a:lumMod val="50000"/>
                    <a:lumOff val="50000"/>
                  </a:sysClr>
                </a:solidFill>
                <a:latin typeface="微软雅黑" panose="020B0503020204020204" charset="-122"/>
                <a:ea typeface="微软雅黑" panose="020B0503020204020204" charset="-122"/>
              </a:endParaRPr>
            </a:p>
          </p:txBody>
        </p:sp>
      </p:grpSp>
      <p:grpSp>
        <p:nvGrpSpPr>
          <p:cNvPr id="182" name="组合 181"/>
          <p:cNvGrpSpPr/>
          <p:nvPr/>
        </p:nvGrpSpPr>
        <p:grpSpPr>
          <a:xfrm>
            <a:off x="8184504" y="1579079"/>
            <a:ext cx="1907945" cy="1175768"/>
            <a:chOff x="8183438" y="1579445"/>
            <a:chExt cx="1907697" cy="1176040"/>
          </a:xfrm>
        </p:grpSpPr>
        <p:sp>
          <p:nvSpPr>
            <p:cNvPr id="183" name="文本框 60"/>
            <p:cNvSpPr txBox="1"/>
            <p:nvPr/>
          </p:nvSpPr>
          <p:spPr>
            <a:xfrm>
              <a:off x="8597286" y="1579445"/>
              <a:ext cx="1493849" cy="338554"/>
            </a:xfrm>
            <a:prstGeom prst="rect">
              <a:avLst/>
            </a:prstGeom>
            <a:noFill/>
          </p:spPr>
          <p:txBody>
            <a:bodyPr wrap="square" rtlCol="0">
              <a:spAutoFit/>
            </a:bodyPr>
            <a:lstStyle/>
            <a:p>
              <a:r>
                <a:rPr lang="zh-CN" altLang="en-US" sz="1600" dirty="0">
                  <a:solidFill>
                    <a:prstClr val="black">
                      <a:lumMod val="75000"/>
                      <a:lumOff val="25000"/>
                    </a:prstClr>
                  </a:solidFill>
                  <a:latin typeface="微软雅黑" panose="020B0503020204020204" charset="-122"/>
                  <a:ea typeface="微软雅黑" panose="020B0503020204020204" charset="-122"/>
                </a:rPr>
                <a:t>添加标题</a:t>
              </a:r>
              <a:endParaRPr lang="zh-CN" altLang="en-US" sz="1600" dirty="0">
                <a:solidFill>
                  <a:prstClr val="black">
                    <a:lumMod val="75000"/>
                    <a:lumOff val="25000"/>
                  </a:prstClr>
                </a:solidFill>
                <a:latin typeface="微软雅黑" panose="020B0503020204020204" charset="-122"/>
                <a:ea typeface="微软雅黑" panose="020B0503020204020204" charset="-122"/>
              </a:endParaRPr>
            </a:p>
          </p:txBody>
        </p:sp>
        <p:sp>
          <p:nvSpPr>
            <p:cNvPr id="184" name="文本框 113"/>
            <p:cNvSpPr txBox="1"/>
            <p:nvPr/>
          </p:nvSpPr>
          <p:spPr>
            <a:xfrm>
              <a:off x="8183438" y="1970655"/>
              <a:ext cx="1540170" cy="784830"/>
            </a:xfrm>
            <a:prstGeom prst="rect">
              <a:avLst/>
            </a:prstGeom>
            <a:noFill/>
          </p:spPr>
          <p:txBody>
            <a:bodyPr wrap="square" rtlCol="0">
              <a:spAutoFit/>
            </a:bodyPr>
            <a:lstStyle/>
            <a:p>
              <a:pPr algn="just">
                <a:lnSpc>
                  <a:spcPct val="150000"/>
                </a:lnSpc>
              </a:pPr>
              <a:r>
                <a:rPr lang="zh-CN" altLang="en-US" sz="1000" dirty="0">
                  <a:solidFill>
                    <a:sysClr val="windowText" lastClr="000000">
                      <a:lumMod val="50000"/>
                      <a:lumOff val="50000"/>
                    </a:sysClr>
                  </a:solidFill>
                  <a:latin typeface="微软雅黑" panose="020B0503020204020204" charset="-122"/>
                  <a:ea typeface="微软雅黑" panose="020B0503020204020204" charset="-122"/>
                </a:rPr>
                <a:t>单击添加详细文字说明，或复制文本黏贴自此右键只保留文字</a:t>
              </a:r>
              <a:endParaRPr lang="zh-CN" altLang="en-US" sz="1000" dirty="0">
                <a:solidFill>
                  <a:sysClr val="windowText" lastClr="000000">
                    <a:lumMod val="50000"/>
                    <a:lumOff val="50000"/>
                  </a:sysClr>
                </a:solidFill>
                <a:latin typeface="微软雅黑" panose="020B0503020204020204" charset="-122"/>
                <a:ea typeface="微软雅黑" panose="020B0503020204020204" charset="-122"/>
              </a:endParaRPr>
            </a:p>
          </p:txBody>
        </p:sp>
      </p:grpSp>
      <p:sp>
        <p:nvSpPr>
          <p:cNvPr id="185" name="文本框 153"/>
          <p:cNvSpPr txBox="1"/>
          <p:nvPr/>
        </p:nvSpPr>
        <p:spPr>
          <a:xfrm>
            <a:off x="5572328" y="3038482"/>
            <a:ext cx="951596" cy="975360"/>
          </a:xfrm>
          <a:prstGeom prst="rect">
            <a:avLst/>
          </a:prstGeom>
          <a:noFill/>
        </p:spPr>
        <p:txBody>
          <a:bodyPr wrap="square" rtlCol="0">
            <a:spAutoFit/>
          </a:bodyPr>
          <a:lstStyle/>
          <a:p>
            <a:r>
              <a:rPr lang="zh-CN" sz="2800" b="1" dirty="0">
                <a:solidFill>
                  <a:srgbClr val="4BACC6"/>
                </a:solidFill>
                <a:latin typeface="微软雅黑" panose="020B0503020204020204" charset="-122"/>
                <a:ea typeface="微软雅黑" panose="020B0503020204020204" charset="-122"/>
              </a:rPr>
              <a:t>考勤管理</a:t>
            </a:r>
            <a:endParaRPr lang="zh-CN" sz="2800" b="1" dirty="0">
              <a:solidFill>
                <a:srgbClr val="4BACC6"/>
              </a:solidFill>
              <a:latin typeface="微软雅黑" panose="020B0503020204020204" charset="-122"/>
              <a:ea typeface="微软雅黑" panose="020B0503020204020204" charset="-122"/>
            </a:endParaRPr>
          </a:p>
        </p:txBody>
      </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99"/>
                                        </p:tgtEl>
                                        <p:attrNameLst>
                                          <p:attrName>style.visibility</p:attrName>
                                        </p:attrNameLst>
                                      </p:cBhvr>
                                      <p:to>
                                        <p:strVal val="visible"/>
                                      </p:to>
                                    </p:set>
                                    <p:anim calcmode="lin" valueType="num">
                                      <p:cBhvr>
                                        <p:cTn id="13" dur="500" fill="hold"/>
                                        <p:tgtEl>
                                          <p:spTgt spid="99"/>
                                        </p:tgtEl>
                                        <p:attrNameLst>
                                          <p:attrName>ppt_w</p:attrName>
                                        </p:attrNameLst>
                                      </p:cBhvr>
                                      <p:tavLst>
                                        <p:tav tm="0">
                                          <p:val>
                                            <p:fltVal val="0"/>
                                          </p:val>
                                        </p:tav>
                                        <p:tav tm="100000">
                                          <p:val>
                                            <p:strVal val="#ppt_w"/>
                                          </p:val>
                                        </p:tav>
                                      </p:tavLst>
                                    </p:anim>
                                    <p:anim calcmode="lin" valueType="num">
                                      <p:cBhvr>
                                        <p:cTn id="14" dur="500" fill="hold"/>
                                        <p:tgtEl>
                                          <p:spTgt spid="99"/>
                                        </p:tgtEl>
                                        <p:attrNameLst>
                                          <p:attrName>ppt_h</p:attrName>
                                        </p:attrNameLst>
                                      </p:cBhvr>
                                      <p:tavLst>
                                        <p:tav tm="0">
                                          <p:val>
                                            <p:fltVal val="0"/>
                                          </p:val>
                                        </p:tav>
                                        <p:tav tm="100000">
                                          <p:val>
                                            <p:strVal val="#ppt_h"/>
                                          </p:val>
                                        </p:tav>
                                      </p:tavLst>
                                    </p:anim>
                                    <p:animEffect transition="in" filter="fade">
                                      <p:cBhvr>
                                        <p:cTn id="15" dur="500"/>
                                        <p:tgtEl>
                                          <p:spTgt spid="99"/>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159"/>
                                        </p:tgtEl>
                                        <p:attrNameLst>
                                          <p:attrName>style.visibility</p:attrName>
                                        </p:attrNameLst>
                                      </p:cBhvr>
                                      <p:to>
                                        <p:strVal val="visible"/>
                                      </p:to>
                                    </p:set>
                                    <p:animEffect transition="in" filter="fade">
                                      <p:cBhvr>
                                        <p:cTn id="19" dur="500"/>
                                        <p:tgtEl>
                                          <p:spTgt spid="159"/>
                                        </p:tgtEl>
                                      </p:cBhvr>
                                    </p:animEffect>
                                  </p:childTnLst>
                                </p:cTn>
                              </p:par>
                              <p:par>
                                <p:cTn id="20" presetID="10" presetClass="entr" presetSubtype="0" fill="hold" nodeType="withEffect">
                                  <p:stCondLst>
                                    <p:cond delay="0"/>
                                  </p:stCondLst>
                                  <p:childTnLst>
                                    <p:set>
                                      <p:cBhvr>
                                        <p:cTn id="21" dur="1" fill="hold">
                                          <p:stCondLst>
                                            <p:cond delay="0"/>
                                          </p:stCondLst>
                                        </p:cTn>
                                        <p:tgtEl>
                                          <p:spTgt spid="163"/>
                                        </p:tgtEl>
                                        <p:attrNameLst>
                                          <p:attrName>style.visibility</p:attrName>
                                        </p:attrNameLst>
                                      </p:cBhvr>
                                      <p:to>
                                        <p:strVal val="visible"/>
                                      </p:to>
                                    </p:set>
                                    <p:animEffect transition="in" filter="fade">
                                      <p:cBhvr>
                                        <p:cTn id="22" dur="500"/>
                                        <p:tgtEl>
                                          <p:spTgt spid="163"/>
                                        </p:tgtEl>
                                      </p:cBhvr>
                                    </p:animEffect>
                                  </p:childTnLst>
                                </p:cTn>
                              </p:par>
                            </p:childTnLst>
                          </p:cTn>
                        </p:par>
                        <p:par>
                          <p:cTn id="23" fill="hold">
                            <p:stCondLst>
                              <p:cond delay="1500"/>
                            </p:stCondLst>
                            <p:childTnLst>
                              <p:par>
                                <p:cTn id="24" presetID="14" presetClass="entr" presetSubtype="10" fill="hold" grpId="0" nodeType="afterEffect">
                                  <p:stCondLst>
                                    <p:cond delay="0"/>
                                  </p:stCondLst>
                                  <p:childTnLst>
                                    <p:set>
                                      <p:cBhvr>
                                        <p:cTn id="25" dur="1" fill="hold">
                                          <p:stCondLst>
                                            <p:cond delay="0"/>
                                          </p:stCondLst>
                                        </p:cTn>
                                        <p:tgtEl>
                                          <p:spTgt spid="185"/>
                                        </p:tgtEl>
                                        <p:attrNameLst>
                                          <p:attrName>style.visibility</p:attrName>
                                        </p:attrNameLst>
                                      </p:cBhvr>
                                      <p:to>
                                        <p:strVal val="visible"/>
                                      </p:to>
                                    </p:set>
                                    <p:animEffect transition="in" filter="randombar(horizontal)">
                                      <p:cBhvr>
                                        <p:cTn id="26" dur="500"/>
                                        <p:tgtEl>
                                          <p:spTgt spid="185"/>
                                        </p:tgtEl>
                                      </p:cBhvr>
                                    </p:animEffect>
                                  </p:childTnLst>
                                </p:cTn>
                              </p:par>
                            </p:childTnLst>
                          </p:cTn>
                        </p:par>
                        <p:par>
                          <p:cTn id="27" fill="hold">
                            <p:stCondLst>
                              <p:cond delay="2000"/>
                            </p:stCondLst>
                            <p:childTnLst>
                              <p:par>
                                <p:cTn id="28" presetID="10" presetClass="entr" presetSubtype="0" fill="hold" nodeType="afterEffect">
                                  <p:stCondLst>
                                    <p:cond delay="0"/>
                                  </p:stCondLst>
                                  <p:childTnLst>
                                    <p:set>
                                      <p:cBhvr>
                                        <p:cTn id="29" dur="1" fill="hold">
                                          <p:stCondLst>
                                            <p:cond delay="0"/>
                                          </p:stCondLst>
                                        </p:cTn>
                                        <p:tgtEl>
                                          <p:spTgt spid="106"/>
                                        </p:tgtEl>
                                        <p:attrNameLst>
                                          <p:attrName>style.visibility</p:attrName>
                                        </p:attrNameLst>
                                      </p:cBhvr>
                                      <p:to>
                                        <p:strVal val="visible"/>
                                      </p:to>
                                    </p:set>
                                    <p:animEffect transition="in" filter="fade">
                                      <p:cBhvr>
                                        <p:cTn id="30" dur="1000"/>
                                        <p:tgtEl>
                                          <p:spTgt spid="106"/>
                                        </p:tgtEl>
                                      </p:cBhvr>
                                    </p:animEffect>
                                  </p:childTnLst>
                                </p:cTn>
                              </p:par>
                              <p:par>
                                <p:cTn id="31" presetID="42" presetClass="path" presetSubtype="0" accel="50000" decel="50000" fill="hold" nodeType="withEffect">
                                  <p:stCondLst>
                                    <p:cond delay="0"/>
                                  </p:stCondLst>
                                  <p:childTnLst>
                                    <p:animMotion origin="layout" path="M -0.10287 0.1456 L 4.375E-6 3.7037E-6 " pathEditMode="relative" rAng="0" ptsTypes="AA">
                                      <p:cBhvr>
                                        <p:cTn id="32" dur="1000" fill="hold"/>
                                        <p:tgtEl>
                                          <p:spTgt spid="106"/>
                                        </p:tgtEl>
                                        <p:attrNameLst>
                                          <p:attrName>ppt_x</p:attrName>
                                          <p:attrName>ppt_y</p:attrName>
                                        </p:attrNameLst>
                                      </p:cBhvr>
                                      <p:rCtr x="5143" y="-7292"/>
                                    </p:animMotion>
                                  </p:childTnLst>
                                </p:cTn>
                              </p:par>
                              <p:par>
                                <p:cTn id="33" presetID="10" presetClass="entr" presetSubtype="0" fill="hold" nodeType="withEffect">
                                  <p:stCondLst>
                                    <p:cond delay="0"/>
                                  </p:stCondLst>
                                  <p:childTnLst>
                                    <p:set>
                                      <p:cBhvr>
                                        <p:cTn id="34" dur="1" fill="hold">
                                          <p:stCondLst>
                                            <p:cond delay="0"/>
                                          </p:stCondLst>
                                        </p:cTn>
                                        <p:tgtEl>
                                          <p:spTgt spid="100"/>
                                        </p:tgtEl>
                                        <p:attrNameLst>
                                          <p:attrName>style.visibility</p:attrName>
                                        </p:attrNameLst>
                                      </p:cBhvr>
                                      <p:to>
                                        <p:strVal val="visible"/>
                                      </p:to>
                                    </p:set>
                                    <p:animEffect transition="in" filter="fade">
                                      <p:cBhvr>
                                        <p:cTn id="35" dur="1000"/>
                                        <p:tgtEl>
                                          <p:spTgt spid="100"/>
                                        </p:tgtEl>
                                      </p:cBhvr>
                                    </p:animEffect>
                                  </p:childTnLst>
                                </p:cTn>
                              </p:par>
                              <p:par>
                                <p:cTn id="36" presetID="42" presetClass="path" presetSubtype="0" accel="50000" decel="50000" fill="hold" nodeType="withEffect">
                                  <p:stCondLst>
                                    <p:cond delay="0"/>
                                  </p:stCondLst>
                                  <p:childTnLst>
                                    <p:animMotion origin="layout" path="M 0.05091 0.1456 L 1.04167E-6 3.7037E-6 " pathEditMode="relative" rAng="0" ptsTypes="AA">
                                      <p:cBhvr>
                                        <p:cTn id="37" dur="1000" fill="hold"/>
                                        <p:tgtEl>
                                          <p:spTgt spid="100"/>
                                        </p:tgtEl>
                                        <p:attrNameLst>
                                          <p:attrName>ppt_x</p:attrName>
                                          <p:attrName>ppt_y</p:attrName>
                                        </p:attrNameLst>
                                      </p:cBhvr>
                                      <p:rCtr x="-2552" y="-7292"/>
                                    </p:animMotion>
                                  </p:childTnLst>
                                </p:cTn>
                              </p:par>
                              <p:par>
                                <p:cTn id="38" presetID="10" presetClass="entr" presetSubtype="0" fill="hold" nodeType="withEffect">
                                  <p:stCondLst>
                                    <p:cond delay="0"/>
                                  </p:stCondLst>
                                  <p:childTnLst>
                                    <p:set>
                                      <p:cBhvr>
                                        <p:cTn id="39" dur="1" fill="hold">
                                          <p:stCondLst>
                                            <p:cond delay="0"/>
                                          </p:stCondLst>
                                        </p:cTn>
                                        <p:tgtEl>
                                          <p:spTgt spid="124"/>
                                        </p:tgtEl>
                                        <p:attrNameLst>
                                          <p:attrName>style.visibility</p:attrName>
                                        </p:attrNameLst>
                                      </p:cBhvr>
                                      <p:to>
                                        <p:strVal val="visible"/>
                                      </p:to>
                                    </p:set>
                                    <p:animEffect transition="in" filter="fade">
                                      <p:cBhvr>
                                        <p:cTn id="40" dur="1000"/>
                                        <p:tgtEl>
                                          <p:spTgt spid="124"/>
                                        </p:tgtEl>
                                      </p:cBhvr>
                                    </p:animEffect>
                                  </p:childTnLst>
                                </p:cTn>
                              </p:par>
                              <p:par>
                                <p:cTn id="41" presetID="42" presetClass="path" presetSubtype="0" accel="50000" decel="50000" fill="hold" nodeType="withEffect">
                                  <p:stCondLst>
                                    <p:cond delay="0"/>
                                  </p:stCondLst>
                                  <p:childTnLst>
                                    <p:animMotion origin="layout" path="M 0.1112 -0.05555 L -2.5E-6 -3.7037E-6 " pathEditMode="relative" rAng="0" ptsTypes="AA">
                                      <p:cBhvr>
                                        <p:cTn id="42" dur="1000" fill="hold"/>
                                        <p:tgtEl>
                                          <p:spTgt spid="124"/>
                                        </p:tgtEl>
                                        <p:attrNameLst>
                                          <p:attrName>ppt_x</p:attrName>
                                          <p:attrName>ppt_y</p:attrName>
                                        </p:attrNameLst>
                                      </p:cBhvr>
                                      <p:rCtr x="-5560" y="2778"/>
                                    </p:animMotion>
                                  </p:childTnLst>
                                </p:cTn>
                              </p:par>
                              <p:par>
                                <p:cTn id="43" presetID="10" presetClass="entr" presetSubtype="0" fill="hold" nodeType="withEffect">
                                  <p:stCondLst>
                                    <p:cond delay="0"/>
                                  </p:stCondLst>
                                  <p:childTnLst>
                                    <p:set>
                                      <p:cBhvr>
                                        <p:cTn id="44" dur="1" fill="hold">
                                          <p:stCondLst>
                                            <p:cond delay="0"/>
                                          </p:stCondLst>
                                        </p:cTn>
                                        <p:tgtEl>
                                          <p:spTgt spid="112"/>
                                        </p:tgtEl>
                                        <p:attrNameLst>
                                          <p:attrName>style.visibility</p:attrName>
                                        </p:attrNameLst>
                                      </p:cBhvr>
                                      <p:to>
                                        <p:strVal val="visible"/>
                                      </p:to>
                                    </p:set>
                                    <p:animEffect transition="in" filter="fade">
                                      <p:cBhvr>
                                        <p:cTn id="45" dur="1000"/>
                                        <p:tgtEl>
                                          <p:spTgt spid="112"/>
                                        </p:tgtEl>
                                      </p:cBhvr>
                                    </p:animEffect>
                                  </p:childTnLst>
                                </p:cTn>
                              </p:par>
                              <p:par>
                                <p:cTn id="46" presetID="42" presetClass="path" presetSubtype="0" accel="50000" decel="50000" fill="hold" nodeType="withEffect">
                                  <p:stCondLst>
                                    <p:cond delay="0"/>
                                  </p:stCondLst>
                                  <p:childTnLst>
                                    <p:animMotion origin="layout" path="M 0.05091 -0.27246 L 1.04167E-6 4.81481E-6 " pathEditMode="relative" rAng="0" ptsTypes="AA">
                                      <p:cBhvr>
                                        <p:cTn id="47" dur="1000" fill="hold"/>
                                        <p:tgtEl>
                                          <p:spTgt spid="112"/>
                                        </p:tgtEl>
                                        <p:attrNameLst>
                                          <p:attrName>ppt_x</p:attrName>
                                          <p:attrName>ppt_y</p:attrName>
                                        </p:attrNameLst>
                                      </p:cBhvr>
                                      <p:rCtr x="-2552" y="13611"/>
                                    </p:animMotion>
                                  </p:childTnLst>
                                </p:cTn>
                              </p:par>
                              <p:par>
                                <p:cTn id="48" presetID="10" presetClass="entr" presetSubtype="0" fill="hold" nodeType="withEffect">
                                  <p:stCondLst>
                                    <p:cond delay="0"/>
                                  </p:stCondLst>
                                  <p:childTnLst>
                                    <p:set>
                                      <p:cBhvr>
                                        <p:cTn id="49" dur="1" fill="hold">
                                          <p:stCondLst>
                                            <p:cond delay="0"/>
                                          </p:stCondLst>
                                        </p:cTn>
                                        <p:tgtEl>
                                          <p:spTgt spid="118"/>
                                        </p:tgtEl>
                                        <p:attrNameLst>
                                          <p:attrName>style.visibility</p:attrName>
                                        </p:attrNameLst>
                                      </p:cBhvr>
                                      <p:to>
                                        <p:strVal val="visible"/>
                                      </p:to>
                                    </p:set>
                                    <p:animEffect transition="in" filter="fade">
                                      <p:cBhvr>
                                        <p:cTn id="50" dur="1000"/>
                                        <p:tgtEl>
                                          <p:spTgt spid="118"/>
                                        </p:tgtEl>
                                      </p:cBhvr>
                                    </p:animEffect>
                                  </p:childTnLst>
                                </p:cTn>
                              </p:par>
                              <p:par>
                                <p:cTn id="51" presetID="42" presetClass="path" presetSubtype="0" accel="50000" decel="50000" fill="hold" nodeType="withEffect">
                                  <p:stCondLst>
                                    <p:cond delay="0"/>
                                  </p:stCondLst>
                                  <p:childTnLst>
                                    <p:animMotion origin="layout" path="M -0.09701 -0.26204 L 4.375E-6 4.81481E-6 " pathEditMode="relative" rAng="0" ptsTypes="AA">
                                      <p:cBhvr>
                                        <p:cTn id="52" dur="1000" fill="hold"/>
                                        <p:tgtEl>
                                          <p:spTgt spid="118"/>
                                        </p:tgtEl>
                                        <p:attrNameLst>
                                          <p:attrName>ppt_x</p:attrName>
                                          <p:attrName>ppt_y</p:attrName>
                                        </p:attrNameLst>
                                      </p:cBhvr>
                                      <p:rCtr x="4844" y="13102"/>
                                    </p:animMotion>
                                  </p:childTnLst>
                                </p:cTn>
                              </p:par>
                              <p:par>
                                <p:cTn id="53" presetID="10" presetClass="entr" presetSubtype="0" fill="hold" nodeType="withEffect">
                                  <p:stCondLst>
                                    <p:cond delay="0"/>
                                  </p:stCondLst>
                                  <p:childTnLst>
                                    <p:set>
                                      <p:cBhvr>
                                        <p:cTn id="54" dur="1" fill="hold">
                                          <p:stCondLst>
                                            <p:cond delay="0"/>
                                          </p:stCondLst>
                                        </p:cTn>
                                        <p:tgtEl>
                                          <p:spTgt spid="130"/>
                                        </p:tgtEl>
                                        <p:attrNameLst>
                                          <p:attrName>style.visibility</p:attrName>
                                        </p:attrNameLst>
                                      </p:cBhvr>
                                      <p:to>
                                        <p:strVal val="visible"/>
                                      </p:to>
                                    </p:set>
                                    <p:animEffect transition="in" filter="fade">
                                      <p:cBhvr>
                                        <p:cTn id="55" dur="1000"/>
                                        <p:tgtEl>
                                          <p:spTgt spid="130"/>
                                        </p:tgtEl>
                                      </p:cBhvr>
                                    </p:animEffect>
                                  </p:childTnLst>
                                </p:cTn>
                              </p:par>
                              <p:par>
                                <p:cTn id="56" presetID="42" presetClass="path" presetSubtype="0" accel="50000" decel="50000" fill="hold" nodeType="withEffect">
                                  <p:stCondLst>
                                    <p:cond delay="0"/>
                                  </p:stCondLst>
                                  <p:childTnLst>
                                    <p:animMotion origin="layout" path="M -0.15951 -0.05555 L 4.375E-6 -3.7037E-6 " pathEditMode="relative" rAng="0" ptsTypes="AA">
                                      <p:cBhvr>
                                        <p:cTn id="57" dur="1000" fill="hold"/>
                                        <p:tgtEl>
                                          <p:spTgt spid="130"/>
                                        </p:tgtEl>
                                        <p:attrNameLst>
                                          <p:attrName>ppt_x</p:attrName>
                                          <p:attrName>ppt_y</p:attrName>
                                        </p:attrNameLst>
                                      </p:cBhvr>
                                      <p:rCtr x="7969" y="2778"/>
                                    </p:animMotion>
                                  </p:childTnLst>
                                </p:cTn>
                              </p:par>
                            </p:childTnLst>
                          </p:cTn>
                        </p:par>
                        <p:par>
                          <p:cTn id="58" fill="hold">
                            <p:stCondLst>
                              <p:cond delay="3000"/>
                            </p:stCondLst>
                            <p:childTnLst>
                              <p:par>
                                <p:cTn id="59" presetID="2" presetClass="entr" presetSubtype="2" fill="hold" grpId="0" nodeType="afterEffect">
                                  <p:stCondLst>
                                    <p:cond delay="0"/>
                                  </p:stCondLst>
                                  <p:childTnLst>
                                    <p:set>
                                      <p:cBhvr>
                                        <p:cTn id="60" dur="1" fill="hold">
                                          <p:stCondLst>
                                            <p:cond delay="0"/>
                                          </p:stCondLst>
                                        </p:cTn>
                                        <p:tgtEl>
                                          <p:spTgt spid="150"/>
                                        </p:tgtEl>
                                        <p:attrNameLst>
                                          <p:attrName>style.visibility</p:attrName>
                                        </p:attrNameLst>
                                      </p:cBhvr>
                                      <p:to>
                                        <p:strVal val="visible"/>
                                      </p:to>
                                    </p:set>
                                    <p:anim calcmode="lin" valueType="num">
                                      <p:cBhvr additive="base">
                                        <p:cTn id="61" dur="500" fill="hold"/>
                                        <p:tgtEl>
                                          <p:spTgt spid="150"/>
                                        </p:tgtEl>
                                        <p:attrNameLst>
                                          <p:attrName>ppt_x</p:attrName>
                                        </p:attrNameLst>
                                      </p:cBhvr>
                                      <p:tavLst>
                                        <p:tav tm="0">
                                          <p:val>
                                            <p:strVal val="1+#ppt_w/2"/>
                                          </p:val>
                                        </p:tav>
                                        <p:tav tm="100000">
                                          <p:val>
                                            <p:strVal val="#ppt_x"/>
                                          </p:val>
                                        </p:tav>
                                      </p:tavLst>
                                    </p:anim>
                                    <p:anim calcmode="lin" valueType="num">
                                      <p:cBhvr additive="base">
                                        <p:cTn id="62" dur="500" fill="hold"/>
                                        <p:tgtEl>
                                          <p:spTgt spid="150"/>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149"/>
                                        </p:tgtEl>
                                        <p:attrNameLst>
                                          <p:attrName>style.visibility</p:attrName>
                                        </p:attrNameLst>
                                      </p:cBhvr>
                                      <p:to>
                                        <p:strVal val="visible"/>
                                      </p:to>
                                    </p:set>
                                    <p:anim calcmode="lin" valueType="num">
                                      <p:cBhvr additive="base">
                                        <p:cTn id="65" dur="500" fill="hold"/>
                                        <p:tgtEl>
                                          <p:spTgt spid="149"/>
                                        </p:tgtEl>
                                        <p:attrNameLst>
                                          <p:attrName>ppt_x</p:attrName>
                                        </p:attrNameLst>
                                      </p:cBhvr>
                                      <p:tavLst>
                                        <p:tav tm="0">
                                          <p:val>
                                            <p:strVal val="1+#ppt_w/2"/>
                                          </p:val>
                                        </p:tav>
                                        <p:tav tm="100000">
                                          <p:val>
                                            <p:strVal val="#ppt_x"/>
                                          </p:val>
                                        </p:tav>
                                      </p:tavLst>
                                    </p:anim>
                                    <p:anim calcmode="lin" valueType="num">
                                      <p:cBhvr additive="base">
                                        <p:cTn id="66" dur="500" fill="hold"/>
                                        <p:tgtEl>
                                          <p:spTgt spid="149"/>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151"/>
                                        </p:tgtEl>
                                        <p:attrNameLst>
                                          <p:attrName>style.visibility</p:attrName>
                                        </p:attrNameLst>
                                      </p:cBhvr>
                                      <p:to>
                                        <p:strVal val="visible"/>
                                      </p:to>
                                    </p:set>
                                    <p:anim calcmode="lin" valueType="num">
                                      <p:cBhvr additive="base">
                                        <p:cTn id="69" dur="500" fill="hold"/>
                                        <p:tgtEl>
                                          <p:spTgt spid="151"/>
                                        </p:tgtEl>
                                        <p:attrNameLst>
                                          <p:attrName>ppt_x</p:attrName>
                                        </p:attrNameLst>
                                      </p:cBhvr>
                                      <p:tavLst>
                                        <p:tav tm="0">
                                          <p:val>
                                            <p:strVal val="1+#ppt_w/2"/>
                                          </p:val>
                                        </p:tav>
                                        <p:tav tm="100000">
                                          <p:val>
                                            <p:strVal val="#ppt_x"/>
                                          </p:val>
                                        </p:tav>
                                      </p:tavLst>
                                    </p:anim>
                                    <p:anim calcmode="lin" valueType="num">
                                      <p:cBhvr additive="base">
                                        <p:cTn id="70" dur="500" fill="hold"/>
                                        <p:tgtEl>
                                          <p:spTgt spid="151"/>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140"/>
                                        </p:tgtEl>
                                        <p:attrNameLst>
                                          <p:attrName>style.visibility</p:attrName>
                                        </p:attrNameLst>
                                      </p:cBhvr>
                                      <p:to>
                                        <p:strVal val="visible"/>
                                      </p:to>
                                    </p:set>
                                    <p:anim calcmode="lin" valueType="num">
                                      <p:cBhvr additive="base">
                                        <p:cTn id="73" dur="500" fill="hold"/>
                                        <p:tgtEl>
                                          <p:spTgt spid="140"/>
                                        </p:tgtEl>
                                        <p:attrNameLst>
                                          <p:attrName>ppt_x</p:attrName>
                                        </p:attrNameLst>
                                      </p:cBhvr>
                                      <p:tavLst>
                                        <p:tav tm="0">
                                          <p:val>
                                            <p:strVal val="0-#ppt_w/2"/>
                                          </p:val>
                                        </p:tav>
                                        <p:tav tm="100000">
                                          <p:val>
                                            <p:strVal val="#ppt_x"/>
                                          </p:val>
                                        </p:tav>
                                      </p:tavLst>
                                    </p:anim>
                                    <p:anim calcmode="lin" valueType="num">
                                      <p:cBhvr additive="base">
                                        <p:cTn id="74" dur="500" fill="hold"/>
                                        <p:tgtEl>
                                          <p:spTgt spid="140"/>
                                        </p:tgtEl>
                                        <p:attrNameLst>
                                          <p:attrName>ppt_y</p:attrName>
                                        </p:attrNameLst>
                                      </p:cBhvr>
                                      <p:tavLst>
                                        <p:tav tm="0">
                                          <p:val>
                                            <p:strVal val="#ppt_y"/>
                                          </p:val>
                                        </p:tav>
                                        <p:tav tm="100000">
                                          <p:val>
                                            <p:strVal val="#ppt_y"/>
                                          </p:val>
                                        </p:tav>
                                      </p:tavLst>
                                    </p:anim>
                                  </p:childTnLst>
                                </p:cTn>
                              </p:par>
                              <p:par>
                                <p:cTn id="75" presetID="2" presetClass="entr" presetSubtype="8" fill="hold" grpId="0" nodeType="withEffect">
                                  <p:stCondLst>
                                    <p:cond delay="0"/>
                                  </p:stCondLst>
                                  <p:childTnLst>
                                    <p:set>
                                      <p:cBhvr>
                                        <p:cTn id="76" dur="1" fill="hold">
                                          <p:stCondLst>
                                            <p:cond delay="0"/>
                                          </p:stCondLst>
                                        </p:cTn>
                                        <p:tgtEl>
                                          <p:spTgt spid="141"/>
                                        </p:tgtEl>
                                        <p:attrNameLst>
                                          <p:attrName>style.visibility</p:attrName>
                                        </p:attrNameLst>
                                      </p:cBhvr>
                                      <p:to>
                                        <p:strVal val="visible"/>
                                      </p:to>
                                    </p:set>
                                    <p:anim calcmode="lin" valueType="num">
                                      <p:cBhvr additive="base">
                                        <p:cTn id="77" dur="500" fill="hold"/>
                                        <p:tgtEl>
                                          <p:spTgt spid="141"/>
                                        </p:tgtEl>
                                        <p:attrNameLst>
                                          <p:attrName>ppt_x</p:attrName>
                                        </p:attrNameLst>
                                      </p:cBhvr>
                                      <p:tavLst>
                                        <p:tav tm="0">
                                          <p:val>
                                            <p:strVal val="0-#ppt_w/2"/>
                                          </p:val>
                                        </p:tav>
                                        <p:tav tm="100000">
                                          <p:val>
                                            <p:strVal val="#ppt_x"/>
                                          </p:val>
                                        </p:tav>
                                      </p:tavLst>
                                    </p:anim>
                                    <p:anim calcmode="lin" valueType="num">
                                      <p:cBhvr additive="base">
                                        <p:cTn id="78" dur="500" fill="hold"/>
                                        <p:tgtEl>
                                          <p:spTgt spid="141"/>
                                        </p:tgtEl>
                                        <p:attrNameLst>
                                          <p:attrName>ppt_y</p:attrName>
                                        </p:attrNameLst>
                                      </p:cBhvr>
                                      <p:tavLst>
                                        <p:tav tm="0">
                                          <p:val>
                                            <p:strVal val="#ppt_y"/>
                                          </p:val>
                                        </p:tav>
                                        <p:tav tm="100000">
                                          <p:val>
                                            <p:strVal val="#ppt_y"/>
                                          </p:val>
                                        </p:tav>
                                      </p:tavLst>
                                    </p:anim>
                                  </p:childTnLst>
                                </p:cTn>
                              </p:par>
                              <p:par>
                                <p:cTn id="79" presetID="2" presetClass="entr" presetSubtype="8" fill="hold" grpId="0" nodeType="withEffect">
                                  <p:stCondLst>
                                    <p:cond delay="0"/>
                                  </p:stCondLst>
                                  <p:childTnLst>
                                    <p:set>
                                      <p:cBhvr>
                                        <p:cTn id="80" dur="1" fill="hold">
                                          <p:stCondLst>
                                            <p:cond delay="0"/>
                                          </p:stCondLst>
                                        </p:cTn>
                                        <p:tgtEl>
                                          <p:spTgt spid="143"/>
                                        </p:tgtEl>
                                        <p:attrNameLst>
                                          <p:attrName>style.visibility</p:attrName>
                                        </p:attrNameLst>
                                      </p:cBhvr>
                                      <p:to>
                                        <p:strVal val="visible"/>
                                      </p:to>
                                    </p:set>
                                    <p:anim calcmode="lin" valueType="num">
                                      <p:cBhvr additive="base">
                                        <p:cTn id="81" dur="500" fill="hold"/>
                                        <p:tgtEl>
                                          <p:spTgt spid="143"/>
                                        </p:tgtEl>
                                        <p:attrNameLst>
                                          <p:attrName>ppt_x</p:attrName>
                                        </p:attrNameLst>
                                      </p:cBhvr>
                                      <p:tavLst>
                                        <p:tav tm="0">
                                          <p:val>
                                            <p:strVal val="0-#ppt_w/2"/>
                                          </p:val>
                                        </p:tav>
                                        <p:tav tm="100000">
                                          <p:val>
                                            <p:strVal val="#ppt_x"/>
                                          </p:val>
                                        </p:tav>
                                      </p:tavLst>
                                    </p:anim>
                                    <p:anim calcmode="lin" valueType="num">
                                      <p:cBhvr additive="base">
                                        <p:cTn id="82" dur="500" fill="hold"/>
                                        <p:tgtEl>
                                          <p:spTgt spid="143"/>
                                        </p:tgtEl>
                                        <p:attrNameLst>
                                          <p:attrName>ppt_y</p:attrName>
                                        </p:attrNameLst>
                                      </p:cBhvr>
                                      <p:tavLst>
                                        <p:tav tm="0">
                                          <p:val>
                                            <p:strVal val="#ppt_y"/>
                                          </p:val>
                                        </p:tav>
                                        <p:tav tm="100000">
                                          <p:val>
                                            <p:strVal val="#ppt_y"/>
                                          </p:val>
                                        </p:tav>
                                      </p:tavLst>
                                    </p:anim>
                                  </p:childTnLst>
                                </p:cTn>
                              </p:par>
                            </p:childTnLst>
                          </p:cTn>
                        </p:par>
                        <p:par>
                          <p:cTn id="83" fill="hold">
                            <p:stCondLst>
                              <p:cond delay="3500"/>
                            </p:stCondLst>
                            <p:childTnLst>
                              <p:par>
                                <p:cTn id="84" presetID="14" presetClass="entr" presetSubtype="10" fill="hold" grpId="0" nodeType="afterEffect">
                                  <p:stCondLst>
                                    <p:cond delay="0"/>
                                  </p:stCondLst>
                                  <p:childTnLst>
                                    <p:set>
                                      <p:cBhvr>
                                        <p:cTn id="85" dur="1" fill="hold">
                                          <p:stCondLst>
                                            <p:cond delay="0"/>
                                          </p:stCondLst>
                                        </p:cTn>
                                        <p:tgtEl>
                                          <p:spTgt spid="155"/>
                                        </p:tgtEl>
                                        <p:attrNameLst>
                                          <p:attrName>style.visibility</p:attrName>
                                        </p:attrNameLst>
                                      </p:cBhvr>
                                      <p:to>
                                        <p:strVal val="visible"/>
                                      </p:to>
                                    </p:set>
                                    <p:animEffect transition="in" filter="randombar(horizontal)">
                                      <p:cBhvr>
                                        <p:cTn id="86" dur="500"/>
                                        <p:tgtEl>
                                          <p:spTgt spid="155"/>
                                        </p:tgtEl>
                                      </p:cBhvr>
                                    </p:animEffect>
                                  </p:childTnLst>
                                </p:cTn>
                              </p:par>
                              <p:par>
                                <p:cTn id="87" presetID="14" presetClass="entr" presetSubtype="10" fill="hold" nodeType="withEffect">
                                  <p:stCondLst>
                                    <p:cond delay="0"/>
                                  </p:stCondLst>
                                  <p:childTnLst>
                                    <p:set>
                                      <p:cBhvr>
                                        <p:cTn id="88" dur="1" fill="hold">
                                          <p:stCondLst>
                                            <p:cond delay="0"/>
                                          </p:stCondLst>
                                        </p:cTn>
                                        <p:tgtEl>
                                          <p:spTgt spid="152"/>
                                        </p:tgtEl>
                                        <p:attrNameLst>
                                          <p:attrName>style.visibility</p:attrName>
                                        </p:attrNameLst>
                                      </p:cBhvr>
                                      <p:to>
                                        <p:strVal val="visible"/>
                                      </p:to>
                                    </p:set>
                                    <p:animEffect transition="in" filter="randombar(horizontal)">
                                      <p:cBhvr>
                                        <p:cTn id="89" dur="500"/>
                                        <p:tgtEl>
                                          <p:spTgt spid="152"/>
                                        </p:tgtEl>
                                      </p:cBhvr>
                                    </p:animEffect>
                                  </p:childTnLst>
                                </p:cTn>
                              </p:par>
                              <p:par>
                                <p:cTn id="90" presetID="14" presetClass="entr" presetSubtype="10" fill="hold" nodeType="withEffect">
                                  <p:stCondLst>
                                    <p:cond delay="0"/>
                                  </p:stCondLst>
                                  <p:childTnLst>
                                    <p:set>
                                      <p:cBhvr>
                                        <p:cTn id="91" dur="1" fill="hold">
                                          <p:stCondLst>
                                            <p:cond delay="0"/>
                                          </p:stCondLst>
                                        </p:cTn>
                                        <p:tgtEl>
                                          <p:spTgt spid="156"/>
                                        </p:tgtEl>
                                        <p:attrNameLst>
                                          <p:attrName>style.visibility</p:attrName>
                                        </p:attrNameLst>
                                      </p:cBhvr>
                                      <p:to>
                                        <p:strVal val="visible"/>
                                      </p:to>
                                    </p:set>
                                    <p:animEffect transition="in" filter="randombar(horizontal)">
                                      <p:cBhvr>
                                        <p:cTn id="92" dur="500"/>
                                        <p:tgtEl>
                                          <p:spTgt spid="156"/>
                                        </p:tgtEl>
                                      </p:cBhvr>
                                    </p:animEffect>
                                  </p:childTnLst>
                                </p:cTn>
                              </p:par>
                              <p:par>
                                <p:cTn id="93" presetID="14" presetClass="entr" presetSubtype="10" fill="hold" nodeType="with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randombar(horizontal)">
                                      <p:cBhvr>
                                        <p:cTn id="95" dur="500"/>
                                        <p:tgtEl>
                                          <p:spTgt spid="136"/>
                                        </p:tgtEl>
                                      </p:cBhvr>
                                    </p:animEffect>
                                  </p:childTnLst>
                                </p:cTn>
                              </p:par>
                              <p:par>
                                <p:cTn id="96" presetID="14" presetClass="entr" presetSubtype="10" fill="hold" grpId="0" nodeType="withEffect">
                                  <p:stCondLst>
                                    <p:cond delay="0"/>
                                  </p:stCondLst>
                                  <p:childTnLst>
                                    <p:set>
                                      <p:cBhvr>
                                        <p:cTn id="97" dur="1" fill="hold">
                                          <p:stCondLst>
                                            <p:cond delay="0"/>
                                          </p:stCondLst>
                                        </p:cTn>
                                        <p:tgtEl>
                                          <p:spTgt spid="142"/>
                                        </p:tgtEl>
                                        <p:attrNameLst>
                                          <p:attrName>style.visibility</p:attrName>
                                        </p:attrNameLst>
                                      </p:cBhvr>
                                      <p:to>
                                        <p:strVal val="visible"/>
                                      </p:to>
                                    </p:set>
                                    <p:animEffect transition="in" filter="randombar(horizontal)">
                                      <p:cBhvr>
                                        <p:cTn id="98" dur="500"/>
                                        <p:tgtEl>
                                          <p:spTgt spid="142"/>
                                        </p:tgtEl>
                                      </p:cBhvr>
                                    </p:animEffect>
                                  </p:childTnLst>
                                </p:cTn>
                              </p:par>
                              <p:par>
                                <p:cTn id="99" presetID="14" presetClass="entr" presetSubtype="10" fill="hold" nodeType="withEffect">
                                  <p:stCondLst>
                                    <p:cond delay="0"/>
                                  </p:stCondLst>
                                  <p:childTnLst>
                                    <p:set>
                                      <p:cBhvr>
                                        <p:cTn id="100" dur="1" fill="hold">
                                          <p:stCondLst>
                                            <p:cond delay="0"/>
                                          </p:stCondLst>
                                        </p:cTn>
                                        <p:tgtEl>
                                          <p:spTgt spid="144"/>
                                        </p:tgtEl>
                                        <p:attrNameLst>
                                          <p:attrName>style.visibility</p:attrName>
                                        </p:attrNameLst>
                                      </p:cBhvr>
                                      <p:to>
                                        <p:strVal val="visible"/>
                                      </p:to>
                                    </p:set>
                                    <p:animEffect transition="in" filter="randombar(horizontal)">
                                      <p:cBhvr>
                                        <p:cTn id="101" dur="500"/>
                                        <p:tgtEl>
                                          <p:spTgt spid="144"/>
                                        </p:tgtEl>
                                      </p:cBhvr>
                                    </p:animEffect>
                                  </p:childTnLst>
                                </p:cTn>
                              </p:par>
                            </p:childTnLst>
                          </p:cTn>
                        </p:par>
                        <p:par>
                          <p:cTn id="102" fill="hold">
                            <p:stCondLst>
                              <p:cond delay="4000"/>
                            </p:stCondLst>
                            <p:childTnLst>
                              <p:par>
                                <p:cTn id="103" presetID="22" presetClass="entr" presetSubtype="1" fill="hold" nodeType="afterEffect">
                                  <p:stCondLst>
                                    <p:cond delay="0"/>
                                  </p:stCondLst>
                                  <p:childTnLst>
                                    <p:set>
                                      <p:cBhvr>
                                        <p:cTn id="104" dur="1" fill="hold">
                                          <p:stCondLst>
                                            <p:cond delay="0"/>
                                          </p:stCondLst>
                                        </p:cTn>
                                        <p:tgtEl>
                                          <p:spTgt spid="176"/>
                                        </p:tgtEl>
                                        <p:attrNameLst>
                                          <p:attrName>style.visibility</p:attrName>
                                        </p:attrNameLst>
                                      </p:cBhvr>
                                      <p:to>
                                        <p:strVal val="visible"/>
                                      </p:to>
                                    </p:set>
                                    <p:animEffect transition="in" filter="wipe(up)">
                                      <p:cBhvr>
                                        <p:cTn id="105" dur="500"/>
                                        <p:tgtEl>
                                          <p:spTgt spid="176"/>
                                        </p:tgtEl>
                                      </p:cBhvr>
                                    </p:animEffect>
                                  </p:childTnLst>
                                </p:cTn>
                              </p:par>
                              <p:par>
                                <p:cTn id="106" presetID="22" presetClass="entr" presetSubtype="1" fill="hold" nodeType="withEffect">
                                  <p:stCondLst>
                                    <p:cond delay="0"/>
                                  </p:stCondLst>
                                  <p:childTnLst>
                                    <p:set>
                                      <p:cBhvr>
                                        <p:cTn id="107" dur="1" fill="hold">
                                          <p:stCondLst>
                                            <p:cond delay="0"/>
                                          </p:stCondLst>
                                        </p:cTn>
                                        <p:tgtEl>
                                          <p:spTgt spid="179"/>
                                        </p:tgtEl>
                                        <p:attrNameLst>
                                          <p:attrName>style.visibility</p:attrName>
                                        </p:attrNameLst>
                                      </p:cBhvr>
                                      <p:to>
                                        <p:strVal val="visible"/>
                                      </p:to>
                                    </p:set>
                                    <p:animEffect transition="in" filter="wipe(up)">
                                      <p:cBhvr>
                                        <p:cTn id="108" dur="500"/>
                                        <p:tgtEl>
                                          <p:spTgt spid="179"/>
                                        </p:tgtEl>
                                      </p:cBhvr>
                                    </p:animEffect>
                                  </p:childTnLst>
                                </p:cTn>
                              </p:par>
                              <p:par>
                                <p:cTn id="109" presetID="22" presetClass="entr" presetSubtype="1" fill="hold" nodeType="withEffect">
                                  <p:stCondLst>
                                    <p:cond delay="0"/>
                                  </p:stCondLst>
                                  <p:childTnLst>
                                    <p:set>
                                      <p:cBhvr>
                                        <p:cTn id="110" dur="1" fill="hold">
                                          <p:stCondLst>
                                            <p:cond delay="0"/>
                                          </p:stCondLst>
                                        </p:cTn>
                                        <p:tgtEl>
                                          <p:spTgt spid="182"/>
                                        </p:tgtEl>
                                        <p:attrNameLst>
                                          <p:attrName>style.visibility</p:attrName>
                                        </p:attrNameLst>
                                      </p:cBhvr>
                                      <p:to>
                                        <p:strVal val="visible"/>
                                      </p:to>
                                    </p:set>
                                    <p:animEffect transition="in" filter="wipe(up)">
                                      <p:cBhvr>
                                        <p:cTn id="111" dur="500"/>
                                        <p:tgtEl>
                                          <p:spTgt spid="182"/>
                                        </p:tgtEl>
                                      </p:cBhvr>
                                    </p:animEffect>
                                  </p:childTnLst>
                                </p:cTn>
                              </p:par>
                              <p:par>
                                <p:cTn id="112" presetID="22" presetClass="entr" presetSubtype="1" fill="hold" nodeType="withEffect">
                                  <p:stCondLst>
                                    <p:cond delay="0"/>
                                  </p:stCondLst>
                                  <p:childTnLst>
                                    <p:set>
                                      <p:cBhvr>
                                        <p:cTn id="113" dur="1" fill="hold">
                                          <p:stCondLst>
                                            <p:cond delay="0"/>
                                          </p:stCondLst>
                                        </p:cTn>
                                        <p:tgtEl>
                                          <p:spTgt spid="167"/>
                                        </p:tgtEl>
                                        <p:attrNameLst>
                                          <p:attrName>style.visibility</p:attrName>
                                        </p:attrNameLst>
                                      </p:cBhvr>
                                      <p:to>
                                        <p:strVal val="visible"/>
                                      </p:to>
                                    </p:set>
                                    <p:animEffect transition="in" filter="wipe(up)">
                                      <p:cBhvr>
                                        <p:cTn id="114" dur="500"/>
                                        <p:tgtEl>
                                          <p:spTgt spid="167"/>
                                        </p:tgtEl>
                                      </p:cBhvr>
                                    </p:animEffect>
                                  </p:childTnLst>
                                </p:cTn>
                              </p:par>
                              <p:par>
                                <p:cTn id="115" presetID="22" presetClass="entr" presetSubtype="1" fill="hold" nodeType="withEffect">
                                  <p:stCondLst>
                                    <p:cond delay="0"/>
                                  </p:stCondLst>
                                  <p:childTnLst>
                                    <p:set>
                                      <p:cBhvr>
                                        <p:cTn id="116" dur="1" fill="hold">
                                          <p:stCondLst>
                                            <p:cond delay="0"/>
                                          </p:stCondLst>
                                        </p:cTn>
                                        <p:tgtEl>
                                          <p:spTgt spid="170"/>
                                        </p:tgtEl>
                                        <p:attrNameLst>
                                          <p:attrName>style.visibility</p:attrName>
                                        </p:attrNameLst>
                                      </p:cBhvr>
                                      <p:to>
                                        <p:strVal val="visible"/>
                                      </p:to>
                                    </p:set>
                                    <p:animEffect transition="in" filter="wipe(up)">
                                      <p:cBhvr>
                                        <p:cTn id="117" dur="500"/>
                                        <p:tgtEl>
                                          <p:spTgt spid="170"/>
                                        </p:tgtEl>
                                      </p:cBhvr>
                                    </p:animEffect>
                                  </p:childTnLst>
                                </p:cTn>
                              </p:par>
                              <p:par>
                                <p:cTn id="118" presetID="22" presetClass="entr" presetSubtype="1" fill="hold" nodeType="withEffect">
                                  <p:stCondLst>
                                    <p:cond delay="0"/>
                                  </p:stCondLst>
                                  <p:childTnLst>
                                    <p:set>
                                      <p:cBhvr>
                                        <p:cTn id="119" dur="1" fill="hold">
                                          <p:stCondLst>
                                            <p:cond delay="0"/>
                                          </p:stCondLst>
                                        </p:cTn>
                                        <p:tgtEl>
                                          <p:spTgt spid="173"/>
                                        </p:tgtEl>
                                        <p:attrNameLst>
                                          <p:attrName>style.visibility</p:attrName>
                                        </p:attrNameLst>
                                      </p:cBhvr>
                                      <p:to>
                                        <p:strVal val="visible"/>
                                      </p:to>
                                    </p:set>
                                    <p:animEffect transition="in" filter="wipe(up)">
                                      <p:cBhvr>
                                        <p:cTn id="120" dur="500"/>
                                        <p:tgtEl>
                                          <p:spTgt spid="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9" grpId="0" bldLvl="0" animBg="1"/>
      <p:bldP spid="140" grpId="0" bldLvl="0" animBg="1"/>
      <p:bldP spid="141" grpId="0" bldLvl="0" animBg="1"/>
      <p:bldP spid="142" grpId="0" bldLvl="0" animBg="1"/>
      <p:bldP spid="143" grpId="0" bldLvl="0" animBg="1"/>
      <p:bldP spid="149" grpId="0" bldLvl="0" animBg="1"/>
      <p:bldP spid="150" grpId="0" bldLvl="0" animBg="1"/>
      <p:bldP spid="151" grpId="0" bldLvl="0" animBg="1"/>
      <p:bldP spid="155" grpId="0" bldLvl="0" animBg="1"/>
      <p:bldP spid="18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1433195" y="161925"/>
            <a:ext cx="2889885" cy="483235"/>
          </a:xfrm>
          <a:prstGeom prst="rect">
            <a:avLst/>
          </a:prstGeom>
          <a:noFill/>
        </p:spPr>
        <p:txBody>
          <a:bodyPr wrap="square" rtlCol="0" anchor="t">
            <a:spAutoFit/>
          </a:bodyPr>
          <a:lstStyle/>
          <a:p>
            <a:r>
              <a:rPr lang="zh-CN" altLang="en-US" sz="2400" b="1" dirty="0">
                <a:gradFill>
                  <a:gsLst>
                    <a:gs pos="0">
                      <a:srgbClr val="FFC97B"/>
                    </a:gs>
                    <a:gs pos="36000">
                      <a:srgbClr val="01C2D6"/>
                    </a:gs>
                    <a:gs pos="68000">
                      <a:srgbClr val="EE9E9E"/>
                    </a:gs>
                    <a:gs pos="100000">
                      <a:srgbClr val="945DA9"/>
                    </a:gs>
                  </a:gsLst>
                  <a:lin ang="21594000" scaled="0"/>
                </a:gradFill>
                <a:latin typeface="Impact" panose="020B0806030902050204" pitchFamily="34" charset="0"/>
                <a:ea typeface="微软雅黑" panose="020B0503020204020204" charset="-122"/>
                <a:sym typeface="+mn-ea"/>
              </a:rPr>
              <a:t>假期管理</a:t>
            </a:r>
            <a:endParaRPr lang="zh-CN" altLang="en-US" sz="2400" b="1" dirty="0">
              <a:gradFill>
                <a:gsLst>
                  <a:gs pos="0">
                    <a:srgbClr val="FFC97B"/>
                  </a:gs>
                  <a:gs pos="36000">
                    <a:srgbClr val="01C2D6"/>
                  </a:gs>
                  <a:gs pos="68000">
                    <a:srgbClr val="EE9E9E"/>
                  </a:gs>
                  <a:gs pos="100000">
                    <a:srgbClr val="945DA9"/>
                  </a:gs>
                </a:gsLst>
                <a:lin ang="21594000" scaled="0"/>
              </a:gradFill>
              <a:latin typeface="Impact" panose="020B0806030902050204" pitchFamily="34" charset="0"/>
              <a:ea typeface="微软雅黑" panose="020B0503020204020204" charset="-122"/>
              <a:sym typeface="+mn-ea"/>
            </a:endParaRPr>
          </a:p>
        </p:txBody>
      </p:sp>
      <p:grpSp>
        <p:nvGrpSpPr>
          <p:cNvPr id="56" name="组合 55"/>
          <p:cNvGrpSpPr/>
          <p:nvPr/>
        </p:nvGrpSpPr>
        <p:grpSpPr>
          <a:xfrm>
            <a:off x="4943835" y="2547721"/>
            <a:ext cx="2352642" cy="2323124"/>
            <a:chOff x="4943191" y="2548311"/>
            <a:chExt cx="2352336" cy="2323662"/>
          </a:xfrm>
        </p:grpSpPr>
        <p:sp>
          <p:nvSpPr>
            <p:cNvPr id="28" name="任意多边形 27"/>
            <p:cNvSpPr/>
            <p:nvPr/>
          </p:nvSpPr>
          <p:spPr>
            <a:xfrm>
              <a:off x="4943191" y="2548311"/>
              <a:ext cx="2352336" cy="2323662"/>
            </a:xfrm>
            <a:custGeom>
              <a:avLst/>
              <a:gdLst>
                <a:gd name="connsiteX0" fmla="*/ 2374973 w 4757647"/>
                <a:gd name="connsiteY0" fmla="*/ 0 h 4743226"/>
                <a:gd name="connsiteX1" fmla="*/ 4173714 w 4757647"/>
                <a:gd name="connsiteY1" fmla="*/ 822061 h 4743226"/>
                <a:gd name="connsiteX2" fmla="*/ 4277739 w 4757647"/>
                <a:gd name="connsiteY2" fmla="*/ 952822 h 4743226"/>
                <a:gd name="connsiteX3" fmla="*/ 4282358 w 4757647"/>
                <a:gd name="connsiteY3" fmla="*/ 951360 h 4743226"/>
                <a:gd name="connsiteX4" fmla="*/ 4300850 w 4757647"/>
                <a:gd name="connsiteY4" fmla="*/ 974606 h 4743226"/>
                <a:gd name="connsiteX5" fmla="*/ 4708119 w 4757647"/>
                <a:gd name="connsiteY5" fmla="*/ 1895475 h 4743226"/>
                <a:gd name="connsiteX6" fmla="*/ 4717082 w 4757647"/>
                <a:gd name="connsiteY6" fmla="*/ 1954202 h 4743226"/>
                <a:gd name="connsiteX7" fmla="*/ 4719203 w 4757647"/>
                <a:gd name="connsiteY7" fmla="*/ 1952935 h 4743226"/>
                <a:gd name="connsiteX8" fmla="*/ 4745365 w 4757647"/>
                <a:gd name="connsiteY8" fmla="*/ 2124356 h 4743226"/>
                <a:gd name="connsiteX9" fmla="*/ 4757647 w 4757647"/>
                <a:gd name="connsiteY9" fmla="*/ 2367577 h 4743226"/>
                <a:gd name="connsiteX10" fmla="*/ 4650700 w 4757647"/>
                <a:gd name="connsiteY10" fmla="*/ 3074967 h 4743226"/>
                <a:gd name="connsiteX11" fmla="*/ 4604608 w 4757647"/>
                <a:gd name="connsiteY11" fmla="*/ 3200901 h 4743226"/>
                <a:gd name="connsiteX12" fmla="*/ 4609798 w 4757647"/>
                <a:gd name="connsiteY12" fmla="*/ 3198442 h 4743226"/>
                <a:gd name="connsiteX13" fmla="*/ 4576160 w 4757647"/>
                <a:gd name="connsiteY13" fmla="*/ 3290347 h 4743226"/>
                <a:gd name="connsiteX14" fmla="*/ 2384276 w 4757647"/>
                <a:gd name="connsiteY14" fmla="*/ 4743226 h 4743226"/>
                <a:gd name="connsiteX15" fmla="*/ 192392 w 4757647"/>
                <a:gd name="connsiteY15" fmla="*/ 3290347 h 4743226"/>
                <a:gd name="connsiteX16" fmla="*/ 161303 w 4757647"/>
                <a:gd name="connsiteY16" fmla="*/ 3205408 h 4743226"/>
                <a:gd name="connsiteX17" fmla="*/ 153302 w 4757647"/>
                <a:gd name="connsiteY17" fmla="*/ 3201818 h 4743226"/>
                <a:gd name="connsiteX18" fmla="*/ 106947 w 4757647"/>
                <a:gd name="connsiteY18" fmla="*/ 3074967 h 4743226"/>
                <a:gd name="connsiteX19" fmla="*/ 0 w 4757647"/>
                <a:gd name="connsiteY19" fmla="*/ 2367577 h 4743226"/>
                <a:gd name="connsiteX20" fmla="*/ 12281 w 4757647"/>
                <a:gd name="connsiteY20" fmla="*/ 2124356 h 4743226"/>
                <a:gd name="connsiteX21" fmla="*/ 37193 w 4757647"/>
                <a:gd name="connsiteY21" fmla="*/ 1961128 h 4743226"/>
                <a:gd name="connsiteX22" fmla="*/ 37116 w 4757647"/>
                <a:gd name="connsiteY22" fmla="*/ 1961090 h 4743226"/>
                <a:gd name="connsiteX23" fmla="*/ 47129 w 4757647"/>
                <a:gd name="connsiteY23" fmla="*/ 1895475 h 4743226"/>
                <a:gd name="connsiteX24" fmla="*/ 454400 w 4757647"/>
                <a:gd name="connsiteY24" fmla="*/ 974606 h 4743226"/>
                <a:gd name="connsiteX25" fmla="*/ 472892 w 4757647"/>
                <a:gd name="connsiteY25" fmla="*/ 951360 h 4743226"/>
                <a:gd name="connsiteX26" fmla="*/ 473274 w 4757647"/>
                <a:gd name="connsiteY26" fmla="*/ 951481 h 4743226"/>
                <a:gd name="connsiteX27" fmla="*/ 576232 w 4757647"/>
                <a:gd name="connsiteY27" fmla="*/ 822061 h 4743226"/>
                <a:gd name="connsiteX28" fmla="*/ 2374973 w 4757647"/>
                <a:gd name="connsiteY28" fmla="*/ 0 h 4743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757647" h="4743226">
                  <a:moveTo>
                    <a:pt x="2374973" y="0"/>
                  </a:moveTo>
                  <a:cubicBezTo>
                    <a:pt x="3093451" y="0"/>
                    <a:pt x="3737534" y="318523"/>
                    <a:pt x="4173714" y="822061"/>
                  </a:cubicBezTo>
                  <a:lnTo>
                    <a:pt x="4277739" y="952822"/>
                  </a:lnTo>
                  <a:lnTo>
                    <a:pt x="4282358" y="951360"/>
                  </a:lnTo>
                  <a:lnTo>
                    <a:pt x="4300850" y="974606"/>
                  </a:lnTo>
                  <a:cubicBezTo>
                    <a:pt x="4497482" y="1244209"/>
                    <a:pt x="4638802" y="1556728"/>
                    <a:pt x="4708119" y="1895475"/>
                  </a:cubicBezTo>
                  <a:lnTo>
                    <a:pt x="4717082" y="1954202"/>
                  </a:lnTo>
                  <a:lnTo>
                    <a:pt x="4719203" y="1952935"/>
                  </a:lnTo>
                  <a:lnTo>
                    <a:pt x="4745365" y="2124356"/>
                  </a:lnTo>
                  <a:cubicBezTo>
                    <a:pt x="4753487" y="2204325"/>
                    <a:pt x="4757647" y="2285465"/>
                    <a:pt x="4757647" y="2367577"/>
                  </a:cubicBezTo>
                  <a:cubicBezTo>
                    <a:pt x="4757647" y="2613912"/>
                    <a:pt x="4720205" y="2851503"/>
                    <a:pt x="4650700" y="3074967"/>
                  </a:cubicBezTo>
                  <a:lnTo>
                    <a:pt x="4604608" y="3200901"/>
                  </a:lnTo>
                  <a:lnTo>
                    <a:pt x="4609798" y="3198442"/>
                  </a:lnTo>
                  <a:lnTo>
                    <a:pt x="4576160" y="3290347"/>
                  </a:lnTo>
                  <a:cubicBezTo>
                    <a:pt x="4215035" y="4144143"/>
                    <a:pt x="3369617" y="4743226"/>
                    <a:pt x="2384276" y="4743226"/>
                  </a:cubicBezTo>
                  <a:cubicBezTo>
                    <a:pt x="1398935" y="4743226"/>
                    <a:pt x="553518" y="4144143"/>
                    <a:pt x="192392" y="3290347"/>
                  </a:cubicBezTo>
                  <a:lnTo>
                    <a:pt x="161303" y="3205408"/>
                  </a:lnTo>
                  <a:lnTo>
                    <a:pt x="153302" y="3201818"/>
                  </a:lnTo>
                  <a:lnTo>
                    <a:pt x="106947" y="3074967"/>
                  </a:lnTo>
                  <a:cubicBezTo>
                    <a:pt x="37443" y="2851503"/>
                    <a:pt x="0" y="2613912"/>
                    <a:pt x="0" y="2367577"/>
                  </a:cubicBezTo>
                  <a:cubicBezTo>
                    <a:pt x="0" y="2285465"/>
                    <a:pt x="4160" y="2204325"/>
                    <a:pt x="12281" y="2124356"/>
                  </a:cubicBezTo>
                  <a:lnTo>
                    <a:pt x="37193" y="1961128"/>
                  </a:lnTo>
                  <a:lnTo>
                    <a:pt x="37116" y="1961090"/>
                  </a:lnTo>
                  <a:lnTo>
                    <a:pt x="47129" y="1895475"/>
                  </a:lnTo>
                  <a:cubicBezTo>
                    <a:pt x="116447" y="1556728"/>
                    <a:pt x="257767" y="1244209"/>
                    <a:pt x="454400" y="974606"/>
                  </a:cubicBezTo>
                  <a:lnTo>
                    <a:pt x="472892" y="951360"/>
                  </a:lnTo>
                  <a:lnTo>
                    <a:pt x="473274" y="951481"/>
                  </a:lnTo>
                  <a:lnTo>
                    <a:pt x="576232" y="822061"/>
                  </a:lnTo>
                  <a:cubicBezTo>
                    <a:pt x="1012412" y="318523"/>
                    <a:pt x="1656495" y="0"/>
                    <a:pt x="2374973" y="0"/>
                  </a:cubicBezTo>
                  <a:close/>
                </a:path>
              </a:pathLst>
            </a:custGeom>
            <a:gradFill>
              <a:gsLst>
                <a:gs pos="0">
                  <a:sysClr val="window" lastClr="FFFFFF">
                    <a:lumMod val="95000"/>
                  </a:sysClr>
                </a:gs>
                <a:gs pos="100000">
                  <a:srgbClr val="B2B2B2"/>
                </a:gs>
              </a:gsLst>
              <a:lin ang="2700000" scaled="1"/>
            </a:gra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wrap="square" rtlCol="0" anchor="ctr">
              <a:noAutofit/>
            </a:bodyPr>
            <a:lstStyle/>
            <a:p>
              <a:pPr algn="ctr"/>
              <a:endParaRPr lang="zh-CN" altLang="en-US">
                <a:solidFill>
                  <a:prstClr val="white"/>
                </a:solidFill>
              </a:endParaRPr>
            </a:p>
          </p:txBody>
        </p:sp>
        <p:grpSp>
          <p:nvGrpSpPr>
            <p:cNvPr id="29" name="Group 35"/>
            <p:cNvGrpSpPr>
              <a:grpSpLocks noChangeAspect="1"/>
            </p:cNvGrpSpPr>
            <p:nvPr/>
          </p:nvGrpSpPr>
          <p:grpSpPr bwMode="auto">
            <a:xfrm>
              <a:off x="5065569" y="2571531"/>
              <a:ext cx="2173536" cy="2107672"/>
              <a:chOff x="3477" y="1809"/>
              <a:chExt cx="726" cy="704"/>
            </a:xfrm>
            <a:noFill/>
          </p:grpSpPr>
          <p:sp>
            <p:nvSpPr>
              <p:cNvPr id="38" name="Freeform 36"/>
              <p:cNvSpPr/>
              <p:nvPr/>
            </p:nvSpPr>
            <p:spPr bwMode="auto">
              <a:xfrm>
                <a:off x="3928" y="1833"/>
                <a:ext cx="15" cy="12"/>
              </a:xfrm>
              <a:custGeom>
                <a:avLst/>
                <a:gdLst>
                  <a:gd name="T0" fmla="*/ 5 w 6"/>
                  <a:gd name="T1" fmla="*/ 0 h 5"/>
                  <a:gd name="T2" fmla="*/ 0 w 6"/>
                  <a:gd name="T3" fmla="*/ 0 h 5"/>
                  <a:gd name="T4" fmla="*/ 0 w 6"/>
                  <a:gd name="T5" fmla="*/ 3 h 5"/>
                  <a:gd name="T6" fmla="*/ 0 w 6"/>
                  <a:gd name="T7" fmla="*/ 4 h 5"/>
                  <a:gd name="T8" fmla="*/ 0 w 6"/>
                  <a:gd name="T9" fmla="*/ 5 h 5"/>
                  <a:gd name="T10" fmla="*/ 1 w 6"/>
                  <a:gd name="T11" fmla="*/ 5 h 5"/>
                  <a:gd name="T12" fmla="*/ 5 w 6"/>
                  <a:gd name="T13" fmla="*/ 5 h 5"/>
                  <a:gd name="T14" fmla="*/ 6 w 6"/>
                  <a:gd name="T15" fmla="*/ 5 h 5"/>
                  <a:gd name="T16" fmla="*/ 6 w 6"/>
                  <a:gd name="T17" fmla="*/ 5 h 5"/>
                  <a:gd name="T18" fmla="*/ 6 w 6"/>
                  <a:gd name="T19" fmla="*/ 5 h 5"/>
                  <a:gd name="T20" fmla="*/ 6 w 6"/>
                  <a:gd name="T21" fmla="*/ 4 h 5"/>
                  <a:gd name="T22" fmla="*/ 6 w 6"/>
                  <a:gd name="T23" fmla="*/ 3 h 5"/>
                  <a:gd name="T24" fmla="*/ 6 w 6"/>
                  <a:gd name="T25" fmla="*/ 3 h 5"/>
                  <a:gd name="T26" fmla="*/ 5 w 6"/>
                  <a:gd name="T27" fmla="*/ 2 h 5"/>
                  <a:gd name="T28" fmla="*/ 5 w 6"/>
                  <a:gd name="T29" fmla="*/ 2 h 5"/>
                  <a:gd name="T30" fmla="*/ 5 w 6"/>
                  <a:gd name="T31" fmla="*/ 1 h 5"/>
                  <a:gd name="T32" fmla="*/ 5 w 6"/>
                  <a:gd name="T3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5">
                    <a:moveTo>
                      <a:pt x="5" y="0"/>
                    </a:moveTo>
                    <a:cubicBezTo>
                      <a:pt x="0" y="0"/>
                      <a:pt x="0" y="0"/>
                      <a:pt x="0" y="0"/>
                    </a:cubicBezTo>
                    <a:cubicBezTo>
                      <a:pt x="0" y="3"/>
                      <a:pt x="0" y="3"/>
                      <a:pt x="0" y="3"/>
                    </a:cubicBezTo>
                    <a:cubicBezTo>
                      <a:pt x="0" y="4"/>
                      <a:pt x="0" y="4"/>
                      <a:pt x="0" y="4"/>
                    </a:cubicBezTo>
                    <a:cubicBezTo>
                      <a:pt x="0" y="4"/>
                      <a:pt x="0" y="4"/>
                      <a:pt x="0" y="5"/>
                    </a:cubicBezTo>
                    <a:cubicBezTo>
                      <a:pt x="1" y="5"/>
                      <a:pt x="1" y="5"/>
                      <a:pt x="1" y="5"/>
                    </a:cubicBezTo>
                    <a:cubicBezTo>
                      <a:pt x="5" y="5"/>
                      <a:pt x="5" y="5"/>
                      <a:pt x="5" y="5"/>
                    </a:cubicBezTo>
                    <a:cubicBezTo>
                      <a:pt x="6" y="5"/>
                      <a:pt x="6" y="5"/>
                      <a:pt x="6" y="5"/>
                    </a:cubicBezTo>
                    <a:cubicBezTo>
                      <a:pt x="6" y="5"/>
                      <a:pt x="6" y="5"/>
                      <a:pt x="6" y="5"/>
                    </a:cubicBezTo>
                    <a:cubicBezTo>
                      <a:pt x="6" y="5"/>
                      <a:pt x="6" y="5"/>
                      <a:pt x="6" y="5"/>
                    </a:cubicBezTo>
                    <a:cubicBezTo>
                      <a:pt x="6" y="4"/>
                      <a:pt x="6" y="4"/>
                      <a:pt x="6" y="4"/>
                    </a:cubicBezTo>
                    <a:cubicBezTo>
                      <a:pt x="6" y="4"/>
                      <a:pt x="6" y="4"/>
                      <a:pt x="6" y="3"/>
                    </a:cubicBezTo>
                    <a:cubicBezTo>
                      <a:pt x="6" y="3"/>
                      <a:pt x="6" y="3"/>
                      <a:pt x="6" y="3"/>
                    </a:cubicBezTo>
                    <a:cubicBezTo>
                      <a:pt x="6" y="3"/>
                      <a:pt x="6" y="3"/>
                      <a:pt x="5" y="2"/>
                    </a:cubicBezTo>
                    <a:cubicBezTo>
                      <a:pt x="5" y="2"/>
                      <a:pt x="5" y="2"/>
                      <a:pt x="5" y="2"/>
                    </a:cubicBezTo>
                    <a:cubicBezTo>
                      <a:pt x="5" y="1"/>
                      <a:pt x="5" y="1"/>
                      <a:pt x="5" y="1"/>
                    </a:cubicBezTo>
                    <a:cubicBezTo>
                      <a:pt x="5" y="0"/>
                      <a:pt x="5" y="0"/>
                      <a:pt x="5" y="0"/>
                    </a:cubicBezTo>
                  </a:path>
                </a:pathLst>
              </a:custGeom>
              <a:grpFill/>
              <a:ln w="15875">
                <a:solidFill>
                  <a:sysClr val="window" lastClr="FFFFFF">
                    <a:lumMod val="65000"/>
                  </a:sysClr>
                </a:solidFill>
                <a:prstDash val="solid"/>
                <a:round/>
              </a:ln>
            </p:spPr>
            <p:txBody>
              <a:bodyPr vert="horz" wrap="square" lIns="91440" tIns="45720" rIns="91440" bIns="45720" numCol="1" anchor="t" anchorCtr="0" compatLnSpc="1"/>
              <a:lstStyle/>
              <a:p>
                <a:endParaRPr lang="zh-CN" altLang="en-US">
                  <a:solidFill>
                    <a:prstClr val="black"/>
                  </a:solidFill>
                </a:endParaRPr>
              </a:p>
            </p:txBody>
          </p:sp>
          <p:sp>
            <p:nvSpPr>
              <p:cNvPr id="40" name="Freeform 37"/>
              <p:cNvSpPr/>
              <p:nvPr/>
            </p:nvSpPr>
            <p:spPr bwMode="auto">
              <a:xfrm>
                <a:off x="3928" y="1840"/>
                <a:ext cx="34" cy="33"/>
              </a:xfrm>
              <a:custGeom>
                <a:avLst/>
                <a:gdLst>
                  <a:gd name="T0" fmla="*/ 7 w 14"/>
                  <a:gd name="T1" fmla="*/ 0 h 14"/>
                  <a:gd name="T2" fmla="*/ 6 w 14"/>
                  <a:gd name="T3" fmla="*/ 0 h 14"/>
                  <a:gd name="T4" fmla="*/ 6 w 14"/>
                  <a:gd name="T5" fmla="*/ 1 h 14"/>
                  <a:gd name="T6" fmla="*/ 6 w 14"/>
                  <a:gd name="T7" fmla="*/ 2 h 14"/>
                  <a:gd name="T8" fmla="*/ 6 w 14"/>
                  <a:gd name="T9" fmla="*/ 2 h 14"/>
                  <a:gd name="T10" fmla="*/ 6 w 14"/>
                  <a:gd name="T11" fmla="*/ 2 h 14"/>
                  <a:gd name="T12" fmla="*/ 5 w 14"/>
                  <a:gd name="T13" fmla="*/ 3 h 14"/>
                  <a:gd name="T14" fmla="*/ 5 w 14"/>
                  <a:gd name="T15" fmla="*/ 3 h 14"/>
                  <a:gd name="T16" fmla="*/ 4 w 14"/>
                  <a:gd name="T17" fmla="*/ 3 h 14"/>
                  <a:gd name="T18" fmla="*/ 4 w 14"/>
                  <a:gd name="T19" fmla="*/ 3 h 14"/>
                  <a:gd name="T20" fmla="*/ 3 w 14"/>
                  <a:gd name="T21" fmla="*/ 3 h 14"/>
                  <a:gd name="T22" fmla="*/ 3 w 14"/>
                  <a:gd name="T23" fmla="*/ 4 h 14"/>
                  <a:gd name="T24" fmla="*/ 3 w 14"/>
                  <a:gd name="T25" fmla="*/ 4 h 14"/>
                  <a:gd name="T26" fmla="*/ 3 w 14"/>
                  <a:gd name="T27" fmla="*/ 4 h 14"/>
                  <a:gd name="T28" fmla="*/ 3 w 14"/>
                  <a:gd name="T29" fmla="*/ 4 h 14"/>
                  <a:gd name="T30" fmla="*/ 2 w 14"/>
                  <a:gd name="T31" fmla="*/ 4 h 14"/>
                  <a:gd name="T32" fmla="*/ 1 w 14"/>
                  <a:gd name="T33" fmla="*/ 4 h 14"/>
                  <a:gd name="T34" fmla="*/ 0 w 14"/>
                  <a:gd name="T35" fmla="*/ 5 h 14"/>
                  <a:gd name="T36" fmla="*/ 0 w 14"/>
                  <a:gd name="T37" fmla="*/ 6 h 14"/>
                  <a:gd name="T38" fmla="*/ 0 w 14"/>
                  <a:gd name="T39" fmla="*/ 6 h 14"/>
                  <a:gd name="T40" fmla="*/ 0 w 14"/>
                  <a:gd name="T41" fmla="*/ 9 h 14"/>
                  <a:gd name="T42" fmla="*/ 1 w 14"/>
                  <a:gd name="T43" fmla="*/ 9 h 14"/>
                  <a:gd name="T44" fmla="*/ 1 w 14"/>
                  <a:gd name="T45" fmla="*/ 9 h 14"/>
                  <a:gd name="T46" fmla="*/ 1 w 14"/>
                  <a:gd name="T47" fmla="*/ 9 h 14"/>
                  <a:gd name="T48" fmla="*/ 1 w 14"/>
                  <a:gd name="T49" fmla="*/ 9 h 14"/>
                  <a:gd name="T50" fmla="*/ 1 w 14"/>
                  <a:gd name="T51" fmla="*/ 11 h 14"/>
                  <a:gd name="T52" fmla="*/ 2 w 14"/>
                  <a:gd name="T53" fmla="*/ 11 h 14"/>
                  <a:gd name="T54" fmla="*/ 3 w 14"/>
                  <a:gd name="T55" fmla="*/ 11 h 14"/>
                  <a:gd name="T56" fmla="*/ 3 w 14"/>
                  <a:gd name="T57" fmla="*/ 11 h 14"/>
                  <a:gd name="T58" fmla="*/ 3 w 14"/>
                  <a:gd name="T59" fmla="*/ 11 h 14"/>
                  <a:gd name="T60" fmla="*/ 3 w 14"/>
                  <a:gd name="T61" fmla="*/ 13 h 14"/>
                  <a:gd name="T62" fmla="*/ 5 w 14"/>
                  <a:gd name="T63" fmla="*/ 13 h 14"/>
                  <a:gd name="T64" fmla="*/ 6 w 14"/>
                  <a:gd name="T65" fmla="*/ 14 h 14"/>
                  <a:gd name="T66" fmla="*/ 7 w 14"/>
                  <a:gd name="T67" fmla="*/ 14 h 14"/>
                  <a:gd name="T68" fmla="*/ 9 w 14"/>
                  <a:gd name="T69" fmla="*/ 13 h 14"/>
                  <a:gd name="T70" fmla="*/ 10 w 14"/>
                  <a:gd name="T71" fmla="*/ 13 h 14"/>
                  <a:gd name="T72" fmla="*/ 10 w 14"/>
                  <a:gd name="T73" fmla="*/ 12 h 14"/>
                  <a:gd name="T74" fmla="*/ 11 w 14"/>
                  <a:gd name="T75" fmla="*/ 12 h 14"/>
                  <a:gd name="T76" fmla="*/ 12 w 14"/>
                  <a:gd name="T77" fmla="*/ 12 h 14"/>
                  <a:gd name="T78" fmla="*/ 13 w 14"/>
                  <a:gd name="T79" fmla="*/ 8 h 14"/>
                  <a:gd name="T80" fmla="*/ 13 w 14"/>
                  <a:gd name="T81" fmla="*/ 7 h 14"/>
                  <a:gd name="T82" fmla="*/ 12 w 14"/>
                  <a:gd name="T83" fmla="*/ 5 h 14"/>
                  <a:gd name="T84" fmla="*/ 12 w 14"/>
                  <a:gd name="T85" fmla="*/ 5 h 14"/>
                  <a:gd name="T86" fmla="*/ 12 w 14"/>
                  <a:gd name="T87" fmla="*/ 5 h 14"/>
                  <a:gd name="T88" fmla="*/ 13 w 14"/>
                  <a:gd name="T89" fmla="*/ 4 h 14"/>
                  <a:gd name="T90" fmla="*/ 13 w 14"/>
                  <a:gd name="T91" fmla="*/ 2 h 14"/>
                  <a:gd name="T92" fmla="*/ 13 w 14"/>
                  <a:gd name="T93" fmla="*/ 2 h 14"/>
                  <a:gd name="T94" fmla="*/ 12 w 14"/>
                  <a:gd name="T95" fmla="*/ 2 h 14"/>
                  <a:gd name="T96" fmla="*/ 12 w 14"/>
                  <a:gd name="T97" fmla="*/ 1 h 14"/>
                  <a:gd name="T98" fmla="*/ 11 w 14"/>
                  <a:gd name="T99" fmla="*/ 1 h 14"/>
                  <a:gd name="T100" fmla="*/ 8 w 14"/>
                  <a:gd name="T101" fmla="*/ 0 h 14"/>
                  <a:gd name="T102" fmla="*/ 8 w 14"/>
                  <a:gd name="T103" fmla="*/ 0 h 14"/>
                  <a:gd name="T104" fmla="*/ 7 w 14"/>
                  <a:gd name="T105" fmla="*/ 0 h 14"/>
                  <a:gd name="T106" fmla="*/ 7 w 14"/>
                  <a:gd name="T107" fmla="*/ 0 h 14"/>
                  <a:gd name="T108" fmla="*/ 7 w 14"/>
                  <a:gd name="T10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 h="14">
                    <a:moveTo>
                      <a:pt x="7" y="0"/>
                    </a:moveTo>
                    <a:cubicBezTo>
                      <a:pt x="7" y="0"/>
                      <a:pt x="6" y="0"/>
                      <a:pt x="6" y="0"/>
                    </a:cubicBezTo>
                    <a:cubicBezTo>
                      <a:pt x="6" y="1"/>
                      <a:pt x="6" y="1"/>
                      <a:pt x="6" y="1"/>
                    </a:cubicBezTo>
                    <a:cubicBezTo>
                      <a:pt x="6" y="2"/>
                      <a:pt x="6" y="2"/>
                      <a:pt x="6" y="2"/>
                    </a:cubicBezTo>
                    <a:cubicBezTo>
                      <a:pt x="6" y="2"/>
                      <a:pt x="6" y="2"/>
                      <a:pt x="6" y="2"/>
                    </a:cubicBezTo>
                    <a:cubicBezTo>
                      <a:pt x="6" y="2"/>
                      <a:pt x="6" y="2"/>
                      <a:pt x="6" y="2"/>
                    </a:cubicBezTo>
                    <a:cubicBezTo>
                      <a:pt x="5" y="3"/>
                      <a:pt x="5" y="3"/>
                      <a:pt x="5" y="3"/>
                    </a:cubicBezTo>
                    <a:cubicBezTo>
                      <a:pt x="5" y="3"/>
                      <a:pt x="5" y="3"/>
                      <a:pt x="5" y="3"/>
                    </a:cubicBezTo>
                    <a:cubicBezTo>
                      <a:pt x="4" y="3"/>
                      <a:pt x="4" y="3"/>
                      <a:pt x="4" y="3"/>
                    </a:cubicBezTo>
                    <a:cubicBezTo>
                      <a:pt x="4" y="3"/>
                      <a:pt x="4" y="3"/>
                      <a:pt x="4" y="3"/>
                    </a:cubicBezTo>
                    <a:cubicBezTo>
                      <a:pt x="3" y="3"/>
                      <a:pt x="3" y="3"/>
                      <a:pt x="3" y="3"/>
                    </a:cubicBezTo>
                    <a:cubicBezTo>
                      <a:pt x="3" y="4"/>
                      <a:pt x="3" y="4"/>
                      <a:pt x="3" y="4"/>
                    </a:cubicBezTo>
                    <a:cubicBezTo>
                      <a:pt x="3" y="4"/>
                      <a:pt x="3" y="4"/>
                      <a:pt x="3" y="4"/>
                    </a:cubicBezTo>
                    <a:cubicBezTo>
                      <a:pt x="3" y="4"/>
                      <a:pt x="3" y="4"/>
                      <a:pt x="3" y="4"/>
                    </a:cubicBezTo>
                    <a:cubicBezTo>
                      <a:pt x="3" y="4"/>
                      <a:pt x="3" y="4"/>
                      <a:pt x="3" y="4"/>
                    </a:cubicBezTo>
                    <a:cubicBezTo>
                      <a:pt x="2" y="4"/>
                      <a:pt x="2" y="4"/>
                      <a:pt x="2" y="4"/>
                    </a:cubicBezTo>
                    <a:cubicBezTo>
                      <a:pt x="1" y="4"/>
                      <a:pt x="1" y="4"/>
                      <a:pt x="1" y="4"/>
                    </a:cubicBezTo>
                    <a:cubicBezTo>
                      <a:pt x="1" y="4"/>
                      <a:pt x="1" y="4"/>
                      <a:pt x="0" y="5"/>
                    </a:cubicBezTo>
                    <a:cubicBezTo>
                      <a:pt x="0" y="5"/>
                      <a:pt x="0" y="6"/>
                      <a:pt x="0" y="6"/>
                    </a:cubicBezTo>
                    <a:cubicBezTo>
                      <a:pt x="0" y="6"/>
                      <a:pt x="0" y="6"/>
                      <a:pt x="0" y="6"/>
                    </a:cubicBezTo>
                    <a:cubicBezTo>
                      <a:pt x="0" y="9"/>
                      <a:pt x="0" y="9"/>
                      <a:pt x="0" y="9"/>
                    </a:cubicBezTo>
                    <a:cubicBezTo>
                      <a:pt x="1" y="9"/>
                      <a:pt x="1" y="9"/>
                      <a:pt x="1" y="9"/>
                    </a:cubicBezTo>
                    <a:cubicBezTo>
                      <a:pt x="1" y="9"/>
                      <a:pt x="1" y="9"/>
                      <a:pt x="1" y="9"/>
                    </a:cubicBezTo>
                    <a:cubicBezTo>
                      <a:pt x="1" y="9"/>
                      <a:pt x="1" y="9"/>
                      <a:pt x="1" y="9"/>
                    </a:cubicBezTo>
                    <a:cubicBezTo>
                      <a:pt x="1" y="9"/>
                      <a:pt x="1" y="9"/>
                      <a:pt x="1" y="9"/>
                    </a:cubicBezTo>
                    <a:cubicBezTo>
                      <a:pt x="1" y="11"/>
                      <a:pt x="1" y="11"/>
                      <a:pt x="1" y="11"/>
                    </a:cubicBezTo>
                    <a:cubicBezTo>
                      <a:pt x="2" y="11"/>
                      <a:pt x="2" y="11"/>
                      <a:pt x="2" y="11"/>
                    </a:cubicBezTo>
                    <a:cubicBezTo>
                      <a:pt x="3" y="11"/>
                      <a:pt x="3" y="11"/>
                      <a:pt x="3" y="11"/>
                    </a:cubicBezTo>
                    <a:cubicBezTo>
                      <a:pt x="3" y="11"/>
                      <a:pt x="3" y="11"/>
                      <a:pt x="3" y="11"/>
                    </a:cubicBezTo>
                    <a:cubicBezTo>
                      <a:pt x="3" y="11"/>
                      <a:pt x="3" y="11"/>
                      <a:pt x="3" y="11"/>
                    </a:cubicBezTo>
                    <a:cubicBezTo>
                      <a:pt x="3" y="12"/>
                      <a:pt x="3" y="12"/>
                      <a:pt x="3" y="13"/>
                    </a:cubicBezTo>
                    <a:cubicBezTo>
                      <a:pt x="4" y="13"/>
                      <a:pt x="5" y="13"/>
                      <a:pt x="5" y="13"/>
                    </a:cubicBezTo>
                    <a:cubicBezTo>
                      <a:pt x="6" y="14"/>
                      <a:pt x="6" y="14"/>
                      <a:pt x="6" y="14"/>
                    </a:cubicBezTo>
                    <a:cubicBezTo>
                      <a:pt x="7" y="14"/>
                      <a:pt x="7" y="14"/>
                      <a:pt x="7" y="14"/>
                    </a:cubicBezTo>
                    <a:cubicBezTo>
                      <a:pt x="8" y="14"/>
                      <a:pt x="9" y="13"/>
                      <a:pt x="9" y="13"/>
                    </a:cubicBezTo>
                    <a:cubicBezTo>
                      <a:pt x="10" y="13"/>
                      <a:pt x="10" y="13"/>
                      <a:pt x="10" y="13"/>
                    </a:cubicBezTo>
                    <a:cubicBezTo>
                      <a:pt x="10" y="12"/>
                      <a:pt x="10" y="12"/>
                      <a:pt x="10" y="12"/>
                    </a:cubicBezTo>
                    <a:cubicBezTo>
                      <a:pt x="11" y="12"/>
                      <a:pt x="11" y="12"/>
                      <a:pt x="11" y="12"/>
                    </a:cubicBezTo>
                    <a:cubicBezTo>
                      <a:pt x="12" y="12"/>
                      <a:pt x="12" y="12"/>
                      <a:pt x="12" y="12"/>
                    </a:cubicBezTo>
                    <a:cubicBezTo>
                      <a:pt x="13" y="11"/>
                      <a:pt x="14" y="9"/>
                      <a:pt x="13" y="8"/>
                    </a:cubicBezTo>
                    <a:cubicBezTo>
                      <a:pt x="13" y="7"/>
                      <a:pt x="13" y="7"/>
                      <a:pt x="13" y="7"/>
                    </a:cubicBezTo>
                    <a:cubicBezTo>
                      <a:pt x="12" y="6"/>
                      <a:pt x="12" y="6"/>
                      <a:pt x="12" y="5"/>
                    </a:cubicBezTo>
                    <a:cubicBezTo>
                      <a:pt x="12" y="5"/>
                      <a:pt x="12" y="5"/>
                      <a:pt x="12" y="5"/>
                    </a:cubicBezTo>
                    <a:cubicBezTo>
                      <a:pt x="12" y="5"/>
                      <a:pt x="12" y="5"/>
                      <a:pt x="12" y="5"/>
                    </a:cubicBezTo>
                    <a:cubicBezTo>
                      <a:pt x="13" y="5"/>
                      <a:pt x="13" y="5"/>
                      <a:pt x="13" y="4"/>
                    </a:cubicBezTo>
                    <a:cubicBezTo>
                      <a:pt x="13" y="2"/>
                      <a:pt x="13" y="2"/>
                      <a:pt x="13" y="2"/>
                    </a:cubicBezTo>
                    <a:cubicBezTo>
                      <a:pt x="13" y="2"/>
                      <a:pt x="13" y="2"/>
                      <a:pt x="13" y="2"/>
                    </a:cubicBezTo>
                    <a:cubicBezTo>
                      <a:pt x="12" y="2"/>
                      <a:pt x="12" y="2"/>
                      <a:pt x="12" y="2"/>
                    </a:cubicBezTo>
                    <a:cubicBezTo>
                      <a:pt x="12" y="1"/>
                      <a:pt x="12" y="1"/>
                      <a:pt x="12" y="1"/>
                    </a:cubicBezTo>
                    <a:cubicBezTo>
                      <a:pt x="11" y="1"/>
                      <a:pt x="11" y="1"/>
                      <a:pt x="11" y="1"/>
                    </a:cubicBezTo>
                    <a:cubicBezTo>
                      <a:pt x="10" y="0"/>
                      <a:pt x="9" y="0"/>
                      <a:pt x="8" y="0"/>
                    </a:cubicBezTo>
                    <a:cubicBezTo>
                      <a:pt x="8" y="0"/>
                      <a:pt x="8" y="0"/>
                      <a:pt x="8" y="0"/>
                    </a:cubicBezTo>
                    <a:cubicBezTo>
                      <a:pt x="7" y="0"/>
                      <a:pt x="7" y="0"/>
                      <a:pt x="7" y="0"/>
                    </a:cubicBezTo>
                    <a:cubicBezTo>
                      <a:pt x="7" y="0"/>
                      <a:pt x="7" y="0"/>
                      <a:pt x="7" y="0"/>
                    </a:cubicBezTo>
                    <a:cubicBezTo>
                      <a:pt x="7" y="0"/>
                      <a:pt x="7" y="0"/>
                      <a:pt x="7" y="0"/>
                    </a:cubicBezTo>
                  </a:path>
                </a:pathLst>
              </a:custGeom>
              <a:grpFill/>
              <a:ln w="15875">
                <a:solidFill>
                  <a:sysClr val="window" lastClr="FFFFFF">
                    <a:lumMod val="65000"/>
                  </a:sysClr>
                </a:solidFill>
                <a:prstDash val="solid"/>
                <a:round/>
              </a:ln>
            </p:spPr>
            <p:txBody>
              <a:bodyPr vert="horz" wrap="square" lIns="91440" tIns="45720" rIns="91440" bIns="45720" numCol="1" anchor="t" anchorCtr="0" compatLnSpc="1"/>
              <a:lstStyle/>
              <a:p>
                <a:endParaRPr lang="zh-CN" altLang="en-US">
                  <a:solidFill>
                    <a:prstClr val="black"/>
                  </a:solidFill>
                </a:endParaRPr>
              </a:p>
            </p:txBody>
          </p:sp>
          <p:sp>
            <p:nvSpPr>
              <p:cNvPr id="42" name="Freeform 38"/>
              <p:cNvSpPr/>
              <p:nvPr/>
            </p:nvSpPr>
            <p:spPr bwMode="auto">
              <a:xfrm>
                <a:off x="3959" y="1847"/>
                <a:ext cx="22" cy="19"/>
              </a:xfrm>
              <a:custGeom>
                <a:avLst/>
                <a:gdLst>
                  <a:gd name="T0" fmla="*/ 4 w 9"/>
                  <a:gd name="T1" fmla="*/ 0 h 8"/>
                  <a:gd name="T2" fmla="*/ 0 w 9"/>
                  <a:gd name="T3" fmla="*/ 1 h 8"/>
                  <a:gd name="T4" fmla="*/ 0 w 9"/>
                  <a:gd name="T5" fmla="*/ 2 h 8"/>
                  <a:gd name="T6" fmla="*/ 1 w 9"/>
                  <a:gd name="T7" fmla="*/ 3 h 8"/>
                  <a:gd name="T8" fmla="*/ 2 w 9"/>
                  <a:gd name="T9" fmla="*/ 4 h 8"/>
                  <a:gd name="T10" fmla="*/ 3 w 9"/>
                  <a:gd name="T11" fmla="*/ 5 h 8"/>
                  <a:gd name="T12" fmla="*/ 3 w 9"/>
                  <a:gd name="T13" fmla="*/ 6 h 8"/>
                  <a:gd name="T14" fmla="*/ 4 w 9"/>
                  <a:gd name="T15" fmla="*/ 6 h 8"/>
                  <a:gd name="T16" fmla="*/ 4 w 9"/>
                  <a:gd name="T17" fmla="*/ 6 h 8"/>
                  <a:gd name="T18" fmla="*/ 4 w 9"/>
                  <a:gd name="T19" fmla="*/ 7 h 8"/>
                  <a:gd name="T20" fmla="*/ 4 w 9"/>
                  <a:gd name="T21" fmla="*/ 7 h 8"/>
                  <a:gd name="T22" fmla="*/ 6 w 9"/>
                  <a:gd name="T23" fmla="*/ 7 h 8"/>
                  <a:gd name="T24" fmla="*/ 6 w 9"/>
                  <a:gd name="T25" fmla="*/ 8 h 8"/>
                  <a:gd name="T26" fmla="*/ 9 w 9"/>
                  <a:gd name="T27" fmla="*/ 6 h 8"/>
                  <a:gd name="T28" fmla="*/ 9 w 9"/>
                  <a:gd name="T29" fmla="*/ 3 h 8"/>
                  <a:gd name="T30" fmla="*/ 9 w 9"/>
                  <a:gd name="T31" fmla="*/ 2 h 8"/>
                  <a:gd name="T32" fmla="*/ 9 w 9"/>
                  <a:gd name="T33" fmla="*/ 1 h 8"/>
                  <a:gd name="T34" fmla="*/ 8 w 9"/>
                  <a:gd name="T35" fmla="*/ 1 h 8"/>
                  <a:gd name="T36" fmla="*/ 7 w 9"/>
                  <a:gd name="T37" fmla="*/ 1 h 8"/>
                  <a:gd name="T38" fmla="*/ 7 w 9"/>
                  <a:gd name="T39" fmla="*/ 1 h 8"/>
                  <a:gd name="T40" fmla="*/ 7 w 9"/>
                  <a:gd name="T41" fmla="*/ 1 h 8"/>
                  <a:gd name="T42" fmla="*/ 8 w 9"/>
                  <a:gd name="T43" fmla="*/ 0 h 8"/>
                  <a:gd name="T44" fmla="*/ 7 w 9"/>
                  <a:gd name="T45" fmla="*/ 0 h 8"/>
                  <a:gd name="T46" fmla="*/ 5 w 9"/>
                  <a:gd name="T47" fmla="*/ 0 h 8"/>
                  <a:gd name="T48" fmla="*/ 4 w 9"/>
                  <a:gd name="T4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 h="8">
                    <a:moveTo>
                      <a:pt x="4" y="0"/>
                    </a:moveTo>
                    <a:cubicBezTo>
                      <a:pt x="3" y="0"/>
                      <a:pt x="1" y="0"/>
                      <a:pt x="0" y="1"/>
                    </a:cubicBezTo>
                    <a:cubicBezTo>
                      <a:pt x="0" y="1"/>
                      <a:pt x="0" y="2"/>
                      <a:pt x="0" y="2"/>
                    </a:cubicBezTo>
                    <a:cubicBezTo>
                      <a:pt x="0" y="3"/>
                      <a:pt x="0" y="3"/>
                      <a:pt x="1" y="3"/>
                    </a:cubicBezTo>
                    <a:cubicBezTo>
                      <a:pt x="2" y="4"/>
                      <a:pt x="2" y="4"/>
                      <a:pt x="2" y="4"/>
                    </a:cubicBezTo>
                    <a:cubicBezTo>
                      <a:pt x="2" y="4"/>
                      <a:pt x="3" y="5"/>
                      <a:pt x="3" y="5"/>
                    </a:cubicBezTo>
                    <a:cubicBezTo>
                      <a:pt x="3" y="6"/>
                      <a:pt x="3" y="6"/>
                      <a:pt x="3" y="6"/>
                    </a:cubicBezTo>
                    <a:cubicBezTo>
                      <a:pt x="4" y="6"/>
                      <a:pt x="4" y="6"/>
                      <a:pt x="4" y="6"/>
                    </a:cubicBezTo>
                    <a:cubicBezTo>
                      <a:pt x="4" y="6"/>
                      <a:pt x="4" y="6"/>
                      <a:pt x="4" y="6"/>
                    </a:cubicBezTo>
                    <a:cubicBezTo>
                      <a:pt x="4" y="6"/>
                      <a:pt x="4" y="6"/>
                      <a:pt x="4" y="7"/>
                    </a:cubicBezTo>
                    <a:cubicBezTo>
                      <a:pt x="4" y="7"/>
                      <a:pt x="4" y="7"/>
                      <a:pt x="4" y="7"/>
                    </a:cubicBezTo>
                    <a:cubicBezTo>
                      <a:pt x="6" y="7"/>
                      <a:pt x="6" y="7"/>
                      <a:pt x="6" y="7"/>
                    </a:cubicBezTo>
                    <a:cubicBezTo>
                      <a:pt x="6" y="8"/>
                      <a:pt x="6" y="8"/>
                      <a:pt x="6" y="8"/>
                    </a:cubicBezTo>
                    <a:cubicBezTo>
                      <a:pt x="7" y="8"/>
                      <a:pt x="8" y="7"/>
                      <a:pt x="9" y="6"/>
                    </a:cubicBezTo>
                    <a:cubicBezTo>
                      <a:pt x="9" y="5"/>
                      <a:pt x="9" y="4"/>
                      <a:pt x="9" y="3"/>
                    </a:cubicBezTo>
                    <a:cubicBezTo>
                      <a:pt x="9" y="2"/>
                      <a:pt x="9" y="2"/>
                      <a:pt x="9" y="2"/>
                    </a:cubicBezTo>
                    <a:cubicBezTo>
                      <a:pt x="9" y="1"/>
                      <a:pt x="9" y="1"/>
                      <a:pt x="9" y="1"/>
                    </a:cubicBezTo>
                    <a:cubicBezTo>
                      <a:pt x="8" y="1"/>
                      <a:pt x="8" y="1"/>
                      <a:pt x="8" y="1"/>
                    </a:cubicBezTo>
                    <a:cubicBezTo>
                      <a:pt x="8" y="1"/>
                      <a:pt x="8" y="1"/>
                      <a:pt x="7" y="1"/>
                    </a:cubicBezTo>
                    <a:cubicBezTo>
                      <a:pt x="7" y="1"/>
                      <a:pt x="7" y="1"/>
                      <a:pt x="7" y="1"/>
                    </a:cubicBezTo>
                    <a:cubicBezTo>
                      <a:pt x="7" y="1"/>
                      <a:pt x="7" y="1"/>
                      <a:pt x="7" y="1"/>
                    </a:cubicBezTo>
                    <a:cubicBezTo>
                      <a:pt x="8" y="0"/>
                      <a:pt x="8" y="0"/>
                      <a:pt x="8" y="0"/>
                    </a:cubicBezTo>
                    <a:cubicBezTo>
                      <a:pt x="7" y="0"/>
                      <a:pt x="7" y="0"/>
                      <a:pt x="7" y="0"/>
                    </a:cubicBezTo>
                    <a:cubicBezTo>
                      <a:pt x="6" y="0"/>
                      <a:pt x="6" y="0"/>
                      <a:pt x="5" y="0"/>
                    </a:cubicBezTo>
                    <a:cubicBezTo>
                      <a:pt x="5" y="0"/>
                      <a:pt x="4" y="0"/>
                      <a:pt x="4" y="0"/>
                    </a:cubicBezTo>
                  </a:path>
                </a:pathLst>
              </a:custGeom>
              <a:grpFill/>
              <a:ln w="15875">
                <a:solidFill>
                  <a:sysClr val="window" lastClr="FFFFFF">
                    <a:lumMod val="65000"/>
                  </a:sysClr>
                </a:solidFill>
                <a:prstDash val="solid"/>
                <a:round/>
              </a:ln>
            </p:spPr>
            <p:txBody>
              <a:bodyPr vert="horz" wrap="square" lIns="91440" tIns="45720" rIns="91440" bIns="45720" numCol="1" anchor="t" anchorCtr="0" compatLnSpc="1"/>
              <a:lstStyle/>
              <a:p>
                <a:endParaRPr lang="zh-CN" altLang="en-US">
                  <a:solidFill>
                    <a:prstClr val="black"/>
                  </a:solidFill>
                </a:endParaRPr>
              </a:p>
            </p:txBody>
          </p:sp>
          <p:sp>
            <p:nvSpPr>
              <p:cNvPr id="47" name="Freeform 39"/>
              <p:cNvSpPr/>
              <p:nvPr/>
            </p:nvSpPr>
            <p:spPr bwMode="auto">
              <a:xfrm>
                <a:off x="3959" y="1864"/>
                <a:ext cx="22" cy="14"/>
              </a:xfrm>
              <a:custGeom>
                <a:avLst/>
                <a:gdLst>
                  <a:gd name="T0" fmla="*/ 6 w 9"/>
                  <a:gd name="T1" fmla="*/ 0 h 6"/>
                  <a:gd name="T2" fmla="*/ 4 w 9"/>
                  <a:gd name="T3" fmla="*/ 0 h 6"/>
                  <a:gd name="T4" fmla="*/ 1 w 9"/>
                  <a:gd name="T5" fmla="*/ 0 h 6"/>
                  <a:gd name="T6" fmla="*/ 0 w 9"/>
                  <a:gd name="T7" fmla="*/ 1 h 6"/>
                  <a:gd name="T8" fmla="*/ 0 w 9"/>
                  <a:gd name="T9" fmla="*/ 2 h 6"/>
                  <a:gd name="T10" fmla="*/ 0 w 9"/>
                  <a:gd name="T11" fmla="*/ 2 h 6"/>
                  <a:gd name="T12" fmla="*/ 0 w 9"/>
                  <a:gd name="T13" fmla="*/ 5 h 6"/>
                  <a:gd name="T14" fmla="*/ 3 w 9"/>
                  <a:gd name="T15" fmla="*/ 5 h 6"/>
                  <a:gd name="T16" fmla="*/ 3 w 9"/>
                  <a:gd name="T17" fmla="*/ 6 h 6"/>
                  <a:gd name="T18" fmla="*/ 8 w 9"/>
                  <a:gd name="T19" fmla="*/ 6 h 6"/>
                  <a:gd name="T20" fmla="*/ 8 w 9"/>
                  <a:gd name="T21" fmla="*/ 6 h 6"/>
                  <a:gd name="T22" fmla="*/ 9 w 9"/>
                  <a:gd name="T23" fmla="*/ 6 h 6"/>
                  <a:gd name="T24" fmla="*/ 9 w 9"/>
                  <a:gd name="T25" fmla="*/ 5 h 6"/>
                  <a:gd name="T26" fmla="*/ 9 w 9"/>
                  <a:gd name="T27" fmla="*/ 5 h 6"/>
                  <a:gd name="T28" fmla="*/ 9 w 9"/>
                  <a:gd name="T29" fmla="*/ 3 h 6"/>
                  <a:gd name="T30" fmla="*/ 7 w 9"/>
                  <a:gd name="T31" fmla="*/ 2 h 6"/>
                  <a:gd name="T32" fmla="*/ 7 w 9"/>
                  <a:gd name="T33" fmla="*/ 2 h 6"/>
                  <a:gd name="T34" fmla="*/ 7 w 9"/>
                  <a:gd name="T35" fmla="*/ 2 h 6"/>
                  <a:gd name="T36" fmla="*/ 6 w 9"/>
                  <a:gd name="T37" fmla="*/ 2 h 6"/>
                  <a:gd name="T38" fmla="*/ 6 w 9"/>
                  <a:gd name="T39" fmla="*/ 1 h 6"/>
                  <a:gd name="T40" fmla="*/ 6 w 9"/>
                  <a:gd name="T41" fmla="*/ 1 h 6"/>
                  <a:gd name="T42" fmla="*/ 6 w 9"/>
                  <a:gd name="T4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6">
                    <a:moveTo>
                      <a:pt x="6" y="0"/>
                    </a:moveTo>
                    <a:cubicBezTo>
                      <a:pt x="4" y="0"/>
                      <a:pt x="4" y="0"/>
                      <a:pt x="4" y="0"/>
                    </a:cubicBezTo>
                    <a:cubicBezTo>
                      <a:pt x="1" y="0"/>
                      <a:pt x="1" y="0"/>
                      <a:pt x="1" y="0"/>
                    </a:cubicBezTo>
                    <a:cubicBezTo>
                      <a:pt x="1" y="0"/>
                      <a:pt x="0" y="0"/>
                      <a:pt x="0" y="1"/>
                    </a:cubicBezTo>
                    <a:cubicBezTo>
                      <a:pt x="0" y="1"/>
                      <a:pt x="0" y="1"/>
                      <a:pt x="0" y="2"/>
                    </a:cubicBezTo>
                    <a:cubicBezTo>
                      <a:pt x="0" y="2"/>
                      <a:pt x="0" y="2"/>
                      <a:pt x="0" y="2"/>
                    </a:cubicBezTo>
                    <a:cubicBezTo>
                      <a:pt x="0" y="5"/>
                      <a:pt x="0" y="5"/>
                      <a:pt x="0" y="5"/>
                    </a:cubicBezTo>
                    <a:cubicBezTo>
                      <a:pt x="3" y="5"/>
                      <a:pt x="3" y="5"/>
                      <a:pt x="3" y="5"/>
                    </a:cubicBezTo>
                    <a:cubicBezTo>
                      <a:pt x="3" y="6"/>
                      <a:pt x="3" y="6"/>
                      <a:pt x="3" y="6"/>
                    </a:cubicBezTo>
                    <a:cubicBezTo>
                      <a:pt x="8" y="6"/>
                      <a:pt x="8" y="6"/>
                      <a:pt x="8" y="6"/>
                    </a:cubicBezTo>
                    <a:cubicBezTo>
                      <a:pt x="8" y="6"/>
                      <a:pt x="8" y="6"/>
                      <a:pt x="8" y="6"/>
                    </a:cubicBezTo>
                    <a:cubicBezTo>
                      <a:pt x="8" y="6"/>
                      <a:pt x="9" y="6"/>
                      <a:pt x="9" y="6"/>
                    </a:cubicBezTo>
                    <a:cubicBezTo>
                      <a:pt x="9" y="6"/>
                      <a:pt x="9" y="5"/>
                      <a:pt x="9" y="5"/>
                    </a:cubicBezTo>
                    <a:cubicBezTo>
                      <a:pt x="9" y="5"/>
                      <a:pt x="9" y="5"/>
                      <a:pt x="9" y="5"/>
                    </a:cubicBezTo>
                    <a:cubicBezTo>
                      <a:pt x="9" y="4"/>
                      <a:pt x="9" y="4"/>
                      <a:pt x="9" y="3"/>
                    </a:cubicBezTo>
                    <a:cubicBezTo>
                      <a:pt x="9" y="2"/>
                      <a:pt x="8" y="2"/>
                      <a:pt x="7" y="2"/>
                    </a:cubicBezTo>
                    <a:cubicBezTo>
                      <a:pt x="7" y="2"/>
                      <a:pt x="7" y="2"/>
                      <a:pt x="7" y="2"/>
                    </a:cubicBezTo>
                    <a:cubicBezTo>
                      <a:pt x="7" y="2"/>
                      <a:pt x="7" y="2"/>
                      <a:pt x="7" y="2"/>
                    </a:cubicBezTo>
                    <a:cubicBezTo>
                      <a:pt x="6" y="2"/>
                      <a:pt x="6" y="2"/>
                      <a:pt x="6" y="2"/>
                    </a:cubicBezTo>
                    <a:cubicBezTo>
                      <a:pt x="6" y="1"/>
                      <a:pt x="6" y="1"/>
                      <a:pt x="6" y="1"/>
                    </a:cubicBezTo>
                    <a:cubicBezTo>
                      <a:pt x="6" y="1"/>
                      <a:pt x="6" y="1"/>
                      <a:pt x="6" y="1"/>
                    </a:cubicBezTo>
                    <a:cubicBezTo>
                      <a:pt x="6" y="0"/>
                      <a:pt x="6" y="0"/>
                      <a:pt x="6" y="0"/>
                    </a:cubicBezTo>
                  </a:path>
                </a:pathLst>
              </a:custGeom>
              <a:grpFill/>
              <a:ln w="15875">
                <a:solidFill>
                  <a:sysClr val="window" lastClr="FFFFFF">
                    <a:lumMod val="65000"/>
                  </a:sysClr>
                </a:solidFill>
                <a:prstDash val="solid"/>
                <a:round/>
              </a:ln>
            </p:spPr>
            <p:txBody>
              <a:bodyPr vert="horz" wrap="square" lIns="91440" tIns="45720" rIns="91440" bIns="45720" numCol="1" anchor="t" anchorCtr="0" compatLnSpc="1"/>
              <a:lstStyle/>
              <a:p>
                <a:endParaRPr lang="zh-CN" altLang="en-US">
                  <a:solidFill>
                    <a:prstClr val="black"/>
                  </a:solidFill>
                </a:endParaRPr>
              </a:p>
            </p:txBody>
          </p:sp>
          <p:sp>
            <p:nvSpPr>
              <p:cNvPr id="58" name="Freeform 40"/>
              <p:cNvSpPr/>
              <p:nvPr/>
            </p:nvSpPr>
            <p:spPr bwMode="auto">
              <a:xfrm>
                <a:off x="3764" y="1809"/>
                <a:ext cx="81" cy="57"/>
              </a:xfrm>
              <a:custGeom>
                <a:avLst/>
                <a:gdLst>
                  <a:gd name="T0" fmla="*/ 14 w 34"/>
                  <a:gd name="T1" fmla="*/ 1 h 24"/>
                  <a:gd name="T2" fmla="*/ 2 w 34"/>
                  <a:gd name="T3" fmla="*/ 2 h 24"/>
                  <a:gd name="T4" fmla="*/ 2 w 34"/>
                  <a:gd name="T5" fmla="*/ 5 h 24"/>
                  <a:gd name="T6" fmla="*/ 4 w 34"/>
                  <a:gd name="T7" fmla="*/ 6 h 24"/>
                  <a:gd name="T8" fmla="*/ 4 w 34"/>
                  <a:gd name="T9" fmla="*/ 9 h 24"/>
                  <a:gd name="T10" fmla="*/ 4 w 34"/>
                  <a:gd name="T11" fmla="*/ 12 h 24"/>
                  <a:gd name="T12" fmla="*/ 3 w 34"/>
                  <a:gd name="T13" fmla="*/ 13 h 24"/>
                  <a:gd name="T14" fmla="*/ 0 w 34"/>
                  <a:gd name="T15" fmla="*/ 15 h 24"/>
                  <a:gd name="T16" fmla="*/ 0 w 34"/>
                  <a:gd name="T17" fmla="*/ 18 h 24"/>
                  <a:gd name="T18" fmla="*/ 2 w 34"/>
                  <a:gd name="T19" fmla="*/ 20 h 24"/>
                  <a:gd name="T20" fmla="*/ 5 w 34"/>
                  <a:gd name="T21" fmla="*/ 24 h 24"/>
                  <a:gd name="T22" fmla="*/ 11 w 34"/>
                  <a:gd name="T23" fmla="*/ 24 h 24"/>
                  <a:gd name="T24" fmla="*/ 13 w 34"/>
                  <a:gd name="T25" fmla="*/ 22 h 24"/>
                  <a:gd name="T26" fmla="*/ 14 w 34"/>
                  <a:gd name="T27" fmla="*/ 19 h 24"/>
                  <a:gd name="T28" fmla="*/ 15 w 34"/>
                  <a:gd name="T29" fmla="*/ 18 h 24"/>
                  <a:gd name="T30" fmla="*/ 16 w 34"/>
                  <a:gd name="T31" fmla="*/ 18 h 24"/>
                  <a:gd name="T32" fmla="*/ 17 w 34"/>
                  <a:gd name="T33" fmla="*/ 18 h 24"/>
                  <a:gd name="T34" fmla="*/ 21 w 34"/>
                  <a:gd name="T35" fmla="*/ 17 h 24"/>
                  <a:gd name="T36" fmla="*/ 21 w 34"/>
                  <a:gd name="T37" fmla="*/ 16 h 24"/>
                  <a:gd name="T38" fmla="*/ 22 w 34"/>
                  <a:gd name="T39" fmla="*/ 16 h 24"/>
                  <a:gd name="T40" fmla="*/ 25 w 34"/>
                  <a:gd name="T41" fmla="*/ 14 h 24"/>
                  <a:gd name="T42" fmla="*/ 28 w 34"/>
                  <a:gd name="T43" fmla="*/ 14 h 24"/>
                  <a:gd name="T44" fmla="*/ 29 w 34"/>
                  <a:gd name="T45" fmla="*/ 12 h 24"/>
                  <a:gd name="T46" fmla="*/ 29 w 34"/>
                  <a:gd name="T47" fmla="*/ 12 h 24"/>
                  <a:gd name="T48" fmla="*/ 31 w 34"/>
                  <a:gd name="T49" fmla="*/ 11 h 24"/>
                  <a:gd name="T50" fmla="*/ 31 w 34"/>
                  <a:gd name="T51" fmla="*/ 9 h 24"/>
                  <a:gd name="T52" fmla="*/ 31 w 34"/>
                  <a:gd name="T53" fmla="*/ 7 h 24"/>
                  <a:gd name="T54" fmla="*/ 33 w 34"/>
                  <a:gd name="T55" fmla="*/ 5 h 24"/>
                  <a:gd name="T56" fmla="*/ 34 w 34"/>
                  <a:gd name="T57" fmla="*/ 3 h 24"/>
                  <a:gd name="T58" fmla="*/ 34 w 34"/>
                  <a:gd name="T59" fmla="*/ 2 h 24"/>
                  <a:gd name="T60" fmla="*/ 32 w 34"/>
                  <a:gd name="T61" fmla="*/ 0 h 24"/>
                  <a:gd name="T62" fmla="*/ 27 w 34"/>
                  <a:gd name="T6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24">
                    <a:moveTo>
                      <a:pt x="27" y="0"/>
                    </a:moveTo>
                    <a:cubicBezTo>
                      <a:pt x="23" y="0"/>
                      <a:pt x="18" y="0"/>
                      <a:pt x="14" y="1"/>
                    </a:cubicBezTo>
                    <a:cubicBezTo>
                      <a:pt x="10" y="1"/>
                      <a:pt x="6" y="2"/>
                      <a:pt x="3" y="2"/>
                    </a:cubicBezTo>
                    <a:cubicBezTo>
                      <a:pt x="2" y="2"/>
                      <a:pt x="2" y="2"/>
                      <a:pt x="2" y="2"/>
                    </a:cubicBezTo>
                    <a:cubicBezTo>
                      <a:pt x="2" y="4"/>
                      <a:pt x="2" y="4"/>
                      <a:pt x="2" y="4"/>
                    </a:cubicBezTo>
                    <a:cubicBezTo>
                      <a:pt x="2" y="4"/>
                      <a:pt x="2" y="5"/>
                      <a:pt x="2" y="5"/>
                    </a:cubicBezTo>
                    <a:cubicBezTo>
                      <a:pt x="3" y="5"/>
                      <a:pt x="3" y="5"/>
                      <a:pt x="3" y="5"/>
                    </a:cubicBezTo>
                    <a:cubicBezTo>
                      <a:pt x="3" y="5"/>
                      <a:pt x="3" y="5"/>
                      <a:pt x="4" y="6"/>
                    </a:cubicBezTo>
                    <a:cubicBezTo>
                      <a:pt x="4" y="6"/>
                      <a:pt x="4" y="7"/>
                      <a:pt x="4" y="8"/>
                    </a:cubicBezTo>
                    <a:cubicBezTo>
                      <a:pt x="4" y="9"/>
                      <a:pt x="4" y="9"/>
                      <a:pt x="4" y="9"/>
                    </a:cubicBezTo>
                    <a:cubicBezTo>
                      <a:pt x="5" y="10"/>
                      <a:pt x="5" y="11"/>
                      <a:pt x="4" y="12"/>
                    </a:cubicBezTo>
                    <a:cubicBezTo>
                      <a:pt x="4" y="12"/>
                      <a:pt x="4" y="12"/>
                      <a:pt x="4" y="12"/>
                    </a:cubicBezTo>
                    <a:cubicBezTo>
                      <a:pt x="4" y="12"/>
                      <a:pt x="3" y="12"/>
                      <a:pt x="3" y="12"/>
                    </a:cubicBezTo>
                    <a:cubicBezTo>
                      <a:pt x="3" y="13"/>
                      <a:pt x="3" y="13"/>
                      <a:pt x="3" y="13"/>
                    </a:cubicBezTo>
                    <a:cubicBezTo>
                      <a:pt x="2" y="14"/>
                      <a:pt x="2" y="14"/>
                      <a:pt x="1" y="15"/>
                    </a:cubicBezTo>
                    <a:cubicBezTo>
                      <a:pt x="0" y="15"/>
                      <a:pt x="0" y="15"/>
                      <a:pt x="0" y="15"/>
                    </a:cubicBezTo>
                    <a:cubicBezTo>
                      <a:pt x="0" y="18"/>
                      <a:pt x="0" y="18"/>
                      <a:pt x="0" y="18"/>
                    </a:cubicBezTo>
                    <a:cubicBezTo>
                      <a:pt x="0" y="18"/>
                      <a:pt x="0" y="18"/>
                      <a:pt x="0" y="18"/>
                    </a:cubicBezTo>
                    <a:cubicBezTo>
                      <a:pt x="0" y="18"/>
                      <a:pt x="0" y="19"/>
                      <a:pt x="1" y="19"/>
                    </a:cubicBezTo>
                    <a:cubicBezTo>
                      <a:pt x="2" y="20"/>
                      <a:pt x="2" y="20"/>
                      <a:pt x="2" y="20"/>
                    </a:cubicBezTo>
                    <a:cubicBezTo>
                      <a:pt x="3" y="21"/>
                      <a:pt x="4" y="22"/>
                      <a:pt x="5" y="23"/>
                    </a:cubicBezTo>
                    <a:cubicBezTo>
                      <a:pt x="5" y="24"/>
                      <a:pt x="5" y="24"/>
                      <a:pt x="5" y="24"/>
                    </a:cubicBezTo>
                    <a:cubicBezTo>
                      <a:pt x="10" y="24"/>
                      <a:pt x="10" y="24"/>
                      <a:pt x="10" y="24"/>
                    </a:cubicBezTo>
                    <a:cubicBezTo>
                      <a:pt x="11" y="24"/>
                      <a:pt x="11" y="24"/>
                      <a:pt x="11" y="24"/>
                    </a:cubicBezTo>
                    <a:cubicBezTo>
                      <a:pt x="11" y="24"/>
                      <a:pt x="11" y="24"/>
                      <a:pt x="11" y="24"/>
                    </a:cubicBezTo>
                    <a:cubicBezTo>
                      <a:pt x="13" y="24"/>
                      <a:pt x="13" y="23"/>
                      <a:pt x="13" y="22"/>
                    </a:cubicBezTo>
                    <a:cubicBezTo>
                      <a:pt x="13" y="22"/>
                      <a:pt x="14" y="21"/>
                      <a:pt x="14" y="21"/>
                    </a:cubicBezTo>
                    <a:cubicBezTo>
                      <a:pt x="14" y="20"/>
                      <a:pt x="14" y="20"/>
                      <a:pt x="14" y="19"/>
                    </a:cubicBezTo>
                    <a:cubicBezTo>
                      <a:pt x="14" y="19"/>
                      <a:pt x="14" y="19"/>
                      <a:pt x="14" y="19"/>
                    </a:cubicBezTo>
                    <a:cubicBezTo>
                      <a:pt x="15" y="19"/>
                      <a:pt x="15" y="19"/>
                      <a:pt x="15" y="18"/>
                    </a:cubicBezTo>
                    <a:cubicBezTo>
                      <a:pt x="15" y="18"/>
                      <a:pt x="15" y="18"/>
                      <a:pt x="15" y="18"/>
                    </a:cubicBezTo>
                    <a:cubicBezTo>
                      <a:pt x="15" y="18"/>
                      <a:pt x="15" y="18"/>
                      <a:pt x="16" y="18"/>
                    </a:cubicBezTo>
                    <a:cubicBezTo>
                      <a:pt x="16" y="18"/>
                      <a:pt x="16" y="18"/>
                      <a:pt x="16" y="18"/>
                    </a:cubicBezTo>
                    <a:cubicBezTo>
                      <a:pt x="17" y="18"/>
                      <a:pt x="17" y="18"/>
                      <a:pt x="17" y="18"/>
                    </a:cubicBezTo>
                    <a:cubicBezTo>
                      <a:pt x="19" y="18"/>
                      <a:pt x="19" y="18"/>
                      <a:pt x="19" y="18"/>
                    </a:cubicBezTo>
                    <a:cubicBezTo>
                      <a:pt x="20" y="18"/>
                      <a:pt x="21" y="18"/>
                      <a:pt x="21" y="17"/>
                    </a:cubicBezTo>
                    <a:cubicBezTo>
                      <a:pt x="21" y="16"/>
                      <a:pt x="21" y="16"/>
                      <a:pt x="21" y="16"/>
                    </a:cubicBezTo>
                    <a:cubicBezTo>
                      <a:pt x="21" y="16"/>
                      <a:pt x="21" y="16"/>
                      <a:pt x="21" y="16"/>
                    </a:cubicBezTo>
                    <a:cubicBezTo>
                      <a:pt x="21" y="16"/>
                      <a:pt x="22" y="16"/>
                      <a:pt x="22" y="16"/>
                    </a:cubicBezTo>
                    <a:cubicBezTo>
                      <a:pt x="22" y="16"/>
                      <a:pt x="22" y="16"/>
                      <a:pt x="22" y="16"/>
                    </a:cubicBezTo>
                    <a:cubicBezTo>
                      <a:pt x="23" y="16"/>
                      <a:pt x="23" y="16"/>
                      <a:pt x="24" y="15"/>
                    </a:cubicBezTo>
                    <a:cubicBezTo>
                      <a:pt x="24" y="15"/>
                      <a:pt x="25" y="14"/>
                      <a:pt x="25" y="14"/>
                    </a:cubicBezTo>
                    <a:cubicBezTo>
                      <a:pt x="25" y="14"/>
                      <a:pt x="26" y="14"/>
                      <a:pt x="26" y="14"/>
                    </a:cubicBezTo>
                    <a:cubicBezTo>
                      <a:pt x="28" y="14"/>
                      <a:pt x="28" y="14"/>
                      <a:pt x="28" y="14"/>
                    </a:cubicBezTo>
                    <a:cubicBezTo>
                      <a:pt x="28" y="14"/>
                      <a:pt x="28" y="14"/>
                      <a:pt x="28" y="14"/>
                    </a:cubicBezTo>
                    <a:cubicBezTo>
                      <a:pt x="29" y="14"/>
                      <a:pt x="29" y="13"/>
                      <a:pt x="29" y="12"/>
                    </a:cubicBezTo>
                    <a:cubicBezTo>
                      <a:pt x="29" y="12"/>
                      <a:pt x="29" y="12"/>
                      <a:pt x="29" y="12"/>
                    </a:cubicBezTo>
                    <a:cubicBezTo>
                      <a:pt x="29" y="12"/>
                      <a:pt x="29" y="12"/>
                      <a:pt x="29" y="12"/>
                    </a:cubicBezTo>
                    <a:cubicBezTo>
                      <a:pt x="30" y="12"/>
                      <a:pt x="30" y="12"/>
                      <a:pt x="30" y="12"/>
                    </a:cubicBezTo>
                    <a:cubicBezTo>
                      <a:pt x="30" y="12"/>
                      <a:pt x="31" y="12"/>
                      <a:pt x="31" y="11"/>
                    </a:cubicBezTo>
                    <a:cubicBezTo>
                      <a:pt x="32" y="11"/>
                      <a:pt x="32" y="10"/>
                      <a:pt x="31" y="10"/>
                    </a:cubicBezTo>
                    <a:cubicBezTo>
                      <a:pt x="31" y="9"/>
                      <a:pt x="31" y="9"/>
                      <a:pt x="31" y="9"/>
                    </a:cubicBezTo>
                    <a:cubicBezTo>
                      <a:pt x="31" y="9"/>
                      <a:pt x="31" y="9"/>
                      <a:pt x="31" y="9"/>
                    </a:cubicBezTo>
                    <a:cubicBezTo>
                      <a:pt x="31" y="8"/>
                      <a:pt x="31" y="7"/>
                      <a:pt x="31" y="7"/>
                    </a:cubicBezTo>
                    <a:cubicBezTo>
                      <a:pt x="31" y="6"/>
                      <a:pt x="31" y="6"/>
                      <a:pt x="32" y="5"/>
                    </a:cubicBezTo>
                    <a:cubicBezTo>
                      <a:pt x="33" y="5"/>
                      <a:pt x="33" y="5"/>
                      <a:pt x="33" y="5"/>
                    </a:cubicBezTo>
                    <a:cubicBezTo>
                      <a:pt x="34" y="5"/>
                      <a:pt x="34" y="3"/>
                      <a:pt x="34" y="3"/>
                    </a:cubicBezTo>
                    <a:cubicBezTo>
                      <a:pt x="34" y="3"/>
                      <a:pt x="34" y="3"/>
                      <a:pt x="34" y="3"/>
                    </a:cubicBezTo>
                    <a:cubicBezTo>
                      <a:pt x="34" y="2"/>
                      <a:pt x="34" y="2"/>
                      <a:pt x="34" y="2"/>
                    </a:cubicBezTo>
                    <a:cubicBezTo>
                      <a:pt x="34" y="2"/>
                      <a:pt x="34" y="2"/>
                      <a:pt x="34" y="2"/>
                    </a:cubicBezTo>
                    <a:cubicBezTo>
                      <a:pt x="34" y="1"/>
                      <a:pt x="34" y="1"/>
                      <a:pt x="33" y="1"/>
                    </a:cubicBezTo>
                    <a:cubicBezTo>
                      <a:pt x="33" y="0"/>
                      <a:pt x="33" y="0"/>
                      <a:pt x="32" y="0"/>
                    </a:cubicBezTo>
                    <a:cubicBezTo>
                      <a:pt x="32" y="0"/>
                      <a:pt x="31" y="0"/>
                      <a:pt x="31" y="0"/>
                    </a:cubicBezTo>
                    <a:cubicBezTo>
                      <a:pt x="29" y="0"/>
                      <a:pt x="28" y="0"/>
                      <a:pt x="27" y="0"/>
                    </a:cubicBezTo>
                  </a:path>
                </a:pathLst>
              </a:custGeom>
              <a:grpFill/>
              <a:ln w="15875">
                <a:solidFill>
                  <a:sysClr val="window" lastClr="FFFFFF">
                    <a:lumMod val="65000"/>
                  </a:sysClr>
                </a:solidFill>
                <a:prstDash val="solid"/>
                <a:round/>
              </a:ln>
            </p:spPr>
            <p:txBody>
              <a:bodyPr vert="horz" wrap="square" lIns="91440" tIns="45720" rIns="91440" bIns="45720" numCol="1" anchor="t" anchorCtr="0" compatLnSpc="1"/>
              <a:lstStyle/>
              <a:p>
                <a:endParaRPr lang="zh-CN" altLang="en-US">
                  <a:solidFill>
                    <a:prstClr val="black"/>
                  </a:solidFill>
                </a:endParaRPr>
              </a:p>
            </p:txBody>
          </p:sp>
          <p:sp>
            <p:nvSpPr>
              <p:cNvPr id="60" name="Freeform 41"/>
              <p:cNvSpPr>
                <a:spLocks noEditPoints="1"/>
              </p:cNvSpPr>
              <p:nvPr/>
            </p:nvSpPr>
            <p:spPr bwMode="auto">
              <a:xfrm>
                <a:off x="3902" y="1838"/>
                <a:ext cx="301" cy="585"/>
              </a:xfrm>
              <a:custGeom>
                <a:avLst/>
                <a:gdLst>
                  <a:gd name="T0" fmla="*/ 51 w 126"/>
                  <a:gd name="T1" fmla="*/ 38 h 245"/>
                  <a:gd name="T2" fmla="*/ 34 w 126"/>
                  <a:gd name="T3" fmla="*/ 3 h 245"/>
                  <a:gd name="T4" fmla="*/ 35 w 126"/>
                  <a:gd name="T5" fmla="*/ 9 h 245"/>
                  <a:gd name="T6" fmla="*/ 34 w 126"/>
                  <a:gd name="T7" fmla="*/ 18 h 245"/>
                  <a:gd name="T8" fmla="*/ 22 w 126"/>
                  <a:gd name="T9" fmla="*/ 26 h 245"/>
                  <a:gd name="T10" fmla="*/ 39 w 126"/>
                  <a:gd name="T11" fmla="*/ 42 h 245"/>
                  <a:gd name="T12" fmla="*/ 48 w 126"/>
                  <a:gd name="T13" fmla="*/ 45 h 245"/>
                  <a:gd name="T14" fmla="*/ 59 w 126"/>
                  <a:gd name="T15" fmla="*/ 54 h 245"/>
                  <a:gd name="T16" fmla="*/ 58 w 126"/>
                  <a:gd name="T17" fmla="*/ 43 h 245"/>
                  <a:gd name="T18" fmla="*/ 65 w 126"/>
                  <a:gd name="T19" fmla="*/ 49 h 245"/>
                  <a:gd name="T20" fmla="*/ 67 w 126"/>
                  <a:gd name="T21" fmla="*/ 34 h 245"/>
                  <a:gd name="T22" fmla="*/ 74 w 126"/>
                  <a:gd name="T23" fmla="*/ 44 h 245"/>
                  <a:gd name="T24" fmla="*/ 78 w 126"/>
                  <a:gd name="T25" fmla="*/ 55 h 245"/>
                  <a:gd name="T26" fmla="*/ 85 w 126"/>
                  <a:gd name="T27" fmla="*/ 56 h 245"/>
                  <a:gd name="T28" fmla="*/ 90 w 126"/>
                  <a:gd name="T29" fmla="*/ 63 h 245"/>
                  <a:gd name="T30" fmla="*/ 80 w 126"/>
                  <a:gd name="T31" fmla="*/ 65 h 245"/>
                  <a:gd name="T32" fmla="*/ 71 w 126"/>
                  <a:gd name="T33" fmla="*/ 66 h 245"/>
                  <a:gd name="T34" fmla="*/ 64 w 126"/>
                  <a:gd name="T35" fmla="*/ 63 h 245"/>
                  <a:gd name="T36" fmla="*/ 56 w 126"/>
                  <a:gd name="T37" fmla="*/ 58 h 245"/>
                  <a:gd name="T38" fmla="*/ 48 w 126"/>
                  <a:gd name="T39" fmla="*/ 53 h 245"/>
                  <a:gd name="T40" fmla="*/ 32 w 126"/>
                  <a:gd name="T41" fmla="*/ 54 h 245"/>
                  <a:gd name="T42" fmla="*/ 24 w 126"/>
                  <a:gd name="T43" fmla="*/ 58 h 245"/>
                  <a:gd name="T44" fmla="*/ 14 w 126"/>
                  <a:gd name="T45" fmla="*/ 72 h 245"/>
                  <a:gd name="T46" fmla="*/ 6 w 126"/>
                  <a:gd name="T47" fmla="*/ 80 h 245"/>
                  <a:gd name="T48" fmla="*/ 1 w 126"/>
                  <a:gd name="T49" fmla="*/ 96 h 245"/>
                  <a:gd name="T50" fmla="*/ 1 w 126"/>
                  <a:gd name="T51" fmla="*/ 109 h 245"/>
                  <a:gd name="T52" fmla="*/ 9 w 126"/>
                  <a:gd name="T53" fmla="*/ 120 h 245"/>
                  <a:gd name="T54" fmla="*/ 21 w 126"/>
                  <a:gd name="T55" fmla="*/ 132 h 245"/>
                  <a:gd name="T56" fmla="*/ 33 w 126"/>
                  <a:gd name="T57" fmla="*/ 138 h 245"/>
                  <a:gd name="T58" fmla="*/ 43 w 126"/>
                  <a:gd name="T59" fmla="*/ 139 h 245"/>
                  <a:gd name="T60" fmla="*/ 57 w 126"/>
                  <a:gd name="T61" fmla="*/ 135 h 245"/>
                  <a:gd name="T62" fmla="*/ 67 w 126"/>
                  <a:gd name="T63" fmla="*/ 140 h 245"/>
                  <a:gd name="T64" fmla="*/ 68 w 126"/>
                  <a:gd name="T65" fmla="*/ 153 h 245"/>
                  <a:gd name="T66" fmla="*/ 76 w 126"/>
                  <a:gd name="T67" fmla="*/ 168 h 245"/>
                  <a:gd name="T68" fmla="*/ 77 w 126"/>
                  <a:gd name="T69" fmla="*/ 181 h 245"/>
                  <a:gd name="T70" fmla="*/ 71 w 126"/>
                  <a:gd name="T71" fmla="*/ 194 h 245"/>
                  <a:gd name="T72" fmla="*/ 71 w 126"/>
                  <a:gd name="T73" fmla="*/ 214 h 245"/>
                  <a:gd name="T74" fmla="*/ 72 w 126"/>
                  <a:gd name="T75" fmla="*/ 234 h 245"/>
                  <a:gd name="T76" fmla="*/ 81 w 126"/>
                  <a:gd name="T77" fmla="*/ 242 h 245"/>
                  <a:gd name="T78" fmla="*/ 97 w 126"/>
                  <a:gd name="T79" fmla="*/ 232 h 245"/>
                  <a:gd name="T80" fmla="*/ 100 w 126"/>
                  <a:gd name="T81" fmla="*/ 221 h 245"/>
                  <a:gd name="T82" fmla="*/ 108 w 126"/>
                  <a:gd name="T83" fmla="*/ 206 h 245"/>
                  <a:gd name="T84" fmla="*/ 119 w 126"/>
                  <a:gd name="T85" fmla="*/ 181 h 245"/>
                  <a:gd name="T86" fmla="*/ 122 w 126"/>
                  <a:gd name="T87" fmla="*/ 158 h 245"/>
                  <a:gd name="T88" fmla="*/ 124 w 126"/>
                  <a:gd name="T89" fmla="*/ 142 h 245"/>
                  <a:gd name="T90" fmla="*/ 122 w 126"/>
                  <a:gd name="T91" fmla="*/ 116 h 245"/>
                  <a:gd name="T92" fmla="*/ 116 w 126"/>
                  <a:gd name="T93" fmla="*/ 107 h 245"/>
                  <a:gd name="T94" fmla="*/ 106 w 126"/>
                  <a:gd name="T95" fmla="*/ 90 h 245"/>
                  <a:gd name="T96" fmla="*/ 99 w 126"/>
                  <a:gd name="T97" fmla="*/ 76 h 245"/>
                  <a:gd name="T98" fmla="*/ 103 w 126"/>
                  <a:gd name="T99" fmla="*/ 82 h 245"/>
                  <a:gd name="T100" fmla="*/ 111 w 126"/>
                  <a:gd name="T101" fmla="*/ 95 h 245"/>
                  <a:gd name="T102" fmla="*/ 116 w 126"/>
                  <a:gd name="T103" fmla="*/ 105 h 245"/>
                  <a:gd name="T104" fmla="*/ 118 w 126"/>
                  <a:gd name="T105" fmla="*/ 84 h 245"/>
                  <a:gd name="T106" fmla="*/ 115 w 126"/>
                  <a:gd name="T107" fmla="*/ 77 h 245"/>
                  <a:gd name="T108" fmla="*/ 110 w 126"/>
                  <a:gd name="T109" fmla="*/ 69 h 245"/>
                  <a:gd name="T110" fmla="*/ 106 w 126"/>
                  <a:gd name="T111" fmla="*/ 62 h 245"/>
                  <a:gd name="T112" fmla="*/ 99 w 126"/>
                  <a:gd name="T113" fmla="*/ 52 h 245"/>
                  <a:gd name="T114" fmla="*/ 80 w 126"/>
                  <a:gd name="T115" fmla="*/ 31 h 245"/>
                  <a:gd name="T116" fmla="*/ 62 w 126"/>
                  <a:gd name="T117" fmla="*/ 17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6" h="245">
                    <a:moveTo>
                      <a:pt x="49" y="38"/>
                    </a:moveTo>
                    <a:cubicBezTo>
                      <a:pt x="49" y="38"/>
                      <a:pt x="49" y="38"/>
                      <a:pt x="49" y="38"/>
                    </a:cubicBezTo>
                    <a:cubicBezTo>
                      <a:pt x="49" y="37"/>
                      <a:pt x="49" y="37"/>
                      <a:pt x="49" y="37"/>
                    </a:cubicBezTo>
                    <a:cubicBezTo>
                      <a:pt x="48" y="37"/>
                      <a:pt x="48" y="37"/>
                      <a:pt x="48" y="37"/>
                    </a:cubicBezTo>
                    <a:cubicBezTo>
                      <a:pt x="47" y="37"/>
                      <a:pt x="46" y="36"/>
                      <a:pt x="46" y="35"/>
                    </a:cubicBezTo>
                    <a:cubicBezTo>
                      <a:pt x="46" y="34"/>
                      <a:pt x="46" y="34"/>
                      <a:pt x="46" y="34"/>
                    </a:cubicBezTo>
                    <a:cubicBezTo>
                      <a:pt x="46" y="34"/>
                      <a:pt x="46" y="34"/>
                      <a:pt x="46" y="34"/>
                    </a:cubicBezTo>
                    <a:cubicBezTo>
                      <a:pt x="47" y="34"/>
                      <a:pt x="47" y="35"/>
                      <a:pt x="47" y="35"/>
                    </a:cubicBezTo>
                    <a:cubicBezTo>
                      <a:pt x="47" y="35"/>
                      <a:pt x="47" y="35"/>
                      <a:pt x="47" y="35"/>
                    </a:cubicBezTo>
                    <a:cubicBezTo>
                      <a:pt x="47" y="36"/>
                      <a:pt x="47" y="36"/>
                      <a:pt x="47" y="36"/>
                    </a:cubicBezTo>
                    <a:cubicBezTo>
                      <a:pt x="48" y="36"/>
                      <a:pt x="48" y="36"/>
                      <a:pt x="48" y="36"/>
                    </a:cubicBezTo>
                    <a:cubicBezTo>
                      <a:pt x="48" y="36"/>
                      <a:pt x="48" y="36"/>
                      <a:pt x="49" y="37"/>
                    </a:cubicBezTo>
                    <a:cubicBezTo>
                      <a:pt x="50" y="37"/>
                      <a:pt x="50" y="37"/>
                      <a:pt x="50" y="37"/>
                    </a:cubicBezTo>
                    <a:cubicBezTo>
                      <a:pt x="50" y="37"/>
                      <a:pt x="50" y="37"/>
                      <a:pt x="51" y="38"/>
                    </a:cubicBezTo>
                    <a:cubicBezTo>
                      <a:pt x="51" y="38"/>
                      <a:pt x="52" y="38"/>
                      <a:pt x="52" y="38"/>
                    </a:cubicBezTo>
                    <a:cubicBezTo>
                      <a:pt x="52" y="39"/>
                      <a:pt x="52" y="39"/>
                      <a:pt x="52" y="39"/>
                    </a:cubicBezTo>
                    <a:cubicBezTo>
                      <a:pt x="53" y="39"/>
                      <a:pt x="53" y="39"/>
                      <a:pt x="53" y="39"/>
                    </a:cubicBezTo>
                    <a:cubicBezTo>
                      <a:pt x="53" y="40"/>
                      <a:pt x="53" y="40"/>
                      <a:pt x="53" y="40"/>
                    </a:cubicBezTo>
                    <a:cubicBezTo>
                      <a:pt x="52" y="40"/>
                      <a:pt x="52" y="40"/>
                      <a:pt x="52" y="40"/>
                    </a:cubicBezTo>
                    <a:cubicBezTo>
                      <a:pt x="52" y="40"/>
                      <a:pt x="52" y="40"/>
                      <a:pt x="52" y="40"/>
                    </a:cubicBezTo>
                    <a:cubicBezTo>
                      <a:pt x="52" y="38"/>
                      <a:pt x="52" y="38"/>
                      <a:pt x="52" y="38"/>
                    </a:cubicBezTo>
                    <a:cubicBezTo>
                      <a:pt x="51" y="38"/>
                      <a:pt x="51" y="38"/>
                      <a:pt x="51" y="38"/>
                    </a:cubicBezTo>
                    <a:cubicBezTo>
                      <a:pt x="50" y="38"/>
                      <a:pt x="50" y="38"/>
                      <a:pt x="50" y="38"/>
                    </a:cubicBezTo>
                    <a:cubicBezTo>
                      <a:pt x="50" y="38"/>
                      <a:pt x="50" y="38"/>
                      <a:pt x="50" y="38"/>
                    </a:cubicBezTo>
                    <a:cubicBezTo>
                      <a:pt x="49" y="38"/>
                      <a:pt x="49" y="38"/>
                      <a:pt x="49" y="38"/>
                    </a:cubicBezTo>
                    <a:cubicBezTo>
                      <a:pt x="49" y="38"/>
                      <a:pt x="49" y="38"/>
                      <a:pt x="49" y="38"/>
                    </a:cubicBezTo>
                    <a:moveTo>
                      <a:pt x="34" y="0"/>
                    </a:moveTo>
                    <a:cubicBezTo>
                      <a:pt x="34" y="3"/>
                      <a:pt x="34" y="3"/>
                      <a:pt x="34" y="3"/>
                    </a:cubicBezTo>
                    <a:cubicBezTo>
                      <a:pt x="34" y="4"/>
                      <a:pt x="34" y="4"/>
                      <a:pt x="35" y="4"/>
                    </a:cubicBezTo>
                    <a:cubicBezTo>
                      <a:pt x="35" y="4"/>
                      <a:pt x="35" y="4"/>
                      <a:pt x="35" y="4"/>
                    </a:cubicBezTo>
                    <a:cubicBezTo>
                      <a:pt x="35" y="5"/>
                      <a:pt x="35" y="5"/>
                      <a:pt x="35" y="5"/>
                    </a:cubicBezTo>
                    <a:cubicBezTo>
                      <a:pt x="35" y="5"/>
                      <a:pt x="35" y="5"/>
                      <a:pt x="35" y="5"/>
                    </a:cubicBezTo>
                    <a:cubicBezTo>
                      <a:pt x="35" y="6"/>
                      <a:pt x="35" y="6"/>
                      <a:pt x="35" y="6"/>
                    </a:cubicBezTo>
                    <a:cubicBezTo>
                      <a:pt x="35" y="6"/>
                      <a:pt x="35" y="6"/>
                      <a:pt x="35" y="6"/>
                    </a:cubicBezTo>
                    <a:cubicBezTo>
                      <a:pt x="35" y="6"/>
                      <a:pt x="35" y="6"/>
                      <a:pt x="36" y="7"/>
                    </a:cubicBezTo>
                    <a:cubicBezTo>
                      <a:pt x="36" y="7"/>
                      <a:pt x="36" y="7"/>
                      <a:pt x="36" y="7"/>
                    </a:cubicBezTo>
                    <a:cubicBezTo>
                      <a:pt x="37" y="7"/>
                      <a:pt x="37" y="7"/>
                      <a:pt x="37" y="7"/>
                    </a:cubicBezTo>
                    <a:cubicBezTo>
                      <a:pt x="37" y="9"/>
                      <a:pt x="37" y="9"/>
                      <a:pt x="37" y="9"/>
                    </a:cubicBezTo>
                    <a:cubicBezTo>
                      <a:pt x="37" y="9"/>
                      <a:pt x="37" y="9"/>
                      <a:pt x="37" y="9"/>
                    </a:cubicBezTo>
                    <a:cubicBezTo>
                      <a:pt x="37" y="10"/>
                      <a:pt x="37" y="10"/>
                      <a:pt x="37" y="10"/>
                    </a:cubicBezTo>
                    <a:cubicBezTo>
                      <a:pt x="37" y="10"/>
                      <a:pt x="37" y="10"/>
                      <a:pt x="37" y="10"/>
                    </a:cubicBezTo>
                    <a:cubicBezTo>
                      <a:pt x="35" y="9"/>
                      <a:pt x="35" y="9"/>
                      <a:pt x="35" y="9"/>
                    </a:cubicBezTo>
                    <a:cubicBezTo>
                      <a:pt x="35" y="12"/>
                      <a:pt x="35" y="12"/>
                      <a:pt x="35" y="12"/>
                    </a:cubicBezTo>
                    <a:cubicBezTo>
                      <a:pt x="35" y="12"/>
                      <a:pt x="35" y="12"/>
                      <a:pt x="35" y="12"/>
                    </a:cubicBezTo>
                    <a:cubicBezTo>
                      <a:pt x="35" y="13"/>
                      <a:pt x="35" y="14"/>
                      <a:pt x="36" y="14"/>
                    </a:cubicBezTo>
                    <a:cubicBezTo>
                      <a:pt x="37" y="15"/>
                      <a:pt x="37" y="15"/>
                      <a:pt x="38" y="15"/>
                    </a:cubicBezTo>
                    <a:cubicBezTo>
                      <a:pt x="38" y="16"/>
                      <a:pt x="38" y="16"/>
                      <a:pt x="38" y="16"/>
                    </a:cubicBezTo>
                    <a:cubicBezTo>
                      <a:pt x="38" y="16"/>
                      <a:pt x="38" y="17"/>
                      <a:pt x="39" y="17"/>
                    </a:cubicBezTo>
                    <a:cubicBezTo>
                      <a:pt x="40" y="18"/>
                      <a:pt x="40" y="18"/>
                      <a:pt x="40" y="18"/>
                    </a:cubicBezTo>
                    <a:cubicBezTo>
                      <a:pt x="40" y="18"/>
                      <a:pt x="40" y="18"/>
                      <a:pt x="40" y="18"/>
                    </a:cubicBezTo>
                    <a:cubicBezTo>
                      <a:pt x="39" y="18"/>
                      <a:pt x="39" y="18"/>
                      <a:pt x="39" y="18"/>
                    </a:cubicBezTo>
                    <a:cubicBezTo>
                      <a:pt x="39" y="19"/>
                      <a:pt x="39" y="19"/>
                      <a:pt x="39" y="19"/>
                    </a:cubicBezTo>
                    <a:cubicBezTo>
                      <a:pt x="38" y="18"/>
                      <a:pt x="38" y="18"/>
                      <a:pt x="38" y="18"/>
                    </a:cubicBezTo>
                    <a:cubicBezTo>
                      <a:pt x="35" y="18"/>
                      <a:pt x="35" y="18"/>
                      <a:pt x="35" y="18"/>
                    </a:cubicBezTo>
                    <a:cubicBezTo>
                      <a:pt x="34" y="18"/>
                      <a:pt x="34" y="18"/>
                      <a:pt x="34" y="18"/>
                    </a:cubicBezTo>
                    <a:cubicBezTo>
                      <a:pt x="34" y="18"/>
                      <a:pt x="34" y="18"/>
                      <a:pt x="34" y="18"/>
                    </a:cubicBezTo>
                    <a:cubicBezTo>
                      <a:pt x="33" y="18"/>
                      <a:pt x="33" y="19"/>
                      <a:pt x="32" y="19"/>
                    </a:cubicBezTo>
                    <a:cubicBezTo>
                      <a:pt x="32" y="20"/>
                      <a:pt x="32" y="20"/>
                      <a:pt x="32" y="20"/>
                    </a:cubicBezTo>
                    <a:cubicBezTo>
                      <a:pt x="32" y="20"/>
                      <a:pt x="32" y="20"/>
                      <a:pt x="32" y="20"/>
                    </a:cubicBezTo>
                    <a:cubicBezTo>
                      <a:pt x="32" y="20"/>
                      <a:pt x="32" y="20"/>
                      <a:pt x="32" y="20"/>
                    </a:cubicBezTo>
                    <a:cubicBezTo>
                      <a:pt x="31" y="20"/>
                      <a:pt x="31" y="20"/>
                      <a:pt x="31" y="20"/>
                    </a:cubicBezTo>
                    <a:cubicBezTo>
                      <a:pt x="29" y="20"/>
                      <a:pt x="29" y="20"/>
                      <a:pt x="29" y="20"/>
                    </a:cubicBezTo>
                    <a:cubicBezTo>
                      <a:pt x="28" y="20"/>
                      <a:pt x="28" y="20"/>
                      <a:pt x="28" y="21"/>
                    </a:cubicBezTo>
                    <a:cubicBezTo>
                      <a:pt x="28" y="21"/>
                      <a:pt x="28" y="21"/>
                      <a:pt x="28" y="21"/>
                    </a:cubicBezTo>
                    <a:cubicBezTo>
                      <a:pt x="27" y="21"/>
                      <a:pt x="27" y="21"/>
                      <a:pt x="27" y="21"/>
                    </a:cubicBezTo>
                    <a:cubicBezTo>
                      <a:pt x="27" y="21"/>
                      <a:pt x="27" y="21"/>
                      <a:pt x="27" y="21"/>
                    </a:cubicBezTo>
                    <a:cubicBezTo>
                      <a:pt x="26" y="21"/>
                      <a:pt x="25" y="21"/>
                      <a:pt x="24" y="22"/>
                    </a:cubicBezTo>
                    <a:cubicBezTo>
                      <a:pt x="24" y="23"/>
                      <a:pt x="23" y="23"/>
                      <a:pt x="23" y="24"/>
                    </a:cubicBezTo>
                    <a:cubicBezTo>
                      <a:pt x="22" y="25"/>
                      <a:pt x="22" y="25"/>
                      <a:pt x="22" y="25"/>
                    </a:cubicBezTo>
                    <a:cubicBezTo>
                      <a:pt x="22" y="25"/>
                      <a:pt x="22" y="26"/>
                      <a:pt x="22" y="26"/>
                    </a:cubicBezTo>
                    <a:cubicBezTo>
                      <a:pt x="21" y="26"/>
                      <a:pt x="21" y="27"/>
                      <a:pt x="20" y="27"/>
                    </a:cubicBezTo>
                    <a:cubicBezTo>
                      <a:pt x="19" y="27"/>
                      <a:pt x="19" y="27"/>
                      <a:pt x="19" y="27"/>
                    </a:cubicBezTo>
                    <a:cubicBezTo>
                      <a:pt x="20" y="28"/>
                      <a:pt x="20" y="28"/>
                      <a:pt x="20" y="28"/>
                    </a:cubicBezTo>
                    <a:cubicBezTo>
                      <a:pt x="21" y="31"/>
                      <a:pt x="23" y="33"/>
                      <a:pt x="25" y="34"/>
                    </a:cubicBezTo>
                    <a:cubicBezTo>
                      <a:pt x="25" y="35"/>
                      <a:pt x="26" y="36"/>
                      <a:pt x="27" y="36"/>
                    </a:cubicBezTo>
                    <a:cubicBezTo>
                      <a:pt x="29" y="39"/>
                      <a:pt x="31" y="42"/>
                      <a:pt x="31" y="45"/>
                    </a:cubicBezTo>
                    <a:cubicBezTo>
                      <a:pt x="31" y="46"/>
                      <a:pt x="31" y="46"/>
                      <a:pt x="31" y="46"/>
                    </a:cubicBezTo>
                    <a:cubicBezTo>
                      <a:pt x="32" y="46"/>
                      <a:pt x="32" y="46"/>
                      <a:pt x="32" y="46"/>
                    </a:cubicBezTo>
                    <a:cubicBezTo>
                      <a:pt x="34" y="46"/>
                      <a:pt x="34" y="44"/>
                      <a:pt x="34" y="43"/>
                    </a:cubicBezTo>
                    <a:cubicBezTo>
                      <a:pt x="34" y="42"/>
                      <a:pt x="34" y="42"/>
                      <a:pt x="34" y="42"/>
                    </a:cubicBezTo>
                    <a:cubicBezTo>
                      <a:pt x="35" y="42"/>
                      <a:pt x="35" y="42"/>
                      <a:pt x="35" y="42"/>
                    </a:cubicBezTo>
                    <a:cubicBezTo>
                      <a:pt x="35" y="42"/>
                      <a:pt x="35" y="42"/>
                      <a:pt x="35" y="42"/>
                    </a:cubicBezTo>
                    <a:cubicBezTo>
                      <a:pt x="38" y="42"/>
                      <a:pt x="38" y="42"/>
                      <a:pt x="38" y="42"/>
                    </a:cubicBezTo>
                    <a:cubicBezTo>
                      <a:pt x="39" y="42"/>
                      <a:pt x="39" y="42"/>
                      <a:pt x="39" y="42"/>
                    </a:cubicBezTo>
                    <a:cubicBezTo>
                      <a:pt x="39" y="42"/>
                      <a:pt x="39" y="42"/>
                      <a:pt x="39" y="42"/>
                    </a:cubicBezTo>
                    <a:cubicBezTo>
                      <a:pt x="39" y="42"/>
                      <a:pt x="40" y="42"/>
                      <a:pt x="40" y="41"/>
                    </a:cubicBezTo>
                    <a:cubicBezTo>
                      <a:pt x="40" y="41"/>
                      <a:pt x="41" y="40"/>
                      <a:pt x="41" y="40"/>
                    </a:cubicBezTo>
                    <a:cubicBezTo>
                      <a:pt x="41" y="40"/>
                      <a:pt x="41" y="40"/>
                      <a:pt x="41" y="40"/>
                    </a:cubicBezTo>
                    <a:cubicBezTo>
                      <a:pt x="42" y="40"/>
                      <a:pt x="42" y="40"/>
                      <a:pt x="42" y="41"/>
                    </a:cubicBezTo>
                    <a:cubicBezTo>
                      <a:pt x="43" y="41"/>
                      <a:pt x="43" y="41"/>
                      <a:pt x="43" y="41"/>
                    </a:cubicBezTo>
                    <a:cubicBezTo>
                      <a:pt x="43" y="41"/>
                      <a:pt x="43" y="42"/>
                      <a:pt x="44" y="42"/>
                    </a:cubicBezTo>
                    <a:cubicBezTo>
                      <a:pt x="44" y="42"/>
                      <a:pt x="44" y="42"/>
                      <a:pt x="44" y="42"/>
                    </a:cubicBezTo>
                    <a:cubicBezTo>
                      <a:pt x="44" y="42"/>
                      <a:pt x="44" y="42"/>
                      <a:pt x="44" y="42"/>
                    </a:cubicBezTo>
                    <a:cubicBezTo>
                      <a:pt x="45" y="42"/>
                      <a:pt x="45" y="42"/>
                      <a:pt x="46" y="42"/>
                    </a:cubicBezTo>
                    <a:cubicBezTo>
                      <a:pt x="46" y="42"/>
                      <a:pt x="46" y="43"/>
                      <a:pt x="46" y="43"/>
                    </a:cubicBezTo>
                    <a:cubicBezTo>
                      <a:pt x="47" y="44"/>
                      <a:pt x="47" y="44"/>
                      <a:pt x="47" y="44"/>
                    </a:cubicBezTo>
                    <a:cubicBezTo>
                      <a:pt x="47" y="44"/>
                      <a:pt x="47" y="45"/>
                      <a:pt x="48" y="45"/>
                    </a:cubicBezTo>
                    <a:cubicBezTo>
                      <a:pt x="48" y="45"/>
                      <a:pt x="48" y="45"/>
                      <a:pt x="48" y="45"/>
                    </a:cubicBezTo>
                    <a:cubicBezTo>
                      <a:pt x="50" y="45"/>
                      <a:pt x="50" y="45"/>
                      <a:pt x="50" y="45"/>
                    </a:cubicBezTo>
                    <a:cubicBezTo>
                      <a:pt x="50" y="45"/>
                      <a:pt x="50" y="45"/>
                      <a:pt x="50" y="45"/>
                    </a:cubicBezTo>
                    <a:cubicBezTo>
                      <a:pt x="49" y="46"/>
                      <a:pt x="49" y="46"/>
                      <a:pt x="49" y="46"/>
                    </a:cubicBezTo>
                    <a:cubicBezTo>
                      <a:pt x="51" y="46"/>
                      <a:pt x="51" y="46"/>
                      <a:pt x="51" y="46"/>
                    </a:cubicBezTo>
                    <a:cubicBezTo>
                      <a:pt x="52" y="46"/>
                      <a:pt x="52" y="46"/>
                      <a:pt x="53" y="47"/>
                    </a:cubicBezTo>
                    <a:cubicBezTo>
                      <a:pt x="54" y="47"/>
                      <a:pt x="54" y="48"/>
                      <a:pt x="54" y="48"/>
                    </a:cubicBezTo>
                    <a:cubicBezTo>
                      <a:pt x="54" y="53"/>
                      <a:pt x="54" y="53"/>
                      <a:pt x="54" y="53"/>
                    </a:cubicBezTo>
                    <a:cubicBezTo>
                      <a:pt x="55" y="53"/>
                      <a:pt x="55" y="53"/>
                      <a:pt x="55" y="53"/>
                    </a:cubicBezTo>
                    <a:cubicBezTo>
                      <a:pt x="55" y="53"/>
                      <a:pt x="55" y="53"/>
                      <a:pt x="55" y="53"/>
                    </a:cubicBezTo>
                    <a:cubicBezTo>
                      <a:pt x="55" y="53"/>
                      <a:pt x="55" y="53"/>
                      <a:pt x="55" y="53"/>
                    </a:cubicBezTo>
                    <a:cubicBezTo>
                      <a:pt x="55" y="53"/>
                      <a:pt x="55" y="53"/>
                      <a:pt x="55" y="53"/>
                    </a:cubicBezTo>
                    <a:cubicBezTo>
                      <a:pt x="55" y="55"/>
                      <a:pt x="55" y="55"/>
                      <a:pt x="55" y="55"/>
                    </a:cubicBezTo>
                    <a:cubicBezTo>
                      <a:pt x="59" y="55"/>
                      <a:pt x="59" y="55"/>
                      <a:pt x="59" y="55"/>
                    </a:cubicBezTo>
                    <a:cubicBezTo>
                      <a:pt x="59" y="54"/>
                      <a:pt x="59" y="54"/>
                      <a:pt x="59" y="54"/>
                    </a:cubicBezTo>
                    <a:cubicBezTo>
                      <a:pt x="59" y="53"/>
                      <a:pt x="59" y="53"/>
                      <a:pt x="59" y="53"/>
                    </a:cubicBezTo>
                    <a:cubicBezTo>
                      <a:pt x="59" y="53"/>
                      <a:pt x="59" y="53"/>
                      <a:pt x="59" y="53"/>
                    </a:cubicBezTo>
                    <a:cubicBezTo>
                      <a:pt x="60" y="52"/>
                      <a:pt x="60" y="52"/>
                      <a:pt x="60" y="51"/>
                    </a:cubicBezTo>
                    <a:cubicBezTo>
                      <a:pt x="60" y="51"/>
                      <a:pt x="60" y="51"/>
                      <a:pt x="60" y="51"/>
                    </a:cubicBezTo>
                    <a:cubicBezTo>
                      <a:pt x="60" y="45"/>
                      <a:pt x="60" y="45"/>
                      <a:pt x="60" y="45"/>
                    </a:cubicBezTo>
                    <a:cubicBezTo>
                      <a:pt x="60" y="44"/>
                      <a:pt x="59" y="44"/>
                      <a:pt x="59" y="44"/>
                    </a:cubicBezTo>
                    <a:cubicBezTo>
                      <a:pt x="59" y="44"/>
                      <a:pt x="59" y="44"/>
                      <a:pt x="59" y="44"/>
                    </a:cubicBezTo>
                    <a:cubicBezTo>
                      <a:pt x="58" y="43"/>
                      <a:pt x="57" y="43"/>
                      <a:pt x="56" y="42"/>
                    </a:cubicBezTo>
                    <a:cubicBezTo>
                      <a:pt x="57" y="42"/>
                      <a:pt x="57" y="42"/>
                      <a:pt x="57" y="42"/>
                    </a:cubicBezTo>
                    <a:cubicBezTo>
                      <a:pt x="57" y="42"/>
                      <a:pt x="57" y="42"/>
                      <a:pt x="57" y="42"/>
                    </a:cubicBezTo>
                    <a:cubicBezTo>
                      <a:pt x="58" y="42"/>
                      <a:pt x="58" y="42"/>
                      <a:pt x="58" y="42"/>
                    </a:cubicBezTo>
                    <a:cubicBezTo>
                      <a:pt x="58" y="42"/>
                      <a:pt x="58" y="42"/>
                      <a:pt x="58" y="42"/>
                    </a:cubicBezTo>
                    <a:cubicBezTo>
                      <a:pt x="58" y="42"/>
                      <a:pt x="58" y="42"/>
                      <a:pt x="58" y="42"/>
                    </a:cubicBezTo>
                    <a:cubicBezTo>
                      <a:pt x="58" y="43"/>
                      <a:pt x="58" y="43"/>
                      <a:pt x="58" y="43"/>
                    </a:cubicBezTo>
                    <a:cubicBezTo>
                      <a:pt x="59" y="43"/>
                      <a:pt x="59" y="43"/>
                      <a:pt x="59" y="43"/>
                    </a:cubicBezTo>
                    <a:cubicBezTo>
                      <a:pt x="60" y="43"/>
                      <a:pt x="60" y="43"/>
                      <a:pt x="60" y="43"/>
                    </a:cubicBezTo>
                    <a:cubicBezTo>
                      <a:pt x="60" y="43"/>
                      <a:pt x="60" y="43"/>
                      <a:pt x="60" y="43"/>
                    </a:cubicBezTo>
                    <a:cubicBezTo>
                      <a:pt x="61" y="43"/>
                      <a:pt x="61" y="43"/>
                      <a:pt x="61" y="43"/>
                    </a:cubicBezTo>
                    <a:cubicBezTo>
                      <a:pt x="61" y="43"/>
                      <a:pt x="61" y="43"/>
                      <a:pt x="61" y="43"/>
                    </a:cubicBezTo>
                    <a:cubicBezTo>
                      <a:pt x="61" y="43"/>
                      <a:pt x="61" y="43"/>
                      <a:pt x="61" y="43"/>
                    </a:cubicBezTo>
                    <a:cubicBezTo>
                      <a:pt x="61" y="44"/>
                      <a:pt x="61" y="44"/>
                      <a:pt x="61" y="44"/>
                    </a:cubicBezTo>
                    <a:cubicBezTo>
                      <a:pt x="61" y="45"/>
                      <a:pt x="62" y="46"/>
                      <a:pt x="62" y="46"/>
                    </a:cubicBezTo>
                    <a:cubicBezTo>
                      <a:pt x="63" y="47"/>
                      <a:pt x="63" y="47"/>
                      <a:pt x="63" y="47"/>
                    </a:cubicBezTo>
                    <a:cubicBezTo>
                      <a:pt x="63" y="47"/>
                      <a:pt x="63" y="47"/>
                      <a:pt x="63" y="47"/>
                    </a:cubicBezTo>
                    <a:cubicBezTo>
                      <a:pt x="63" y="47"/>
                      <a:pt x="63" y="47"/>
                      <a:pt x="63" y="47"/>
                    </a:cubicBezTo>
                    <a:cubicBezTo>
                      <a:pt x="64" y="48"/>
                      <a:pt x="64" y="48"/>
                      <a:pt x="64" y="48"/>
                    </a:cubicBezTo>
                    <a:cubicBezTo>
                      <a:pt x="65" y="48"/>
                      <a:pt x="65" y="48"/>
                      <a:pt x="65" y="49"/>
                    </a:cubicBezTo>
                    <a:cubicBezTo>
                      <a:pt x="65" y="49"/>
                      <a:pt x="65" y="49"/>
                      <a:pt x="65" y="49"/>
                    </a:cubicBezTo>
                    <a:cubicBezTo>
                      <a:pt x="65" y="49"/>
                      <a:pt x="65" y="49"/>
                      <a:pt x="65" y="49"/>
                    </a:cubicBezTo>
                    <a:cubicBezTo>
                      <a:pt x="66" y="50"/>
                      <a:pt x="66" y="50"/>
                      <a:pt x="67" y="50"/>
                    </a:cubicBezTo>
                    <a:cubicBezTo>
                      <a:pt x="67" y="50"/>
                      <a:pt x="67" y="50"/>
                      <a:pt x="67" y="50"/>
                    </a:cubicBezTo>
                    <a:cubicBezTo>
                      <a:pt x="67" y="50"/>
                      <a:pt x="68" y="50"/>
                      <a:pt x="69" y="49"/>
                    </a:cubicBezTo>
                    <a:cubicBezTo>
                      <a:pt x="69" y="49"/>
                      <a:pt x="69" y="49"/>
                      <a:pt x="69" y="48"/>
                    </a:cubicBezTo>
                    <a:cubicBezTo>
                      <a:pt x="69" y="48"/>
                      <a:pt x="69" y="48"/>
                      <a:pt x="69" y="48"/>
                    </a:cubicBezTo>
                    <a:cubicBezTo>
                      <a:pt x="70" y="47"/>
                      <a:pt x="70" y="46"/>
                      <a:pt x="70" y="44"/>
                    </a:cubicBezTo>
                    <a:cubicBezTo>
                      <a:pt x="70" y="42"/>
                      <a:pt x="69" y="40"/>
                      <a:pt x="67" y="38"/>
                    </a:cubicBezTo>
                    <a:cubicBezTo>
                      <a:pt x="67" y="38"/>
                      <a:pt x="67" y="38"/>
                      <a:pt x="67" y="38"/>
                    </a:cubicBezTo>
                    <a:cubicBezTo>
                      <a:pt x="67" y="37"/>
                      <a:pt x="66" y="37"/>
                      <a:pt x="66" y="36"/>
                    </a:cubicBezTo>
                    <a:cubicBezTo>
                      <a:pt x="66" y="36"/>
                      <a:pt x="66" y="36"/>
                      <a:pt x="66" y="36"/>
                    </a:cubicBezTo>
                    <a:cubicBezTo>
                      <a:pt x="66" y="36"/>
                      <a:pt x="66" y="35"/>
                      <a:pt x="66" y="35"/>
                    </a:cubicBezTo>
                    <a:cubicBezTo>
                      <a:pt x="67" y="34"/>
                      <a:pt x="67" y="34"/>
                      <a:pt x="67" y="34"/>
                    </a:cubicBezTo>
                    <a:cubicBezTo>
                      <a:pt x="67" y="34"/>
                      <a:pt x="67" y="34"/>
                      <a:pt x="67" y="34"/>
                    </a:cubicBezTo>
                    <a:cubicBezTo>
                      <a:pt x="68" y="34"/>
                      <a:pt x="69" y="35"/>
                      <a:pt x="70" y="35"/>
                    </a:cubicBezTo>
                    <a:cubicBezTo>
                      <a:pt x="71" y="36"/>
                      <a:pt x="71" y="36"/>
                      <a:pt x="72" y="36"/>
                    </a:cubicBezTo>
                    <a:cubicBezTo>
                      <a:pt x="73" y="37"/>
                      <a:pt x="73" y="37"/>
                      <a:pt x="73" y="37"/>
                    </a:cubicBezTo>
                    <a:cubicBezTo>
                      <a:pt x="73" y="37"/>
                      <a:pt x="74" y="37"/>
                      <a:pt x="74" y="37"/>
                    </a:cubicBezTo>
                    <a:cubicBezTo>
                      <a:pt x="74" y="37"/>
                      <a:pt x="74" y="37"/>
                      <a:pt x="74" y="37"/>
                    </a:cubicBezTo>
                    <a:cubicBezTo>
                      <a:pt x="74" y="38"/>
                      <a:pt x="74" y="39"/>
                      <a:pt x="75" y="39"/>
                    </a:cubicBezTo>
                    <a:cubicBezTo>
                      <a:pt x="76" y="39"/>
                      <a:pt x="76" y="39"/>
                      <a:pt x="76" y="39"/>
                    </a:cubicBezTo>
                    <a:cubicBezTo>
                      <a:pt x="76" y="40"/>
                      <a:pt x="77" y="40"/>
                      <a:pt x="78" y="41"/>
                    </a:cubicBezTo>
                    <a:cubicBezTo>
                      <a:pt x="78" y="42"/>
                      <a:pt x="78" y="42"/>
                      <a:pt x="78" y="42"/>
                    </a:cubicBezTo>
                    <a:cubicBezTo>
                      <a:pt x="78" y="42"/>
                      <a:pt x="78" y="42"/>
                      <a:pt x="79" y="43"/>
                    </a:cubicBezTo>
                    <a:cubicBezTo>
                      <a:pt x="76" y="43"/>
                      <a:pt x="76" y="43"/>
                      <a:pt x="76" y="43"/>
                    </a:cubicBezTo>
                    <a:cubicBezTo>
                      <a:pt x="75" y="43"/>
                      <a:pt x="74" y="43"/>
                      <a:pt x="74" y="44"/>
                    </a:cubicBezTo>
                    <a:cubicBezTo>
                      <a:pt x="74" y="44"/>
                      <a:pt x="74" y="44"/>
                      <a:pt x="74" y="44"/>
                    </a:cubicBezTo>
                    <a:cubicBezTo>
                      <a:pt x="74" y="44"/>
                      <a:pt x="74" y="44"/>
                      <a:pt x="74" y="44"/>
                    </a:cubicBezTo>
                    <a:cubicBezTo>
                      <a:pt x="74" y="44"/>
                      <a:pt x="74" y="44"/>
                      <a:pt x="74" y="44"/>
                    </a:cubicBezTo>
                    <a:cubicBezTo>
                      <a:pt x="74" y="44"/>
                      <a:pt x="74" y="44"/>
                      <a:pt x="74" y="44"/>
                    </a:cubicBezTo>
                    <a:cubicBezTo>
                      <a:pt x="73" y="44"/>
                      <a:pt x="73" y="44"/>
                      <a:pt x="73" y="44"/>
                    </a:cubicBezTo>
                    <a:cubicBezTo>
                      <a:pt x="73" y="45"/>
                      <a:pt x="73" y="45"/>
                      <a:pt x="73" y="45"/>
                    </a:cubicBezTo>
                    <a:cubicBezTo>
                      <a:pt x="73" y="46"/>
                      <a:pt x="73" y="48"/>
                      <a:pt x="74" y="49"/>
                    </a:cubicBezTo>
                    <a:cubicBezTo>
                      <a:pt x="74" y="49"/>
                      <a:pt x="74" y="49"/>
                      <a:pt x="74" y="49"/>
                    </a:cubicBezTo>
                    <a:cubicBezTo>
                      <a:pt x="74" y="50"/>
                      <a:pt x="74" y="50"/>
                      <a:pt x="75" y="50"/>
                    </a:cubicBezTo>
                    <a:cubicBezTo>
                      <a:pt x="76" y="50"/>
                      <a:pt x="76" y="50"/>
                      <a:pt x="76" y="50"/>
                    </a:cubicBezTo>
                    <a:cubicBezTo>
                      <a:pt x="76" y="51"/>
                      <a:pt x="76" y="51"/>
                      <a:pt x="76" y="51"/>
                    </a:cubicBezTo>
                    <a:cubicBezTo>
                      <a:pt x="76" y="51"/>
                      <a:pt x="76" y="53"/>
                      <a:pt x="77" y="53"/>
                    </a:cubicBezTo>
                    <a:cubicBezTo>
                      <a:pt x="78" y="53"/>
                      <a:pt x="78" y="53"/>
                      <a:pt x="78" y="53"/>
                    </a:cubicBezTo>
                    <a:cubicBezTo>
                      <a:pt x="78" y="53"/>
                      <a:pt x="78" y="53"/>
                      <a:pt x="78" y="53"/>
                    </a:cubicBezTo>
                    <a:cubicBezTo>
                      <a:pt x="78" y="53"/>
                      <a:pt x="78" y="53"/>
                      <a:pt x="78" y="53"/>
                    </a:cubicBezTo>
                    <a:cubicBezTo>
                      <a:pt x="78" y="55"/>
                      <a:pt x="78" y="55"/>
                      <a:pt x="78" y="55"/>
                    </a:cubicBezTo>
                    <a:cubicBezTo>
                      <a:pt x="79" y="55"/>
                      <a:pt x="79" y="55"/>
                      <a:pt x="79" y="55"/>
                    </a:cubicBezTo>
                    <a:cubicBezTo>
                      <a:pt x="80" y="55"/>
                      <a:pt x="80" y="55"/>
                      <a:pt x="81" y="55"/>
                    </a:cubicBezTo>
                    <a:cubicBezTo>
                      <a:pt x="81" y="56"/>
                      <a:pt x="82" y="56"/>
                      <a:pt x="83" y="56"/>
                    </a:cubicBezTo>
                    <a:cubicBezTo>
                      <a:pt x="84" y="56"/>
                      <a:pt x="84" y="56"/>
                      <a:pt x="84" y="56"/>
                    </a:cubicBezTo>
                    <a:cubicBezTo>
                      <a:pt x="85" y="56"/>
                      <a:pt x="85" y="56"/>
                      <a:pt x="85" y="56"/>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6" y="55"/>
                      <a:pt x="86" y="55"/>
                    </a:cubicBezTo>
                    <a:cubicBezTo>
                      <a:pt x="86" y="55"/>
                      <a:pt x="86" y="55"/>
                      <a:pt x="86" y="55"/>
                    </a:cubicBezTo>
                    <a:cubicBezTo>
                      <a:pt x="85" y="56"/>
                      <a:pt x="85" y="56"/>
                      <a:pt x="85" y="56"/>
                    </a:cubicBezTo>
                    <a:cubicBezTo>
                      <a:pt x="86" y="56"/>
                      <a:pt x="86" y="56"/>
                      <a:pt x="86" y="56"/>
                    </a:cubicBezTo>
                    <a:cubicBezTo>
                      <a:pt x="87" y="56"/>
                      <a:pt x="87" y="56"/>
                      <a:pt x="87" y="56"/>
                    </a:cubicBezTo>
                    <a:cubicBezTo>
                      <a:pt x="87" y="56"/>
                      <a:pt x="87" y="56"/>
                      <a:pt x="87" y="56"/>
                    </a:cubicBezTo>
                    <a:cubicBezTo>
                      <a:pt x="87" y="57"/>
                      <a:pt x="87" y="57"/>
                      <a:pt x="87" y="57"/>
                    </a:cubicBezTo>
                    <a:cubicBezTo>
                      <a:pt x="87" y="59"/>
                      <a:pt x="87" y="59"/>
                      <a:pt x="87" y="59"/>
                    </a:cubicBezTo>
                    <a:cubicBezTo>
                      <a:pt x="87" y="59"/>
                      <a:pt x="87" y="59"/>
                      <a:pt x="87" y="59"/>
                    </a:cubicBezTo>
                    <a:cubicBezTo>
                      <a:pt x="87" y="59"/>
                      <a:pt x="87" y="60"/>
                      <a:pt x="88" y="60"/>
                    </a:cubicBezTo>
                    <a:cubicBezTo>
                      <a:pt x="88" y="60"/>
                      <a:pt x="88" y="60"/>
                      <a:pt x="88" y="60"/>
                    </a:cubicBezTo>
                    <a:cubicBezTo>
                      <a:pt x="88" y="60"/>
                      <a:pt x="88" y="60"/>
                      <a:pt x="88" y="60"/>
                    </a:cubicBezTo>
                    <a:cubicBezTo>
                      <a:pt x="88" y="62"/>
                      <a:pt x="88" y="62"/>
                      <a:pt x="88" y="62"/>
                    </a:cubicBezTo>
                    <a:cubicBezTo>
                      <a:pt x="88" y="62"/>
                      <a:pt x="88" y="62"/>
                      <a:pt x="88" y="62"/>
                    </a:cubicBezTo>
                    <a:cubicBezTo>
                      <a:pt x="88" y="63"/>
                      <a:pt x="88" y="63"/>
                      <a:pt x="88" y="63"/>
                    </a:cubicBezTo>
                    <a:cubicBezTo>
                      <a:pt x="89" y="63"/>
                      <a:pt x="89" y="63"/>
                      <a:pt x="89" y="63"/>
                    </a:cubicBezTo>
                    <a:cubicBezTo>
                      <a:pt x="90" y="63"/>
                      <a:pt x="90" y="63"/>
                      <a:pt x="90" y="63"/>
                    </a:cubicBezTo>
                    <a:cubicBezTo>
                      <a:pt x="90" y="65"/>
                      <a:pt x="90" y="65"/>
                      <a:pt x="90" y="65"/>
                    </a:cubicBezTo>
                    <a:cubicBezTo>
                      <a:pt x="90" y="65"/>
                      <a:pt x="90" y="65"/>
                      <a:pt x="90" y="65"/>
                    </a:cubicBezTo>
                    <a:cubicBezTo>
                      <a:pt x="90" y="66"/>
                      <a:pt x="89" y="66"/>
                      <a:pt x="89" y="66"/>
                    </a:cubicBezTo>
                    <a:cubicBezTo>
                      <a:pt x="88" y="66"/>
                      <a:pt x="88" y="66"/>
                      <a:pt x="88" y="66"/>
                    </a:cubicBezTo>
                    <a:cubicBezTo>
                      <a:pt x="87" y="65"/>
                      <a:pt x="87" y="65"/>
                      <a:pt x="87" y="65"/>
                    </a:cubicBezTo>
                    <a:cubicBezTo>
                      <a:pt x="87" y="67"/>
                      <a:pt x="87" y="67"/>
                      <a:pt x="87" y="67"/>
                    </a:cubicBezTo>
                    <a:cubicBezTo>
                      <a:pt x="87" y="67"/>
                      <a:pt x="86" y="67"/>
                      <a:pt x="86" y="67"/>
                    </a:cubicBezTo>
                    <a:cubicBezTo>
                      <a:pt x="85" y="67"/>
                      <a:pt x="85" y="67"/>
                      <a:pt x="85" y="67"/>
                    </a:cubicBezTo>
                    <a:cubicBezTo>
                      <a:pt x="85" y="66"/>
                      <a:pt x="85" y="66"/>
                      <a:pt x="85" y="66"/>
                    </a:cubicBezTo>
                    <a:cubicBezTo>
                      <a:pt x="84" y="66"/>
                      <a:pt x="83" y="66"/>
                      <a:pt x="83" y="66"/>
                    </a:cubicBezTo>
                    <a:cubicBezTo>
                      <a:pt x="82" y="66"/>
                      <a:pt x="82" y="66"/>
                      <a:pt x="82" y="66"/>
                    </a:cubicBezTo>
                    <a:cubicBezTo>
                      <a:pt x="81" y="66"/>
                      <a:pt x="81" y="66"/>
                      <a:pt x="81" y="66"/>
                    </a:cubicBezTo>
                    <a:cubicBezTo>
                      <a:pt x="80" y="66"/>
                      <a:pt x="80" y="66"/>
                      <a:pt x="80" y="66"/>
                    </a:cubicBezTo>
                    <a:cubicBezTo>
                      <a:pt x="80" y="65"/>
                      <a:pt x="80" y="65"/>
                      <a:pt x="80" y="65"/>
                    </a:cubicBezTo>
                    <a:cubicBezTo>
                      <a:pt x="80" y="64"/>
                      <a:pt x="80" y="64"/>
                      <a:pt x="80" y="64"/>
                    </a:cubicBezTo>
                    <a:cubicBezTo>
                      <a:pt x="79" y="64"/>
                      <a:pt x="79" y="64"/>
                      <a:pt x="79" y="64"/>
                    </a:cubicBezTo>
                    <a:cubicBezTo>
                      <a:pt x="79" y="64"/>
                      <a:pt x="79" y="64"/>
                      <a:pt x="78" y="64"/>
                    </a:cubicBezTo>
                    <a:cubicBezTo>
                      <a:pt x="78" y="63"/>
                      <a:pt x="77" y="63"/>
                      <a:pt x="77" y="63"/>
                    </a:cubicBezTo>
                    <a:cubicBezTo>
                      <a:pt x="76" y="63"/>
                      <a:pt x="76" y="63"/>
                      <a:pt x="76" y="63"/>
                    </a:cubicBezTo>
                    <a:cubicBezTo>
                      <a:pt x="76" y="64"/>
                      <a:pt x="76" y="64"/>
                      <a:pt x="76" y="64"/>
                    </a:cubicBezTo>
                    <a:cubicBezTo>
                      <a:pt x="76" y="65"/>
                      <a:pt x="76" y="66"/>
                      <a:pt x="75" y="67"/>
                    </a:cubicBezTo>
                    <a:cubicBezTo>
                      <a:pt x="75" y="67"/>
                      <a:pt x="75" y="67"/>
                      <a:pt x="74" y="67"/>
                    </a:cubicBezTo>
                    <a:cubicBezTo>
                      <a:pt x="74" y="67"/>
                      <a:pt x="74" y="67"/>
                      <a:pt x="74" y="67"/>
                    </a:cubicBezTo>
                    <a:cubicBezTo>
                      <a:pt x="73" y="67"/>
                      <a:pt x="73" y="67"/>
                      <a:pt x="73" y="67"/>
                    </a:cubicBezTo>
                    <a:cubicBezTo>
                      <a:pt x="73" y="67"/>
                      <a:pt x="73" y="67"/>
                      <a:pt x="73" y="67"/>
                    </a:cubicBezTo>
                    <a:cubicBezTo>
                      <a:pt x="72" y="67"/>
                      <a:pt x="72" y="67"/>
                      <a:pt x="72" y="67"/>
                    </a:cubicBezTo>
                    <a:cubicBezTo>
                      <a:pt x="72" y="66"/>
                      <a:pt x="72" y="66"/>
                      <a:pt x="72" y="66"/>
                    </a:cubicBezTo>
                    <a:cubicBezTo>
                      <a:pt x="71" y="66"/>
                      <a:pt x="71" y="66"/>
                      <a:pt x="71" y="66"/>
                    </a:cubicBezTo>
                    <a:cubicBezTo>
                      <a:pt x="70" y="66"/>
                      <a:pt x="70" y="66"/>
                      <a:pt x="70" y="66"/>
                    </a:cubicBezTo>
                    <a:cubicBezTo>
                      <a:pt x="70" y="66"/>
                      <a:pt x="70" y="66"/>
                      <a:pt x="70" y="66"/>
                    </a:cubicBezTo>
                    <a:cubicBezTo>
                      <a:pt x="69" y="66"/>
                      <a:pt x="69" y="66"/>
                      <a:pt x="69" y="66"/>
                    </a:cubicBezTo>
                    <a:cubicBezTo>
                      <a:pt x="69" y="66"/>
                      <a:pt x="69" y="66"/>
                      <a:pt x="69" y="66"/>
                    </a:cubicBezTo>
                    <a:cubicBezTo>
                      <a:pt x="69" y="65"/>
                      <a:pt x="69" y="65"/>
                      <a:pt x="69" y="65"/>
                    </a:cubicBezTo>
                    <a:cubicBezTo>
                      <a:pt x="69" y="64"/>
                      <a:pt x="69" y="64"/>
                      <a:pt x="69" y="64"/>
                    </a:cubicBezTo>
                    <a:cubicBezTo>
                      <a:pt x="68" y="64"/>
                      <a:pt x="68" y="64"/>
                      <a:pt x="68" y="64"/>
                    </a:cubicBezTo>
                    <a:cubicBezTo>
                      <a:pt x="68" y="64"/>
                      <a:pt x="67" y="64"/>
                      <a:pt x="67" y="64"/>
                    </a:cubicBezTo>
                    <a:cubicBezTo>
                      <a:pt x="67" y="64"/>
                      <a:pt x="67" y="64"/>
                      <a:pt x="67" y="64"/>
                    </a:cubicBezTo>
                    <a:cubicBezTo>
                      <a:pt x="67" y="64"/>
                      <a:pt x="67" y="64"/>
                      <a:pt x="67" y="64"/>
                    </a:cubicBezTo>
                    <a:cubicBezTo>
                      <a:pt x="68" y="63"/>
                      <a:pt x="68" y="63"/>
                      <a:pt x="68" y="63"/>
                    </a:cubicBezTo>
                    <a:cubicBezTo>
                      <a:pt x="66" y="63"/>
                      <a:pt x="66" y="63"/>
                      <a:pt x="66" y="63"/>
                    </a:cubicBezTo>
                    <a:cubicBezTo>
                      <a:pt x="66" y="63"/>
                      <a:pt x="66" y="63"/>
                      <a:pt x="66" y="63"/>
                    </a:cubicBezTo>
                    <a:cubicBezTo>
                      <a:pt x="65" y="63"/>
                      <a:pt x="65" y="63"/>
                      <a:pt x="64" y="63"/>
                    </a:cubicBezTo>
                    <a:cubicBezTo>
                      <a:pt x="63" y="63"/>
                      <a:pt x="63" y="63"/>
                      <a:pt x="63" y="63"/>
                    </a:cubicBezTo>
                    <a:cubicBezTo>
                      <a:pt x="63" y="63"/>
                      <a:pt x="63" y="63"/>
                      <a:pt x="63" y="63"/>
                    </a:cubicBezTo>
                    <a:cubicBezTo>
                      <a:pt x="63" y="62"/>
                      <a:pt x="63" y="62"/>
                      <a:pt x="63" y="62"/>
                    </a:cubicBezTo>
                    <a:cubicBezTo>
                      <a:pt x="63" y="61"/>
                      <a:pt x="63" y="61"/>
                      <a:pt x="63" y="61"/>
                    </a:cubicBezTo>
                    <a:cubicBezTo>
                      <a:pt x="62" y="61"/>
                      <a:pt x="62" y="61"/>
                      <a:pt x="62" y="61"/>
                    </a:cubicBezTo>
                    <a:cubicBezTo>
                      <a:pt x="61" y="61"/>
                      <a:pt x="61" y="61"/>
                      <a:pt x="61" y="61"/>
                    </a:cubicBezTo>
                    <a:cubicBezTo>
                      <a:pt x="61" y="61"/>
                      <a:pt x="60" y="61"/>
                      <a:pt x="60" y="61"/>
                    </a:cubicBezTo>
                    <a:cubicBezTo>
                      <a:pt x="59" y="61"/>
                      <a:pt x="59" y="61"/>
                      <a:pt x="58" y="61"/>
                    </a:cubicBezTo>
                    <a:cubicBezTo>
                      <a:pt x="58" y="61"/>
                      <a:pt x="58" y="61"/>
                      <a:pt x="58" y="61"/>
                    </a:cubicBezTo>
                    <a:cubicBezTo>
                      <a:pt x="57" y="61"/>
                      <a:pt x="57" y="61"/>
                      <a:pt x="57" y="61"/>
                    </a:cubicBezTo>
                    <a:cubicBezTo>
                      <a:pt x="57" y="61"/>
                      <a:pt x="57" y="60"/>
                      <a:pt x="57" y="60"/>
                    </a:cubicBezTo>
                    <a:cubicBezTo>
                      <a:pt x="58" y="59"/>
                      <a:pt x="58" y="59"/>
                      <a:pt x="58" y="59"/>
                    </a:cubicBezTo>
                    <a:cubicBezTo>
                      <a:pt x="56" y="58"/>
                      <a:pt x="56" y="58"/>
                      <a:pt x="56" y="58"/>
                    </a:cubicBezTo>
                    <a:cubicBezTo>
                      <a:pt x="56" y="58"/>
                      <a:pt x="56" y="58"/>
                      <a:pt x="56" y="58"/>
                    </a:cubicBezTo>
                    <a:cubicBezTo>
                      <a:pt x="56" y="58"/>
                      <a:pt x="56" y="58"/>
                      <a:pt x="56" y="58"/>
                    </a:cubicBezTo>
                    <a:cubicBezTo>
                      <a:pt x="56" y="58"/>
                      <a:pt x="56" y="58"/>
                      <a:pt x="56" y="58"/>
                    </a:cubicBezTo>
                    <a:cubicBezTo>
                      <a:pt x="56" y="56"/>
                      <a:pt x="56" y="56"/>
                      <a:pt x="56" y="56"/>
                    </a:cubicBezTo>
                    <a:cubicBezTo>
                      <a:pt x="55" y="56"/>
                      <a:pt x="55" y="56"/>
                      <a:pt x="55" y="56"/>
                    </a:cubicBezTo>
                    <a:cubicBezTo>
                      <a:pt x="55" y="56"/>
                      <a:pt x="55" y="56"/>
                      <a:pt x="55" y="56"/>
                    </a:cubicBezTo>
                    <a:cubicBezTo>
                      <a:pt x="54" y="56"/>
                      <a:pt x="54" y="56"/>
                      <a:pt x="54" y="56"/>
                    </a:cubicBezTo>
                    <a:cubicBezTo>
                      <a:pt x="54" y="55"/>
                      <a:pt x="54" y="55"/>
                      <a:pt x="54" y="55"/>
                    </a:cubicBezTo>
                    <a:cubicBezTo>
                      <a:pt x="55" y="55"/>
                      <a:pt x="55" y="54"/>
                      <a:pt x="54" y="54"/>
                    </a:cubicBezTo>
                    <a:cubicBezTo>
                      <a:pt x="54" y="53"/>
                      <a:pt x="53" y="53"/>
                      <a:pt x="52" y="53"/>
                    </a:cubicBezTo>
                    <a:cubicBezTo>
                      <a:pt x="52" y="53"/>
                      <a:pt x="52" y="53"/>
                      <a:pt x="52" y="53"/>
                    </a:cubicBezTo>
                    <a:cubicBezTo>
                      <a:pt x="52" y="52"/>
                      <a:pt x="52" y="52"/>
                      <a:pt x="52" y="52"/>
                    </a:cubicBezTo>
                    <a:cubicBezTo>
                      <a:pt x="52" y="51"/>
                      <a:pt x="52" y="51"/>
                      <a:pt x="52" y="51"/>
                    </a:cubicBezTo>
                    <a:cubicBezTo>
                      <a:pt x="51" y="51"/>
                      <a:pt x="51" y="51"/>
                      <a:pt x="51" y="51"/>
                    </a:cubicBezTo>
                    <a:cubicBezTo>
                      <a:pt x="49" y="51"/>
                      <a:pt x="48" y="52"/>
                      <a:pt x="48" y="53"/>
                    </a:cubicBezTo>
                    <a:cubicBezTo>
                      <a:pt x="47" y="54"/>
                      <a:pt x="47" y="54"/>
                      <a:pt x="46" y="54"/>
                    </a:cubicBezTo>
                    <a:cubicBezTo>
                      <a:pt x="46" y="54"/>
                      <a:pt x="46" y="54"/>
                      <a:pt x="46" y="54"/>
                    </a:cubicBezTo>
                    <a:cubicBezTo>
                      <a:pt x="46" y="54"/>
                      <a:pt x="45" y="54"/>
                      <a:pt x="44" y="54"/>
                    </a:cubicBezTo>
                    <a:cubicBezTo>
                      <a:pt x="44" y="53"/>
                      <a:pt x="43" y="53"/>
                      <a:pt x="43" y="53"/>
                    </a:cubicBezTo>
                    <a:cubicBezTo>
                      <a:pt x="41" y="53"/>
                      <a:pt x="40" y="53"/>
                      <a:pt x="39" y="53"/>
                    </a:cubicBezTo>
                    <a:cubicBezTo>
                      <a:pt x="39" y="53"/>
                      <a:pt x="38" y="53"/>
                      <a:pt x="38" y="53"/>
                    </a:cubicBezTo>
                    <a:cubicBezTo>
                      <a:pt x="37" y="53"/>
                      <a:pt x="37" y="53"/>
                      <a:pt x="36" y="53"/>
                    </a:cubicBezTo>
                    <a:cubicBezTo>
                      <a:pt x="35" y="53"/>
                      <a:pt x="35" y="53"/>
                      <a:pt x="35" y="53"/>
                    </a:cubicBezTo>
                    <a:cubicBezTo>
                      <a:pt x="35" y="54"/>
                      <a:pt x="35" y="54"/>
                      <a:pt x="35" y="54"/>
                    </a:cubicBezTo>
                    <a:cubicBezTo>
                      <a:pt x="35" y="54"/>
                      <a:pt x="35" y="54"/>
                      <a:pt x="35" y="54"/>
                    </a:cubicBezTo>
                    <a:cubicBezTo>
                      <a:pt x="35" y="54"/>
                      <a:pt x="35" y="54"/>
                      <a:pt x="34" y="54"/>
                    </a:cubicBezTo>
                    <a:cubicBezTo>
                      <a:pt x="34" y="54"/>
                      <a:pt x="34" y="54"/>
                      <a:pt x="34" y="54"/>
                    </a:cubicBezTo>
                    <a:cubicBezTo>
                      <a:pt x="33" y="54"/>
                      <a:pt x="33" y="54"/>
                      <a:pt x="33" y="54"/>
                    </a:cubicBezTo>
                    <a:cubicBezTo>
                      <a:pt x="32" y="54"/>
                      <a:pt x="32" y="54"/>
                      <a:pt x="32" y="54"/>
                    </a:cubicBezTo>
                    <a:cubicBezTo>
                      <a:pt x="32" y="55"/>
                      <a:pt x="32" y="55"/>
                      <a:pt x="32" y="55"/>
                    </a:cubicBezTo>
                    <a:cubicBezTo>
                      <a:pt x="32" y="56"/>
                      <a:pt x="32" y="56"/>
                      <a:pt x="32" y="56"/>
                    </a:cubicBezTo>
                    <a:cubicBezTo>
                      <a:pt x="32" y="56"/>
                      <a:pt x="32" y="56"/>
                      <a:pt x="31" y="56"/>
                    </a:cubicBezTo>
                    <a:cubicBezTo>
                      <a:pt x="31" y="56"/>
                      <a:pt x="30" y="56"/>
                      <a:pt x="30" y="56"/>
                    </a:cubicBezTo>
                    <a:cubicBezTo>
                      <a:pt x="29" y="56"/>
                      <a:pt x="29" y="56"/>
                      <a:pt x="29" y="56"/>
                    </a:cubicBezTo>
                    <a:cubicBezTo>
                      <a:pt x="29" y="55"/>
                      <a:pt x="28" y="55"/>
                      <a:pt x="27" y="55"/>
                    </a:cubicBezTo>
                    <a:cubicBezTo>
                      <a:pt x="27" y="55"/>
                      <a:pt x="27" y="55"/>
                      <a:pt x="26" y="56"/>
                    </a:cubicBezTo>
                    <a:cubicBezTo>
                      <a:pt x="26" y="56"/>
                      <a:pt x="26" y="56"/>
                      <a:pt x="26" y="56"/>
                    </a:cubicBezTo>
                    <a:cubicBezTo>
                      <a:pt x="26" y="57"/>
                      <a:pt x="26" y="57"/>
                      <a:pt x="26" y="57"/>
                    </a:cubicBezTo>
                    <a:cubicBezTo>
                      <a:pt x="26" y="56"/>
                      <a:pt x="26" y="56"/>
                      <a:pt x="26" y="56"/>
                    </a:cubicBezTo>
                    <a:cubicBezTo>
                      <a:pt x="26" y="56"/>
                      <a:pt x="25" y="56"/>
                      <a:pt x="24" y="57"/>
                    </a:cubicBezTo>
                    <a:cubicBezTo>
                      <a:pt x="24" y="57"/>
                      <a:pt x="24" y="57"/>
                      <a:pt x="24" y="58"/>
                    </a:cubicBezTo>
                    <a:cubicBezTo>
                      <a:pt x="24" y="58"/>
                      <a:pt x="24" y="58"/>
                      <a:pt x="24" y="58"/>
                    </a:cubicBezTo>
                    <a:cubicBezTo>
                      <a:pt x="24" y="58"/>
                      <a:pt x="24" y="58"/>
                      <a:pt x="24" y="58"/>
                    </a:cubicBezTo>
                    <a:cubicBezTo>
                      <a:pt x="23" y="60"/>
                      <a:pt x="22" y="60"/>
                      <a:pt x="21" y="60"/>
                    </a:cubicBezTo>
                    <a:cubicBezTo>
                      <a:pt x="20" y="60"/>
                      <a:pt x="20" y="60"/>
                      <a:pt x="20" y="61"/>
                    </a:cubicBezTo>
                    <a:cubicBezTo>
                      <a:pt x="20" y="61"/>
                      <a:pt x="20" y="61"/>
                      <a:pt x="20" y="61"/>
                    </a:cubicBezTo>
                    <a:cubicBezTo>
                      <a:pt x="19" y="61"/>
                      <a:pt x="19" y="61"/>
                      <a:pt x="19" y="61"/>
                    </a:cubicBezTo>
                    <a:cubicBezTo>
                      <a:pt x="19" y="61"/>
                      <a:pt x="19" y="61"/>
                      <a:pt x="19" y="61"/>
                    </a:cubicBezTo>
                    <a:cubicBezTo>
                      <a:pt x="19" y="61"/>
                      <a:pt x="19" y="61"/>
                      <a:pt x="19" y="61"/>
                    </a:cubicBezTo>
                    <a:cubicBezTo>
                      <a:pt x="18" y="61"/>
                      <a:pt x="18" y="61"/>
                      <a:pt x="18" y="61"/>
                    </a:cubicBezTo>
                    <a:cubicBezTo>
                      <a:pt x="17" y="62"/>
                      <a:pt x="17" y="64"/>
                      <a:pt x="17" y="65"/>
                    </a:cubicBezTo>
                    <a:cubicBezTo>
                      <a:pt x="17" y="65"/>
                      <a:pt x="17" y="65"/>
                      <a:pt x="17" y="65"/>
                    </a:cubicBezTo>
                    <a:cubicBezTo>
                      <a:pt x="17" y="66"/>
                      <a:pt x="16" y="67"/>
                      <a:pt x="16" y="67"/>
                    </a:cubicBezTo>
                    <a:cubicBezTo>
                      <a:pt x="15" y="67"/>
                      <a:pt x="15" y="67"/>
                      <a:pt x="15" y="67"/>
                    </a:cubicBezTo>
                    <a:cubicBezTo>
                      <a:pt x="15" y="68"/>
                      <a:pt x="15" y="68"/>
                      <a:pt x="15" y="68"/>
                    </a:cubicBezTo>
                    <a:cubicBezTo>
                      <a:pt x="16" y="70"/>
                      <a:pt x="16" y="71"/>
                      <a:pt x="15" y="71"/>
                    </a:cubicBezTo>
                    <a:cubicBezTo>
                      <a:pt x="15" y="72"/>
                      <a:pt x="14" y="72"/>
                      <a:pt x="14" y="72"/>
                    </a:cubicBezTo>
                    <a:cubicBezTo>
                      <a:pt x="13" y="72"/>
                      <a:pt x="13" y="72"/>
                      <a:pt x="13" y="72"/>
                    </a:cubicBezTo>
                    <a:cubicBezTo>
                      <a:pt x="13" y="72"/>
                      <a:pt x="13" y="72"/>
                      <a:pt x="13" y="72"/>
                    </a:cubicBezTo>
                    <a:cubicBezTo>
                      <a:pt x="12" y="71"/>
                      <a:pt x="12" y="71"/>
                      <a:pt x="12" y="71"/>
                    </a:cubicBezTo>
                    <a:cubicBezTo>
                      <a:pt x="11" y="71"/>
                      <a:pt x="11" y="72"/>
                      <a:pt x="11" y="72"/>
                    </a:cubicBezTo>
                    <a:cubicBezTo>
                      <a:pt x="11" y="73"/>
                      <a:pt x="11" y="73"/>
                      <a:pt x="11" y="73"/>
                    </a:cubicBezTo>
                    <a:cubicBezTo>
                      <a:pt x="10" y="73"/>
                      <a:pt x="10" y="73"/>
                      <a:pt x="10" y="73"/>
                    </a:cubicBezTo>
                    <a:cubicBezTo>
                      <a:pt x="10" y="73"/>
                      <a:pt x="10" y="73"/>
                      <a:pt x="10" y="73"/>
                    </a:cubicBezTo>
                    <a:cubicBezTo>
                      <a:pt x="10" y="73"/>
                      <a:pt x="10" y="73"/>
                      <a:pt x="10" y="73"/>
                    </a:cubicBezTo>
                    <a:cubicBezTo>
                      <a:pt x="9" y="73"/>
                      <a:pt x="9" y="73"/>
                      <a:pt x="9" y="73"/>
                    </a:cubicBezTo>
                    <a:cubicBezTo>
                      <a:pt x="9" y="73"/>
                      <a:pt x="8" y="73"/>
                      <a:pt x="8" y="73"/>
                    </a:cubicBezTo>
                    <a:cubicBezTo>
                      <a:pt x="8" y="74"/>
                      <a:pt x="8" y="74"/>
                      <a:pt x="8" y="74"/>
                    </a:cubicBezTo>
                    <a:cubicBezTo>
                      <a:pt x="7" y="75"/>
                      <a:pt x="7" y="77"/>
                      <a:pt x="7" y="78"/>
                    </a:cubicBezTo>
                    <a:cubicBezTo>
                      <a:pt x="7" y="79"/>
                      <a:pt x="7" y="79"/>
                      <a:pt x="7" y="79"/>
                    </a:cubicBezTo>
                    <a:cubicBezTo>
                      <a:pt x="6" y="79"/>
                      <a:pt x="6" y="80"/>
                      <a:pt x="6" y="80"/>
                    </a:cubicBezTo>
                    <a:cubicBezTo>
                      <a:pt x="6" y="80"/>
                      <a:pt x="6" y="80"/>
                      <a:pt x="6" y="80"/>
                    </a:cubicBezTo>
                    <a:cubicBezTo>
                      <a:pt x="5" y="80"/>
                      <a:pt x="5" y="80"/>
                      <a:pt x="5" y="80"/>
                    </a:cubicBezTo>
                    <a:cubicBezTo>
                      <a:pt x="5" y="83"/>
                      <a:pt x="5" y="83"/>
                      <a:pt x="5" y="83"/>
                    </a:cubicBezTo>
                    <a:cubicBezTo>
                      <a:pt x="5" y="84"/>
                      <a:pt x="5" y="85"/>
                      <a:pt x="4" y="85"/>
                    </a:cubicBezTo>
                    <a:cubicBezTo>
                      <a:pt x="3" y="86"/>
                      <a:pt x="3" y="86"/>
                      <a:pt x="3" y="86"/>
                    </a:cubicBezTo>
                    <a:cubicBezTo>
                      <a:pt x="2" y="86"/>
                      <a:pt x="2" y="86"/>
                      <a:pt x="2" y="86"/>
                    </a:cubicBezTo>
                    <a:cubicBezTo>
                      <a:pt x="2" y="87"/>
                      <a:pt x="2" y="87"/>
                      <a:pt x="2" y="87"/>
                    </a:cubicBezTo>
                    <a:cubicBezTo>
                      <a:pt x="2" y="87"/>
                      <a:pt x="2" y="88"/>
                      <a:pt x="2" y="88"/>
                    </a:cubicBezTo>
                    <a:cubicBezTo>
                      <a:pt x="2" y="89"/>
                      <a:pt x="2" y="89"/>
                      <a:pt x="1" y="90"/>
                    </a:cubicBezTo>
                    <a:cubicBezTo>
                      <a:pt x="1" y="90"/>
                      <a:pt x="1" y="90"/>
                      <a:pt x="0" y="90"/>
                    </a:cubicBezTo>
                    <a:cubicBezTo>
                      <a:pt x="0" y="90"/>
                      <a:pt x="0" y="90"/>
                      <a:pt x="0" y="90"/>
                    </a:cubicBezTo>
                    <a:cubicBezTo>
                      <a:pt x="0" y="93"/>
                      <a:pt x="0" y="93"/>
                      <a:pt x="0" y="93"/>
                    </a:cubicBezTo>
                    <a:cubicBezTo>
                      <a:pt x="0" y="94"/>
                      <a:pt x="0" y="95"/>
                      <a:pt x="0" y="96"/>
                    </a:cubicBezTo>
                    <a:cubicBezTo>
                      <a:pt x="1" y="96"/>
                      <a:pt x="1" y="96"/>
                      <a:pt x="1" y="96"/>
                    </a:cubicBezTo>
                    <a:cubicBezTo>
                      <a:pt x="1" y="97"/>
                      <a:pt x="1" y="97"/>
                      <a:pt x="1" y="97"/>
                    </a:cubicBezTo>
                    <a:cubicBezTo>
                      <a:pt x="1" y="97"/>
                      <a:pt x="1" y="98"/>
                      <a:pt x="2" y="98"/>
                    </a:cubicBezTo>
                    <a:cubicBezTo>
                      <a:pt x="2" y="98"/>
                      <a:pt x="2" y="98"/>
                      <a:pt x="2" y="98"/>
                    </a:cubicBezTo>
                    <a:cubicBezTo>
                      <a:pt x="2" y="98"/>
                      <a:pt x="2" y="98"/>
                      <a:pt x="2" y="98"/>
                    </a:cubicBezTo>
                    <a:cubicBezTo>
                      <a:pt x="2" y="99"/>
                      <a:pt x="2" y="99"/>
                      <a:pt x="2" y="99"/>
                    </a:cubicBezTo>
                    <a:cubicBezTo>
                      <a:pt x="2" y="99"/>
                      <a:pt x="2" y="99"/>
                      <a:pt x="2" y="99"/>
                    </a:cubicBezTo>
                    <a:cubicBezTo>
                      <a:pt x="2" y="100"/>
                      <a:pt x="3" y="100"/>
                      <a:pt x="4" y="101"/>
                    </a:cubicBezTo>
                    <a:cubicBezTo>
                      <a:pt x="4" y="101"/>
                      <a:pt x="4" y="101"/>
                      <a:pt x="4" y="101"/>
                    </a:cubicBezTo>
                    <a:cubicBezTo>
                      <a:pt x="4" y="101"/>
                      <a:pt x="4" y="101"/>
                      <a:pt x="4" y="101"/>
                    </a:cubicBezTo>
                    <a:cubicBezTo>
                      <a:pt x="4" y="101"/>
                      <a:pt x="4" y="102"/>
                      <a:pt x="4" y="102"/>
                    </a:cubicBezTo>
                    <a:cubicBezTo>
                      <a:pt x="4" y="103"/>
                      <a:pt x="4" y="103"/>
                      <a:pt x="4" y="103"/>
                    </a:cubicBezTo>
                    <a:cubicBezTo>
                      <a:pt x="4" y="104"/>
                      <a:pt x="4" y="105"/>
                      <a:pt x="3" y="106"/>
                    </a:cubicBezTo>
                    <a:cubicBezTo>
                      <a:pt x="3" y="106"/>
                      <a:pt x="3" y="107"/>
                      <a:pt x="2" y="107"/>
                    </a:cubicBezTo>
                    <a:cubicBezTo>
                      <a:pt x="2" y="108"/>
                      <a:pt x="1" y="108"/>
                      <a:pt x="1" y="109"/>
                    </a:cubicBezTo>
                    <a:cubicBezTo>
                      <a:pt x="0" y="110"/>
                      <a:pt x="0" y="110"/>
                      <a:pt x="0" y="110"/>
                    </a:cubicBezTo>
                    <a:cubicBezTo>
                      <a:pt x="2" y="111"/>
                      <a:pt x="2" y="111"/>
                      <a:pt x="2" y="111"/>
                    </a:cubicBezTo>
                    <a:cubicBezTo>
                      <a:pt x="2" y="111"/>
                      <a:pt x="2" y="111"/>
                      <a:pt x="2" y="111"/>
                    </a:cubicBezTo>
                    <a:cubicBezTo>
                      <a:pt x="2" y="111"/>
                      <a:pt x="2" y="111"/>
                      <a:pt x="2" y="111"/>
                    </a:cubicBezTo>
                    <a:cubicBezTo>
                      <a:pt x="2" y="112"/>
                      <a:pt x="2" y="112"/>
                      <a:pt x="2" y="112"/>
                    </a:cubicBezTo>
                    <a:cubicBezTo>
                      <a:pt x="2" y="112"/>
                      <a:pt x="2" y="112"/>
                      <a:pt x="2" y="112"/>
                    </a:cubicBezTo>
                    <a:cubicBezTo>
                      <a:pt x="2" y="112"/>
                      <a:pt x="2" y="113"/>
                      <a:pt x="3" y="113"/>
                    </a:cubicBezTo>
                    <a:cubicBezTo>
                      <a:pt x="4" y="114"/>
                      <a:pt x="4" y="114"/>
                      <a:pt x="4" y="114"/>
                    </a:cubicBezTo>
                    <a:cubicBezTo>
                      <a:pt x="4" y="114"/>
                      <a:pt x="4" y="115"/>
                      <a:pt x="5" y="116"/>
                    </a:cubicBezTo>
                    <a:cubicBezTo>
                      <a:pt x="5" y="116"/>
                      <a:pt x="5" y="116"/>
                      <a:pt x="5" y="116"/>
                    </a:cubicBezTo>
                    <a:cubicBezTo>
                      <a:pt x="5" y="117"/>
                      <a:pt x="5" y="117"/>
                      <a:pt x="6" y="118"/>
                    </a:cubicBezTo>
                    <a:cubicBezTo>
                      <a:pt x="6" y="118"/>
                      <a:pt x="7" y="118"/>
                      <a:pt x="7" y="118"/>
                    </a:cubicBezTo>
                    <a:cubicBezTo>
                      <a:pt x="7" y="119"/>
                      <a:pt x="7" y="119"/>
                      <a:pt x="7" y="119"/>
                    </a:cubicBezTo>
                    <a:cubicBezTo>
                      <a:pt x="8" y="119"/>
                      <a:pt x="9" y="120"/>
                      <a:pt x="9" y="120"/>
                    </a:cubicBezTo>
                    <a:cubicBezTo>
                      <a:pt x="11" y="121"/>
                      <a:pt x="11" y="123"/>
                      <a:pt x="11" y="125"/>
                    </a:cubicBezTo>
                    <a:cubicBezTo>
                      <a:pt x="11" y="125"/>
                      <a:pt x="11" y="125"/>
                      <a:pt x="11" y="125"/>
                    </a:cubicBezTo>
                    <a:cubicBezTo>
                      <a:pt x="11" y="126"/>
                      <a:pt x="11" y="129"/>
                      <a:pt x="13" y="129"/>
                    </a:cubicBezTo>
                    <a:cubicBezTo>
                      <a:pt x="13" y="129"/>
                      <a:pt x="13" y="129"/>
                      <a:pt x="13" y="129"/>
                    </a:cubicBezTo>
                    <a:cubicBezTo>
                      <a:pt x="14" y="129"/>
                      <a:pt x="14" y="129"/>
                      <a:pt x="14" y="129"/>
                    </a:cubicBezTo>
                    <a:cubicBezTo>
                      <a:pt x="14" y="129"/>
                      <a:pt x="14" y="129"/>
                      <a:pt x="14" y="129"/>
                    </a:cubicBezTo>
                    <a:cubicBezTo>
                      <a:pt x="14" y="131"/>
                      <a:pt x="14" y="131"/>
                      <a:pt x="14" y="131"/>
                    </a:cubicBezTo>
                    <a:cubicBezTo>
                      <a:pt x="15" y="131"/>
                      <a:pt x="15" y="131"/>
                      <a:pt x="15" y="131"/>
                    </a:cubicBezTo>
                    <a:cubicBezTo>
                      <a:pt x="16" y="131"/>
                      <a:pt x="16" y="131"/>
                      <a:pt x="16" y="131"/>
                    </a:cubicBezTo>
                    <a:cubicBezTo>
                      <a:pt x="18" y="131"/>
                      <a:pt x="18" y="131"/>
                      <a:pt x="18" y="131"/>
                    </a:cubicBezTo>
                    <a:cubicBezTo>
                      <a:pt x="18" y="131"/>
                      <a:pt x="18" y="132"/>
                      <a:pt x="20" y="132"/>
                    </a:cubicBezTo>
                    <a:cubicBezTo>
                      <a:pt x="20" y="132"/>
                      <a:pt x="20" y="132"/>
                      <a:pt x="20" y="132"/>
                    </a:cubicBezTo>
                    <a:cubicBezTo>
                      <a:pt x="20" y="132"/>
                      <a:pt x="20" y="132"/>
                      <a:pt x="20" y="132"/>
                    </a:cubicBezTo>
                    <a:cubicBezTo>
                      <a:pt x="21" y="132"/>
                      <a:pt x="21" y="132"/>
                      <a:pt x="21" y="132"/>
                    </a:cubicBezTo>
                    <a:cubicBezTo>
                      <a:pt x="21" y="132"/>
                      <a:pt x="21" y="132"/>
                      <a:pt x="21" y="132"/>
                    </a:cubicBezTo>
                    <a:cubicBezTo>
                      <a:pt x="21" y="132"/>
                      <a:pt x="21" y="132"/>
                      <a:pt x="21" y="132"/>
                    </a:cubicBezTo>
                    <a:cubicBezTo>
                      <a:pt x="21" y="133"/>
                      <a:pt x="21" y="134"/>
                      <a:pt x="22" y="134"/>
                    </a:cubicBezTo>
                    <a:cubicBezTo>
                      <a:pt x="22" y="134"/>
                      <a:pt x="22" y="134"/>
                      <a:pt x="22" y="134"/>
                    </a:cubicBezTo>
                    <a:cubicBezTo>
                      <a:pt x="22" y="135"/>
                      <a:pt x="23" y="136"/>
                      <a:pt x="24" y="136"/>
                    </a:cubicBezTo>
                    <a:cubicBezTo>
                      <a:pt x="25" y="136"/>
                      <a:pt x="26" y="137"/>
                      <a:pt x="26" y="137"/>
                    </a:cubicBezTo>
                    <a:cubicBezTo>
                      <a:pt x="27" y="138"/>
                      <a:pt x="27" y="138"/>
                      <a:pt x="27" y="138"/>
                    </a:cubicBezTo>
                    <a:cubicBezTo>
                      <a:pt x="27" y="138"/>
                      <a:pt x="27" y="138"/>
                      <a:pt x="27" y="138"/>
                    </a:cubicBezTo>
                    <a:cubicBezTo>
                      <a:pt x="27" y="139"/>
                      <a:pt x="28" y="139"/>
                      <a:pt x="28" y="139"/>
                    </a:cubicBezTo>
                    <a:cubicBezTo>
                      <a:pt x="30" y="139"/>
                      <a:pt x="30" y="139"/>
                      <a:pt x="30" y="139"/>
                    </a:cubicBezTo>
                    <a:cubicBezTo>
                      <a:pt x="30" y="138"/>
                      <a:pt x="30" y="138"/>
                      <a:pt x="30" y="138"/>
                    </a:cubicBezTo>
                    <a:cubicBezTo>
                      <a:pt x="30" y="138"/>
                      <a:pt x="30" y="138"/>
                      <a:pt x="30" y="138"/>
                    </a:cubicBezTo>
                    <a:cubicBezTo>
                      <a:pt x="31" y="138"/>
                      <a:pt x="31" y="138"/>
                      <a:pt x="32" y="138"/>
                    </a:cubicBezTo>
                    <a:cubicBezTo>
                      <a:pt x="33" y="138"/>
                      <a:pt x="33" y="138"/>
                      <a:pt x="33" y="138"/>
                    </a:cubicBezTo>
                    <a:cubicBezTo>
                      <a:pt x="33" y="137"/>
                      <a:pt x="33" y="137"/>
                      <a:pt x="33" y="137"/>
                    </a:cubicBezTo>
                    <a:cubicBezTo>
                      <a:pt x="33" y="137"/>
                      <a:pt x="33" y="137"/>
                      <a:pt x="33" y="137"/>
                    </a:cubicBezTo>
                    <a:cubicBezTo>
                      <a:pt x="33" y="137"/>
                      <a:pt x="34" y="136"/>
                      <a:pt x="34" y="136"/>
                    </a:cubicBezTo>
                    <a:cubicBezTo>
                      <a:pt x="34" y="136"/>
                      <a:pt x="35" y="137"/>
                      <a:pt x="35" y="137"/>
                    </a:cubicBezTo>
                    <a:cubicBezTo>
                      <a:pt x="35" y="137"/>
                      <a:pt x="35" y="137"/>
                      <a:pt x="35" y="137"/>
                    </a:cubicBezTo>
                    <a:cubicBezTo>
                      <a:pt x="35" y="137"/>
                      <a:pt x="36" y="138"/>
                      <a:pt x="37" y="138"/>
                    </a:cubicBezTo>
                    <a:cubicBezTo>
                      <a:pt x="38" y="138"/>
                      <a:pt x="38" y="138"/>
                      <a:pt x="38" y="138"/>
                    </a:cubicBezTo>
                    <a:cubicBezTo>
                      <a:pt x="38" y="138"/>
                      <a:pt x="38" y="138"/>
                      <a:pt x="38" y="138"/>
                    </a:cubicBezTo>
                    <a:cubicBezTo>
                      <a:pt x="38" y="138"/>
                      <a:pt x="38" y="138"/>
                      <a:pt x="38" y="138"/>
                    </a:cubicBezTo>
                    <a:cubicBezTo>
                      <a:pt x="39" y="138"/>
                      <a:pt x="39" y="138"/>
                      <a:pt x="39" y="139"/>
                    </a:cubicBezTo>
                    <a:cubicBezTo>
                      <a:pt x="40" y="139"/>
                      <a:pt x="41" y="139"/>
                      <a:pt x="42" y="139"/>
                    </a:cubicBezTo>
                    <a:cubicBezTo>
                      <a:pt x="42" y="139"/>
                      <a:pt x="42" y="139"/>
                      <a:pt x="42" y="139"/>
                    </a:cubicBezTo>
                    <a:cubicBezTo>
                      <a:pt x="43" y="139"/>
                      <a:pt x="43" y="139"/>
                      <a:pt x="43" y="139"/>
                    </a:cubicBezTo>
                    <a:cubicBezTo>
                      <a:pt x="43" y="139"/>
                      <a:pt x="43" y="139"/>
                      <a:pt x="43" y="139"/>
                    </a:cubicBezTo>
                    <a:cubicBezTo>
                      <a:pt x="44" y="139"/>
                      <a:pt x="44" y="139"/>
                      <a:pt x="44" y="139"/>
                    </a:cubicBezTo>
                    <a:cubicBezTo>
                      <a:pt x="46" y="139"/>
                      <a:pt x="46" y="139"/>
                      <a:pt x="46" y="138"/>
                    </a:cubicBezTo>
                    <a:cubicBezTo>
                      <a:pt x="46" y="138"/>
                      <a:pt x="46" y="138"/>
                      <a:pt x="46" y="138"/>
                    </a:cubicBezTo>
                    <a:cubicBezTo>
                      <a:pt x="46" y="138"/>
                      <a:pt x="46" y="138"/>
                      <a:pt x="46" y="138"/>
                    </a:cubicBezTo>
                    <a:cubicBezTo>
                      <a:pt x="46" y="138"/>
                      <a:pt x="46" y="138"/>
                      <a:pt x="46" y="138"/>
                    </a:cubicBezTo>
                    <a:cubicBezTo>
                      <a:pt x="47" y="138"/>
                      <a:pt x="47" y="138"/>
                      <a:pt x="47" y="138"/>
                    </a:cubicBezTo>
                    <a:cubicBezTo>
                      <a:pt x="47" y="137"/>
                      <a:pt x="47" y="137"/>
                      <a:pt x="47" y="137"/>
                    </a:cubicBezTo>
                    <a:cubicBezTo>
                      <a:pt x="47" y="136"/>
                      <a:pt x="47" y="136"/>
                      <a:pt x="48" y="135"/>
                    </a:cubicBezTo>
                    <a:cubicBezTo>
                      <a:pt x="48" y="134"/>
                      <a:pt x="48" y="134"/>
                      <a:pt x="49" y="134"/>
                    </a:cubicBezTo>
                    <a:cubicBezTo>
                      <a:pt x="49" y="134"/>
                      <a:pt x="49" y="133"/>
                      <a:pt x="50" y="133"/>
                    </a:cubicBezTo>
                    <a:cubicBezTo>
                      <a:pt x="50" y="133"/>
                      <a:pt x="50" y="133"/>
                      <a:pt x="50" y="133"/>
                    </a:cubicBezTo>
                    <a:cubicBezTo>
                      <a:pt x="51" y="133"/>
                      <a:pt x="51" y="133"/>
                      <a:pt x="51" y="133"/>
                    </a:cubicBezTo>
                    <a:cubicBezTo>
                      <a:pt x="54" y="133"/>
                      <a:pt x="54" y="133"/>
                      <a:pt x="54" y="133"/>
                    </a:cubicBezTo>
                    <a:cubicBezTo>
                      <a:pt x="55" y="133"/>
                      <a:pt x="56" y="134"/>
                      <a:pt x="57" y="135"/>
                    </a:cubicBezTo>
                    <a:cubicBezTo>
                      <a:pt x="57" y="136"/>
                      <a:pt x="57" y="136"/>
                      <a:pt x="58" y="136"/>
                    </a:cubicBezTo>
                    <a:cubicBezTo>
                      <a:pt x="59" y="136"/>
                      <a:pt x="59" y="136"/>
                      <a:pt x="59" y="136"/>
                    </a:cubicBezTo>
                    <a:cubicBezTo>
                      <a:pt x="60" y="136"/>
                      <a:pt x="60" y="136"/>
                      <a:pt x="60" y="136"/>
                    </a:cubicBezTo>
                    <a:cubicBezTo>
                      <a:pt x="60" y="136"/>
                      <a:pt x="60" y="136"/>
                      <a:pt x="60" y="136"/>
                    </a:cubicBezTo>
                    <a:cubicBezTo>
                      <a:pt x="60" y="137"/>
                      <a:pt x="60" y="137"/>
                      <a:pt x="60" y="137"/>
                    </a:cubicBezTo>
                    <a:cubicBezTo>
                      <a:pt x="60" y="138"/>
                      <a:pt x="60" y="138"/>
                      <a:pt x="60" y="138"/>
                    </a:cubicBezTo>
                    <a:cubicBezTo>
                      <a:pt x="61" y="138"/>
                      <a:pt x="61" y="138"/>
                      <a:pt x="61" y="138"/>
                    </a:cubicBezTo>
                    <a:cubicBezTo>
                      <a:pt x="61" y="138"/>
                      <a:pt x="61" y="138"/>
                      <a:pt x="61" y="138"/>
                    </a:cubicBezTo>
                    <a:cubicBezTo>
                      <a:pt x="62" y="138"/>
                      <a:pt x="62" y="138"/>
                      <a:pt x="63" y="138"/>
                    </a:cubicBezTo>
                    <a:cubicBezTo>
                      <a:pt x="64" y="138"/>
                      <a:pt x="64" y="138"/>
                      <a:pt x="64" y="138"/>
                    </a:cubicBezTo>
                    <a:cubicBezTo>
                      <a:pt x="64" y="138"/>
                      <a:pt x="64" y="138"/>
                      <a:pt x="64" y="138"/>
                    </a:cubicBezTo>
                    <a:cubicBezTo>
                      <a:pt x="64" y="139"/>
                      <a:pt x="64" y="139"/>
                      <a:pt x="64" y="139"/>
                    </a:cubicBezTo>
                    <a:cubicBezTo>
                      <a:pt x="65" y="139"/>
                      <a:pt x="65" y="139"/>
                      <a:pt x="65" y="139"/>
                    </a:cubicBezTo>
                    <a:cubicBezTo>
                      <a:pt x="66" y="139"/>
                      <a:pt x="66" y="139"/>
                      <a:pt x="67" y="140"/>
                    </a:cubicBezTo>
                    <a:cubicBezTo>
                      <a:pt x="67" y="140"/>
                      <a:pt x="68" y="140"/>
                      <a:pt x="68" y="141"/>
                    </a:cubicBezTo>
                    <a:cubicBezTo>
                      <a:pt x="69" y="141"/>
                      <a:pt x="70" y="143"/>
                      <a:pt x="70" y="144"/>
                    </a:cubicBezTo>
                    <a:cubicBezTo>
                      <a:pt x="70" y="145"/>
                      <a:pt x="70" y="145"/>
                      <a:pt x="69" y="146"/>
                    </a:cubicBezTo>
                    <a:cubicBezTo>
                      <a:pt x="69" y="147"/>
                      <a:pt x="69" y="147"/>
                      <a:pt x="69" y="147"/>
                    </a:cubicBezTo>
                    <a:cubicBezTo>
                      <a:pt x="69" y="147"/>
                      <a:pt x="69" y="148"/>
                      <a:pt x="68" y="148"/>
                    </a:cubicBezTo>
                    <a:cubicBezTo>
                      <a:pt x="68" y="149"/>
                      <a:pt x="68" y="149"/>
                      <a:pt x="68" y="149"/>
                    </a:cubicBezTo>
                    <a:cubicBezTo>
                      <a:pt x="68" y="149"/>
                      <a:pt x="68" y="149"/>
                      <a:pt x="68" y="149"/>
                    </a:cubicBezTo>
                    <a:cubicBezTo>
                      <a:pt x="67" y="149"/>
                      <a:pt x="67" y="149"/>
                      <a:pt x="67" y="149"/>
                    </a:cubicBezTo>
                    <a:cubicBezTo>
                      <a:pt x="67" y="151"/>
                      <a:pt x="67" y="151"/>
                      <a:pt x="67" y="151"/>
                    </a:cubicBezTo>
                    <a:cubicBezTo>
                      <a:pt x="67" y="152"/>
                      <a:pt x="67" y="152"/>
                      <a:pt x="67" y="152"/>
                    </a:cubicBezTo>
                    <a:cubicBezTo>
                      <a:pt x="68" y="152"/>
                      <a:pt x="68" y="152"/>
                      <a:pt x="68" y="152"/>
                    </a:cubicBezTo>
                    <a:cubicBezTo>
                      <a:pt x="68" y="152"/>
                      <a:pt x="68" y="152"/>
                      <a:pt x="68" y="152"/>
                    </a:cubicBezTo>
                    <a:cubicBezTo>
                      <a:pt x="68" y="153"/>
                      <a:pt x="68" y="153"/>
                      <a:pt x="68" y="153"/>
                    </a:cubicBezTo>
                    <a:cubicBezTo>
                      <a:pt x="68" y="153"/>
                      <a:pt x="68" y="153"/>
                      <a:pt x="68" y="153"/>
                    </a:cubicBezTo>
                    <a:cubicBezTo>
                      <a:pt x="68" y="154"/>
                      <a:pt x="68" y="154"/>
                      <a:pt x="68" y="154"/>
                    </a:cubicBezTo>
                    <a:cubicBezTo>
                      <a:pt x="68" y="154"/>
                      <a:pt x="69" y="155"/>
                      <a:pt x="70" y="155"/>
                    </a:cubicBezTo>
                    <a:cubicBezTo>
                      <a:pt x="70" y="155"/>
                      <a:pt x="70" y="155"/>
                      <a:pt x="70" y="155"/>
                    </a:cubicBezTo>
                    <a:cubicBezTo>
                      <a:pt x="70" y="156"/>
                      <a:pt x="71" y="156"/>
                      <a:pt x="71" y="157"/>
                    </a:cubicBezTo>
                    <a:cubicBezTo>
                      <a:pt x="71" y="157"/>
                      <a:pt x="71" y="157"/>
                      <a:pt x="72" y="158"/>
                    </a:cubicBezTo>
                    <a:cubicBezTo>
                      <a:pt x="72" y="159"/>
                      <a:pt x="72" y="159"/>
                      <a:pt x="73" y="160"/>
                    </a:cubicBezTo>
                    <a:cubicBezTo>
                      <a:pt x="73" y="161"/>
                      <a:pt x="73" y="161"/>
                      <a:pt x="73" y="161"/>
                    </a:cubicBezTo>
                    <a:cubicBezTo>
                      <a:pt x="73" y="161"/>
                      <a:pt x="73" y="162"/>
                      <a:pt x="73" y="162"/>
                    </a:cubicBezTo>
                    <a:cubicBezTo>
                      <a:pt x="73" y="163"/>
                      <a:pt x="73" y="163"/>
                      <a:pt x="74" y="164"/>
                    </a:cubicBezTo>
                    <a:cubicBezTo>
                      <a:pt x="75" y="164"/>
                      <a:pt x="75" y="164"/>
                      <a:pt x="75" y="164"/>
                    </a:cubicBezTo>
                    <a:cubicBezTo>
                      <a:pt x="75" y="165"/>
                      <a:pt x="75" y="165"/>
                      <a:pt x="76" y="165"/>
                    </a:cubicBezTo>
                    <a:cubicBezTo>
                      <a:pt x="76" y="165"/>
                      <a:pt x="76" y="166"/>
                      <a:pt x="76" y="166"/>
                    </a:cubicBezTo>
                    <a:cubicBezTo>
                      <a:pt x="76" y="166"/>
                      <a:pt x="76" y="166"/>
                      <a:pt x="76" y="166"/>
                    </a:cubicBezTo>
                    <a:cubicBezTo>
                      <a:pt x="76" y="167"/>
                      <a:pt x="76" y="167"/>
                      <a:pt x="76" y="168"/>
                    </a:cubicBezTo>
                    <a:cubicBezTo>
                      <a:pt x="76" y="169"/>
                      <a:pt x="76" y="169"/>
                      <a:pt x="76" y="169"/>
                    </a:cubicBezTo>
                    <a:cubicBezTo>
                      <a:pt x="76" y="169"/>
                      <a:pt x="76" y="169"/>
                      <a:pt x="76" y="169"/>
                    </a:cubicBezTo>
                    <a:cubicBezTo>
                      <a:pt x="77" y="169"/>
                      <a:pt x="77" y="169"/>
                      <a:pt x="77" y="169"/>
                    </a:cubicBezTo>
                    <a:cubicBezTo>
                      <a:pt x="77" y="169"/>
                      <a:pt x="77" y="169"/>
                      <a:pt x="77" y="169"/>
                    </a:cubicBezTo>
                    <a:cubicBezTo>
                      <a:pt x="77" y="170"/>
                      <a:pt x="77" y="170"/>
                      <a:pt x="77" y="170"/>
                    </a:cubicBezTo>
                    <a:cubicBezTo>
                      <a:pt x="77" y="170"/>
                      <a:pt x="77" y="170"/>
                      <a:pt x="77" y="170"/>
                    </a:cubicBezTo>
                    <a:cubicBezTo>
                      <a:pt x="77" y="173"/>
                      <a:pt x="77" y="173"/>
                      <a:pt x="77" y="173"/>
                    </a:cubicBezTo>
                    <a:cubicBezTo>
                      <a:pt x="77" y="174"/>
                      <a:pt x="77" y="174"/>
                      <a:pt x="77" y="174"/>
                    </a:cubicBezTo>
                    <a:cubicBezTo>
                      <a:pt x="77" y="174"/>
                      <a:pt x="77" y="176"/>
                      <a:pt x="77" y="176"/>
                    </a:cubicBezTo>
                    <a:cubicBezTo>
                      <a:pt x="77" y="176"/>
                      <a:pt x="77" y="176"/>
                      <a:pt x="77" y="176"/>
                    </a:cubicBezTo>
                    <a:cubicBezTo>
                      <a:pt x="76" y="176"/>
                      <a:pt x="76" y="176"/>
                      <a:pt x="76" y="176"/>
                    </a:cubicBezTo>
                    <a:cubicBezTo>
                      <a:pt x="76" y="181"/>
                      <a:pt x="76" y="181"/>
                      <a:pt x="76" y="181"/>
                    </a:cubicBezTo>
                    <a:cubicBezTo>
                      <a:pt x="76" y="181"/>
                      <a:pt x="76" y="181"/>
                      <a:pt x="76" y="181"/>
                    </a:cubicBezTo>
                    <a:cubicBezTo>
                      <a:pt x="77" y="181"/>
                      <a:pt x="77" y="181"/>
                      <a:pt x="77" y="181"/>
                    </a:cubicBezTo>
                    <a:cubicBezTo>
                      <a:pt x="78" y="182"/>
                      <a:pt x="78" y="182"/>
                      <a:pt x="78" y="182"/>
                    </a:cubicBezTo>
                    <a:cubicBezTo>
                      <a:pt x="77" y="182"/>
                      <a:pt x="77" y="182"/>
                      <a:pt x="77" y="183"/>
                    </a:cubicBezTo>
                    <a:cubicBezTo>
                      <a:pt x="77" y="183"/>
                      <a:pt x="77" y="183"/>
                      <a:pt x="77" y="183"/>
                    </a:cubicBezTo>
                    <a:cubicBezTo>
                      <a:pt x="77" y="183"/>
                      <a:pt x="76" y="184"/>
                      <a:pt x="76" y="184"/>
                    </a:cubicBezTo>
                    <a:cubicBezTo>
                      <a:pt x="75" y="185"/>
                      <a:pt x="75" y="185"/>
                      <a:pt x="75" y="185"/>
                    </a:cubicBezTo>
                    <a:cubicBezTo>
                      <a:pt x="74" y="186"/>
                      <a:pt x="74" y="186"/>
                      <a:pt x="74" y="187"/>
                    </a:cubicBezTo>
                    <a:cubicBezTo>
                      <a:pt x="74" y="188"/>
                      <a:pt x="74" y="188"/>
                      <a:pt x="74" y="188"/>
                    </a:cubicBezTo>
                    <a:cubicBezTo>
                      <a:pt x="74" y="188"/>
                      <a:pt x="74" y="188"/>
                      <a:pt x="74" y="188"/>
                    </a:cubicBezTo>
                    <a:cubicBezTo>
                      <a:pt x="73" y="187"/>
                      <a:pt x="73" y="187"/>
                      <a:pt x="73" y="187"/>
                    </a:cubicBezTo>
                    <a:cubicBezTo>
                      <a:pt x="73" y="193"/>
                      <a:pt x="73" y="193"/>
                      <a:pt x="73" y="193"/>
                    </a:cubicBezTo>
                    <a:cubicBezTo>
                      <a:pt x="73" y="193"/>
                      <a:pt x="73" y="193"/>
                      <a:pt x="73" y="193"/>
                    </a:cubicBezTo>
                    <a:cubicBezTo>
                      <a:pt x="72" y="193"/>
                      <a:pt x="72" y="193"/>
                      <a:pt x="72" y="193"/>
                    </a:cubicBezTo>
                    <a:cubicBezTo>
                      <a:pt x="71" y="193"/>
                      <a:pt x="71" y="193"/>
                      <a:pt x="71" y="193"/>
                    </a:cubicBezTo>
                    <a:cubicBezTo>
                      <a:pt x="71" y="194"/>
                      <a:pt x="71" y="194"/>
                      <a:pt x="71" y="194"/>
                    </a:cubicBezTo>
                    <a:cubicBezTo>
                      <a:pt x="71" y="195"/>
                      <a:pt x="71" y="195"/>
                      <a:pt x="71" y="195"/>
                    </a:cubicBezTo>
                    <a:cubicBezTo>
                      <a:pt x="70" y="196"/>
                      <a:pt x="70" y="196"/>
                      <a:pt x="70" y="196"/>
                    </a:cubicBezTo>
                    <a:cubicBezTo>
                      <a:pt x="70" y="197"/>
                      <a:pt x="70" y="197"/>
                      <a:pt x="70" y="197"/>
                    </a:cubicBezTo>
                    <a:cubicBezTo>
                      <a:pt x="70" y="198"/>
                      <a:pt x="70" y="198"/>
                      <a:pt x="70" y="198"/>
                    </a:cubicBezTo>
                    <a:cubicBezTo>
                      <a:pt x="69" y="198"/>
                      <a:pt x="69" y="198"/>
                      <a:pt x="69" y="198"/>
                    </a:cubicBezTo>
                    <a:cubicBezTo>
                      <a:pt x="68" y="197"/>
                      <a:pt x="68" y="197"/>
                      <a:pt x="68" y="197"/>
                    </a:cubicBezTo>
                    <a:cubicBezTo>
                      <a:pt x="68" y="211"/>
                      <a:pt x="68" y="211"/>
                      <a:pt x="68" y="211"/>
                    </a:cubicBezTo>
                    <a:cubicBezTo>
                      <a:pt x="69" y="211"/>
                      <a:pt x="69" y="211"/>
                      <a:pt x="69" y="211"/>
                    </a:cubicBezTo>
                    <a:cubicBezTo>
                      <a:pt x="70" y="211"/>
                      <a:pt x="70" y="211"/>
                      <a:pt x="70" y="211"/>
                    </a:cubicBezTo>
                    <a:cubicBezTo>
                      <a:pt x="70" y="211"/>
                      <a:pt x="70" y="211"/>
                      <a:pt x="70" y="211"/>
                    </a:cubicBezTo>
                    <a:cubicBezTo>
                      <a:pt x="70" y="211"/>
                      <a:pt x="70" y="211"/>
                      <a:pt x="70" y="211"/>
                    </a:cubicBezTo>
                    <a:cubicBezTo>
                      <a:pt x="70" y="212"/>
                      <a:pt x="70" y="212"/>
                      <a:pt x="70" y="212"/>
                    </a:cubicBezTo>
                    <a:cubicBezTo>
                      <a:pt x="70" y="213"/>
                      <a:pt x="70" y="213"/>
                      <a:pt x="70" y="213"/>
                    </a:cubicBezTo>
                    <a:cubicBezTo>
                      <a:pt x="70" y="213"/>
                      <a:pt x="70"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5"/>
                      <a:pt x="71" y="215"/>
                      <a:pt x="71" y="215"/>
                    </a:cubicBezTo>
                    <a:cubicBezTo>
                      <a:pt x="71" y="217"/>
                      <a:pt x="71" y="217"/>
                      <a:pt x="71" y="218"/>
                    </a:cubicBezTo>
                    <a:cubicBezTo>
                      <a:pt x="71" y="218"/>
                      <a:pt x="71" y="218"/>
                      <a:pt x="71" y="218"/>
                    </a:cubicBezTo>
                    <a:cubicBezTo>
                      <a:pt x="70" y="217"/>
                      <a:pt x="70" y="217"/>
                      <a:pt x="70" y="217"/>
                    </a:cubicBezTo>
                    <a:cubicBezTo>
                      <a:pt x="70" y="231"/>
                      <a:pt x="70" y="231"/>
                      <a:pt x="70" y="231"/>
                    </a:cubicBezTo>
                    <a:cubicBezTo>
                      <a:pt x="70" y="231"/>
                      <a:pt x="70" y="231"/>
                      <a:pt x="70" y="231"/>
                    </a:cubicBezTo>
                    <a:cubicBezTo>
                      <a:pt x="71" y="232"/>
                      <a:pt x="71" y="232"/>
                      <a:pt x="71" y="232"/>
                    </a:cubicBezTo>
                    <a:cubicBezTo>
                      <a:pt x="72" y="232"/>
                      <a:pt x="72" y="233"/>
                      <a:pt x="72" y="234"/>
                    </a:cubicBezTo>
                    <a:cubicBezTo>
                      <a:pt x="73" y="235"/>
                      <a:pt x="73" y="236"/>
                      <a:pt x="72" y="236"/>
                    </a:cubicBezTo>
                    <a:cubicBezTo>
                      <a:pt x="72" y="237"/>
                      <a:pt x="72" y="237"/>
                      <a:pt x="71" y="238"/>
                    </a:cubicBezTo>
                    <a:cubicBezTo>
                      <a:pt x="71" y="238"/>
                      <a:pt x="70" y="238"/>
                      <a:pt x="70" y="238"/>
                    </a:cubicBezTo>
                    <a:cubicBezTo>
                      <a:pt x="69" y="239"/>
                      <a:pt x="69" y="239"/>
                      <a:pt x="69" y="239"/>
                    </a:cubicBezTo>
                    <a:cubicBezTo>
                      <a:pt x="68" y="239"/>
                      <a:pt x="68" y="239"/>
                      <a:pt x="67" y="239"/>
                    </a:cubicBezTo>
                    <a:cubicBezTo>
                      <a:pt x="67" y="240"/>
                      <a:pt x="67" y="241"/>
                      <a:pt x="67" y="242"/>
                    </a:cubicBezTo>
                    <a:cubicBezTo>
                      <a:pt x="67" y="243"/>
                      <a:pt x="67" y="243"/>
                      <a:pt x="67" y="243"/>
                    </a:cubicBezTo>
                    <a:cubicBezTo>
                      <a:pt x="67" y="243"/>
                      <a:pt x="67" y="244"/>
                      <a:pt x="68" y="245"/>
                    </a:cubicBezTo>
                    <a:cubicBezTo>
                      <a:pt x="68" y="245"/>
                      <a:pt x="69" y="245"/>
                      <a:pt x="69" y="245"/>
                    </a:cubicBezTo>
                    <a:cubicBezTo>
                      <a:pt x="70" y="245"/>
                      <a:pt x="70" y="245"/>
                      <a:pt x="71" y="245"/>
                    </a:cubicBezTo>
                    <a:cubicBezTo>
                      <a:pt x="71" y="244"/>
                      <a:pt x="71" y="244"/>
                      <a:pt x="71" y="244"/>
                    </a:cubicBezTo>
                    <a:cubicBezTo>
                      <a:pt x="72" y="244"/>
                      <a:pt x="74" y="244"/>
                      <a:pt x="75" y="244"/>
                    </a:cubicBezTo>
                    <a:cubicBezTo>
                      <a:pt x="76" y="244"/>
                      <a:pt x="76" y="244"/>
                      <a:pt x="76" y="244"/>
                    </a:cubicBezTo>
                    <a:cubicBezTo>
                      <a:pt x="78" y="244"/>
                      <a:pt x="80" y="243"/>
                      <a:pt x="81" y="242"/>
                    </a:cubicBezTo>
                    <a:cubicBezTo>
                      <a:pt x="83" y="242"/>
                      <a:pt x="83" y="242"/>
                      <a:pt x="83" y="242"/>
                    </a:cubicBezTo>
                    <a:cubicBezTo>
                      <a:pt x="83" y="242"/>
                      <a:pt x="83" y="242"/>
                      <a:pt x="83" y="242"/>
                    </a:cubicBezTo>
                    <a:cubicBezTo>
                      <a:pt x="83" y="243"/>
                      <a:pt x="83" y="243"/>
                      <a:pt x="83" y="243"/>
                    </a:cubicBezTo>
                    <a:cubicBezTo>
                      <a:pt x="84" y="243"/>
                      <a:pt x="84" y="242"/>
                      <a:pt x="85" y="242"/>
                    </a:cubicBezTo>
                    <a:cubicBezTo>
                      <a:pt x="85" y="241"/>
                      <a:pt x="85" y="241"/>
                      <a:pt x="85" y="241"/>
                    </a:cubicBezTo>
                    <a:cubicBezTo>
                      <a:pt x="85" y="240"/>
                      <a:pt x="86" y="240"/>
                      <a:pt x="87" y="240"/>
                    </a:cubicBezTo>
                    <a:cubicBezTo>
                      <a:pt x="87" y="239"/>
                      <a:pt x="87" y="239"/>
                      <a:pt x="87" y="239"/>
                    </a:cubicBezTo>
                    <a:cubicBezTo>
                      <a:pt x="87" y="239"/>
                      <a:pt x="87" y="239"/>
                      <a:pt x="87" y="239"/>
                    </a:cubicBezTo>
                    <a:cubicBezTo>
                      <a:pt x="87" y="236"/>
                      <a:pt x="88" y="234"/>
                      <a:pt x="90" y="233"/>
                    </a:cubicBezTo>
                    <a:cubicBezTo>
                      <a:pt x="90" y="233"/>
                      <a:pt x="91" y="232"/>
                      <a:pt x="93" y="232"/>
                    </a:cubicBezTo>
                    <a:cubicBezTo>
                      <a:pt x="93" y="232"/>
                      <a:pt x="93" y="232"/>
                      <a:pt x="93" y="232"/>
                    </a:cubicBezTo>
                    <a:cubicBezTo>
                      <a:pt x="94" y="232"/>
                      <a:pt x="94" y="232"/>
                      <a:pt x="95" y="232"/>
                    </a:cubicBezTo>
                    <a:cubicBezTo>
                      <a:pt x="95" y="232"/>
                      <a:pt x="95" y="232"/>
                      <a:pt x="96" y="232"/>
                    </a:cubicBezTo>
                    <a:cubicBezTo>
                      <a:pt x="96" y="232"/>
                      <a:pt x="97" y="232"/>
                      <a:pt x="97" y="232"/>
                    </a:cubicBezTo>
                    <a:cubicBezTo>
                      <a:pt x="99" y="232"/>
                      <a:pt x="99" y="231"/>
                      <a:pt x="99" y="231"/>
                    </a:cubicBezTo>
                    <a:cubicBezTo>
                      <a:pt x="99" y="230"/>
                      <a:pt x="99" y="229"/>
                      <a:pt x="99" y="229"/>
                    </a:cubicBezTo>
                    <a:cubicBezTo>
                      <a:pt x="99" y="228"/>
                      <a:pt x="99" y="228"/>
                      <a:pt x="99" y="228"/>
                    </a:cubicBezTo>
                    <a:cubicBezTo>
                      <a:pt x="99" y="226"/>
                      <a:pt x="99" y="226"/>
                      <a:pt x="99" y="226"/>
                    </a:cubicBezTo>
                    <a:cubicBezTo>
                      <a:pt x="99" y="225"/>
                      <a:pt x="99" y="225"/>
                      <a:pt x="98" y="225"/>
                    </a:cubicBezTo>
                    <a:cubicBezTo>
                      <a:pt x="98" y="224"/>
                      <a:pt x="98" y="224"/>
                      <a:pt x="98" y="224"/>
                    </a:cubicBezTo>
                    <a:cubicBezTo>
                      <a:pt x="97" y="224"/>
                      <a:pt x="98" y="223"/>
                      <a:pt x="98" y="223"/>
                    </a:cubicBezTo>
                    <a:cubicBezTo>
                      <a:pt x="98" y="222"/>
                      <a:pt x="98" y="222"/>
                      <a:pt x="98" y="222"/>
                    </a:cubicBezTo>
                    <a:cubicBezTo>
                      <a:pt x="99" y="222"/>
                      <a:pt x="99" y="222"/>
                      <a:pt x="99" y="221"/>
                    </a:cubicBezTo>
                    <a:cubicBezTo>
                      <a:pt x="99" y="221"/>
                      <a:pt x="99" y="221"/>
                      <a:pt x="99" y="221"/>
                    </a:cubicBezTo>
                    <a:cubicBezTo>
                      <a:pt x="99" y="221"/>
                      <a:pt x="99" y="221"/>
                      <a:pt x="99" y="221"/>
                    </a:cubicBezTo>
                    <a:cubicBezTo>
                      <a:pt x="99" y="221"/>
                      <a:pt x="99" y="221"/>
                      <a:pt x="99" y="221"/>
                    </a:cubicBezTo>
                    <a:cubicBezTo>
                      <a:pt x="99" y="221"/>
                      <a:pt x="99" y="221"/>
                      <a:pt x="99" y="221"/>
                    </a:cubicBezTo>
                    <a:cubicBezTo>
                      <a:pt x="100" y="221"/>
                      <a:pt x="100" y="221"/>
                      <a:pt x="100" y="221"/>
                    </a:cubicBezTo>
                    <a:cubicBezTo>
                      <a:pt x="100" y="220"/>
                      <a:pt x="100" y="220"/>
                      <a:pt x="100" y="220"/>
                    </a:cubicBezTo>
                    <a:cubicBezTo>
                      <a:pt x="100" y="219"/>
                      <a:pt x="100" y="219"/>
                      <a:pt x="100" y="219"/>
                    </a:cubicBezTo>
                    <a:cubicBezTo>
                      <a:pt x="101" y="219"/>
                      <a:pt x="101" y="219"/>
                      <a:pt x="101" y="219"/>
                    </a:cubicBezTo>
                    <a:cubicBezTo>
                      <a:pt x="101" y="219"/>
                      <a:pt x="101" y="219"/>
                      <a:pt x="101" y="219"/>
                    </a:cubicBezTo>
                    <a:cubicBezTo>
                      <a:pt x="101" y="219"/>
                      <a:pt x="102" y="219"/>
                      <a:pt x="102" y="219"/>
                    </a:cubicBezTo>
                    <a:cubicBezTo>
                      <a:pt x="103" y="219"/>
                      <a:pt x="104" y="218"/>
                      <a:pt x="105" y="216"/>
                    </a:cubicBezTo>
                    <a:cubicBezTo>
                      <a:pt x="105" y="215"/>
                      <a:pt x="105" y="213"/>
                      <a:pt x="105" y="212"/>
                    </a:cubicBezTo>
                    <a:cubicBezTo>
                      <a:pt x="105" y="211"/>
                      <a:pt x="105" y="211"/>
                      <a:pt x="105" y="211"/>
                    </a:cubicBezTo>
                    <a:cubicBezTo>
                      <a:pt x="105" y="211"/>
                      <a:pt x="105" y="210"/>
                      <a:pt x="105" y="209"/>
                    </a:cubicBezTo>
                    <a:cubicBezTo>
                      <a:pt x="105" y="209"/>
                      <a:pt x="105" y="209"/>
                      <a:pt x="105" y="209"/>
                    </a:cubicBezTo>
                    <a:cubicBezTo>
                      <a:pt x="106" y="210"/>
                      <a:pt x="106" y="210"/>
                      <a:pt x="106" y="210"/>
                    </a:cubicBezTo>
                    <a:cubicBezTo>
                      <a:pt x="106" y="208"/>
                      <a:pt x="106" y="208"/>
                      <a:pt x="106" y="208"/>
                    </a:cubicBezTo>
                    <a:cubicBezTo>
                      <a:pt x="106" y="208"/>
                      <a:pt x="106" y="207"/>
                      <a:pt x="106" y="207"/>
                    </a:cubicBezTo>
                    <a:cubicBezTo>
                      <a:pt x="107" y="206"/>
                      <a:pt x="107" y="206"/>
                      <a:pt x="108" y="206"/>
                    </a:cubicBezTo>
                    <a:cubicBezTo>
                      <a:pt x="108" y="205"/>
                      <a:pt x="108" y="205"/>
                      <a:pt x="108" y="205"/>
                    </a:cubicBezTo>
                    <a:cubicBezTo>
                      <a:pt x="109" y="205"/>
                      <a:pt x="109" y="205"/>
                      <a:pt x="110" y="204"/>
                    </a:cubicBezTo>
                    <a:cubicBezTo>
                      <a:pt x="110" y="204"/>
                      <a:pt x="110" y="203"/>
                      <a:pt x="110" y="202"/>
                    </a:cubicBezTo>
                    <a:cubicBezTo>
                      <a:pt x="110" y="201"/>
                      <a:pt x="110" y="201"/>
                      <a:pt x="110" y="201"/>
                    </a:cubicBezTo>
                    <a:cubicBezTo>
                      <a:pt x="110" y="200"/>
                      <a:pt x="110" y="200"/>
                      <a:pt x="110" y="200"/>
                    </a:cubicBezTo>
                    <a:cubicBezTo>
                      <a:pt x="111" y="199"/>
                      <a:pt x="111" y="199"/>
                      <a:pt x="112" y="198"/>
                    </a:cubicBezTo>
                    <a:cubicBezTo>
                      <a:pt x="113" y="197"/>
                      <a:pt x="114" y="196"/>
                      <a:pt x="116" y="195"/>
                    </a:cubicBezTo>
                    <a:cubicBezTo>
                      <a:pt x="116" y="194"/>
                      <a:pt x="116" y="194"/>
                      <a:pt x="117" y="194"/>
                    </a:cubicBezTo>
                    <a:cubicBezTo>
                      <a:pt x="117" y="193"/>
                      <a:pt x="118" y="193"/>
                      <a:pt x="118" y="192"/>
                    </a:cubicBezTo>
                    <a:cubicBezTo>
                      <a:pt x="118" y="191"/>
                      <a:pt x="118" y="191"/>
                      <a:pt x="118" y="190"/>
                    </a:cubicBezTo>
                    <a:cubicBezTo>
                      <a:pt x="118" y="189"/>
                      <a:pt x="118" y="189"/>
                      <a:pt x="118" y="188"/>
                    </a:cubicBezTo>
                    <a:cubicBezTo>
                      <a:pt x="117" y="187"/>
                      <a:pt x="117" y="186"/>
                      <a:pt x="118" y="185"/>
                    </a:cubicBezTo>
                    <a:cubicBezTo>
                      <a:pt x="118" y="184"/>
                      <a:pt x="118" y="182"/>
                      <a:pt x="118" y="181"/>
                    </a:cubicBezTo>
                    <a:cubicBezTo>
                      <a:pt x="119" y="181"/>
                      <a:pt x="119" y="181"/>
                      <a:pt x="119" y="181"/>
                    </a:cubicBezTo>
                    <a:cubicBezTo>
                      <a:pt x="119" y="180"/>
                      <a:pt x="119" y="180"/>
                      <a:pt x="119" y="180"/>
                    </a:cubicBezTo>
                    <a:cubicBezTo>
                      <a:pt x="119" y="179"/>
                      <a:pt x="119" y="179"/>
                      <a:pt x="119" y="179"/>
                    </a:cubicBezTo>
                    <a:cubicBezTo>
                      <a:pt x="119" y="179"/>
                      <a:pt x="119" y="179"/>
                      <a:pt x="119" y="179"/>
                    </a:cubicBezTo>
                    <a:cubicBezTo>
                      <a:pt x="119" y="179"/>
                      <a:pt x="119" y="179"/>
                      <a:pt x="119" y="179"/>
                    </a:cubicBezTo>
                    <a:cubicBezTo>
                      <a:pt x="119" y="179"/>
                      <a:pt x="119" y="179"/>
                      <a:pt x="119" y="179"/>
                    </a:cubicBezTo>
                    <a:cubicBezTo>
                      <a:pt x="120" y="180"/>
                      <a:pt x="120" y="180"/>
                      <a:pt x="120" y="180"/>
                    </a:cubicBezTo>
                    <a:cubicBezTo>
                      <a:pt x="120" y="179"/>
                      <a:pt x="120" y="179"/>
                      <a:pt x="120" y="179"/>
                    </a:cubicBezTo>
                    <a:cubicBezTo>
                      <a:pt x="121" y="176"/>
                      <a:pt x="121" y="173"/>
                      <a:pt x="120" y="171"/>
                    </a:cubicBezTo>
                    <a:cubicBezTo>
                      <a:pt x="120" y="169"/>
                      <a:pt x="120" y="168"/>
                      <a:pt x="120" y="166"/>
                    </a:cubicBezTo>
                    <a:cubicBezTo>
                      <a:pt x="120" y="164"/>
                      <a:pt x="120" y="162"/>
                      <a:pt x="121" y="161"/>
                    </a:cubicBezTo>
                    <a:cubicBezTo>
                      <a:pt x="121" y="160"/>
                      <a:pt x="121" y="159"/>
                      <a:pt x="122" y="159"/>
                    </a:cubicBezTo>
                    <a:cubicBezTo>
                      <a:pt x="122" y="159"/>
                      <a:pt x="122" y="159"/>
                      <a:pt x="122" y="159"/>
                    </a:cubicBezTo>
                    <a:cubicBezTo>
                      <a:pt x="122" y="158"/>
                      <a:pt x="122" y="158"/>
                      <a:pt x="122" y="158"/>
                    </a:cubicBezTo>
                    <a:cubicBezTo>
                      <a:pt x="122" y="158"/>
                      <a:pt x="122" y="158"/>
                      <a:pt x="122" y="158"/>
                    </a:cubicBezTo>
                    <a:cubicBezTo>
                      <a:pt x="122" y="158"/>
                      <a:pt x="122" y="158"/>
                      <a:pt x="122" y="158"/>
                    </a:cubicBezTo>
                    <a:cubicBezTo>
                      <a:pt x="123" y="158"/>
                      <a:pt x="123" y="158"/>
                      <a:pt x="123" y="158"/>
                    </a:cubicBezTo>
                    <a:cubicBezTo>
                      <a:pt x="123" y="157"/>
                      <a:pt x="123" y="157"/>
                      <a:pt x="123" y="157"/>
                    </a:cubicBezTo>
                    <a:cubicBezTo>
                      <a:pt x="123" y="156"/>
                      <a:pt x="123" y="156"/>
                      <a:pt x="123" y="156"/>
                    </a:cubicBezTo>
                    <a:cubicBezTo>
                      <a:pt x="123" y="156"/>
                      <a:pt x="123" y="155"/>
                      <a:pt x="123" y="155"/>
                    </a:cubicBezTo>
                    <a:cubicBezTo>
                      <a:pt x="124" y="155"/>
                      <a:pt x="124" y="155"/>
                      <a:pt x="124" y="155"/>
                    </a:cubicBezTo>
                    <a:cubicBezTo>
                      <a:pt x="125" y="155"/>
                      <a:pt x="125" y="155"/>
                      <a:pt x="125" y="155"/>
                    </a:cubicBezTo>
                    <a:cubicBezTo>
                      <a:pt x="125" y="150"/>
                      <a:pt x="125" y="150"/>
                      <a:pt x="125" y="150"/>
                    </a:cubicBezTo>
                    <a:cubicBezTo>
                      <a:pt x="125" y="149"/>
                      <a:pt x="124" y="149"/>
                      <a:pt x="124" y="149"/>
                    </a:cubicBezTo>
                    <a:cubicBezTo>
                      <a:pt x="124" y="149"/>
                      <a:pt x="124" y="149"/>
                      <a:pt x="124" y="149"/>
                    </a:cubicBezTo>
                    <a:cubicBezTo>
                      <a:pt x="123" y="148"/>
                      <a:pt x="123" y="148"/>
                      <a:pt x="123" y="147"/>
                    </a:cubicBezTo>
                    <a:cubicBezTo>
                      <a:pt x="123" y="146"/>
                      <a:pt x="123" y="146"/>
                      <a:pt x="123" y="146"/>
                    </a:cubicBezTo>
                    <a:cubicBezTo>
                      <a:pt x="123" y="145"/>
                      <a:pt x="123" y="145"/>
                      <a:pt x="123" y="145"/>
                    </a:cubicBezTo>
                    <a:cubicBezTo>
                      <a:pt x="123" y="144"/>
                      <a:pt x="123" y="143"/>
                      <a:pt x="124" y="142"/>
                    </a:cubicBezTo>
                    <a:cubicBezTo>
                      <a:pt x="124" y="142"/>
                      <a:pt x="124" y="142"/>
                      <a:pt x="124" y="142"/>
                    </a:cubicBezTo>
                    <a:cubicBezTo>
                      <a:pt x="124" y="142"/>
                      <a:pt x="125" y="142"/>
                      <a:pt x="125" y="141"/>
                    </a:cubicBezTo>
                    <a:cubicBezTo>
                      <a:pt x="125" y="140"/>
                      <a:pt x="125" y="140"/>
                      <a:pt x="125" y="140"/>
                    </a:cubicBezTo>
                    <a:cubicBezTo>
                      <a:pt x="125" y="139"/>
                      <a:pt x="125" y="139"/>
                      <a:pt x="125" y="138"/>
                    </a:cubicBezTo>
                    <a:cubicBezTo>
                      <a:pt x="125" y="138"/>
                      <a:pt x="125" y="137"/>
                      <a:pt x="125" y="137"/>
                    </a:cubicBezTo>
                    <a:cubicBezTo>
                      <a:pt x="125" y="136"/>
                      <a:pt x="125" y="136"/>
                      <a:pt x="125" y="135"/>
                    </a:cubicBezTo>
                    <a:cubicBezTo>
                      <a:pt x="125" y="135"/>
                      <a:pt x="125" y="135"/>
                      <a:pt x="125" y="135"/>
                    </a:cubicBezTo>
                    <a:cubicBezTo>
                      <a:pt x="126" y="135"/>
                      <a:pt x="126" y="135"/>
                      <a:pt x="126" y="135"/>
                    </a:cubicBezTo>
                    <a:cubicBezTo>
                      <a:pt x="126" y="128"/>
                      <a:pt x="126" y="128"/>
                      <a:pt x="126" y="128"/>
                    </a:cubicBezTo>
                    <a:cubicBezTo>
                      <a:pt x="126" y="127"/>
                      <a:pt x="126" y="127"/>
                      <a:pt x="126" y="127"/>
                    </a:cubicBezTo>
                    <a:cubicBezTo>
                      <a:pt x="126" y="126"/>
                      <a:pt x="126" y="125"/>
                      <a:pt x="126" y="124"/>
                    </a:cubicBezTo>
                    <a:cubicBezTo>
                      <a:pt x="125" y="123"/>
                      <a:pt x="124" y="122"/>
                      <a:pt x="122" y="121"/>
                    </a:cubicBezTo>
                    <a:cubicBezTo>
                      <a:pt x="122" y="121"/>
                      <a:pt x="122" y="120"/>
                      <a:pt x="122" y="120"/>
                    </a:cubicBezTo>
                    <a:cubicBezTo>
                      <a:pt x="122" y="116"/>
                      <a:pt x="122" y="116"/>
                      <a:pt x="122" y="116"/>
                    </a:cubicBezTo>
                    <a:cubicBezTo>
                      <a:pt x="120" y="116"/>
                      <a:pt x="120" y="116"/>
                      <a:pt x="120" y="116"/>
                    </a:cubicBezTo>
                    <a:cubicBezTo>
                      <a:pt x="120" y="116"/>
                      <a:pt x="120" y="116"/>
                      <a:pt x="120" y="116"/>
                    </a:cubicBezTo>
                    <a:cubicBezTo>
                      <a:pt x="120" y="115"/>
                      <a:pt x="120" y="115"/>
                      <a:pt x="120" y="115"/>
                    </a:cubicBezTo>
                    <a:cubicBezTo>
                      <a:pt x="120" y="115"/>
                      <a:pt x="120" y="115"/>
                      <a:pt x="120" y="115"/>
                    </a:cubicBezTo>
                    <a:cubicBezTo>
                      <a:pt x="120" y="114"/>
                      <a:pt x="120" y="114"/>
                      <a:pt x="120" y="113"/>
                    </a:cubicBezTo>
                    <a:cubicBezTo>
                      <a:pt x="119" y="113"/>
                      <a:pt x="119" y="113"/>
                      <a:pt x="119" y="113"/>
                    </a:cubicBezTo>
                    <a:cubicBezTo>
                      <a:pt x="119" y="112"/>
                      <a:pt x="119" y="112"/>
                      <a:pt x="118" y="112"/>
                    </a:cubicBezTo>
                    <a:cubicBezTo>
                      <a:pt x="118" y="111"/>
                      <a:pt x="118" y="111"/>
                      <a:pt x="118" y="111"/>
                    </a:cubicBezTo>
                    <a:cubicBezTo>
                      <a:pt x="118" y="111"/>
                      <a:pt x="118" y="111"/>
                      <a:pt x="118" y="111"/>
                    </a:cubicBezTo>
                    <a:cubicBezTo>
                      <a:pt x="118" y="110"/>
                      <a:pt x="118" y="109"/>
                      <a:pt x="117" y="109"/>
                    </a:cubicBezTo>
                    <a:cubicBezTo>
                      <a:pt x="116" y="109"/>
                      <a:pt x="116" y="109"/>
                      <a:pt x="116" y="109"/>
                    </a:cubicBezTo>
                    <a:cubicBezTo>
                      <a:pt x="116" y="109"/>
                      <a:pt x="116" y="109"/>
                      <a:pt x="116" y="109"/>
                    </a:cubicBezTo>
                    <a:cubicBezTo>
                      <a:pt x="116" y="108"/>
                      <a:pt x="116" y="108"/>
                      <a:pt x="116" y="108"/>
                    </a:cubicBezTo>
                    <a:cubicBezTo>
                      <a:pt x="116" y="107"/>
                      <a:pt x="116" y="107"/>
                      <a:pt x="116" y="107"/>
                    </a:cubicBezTo>
                    <a:cubicBezTo>
                      <a:pt x="115" y="106"/>
                      <a:pt x="115" y="106"/>
                      <a:pt x="115" y="106"/>
                    </a:cubicBezTo>
                    <a:cubicBezTo>
                      <a:pt x="114" y="105"/>
                      <a:pt x="114" y="105"/>
                      <a:pt x="114" y="105"/>
                    </a:cubicBezTo>
                    <a:cubicBezTo>
                      <a:pt x="113" y="104"/>
                      <a:pt x="113" y="104"/>
                      <a:pt x="113" y="104"/>
                    </a:cubicBezTo>
                    <a:cubicBezTo>
                      <a:pt x="112" y="102"/>
                      <a:pt x="111" y="101"/>
                      <a:pt x="112" y="98"/>
                    </a:cubicBezTo>
                    <a:cubicBezTo>
                      <a:pt x="112" y="97"/>
                      <a:pt x="112" y="97"/>
                      <a:pt x="112" y="97"/>
                    </a:cubicBezTo>
                    <a:cubicBezTo>
                      <a:pt x="111" y="97"/>
                      <a:pt x="111" y="97"/>
                      <a:pt x="111" y="97"/>
                    </a:cubicBezTo>
                    <a:cubicBezTo>
                      <a:pt x="110" y="97"/>
                      <a:pt x="110" y="97"/>
                      <a:pt x="110" y="97"/>
                    </a:cubicBezTo>
                    <a:cubicBezTo>
                      <a:pt x="110" y="96"/>
                      <a:pt x="110" y="95"/>
                      <a:pt x="109" y="94"/>
                    </a:cubicBezTo>
                    <a:cubicBezTo>
                      <a:pt x="109" y="94"/>
                      <a:pt x="109" y="94"/>
                      <a:pt x="109" y="94"/>
                    </a:cubicBezTo>
                    <a:cubicBezTo>
                      <a:pt x="108" y="93"/>
                      <a:pt x="108" y="93"/>
                      <a:pt x="108" y="92"/>
                    </a:cubicBezTo>
                    <a:cubicBezTo>
                      <a:pt x="107" y="92"/>
                      <a:pt x="107" y="91"/>
                      <a:pt x="106" y="91"/>
                    </a:cubicBezTo>
                    <a:cubicBezTo>
                      <a:pt x="106" y="91"/>
                      <a:pt x="106" y="91"/>
                      <a:pt x="106" y="91"/>
                    </a:cubicBezTo>
                    <a:cubicBezTo>
                      <a:pt x="106" y="91"/>
                      <a:pt x="106" y="90"/>
                      <a:pt x="106" y="90"/>
                    </a:cubicBezTo>
                    <a:cubicBezTo>
                      <a:pt x="106" y="90"/>
                      <a:pt x="106" y="90"/>
                      <a:pt x="106" y="90"/>
                    </a:cubicBezTo>
                    <a:cubicBezTo>
                      <a:pt x="106" y="89"/>
                      <a:pt x="106" y="89"/>
                      <a:pt x="106" y="89"/>
                    </a:cubicBezTo>
                    <a:cubicBezTo>
                      <a:pt x="105" y="89"/>
                      <a:pt x="105" y="89"/>
                      <a:pt x="105" y="89"/>
                    </a:cubicBezTo>
                    <a:cubicBezTo>
                      <a:pt x="105" y="88"/>
                      <a:pt x="105" y="88"/>
                      <a:pt x="105" y="88"/>
                    </a:cubicBezTo>
                    <a:cubicBezTo>
                      <a:pt x="105" y="88"/>
                      <a:pt x="105" y="88"/>
                      <a:pt x="105" y="88"/>
                    </a:cubicBezTo>
                    <a:cubicBezTo>
                      <a:pt x="105" y="88"/>
                      <a:pt x="105" y="88"/>
                      <a:pt x="105" y="88"/>
                    </a:cubicBezTo>
                    <a:cubicBezTo>
                      <a:pt x="104" y="88"/>
                      <a:pt x="104" y="88"/>
                      <a:pt x="104" y="88"/>
                    </a:cubicBezTo>
                    <a:cubicBezTo>
                      <a:pt x="104" y="87"/>
                      <a:pt x="104" y="87"/>
                      <a:pt x="103" y="86"/>
                    </a:cubicBezTo>
                    <a:cubicBezTo>
                      <a:pt x="102" y="84"/>
                      <a:pt x="101" y="83"/>
                      <a:pt x="100" y="81"/>
                    </a:cubicBezTo>
                    <a:cubicBezTo>
                      <a:pt x="99" y="80"/>
                      <a:pt x="99" y="80"/>
                      <a:pt x="99" y="80"/>
                    </a:cubicBezTo>
                    <a:cubicBezTo>
                      <a:pt x="98" y="78"/>
                      <a:pt x="97" y="76"/>
                      <a:pt x="95" y="75"/>
                    </a:cubicBezTo>
                    <a:cubicBezTo>
                      <a:pt x="97" y="75"/>
                      <a:pt x="97" y="75"/>
                      <a:pt x="97" y="75"/>
                    </a:cubicBezTo>
                    <a:cubicBezTo>
                      <a:pt x="97" y="74"/>
                      <a:pt x="97" y="74"/>
                      <a:pt x="97" y="74"/>
                    </a:cubicBezTo>
                    <a:cubicBezTo>
                      <a:pt x="98" y="74"/>
                      <a:pt x="98" y="75"/>
                      <a:pt x="98" y="75"/>
                    </a:cubicBezTo>
                    <a:cubicBezTo>
                      <a:pt x="99" y="76"/>
                      <a:pt x="99" y="76"/>
                      <a:pt x="99" y="76"/>
                    </a:cubicBezTo>
                    <a:cubicBezTo>
                      <a:pt x="99" y="76"/>
                      <a:pt x="99" y="76"/>
                      <a:pt x="99" y="76"/>
                    </a:cubicBezTo>
                    <a:cubicBezTo>
                      <a:pt x="100" y="76"/>
                      <a:pt x="100" y="76"/>
                      <a:pt x="100" y="76"/>
                    </a:cubicBezTo>
                    <a:cubicBezTo>
                      <a:pt x="100" y="76"/>
                      <a:pt x="100" y="76"/>
                      <a:pt x="100" y="76"/>
                    </a:cubicBezTo>
                    <a:cubicBezTo>
                      <a:pt x="100" y="76"/>
                      <a:pt x="100" y="76"/>
                      <a:pt x="100" y="76"/>
                    </a:cubicBezTo>
                    <a:cubicBezTo>
                      <a:pt x="100" y="77"/>
                      <a:pt x="100" y="77"/>
                      <a:pt x="100" y="77"/>
                    </a:cubicBezTo>
                    <a:cubicBezTo>
                      <a:pt x="101" y="78"/>
                      <a:pt x="101" y="78"/>
                      <a:pt x="101" y="78"/>
                    </a:cubicBezTo>
                    <a:cubicBezTo>
                      <a:pt x="101" y="78"/>
                      <a:pt x="101" y="78"/>
                      <a:pt x="101" y="78"/>
                    </a:cubicBezTo>
                    <a:cubicBezTo>
                      <a:pt x="101" y="78"/>
                      <a:pt x="101" y="78"/>
                      <a:pt x="101" y="78"/>
                    </a:cubicBezTo>
                    <a:cubicBezTo>
                      <a:pt x="101" y="78"/>
                      <a:pt x="101" y="79"/>
                      <a:pt x="101" y="79"/>
                    </a:cubicBezTo>
                    <a:cubicBezTo>
                      <a:pt x="101" y="82"/>
                      <a:pt x="101" y="82"/>
                      <a:pt x="101" y="82"/>
                    </a:cubicBezTo>
                    <a:cubicBezTo>
                      <a:pt x="102" y="82"/>
                      <a:pt x="102" y="82"/>
                      <a:pt x="102" y="82"/>
                    </a:cubicBezTo>
                    <a:cubicBezTo>
                      <a:pt x="103" y="82"/>
                      <a:pt x="103" y="82"/>
                      <a:pt x="103" y="82"/>
                    </a:cubicBezTo>
                    <a:cubicBezTo>
                      <a:pt x="103" y="82"/>
                      <a:pt x="103" y="82"/>
                      <a:pt x="103" y="82"/>
                    </a:cubicBezTo>
                    <a:cubicBezTo>
                      <a:pt x="103" y="82"/>
                      <a:pt x="103" y="82"/>
                      <a:pt x="103" y="82"/>
                    </a:cubicBezTo>
                    <a:cubicBezTo>
                      <a:pt x="103" y="83"/>
                      <a:pt x="103" y="83"/>
                      <a:pt x="103" y="83"/>
                    </a:cubicBezTo>
                    <a:cubicBezTo>
                      <a:pt x="103" y="85"/>
                      <a:pt x="104" y="85"/>
                      <a:pt x="105" y="85"/>
                    </a:cubicBezTo>
                    <a:cubicBezTo>
                      <a:pt x="105" y="85"/>
                      <a:pt x="105" y="85"/>
                      <a:pt x="105" y="85"/>
                    </a:cubicBezTo>
                    <a:cubicBezTo>
                      <a:pt x="106" y="85"/>
                      <a:pt x="106" y="86"/>
                      <a:pt x="107" y="86"/>
                    </a:cubicBezTo>
                    <a:cubicBezTo>
                      <a:pt x="107" y="87"/>
                      <a:pt x="107" y="87"/>
                      <a:pt x="107" y="88"/>
                    </a:cubicBezTo>
                    <a:cubicBezTo>
                      <a:pt x="107" y="88"/>
                      <a:pt x="107" y="89"/>
                      <a:pt x="108" y="89"/>
                    </a:cubicBezTo>
                    <a:cubicBezTo>
                      <a:pt x="108" y="89"/>
                      <a:pt x="108" y="89"/>
                      <a:pt x="108" y="89"/>
                    </a:cubicBezTo>
                    <a:cubicBezTo>
                      <a:pt x="108" y="90"/>
                      <a:pt x="108" y="90"/>
                      <a:pt x="108" y="90"/>
                    </a:cubicBezTo>
                    <a:cubicBezTo>
                      <a:pt x="108" y="90"/>
                      <a:pt x="108" y="92"/>
                      <a:pt x="110" y="92"/>
                    </a:cubicBezTo>
                    <a:cubicBezTo>
                      <a:pt x="110" y="92"/>
                      <a:pt x="110" y="92"/>
                      <a:pt x="110" y="92"/>
                    </a:cubicBezTo>
                    <a:cubicBezTo>
                      <a:pt x="110" y="92"/>
                      <a:pt x="110" y="92"/>
                      <a:pt x="110" y="92"/>
                    </a:cubicBezTo>
                    <a:cubicBezTo>
                      <a:pt x="110" y="93"/>
                      <a:pt x="110" y="93"/>
                      <a:pt x="110" y="93"/>
                    </a:cubicBezTo>
                    <a:cubicBezTo>
                      <a:pt x="110" y="93"/>
                      <a:pt x="110" y="93"/>
                      <a:pt x="110" y="93"/>
                    </a:cubicBezTo>
                    <a:cubicBezTo>
                      <a:pt x="110" y="94"/>
                      <a:pt x="110" y="95"/>
                      <a:pt x="111" y="95"/>
                    </a:cubicBezTo>
                    <a:cubicBezTo>
                      <a:pt x="111" y="95"/>
                      <a:pt x="111" y="95"/>
                      <a:pt x="111" y="95"/>
                    </a:cubicBezTo>
                    <a:cubicBezTo>
                      <a:pt x="111" y="95"/>
                      <a:pt x="111" y="95"/>
                      <a:pt x="111" y="95"/>
                    </a:cubicBezTo>
                    <a:cubicBezTo>
                      <a:pt x="111" y="95"/>
                      <a:pt x="111" y="95"/>
                      <a:pt x="111" y="95"/>
                    </a:cubicBezTo>
                    <a:cubicBezTo>
                      <a:pt x="111" y="96"/>
                      <a:pt x="111" y="96"/>
                      <a:pt x="111" y="96"/>
                    </a:cubicBezTo>
                    <a:cubicBezTo>
                      <a:pt x="112" y="97"/>
                      <a:pt x="112" y="97"/>
                      <a:pt x="112" y="98"/>
                    </a:cubicBezTo>
                    <a:cubicBezTo>
                      <a:pt x="113" y="98"/>
                      <a:pt x="113" y="98"/>
                      <a:pt x="113" y="98"/>
                    </a:cubicBezTo>
                    <a:cubicBezTo>
                      <a:pt x="113" y="99"/>
                      <a:pt x="114" y="99"/>
                      <a:pt x="114" y="99"/>
                    </a:cubicBezTo>
                    <a:cubicBezTo>
                      <a:pt x="114" y="99"/>
                      <a:pt x="114" y="99"/>
                      <a:pt x="114" y="99"/>
                    </a:cubicBezTo>
                    <a:cubicBezTo>
                      <a:pt x="114" y="100"/>
                      <a:pt x="114" y="100"/>
                      <a:pt x="114" y="100"/>
                    </a:cubicBezTo>
                    <a:cubicBezTo>
                      <a:pt x="114" y="101"/>
                      <a:pt x="114" y="102"/>
                      <a:pt x="115" y="102"/>
                    </a:cubicBezTo>
                    <a:cubicBezTo>
                      <a:pt x="116" y="102"/>
                      <a:pt x="116" y="102"/>
                      <a:pt x="116" y="102"/>
                    </a:cubicBezTo>
                    <a:cubicBezTo>
                      <a:pt x="116" y="102"/>
                      <a:pt x="116" y="102"/>
                      <a:pt x="116" y="102"/>
                    </a:cubicBezTo>
                    <a:cubicBezTo>
                      <a:pt x="116" y="103"/>
                      <a:pt x="116" y="103"/>
                      <a:pt x="116" y="103"/>
                    </a:cubicBezTo>
                    <a:cubicBezTo>
                      <a:pt x="116" y="105"/>
                      <a:pt x="116" y="105"/>
                      <a:pt x="116" y="105"/>
                    </a:cubicBezTo>
                    <a:cubicBezTo>
                      <a:pt x="116" y="106"/>
                      <a:pt x="116" y="106"/>
                      <a:pt x="117" y="106"/>
                    </a:cubicBezTo>
                    <a:cubicBezTo>
                      <a:pt x="117" y="106"/>
                      <a:pt x="117" y="106"/>
                      <a:pt x="117" y="106"/>
                    </a:cubicBezTo>
                    <a:cubicBezTo>
                      <a:pt x="117" y="107"/>
                      <a:pt x="117" y="108"/>
                      <a:pt x="118" y="108"/>
                    </a:cubicBezTo>
                    <a:cubicBezTo>
                      <a:pt x="118" y="109"/>
                      <a:pt x="119" y="110"/>
                      <a:pt x="120" y="110"/>
                    </a:cubicBezTo>
                    <a:cubicBezTo>
                      <a:pt x="122" y="111"/>
                      <a:pt x="122" y="111"/>
                      <a:pt x="122" y="111"/>
                    </a:cubicBezTo>
                    <a:cubicBezTo>
                      <a:pt x="122" y="109"/>
                      <a:pt x="122" y="109"/>
                      <a:pt x="122" y="109"/>
                    </a:cubicBezTo>
                    <a:cubicBezTo>
                      <a:pt x="121" y="106"/>
                      <a:pt x="120" y="102"/>
                      <a:pt x="119" y="97"/>
                    </a:cubicBezTo>
                    <a:cubicBezTo>
                      <a:pt x="118" y="95"/>
                      <a:pt x="118" y="93"/>
                      <a:pt x="118" y="91"/>
                    </a:cubicBezTo>
                    <a:cubicBezTo>
                      <a:pt x="118" y="90"/>
                      <a:pt x="118" y="90"/>
                      <a:pt x="118" y="89"/>
                    </a:cubicBezTo>
                    <a:cubicBezTo>
                      <a:pt x="119" y="88"/>
                      <a:pt x="119" y="88"/>
                      <a:pt x="119" y="88"/>
                    </a:cubicBezTo>
                    <a:cubicBezTo>
                      <a:pt x="119" y="87"/>
                      <a:pt x="119" y="87"/>
                      <a:pt x="119" y="86"/>
                    </a:cubicBezTo>
                    <a:cubicBezTo>
                      <a:pt x="119" y="86"/>
                      <a:pt x="119" y="86"/>
                      <a:pt x="119" y="86"/>
                    </a:cubicBezTo>
                    <a:cubicBezTo>
                      <a:pt x="119" y="86"/>
                      <a:pt x="119" y="85"/>
                      <a:pt x="119" y="85"/>
                    </a:cubicBezTo>
                    <a:cubicBezTo>
                      <a:pt x="119" y="85"/>
                      <a:pt x="118" y="84"/>
                      <a:pt x="118" y="84"/>
                    </a:cubicBezTo>
                    <a:cubicBezTo>
                      <a:pt x="118" y="84"/>
                      <a:pt x="118" y="84"/>
                      <a:pt x="118" y="84"/>
                    </a:cubicBezTo>
                    <a:cubicBezTo>
                      <a:pt x="118" y="84"/>
                      <a:pt x="118" y="84"/>
                      <a:pt x="118" y="84"/>
                    </a:cubicBezTo>
                    <a:cubicBezTo>
                      <a:pt x="117" y="84"/>
                      <a:pt x="118" y="84"/>
                      <a:pt x="118" y="83"/>
                    </a:cubicBezTo>
                    <a:cubicBezTo>
                      <a:pt x="118" y="82"/>
                      <a:pt x="118" y="82"/>
                      <a:pt x="118" y="82"/>
                    </a:cubicBezTo>
                    <a:cubicBezTo>
                      <a:pt x="117" y="81"/>
                      <a:pt x="117" y="81"/>
                      <a:pt x="117" y="81"/>
                    </a:cubicBezTo>
                    <a:cubicBezTo>
                      <a:pt x="117" y="81"/>
                      <a:pt x="117" y="81"/>
                      <a:pt x="117" y="81"/>
                    </a:cubicBezTo>
                    <a:cubicBezTo>
                      <a:pt x="116" y="81"/>
                      <a:pt x="116" y="81"/>
                      <a:pt x="116" y="81"/>
                    </a:cubicBezTo>
                    <a:cubicBezTo>
                      <a:pt x="116" y="81"/>
                      <a:pt x="116" y="81"/>
                      <a:pt x="116" y="81"/>
                    </a:cubicBezTo>
                    <a:cubicBezTo>
                      <a:pt x="116" y="81"/>
                      <a:pt x="116" y="81"/>
                      <a:pt x="116" y="81"/>
                    </a:cubicBezTo>
                    <a:cubicBezTo>
                      <a:pt x="116" y="79"/>
                      <a:pt x="116" y="79"/>
                      <a:pt x="116" y="79"/>
                    </a:cubicBezTo>
                    <a:cubicBezTo>
                      <a:pt x="115" y="79"/>
                      <a:pt x="115" y="79"/>
                      <a:pt x="115" y="79"/>
                    </a:cubicBezTo>
                    <a:cubicBezTo>
                      <a:pt x="115" y="78"/>
                      <a:pt x="115" y="78"/>
                      <a:pt x="115" y="78"/>
                    </a:cubicBezTo>
                    <a:cubicBezTo>
                      <a:pt x="115" y="77"/>
                      <a:pt x="115" y="77"/>
                      <a:pt x="115" y="77"/>
                    </a:cubicBezTo>
                    <a:cubicBezTo>
                      <a:pt x="115" y="77"/>
                      <a:pt x="115" y="77"/>
                      <a:pt x="115" y="77"/>
                    </a:cubicBezTo>
                    <a:cubicBezTo>
                      <a:pt x="115" y="76"/>
                      <a:pt x="115" y="76"/>
                      <a:pt x="115" y="76"/>
                    </a:cubicBezTo>
                    <a:cubicBezTo>
                      <a:pt x="114" y="76"/>
                      <a:pt x="114" y="76"/>
                      <a:pt x="114" y="76"/>
                    </a:cubicBezTo>
                    <a:cubicBezTo>
                      <a:pt x="113" y="76"/>
                      <a:pt x="113" y="76"/>
                      <a:pt x="113" y="76"/>
                    </a:cubicBezTo>
                    <a:cubicBezTo>
                      <a:pt x="113" y="76"/>
                      <a:pt x="113" y="76"/>
                      <a:pt x="113" y="76"/>
                    </a:cubicBezTo>
                    <a:cubicBezTo>
                      <a:pt x="113" y="75"/>
                      <a:pt x="113" y="75"/>
                      <a:pt x="113" y="75"/>
                    </a:cubicBezTo>
                    <a:cubicBezTo>
                      <a:pt x="113" y="75"/>
                      <a:pt x="113" y="75"/>
                      <a:pt x="113" y="75"/>
                    </a:cubicBezTo>
                    <a:cubicBezTo>
                      <a:pt x="113" y="74"/>
                      <a:pt x="113" y="74"/>
                      <a:pt x="113" y="74"/>
                    </a:cubicBezTo>
                    <a:cubicBezTo>
                      <a:pt x="113" y="73"/>
                      <a:pt x="113" y="73"/>
                      <a:pt x="112" y="73"/>
                    </a:cubicBezTo>
                    <a:cubicBezTo>
                      <a:pt x="112" y="73"/>
                      <a:pt x="112" y="73"/>
                      <a:pt x="112" y="73"/>
                    </a:cubicBezTo>
                    <a:cubicBezTo>
                      <a:pt x="112" y="73"/>
                      <a:pt x="112" y="73"/>
                      <a:pt x="112" y="73"/>
                    </a:cubicBezTo>
                    <a:cubicBezTo>
                      <a:pt x="112" y="72"/>
                      <a:pt x="112" y="72"/>
                      <a:pt x="112" y="72"/>
                    </a:cubicBezTo>
                    <a:cubicBezTo>
                      <a:pt x="112" y="72"/>
                      <a:pt x="112" y="72"/>
                      <a:pt x="112" y="71"/>
                    </a:cubicBezTo>
                    <a:cubicBezTo>
                      <a:pt x="111" y="71"/>
                      <a:pt x="111" y="70"/>
                      <a:pt x="111" y="70"/>
                    </a:cubicBezTo>
                    <a:cubicBezTo>
                      <a:pt x="110" y="69"/>
                      <a:pt x="110" y="69"/>
                      <a:pt x="110" y="69"/>
                    </a:cubicBezTo>
                    <a:cubicBezTo>
                      <a:pt x="110" y="69"/>
                      <a:pt x="110" y="69"/>
                      <a:pt x="110" y="69"/>
                    </a:cubicBezTo>
                    <a:cubicBezTo>
                      <a:pt x="109" y="69"/>
                      <a:pt x="109" y="69"/>
                      <a:pt x="109" y="69"/>
                    </a:cubicBezTo>
                    <a:cubicBezTo>
                      <a:pt x="109" y="68"/>
                      <a:pt x="109" y="68"/>
                      <a:pt x="109" y="68"/>
                    </a:cubicBezTo>
                    <a:cubicBezTo>
                      <a:pt x="109" y="68"/>
                      <a:pt x="109" y="68"/>
                      <a:pt x="109" y="68"/>
                    </a:cubicBezTo>
                    <a:cubicBezTo>
                      <a:pt x="109" y="68"/>
                      <a:pt x="109" y="68"/>
                      <a:pt x="109" y="68"/>
                    </a:cubicBezTo>
                    <a:cubicBezTo>
                      <a:pt x="109" y="66"/>
                      <a:pt x="109" y="66"/>
                      <a:pt x="109" y="66"/>
                    </a:cubicBezTo>
                    <a:cubicBezTo>
                      <a:pt x="108" y="66"/>
                      <a:pt x="108" y="66"/>
                      <a:pt x="108" y="66"/>
                    </a:cubicBezTo>
                    <a:cubicBezTo>
                      <a:pt x="108" y="66"/>
                      <a:pt x="108" y="66"/>
                      <a:pt x="108" y="66"/>
                    </a:cubicBezTo>
                    <a:cubicBezTo>
                      <a:pt x="108" y="66"/>
                      <a:pt x="108" y="66"/>
                      <a:pt x="108" y="66"/>
                    </a:cubicBezTo>
                    <a:cubicBezTo>
                      <a:pt x="107" y="65"/>
                      <a:pt x="107" y="65"/>
                      <a:pt x="107" y="65"/>
                    </a:cubicBezTo>
                    <a:cubicBezTo>
                      <a:pt x="107" y="65"/>
                      <a:pt x="107" y="64"/>
                      <a:pt x="107" y="64"/>
                    </a:cubicBezTo>
                    <a:cubicBezTo>
                      <a:pt x="107" y="63"/>
                      <a:pt x="107" y="63"/>
                      <a:pt x="107" y="63"/>
                    </a:cubicBezTo>
                    <a:cubicBezTo>
                      <a:pt x="106" y="63"/>
                      <a:pt x="106" y="63"/>
                      <a:pt x="106" y="63"/>
                    </a:cubicBezTo>
                    <a:cubicBezTo>
                      <a:pt x="106" y="62"/>
                      <a:pt x="106" y="62"/>
                      <a:pt x="106" y="62"/>
                    </a:cubicBezTo>
                    <a:cubicBezTo>
                      <a:pt x="106" y="62"/>
                      <a:pt x="106" y="61"/>
                      <a:pt x="105" y="61"/>
                    </a:cubicBezTo>
                    <a:cubicBezTo>
                      <a:pt x="105" y="61"/>
                      <a:pt x="105" y="61"/>
                      <a:pt x="105" y="61"/>
                    </a:cubicBezTo>
                    <a:cubicBezTo>
                      <a:pt x="105" y="61"/>
                      <a:pt x="105" y="61"/>
                      <a:pt x="105" y="61"/>
                    </a:cubicBezTo>
                    <a:cubicBezTo>
                      <a:pt x="105" y="60"/>
                      <a:pt x="105" y="60"/>
                      <a:pt x="105" y="60"/>
                    </a:cubicBezTo>
                    <a:cubicBezTo>
                      <a:pt x="104" y="59"/>
                      <a:pt x="104" y="59"/>
                      <a:pt x="104" y="59"/>
                    </a:cubicBezTo>
                    <a:cubicBezTo>
                      <a:pt x="103" y="58"/>
                      <a:pt x="103" y="58"/>
                      <a:pt x="103" y="58"/>
                    </a:cubicBezTo>
                    <a:cubicBezTo>
                      <a:pt x="103" y="57"/>
                      <a:pt x="102" y="57"/>
                      <a:pt x="102" y="57"/>
                    </a:cubicBezTo>
                    <a:cubicBezTo>
                      <a:pt x="102" y="57"/>
                      <a:pt x="102" y="57"/>
                      <a:pt x="102" y="57"/>
                    </a:cubicBezTo>
                    <a:cubicBezTo>
                      <a:pt x="101" y="56"/>
                      <a:pt x="101" y="56"/>
                      <a:pt x="101" y="56"/>
                    </a:cubicBezTo>
                    <a:cubicBezTo>
                      <a:pt x="100" y="56"/>
                      <a:pt x="100" y="55"/>
                      <a:pt x="100" y="55"/>
                    </a:cubicBezTo>
                    <a:cubicBezTo>
                      <a:pt x="100" y="54"/>
                      <a:pt x="100" y="54"/>
                      <a:pt x="100" y="53"/>
                    </a:cubicBezTo>
                    <a:cubicBezTo>
                      <a:pt x="99" y="53"/>
                      <a:pt x="99" y="53"/>
                      <a:pt x="99" y="53"/>
                    </a:cubicBezTo>
                    <a:cubicBezTo>
                      <a:pt x="99" y="52"/>
                      <a:pt x="99" y="52"/>
                      <a:pt x="99" y="52"/>
                    </a:cubicBezTo>
                    <a:cubicBezTo>
                      <a:pt x="99" y="52"/>
                      <a:pt x="99" y="52"/>
                      <a:pt x="99" y="52"/>
                    </a:cubicBezTo>
                    <a:cubicBezTo>
                      <a:pt x="99" y="52"/>
                      <a:pt x="99" y="51"/>
                      <a:pt x="98" y="51"/>
                    </a:cubicBezTo>
                    <a:cubicBezTo>
                      <a:pt x="97" y="51"/>
                      <a:pt x="97" y="51"/>
                      <a:pt x="97" y="51"/>
                    </a:cubicBezTo>
                    <a:cubicBezTo>
                      <a:pt x="96" y="50"/>
                      <a:pt x="96" y="50"/>
                      <a:pt x="95" y="49"/>
                    </a:cubicBezTo>
                    <a:cubicBezTo>
                      <a:pt x="95" y="49"/>
                      <a:pt x="95" y="48"/>
                      <a:pt x="95" y="48"/>
                    </a:cubicBezTo>
                    <a:cubicBezTo>
                      <a:pt x="95" y="47"/>
                      <a:pt x="94" y="47"/>
                      <a:pt x="94" y="46"/>
                    </a:cubicBezTo>
                    <a:cubicBezTo>
                      <a:pt x="94" y="45"/>
                      <a:pt x="93" y="45"/>
                      <a:pt x="92" y="44"/>
                    </a:cubicBezTo>
                    <a:cubicBezTo>
                      <a:pt x="91" y="44"/>
                      <a:pt x="91" y="43"/>
                      <a:pt x="91" y="43"/>
                    </a:cubicBezTo>
                    <a:cubicBezTo>
                      <a:pt x="90" y="43"/>
                      <a:pt x="90" y="43"/>
                      <a:pt x="90" y="43"/>
                    </a:cubicBezTo>
                    <a:cubicBezTo>
                      <a:pt x="90" y="42"/>
                      <a:pt x="90" y="42"/>
                      <a:pt x="90" y="41"/>
                    </a:cubicBezTo>
                    <a:cubicBezTo>
                      <a:pt x="89" y="41"/>
                      <a:pt x="89" y="41"/>
                      <a:pt x="88" y="40"/>
                    </a:cubicBezTo>
                    <a:cubicBezTo>
                      <a:pt x="87" y="39"/>
                      <a:pt x="86" y="38"/>
                      <a:pt x="85" y="38"/>
                    </a:cubicBezTo>
                    <a:cubicBezTo>
                      <a:pt x="83" y="36"/>
                      <a:pt x="82" y="34"/>
                      <a:pt x="80" y="32"/>
                    </a:cubicBezTo>
                    <a:cubicBezTo>
                      <a:pt x="80" y="31"/>
                      <a:pt x="80" y="31"/>
                      <a:pt x="80" y="31"/>
                    </a:cubicBezTo>
                    <a:cubicBezTo>
                      <a:pt x="80" y="31"/>
                      <a:pt x="80" y="31"/>
                      <a:pt x="80" y="31"/>
                    </a:cubicBezTo>
                    <a:cubicBezTo>
                      <a:pt x="78" y="31"/>
                      <a:pt x="77" y="30"/>
                      <a:pt x="76" y="29"/>
                    </a:cubicBezTo>
                    <a:cubicBezTo>
                      <a:pt x="76" y="28"/>
                      <a:pt x="76" y="28"/>
                      <a:pt x="76" y="28"/>
                    </a:cubicBezTo>
                    <a:cubicBezTo>
                      <a:pt x="75" y="27"/>
                      <a:pt x="75" y="26"/>
                      <a:pt x="73" y="26"/>
                    </a:cubicBezTo>
                    <a:cubicBezTo>
                      <a:pt x="73" y="26"/>
                      <a:pt x="73" y="26"/>
                      <a:pt x="72" y="25"/>
                    </a:cubicBezTo>
                    <a:cubicBezTo>
                      <a:pt x="72" y="25"/>
                      <a:pt x="71" y="25"/>
                      <a:pt x="71" y="25"/>
                    </a:cubicBezTo>
                    <a:cubicBezTo>
                      <a:pt x="70" y="24"/>
                      <a:pt x="69" y="23"/>
                      <a:pt x="69" y="22"/>
                    </a:cubicBezTo>
                    <a:cubicBezTo>
                      <a:pt x="69" y="22"/>
                      <a:pt x="69" y="22"/>
                      <a:pt x="69" y="22"/>
                    </a:cubicBezTo>
                    <a:cubicBezTo>
                      <a:pt x="69" y="21"/>
                      <a:pt x="69" y="21"/>
                      <a:pt x="69" y="21"/>
                    </a:cubicBezTo>
                    <a:cubicBezTo>
                      <a:pt x="67" y="21"/>
                      <a:pt x="67" y="21"/>
                      <a:pt x="67" y="21"/>
                    </a:cubicBezTo>
                    <a:cubicBezTo>
                      <a:pt x="66" y="21"/>
                      <a:pt x="66" y="21"/>
                      <a:pt x="65" y="21"/>
                    </a:cubicBezTo>
                    <a:cubicBezTo>
                      <a:pt x="65" y="20"/>
                      <a:pt x="64" y="19"/>
                      <a:pt x="64" y="19"/>
                    </a:cubicBezTo>
                    <a:cubicBezTo>
                      <a:pt x="63" y="18"/>
                      <a:pt x="63" y="18"/>
                      <a:pt x="63" y="17"/>
                    </a:cubicBezTo>
                    <a:cubicBezTo>
                      <a:pt x="63" y="17"/>
                      <a:pt x="63" y="17"/>
                      <a:pt x="63" y="17"/>
                    </a:cubicBezTo>
                    <a:cubicBezTo>
                      <a:pt x="62" y="17"/>
                      <a:pt x="62" y="17"/>
                      <a:pt x="62" y="17"/>
                    </a:cubicBezTo>
                    <a:cubicBezTo>
                      <a:pt x="61" y="17"/>
                      <a:pt x="61" y="17"/>
                      <a:pt x="60" y="17"/>
                    </a:cubicBezTo>
                    <a:cubicBezTo>
                      <a:pt x="60" y="16"/>
                      <a:pt x="59" y="16"/>
                      <a:pt x="59" y="15"/>
                    </a:cubicBezTo>
                    <a:cubicBezTo>
                      <a:pt x="59" y="15"/>
                      <a:pt x="59" y="15"/>
                      <a:pt x="59" y="15"/>
                    </a:cubicBezTo>
                    <a:cubicBezTo>
                      <a:pt x="59" y="14"/>
                      <a:pt x="58" y="14"/>
                      <a:pt x="57" y="14"/>
                    </a:cubicBezTo>
                    <a:cubicBezTo>
                      <a:pt x="57" y="14"/>
                      <a:pt x="57" y="14"/>
                      <a:pt x="57" y="14"/>
                    </a:cubicBezTo>
                    <a:cubicBezTo>
                      <a:pt x="56" y="14"/>
                      <a:pt x="56" y="13"/>
                      <a:pt x="56" y="13"/>
                    </a:cubicBezTo>
                    <a:cubicBezTo>
                      <a:pt x="54" y="11"/>
                      <a:pt x="52" y="10"/>
                      <a:pt x="49" y="8"/>
                    </a:cubicBezTo>
                    <a:cubicBezTo>
                      <a:pt x="47" y="7"/>
                      <a:pt x="44" y="6"/>
                      <a:pt x="42" y="4"/>
                    </a:cubicBezTo>
                    <a:cubicBezTo>
                      <a:pt x="40" y="3"/>
                      <a:pt x="38" y="2"/>
                      <a:pt x="36" y="1"/>
                    </a:cubicBezTo>
                    <a:cubicBezTo>
                      <a:pt x="34" y="0"/>
                      <a:pt x="34" y="0"/>
                      <a:pt x="34" y="0"/>
                    </a:cubicBezTo>
                  </a:path>
                </a:pathLst>
              </a:custGeom>
              <a:grpFill/>
              <a:ln w="15875">
                <a:solidFill>
                  <a:sysClr val="window" lastClr="FFFFFF">
                    <a:lumMod val="65000"/>
                  </a:sysClr>
                </a:solidFill>
                <a:prstDash val="solid"/>
                <a:round/>
              </a:ln>
            </p:spPr>
            <p:txBody>
              <a:bodyPr vert="horz" wrap="square" lIns="91440" tIns="45720" rIns="91440" bIns="45720" numCol="1" anchor="t" anchorCtr="0" compatLnSpc="1"/>
              <a:lstStyle/>
              <a:p>
                <a:endParaRPr lang="zh-CN" altLang="en-US">
                  <a:solidFill>
                    <a:prstClr val="black"/>
                  </a:solidFill>
                </a:endParaRPr>
              </a:p>
            </p:txBody>
          </p:sp>
          <p:sp>
            <p:nvSpPr>
              <p:cNvPr id="66" name="Freeform 42"/>
              <p:cNvSpPr>
                <a:spLocks noEditPoints="1"/>
              </p:cNvSpPr>
              <p:nvPr/>
            </p:nvSpPr>
            <p:spPr bwMode="auto">
              <a:xfrm>
                <a:off x="3477" y="1838"/>
                <a:ext cx="322" cy="675"/>
              </a:xfrm>
              <a:custGeom>
                <a:avLst/>
                <a:gdLst>
                  <a:gd name="T0" fmla="*/ 3 w 135"/>
                  <a:gd name="T1" fmla="*/ 78 h 283"/>
                  <a:gd name="T2" fmla="*/ 0 w 135"/>
                  <a:gd name="T3" fmla="*/ 85 h 283"/>
                  <a:gd name="T4" fmla="*/ 9 w 135"/>
                  <a:gd name="T5" fmla="*/ 113 h 283"/>
                  <a:gd name="T6" fmla="*/ 14 w 135"/>
                  <a:gd name="T7" fmla="*/ 116 h 283"/>
                  <a:gd name="T8" fmla="*/ 18 w 135"/>
                  <a:gd name="T9" fmla="*/ 128 h 283"/>
                  <a:gd name="T10" fmla="*/ 25 w 135"/>
                  <a:gd name="T11" fmla="*/ 137 h 283"/>
                  <a:gd name="T12" fmla="*/ 22 w 135"/>
                  <a:gd name="T13" fmla="*/ 150 h 283"/>
                  <a:gd name="T14" fmla="*/ 20 w 135"/>
                  <a:gd name="T15" fmla="*/ 166 h 283"/>
                  <a:gd name="T16" fmla="*/ 29 w 135"/>
                  <a:gd name="T17" fmla="*/ 180 h 283"/>
                  <a:gd name="T18" fmla="*/ 32 w 135"/>
                  <a:gd name="T19" fmla="*/ 192 h 283"/>
                  <a:gd name="T20" fmla="*/ 42 w 135"/>
                  <a:gd name="T21" fmla="*/ 204 h 283"/>
                  <a:gd name="T22" fmla="*/ 48 w 135"/>
                  <a:gd name="T23" fmla="*/ 208 h 283"/>
                  <a:gd name="T24" fmla="*/ 51 w 135"/>
                  <a:gd name="T25" fmla="*/ 218 h 283"/>
                  <a:gd name="T26" fmla="*/ 54 w 135"/>
                  <a:gd name="T27" fmla="*/ 238 h 283"/>
                  <a:gd name="T28" fmla="*/ 57 w 135"/>
                  <a:gd name="T29" fmla="*/ 253 h 283"/>
                  <a:gd name="T30" fmla="*/ 66 w 135"/>
                  <a:gd name="T31" fmla="*/ 265 h 283"/>
                  <a:gd name="T32" fmla="*/ 74 w 135"/>
                  <a:gd name="T33" fmla="*/ 278 h 283"/>
                  <a:gd name="T34" fmla="*/ 80 w 135"/>
                  <a:gd name="T35" fmla="*/ 283 h 283"/>
                  <a:gd name="T36" fmla="*/ 84 w 135"/>
                  <a:gd name="T37" fmla="*/ 275 h 283"/>
                  <a:gd name="T38" fmla="*/ 79 w 135"/>
                  <a:gd name="T39" fmla="*/ 262 h 283"/>
                  <a:gd name="T40" fmla="*/ 85 w 135"/>
                  <a:gd name="T41" fmla="*/ 255 h 283"/>
                  <a:gd name="T42" fmla="*/ 90 w 135"/>
                  <a:gd name="T43" fmla="*/ 244 h 283"/>
                  <a:gd name="T44" fmla="*/ 98 w 135"/>
                  <a:gd name="T45" fmla="*/ 224 h 283"/>
                  <a:gd name="T46" fmla="*/ 111 w 135"/>
                  <a:gd name="T47" fmla="*/ 217 h 283"/>
                  <a:gd name="T48" fmla="*/ 119 w 135"/>
                  <a:gd name="T49" fmla="*/ 210 h 283"/>
                  <a:gd name="T50" fmla="*/ 124 w 135"/>
                  <a:gd name="T51" fmla="*/ 188 h 283"/>
                  <a:gd name="T52" fmla="*/ 134 w 135"/>
                  <a:gd name="T53" fmla="*/ 178 h 283"/>
                  <a:gd name="T54" fmla="*/ 133 w 135"/>
                  <a:gd name="T55" fmla="*/ 166 h 283"/>
                  <a:gd name="T56" fmla="*/ 120 w 135"/>
                  <a:gd name="T57" fmla="*/ 159 h 283"/>
                  <a:gd name="T58" fmla="*/ 104 w 135"/>
                  <a:gd name="T59" fmla="*/ 156 h 283"/>
                  <a:gd name="T60" fmla="*/ 91 w 135"/>
                  <a:gd name="T61" fmla="*/ 153 h 283"/>
                  <a:gd name="T62" fmla="*/ 95 w 135"/>
                  <a:gd name="T63" fmla="*/ 146 h 283"/>
                  <a:gd name="T64" fmla="*/ 85 w 135"/>
                  <a:gd name="T65" fmla="*/ 136 h 283"/>
                  <a:gd name="T66" fmla="*/ 70 w 135"/>
                  <a:gd name="T67" fmla="*/ 129 h 283"/>
                  <a:gd name="T68" fmla="*/ 60 w 135"/>
                  <a:gd name="T69" fmla="*/ 123 h 283"/>
                  <a:gd name="T70" fmla="*/ 44 w 135"/>
                  <a:gd name="T71" fmla="*/ 117 h 283"/>
                  <a:gd name="T72" fmla="*/ 32 w 135"/>
                  <a:gd name="T73" fmla="*/ 120 h 283"/>
                  <a:gd name="T74" fmla="*/ 29 w 135"/>
                  <a:gd name="T75" fmla="*/ 125 h 283"/>
                  <a:gd name="T76" fmla="*/ 20 w 135"/>
                  <a:gd name="T77" fmla="*/ 120 h 283"/>
                  <a:gd name="T78" fmla="*/ 19 w 135"/>
                  <a:gd name="T79" fmla="*/ 106 h 283"/>
                  <a:gd name="T80" fmla="*/ 18 w 135"/>
                  <a:gd name="T81" fmla="*/ 99 h 283"/>
                  <a:gd name="T82" fmla="*/ 14 w 135"/>
                  <a:gd name="T83" fmla="*/ 94 h 283"/>
                  <a:gd name="T84" fmla="*/ 7 w 135"/>
                  <a:gd name="T85" fmla="*/ 96 h 283"/>
                  <a:gd name="T86" fmla="*/ 10 w 135"/>
                  <a:gd name="T87" fmla="*/ 89 h 283"/>
                  <a:gd name="T88" fmla="*/ 15 w 135"/>
                  <a:gd name="T89" fmla="*/ 79 h 283"/>
                  <a:gd name="T90" fmla="*/ 27 w 135"/>
                  <a:gd name="T91" fmla="*/ 71 h 283"/>
                  <a:gd name="T92" fmla="*/ 32 w 135"/>
                  <a:gd name="T93" fmla="*/ 82 h 283"/>
                  <a:gd name="T94" fmla="*/ 39 w 135"/>
                  <a:gd name="T95" fmla="*/ 69 h 283"/>
                  <a:gd name="T96" fmla="*/ 43 w 135"/>
                  <a:gd name="T97" fmla="*/ 63 h 283"/>
                  <a:gd name="T98" fmla="*/ 56 w 135"/>
                  <a:gd name="T99" fmla="*/ 55 h 283"/>
                  <a:gd name="T100" fmla="*/ 68 w 135"/>
                  <a:gd name="T101" fmla="*/ 45 h 283"/>
                  <a:gd name="T102" fmla="*/ 74 w 135"/>
                  <a:gd name="T103" fmla="*/ 37 h 283"/>
                  <a:gd name="T104" fmla="*/ 83 w 135"/>
                  <a:gd name="T105" fmla="*/ 31 h 283"/>
                  <a:gd name="T106" fmla="*/ 80 w 135"/>
                  <a:gd name="T107" fmla="*/ 29 h 283"/>
                  <a:gd name="T108" fmla="*/ 96 w 135"/>
                  <a:gd name="T109" fmla="*/ 24 h 283"/>
                  <a:gd name="T110" fmla="*/ 102 w 135"/>
                  <a:gd name="T111" fmla="*/ 11 h 283"/>
                  <a:gd name="T112" fmla="*/ 96 w 135"/>
                  <a:gd name="T113" fmla="*/ 8 h 283"/>
                  <a:gd name="T114" fmla="*/ 80 w 135"/>
                  <a:gd name="T115" fmla="*/ 18 h 283"/>
                  <a:gd name="T116" fmla="*/ 72 w 135"/>
                  <a:gd name="T117" fmla="*/ 18 h 283"/>
                  <a:gd name="T118" fmla="*/ 76 w 135"/>
                  <a:gd name="T119" fmla="*/ 9 h 283"/>
                  <a:gd name="T120" fmla="*/ 86 w 135"/>
                  <a:gd name="T121" fmla="*/ 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5" h="283">
                    <a:moveTo>
                      <a:pt x="71" y="39"/>
                    </a:moveTo>
                    <a:cubicBezTo>
                      <a:pt x="71" y="39"/>
                      <a:pt x="71" y="39"/>
                      <a:pt x="71" y="39"/>
                    </a:cubicBezTo>
                    <a:cubicBezTo>
                      <a:pt x="71" y="39"/>
                      <a:pt x="71" y="39"/>
                      <a:pt x="71" y="39"/>
                    </a:cubicBezTo>
                    <a:moveTo>
                      <a:pt x="96" y="12"/>
                    </a:moveTo>
                    <a:cubicBezTo>
                      <a:pt x="96" y="12"/>
                      <a:pt x="96" y="12"/>
                      <a:pt x="96" y="12"/>
                    </a:cubicBezTo>
                    <a:moveTo>
                      <a:pt x="86" y="0"/>
                    </a:moveTo>
                    <a:cubicBezTo>
                      <a:pt x="84" y="0"/>
                      <a:pt x="84" y="0"/>
                      <a:pt x="84" y="0"/>
                    </a:cubicBezTo>
                    <a:cubicBezTo>
                      <a:pt x="83" y="0"/>
                      <a:pt x="82" y="0"/>
                      <a:pt x="81" y="0"/>
                    </a:cubicBezTo>
                    <a:cubicBezTo>
                      <a:pt x="72" y="5"/>
                      <a:pt x="63" y="10"/>
                      <a:pt x="56" y="16"/>
                    </a:cubicBezTo>
                    <a:cubicBezTo>
                      <a:pt x="39" y="28"/>
                      <a:pt x="25" y="41"/>
                      <a:pt x="14" y="57"/>
                    </a:cubicBezTo>
                    <a:cubicBezTo>
                      <a:pt x="9" y="63"/>
                      <a:pt x="5" y="69"/>
                      <a:pt x="1" y="76"/>
                    </a:cubicBezTo>
                    <a:cubicBezTo>
                      <a:pt x="0" y="78"/>
                      <a:pt x="0" y="78"/>
                      <a:pt x="0" y="78"/>
                    </a:cubicBezTo>
                    <a:cubicBezTo>
                      <a:pt x="2" y="78"/>
                      <a:pt x="2" y="78"/>
                      <a:pt x="2" y="78"/>
                    </a:cubicBezTo>
                    <a:cubicBezTo>
                      <a:pt x="3" y="78"/>
                      <a:pt x="3" y="78"/>
                      <a:pt x="3" y="78"/>
                    </a:cubicBezTo>
                    <a:cubicBezTo>
                      <a:pt x="3" y="78"/>
                      <a:pt x="3" y="78"/>
                      <a:pt x="3" y="78"/>
                    </a:cubicBezTo>
                    <a:cubicBezTo>
                      <a:pt x="4" y="78"/>
                      <a:pt x="4" y="78"/>
                      <a:pt x="4" y="78"/>
                    </a:cubicBezTo>
                    <a:cubicBezTo>
                      <a:pt x="4" y="78"/>
                      <a:pt x="4" y="78"/>
                      <a:pt x="4" y="78"/>
                    </a:cubicBezTo>
                    <a:cubicBezTo>
                      <a:pt x="4" y="78"/>
                      <a:pt x="4" y="78"/>
                      <a:pt x="4" y="78"/>
                    </a:cubicBezTo>
                    <a:cubicBezTo>
                      <a:pt x="3" y="79"/>
                      <a:pt x="3" y="79"/>
                      <a:pt x="3" y="80"/>
                    </a:cubicBezTo>
                    <a:cubicBezTo>
                      <a:pt x="3" y="82"/>
                      <a:pt x="3" y="82"/>
                      <a:pt x="3" y="82"/>
                    </a:cubicBezTo>
                    <a:cubicBezTo>
                      <a:pt x="3" y="83"/>
                      <a:pt x="2" y="83"/>
                      <a:pt x="2" y="83"/>
                    </a:cubicBezTo>
                    <a:cubicBezTo>
                      <a:pt x="2" y="83"/>
                      <a:pt x="2" y="83"/>
                      <a:pt x="2" y="83"/>
                    </a:cubicBezTo>
                    <a:cubicBezTo>
                      <a:pt x="1" y="83"/>
                      <a:pt x="1" y="83"/>
                      <a:pt x="1" y="83"/>
                    </a:cubicBezTo>
                    <a:cubicBezTo>
                      <a:pt x="1" y="84"/>
                      <a:pt x="1" y="84"/>
                      <a:pt x="1" y="84"/>
                    </a:cubicBezTo>
                    <a:cubicBezTo>
                      <a:pt x="1" y="84"/>
                      <a:pt x="1" y="84"/>
                      <a:pt x="1" y="84"/>
                    </a:cubicBezTo>
                    <a:cubicBezTo>
                      <a:pt x="1" y="85"/>
                      <a:pt x="1" y="86"/>
                      <a:pt x="1" y="86"/>
                    </a:cubicBezTo>
                    <a:cubicBezTo>
                      <a:pt x="1" y="86"/>
                      <a:pt x="1" y="86"/>
                      <a:pt x="1" y="86"/>
                    </a:cubicBezTo>
                    <a:cubicBezTo>
                      <a:pt x="0" y="85"/>
                      <a:pt x="0" y="85"/>
                      <a:pt x="0" y="85"/>
                    </a:cubicBezTo>
                    <a:cubicBezTo>
                      <a:pt x="0" y="105"/>
                      <a:pt x="0" y="105"/>
                      <a:pt x="0" y="105"/>
                    </a:cubicBezTo>
                    <a:cubicBezTo>
                      <a:pt x="0" y="105"/>
                      <a:pt x="0" y="106"/>
                      <a:pt x="1" y="106"/>
                    </a:cubicBezTo>
                    <a:cubicBezTo>
                      <a:pt x="1" y="106"/>
                      <a:pt x="1" y="106"/>
                      <a:pt x="1" y="106"/>
                    </a:cubicBezTo>
                    <a:cubicBezTo>
                      <a:pt x="2" y="107"/>
                      <a:pt x="2" y="107"/>
                      <a:pt x="2" y="107"/>
                    </a:cubicBezTo>
                    <a:cubicBezTo>
                      <a:pt x="2" y="107"/>
                      <a:pt x="2" y="107"/>
                      <a:pt x="2" y="107"/>
                    </a:cubicBezTo>
                    <a:cubicBezTo>
                      <a:pt x="3" y="108"/>
                      <a:pt x="4" y="108"/>
                      <a:pt x="4" y="108"/>
                    </a:cubicBezTo>
                    <a:cubicBezTo>
                      <a:pt x="5" y="108"/>
                      <a:pt x="5" y="108"/>
                      <a:pt x="5" y="108"/>
                    </a:cubicBezTo>
                    <a:cubicBezTo>
                      <a:pt x="5" y="108"/>
                      <a:pt x="5" y="108"/>
                      <a:pt x="5" y="108"/>
                    </a:cubicBezTo>
                    <a:cubicBezTo>
                      <a:pt x="6" y="109"/>
                      <a:pt x="6" y="109"/>
                      <a:pt x="6" y="109"/>
                    </a:cubicBezTo>
                    <a:cubicBezTo>
                      <a:pt x="5" y="109"/>
                      <a:pt x="5" y="109"/>
                      <a:pt x="5" y="109"/>
                    </a:cubicBezTo>
                    <a:cubicBezTo>
                      <a:pt x="5" y="110"/>
                      <a:pt x="6" y="110"/>
                      <a:pt x="6" y="111"/>
                    </a:cubicBezTo>
                    <a:cubicBezTo>
                      <a:pt x="7" y="111"/>
                      <a:pt x="7" y="111"/>
                      <a:pt x="7" y="111"/>
                    </a:cubicBezTo>
                    <a:cubicBezTo>
                      <a:pt x="7" y="111"/>
                      <a:pt x="8" y="112"/>
                      <a:pt x="8" y="113"/>
                    </a:cubicBezTo>
                    <a:cubicBezTo>
                      <a:pt x="9" y="113"/>
                      <a:pt x="9" y="113"/>
                      <a:pt x="9" y="113"/>
                    </a:cubicBezTo>
                    <a:cubicBezTo>
                      <a:pt x="9" y="113"/>
                      <a:pt x="9" y="113"/>
                      <a:pt x="9" y="113"/>
                    </a:cubicBezTo>
                    <a:cubicBezTo>
                      <a:pt x="10" y="113"/>
                      <a:pt x="10" y="113"/>
                      <a:pt x="10" y="113"/>
                    </a:cubicBezTo>
                    <a:cubicBezTo>
                      <a:pt x="10" y="113"/>
                      <a:pt x="10" y="113"/>
                      <a:pt x="10" y="113"/>
                    </a:cubicBezTo>
                    <a:cubicBezTo>
                      <a:pt x="11" y="113"/>
                      <a:pt x="11" y="114"/>
                      <a:pt x="11" y="114"/>
                    </a:cubicBezTo>
                    <a:cubicBezTo>
                      <a:pt x="11" y="114"/>
                      <a:pt x="11" y="114"/>
                      <a:pt x="11" y="114"/>
                    </a:cubicBezTo>
                    <a:cubicBezTo>
                      <a:pt x="11" y="114"/>
                      <a:pt x="11" y="114"/>
                      <a:pt x="11" y="114"/>
                    </a:cubicBezTo>
                    <a:cubicBezTo>
                      <a:pt x="11" y="115"/>
                      <a:pt x="11" y="115"/>
                      <a:pt x="11" y="115"/>
                    </a:cubicBezTo>
                    <a:cubicBezTo>
                      <a:pt x="12" y="115"/>
                      <a:pt x="12" y="115"/>
                      <a:pt x="12" y="115"/>
                    </a:cubicBezTo>
                    <a:cubicBezTo>
                      <a:pt x="12" y="115"/>
                      <a:pt x="13" y="115"/>
                      <a:pt x="13" y="115"/>
                    </a:cubicBezTo>
                    <a:cubicBezTo>
                      <a:pt x="13" y="115"/>
                      <a:pt x="13" y="115"/>
                      <a:pt x="13" y="115"/>
                    </a:cubicBezTo>
                    <a:cubicBezTo>
                      <a:pt x="13" y="115"/>
                      <a:pt x="13" y="115"/>
                      <a:pt x="13" y="115"/>
                    </a:cubicBezTo>
                    <a:cubicBezTo>
                      <a:pt x="12" y="116"/>
                      <a:pt x="12" y="116"/>
                      <a:pt x="12" y="116"/>
                    </a:cubicBezTo>
                    <a:cubicBezTo>
                      <a:pt x="13" y="116"/>
                      <a:pt x="13" y="116"/>
                      <a:pt x="13" y="116"/>
                    </a:cubicBezTo>
                    <a:cubicBezTo>
                      <a:pt x="14" y="116"/>
                      <a:pt x="14" y="116"/>
                      <a:pt x="14" y="116"/>
                    </a:cubicBezTo>
                    <a:cubicBezTo>
                      <a:pt x="14" y="117"/>
                      <a:pt x="14" y="117"/>
                      <a:pt x="14" y="117"/>
                    </a:cubicBezTo>
                    <a:cubicBezTo>
                      <a:pt x="14" y="117"/>
                      <a:pt x="14" y="118"/>
                      <a:pt x="15" y="119"/>
                    </a:cubicBezTo>
                    <a:cubicBezTo>
                      <a:pt x="15" y="119"/>
                      <a:pt x="15" y="119"/>
                      <a:pt x="15" y="119"/>
                    </a:cubicBezTo>
                    <a:cubicBezTo>
                      <a:pt x="15" y="120"/>
                      <a:pt x="15" y="120"/>
                      <a:pt x="15" y="120"/>
                    </a:cubicBezTo>
                    <a:cubicBezTo>
                      <a:pt x="16" y="120"/>
                      <a:pt x="16" y="120"/>
                      <a:pt x="16" y="120"/>
                    </a:cubicBezTo>
                    <a:cubicBezTo>
                      <a:pt x="16" y="121"/>
                      <a:pt x="16" y="121"/>
                      <a:pt x="16" y="121"/>
                    </a:cubicBezTo>
                    <a:cubicBezTo>
                      <a:pt x="17" y="121"/>
                      <a:pt x="17" y="121"/>
                      <a:pt x="17" y="121"/>
                    </a:cubicBezTo>
                    <a:cubicBezTo>
                      <a:pt x="17" y="122"/>
                      <a:pt x="17" y="123"/>
                      <a:pt x="17" y="124"/>
                    </a:cubicBezTo>
                    <a:cubicBezTo>
                      <a:pt x="17" y="124"/>
                      <a:pt x="17" y="124"/>
                      <a:pt x="17" y="125"/>
                    </a:cubicBezTo>
                    <a:cubicBezTo>
                      <a:pt x="17" y="125"/>
                      <a:pt x="17" y="125"/>
                      <a:pt x="17" y="125"/>
                    </a:cubicBezTo>
                    <a:cubicBezTo>
                      <a:pt x="17" y="126"/>
                      <a:pt x="17" y="126"/>
                      <a:pt x="17" y="126"/>
                    </a:cubicBezTo>
                    <a:cubicBezTo>
                      <a:pt x="17" y="126"/>
                      <a:pt x="17" y="126"/>
                      <a:pt x="17" y="126"/>
                    </a:cubicBezTo>
                    <a:cubicBezTo>
                      <a:pt x="17" y="127"/>
                      <a:pt x="17" y="128"/>
                      <a:pt x="18" y="128"/>
                    </a:cubicBezTo>
                    <a:cubicBezTo>
                      <a:pt x="18" y="128"/>
                      <a:pt x="18" y="128"/>
                      <a:pt x="18" y="128"/>
                    </a:cubicBezTo>
                    <a:cubicBezTo>
                      <a:pt x="18" y="128"/>
                      <a:pt x="18" y="128"/>
                      <a:pt x="18" y="128"/>
                    </a:cubicBezTo>
                    <a:cubicBezTo>
                      <a:pt x="18" y="128"/>
                      <a:pt x="18" y="128"/>
                      <a:pt x="18" y="128"/>
                    </a:cubicBezTo>
                    <a:cubicBezTo>
                      <a:pt x="18" y="128"/>
                      <a:pt x="18" y="128"/>
                      <a:pt x="18" y="128"/>
                    </a:cubicBezTo>
                    <a:cubicBezTo>
                      <a:pt x="18" y="129"/>
                      <a:pt x="18" y="129"/>
                      <a:pt x="18" y="129"/>
                    </a:cubicBezTo>
                    <a:cubicBezTo>
                      <a:pt x="23" y="129"/>
                      <a:pt x="23" y="129"/>
                      <a:pt x="23" y="129"/>
                    </a:cubicBezTo>
                    <a:cubicBezTo>
                      <a:pt x="23" y="129"/>
                      <a:pt x="23" y="129"/>
                      <a:pt x="23" y="129"/>
                    </a:cubicBezTo>
                    <a:cubicBezTo>
                      <a:pt x="23" y="129"/>
                      <a:pt x="23" y="129"/>
                      <a:pt x="23" y="129"/>
                    </a:cubicBezTo>
                    <a:cubicBezTo>
                      <a:pt x="24" y="129"/>
                      <a:pt x="24" y="129"/>
                      <a:pt x="24" y="129"/>
                    </a:cubicBezTo>
                    <a:cubicBezTo>
                      <a:pt x="24" y="131"/>
                      <a:pt x="24" y="131"/>
                      <a:pt x="24" y="131"/>
                    </a:cubicBezTo>
                    <a:cubicBezTo>
                      <a:pt x="24" y="132"/>
                      <a:pt x="25" y="132"/>
                      <a:pt x="25" y="132"/>
                    </a:cubicBezTo>
                    <a:cubicBezTo>
                      <a:pt x="25" y="132"/>
                      <a:pt x="25" y="132"/>
                      <a:pt x="25" y="132"/>
                    </a:cubicBezTo>
                    <a:cubicBezTo>
                      <a:pt x="26" y="133"/>
                      <a:pt x="26" y="134"/>
                      <a:pt x="26" y="135"/>
                    </a:cubicBezTo>
                    <a:cubicBezTo>
                      <a:pt x="25" y="135"/>
                      <a:pt x="25" y="135"/>
                      <a:pt x="25" y="135"/>
                    </a:cubicBezTo>
                    <a:cubicBezTo>
                      <a:pt x="25" y="137"/>
                      <a:pt x="25" y="137"/>
                      <a:pt x="25" y="137"/>
                    </a:cubicBezTo>
                    <a:cubicBezTo>
                      <a:pt x="27" y="136"/>
                      <a:pt x="27" y="136"/>
                      <a:pt x="27" y="136"/>
                    </a:cubicBezTo>
                    <a:cubicBezTo>
                      <a:pt x="27" y="136"/>
                      <a:pt x="27" y="137"/>
                      <a:pt x="27" y="138"/>
                    </a:cubicBezTo>
                    <a:cubicBezTo>
                      <a:pt x="27" y="139"/>
                      <a:pt x="27" y="140"/>
                      <a:pt x="27" y="140"/>
                    </a:cubicBezTo>
                    <a:cubicBezTo>
                      <a:pt x="25" y="140"/>
                      <a:pt x="25" y="140"/>
                      <a:pt x="25" y="140"/>
                    </a:cubicBezTo>
                    <a:cubicBezTo>
                      <a:pt x="26" y="145"/>
                      <a:pt x="26" y="145"/>
                      <a:pt x="26" y="145"/>
                    </a:cubicBezTo>
                    <a:cubicBezTo>
                      <a:pt x="25" y="146"/>
                      <a:pt x="25" y="146"/>
                      <a:pt x="25" y="146"/>
                    </a:cubicBezTo>
                    <a:cubicBezTo>
                      <a:pt x="25" y="146"/>
                      <a:pt x="25" y="146"/>
                      <a:pt x="25" y="146"/>
                    </a:cubicBezTo>
                    <a:cubicBezTo>
                      <a:pt x="24" y="146"/>
                      <a:pt x="24" y="146"/>
                      <a:pt x="24" y="146"/>
                    </a:cubicBezTo>
                    <a:cubicBezTo>
                      <a:pt x="24" y="147"/>
                      <a:pt x="24" y="147"/>
                      <a:pt x="24" y="147"/>
                    </a:cubicBezTo>
                    <a:cubicBezTo>
                      <a:pt x="24" y="147"/>
                      <a:pt x="24" y="147"/>
                      <a:pt x="24" y="148"/>
                    </a:cubicBezTo>
                    <a:cubicBezTo>
                      <a:pt x="23" y="148"/>
                      <a:pt x="23" y="149"/>
                      <a:pt x="23" y="149"/>
                    </a:cubicBezTo>
                    <a:cubicBezTo>
                      <a:pt x="23" y="150"/>
                      <a:pt x="23" y="150"/>
                      <a:pt x="23" y="150"/>
                    </a:cubicBezTo>
                    <a:cubicBezTo>
                      <a:pt x="22" y="150"/>
                      <a:pt x="22" y="150"/>
                      <a:pt x="22" y="150"/>
                    </a:cubicBezTo>
                    <a:cubicBezTo>
                      <a:pt x="22" y="150"/>
                      <a:pt x="22" y="150"/>
                      <a:pt x="22" y="150"/>
                    </a:cubicBezTo>
                    <a:cubicBezTo>
                      <a:pt x="21" y="150"/>
                      <a:pt x="21" y="150"/>
                      <a:pt x="21" y="150"/>
                    </a:cubicBezTo>
                    <a:cubicBezTo>
                      <a:pt x="21" y="153"/>
                      <a:pt x="21" y="153"/>
                      <a:pt x="21" y="153"/>
                    </a:cubicBezTo>
                    <a:cubicBezTo>
                      <a:pt x="21" y="154"/>
                      <a:pt x="21" y="154"/>
                      <a:pt x="21" y="154"/>
                    </a:cubicBezTo>
                    <a:cubicBezTo>
                      <a:pt x="21" y="155"/>
                      <a:pt x="21" y="156"/>
                      <a:pt x="22" y="156"/>
                    </a:cubicBezTo>
                    <a:cubicBezTo>
                      <a:pt x="22" y="157"/>
                      <a:pt x="22" y="157"/>
                      <a:pt x="22" y="157"/>
                    </a:cubicBezTo>
                    <a:cubicBezTo>
                      <a:pt x="22" y="157"/>
                      <a:pt x="22" y="157"/>
                      <a:pt x="22" y="157"/>
                    </a:cubicBezTo>
                    <a:cubicBezTo>
                      <a:pt x="22" y="157"/>
                      <a:pt x="22" y="157"/>
                      <a:pt x="22" y="157"/>
                    </a:cubicBezTo>
                    <a:cubicBezTo>
                      <a:pt x="21" y="158"/>
                      <a:pt x="21" y="158"/>
                      <a:pt x="21" y="159"/>
                    </a:cubicBezTo>
                    <a:cubicBezTo>
                      <a:pt x="21" y="159"/>
                      <a:pt x="21" y="159"/>
                      <a:pt x="21" y="159"/>
                    </a:cubicBezTo>
                    <a:cubicBezTo>
                      <a:pt x="21" y="160"/>
                      <a:pt x="21" y="160"/>
                      <a:pt x="21" y="160"/>
                    </a:cubicBezTo>
                    <a:cubicBezTo>
                      <a:pt x="21" y="160"/>
                      <a:pt x="21" y="160"/>
                      <a:pt x="21" y="160"/>
                    </a:cubicBezTo>
                    <a:cubicBezTo>
                      <a:pt x="20" y="160"/>
                      <a:pt x="20" y="160"/>
                      <a:pt x="20" y="160"/>
                    </a:cubicBezTo>
                    <a:cubicBezTo>
                      <a:pt x="20" y="165"/>
                      <a:pt x="20" y="165"/>
                      <a:pt x="20" y="165"/>
                    </a:cubicBezTo>
                    <a:cubicBezTo>
                      <a:pt x="20" y="166"/>
                      <a:pt x="20" y="166"/>
                      <a:pt x="20" y="166"/>
                    </a:cubicBezTo>
                    <a:cubicBezTo>
                      <a:pt x="20" y="166"/>
                      <a:pt x="20" y="168"/>
                      <a:pt x="21" y="168"/>
                    </a:cubicBezTo>
                    <a:cubicBezTo>
                      <a:pt x="21" y="168"/>
                      <a:pt x="21" y="168"/>
                      <a:pt x="22" y="169"/>
                    </a:cubicBezTo>
                    <a:cubicBezTo>
                      <a:pt x="23" y="169"/>
                      <a:pt x="24" y="171"/>
                      <a:pt x="24" y="172"/>
                    </a:cubicBezTo>
                    <a:cubicBezTo>
                      <a:pt x="24" y="172"/>
                      <a:pt x="25" y="173"/>
                      <a:pt x="25" y="173"/>
                    </a:cubicBezTo>
                    <a:cubicBezTo>
                      <a:pt x="25" y="174"/>
                      <a:pt x="25" y="174"/>
                      <a:pt x="26" y="175"/>
                    </a:cubicBezTo>
                    <a:cubicBezTo>
                      <a:pt x="26" y="175"/>
                      <a:pt x="26" y="176"/>
                      <a:pt x="27" y="176"/>
                    </a:cubicBezTo>
                    <a:cubicBezTo>
                      <a:pt x="27" y="177"/>
                      <a:pt x="27" y="177"/>
                      <a:pt x="27" y="177"/>
                    </a:cubicBezTo>
                    <a:cubicBezTo>
                      <a:pt x="27" y="178"/>
                      <a:pt x="27" y="178"/>
                      <a:pt x="28" y="178"/>
                    </a:cubicBezTo>
                    <a:cubicBezTo>
                      <a:pt x="28" y="178"/>
                      <a:pt x="28" y="178"/>
                      <a:pt x="28" y="178"/>
                    </a:cubicBezTo>
                    <a:cubicBezTo>
                      <a:pt x="28" y="178"/>
                      <a:pt x="28" y="178"/>
                      <a:pt x="28" y="178"/>
                    </a:cubicBezTo>
                    <a:cubicBezTo>
                      <a:pt x="28" y="179"/>
                      <a:pt x="28" y="179"/>
                      <a:pt x="28" y="179"/>
                    </a:cubicBezTo>
                    <a:cubicBezTo>
                      <a:pt x="28" y="179"/>
                      <a:pt x="28" y="179"/>
                      <a:pt x="28" y="179"/>
                    </a:cubicBezTo>
                    <a:cubicBezTo>
                      <a:pt x="28" y="179"/>
                      <a:pt x="28" y="179"/>
                      <a:pt x="28" y="179"/>
                    </a:cubicBezTo>
                    <a:cubicBezTo>
                      <a:pt x="28" y="180"/>
                      <a:pt x="28" y="180"/>
                      <a:pt x="29" y="180"/>
                    </a:cubicBezTo>
                    <a:cubicBezTo>
                      <a:pt x="29" y="181"/>
                      <a:pt x="29" y="181"/>
                      <a:pt x="29" y="181"/>
                    </a:cubicBezTo>
                    <a:cubicBezTo>
                      <a:pt x="30" y="181"/>
                      <a:pt x="30" y="181"/>
                      <a:pt x="30" y="181"/>
                    </a:cubicBezTo>
                    <a:cubicBezTo>
                      <a:pt x="30" y="182"/>
                      <a:pt x="30" y="182"/>
                      <a:pt x="30" y="182"/>
                    </a:cubicBezTo>
                    <a:cubicBezTo>
                      <a:pt x="30" y="183"/>
                      <a:pt x="30" y="183"/>
                      <a:pt x="30" y="183"/>
                    </a:cubicBezTo>
                    <a:cubicBezTo>
                      <a:pt x="30" y="184"/>
                      <a:pt x="30" y="184"/>
                      <a:pt x="30" y="184"/>
                    </a:cubicBezTo>
                    <a:cubicBezTo>
                      <a:pt x="31" y="184"/>
                      <a:pt x="31" y="184"/>
                      <a:pt x="31" y="184"/>
                    </a:cubicBezTo>
                    <a:cubicBezTo>
                      <a:pt x="31" y="184"/>
                      <a:pt x="31" y="184"/>
                      <a:pt x="31" y="184"/>
                    </a:cubicBezTo>
                    <a:cubicBezTo>
                      <a:pt x="31" y="184"/>
                      <a:pt x="31" y="184"/>
                      <a:pt x="31" y="184"/>
                    </a:cubicBezTo>
                    <a:cubicBezTo>
                      <a:pt x="32" y="184"/>
                      <a:pt x="31" y="186"/>
                      <a:pt x="31" y="187"/>
                    </a:cubicBezTo>
                    <a:cubicBezTo>
                      <a:pt x="31" y="188"/>
                      <a:pt x="31" y="189"/>
                      <a:pt x="31" y="189"/>
                    </a:cubicBezTo>
                    <a:cubicBezTo>
                      <a:pt x="31" y="190"/>
                      <a:pt x="31" y="190"/>
                      <a:pt x="31" y="190"/>
                    </a:cubicBezTo>
                    <a:cubicBezTo>
                      <a:pt x="31" y="190"/>
                      <a:pt x="31" y="190"/>
                      <a:pt x="31" y="190"/>
                    </a:cubicBezTo>
                    <a:cubicBezTo>
                      <a:pt x="31" y="192"/>
                      <a:pt x="31" y="192"/>
                      <a:pt x="31" y="192"/>
                    </a:cubicBezTo>
                    <a:cubicBezTo>
                      <a:pt x="32" y="192"/>
                      <a:pt x="32" y="192"/>
                      <a:pt x="32" y="192"/>
                    </a:cubicBezTo>
                    <a:cubicBezTo>
                      <a:pt x="33" y="192"/>
                      <a:pt x="33" y="192"/>
                      <a:pt x="33" y="192"/>
                    </a:cubicBezTo>
                    <a:cubicBezTo>
                      <a:pt x="33" y="193"/>
                      <a:pt x="33" y="193"/>
                      <a:pt x="34" y="194"/>
                    </a:cubicBezTo>
                    <a:cubicBezTo>
                      <a:pt x="34" y="194"/>
                      <a:pt x="34" y="195"/>
                      <a:pt x="34" y="195"/>
                    </a:cubicBezTo>
                    <a:cubicBezTo>
                      <a:pt x="34" y="195"/>
                      <a:pt x="34" y="195"/>
                      <a:pt x="34" y="195"/>
                    </a:cubicBezTo>
                    <a:cubicBezTo>
                      <a:pt x="34" y="196"/>
                      <a:pt x="34" y="196"/>
                      <a:pt x="35" y="197"/>
                    </a:cubicBezTo>
                    <a:cubicBezTo>
                      <a:pt x="35" y="197"/>
                      <a:pt x="35" y="197"/>
                      <a:pt x="35" y="197"/>
                    </a:cubicBezTo>
                    <a:cubicBezTo>
                      <a:pt x="36" y="197"/>
                      <a:pt x="36" y="198"/>
                      <a:pt x="36" y="198"/>
                    </a:cubicBezTo>
                    <a:cubicBezTo>
                      <a:pt x="35" y="199"/>
                      <a:pt x="35" y="199"/>
                      <a:pt x="35" y="199"/>
                    </a:cubicBezTo>
                    <a:cubicBezTo>
                      <a:pt x="41" y="199"/>
                      <a:pt x="41" y="199"/>
                      <a:pt x="41" y="199"/>
                    </a:cubicBezTo>
                    <a:cubicBezTo>
                      <a:pt x="41" y="200"/>
                      <a:pt x="41" y="200"/>
                      <a:pt x="41" y="200"/>
                    </a:cubicBezTo>
                    <a:cubicBezTo>
                      <a:pt x="41" y="200"/>
                      <a:pt x="41" y="200"/>
                      <a:pt x="41" y="200"/>
                    </a:cubicBezTo>
                    <a:cubicBezTo>
                      <a:pt x="41" y="200"/>
                      <a:pt x="41" y="200"/>
                      <a:pt x="41" y="200"/>
                    </a:cubicBezTo>
                    <a:cubicBezTo>
                      <a:pt x="41" y="202"/>
                      <a:pt x="41" y="202"/>
                      <a:pt x="41" y="202"/>
                    </a:cubicBezTo>
                    <a:cubicBezTo>
                      <a:pt x="41" y="203"/>
                      <a:pt x="42" y="204"/>
                      <a:pt x="42" y="204"/>
                    </a:cubicBezTo>
                    <a:cubicBezTo>
                      <a:pt x="43" y="204"/>
                      <a:pt x="43" y="204"/>
                      <a:pt x="43" y="204"/>
                    </a:cubicBezTo>
                    <a:cubicBezTo>
                      <a:pt x="43" y="204"/>
                      <a:pt x="43" y="204"/>
                      <a:pt x="43" y="204"/>
                    </a:cubicBezTo>
                    <a:cubicBezTo>
                      <a:pt x="43" y="204"/>
                      <a:pt x="43" y="204"/>
                      <a:pt x="43" y="204"/>
                    </a:cubicBezTo>
                    <a:cubicBezTo>
                      <a:pt x="44" y="204"/>
                      <a:pt x="44" y="204"/>
                      <a:pt x="44" y="204"/>
                    </a:cubicBezTo>
                    <a:cubicBezTo>
                      <a:pt x="44" y="204"/>
                      <a:pt x="44" y="204"/>
                      <a:pt x="44" y="204"/>
                    </a:cubicBezTo>
                    <a:cubicBezTo>
                      <a:pt x="45" y="204"/>
                      <a:pt x="45" y="204"/>
                      <a:pt x="46" y="204"/>
                    </a:cubicBezTo>
                    <a:cubicBezTo>
                      <a:pt x="46" y="205"/>
                      <a:pt x="46" y="205"/>
                      <a:pt x="47" y="205"/>
                    </a:cubicBezTo>
                    <a:cubicBezTo>
                      <a:pt x="47" y="205"/>
                      <a:pt x="47" y="205"/>
                      <a:pt x="47" y="205"/>
                    </a:cubicBezTo>
                    <a:cubicBezTo>
                      <a:pt x="47" y="205"/>
                      <a:pt x="47" y="205"/>
                      <a:pt x="47" y="205"/>
                    </a:cubicBezTo>
                    <a:cubicBezTo>
                      <a:pt x="48" y="205"/>
                      <a:pt x="48" y="205"/>
                      <a:pt x="48" y="205"/>
                    </a:cubicBezTo>
                    <a:cubicBezTo>
                      <a:pt x="48" y="205"/>
                      <a:pt x="48" y="205"/>
                      <a:pt x="48" y="205"/>
                    </a:cubicBezTo>
                    <a:cubicBezTo>
                      <a:pt x="48" y="205"/>
                      <a:pt x="48" y="205"/>
                      <a:pt x="48" y="205"/>
                    </a:cubicBezTo>
                    <a:cubicBezTo>
                      <a:pt x="49" y="206"/>
                      <a:pt x="49" y="206"/>
                      <a:pt x="49" y="206"/>
                    </a:cubicBezTo>
                    <a:cubicBezTo>
                      <a:pt x="49" y="207"/>
                      <a:pt x="49" y="207"/>
                      <a:pt x="48" y="208"/>
                    </a:cubicBezTo>
                    <a:cubicBezTo>
                      <a:pt x="48" y="209"/>
                      <a:pt x="48" y="210"/>
                      <a:pt x="48" y="210"/>
                    </a:cubicBezTo>
                    <a:cubicBezTo>
                      <a:pt x="48" y="211"/>
                      <a:pt x="48" y="211"/>
                      <a:pt x="48" y="212"/>
                    </a:cubicBezTo>
                    <a:cubicBezTo>
                      <a:pt x="48" y="212"/>
                      <a:pt x="48" y="212"/>
                      <a:pt x="48" y="212"/>
                    </a:cubicBezTo>
                    <a:cubicBezTo>
                      <a:pt x="48" y="212"/>
                      <a:pt x="48" y="214"/>
                      <a:pt x="49" y="214"/>
                    </a:cubicBezTo>
                    <a:cubicBezTo>
                      <a:pt x="50" y="214"/>
                      <a:pt x="50" y="214"/>
                      <a:pt x="50" y="214"/>
                    </a:cubicBezTo>
                    <a:cubicBezTo>
                      <a:pt x="50" y="214"/>
                      <a:pt x="50" y="214"/>
                      <a:pt x="50" y="214"/>
                    </a:cubicBezTo>
                    <a:cubicBezTo>
                      <a:pt x="50" y="215"/>
                      <a:pt x="50" y="215"/>
                      <a:pt x="50" y="215"/>
                    </a:cubicBezTo>
                    <a:cubicBezTo>
                      <a:pt x="50" y="215"/>
                      <a:pt x="50" y="215"/>
                      <a:pt x="50" y="215"/>
                    </a:cubicBezTo>
                    <a:cubicBezTo>
                      <a:pt x="50" y="215"/>
                      <a:pt x="50" y="215"/>
                      <a:pt x="50" y="215"/>
                    </a:cubicBezTo>
                    <a:cubicBezTo>
                      <a:pt x="50" y="215"/>
                      <a:pt x="50" y="216"/>
                      <a:pt x="50" y="216"/>
                    </a:cubicBezTo>
                    <a:cubicBezTo>
                      <a:pt x="50" y="216"/>
                      <a:pt x="50" y="217"/>
                      <a:pt x="51" y="217"/>
                    </a:cubicBezTo>
                    <a:cubicBezTo>
                      <a:pt x="51" y="217"/>
                      <a:pt x="51" y="217"/>
                      <a:pt x="51" y="217"/>
                    </a:cubicBezTo>
                    <a:cubicBezTo>
                      <a:pt x="51" y="217"/>
                      <a:pt x="51" y="217"/>
                      <a:pt x="51" y="217"/>
                    </a:cubicBezTo>
                    <a:cubicBezTo>
                      <a:pt x="51" y="217"/>
                      <a:pt x="51" y="217"/>
                      <a:pt x="51" y="218"/>
                    </a:cubicBezTo>
                    <a:cubicBezTo>
                      <a:pt x="51" y="219"/>
                      <a:pt x="51" y="219"/>
                      <a:pt x="51" y="219"/>
                    </a:cubicBezTo>
                    <a:cubicBezTo>
                      <a:pt x="51" y="219"/>
                      <a:pt x="51" y="219"/>
                      <a:pt x="51" y="219"/>
                    </a:cubicBezTo>
                    <a:cubicBezTo>
                      <a:pt x="52" y="220"/>
                      <a:pt x="52" y="220"/>
                      <a:pt x="52" y="220"/>
                    </a:cubicBezTo>
                    <a:cubicBezTo>
                      <a:pt x="53" y="220"/>
                      <a:pt x="53" y="220"/>
                      <a:pt x="53" y="220"/>
                    </a:cubicBezTo>
                    <a:cubicBezTo>
                      <a:pt x="53" y="220"/>
                      <a:pt x="53" y="221"/>
                      <a:pt x="53" y="221"/>
                    </a:cubicBezTo>
                    <a:cubicBezTo>
                      <a:pt x="53" y="222"/>
                      <a:pt x="53" y="222"/>
                      <a:pt x="53" y="223"/>
                    </a:cubicBezTo>
                    <a:cubicBezTo>
                      <a:pt x="53" y="223"/>
                      <a:pt x="53" y="224"/>
                      <a:pt x="53" y="225"/>
                    </a:cubicBezTo>
                    <a:cubicBezTo>
                      <a:pt x="53" y="236"/>
                      <a:pt x="53" y="236"/>
                      <a:pt x="53" y="236"/>
                    </a:cubicBezTo>
                    <a:cubicBezTo>
                      <a:pt x="53" y="237"/>
                      <a:pt x="53" y="237"/>
                      <a:pt x="53" y="237"/>
                    </a:cubicBezTo>
                    <a:cubicBezTo>
                      <a:pt x="54" y="237"/>
                      <a:pt x="54" y="237"/>
                      <a:pt x="54" y="237"/>
                    </a:cubicBezTo>
                    <a:cubicBezTo>
                      <a:pt x="54" y="237"/>
                      <a:pt x="54" y="237"/>
                      <a:pt x="54" y="237"/>
                    </a:cubicBezTo>
                    <a:cubicBezTo>
                      <a:pt x="54" y="237"/>
                      <a:pt x="54" y="237"/>
                      <a:pt x="54" y="237"/>
                    </a:cubicBezTo>
                    <a:cubicBezTo>
                      <a:pt x="54" y="237"/>
                      <a:pt x="54" y="237"/>
                      <a:pt x="54" y="237"/>
                    </a:cubicBezTo>
                    <a:cubicBezTo>
                      <a:pt x="54" y="238"/>
                      <a:pt x="54" y="238"/>
                      <a:pt x="54" y="238"/>
                    </a:cubicBezTo>
                    <a:cubicBezTo>
                      <a:pt x="54" y="239"/>
                      <a:pt x="54" y="239"/>
                      <a:pt x="55" y="240"/>
                    </a:cubicBezTo>
                    <a:cubicBezTo>
                      <a:pt x="55" y="240"/>
                      <a:pt x="55" y="240"/>
                      <a:pt x="55" y="240"/>
                    </a:cubicBezTo>
                    <a:cubicBezTo>
                      <a:pt x="56" y="240"/>
                      <a:pt x="56" y="241"/>
                      <a:pt x="56" y="241"/>
                    </a:cubicBezTo>
                    <a:cubicBezTo>
                      <a:pt x="56" y="242"/>
                      <a:pt x="56" y="243"/>
                      <a:pt x="56" y="244"/>
                    </a:cubicBezTo>
                    <a:cubicBezTo>
                      <a:pt x="56" y="245"/>
                      <a:pt x="56" y="245"/>
                      <a:pt x="56" y="246"/>
                    </a:cubicBezTo>
                    <a:cubicBezTo>
                      <a:pt x="56" y="247"/>
                      <a:pt x="56" y="247"/>
                      <a:pt x="56" y="247"/>
                    </a:cubicBezTo>
                    <a:cubicBezTo>
                      <a:pt x="57" y="247"/>
                      <a:pt x="57" y="247"/>
                      <a:pt x="57" y="247"/>
                    </a:cubicBezTo>
                    <a:cubicBezTo>
                      <a:pt x="57" y="247"/>
                      <a:pt x="57" y="247"/>
                      <a:pt x="57" y="247"/>
                    </a:cubicBezTo>
                    <a:cubicBezTo>
                      <a:pt x="57" y="247"/>
                      <a:pt x="57" y="247"/>
                      <a:pt x="57" y="247"/>
                    </a:cubicBezTo>
                    <a:cubicBezTo>
                      <a:pt x="57" y="247"/>
                      <a:pt x="57" y="247"/>
                      <a:pt x="57" y="249"/>
                    </a:cubicBezTo>
                    <a:cubicBezTo>
                      <a:pt x="57" y="249"/>
                      <a:pt x="57" y="249"/>
                      <a:pt x="57" y="250"/>
                    </a:cubicBezTo>
                    <a:cubicBezTo>
                      <a:pt x="57" y="250"/>
                      <a:pt x="57" y="251"/>
                      <a:pt x="57" y="251"/>
                    </a:cubicBezTo>
                    <a:cubicBezTo>
                      <a:pt x="57" y="251"/>
                      <a:pt x="57" y="252"/>
                      <a:pt x="57" y="252"/>
                    </a:cubicBezTo>
                    <a:cubicBezTo>
                      <a:pt x="57" y="253"/>
                      <a:pt x="57" y="253"/>
                      <a:pt x="57" y="253"/>
                    </a:cubicBezTo>
                    <a:cubicBezTo>
                      <a:pt x="57" y="255"/>
                      <a:pt x="58" y="257"/>
                      <a:pt x="59" y="258"/>
                    </a:cubicBezTo>
                    <a:cubicBezTo>
                      <a:pt x="59" y="258"/>
                      <a:pt x="59" y="258"/>
                      <a:pt x="59" y="258"/>
                    </a:cubicBezTo>
                    <a:cubicBezTo>
                      <a:pt x="61" y="259"/>
                      <a:pt x="61" y="259"/>
                      <a:pt x="61" y="260"/>
                    </a:cubicBezTo>
                    <a:cubicBezTo>
                      <a:pt x="61" y="261"/>
                      <a:pt x="61" y="261"/>
                      <a:pt x="61" y="261"/>
                    </a:cubicBezTo>
                    <a:cubicBezTo>
                      <a:pt x="62" y="261"/>
                      <a:pt x="62" y="261"/>
                      <a:pt x="62" y="261"/>
                    </a:cubicBezTo>
                    <a:cubicBezTo>
                      <a:pt x="63" y="261"/>
                      <a:pt x="63" y="261"/>
                      <a:pt x="63" y="261"/>
                    </a:cubicBezTo>
                    <a:cubicBezTo>
                      <a:pt x="63" y="261"/>
                      <a:pt x="63" y="261"/>
                      <a:pt x="63" y="261"/>
                    </a:cubicBezTo>
                    <a:cubicBezTo>
                      <a:pt x="63" y="261"/>
                      <a:pt x="63" y="261"/>
                      <a:pt x="63" y="261"/>
                    </a:cubicBezTo>
                    <a:cubicBezTo>
                      <a:pt x="63" y="262"/>
                      <a:pt x="63" y="262"/>
                      <a:pt x="63" y="262"/>
                    </a:cubicBezTo>
                    <a:cubicBezTo>
                      <a:pt x="63" y="262"/>
                      <a:pt x="63" y="262"/>
                      <a:pt x="63" y="262"/>
                    </a:cubicBezTo>
                    <a:cubicBezTo>
                      <a:pt x="63" y="263"/>
                      <a:pt x="63" y="263"/>
                      <a:pt x="64" y="263"/>
                    </a:cubicBezTo>
                    <a:cubicBezTo>
                      <a:pt x="64" y="264"/>
                      <a:pt x="64" y="264"/>
                      <a:pt x="64" y="264"/>
                    </a:cubicBezTo>
                    <a:cubicBezTo>
                      <a:pt x="64" y="265"/>
                      <a:pt x="65" y="265"/>
                      <a:pt x="65" y="265"/>
                    </a:cubicBezTo>
                    <a:cubicBezTo>
                      <a:pt x="66" y="265"/>
                      <a:pt x="66" y="265"/>
                      <a:pt x="66" y="265"/>
                    </a:cubicBezTo>
                    <a:cubicBezTo>
                      <a:pt x="66" y="265"/>
                      <a:pt x="66" y="265"/>
                      <a:pt x="66" y="265"/>
                    </a:cubicBezTo>
                    <a:cubicBezTo>
                      <a:pt x="66" y="267"/>
                      <a:pt x="66" y="268"/>
                      <a:pt x="67" y="269"/>
                    </a:cubicBezTo>
                    <a:cubicBezTo>
                      <a:pt x="67" y="269"/>
                      <a:pt x="68" y="269"/>
                      <a:pt x="68" y="270"/>
                    </a:cubicBezTo>
                    <a:cubicBezTo>
                      <a:pt x="69" y="270"/>
                      <a:pt x="70" y="271"/>
                      <a:pt x="70" y="272"/>
                    </a:cubicBezTo>
                    <a:cubicBezTo>
                      <a:pt x="70" y="273"/>
                      <a:pt x="70" y="273"/>
                      <a:pt x="70" y="273"/>
                    </a:cubicBezTo>
                    <a:cubicBezTo>
                      <a:pt x="70" y="273"/>
                      <a:pt x="70" y="273"/>
                      <a:pt x="70" y="273"/>
                    </a:cubicBezTo>
                    <a:cubicBezTo>
                      <a:pt x="70" y="273"/>
                      <a:pt x="70" y="273"/>
                      <a:pt x="70" y="274"/>
                    </a:cubicBezTo>
                    <a:cubicBezTo>
                      <a:pt x="70" y="274"/>
                      <a:pt x="70" y="274"/>
                      <a:pt x="70" y="274"/>
                    </a:cubicBezTo>
                    <a:cubicBezTo>
                      <a:pt x="70" y="274"/>
                      <a:pt x="70" y="274"/>
                      <a:pt x="70" y="274"/>
                    </a:cubicBezTo>
                    <a:cubicBezTo>
                      <a:pt x="70" y="274"/>
                      <a:pt x="70" y="275"/>
                      <a:pt x="71" y="275"/>
                    </a:cubicBezTo>
                    <a:cubicBezTo>
                      <a:pt x="72" y="276"/>
                      <a:pt x="72" y="276"/>
                      <a:pt x="72" y="276"/>
                    </a:cubicBezTo>
                    <a:cubicBezTo>
                      <a:pt x="72" y="276"/>
                      <a:pt x="72" y="277"/>
                      <a:pt x="73" y="277"/>
                    </a:cubicBezTo>
                    <a:cubicBezTo>
                      <a:pt x="73" y="277"/>
                      <a:pt x="73" y="277"/>
                      <a:pt x="73" y="277"/>
                    </a:cubicBezTo>
                    <a:cubicBezTo>
                      <a:pt x="73" y="278"/>
                      <a:pt x="73" y="278"/>
                      <a:pt x="74" y="278"/>
                    </a:cubicBezTo>
                    <a:cubicBezTo>
                      <a:pt x="74" y="279"/>
                      <a:pt x="74" y="279"/>
                      <a:pt x="74" y="279"/>
                    </a:cubicBezTo>
                    <a:cubicBezTo>
                      <a:pt x="75" y="280"/>
                      <a:pt x="76"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1"/>
                      <a:pt x="77" y="281"/>
                      <a:pt x="77" y="281"/>
                    </a:cubicBezTo>
                    <a:cubicBezTo>
                      <a:pt x="78" y="281"/>
                      <a:pt x="78" y="281"/>
                      <a:pt x="78" y="281"/>
                    </a:cubicBezTo>
                    <a:cubicBezTo>
                      <a:pt x="79" y="281"/>
                      <a:pt x="79" y="281"/>
                      <a:pt x="79" y="281"/>
                    </a:cubicBezTo>
                    <a:cubicBezTo>
                      <a:pt x="79" y="281"/>
                      <a:pt x="79" y="281"/>
                      <a:pt x="79" y="281"/>
                    </a:cubicBezTo>
                    <a:cubicBezTo>
                      <a:pt x="80" y="281"/>
                      <a:pt x="80" y="281"/>
                      <a:pt x="80" y="281"/>
                    </a:cubicBezTo>
                    <a:cubicBezTo>
                      <a:pt x="80" y="281"/>
                      <a:pt x="80" y="281"/>
                      <a:pt x="80" y="281"/>
                    </a:cubicBezTo>
                    <a:cubicBezTo>
                      <a:pt x="80" y="281"/>
                      <a:pt x="80" y="281"/>
                      <a:pt x="80" y="281"/>
                    </a:cubicBezTo>
                    <a:cubicBezTo>
                      <a:pt x="80" y="283"/>
                      <a:pt x="80" y="283"/>
                      <a:pt x="80" y="283"/>
                    </a:cubicBezTo>
                    <a:cubicBezTo>
                      <a:pt x="81" y="283"/>
                      <a:pt x="81" y="283"/>
                      <a:pt x="81" y="283"/>
                    </a:cubicBezTo>
                    <a:cubicBezTo>
                      <a:pt x="81" y="283"/>
                      <a:pt x="81" y="283"/>
                      <a:pt x="81" y="283"/>
                    </a:cubicBezTo>
                    <a:cubicBezTo>
                      <a:pt x="81" y="283"/>
                      <a:pt x="82" y="283"/>
                      <a:pt x="82" y="283"/>
                    </a:cubicBezTo>
                    <a:cubicBezTo>
                      <a:pt x="83" y="283"/>
                      <a:pt x="84" y="283"/>
                      <a:pt x="84" y="282"/>
                    </a:cubicBezTo>
                    <a:cubicBezTo>
                      <a:pt x="85" y="282"/>
                      <a:pt x="85" y="281"/>
                      <a:pt x="85" y="281"/>
                    </a:cubicBezTo>
                    <a:cubicBezTo>
                      <a:pt x="84" y="280"/>
                      <a:pt x="84" y="280"/>
                      <a:pt x="84" y="279"/>
                    </a:cubicBezTo>
                    <a:cubicBezTo>
                      <a:pt x="83" y="278"/>
                      <a:pt x="83" y="278"/>
                      <a:pt x="83" y="278"/>
                    </a:cubicBezTo>
                    <a:cubicBezTo>
                      <a:pt x="83" y="278"/>
                      <a:pt x="83" y="278"/>
                      <a:pt x="83" y="278"/>
                    </a:cubicBezTo>
                    <a:cubicBezTo>
                      <a:pt x="83" y="278"/>
                      <a:pt x="83" y="278"/>
                      <a:pt x="83" y="278"/>
                    </a:cubicBezTo>
                    <a:cubicBezTo>
                      <a:pt x="84" y="278"/>
                      <a:pt x="84" y="278"/>
                      <a:pt x="84" y="278"/>
                    </a:cubicBezTo>
                    <a:cubicBezTo>
                      <a:pt x="85" y="278"/>
                      <a:pt x="85" y="278"/>
                      <a:pt x="85" y="278"/>
                    </a:cubicBezTo>
                    <a:cubicBezTo>
                      <a:pt x="85" y="278"/>
                      <a:pt x="85" y="278"/>
                      <a:pt x="85" y="278"/>
                    </a:cubicBezTo>
                    <a:cubicBezTo>
                      <a:pt x="85" y="277"/>
                      <a:pt x="85" y="277"/>
                      <a:pt x="85" y="276"/>
                    </a:cubicBezTo>
                    <a:cubicBezTo>
                      <a:pt x="85" y="276"/>
                      <a:pt x="85" y="275"/>
                      <a:pt x="84" y="275"/>
                    </a:cubicBezTo>
                    <a:cubicBezTo>
                      <a:pt x="84" y="274"/>
                      <a:pt x="83" y="274"/>
                      <a:pt x="82" y="274"/>
                    </a:cubicBezTo>
                    <a:cubicBezTo>
                      <a:pt x="82" y="273"/>
                      <a:pt x="82" y="273"/>
                      <a:pt x="82" y="273"/>
                    </a:cubicBezTo>
                    <a:cubicBezTo>
                      <a:pt x="82" y="273"/>
                      <a:pt x="82" y="273"/>
                      <a:pt x="82" y="273"/>
                    </a:cubicBezTo>
                    <a:cubicBezTo>
                      <a:pt x="82" y="273"/>
                      <a:pt x="82" y="273"/>
                      <a:pt x="82" y="273"/>
                    </a:cubicBezTo>
                    <a:cubicBezTo>
                      <a:pt x="82" y="271"/>
                      <a:pt x="82" y="271"/>
                      <a:pt x="82" y="271"/>
                    </a:cubicBezTo>
                    <a:cubicBezTo>
                      <a:pt x="82" y="271"/>
                      <a:pt x="82" y="271"/>
                      <a:pt x="82" y="271"/>
                    </a:cubicBezTo>
                    <a:cubicBezTo>
                      <a:pt x="82" y="271"/>
                      <a:pt x="82" y="270"/>
                      <a:pt x="82" y="270"/>
                    </a:cubicBezTo>
                    <a:cubicBezTo>
                      <a:pt x="82" y="270"/>
                      <a:pt x="81" y="269"/>
                      <a:pt x="81" y="269"/>
                    </a:cubicBezTo>
                    <a:cubicBezTo>
                      <a:pt x="80" y="269"/>
                      <a:pt x="80" y="269"/>
                      <a:pt x="80" y="269"/>
                    </a:cubicBezTo>
                    <a:cubicBezTo>
                      <a:pt x="80" y="268"/>
                      <a:pt x="80" y="267"/>
                      <a:pt x="80" y="266"/>
                    </a:cubicBezTo>
                    <a:cubicBezTo>
                      <a:pt x="80" y="266"/>
                      <a:pt x="80" y="265"/>
                      <a:pt x="80" y="265"/>
                    </a:cubicBezTo>
                    <a:cubicBezTo>
                      <a:pt x="80" y="264"/>
                      <a:pt x="80" y="263"/>
                      <a:pt x="80" y="263"/>
                    </a:cubicBezTo>
                    <a:cubicBezTo>
                      <a:pt x="79" y="262"/>
                      <a:pt x="79" y="262"/>
                      <a:pt x="79" y="262"/>
                    </a:cubicBezTo>
                    <a:cubicBezTo>
                      <a:pt x="79" y="262"/>
                      <a:pt x="79" y="262"/>
                      <a:pt x="79" y="262"/>
                    </a:cubicBezTo>
                    <a:cubicBezTo>
                      <a:pt x="79" y="261"/>
                      <a:pt x="79" y="261"/>
                      <a:pt x="79" y="261"/>
                    </a:cubicBezTo>
                    <a:cubicBezTo>
                      <a:pt x="78" y="261"/>
                      <a:pt x="78" y="261"/>
                      <a:pt x="78" y="261"/>
                    </a:cubicBezTo>
                    <a:cubicBezTo>
                      <a:pt x="78" y="261"/>
                      <a:pt x="78" y="261"/>
                      <a:pt x="78" y="261"/>
                    </a:cubicBezTo>
                    <a:cubicBezTo>
                      <a:pt x="78" y="260"/>
                      <a:pt x="78" y="260"/>
                      <a:pt x="78" y="260"/>
                    </a:cubicBezTo>
                    <a:cubicBezTo>
                      <a:pt x="78" y="260"/>
                      <a:pt x="78" y="260"/>
                      <a:pt x="78" y="260"/>
                    </a:cubicBezTo>
                    <a:cubicBezTo>
                      <a:pt x="78" y="260"/>
                      <a:pt x="78" y="260"/>
                      <a:pt x="78" y="260"/>
                    </a:cubicBezTo>
                    <a:cubicBezTo>
                      <a:pt x="79" y="260"/>
                      <a:pt x="79" y="260"/>
                      <a:pt x="79" y="260"/>
                    </a:cubicBezTo>
                    <a:cubicBezTo>
                      <a:pt x="80" y="259"/>
                      <a:pt x="80" y="258"/>
                      <a:pt x="81" y="257"/>
                    </a:cubicBezTo>
                    <a:cubicBezTo>
                      <a:pt x="81" y="256"/>
                      <a:pt x="81" y="256"/>
                      <a:pt x="81" y="256"/>
                    </a:cubicBezTo>
                    <a:cubicBezTo>
                      <a:pt x="81" y="256"/>
                      <a:pt x="81" y="255"/>
                      <a:pt x="81" y="255"/>
                    </a:cubicBezTo>
                    <a:cubicBezTo>
                      <a:pt x="82" y="255"/>
                      <a:pt x="82" y="255"/>
                      <a:pt x="82" y="255"/>
                    </a:cubicBezTo>
                    <a:cubicBezTo>
                      <a:pt x="82" y="255"/>
                      <a:pt x="83" y="255"/>
                      <a:pt x="83" y="255"/>
                    </a:cubicBezTo>
                    <a:cubicBezTo>
                      <a:pt x="85" y="256"/>
                      <a:pt x="85" y="256"/>
                      <a:pt x="85" y="256"/>
                    </a:cubicBezTo>
                    <a:cubicBezTo>
                      <a:pt x="85" y="255"/>
                      <a:pt x="85" y="255"/>
                      <a:pt x="85" y="255"/>
                    </a:cubicBezTo>
                    <a:cubicBezTo>
                      <a:pt x="85" y="254"/>
                      <a:pt x="85" y="254"/>
                      <a:pt x="85" y="254"/>
                    </a:cubicBezTo>
                    <a:cubicBezTo>
                      <a:pt x="85" y="254"/>
                      <a:pt x="85" y="254"/>
                      <a:pt x="85" y="254"/>
                    </a:cubicBezTo>
                    <a:cubicBezTo>
                      <a:pt x="85" y="254"/>
                      <a:pt x="85" y="254"/>
                      <a:pt x="85" y="254"/>
                    </a:cubicBezTo>
                    <a:cubicBezTo>
                      <a:pt x="86" y="254"/>
                      <a:pt x="86" y="254"/>
                      <a:pt x="86" y="254"/>
                    </a:cubicBezTo>
                    <a:cubicBezTo>
                      <a:pt x="87" y="254"/>
                      <a:pt x="88" y="253"/>
                      <a:pt x="89" y="252"/>
                    </a:cubicBezTo>
                    <a:cubicBezTo>
                      <a:pt x="90" y="251"/>
                      <a:pt x="89" y="250"/>
                      <a:pt x="88" y="249"/>
                    </a:cubicBezTo>
                    <a:cubicBezTo>
                      <a:pt x="88" y="248"/>
                      <a:pt x="88" y="248"/>
                      <a:pt x="88" y="247"/>
                    </a:cubicBezTo>
                    <a:cubicBezTo>
                      <a:pt x="88" y="246"/>
                      <a:pt x="88" y="246"/>
                      <a:pt x="88" y="246"/>
                    </a:cubicBezTo>
                    <a:cubicBezTo>
                      <a:pt x="87" y="246"/>
                      <a:pt x="87" y="246"/>
                      <a:pt x="87" y="246"/>
                    </a:cubicBezTo>
                    <a:cubicBezTo>
                      <a:pt x="86" y="246"/>
                      <a:pt x="86" y="246"/>
                      <a:pt x="86" y="246"/>
                    </a:cubicBezTo>
                    <a:cubicBezTo>
                      <a:pt x="85" y="246"/>
                      <a:pt x="85" y="246"/>
                      <a:pt x="85" y="246"/>
                    </a:cubicBezTo>
                    <a:cubicBezTo>
                      <a:pt x="85" y="245"/>
                      <a:pt x="85" y="245"/>
                      <a:pt x="85" y="245"/>
                    </a:cubicBezTo>
                    <a:cubicBezTo>
                      <a:pt x="90" y="245"/>
                      <a:pt x="90" y="245"/>
                      <a:pt x="90" y="245"/>
                    </a:cubicBezTo>
                    <a:cubicBezTo>
                      <a:pt x="90" y="244"/>
                      <a:pt x="90" y="244"/>
                      <a:pt x="90" y="244"/>
                    </a:cubicBezTo>
                    <a:cubicBezTo>
                      <a:pt x="91" y="244"/>
                      <a:pt x="91" y="244"/>
                      <a:pt x="91" y="244"/>
                    </a:cubicBezTo>
                    <a:cubicBezTo>
                      <a:pt x="91" y="244"/>
                      <a:pt x="91" y="244"/>
                      <a:pt x="91" y="244"/>
                    </a:cubicBezTo>
                    <a:cubicBezTo>
                      <a:pt x="92" y="244"/>
                      <a:pt x="92" y="244"/>
                      <a:pt x="92" y="244"/>
                    </a:cubicBezTo>
                    <a:cubicBezTo>
                      <a:pt x="92" y="243"/>
                      <a:pt x="92" y="243"/>
                      <a:pt x="92" y="243"/>
                    </a:cubicBezTo>
                    <a:cubicBezTo>
                      <a:pt x="92" y="242"/>
                      <a:pt x="92" y="242"/>
                      <a:pt x="92" y="242"/>
                    </a:cubicBezTo>
                    <a:cubicBezTo>
                      <a:pt x="92" y="241"/>
                      <a:pt x="92" y="240"/>
                      <a:pt x="92" y="240"/>
                    </a:cubicBezTo>
                    <a:cubicBezTo>
                      <a:pt x="92" y="240"/>
                      <a:pt x="92" y="240"/>
                      <a:pt x="92" y="240"/>
                    </a:cubicBezTo>
                    <a:cubicBezTo>
                      <a:pt x="92" y="240"/>
                      <a:pt x="92" y="240"/>
                      <a:pt x="92" y="240"/>
                    </a:cubicBezTo>
                    <a:cubicBezTo>
                      <a:pt x="92" y="240"/>
                      <a:pt x="93" y="240"/>
                      <a:pt x="93" y="239"/>
                    </a:cubicBezTo>
                    <a:cubicBezTo>
                      <a:pt x="94" y="239"/>
                      <a:pt x="94" y="239"/>
                      <a:pt x="94" y="239"/>
                    </a:cubicBezTo>
                    <a:cubicBezTo>
                      <a:pt x="95" y="238"/>
                      <a:pt x="96" y="237"/>
                      <a:pt x="97" y="236"/>
                    </a:cubicBezTo>
                    <a:cubicBezTo>
                      <a:pt x="98" y="235"/>
                      <a:pt x="98" y="234"/>
                      <a:pt x="98" y="233"/>
                    </a:cubicBezTo>
                    <a:cubicBezTo>
                      <a:pt x="98" y="224"/>
                      <a:pt x="98" y="224"/>
                      <a:pt x="98" y="224"/>
                    </a:cubicBezTo>
                    <a:cubicBezTo>
                      <a:pt x="98" y="224"/>
                      <a:pt x="98" y="224"/>
                      <a:pt x="98" y="224"/>
                    </a:cubicBezTo>
                    <a:cubicBezTo>
                      <a:pt x="98" y="224"/>
                      <a:pt x="98" y="224"/>
                      <a:pt x="98" y="224"/>
                    </a:cubicBezTo>
                    <a:cubicBezTo>
                      <a:pt x="99" y="224"/>
                      <a:pt x="99" y="224"/>
                      <a:pt x="99" y="224"/>
                    </a:cubicBezTo>
                    <a:cubicBezTo>
                      <a:pt x="99" y="223"/>
                      <a:pt x="99" y="223"/>
                      <a:pt x="99" y="223"/>
                    </a:cubicBezTo>
                    <a:cubicBezTo>
                      <a:pt x="99" y="223"/>
                      <a:pt x="99" y="222"/>
                      <a:pt x="100" y="222"/>
                    </a:cubicBezTo>
                    <a:cubicBezTo>
                      <a:pt x="100" y="221"/>
                      <a:pt x="100" y="221"/>
                      <a:pt x="101" y="220"/>
                    </a:cubicBezTo>
                    <a:cubicBezTo>
                      <a:pt x="101" y="220"/>
                      <a:pt x="101" y="220"/>
                      <a:pt x="101" y="220"/>
                    </a:cubicBezTo>
                    <a:cubicBezTo>
                      <a:pt x="101" y="219"/>
                      <a:pt x="101" y="219"/>
                      <a:pt x="103" y="218"/>
                    </a:cubicBezTo>
                    <a:cubicBezTo>
                      <a:pt x="103" y="218"/>
                      <a:pt x="104" y="218"/>
                      <a:pt x="105" y="218"/>
                    </a:cubicBezTo>
                    <a:cubicBezTo>
                      <a:pt x="105" y="218"/>
                      <a:pt x="106" y="218"/>
                      <a:pt x="106" y="218"/>
                    </a:cubicBezTo>
                    <a:cubicBezTo>
                      <a:pt x="107" y="218"/>
                      <a:pt x="107" y="218"/>
                      <a:pt x="108" y="218"/>
                    </a:cubicBezTo>
                    <a:cubicBezTo>
                      <a:pt x="109" y="218"/>
                      <a:pt x="109" y="218"/>
                      <a:pt x="109" y="218"/>
                    </a:cubicBezTo>
                    <a:cubicBezTo>
                      <a:pt x="110" y="218"/>
                      <a:pt x="111" y="218"/>
                      <a:pt x="111" y="217"/>
                    </a:cubicBezTo>
                    <a:cubicBezTo>
                      <a:pt x="111" y="217"/>
                      <a:pt x="111" y="217"/>
                      <a:pt x="111" y="217"/>
                    </a:cubicBezTo>
                    <a:cubicBezTo>
                      <a:pt x="111" y="217"/>
                      <a:pt x="111" y="217"/>
                      <a:pt x="111" y="217"/>
                    </a:cubicBezTo>
                    <a:cubicBezTo>
                      <a:pt x="111" y="217"/>
                      <a:pt x="111" y="217"/>
                      <a:pt x="111" y="217"/>
                    </a:cubicBezTo>
                    <a:cubicBezTo>
                      <a:pt x="111" y="217"/>
                      <a:pt x="111" y="217"/>
                      <a:pt x="111" y="217"/>
                    </a:cubicBezTo>
                    <a:cubicBezTo>
                      <a:pt x="112" y="217"/>
                      <a:pt x="112" y="217"/>
                      <a:pt x="112" y="217"/>
                    </a:cubicBezTo>
                    <a:cubicBezTo>
                      <a:pt x="112" y="216"/>
                      <a:pt x="112" y="216"/>
                      <a:pt x="112" y="216"/>
                    </a:cubicBezTo>
                    <a:cubicBezTo>
                      <a:pt x="112" y="215"/>
                      <a:pt x="112" y="215"/>
                      <a:pt x="112" y="215"/>
                    </a:cubicBezTo>
                    <a:cubicBezTo>
                      <a:pt x="112" y="215"/>
                      <a:pt x="112" y="214"/>
                      <a:pt x="112" y="214"/>
                    </a:cubicBezTo>
                    <a:cubicBezTo>
                      <a:pt x="113" y="214"/>
                      <a:pt x="113" y="214"/>
                      <a:pt x="113" y="214"/>
                    </a:cubicBezTo>
                    <a:cubicBezTo>
                      <a:pt x="113" y="214"/>
                      <a:pt x="113" y="214"/>
                      <a:pt x="114" y="213"/>
                    </a:cubicBezTo>
                    <a:cubicBezTo>
                      <a:pt x="114" y="213"/>
                      <a:pt x="115" y="213"/>
                      <a:pt x="115" y="213"/>
                    </a:cubicBezTo>
                    <a:cubicBezTo>
                      <a:pt x="115" y="212"/>
                      <a:pt x="115" y="212"/>
                      <a:pt x="115" y="212"/>
                    </a:cubicBezTo>
                    <a:cubicBezTo>
                      <a:pt x="116" y="212"/>
                      <a:pt x="116" y="212"/>
                      <a:pt x="116" y="212"/>
                    </a:cubicBezTo>
                    <a:cubicBezTo>
                      <a:pt x="116" y="212"/>
                      <a:pt x="116" y="212"/>
                      <a:pt x="116" y="212"/>
                    </a:cubicBezTo>
                    <a:cubicBezTo>
                      <a:pt x="117" y="212"/>
                      <a:pt x="118" y="212"/>
                      <a:pt x="118" y="211"/>
                    </a:cubicBezTo>
                    <a:cubicBezTo>
                      <a:pt x="118" y="211"/>
                      <a:pt x="119" y="210"/>
                      <a:pt x="119" y="210"/>
                    </a:cubicBezTo>
                    <a:cubicBezTo>
                      <a:pt x="119" y="209"/>
                      <a:pt x="119" y="208"/>
                      <a:pt x="120" y="207"/>
                    </a:cubicBezTo>
                    <a:cubicBezTo>
                      <a:pt x="120" y="207"/>
                      <a:pt x="121" y="207"/>
                      <a:pt x="121" y="207"/>
                    </a:cubicBezTo>
                    <a:cubicBezTo>
                      <a:pt x="123" y="206"/>
                      <a:pt x="124" y="205"/>
                      <a:pt x="124" y="204"/>
                    </a:cubicBezTo>
                    <a:cubicBezTo>
                      <a:pt x="123" y="203"/>
                      <a:pt x="123" y="201"/>
                      <a:pt x="123" y="199"/>
                    </a:cubicBezTo>
                    <a:cubicBezTo>
                      <a:pt x="123" y="199"/>
                      <a:pt x="123" y="198"/>
                      <a:pt x="123" y="197"/>
                    </a:cubicBezTo>
                    <a:cubicBezTo>
                      <a:pt x="123" y="191"/>
                      <a:pt x="123" y="191"/>
                      <a:pt x="123" y="191"/>
                    </a:cubicBezTo>
                    <a:cubicBezTo>
                      <a:pt x="123" y="190"/>
                      <a:pt x="123" y="190"/>
                      <a:pt x="123" y="190"/>
                    </a:cubicBezTo>
                    <a:cubicBezTo>
                      <a:pt x="123" y="190"/>
                      <a:pt x="123" y="190"/>
                      <a:pt x="123" y="190"/>
                    </a:cubicBezTo>
                    <a:cubicBezTo>
                      <a:pt x="122" y="190"/>
                      <a:pt x="122" y="190"/>
                      <a:pt x="122" y="190"/>
                    </a:cubicBezTo>
                    <a:cubicBezTo>
                      <a:pt x="122" y="189"/>
                      <a:pt x="122" y="189"/>
                      <a:pt x="122" y="189"/>
                    </a:cubicBezTo>
                    <a:cubicBezTo>
                      <a:pt x="122" y="188"/>
                      <a:pt x="122" y="188"/>
                      <a:pt x="122" y="188"/>
                    </a:cubicBezTo>
                    <a:cubicBezTo>
                      <a:pt x="122" y="188"/>
                      <a:pt x="122" y="188"/>
                      <a:pt x="122" y="188"/>
                    </a:cubicBezTo>
                    <a:cubicBezTo>
                      <a:pt x="124" y="188"/>
                      <a:pt x="124" y="188"/>
                      <a:pt x="124" y="188"/>
                    </a:cubicBezTo>
                    <a:cubicBezTo>
                      <a:pt x="124" y="188"/>
                      <a:pt x="124" y="188"/>
                      <a:pt x="124" y="188"/>
                    </a:cubicBezTo>
                    <a:cubicBezTo>
                      <a:pt x="125" y="188"/>
                      <a:pt x="125" y="188"/>
                      <a:pt x="125" y="188"/>
                    </a:cubicBezTo>
                    <a:cubicBezTo>
                      <a:pt x="126" y="188"/>
                      <a:pt x="126" y="187"/>
                      <a:pt x="126" y="187"/>
                    </a:cubicBezTo>
                    <a:cubicBezTo>
                      <a:pt x="127" y="186"/>
                      <a:pt x="127" y="186"/>
                      <a:pt x="127" y="186"/>
                    </a:cubicBezTo>
                    <a:cubicBezTo>
                      <a:pt x="127" y="186"/>
                      <a:pt x="127" y="186"/>
                      <a:pt x="127" y="186"/>
                    </a:cubicBezTo>
                    <a:cubicBezTo>
                      <a:pt x="127" y="185"/>
                      <a:pt x="127" y="185"/>
                      <a:pt x="127" y="185"/>
                    </a:cubicBezTo>
                    <a:cubicBezTo>
                      <a:pt x="128" y="185"/>
                      <a:pt x="128" y="185"/>
                      <a:pt x="128" y="185"/>
                    </a:cubicBezTo>
                    <a:cubicBezTo>
                      <a:pt x="128" y="184"/>
                      <a:pt x="128" y="184"/>
                      <a:pt x="128" y="184"/>
                    </a:cubicBezTo>
                    <a:cubicBezTo>
                      <a:pt x="128" y="184"/>
                      <a:pt x="128" y="184"/>
                      <a:pt x="128" y="184"/>
                    </a:cubicBezTo>
                    <a:cubicBezTo>
                      <a:pt x="128" y="184"/>
                      <a:pt x="128" y="184"/>
                      <a:pt x="128" y="184"/>
                    </a:cubicBezTo>
                    <a:cubicBezTo>
                      <a:pt x="128" y="184"/>
                      <a:pt x="128" y="184"/>
                      <a:pt x="128" y="184"/>
                    </a:cubicBezTo>
                    <a:cubicBezTo>
                      <a:pt x="128" y="184"/>
                      <a:pt x="129" y="184"/>
                      <a:pt x="129" y="183"/>
                    </a:cubicBezTo>
                    <a:cubicBezTo>
                      <a:pt x="129" y="183"/>
                      <a:pt x="130" y="182"/>
                      <a:pt x="130" y="182"/>
                    </a:cubicBezTo>
                    <a:cubicBezTo>
                      <a:pt x="131" y="180"/>
                      <a:pt x="132" y="179"/>
                      <a:pt x="133" y="179"/>
                    </a:cubicBezTo>
                    <a:cubicBezTo>
                      <a:pt x="134" y="178"/>
                      <a:pt x="134" y="178"/>
                      <a:pt x="134" y="178"/>
                    </a:cubicBezTo>
                    <a:cubicBezTo>
                      <a:pt x="135" y="177"/>
                      <a:pt x="135" y="176"/>
                      <a:pt x="135" y="176"/>
                    </a:cubicBezTo>
                    <a:cubicBezTo>
                      <a:pt x="135" y="176"/>
                      <a:pt x="135" y="176"/>
                      <a:pt x="135" y="176"/>
                    </a:cubicBezTo>
                    <a:cubicBezTo>
                      <a:pt x="135" y="175"/>
                      <a:pt x="135" y="175"/>
                      <a:pt x="135" y="175"/>
                    </a:cubicBezTo>
                    <a:cubicBezTo>
                      <a:pt x="134" y="175"/>
                      <a:pt x="134" y="175"/>
                      <a:pt x="134" y="175"/>
                    </a:cubicBezTo>
                    <a:cubicBezTo>
                      <a:pt x="133" y="175"/>
                      <a:pt x="133" y="175"/>
                      <a:pt x="133" y="175"/>
                    </a:cubicBezTo>
                    <a:cubicBezTo>
                      <a:pt x="133" y="174"/>
                      <a:pt x="133" y="174"/>
                      <a:pt x="134" y="172"/>
                    </a:cubicBezTo>
                    <a:cubicBezTo>
                      <a:pt x="134" y="172"/>
                      <a:pt x="134" y="172"/>
                      <a:pt x="134" y="172"/>
                    </a:cubicBezTo>
                    <a:cubicBezTo>
                      <a:pt x="134" y="172"/>
                      <a:pt x="134" y="172"/>
                      <a:pt x="134" y="172"/>
                    </a:cubicBezTo>
                    <a:cubicBezTo>
                      <a:pt x="135" y="172"/>
                      <a:pt x="135" y="172"/>
                      <a:pt x="135" y="172"/>
                    </a:cubicBezTo>
                    <a:cubicBezTo>
                      <a:pt x="135" y="166"/>
                      <a:pt x="135" y="166"/>
                      <a:pt x="135" y="166"/>
                    </a:cubicBezTo>
                    <a:cubicBezTo>
                      <a:pt x="134" y="166"/>
                      <a:pt x="134" y="166"/>
                      <a:pt x="134" y="166"/>
                    </a:cubicBezTo>
                    <a:cubicBezTo>
                      <a:pt x="134" y="166"/>
                      <a:pt x="134" y="166"/>
                      <a:pt x="133" y="166"/>
                    </a:cubicBezTo>
                    <a:cubicBezTo>
                      <a:pt x="133" y="166"/>
                      <a:pt x="133" y="166"/>
                      <a:pt x="133" y="166"/>
                    </a:cubicBezTo>
                    <a:cubicBezTo>
                      <a:pt x="133" y="166"/>
                      <a:pt x="133" y="166"/>
                      <a:pt x="133" y="166"/>
                    </a:cubicBezTo>
                    <a:cubicBezTo>
                      <a:pt x="134" y="165"/>
                      <a:pt x="134" y="165"/>
                      <a:pt x="134" y="165"/>
                    </a:cubicBezTo>
                    <a:cubicBezTo>
                      <a:pt x="133" y="165"/>
                      <a:pt x="133" y="165"/>
                      <a:pt x="133" y="165"/>
                    </a:cubicBezTo>
                    <a:cubicBezTo>
                      <a:pt x="132" y="165"/>
                      <a:pt x="132" y="165"/>
                      <a:pt x="131" y="165"/>
                    </a:cubicBezTo>
                    <a:cubicBezTo>
                      <a:pt x="131" y="165"/>
                      <a:pt x="131" y="165"/>
                      <a:pt x="130" y="165"/>
                    </a:cubicBezTo>
                    <a:cubicBezTo>
                      <a:pt x="128" y="165"/>
                      <a:pt x="128" y="164"/>
                      <a:pt x="127" y="164"/>
                    </a:cubicBezTo>
                    <a:cubicBezTo>
                      <a:pt x="126" y="163"/>
                      <a:pt x="126" y="163"/>
                      <a:pt x="126" y="163"/>
                    </a:cubicBezTo>
                    <a:cubicBezTo>
                      <a:pt x="126" y="163"/>
                      <a:pt x="126" y="163"/>
                      <a:pt x="126" y="163"/>
                    </a:cubicBezTo>
                    <a:cubicBezTo>
                      <a:pt x="126" y="162"/>
                      <a:pt x="125" y="162"/>
                      <a:pt x="125" y="162"/>
                    </a:cubicBezTo>
                    <a:cubicBezTo>
                      <a:pt x="124" y="162"/>
                      <a:pt x="124" y="162"/>
                      <a:pt x="124" y="162"/>
                    </a:cubicBezTo>
                    <a:cubicBezTo>
                      <a:pt x="123" y="161"/>
                      <a:pt x="123" y="161"/>
                      <a:pt x="122" y="160"/>
                    </a:cubicBezTo>
                    <a:cubicBezTo>
                      <a:pt x="122" y="160"/>
                      <a:pt x="122" y="160"/>
                      <a:pt x="122" y="160"/>
                    </a:cubicBezTo>
                    <a:cubicBezTo>
                      <a:pt x="122" y="159"/>
                      <a:pt x="121" y="159"/>
                      <a:pt x="121" y="159"/>
                    </a:cubicBezTo>
                    <a:cubicBezTo>
                      <a:pt x="121" y="159"/>
                      <a:pt x="121" y="159"/>
                      <a:pt x="121" y="159"/>
                    </a:cubicBezTo>
                    <a:cubicBezTo>
                      <a:pt x="120" y="159"/>
                      <a:pt x="120" y="159"/>
                      <a:pt x="120" y="159"/>
                    </a:cubicBezTo>
                    <a:cubicBezTo>
                      <a:pt x="119" y="159"/>
                      <a:pt x="119" y="159"/>
                      <a:pt x="119" y="159"/>
                    </a:cubicBezTo>
                    <a:cubicBezTo>
                      <a:pt x="119" y="159"/>
                      <a:pt x="119" y="159"/>
                      <a:pt x="119" y="159"/>
                    </a:cubicBezTo>
                    <a:cubicBezTo>
                      <a:pt x="118" y="159"/>
                      <a:pt x="118" y="159"/>
                      <a:pt x="118" y="159"/>
                    </a:cubicBezTo>
                    <a:cubicBezTo>
                      <a:pt x="117" y="159"/>
                      <a:pt x="117" y="159"/>
                      <a:pt x="117" y="159"/>
                    </a:cubicBezTo>
                    <a:cubicBezTo>
                      <a:pt x="117" y="159"/>
                      <a:pt x="116" y="159"/>
                      <a:pt x="116" y="159"/>
                    </a:cubicBezTo>
                    <a:cubicBezTo>
                      <a:pt x="115" y="159"/>
                      <a:pt x="115" y="158"/>
                      <a:pt x="115" y="158"/>
                    </a:cubicBezTo>
                    <a:cubicBezTo>
                      <a:pt x="115" y="157"/>
                      <a:pt x="114" y="157"/>
                      <a:pt x="112" y="157"/>
                    </a:cubicBezTo>
                    <a:cubicBezTo>
                      <a:pt x="112" y="157"/>
                      <a:pt x="111" y="157"/>
                      <a:pt x="110" y="157"/>
                    </a:cubicBezTo>
                    <a:cubicBezTo>
                      <a:pt x="110" y="157"/>
                      <a:pt x="110" y="157"/>
                      <a:pt x="110" y="157"/>
                    </a:cubicBezTo>
                    <a:cubicBezTo>
                      <a:pt x="108" y="157"/>
                      <a:pt x="108" y="157"/>
                      <a:pt x="108" y="157"/>
                    </a:cubicBezTo>
                    <a:cubicBezTo>
                      <a:pt x="108" y="158"/>
                      <a:pt x="108" y="158"/>
                      <a:pt x="108" y="158"/>
                    </a:cubicBezTo>
                    <a:cubicBezTo>
                      <a:pt x="108" y="157"/>
                      <a:pt x="108" y="156"/>
                      <a:pt x="107" y="156"/>
                    </a:cubicBezTo>
                    <a:cubicBezTo>
                      <a:pt x="106" y="156"/>
                      <a:pt x="106" y="156"/>
                      <a:pt x="105" y="156"/>
                    </a:cubicBezTo>
                    <a:cubicBezTo>
                      <a:pt x="105" y="156"/>
                      <a:pt x="104" y="156"/>
                      <a:pt x="104" y="156"/>
                    </a:cubicBezTo>
                    <a:cubicBezTo>
                      <a:pt x="103" y="156"/>
                      <a:pt x="103" y="156"/>
                      <a:pt x="103" y="156"/>
                    </a:cubicBezTo>
                    <a:cubicBezTo>
                      <a:pt x="103" y="155"/>
                      <a:pt x="103" y="155"/>
                      <a:pt x="103" y="155"/>
                    </a:cubicBezTo>
                    <a:cubicBezTo>
                      <a:pt x="103" y="155"/>
                      <a:pt x="103" y="155"/>
                      <a:pt x="102" y="155"/>
                    </a:cubicBezTo>
                    <a:cubicBezTo>
                      <a:pt x="102" y="155"/>
                      <a:pt x="102" y="155"/>
                      <a:pt x="102" y="155"/>
                    </a:cubicBezTo>
                    <a:cubicBezTo>
                      <a:pt x="102" y="155"/>
                      <a:pt x="102" y="155"/>
                      <a:pt x="102" y="155"/>
                    </a:cubicBezTo>
                    <a:cubicBezTo>
                      <a:pt x="102" y="154"/>
                      <a:pt x="102" y="154"/>
                      <a:pt x="102" y="154"/>
                    </a:cubicBezTo>
                    <a:cubicBezTo>
                      <a:pt x="102" y="154"/>
                      <a:pt x="101" y="153"/>
                      <a:pt x="101" y="153"/>
                    </a:cubicBezTo>
                    <a:cubicBezTo>
                      <a:pt x="100" y="153"/>
                      <a:pt x="100" y="153"/>
                      <a:pt x="100" y="153"/>
                    </a:cubicBezTo>
                    <a:cubicBezTo>
                      <a:pt x="100" y="153"/>
                      <a:pt x="100" y="153"/>
                      <a:pt x="100" y="153"/>
                    </a:cubicBezTo>
                    <a:cubicBezTo>
                      <a:pt x="96" y="153"/>
                      <a:pt x="96" y="153"/>
                      <a:pt x="96" y="153"/>
                    </a:cubicBezTo>
                    <a:cubicBezTo>
                      <a:pt x="94" y="153"/>
                      <a:pt x="94" y="153"/>
                      <a:pt x="94" y="153"/>
                    </a:cubicBezTo>
                    <a:cubicBezTo>
                      <a:pt x="93" y="153"/>
                      <a:pt x="93" y="153"/>
                      <a:pt x="92" y="153"/>
                    </a:cubicBezTo>
                    <a:cubicBezTo>
                      <a:pt x="92" y="153"/>
                      <a:pt x="92" y="153"/>
                      <a:pt x="92" y="153"/>
                    </a:cubicBezTo>
                    <a:cubicBezTo>
                      <a:pt x="91" y="153"/>
                      <a:pt x="91" y="153"/>
                      <a:pt x="91" y="153"/>
                    </a:cubicBezTo>
                    <a:cubicBezTo>
                      <a:pt x="90" y="153"/>
                      <a:pt x="90" y="153"/>
                      <a:pt x="90" y="153"/>
                    </a:cubicBezTo>
                    <a:cubicBezTo>
                      <a:pt x="89" y="153"/>
                      <a:pt x="89" y="153"/>
                      <a:pt x="89" y="153"/>
                    </a:cubicBezTo>
                    <a:cubicBezTo>
                      <a:pt x="89" y="152"/>
                      <a:pt x="89" y="152"/>
                      <a:pt x="89" y="152"/>
                    </a:cubicBezTo>
                    <a:cubicBezTo>
                      <a:pt x="89" y="152"/>
                      <a:pt x="89" y="152"/>
                      <a:pt x="89" y="152"/>
                    </a:cubicBezTo>
                    <a:cubicBezTo>
                      <a:pt x="89" y="152"/>
                      <a:pt x="89" y="152"/>
                      <a:pt x="89" y="152"/>
                    </a:cubicBezTo>
                    <a:cubicBezTo>
                      <a:pt x="90" y="152"/>
                      <a:pt x="90" y="152"/>
                      <a:pt x="90" y="152"/>
                    </a:cubicBezTo>
                    <a:cubicBezTo>
                      <a:pt x="90" y="152"/>
                      <a:pt x="91" y="152"/>
                      <a:pt x="92" y="151"/>
                    </a:cubicBezTo>
                    <a:cubicBezTo>
                      <a:pt x="92" y="151"/>
                      <a:pt x="92" y="151"/>
                      <a:pt x="92" y="151"/>
                    </a:cubicBezTo>
                    <a:cubicBezTo>
                      <a:pt x="95" y="151"/>
                      <a:pt x="95" y="151"/>
                      <a:pt x="95" y="151"/>
                    </a:cubicBezTo>
                    <a:cubicBezTo>
                      <a:pt x="95" y="151"/>
                      <a:pt x="95" y="151"/>
                      <a:pt x="95" y="151"/>
                    </a:cubicBezTo>
                    <a:cubicBezTo>
                      <a:pt x="96" y="150"/>
                      <a:pt x="96" y="150"/>
                      <a:pt x="96" y="150"/>
                    </a:cubicBezTo>
                    <a:cubicBezTo>
                      <a:pt x="96" y="150"/>
                      <a:pt x="96" y="150"/>
                      <a:pt x="96" y="149"/>
                    </a:cubicBezTo>
                    <a:cubicBezTo>
                      <a:pt x="96" y="149"/>
                      <a:pt x="96" y="149"/>
                      <a:pt x="96" y="149"/>
                    </a:cubicBezTo>
                    <a:cubicBezTo>
                      <a:pt x="96" y="148"/>
                      <a:pt x="96" y="147"/>
                      <a:pt x="95" y="146"/>
                    </a:cubicBezTo>
                    <a:cubicBezTo>
                      <a:pt x="94" y="145"/>
                      <a:pt x="93" y="144"/>
                      <a:pt x="92" y="144"/>
                    </a:cubicBezTo>
                    <a:cubicBezTo>
                      <a:pt x="91" y="143"/>
                      <a:pt x="91" y="143"/>
                      <a:pt x="91" y="143"/>
                    </a:cubicBezTo>
                    <a:cubicBezTo>
                      <a:pt x="91" y="143"/>
                      <a:pt x="91" y="143"/>
                      <a:pt x="91" y="143"/>
                    </a:cubicBezTo>
                    <a:cubicBezTo>
                      <a:pt x="91" y="143"/>
                      <a:pt x="91" y="143"/>
                      <a:pt x="91" y="143"/>
                    </a:cubicBezTo>
                    <a:cubicBezTo>
                      <a:pt x="91" y="143"/>
                      <a:pt x="91" y="143"/>
                      <a:pt x="91" y="143"/>
                    </a:cubicBezTo>
                    <a:cubicBezTo>
                      <a:pt x="90" y="143"/>
                      <a:pt x="90" y="143"/>
                      <a:pt x="90" y="143"/>
                    </a:cubicBezTo>
                    <a:cubicBezTo>
                      <a:pt x="90" y="142"/>
                      <a:pt x="90" y="142"/>
                      <a:pt x="90" y="142"/>
                    </a:cubicBezTo>
                    <a:cubicBezTo>
                      <a:pt x="89" y="141"/>
                      <a:pt x="88" y="141"/>
                      <a:pt x="88" y="140"/>
                    </a:cubicBezTo>
                    <a:cubicBezTo>
                      <a:pt x="88" y="140"/>
                      <a:pt x="88" y="140"/>
                      <a:pt x="88" y="140"/>
                    </a:cubicBezTo>
                    <a:cubicBezTo>
                      <a:pt x="88" y="140"/>
                      <a:pt x="88" y="140"/>
                      <a:pt x="88" y="140"/>
                    </a:cubicBezTo>
                    <a:cubicBezTo>
                      <a:pt x="88" y="140"/>
                      <a:pt x="88" y="140"/>
                      <a:pt x="88" y="140"/>
                    </a:cubicBezTo>
                    <a:cubicBezTo>
                      <a:pt x="88" y="139"/>
                      <a:pt x="88" y="139"/>
                      <a:pt x="88" y="139"/>
                    </a:cubicBezTo>
                    <a:cubicBezTo>
                      <a:pt x="87" y="139"/>
                      <a:pt x="87" y="139"/>
                      <a:pt x="87" y="138"/>
                    </a:cubicBezTo>
                    <a:cubicBezTo>
                      <a:pt x="86" y="137"/>
                      <a:pt x="86" y="137"/>
                      <a:pt x="85" y="136"/>
                    </a:cubicBezTo>
                    <a:cubicBezTo>
                      <a:pt x="84" y="136"/>
                      <a:pt x="84" y="136"/>
                      <a:pt x="84" y="136"/>
                    </a:cubicBezTo>
                    <a:cubicBezTo>
                      <a:pt x="84" y="135"/>
                      <a:pt x="83" y="135"/>
                      <a:pt x="83" y="135"/>
                    </a:cubicBezTo>
                    <a:cubicBezTo>
                      <a:pt x="83" y="134"/>
                      <a:pt x="83" y="134"/>
                      <a:pt x="83" y="134"/>
                    </a:cubicBezTo>
                    <a:cubicBezTo>
                      <a:pt x="82" y="134"/>
                      <a:pt x="81" y="133"/>
                      <a:pt x="81" y="133"/>
                    </a:cubicBezTo>
                    <a:cubicBezTo>
                      <a:pt x="80" y="133"/>
                      <a:pt x="80" y="133"/>
                      <a:pt x="80" y="133"/>
                    </a:cubicBezTo>
                    <a:cubicBezTo>
                      <a:pt x="78" y="133"/>
                      <a:pt x="78" y="133"/>
                      <a:pt x="78" y="133"/>
                    </a:cubicBezTo>
                    <a:cubicBezTo>
                      <a:pt x="78" y="131"/>
                      <a:pt x="78" y="131"/>
                      <a:pt x="78" y="131"/>
                    </a:cubicBezTo>
                    <a:cubicBezTo>
                      <a:pt x="77" y="132"/>
                      <a:pt x="77" y="132"/>
                      <a:pt x="77" y="132"/>
                    </a:cubicBezTo>
                    <a:cubicBezTo>
                      <a:pt x="76" y="132"/>
                      <a:pt x="75" y="132"/>
                      <a:pt x="75" y="132"/>
                    </a:cubicBezTo>
                    <a:cubicBezTo>
                      <a:pt x="74" y="132"/>
                      <a:pt x="74" y="132"/>
                      <a:pt x="73" y="131"/>
                    </a:cubicBezTo>
                    <a:cubicBezTo>
                      <a:pt x="72" y="131"/>
                      <a:pt x="72" y="131"/>
                      <a:pt x="72" y="131"/>
                    </a:cubicBezTo>
                    <a:cubicBezTo>
                      <a:pt x="72" y="130"/>
                      <a:pt x="72" y="130"/>
                      <a:pt x="72" y="130"/>
                    </a:cubicBezTo>
                    <a:cubicBezTo>
                      <a:pt x="72" y="130"/>
                      <a:pt x="72" y="129"/>
                      <a:pt x="71" y="129"/>
                    </a:cubicBezTo>
                    <a:cubicBezTo>
                      <a:pt x="70" y="129"/>
                      <a:pt x="70" y="129"/>
                      <a:pt x="70" y="129"/>
                    </a:cubicBezTo>
                    <a:cubicBezTo>
                      <a:pt x="70" y="128"/>
                      <a:pt x="70" y="128"/>
                      <a:pt x="70" y="128"/>
                    </a:cubicBezTo>
                    <a:cubicBezTo>
                      <a:pt x="70" y="128"/>
                      <a:pt x="70" y="128"/>
                      <a:pt x="70" y="127"/>
                    </a:cubicBezTo>
                    <a:cubicBezTo>
                      <a:pt x="69" y="126"/>
                      <a:pt x="68" y="126"/>
                      <a:pt x="68" y="126"/>
                    </a:cubicBezTo>
                    <a:cubicBezTo>
                      <a:pt x="67" y="126"/>
                      <a:pt x="66" y="126"/>
                      <a:pt x="66" y="126"/>
                    </a:cubicBezTo>
                    <a:cubicBezTo>
                      <a:pt x="65" y="126"/>
                      <a:pt x="65" y="126"/>
                      <a:pt x="65" y="126"/>
                    </a:cubicBezTo>
                    <a:cubicBezTo>
                      <a:pt x="64" y="126"/>
                      <a:pt x="64" y="126"/>
                      <a:pt x="63" y="126"/>
                    </a:cubicBezTo>
                    <a:cubicBezTo>
                      <a:pt x="64" y="125"/>
                      <a:pt x="64" y="125"/>
                      <a:pt x="64" y="125"/>
                    </a:cubicBezTo>
                    <a:cubicBezTo>
                      <a:pt x="66" y="123"/>
                      <a:pt x="66" y="123"/>
                      <a:pt x="66" y="123"/>
                    </a:cubicBezTo>
                    <a:cubicBezTo>
                      <a:pt x="64" y="123"/>
                      <a:pt x="64" y="123"/>
                      <a:pt x="64" y="123"/>
                    </a:cubicBezTo>
                    <a:cubicBezTo>
                      <a:pt x="63" y="123"/>
                      <a:pt x="63" y="123"/>
                      <a:pt x="63" y="123"/>
                    </a:cubicBezTo>
                    <a:cubicBezTo>
                      <a:pt x="63" y="123"/>
                      <a:pt x="63" y="123"/>
                      <a:pt x="63" y="123"/>
                    </a:cubicBezTo>
                    <a:cubicBezTo>
                      <a:pt x="63" y="122"/>
                      <a:pt x="63" y="122"/>
                      <a:pt x="63" y="122"/>
                    </a:cubicBezTo>
                    <a:cubicBezTo>
                      <a:pt x="61" y="122"/>
                      <a:pt x="61" y="122"/>
                      <a:pt x="61" y="122"/>
                    </a:cubicBezTo>
                    <a:cubicBezTo>
                      <a:pt x="60" y="122"/>
                      <a:pt x="60" y="122"/>
                      <a:pt x="60" y="123"/>
                    </a:cubicBezTo>
                    <a:cubicBezTo>
                      <a:pt x="60" y="123"/>
                      <a:pt x="60" y="123"/>
                      <a:pt x="60" y="123"/>
                    </a:cubicBezTo>
                    <a:cubicBezTo>
                      <a:pt x="60" y="123"/>
                      <a:pt x="60" y="123"/>
                      <a:pt x="60" y="123"/>
                    </a:cubicBezTo>
                    <a:cubicBezTo>
                      <a:pt x="60" y="123"/>
                      <a:pt x="60" y="123"/>
                      <a:pt x="60" y="123"/>
                    </a:cubicBezTo>
                    <a:cubicBezTo>
                      <a:pt x="59" y="123"/>
                      <a:pt x="59" y="123"/>
                      <a:pt x="59" y="123"/>
                    </a:cubicBezTo>
                    <a:cubicBezTo>
                      <a:pt x="58" y="123"/>
                      <a:pt x="57" y="122"/>
                      <a:pt x="57" y="121"/>
                    </a:cubicBezTo>
                    <a:cubicBezTo>
                      <a:pt x="58" y="120"/>
                      <a:pt x="58" y="120"/>
                      <a:pt x="58" y="120"/>
                    </a:cubicBezTo>
                    <a:cubicBezTo>
                      <a:pt x="56" y="120"/>
                      <a:pt x="56" y="120"/>
                      <a:pt x="56" y="120"/>
                    </a:cubicBezTo>
                    <a:cubicBezTo>
                      <a:pt x="55" y="120"/>
                      <a:pt x="55" y="121"/>
                      <a:pt x="54" y="121"/>
                    </a:cubicBezTo>
                    <a:cubicBezTo>
                      <a:pt x="53" y="121"/>
                      <a:pt x="52" y="120"/>
                      <a:pt x="52" y="120"/>
                    </a:cubicBezTo>
                    <a:cubicBezTo>
                      <a:pt x="51" y="120"/>
                      <a:pt x="50" y="119"/>
                      <a:pt x="50" y="119"/>
                    </a:cubicBezTo>
                    <a:cubicBezTo>
                      <a:pt x="49" y="119"/>
                      <a:pt x="49" y="118"/>
                      <a:pt x="48" y="118"/>
                    </a:cubicBezTo>
                    <a:cubicBezTo>
                      <a:pt x="47" y="118"/>
                      <a:pt x="46" y="117"/>
                      <a:pt x="46" y="117"/>
                    </a:cubicBezTo>
                    <a:cubicBezTo>
                      <a:pt x="45" y="117"/>
                      <a:pt x="45" y="117"/>
                      <a:pt x="45" y="117"/>
                    </a:cubicBezTo>
                    <a:cubicBezTo>
                      <a:pt x="44" y="117"/>
                      <a:pt x="44" y="117"/>
                      <a:pt x="44" y="117"/>
                    </a:cubicBezTo>
                    <a:cubicBezTo>
                      <a:pt x="44" y="117"/>
                      <a:pt x="44" y="117"/>
                      <a:pt x="44" y="117"/>
                    </a:cubicBezTo>
                    <a:cubicBezTo>
                      <a:pt x="43" y="117"/>
                      <a:pt x="43" y="118"/>
                      <a:pt x="43" y="118"/>
                    </a:cubicBezTo>
                    <a:cubicBezTo>
                      <a:pt x="43" y="118"/>
                      <a:pt x="43" y="118"/>
                      <a:pt x="43" y="118"/>
                    </a:cubicBezTo>
                    <a:cubicBezTo>
                      <a:pt x="42" y="117"/>
                      <a:pt x="40" y="117"/>
                      <a:pt x="39" y="117"/>
                    </a:cubicBezTo>
                    <a:cubicBezTo>
                      <a:pt x="38" y="117"/>
                      <a:pt x="38" y="117"/>
                      <a:pt x="38" y="117"/>
                    </a:cubicBezTo>
                    <a:cubicBezTo>
                      <a:pt x="38" y="118"/>
                      <a:pt x="38" y="118"/>
                      <a:pt x="38" y="118"/>
                    </a:cubicBezTo>
                    <a:cubicBezTo>
                      <a:pt x="38" y="119"/>
                      <a:pt x="38" y="119"/>
                      <a:pt x="38" y="119"/>
                    </a:cubicBezTo>
                    <a:cubicBezTo>
                      <a:pt x="38" y="119"/>
                      <a:pt x="38" y="119"/>
                      <a:pt x="38" y="119"/>
                    </a:cubicBezTo>
                    <a:cubicBezTo>
                      <a:pt x="38" y="119"/>
                      <a:pt x="38" y="119"/>
                      <a:pt x="38" y="119"/>
                    </a:cubicBezTo>
                    <a:cubicBezTo>
                      <a:pt x="37" y="119"/>
                      <a:pt x="37" y="119"/>
                      <a:pt x="37" y="119"/>
                    </a:cubicBezTo>
                    <a:cubicBezTo>
                      <a:pt x="37" y="119"/>
                      <a:pt x="36" y="119"/>
                      <a:pt x="35" y="120"/>
                    </a:cubicBezTo>
                    <a:cubicBezTo>
                      <a:pt x="35" y="120"/>
                      <a:pt x="35" y="120"/>
                      <a:pt x="34" y="120"/>
                    </a:cubicBezTo>
                    <a:cubicBezTo>
                      <a:pt x="33" y="120"/>
                      <a:pt x="33" y="120"/>
                      <a:pt x="33" y="120"/>
                    </a:cubicBezTo>
                    <a:cubicBezTo>
                      <a:pt x="32" y="120"/>
                      <a:pt x="32" y="120"/>
                      <a:pt x="32" y="120"/>
                    </a:cubicBezTo>
                    <a:cubicBezTo>
                      <a:pt x="31" y="120"/>
                      <a:pt x="31" y="120"/>
                      <a:pt x="31" y="120"/>
                    </a:cubicBezTo>
                    <a:cubicBezTo>
                      <a:pt x="31" y="121"/>
                      <a:pt x="31" y="121"/>
                      <a:pt x="31" y="121"/>
                    </a:cubicBezTo>
                    <a:cubicBezTo>
                      <a:pt x="31" y="122"/>
                      <a:pt x="32" y="122"/>
                      <a:pt x="32" y="123"/>
                    </a:cubicBezTo>
                    <a:cubicBezTo>
                      <a:pt x="33" y="124"/>
                      <a:pt x="33" y="124"/>
                      <a:pt x="33" y="124"/>
                    </a:cubicBezTo>
                    <a:cubicBezTo>
                      <a:pt x="33" y="124"/>
                      <a:pt x="33" y="124"/>
                      <a:pt x="33" y="124"/>
                    </a:cubicBezTo>
                    <a:cubicBezTo>
                      <a:pt x="33" y="125"/>
                      <a:pt x="33" y="125"/>
                      <a:pt x="33" y="125"/>
                    </a:cubicBezTo>
                    <a:cubicBezTo>
                      <a:pt x="33" y="125"/>
                      <a:pt x="33" y="125"/>
                      <a:pt x="33" y="125"/>
                    </a:cubicBezTo>
                    <a:cubicBezTo>
                      <a:pt x="33" y="125"/>
                      <a:pt x="33" y="126"/>
                      <a:pt x="32" y="126"/>
                    </a:cubicBezTo>
                    <a:cubicBezTo>
                      <a:pt x="32" y="126"/>
                      <a:pt x="32" y="126"/>
                      <a:pt x="32" y="126"/>
                    </a:cubicBezTo>
                    <a:cubicBezTo>
                      <a:pt x="31" y="126"/>
                      <a:pt x="31" y="126"/>
                      <a:pt x="31" y="126"/>
                    </a:cubicBezTo>
                    <a:cubicBezTo>
                      <a:pt x="30" y="126"/>
                      <a:pt x="30" y="126"/>
                      <a:pt x="30" y="126"/>
                    </a:cubicBezTo>
                    <a:cubicBezTo>
                      <a:pt x="30" y="126"/>
                      <a:pt x="30" y="126"/>
                      <a:pt x="30" y="126"/>
                    </a:cubicBezTo>
                    <a:cubicBezTo>
                      <a:pt x="30" y="125"/>
                      <a:pt x="30" y="125"/>
                      <a:pt x="30" y="125"/>
                    </a:cubicBezTo>
                    <a:cubicBezTo>
                      <a:pt x="30" y="125"/>
                      <a:pt x="30" y="125"/>
                      <a:pt x="29" y="125"/>
                    </a:cubicBezTo>
                    <a:cubicBezTo>
                      <a:pt x="29" y="124"/>
                      <a:pt x="29" y="124"/>
                      <a:pt x="29" y="124"/>
                    </a:cubicBezTo>
                    <a:cubicBezTo>
                      <a:pt x="29" y="124"/>
                      <a:pt x="29" y="124"/>
                      <a:pt x="29" y="124"/>
                    </a:cubicBezTo>
                    <a:cubicBezTo>
                      <a:pt x="29" y="123"/>
                      <a:pt x="29" y="123"/>
                      <a:pt x="29" y="123"/>
                    </a:cubicBezTo>
                    <a:cubicBezTo>
                      <a:pt x="28" y="122"/>
                      <a:pt x="27" y="122"/>
                      <a:pt x="27" y="122"/>
                    </a:cubicBezTo>
                    <a:cubicBezTo>
                      <a:pt x="26" y="122"/>
                      <a:pt x="26" y="122"/>
                      <a:pt x="25" y="122"/>
                    </a:cubicBezTo>
                    <a:cubicBezTo>
                      <a:pt x="25" y="122"/>
                      <a:pt x="25" y="122"/>
                      <a:pt x="25" y="122"/>
                    </a:cubicBezTo>
                    <a:cubicBezTo>
                      <a:pt x="24" y="123"/>
                      <a:pt x="23" y="123"/>
                      <a:pt x="23" y="123"/>
                    </a:cubicBezTo>
                    <a:cubicBezTo>
                      <a:pt x="22" y="123"/>
                      <a:pt x="22" y="123"/>
                      <a:pt x="22" y="123"/>
                    </a:cubicBezTo>
                    <a:cubicBezTo>
                      <a:pt x="22" y="123"/>
                      <a:pt x="22" y="123"/>
                      <a:pt x="22" y="123"/>
                    </a:cubicBezTo>
                    <a:cubicBezTo>
                      <a:pt x="22" y="123"/>
                      <a:pt x="22" y="123"/>
                      <a:pt x="22" y="123"/>
                    </a:cubicBezTo>
                    <a:cubicBezTo>
                      <a:pt x="22" y="123"/>
                      <a:pt x="22" y="123"/>
                      <a:pt x="22" y="123"/>
                    </a:cubicBezTo>
                    <a:cubicBezTo>
                      <a:pt x="22" y="122"/>
                      <a:pt x="21" y="122"/>
                      <a:pt x="20" y="122"/>
                    </a:cubicBezTo>
                    <a:cubicBezTo>
                      <a:pt x="20" y="121"/>
                      <a:pt x="20" y="121"/>
                      <a:pt x="20" y="121"/>
                    </a:cubicBezTo>
                    <a:cubicBezTo>
                      <a:pt x="20" y="121"/>
                      <a:pt x="20" y="120"/>
                      <a:pt x="20" y="120"/>
                    </a:cubicBezTo>
                    <a:cubicBezTo>
                      <a:pt x="19" y="120"/>
                      <a:pt x="19" y="120"/>
                      <a:pt x="19" y="120"/>
                    </a:cubicBezTo>
                    <a:cubicBezTo>
                      <a:pt x="19" y="119"/>
                      <a:pt x="19" y="119"/>
                      <a:pt x="19" y="118"/>
                    </a:cubicBezTo>
                    <a:cubicBezTo>
                      <a:pt x="19" y="118"/>
                      <a:pt x="19" y="118"/>
                      <a:pt x="19" y="117"/>
                    </a:cubicBezTo>
                    <a:cubicBezTo>
                      <a:pt x="19" y="117"/>
                      <a:pt x="19" y="117"/>
                      <a:pt x="19" y="117"/>
                    </a:cubicBezTo>
                    <a:cubicBezTo>
                      <a:pt x="19" y="117"/>
                      <a:pt x="20" y="117"/>
                      <a:pt x="20" y="117"/>
                    </a:cubicBezTo>
                    <a:cubicBezTo>
                      <a:pt x="21" y="117"/>
                      <a:pt x="22" y="116"/>
                      <a:pt x="23" y="115"/>
                    </a:cubicBezTo>
                    <a:cubicBezTo>
                      <a:pt x="24" y="114"/>
                      <a:pt x="23" y="113"/>
                      <a:pt x="23" y="112"/>
                    </a:cubicBezTo>
                    <a:cubicBezTo>
                      <a:pt x="23" y="112"/>
                      <a:pt x="23" y="112"/>
                      <a:pt x="23" y="112"/>
                    </a:cubicBezTo>
                    <a:cubicBezTo>
                      <a:pt x="22" y="112"/>
                      <a:pt x="22" y="112"/>
                      <a:pt x="22" y="112"/>
                    </a:cubicBezTo>
                    <a:cubicBezTo>
                      <a:pt x="22" y="112"/>
                      <a:pt x="22" y="111"/>
                      <a:pt x="22" y="111"/>
                    </a:cubicBezTo>
                    <a:cubicBezTo>
                      <a:pt x="22" y="110"/>
                      <a:pt x="22" y="109"/>
                      <a:pt x="22" y="109"/>
                    </a:cubicBezTo>
                    <a:cubicBezTo>
                      <a:pt x="22" y="108"/>
                      <a:pt x="22" y="107"/>
                      <a:pt x="22" y="107"/>
                    </a:cubicBezTo>
                    <a:cubicBezTo>
                      <a:pt x="22" y="107"/>
                      <a:pt x="21" y="106"/>
                      <a:pt x="20" y="106"/>
                    </a:cubicBezTo>
                    <a:cubicBezTo>
                      <a:pt x="19" y="106"/>
                      <a:pt x="19" y="106"/>
                      <a:pt x="19" y="106"/>
                    </a:cubicBezTo>
                    <a:cubicBezTo>
                      <a:pt x="19" y="106"/>
                      <a:pt x="19" y="106"/>
                      <a:pt x="19" y="106"/>
                    </a:cubicBezTo>
                    <a:cubicBezTo>
                      <a:pt x="19" y="106"/>
                      <a:pt x="19" y="106"/>
                      <a:pt x="19" y="106"/>
                    </a:cubicBezTo>
                    <a:cubicBezTo>
                      <a:pt x="18" y="106"/>
                      <a:pt x="18" y="106"/>
                      <a:pt x="18" y="106"/>
                    </a:cubicBezTo>
                    <a:cubicBezTo>
                      <a:pt x="17" y="106"/>
                      <a:pt x="17" y="106"/>
                      <a:pt x="17" y="106"/>
                    </a:cubicBezTo>
                    <a:cubicBezTo>
                      <a:pt x="16" y="106"/>
                      <a:pt x="16" y="105"/>
                      <a:pt x="16" y="105"/>
                    </a:cubicBezTo>
                    <a:cubicBezTo>
                      <a:pt x="16" y="105"/>
                      <a:pt x="16" y="105"/>
                      <a:pt x="16" y="105"/>
                    </a:cubicBezTo>
                    <a:cubicBezTo>
                      <a:pt x="16" y="105"/>
                      <a:pt x="16" y="104"/>
                      <a:pt x="16" y="103"/>
                    </a:cubicBezTo>
                    <a:cubicBezTo>
                      <a:pt x="16" y="103"/>
                      <a:pt x="16" y="103"/>
                      <a:pt x="16" y="103"/>
                    </a:cubicBezTo>
                    <a:cubicBezTo>
                      <a:pt x="17" y="104"/>
                      <a:pt x="17" y="104"/>
                      <a:pt x="17" y="104"/>
                    </a:cubicBezTo>
                    <a:cubicBezTo>
                      <a:pt x="17" y="102"/>
                      <a:pt x="17" y="102"/>
                      <a:pt x="17" y="102"/>
                    </a:cubicBezTo>
                    <a:cubicBezTo>
                      <a:pt x="17" y="101"/>
                      <a:pt x="17" y="101"/>
                      <a:pt x="17" y="101"/>
                    </a:cubicBezTo>
                    <a:cubicBezTo>
                      <a:pt x="17" y="101"/>
                      <a:pt x="17" y="100"/>
                      <a:pt x="17" y="99"/>
                    </a:cubicBezTo>
                    <a:cubicBezTo>
                      <a:pt x="17" y="99"/>
                      <a:pt x="17" y="99"/>
                      <a:pt x="17" y="99"/>
                    </a:cubicBezTo>
                    <a:cubicBezTo>
                      <a:pt x="18" y="99"/>
                      <a:pt x="18" y="99"/>
                      <a:pt x="18" y="99"/>
                    </a:cubicBezTo>
                    <a:cubicBezTo>
                      <a:pt x="18" y="99"/>
                      <a:pt x="18" y="99"/>
                      <a:pt x="18" y="99"/>
                    </a:cubicBezTo>
                    <a:cubicBezTo>
                      <a:pt x="19" y="99"/>
                      <a:pt x="19" y="99"/>
                      <a:pt x="19" y="99"/>
                    </a:cubicBezTo>
                    <a:cubicBezTo>
                      <a:pt x="20" y="99"/>
                      <a:pt x="21" y="99"/>
                      <a:pt x="22" y="96"/>
                    </a:cubicBezTo>
                    <a:cubicBezTo>
                      <a:pt x="22" y="95"/>
                      <a:pt x="22" y="94"/>
                      <a:pt x="22" y="93"/>
                    </a:cubicBezTo>
                    <a:cubicBezTo>
                      <a:pt x="22" y="92"/>
                      <a:pt x="22" y="92"/>
                      <a:pt x="22" y="92"/>
                    </a:cubicBezTo>
                    <a:cubicBezTo>
                      <a:pt x="22" y="92"/>
                      <a:pt x="22" y="92"/>
                      <a:pt x="22" y="92"/>
                    </a:cubicBezTo>
                    <a:cubicBezTo>
                      <a:pt x="20" y="91"/>
                      <a:pt x="20" y="91"/>
                      <a:pt x="20" y="91"/>
                    </a:cubicBezTo>
                    <a:cubicBezTo>
                      <a:pt x="20" y="91"/>
                      <a:pt x="20" y="91"/>
                      <a:pt x="19" y="91"/>
                    </a:cubicBezTo>
                    <a:cubicBezTo>
                      <a:pt x="19" y="91"/>
                      <a:pt x="18" y="91"/>
                      <a:pt x="18" y="92"/>
                    </a:cubicBezTo>
                    <a:cubicBezTo>
                      <a:pt x="16" y="92"/>
                      <a:pt x="16" y="93"/>
                      <a:pt x="15" y="94"/>
                    </a:cubicBezTo>
                    <a:cubicBezTo>
                      <a:pt x="15" y="94"/>
                      <a:pt x="15" y="94"/>
                      <a:pt x="15" y="94"/>
                    </a:cubicBezTo>
                    <a:cubicBezTo>
                      <a:pt x="15" y="94"/>
                      <a:pt x="15" y="94"/>
                      <a:pt x="15" y="94"/>
                    </a:cubicBezTo>
                    <a:cubicBezTo>
                      <a:pt x="15" y="94"/>
                      <a:pt x="15" y="94"/>
                      <a:pt x="15" y="94"/>
                    </a:cubicBezTo>
                    <a:cubicBezTo>
                      <a:pt x="14" y="94"/>
                      <a:pt x="14" y="94"/>
                      <a:pt x="14" y="94"/>
                    </a:cubicBezTo>
                    <a:cubicBezTo>
                      <a:pt x="14" y="95"/>
                      <a:pt x="14" y="95"/>
                      <a:pt x="14" y="95"/>
                    </a:cubicBezTo>
                    <a:cubicBezTo>
                      <a:pt x="14" y="96"/>
                      <a:pt x="14" y="96"/>
                      <a:pt x="14" y="96"/>
                    </a:cubicBezTo>
                    <a:cubicBezTo>
                      <a:pt x="14" y="96"/>
                      <a:pt x="14" y="96"/>
                      <a:pt x="14" y="96"/>
                    </a:cubicBezTo>
                    <a:cubicBezTo>
                      <a:pt x="13" y="96"/>
                      <a:pt x="13" y="96"/>
                      <a:pt x="13" y="96"/>
                    </a:cubicBezTo>
                    <a:cubicBezTo>
                      <a:pt x="13" y="96"/>
                      <a:pt x="13" y="96"/>
                      <a:pt x="13" y="96"/>
                    </a:cubicBezTo>
                    <a:cubicBezTo>
                      <a:pt x="13" y="96"/>
                      <a:pt x="12" y="97"/>
                      <a:pt x="12" y="97"/>
                    </a:cubicBezTo>
                    <a:cubicBezTo>
                      <a:pt x="11" y="97"/>
                      <a:pt x="11" y="97"/>
                      <a:pt x="11" y="97"/>
                    </a:cubicBezTo>
                    <a:cubicBezTo>
                      <a:pt x="11" y="98"/>
                      <a:pt x="11" y="98"/>
                      <a:pt x="11" y="98"/>
                    </a:cubicBezTo>
                    <a:cubicBezTo>
                      <a:pt x="10" y="98"/>
                      <a:pt x="9" y="99"/>
                      <a:pt x="9" y="100"/>
                    </a:cubicBezTo>
                    <a:cubicBezTo>
                      <a:pt x="9" y="99"/>
                      <a:pt x="9" y="99"/>
                      <a:pt x="9" y="99"/>
                    </a:cubicBezTo>
                    <a:cubicBezTo>
                      <a:pt x="9" y="98"/>
                      <a:pt x="9" y="98"/>
                      <a:pt x="9" y="98"/>
                    </a:cubicBezTo>
                    <a:cubicBezTo>
                      <a:pt x="9" y="97"/>
                      <a:pt x="9" y="97"/>
                      <a:pt x="9" y="97"/>
                    </a:cubicBezTo>
                    <a:cubicBezTo>
                      <a:pt x="9" y="96"/>
                      <a:pt x="8" y="96"/>
                      <a:pt x="8" y="96"/>
                    </a:cubicBezTo>
                    <a:cubicBezTo>
                      <a:pt x="7" y="96"/>
                      <a:pt x="7" y="96"/>
                      <a:pt x="7" y="96"/>
                    </a:cubicBezTo>
                    <a:cubicBezTo>
                      <a:pt x="7" y="96"/>
                      <a:pt x="7" y="96"/>
                      <a:pt x="7" y="96"/>
                    </a:cubicBezTo>
                    <a:cubicBezTo>
                      <a:pt x="7" y="95"/>
                      <a:pt x="7" y="95"/>
                      <a:pt x="7" y="95"/>
                    </a:cubicBezTo>
                    <a:cubicBezTo>
                      <a:pt x="7" y="94"/>
                      <a:pt x="7" y="94"/>
                      <a:pt x="7" y="94"/>
                    </a:cubicBezTo>
                    <a:cubicBezTo>
                      <a:pt x="7" y="93"/>
                      <a:pt x="7" y="93"/>
                      <a:pt x="7" y="93"/>
                    </a:cubicBezTo>
                    <a:cubicBezTo>
                      <a:pt x="8" y="93"/>
                      <a:pt x="8" y="93"/>
                      <a:pt x="8" y="93"/>
                    </a:cubicBezTo>
                    <a:cubicBezTo>
                      <a:pt x="9" y="94"/>
                      <a:pt x="9" y="94"/>
                      <a:pt x="9" y="94"/>
                    </a:cubicBezTo>
                    <a:cubicBezTo>
                      <a:pt x="9" y="92"/>
                      <a:pt x="9" y="92"/>
                      <a:pt x="9" y="92"/>
                    </a:cubicBezTo>
                    <a:cubicBezTo>
                      <a:pt x="9" y="92"/>
                      <a:pt x="9" y="92"/>
                      <a:pt x="9" y="92"/>
                    </a:cubicBezTo>
                    <a:cubicBezTo>
                      <a:pt x="9" y="92"/>
                      <a:pt x="9" y="92"/>
                      <a:pt x="9" y="92"/>
                    </a:cubicBezTo>
                    <a:cubicBezTo>
                      <a:pt x="10" y="92"/>
                      <a:pt x="10" y="92"/>
                      <a:pt x="10" y="92"/>
                    </a:cubicBezTo>
                    <a:cubicBezTo>
                      <a:pt x="10" y="91"/>
                      <a:pt x="10" y="91"/>
                      <a:pt x="10" y="91"/>
                    </a:cubicBezTo>
                    <a:cubicBezTo>
                      <a:pt x="10" y="91"/>
                      <a:pt x="10" y="91"/>
                      <a:pt x="10" y="91"/>
                    </a:cubicBezTo>
                    <a:cubicBezTo>
                      <a:pt x="10" y="90"/>
                      <a:pt x="10" y="89"/>
                      <a:pt x="10" y="89"/>
                    </a:cubicBezTo>
                    <a:cubicBezTo>
                      <a:pt x="10" y="89"/>
                      <a:pt x="10" y="89"/>
                      <a:pt x="10" y="89"/>
                    </a:cubicBezTo>
                    <a:cubicBezTo>
                      <a:pt x="12" y="89"/>
                      <a:pt x="12" y="89"/>
                      <a:pt x="12" y="89"/>
                    </a:cubicBezTo>
                    <a:cubicBezTo>
                      <a:pt x="12" y="88"/>
                      <a:pt x="12" y="88"/>
                      <a:pt x="12" y="88"/>
                    </a:cubicBezTo>
                    <a:cubicBezTo>
                      <a:pt x="12" y="87"/>
                      <a:pt x="12" y="87"/>
                      <a:pt x="12" y="87"/>
                    </a:cubicBezTo>
                    <a:cubicBezTo>
                      <a:pt x="11" y="86"/>
                      <a:pt x="12" y="85"/>
                      <a:pt x="12" y="85"/>
                    </a:cubicBezTo>
                    <a:cubicBezTo>
                      <a:pt x="12" y="85"/>
                      <a:pt x="12" y="85"/>
                      <a:pt x="12" y="85"/>
                    </a:cubicBezTo>
                    <a:cubicBezTo>
                      <a:pt x="13" y="85"/>
                      <a:pt x="13" y="85"/>
                      <a:pt x="13" y="85"/>
                    </a:cubicBezTo>
                    <a:cubicBezTo>
                      <a:pt x="13" y="84"/>
                      <a:pt x="13" y="84"/>
                      <a:pt x="13" y="84"/>
                    </a:cubicBezTo>
                    <a:cubicBezTo>
                      <a:pt x="13" y="83"/>
                      <a:pt x="13" y="83"/>
                      <a:pt x="13" y="83"/>
                    </a:cubicBezTo>
                    <a:cubicBezTo>
                      <a:pt x="13" y="83"/>
                      <a:pt x="13" y="82"/>
                      <a:pt x="13" y="82"/>
                    </a:cubicBezTo>
                    <a:cubicBezTo>
                      <a:pt x="13" y="82"/>
                      <a:pt x="13" y="82"/>
                      <a:pt x="13" y="82"/>
                    </a:cubicBezTo>
                    <a:cubicBezTo>
                      <a:pt x="14" y="82"/>
                      <a:pt x="14" y="82"/>
                      <a:pt x="14" y="82"/>
                    </a:cubicBezTo>
                    <a:cubicBezTo>
                      <a:pt x="14" y="81"/>
                      <a:pt x="14" y="81"/>
                      <a:pt x="14" y="81"/>
                    </a:cubicBezTo>
                    <a:cubicBezTo>
                      <a:pt x="14" y="80"/>
                      <a:pt x="14" y="80"/>
                      <a:pt x="14" y="80"/>
                    </a:cubicBezTo>
                    <a:cubicBezTo>
                      <a:pt x="15" y="79"/>
                      <a:pt x="15" y="79"/>
                      <a:pt x="15" y="79"/>
                    </a:cubicBezTo>
                    <a:cubicBezTo>
                      <a:pt x="15" y="79"/>
                      <a:pt x="15" y="79"/>
                      <a:pt x="15" y="79"/>
                    </a:cubicBezTo>
                    <a:cubicBezTo>
                      <a:pt x="15" y="79"/>
                      <a:pt x="15" y="79"/>
                      <a:pt x="15" y="79"/>
                    </a:cubicBezTo>
                    <a:cubicBezTo>
                      <a:pt x="15" y="79"/>
                      <a:pt x="16" y="79"/>
                      <a:pt x="16" y="78"/>
                    </a:cubicBezTo>
                    <a:cubicBezTo>
                      <a:pt x="16" y="77"/>
                      <a:pt x="16" y="77"/>
                      <a:pt x="16" y="77"/>
                    </a:cubicBezTo>
                    <a:cubicBezTo>
                      <a:pt x="17" y="77"/>
                      <a:pt x="17" y="76"/>
                      <a:pt x="18" y="76"/>
                    </a:cubicBezTo>
                    <a:cubicBezTo>
                      <a:pt x="19" y="75"/>
                      <a:pt x="20" y="74"/>
                      <a:pt x="20" y="73"/>
                    </a:cubicBezTo>
                    <a:cubicBezTo>
                      <a:pt x="20" y="72"/>
                      <a:pt x="20" y="72"/>
                      <a:pt x="20" y="72"/>
                    </a:cubicBezTo>
                    <a:cubicBezTo>
                      <a:pt x="20" y="72"/>
                      <a:pt x="20" y="72"/>
                      <a:pt x="20" y="72"/>
                    </a:cubicBezTo>
                    <a:cubicBezTo>
                      <a:pt x="21" y="72"/>
                      <a:pt x="21" y="72"/>
                      <a:pt x="21" y="72"/>
                    </a:cubicBezTo>
                    <a:cubicBezTo>
                      <a:pt x="22" y="72"/>
                      <a:pt x="22" y="72"/>
                      <a:pt x="22" y="72"/>
                    </a:cubicBezTo>
                    <a:cubicBezTo>
                      <a:pt x="22" y="73"/>
                      <a:pt x="23" y="73"/>
                      <a:pt x="23" y="73"/>
                    </a:cubicBezTo>
                    <a:cubicBezTo>
                      <a:pt x="24" y="73"/>
                      <a:pt x="24" y="73"/>
                      <a:pt x="24" y="73"/>
                    </a:cubicBezTo>
                    <a:cubicBezTo>
                      <a:pt x="25" y="73"/>
                      <a:pt x="26" y="72"/>
                      <a:pt x="27" y="72"/>
                    </a:cubicBezTo>
                    <a:cubicBezTo>
                      <a:pt x="27" y="71"/>
                      <a:pt x="27" y="71"/>
                      <a:pt x="27" y="71"/>
                    </a:cubicBezTo>
                    <a:cubicBezTo>
                      <a:pt x="28" y="71"/>
                      <a:pt x="29" y="70"/>
                      <a:pt x="30" y="70"/>
                    </a:cubicBezTo>
                    <a:cubicBezTo>
                      <a:pt x="30" y="70"/>
                      <a:pt x="30" y="70"/>
                      <a:pt x="30" y="70"/>
                    </a:cubicBezTo>
                    <a:cubicBezTo>
                      <a:pt x="31" y="70"/>
                      <a:pt x="31" y="70"/>
                      <a:pt x="31" y="70"/>
                    </a:cubicBezTo>
                    <a:cubicBezTo>
                      <a:pt x="31" y="70"/>
                      <a:pt x="31" y="70"/>
                      <a:pt x="31" y="70"/>
                    </a:cubicBezTo>
                    <a:cubicBezTo>
                      <a:pt x="32" y="71"/>
                      <a:pt x="33" y="72"/>
                      <a:pt x="33" y="73"/>
                    </a:cubicBezTo>
                    <a:cubicBezTo>
                      <a:pt x="33" y="75"/>
                      <a:pt x="33" y="76"/>
                      <a:pt x="33" y="77"/>
                    </a:cubicBezTo>
                    <a:cubicBezTo>
                      <a:pt x="32" y="77"/>
                      <a:pt x="32" y="77"/>
                      <a:pt x="32" y="77"/>
                    </a:cubicBezTo>
                    <a:cubicBezTo>
                      <a:pt x="31" y="77"/>
                      <a:pt x="31" y="77"/>
                      <a:pt x="31" y="77"/>
                    </a:cubicBezTo>
                    <a:cubicBezTo>
                      <a:pt x="31" y="79"/>
                      <a:pt x="31" y="79"/>
                      <a:pt x="31" y="79"/>
                    </a:cubicBezTo>
                    <a:cubicBezTo>
                      <a:pt x="31" y="80"/>
                      <a:pt x="32" y="80"/>
                      <a:pt x="32" y="80"/>
                    </a:cubicBezTo>
                    <a:cubicBezTo>
                      <a:pt x="32" y="80"/>
                      <a:pt x="32" y="80"/>
                      <a:pt x="32" y="80"/>
                    </a:cubicBezTo>
                    <a:cubicBezTo>
                      <a:pt x="33" y="81"/>
                      <a:pt x="33" y="81"/>
                      <a:pt x="33" y="81"/>
                    </a:cubicBezTo>
                    <a:cubicBezTo>
                      <a:pt x="33" y="81"/>
                      <a:pt x="33" y="81"/>
                      <a:pt x="33" y="81"/>
                    </a:cubicBezTo>
                    <a:cubicBezTo>
                      <a:pt x="32" y="82"/>
                      <a:pt x="32" y="82"/>
                      <a:pt x="32" y="82"/>
                    </a:cubicBezTo>
                    <a:cubicBezTo>
                      <a:pt x="34" y="82"/>
                      <a:pt x="34" y="82"/>
                      <a:pt x="34" y="82"/>
                    </a:cubicBezTo>
                    <a:cubicBezTo>
                      <a:pt x="36" y="82"/>
                      <a:pt x="36" y="79"/>
                      <a:pt x="36" y="78"/>
                    </a:cubicBezTo>
                    <a:cubicBezTo>
                      <a:pt x="36" y="77"/>
                      <a:pt x="36" y="76"/>
                      <a:pt x="36" y="76"/>
                    </a:cubicBezTo>
                    <a:cubicBezTo>
                      <a:pt x="36" y="76"/>
                      <a:pt x="36" y="76"/>
                      <a:pt x="36" y="76"/>
                    </a:cubicBezTo>
                    <a:cubicBezTo>
                      <a:pt x="37" y="76"/>
                      <a:pt x="37" y="76"/>
                      <a:pt x="37" y="76"/>
                    </a:cubicBezTo>
                    <a:cubicBezTo>
                      <a:pt x="37" y="75"/>
                      <a:pt x="37" y="75"/>
                      <a:pt x="37" y="75"/>
                    </a:cubicBezTo>
                    <a:cubicBezTo>
                      <a:pt x="37" y="75"/>
                      <a:pt x="37" y="75"/>
                      <a:pt x="37" y="75"/>
                    </a:cubicBezTo>
                    <a:cubicBezTo>
                      <a:pt x="37" y="74"/>
                      <a:pt x="37" y="73"/>
                      <a:pt x="38" y="73"/>
                    </a:cubicBezTo>
                    <a:cubicBezTo>
                      <a:pt x="38" y="73"/>
                      <a:pt x="38" y="73"/>
                      <a:pt x="38" y="73"/>
                    </a:cubicBezTo>
                    <a:cubicBezTo>
                      <a:pt x="39" y="73"/>
                      <a:pt x="39" y="73"/>
                      <a:pt x="39" y="73"/>
                    </a:cubicBezTo>
                    <a:cubicBezTo>
                      <a:pt x="39" y="72"/>
                      <a:pt x="39" y="72"/>
                      <a:pt x="39" y="72"/>
                    </a:cubicBezTo>
                    <a:cubicBezTo>
                      <a:pt x="39" y="72"/>
                      <a:pt x="39" y="72"/>
                      <a:pt x="39" y="72"/>
                    </a:cubicBezTo>
                    <a:cubicBezTo>
                      <a:pt x="39" y="70"/>
                      <a:pt x="39" y="69"/>
                      <a:pt x="39" y="69"/>
                    </a:cubicBezTo>
                    <a:cubicBezTo>
                      <a:pt x="39" y="69"/>
                      <a:pt x="39" y="69"/>
                      <a:pt x="39" y="69"/>
                    </a:cubicBezTo>
                    <a:cubicBezTo>
                      <a:pt x="39" y="69"/>
                      <a:pt x="39" y="69"/>
                      <a:pt x="39" y="69"/>
                    </a:cubicBezTo>
                    <a:cubicBezTo>
                      <a:pt x="39" y="69"/>
                      <a:pt x="39" y="69"/>
                      <a:pt x="39" y="69"/>
                    </a:cubicBezTo>
                    <a:cubicBezTo>
                      <a:pt x="40" y="69"/>
                      <a:pt x="40" y="69"/>
                      <a:pt x="40" y="69"/>
                    </a:cubicBezTo>
                    <a:cubicBezTo>
                      <a:pt x="40" y="69"/>
                      <a:pt x="40" y="69"/>
                      <a:pt x="40" y="69"/>
                    </a:cubicBezTo>
                    <a:cubicBezTo>
                      <a:pt x="41" y="69"/>
                      <a:pt x="42" y="69"/>
                      <a:pt x="42" y="68"/>
                    </a:cubicBezTo>
                    <a:cubicBezTo>
                      <a:pt x="42" y="68"/>
                      <a:pt x="42" y="68"/>
                      <a:pt x="42" y="68"/>
                    </a:cubicBezTo>
                    <a:cubicBezTo>
                      <a:pt x="42" y="68"/>
                      <a:pt x="43" y="67"/>
                      <a:pt x="43" y="67"/>
                    </a:cubicBezTo>
                    <a:cubicBezTo>
                      <a:pt x="44" y="68"/>
                      <a:pt x="44" y="68"/>
                      <a:pt x="44" y="68"/>
                    </a:cubicBezTo>
                    <a:cubicBezTo>
                      <a:pt x="45" y="68"/>
                      <a:pt x="45" y="68"/>
                      <a:pt x="45" y="68"/>
                    </a:cubicBezTo>
                    <a:cubicBezTo>
                      <a:pt x="45" y="67"/>
                      <a:pt x="45" y="67"/>
                      <a:pt x="45" y="67"/>
                    </a:cubicBezTo>
                    <a:cubicBezTo>
                      <a:pt x="45" y="66"/>
                      <a:pt x="45" y="66"/>
                      <a:pt x="45" y="66"/>
                    </a:cubicBezTo>
                    <a:cubicBezTo>
                      <a:pt x="45" y="66"/>
                      <a:pt x="45" y="65"/>
                      <a:pt x="44" y="64"/>
                    </a:cubicBezTo>
                    <a:cubicBezTo>
                      <a:pt x="43" y="64"/>
                      <a:pt x="43" y="64"/>
                      <a:pt x="43" y="64"/>
                    </a:cubicBezTo>
                    <a:cubicBezTo>
                      <a:pt x="43" y="63"/>
                      <a:pt x="43" y="63"/>
                      <a:pt x="43" y="63"/>
                    </a:cubicBezTo>
                    <a:cubicBezTo>
                      <a:pt x="43" y="63"/>
                      <a:pt x="43" y="63"/>
                      <a:pt x="43" y="63"/>
                    </a:cubicBezTo>
                    <a:cubicBezTo>
                      <a:pt x="45" y="63"/>
                      <a:pt x="45" y="63"/>
                      <a:pt x="45" y="63"/>
                    </a:cubicBezTo>
                    <a:cubicBezTo>
                      <a:pt x="45" y="63"/>
                      <a:pt x="45" y="63"/>
                      <a:pt x="45" y="63"/>
                    </a:cubicBezTo>
                    <a:cubicBezTo>
                      <a:pt x="46" y="63"/>
                      <a:pt x="46" y="63"/>
                      <a:pt x="46" y="63"/>
                    </a:cubicBezTo>
                    <a:cubicBezTo>
                      <a:pt x="47" y="63"/>
                      <a:pt x="47" y="63"/>
                      <a:pt x="47" y="62"/>
                    </a:cubicBezTo>
                    <a:cubicBezTo>
                      <a:pt x="48" y="62"/>
                      <a:pt x="48" y="61"/>
                      <a:pt x="49" y="60"/>
                    </a:cubicBezTo>
                    <a:cubicBezTo>
                      <a:pt x="50" y="60"/>
                      <a:pt x="50" y="59"/>
                      <a:pt x="51" y="59"/>
                    </a:cubicBezTo>
                    <a:cubicBezTo>
                      <a:pt x="52" y="59"/>
                      <a:pt x="52" y="59"/>
                      <a:pt x="52" y="59"/>
                    </a:cubicBezTo>
                    <a:cubicBezTo>
                      <a:pt x="52" y="59"/>
                      <a:pt x="53" y="59"/>
                      <a:pt x="53" y="58"/>
                    </a:cubicBezTo>
                    <a:cubicBezTo>
                      <a:pt x="53" y="58"/>
                      <a:pt x="53" y="58"/>
                      <a:pt x="53" y="58"/>
                    </a:cubicBezTo>
                    <a:cubicBezTo>
                      <a:pt x="54" y="58"/>
                      <a:pt x="54" y="57"/>
                      <a:pt x="54" y="57"/>
                    </a:cubicBezTo>
                    <a:cubicBezTo>
                      <a:pt x="55" y="56"/>
                      <a:pt x="55" y="56"/>
                      <a:pt x="55" y="56"/>
                    </a:cubicBezTo>
                    <a:cubicBezTo>
                      <a:pt x="55" y="56"/>
                      <a:pt x="55" y="56"/>
                      <a:pt x="55" y="56"/>
                    </a:cubicBezTo>
                    <a:cubicBezTo>
                      <a:pt x="56" y="56"/>
                      <a:pt x="56" y="56"/>
                      <a:pt x="56" y="55"/>
                    </a:cubicBezTo>
                    <a:cubicBezTo>
                      <a:pt x="56" y="54"/>
                      <a:pt x="56" y="54"/>
                      <a:pt x="56" y="54"/>
                    </a:cubicBezTo>
                    <a:cubicBezTo>
                      <a:pt x="56" y="52"/>
                      <a:pt x="56" y="52"/>
                      <a:pt x="56" y="52"/>
                    </a:cubicBezTo>
                    <a:cubicBezTo>
                      <a:pt x="56" y="52"/>
                      <a:pt x="57" y="52"/>
                      <a:pt x="57" y="51"/>
                    </a:cubicBezTo>
                    <a:cubicBezTo>
                      <a:pt x="58" y="50"/>
                      <a:pt x="59" y="48"/>
                      <a:pt x="61" y="47"/>
                    </a:cubicBezTo>
                    <a:cubicBezTo>
                      <a:pt x="61" y="47"/>
                      <a:pt x="61" y="47"/>
                      <a:pt x="61" y="47"/>
                    </a:cubicBezTo>
                    <a:cubicBezTo>
                      <a:pt x="62" y="47"/>
                      <a:pt x="62" y="47"/>
                      <a:pt x="62" y="47"/>
                    </a:cubicBezTo>
                    <a:cubicBezTo>
                      <a:pt x="63" y="47"/>
                      <a:pt x="63" y="47"/>
                      <a:pt x="63" y="46"/>
                    </a:cubicBezTo>
                    <a:cubicBezTo>
                      <a:pt x="63" y="46"/>
                      <a:pt x="63" y="46"/>
                      <a:pt x="63" y="46"/>
                    </a:cubicBezTo>
                    <a:cubicBezTo>
                      <a:pt x="63" y="46"/>
                      <a:pt x="63" y="46"/>
                      <a:pt x="63" y="46"/>
                    </a:cubicBezTo>
                    <a:cubicBezTo>
                      <a:pt x="64" y="46"/>
                      <a:pt x="64" y="46"/>
                      <a:pt x="64" y="46"/>
                    </a:cubicBezTo>
                    <a:cubicBezTo>
                      <a:pt x="64" y="46"/>
                      <a:pt x="64" y="46"/>
                      <a:pt x="64" y="46"/>
                    </a:cubicBezTo>
                    <a:cubicBezTo>
                      <a:pt x="66" y="46"/>
                      <a:pt x="66" y="46"/>
                      <a:pt x="66" y="46"/>
                    </a:cubicBezTo>
                    <a:cubicBezTo>
                      <a:pt x="67" y="46"/>
                      <a:pt x="68" y="45"/>
                      <a:pt x="68" y="45"/>
                    </a:cubicBezTo>
                    <a:cubicBezTo>
                      <a:pt x="68" y="45"/>
                      <a:pt x="68" y="45"/>
                      <a:pt x="68" y="45"/>
                    </a:cubicBezTo>
                    <a:cubicBezTo>
                      <a:pt x="68" y="45"/>
                      <a:pt x="68" y="45"/>
                      <a:pt x="68" y="45"/>
                    </a:cubicBezTo>
                    <a:cubicBezTo>
                      <a:pt x="69" y="44"/>
                      <a:pt x="69" y="44"/>
                      <a:pt x="69" y="44"/>
                    </a:cubicBezTo>
                    <a:cubicBezTo>
                      <a:pt x="69" y="43"/>
                      <a:pt x="69" y="42"/>
                      <a:pt x="69" y="42"/>
                    </a:cubicBezTo>
                    <a:cubicBezTo>
                      <a:pt x="69" y="41"/>
                      <a:pt x="69" y="41"/>
                      <a:pt x="69" y="41"/>
                    </a:cubicBezTo>
                    <a:cubicBezTo>
                      <a:pt x="69" y="40"/>
                      <a:pt x="69" y="40"/>
                      <a:pt x="69" y="40"/>
                    </a:cubicBezTo>
                    <a:cubicBezTo>
                      <a:pt x="70" y="40"/>
                      <a:pt x="70" y="40"/>
                      <a:pt x="70" y="40"/>
                    </a:cubicBezTo>
                    <a:cubicBezTo>
                      <a:pt x="70" y="39"/>
                      <a:pt x="70" y="39"/>
                      <a:pt x="70" y="39"/>
                    </a:cubicBezTo>
                    <a:cubicBezTo>
                      <a:pt x="70" y="39"/>
                      <a:pt x="71" y="39"/>
                      <a:pt x="71" y="39"/>
                    </a:cubicBezTo>
                    <a:cubicBezTo>
                      <a:pt x="71" y="39"/>
                      <a:pt x="71" y="39"/>
                      <a:pt x="71" y="39"/>
                    </a:cubicBezTo>
                    <a:cubicBezTo>
                      <a:pt x="72" y="39"/>
                      <a:pt x="72" y="39"/>
                      <a:pt x="72" y="39"/>
                    </a:cubicBezTo>
                    <a:cubicBezTo>
                      <a:pt x="72" y="37"/>
                      <a:pt x="72" y="37"/>
                      <a:pt x="72" y="37"/>
                    </a:cubicBezTo>
                    <a:cubicBezTo>
                      <a:pt x="72" y="37"/>
                      <a:pt x="72" y="37"/>
                      <a:pt x="72" y="37"/>
                    </a:cubicBezTo>
                    <a:cubicBezTo>
                      <a:pt x="73" y="37"/>
                      <a:pt x="73" y="37"/>
                      <a:pt x="73" y="37"/>
                    </a:cubicBezTo>
                    <a:cubicBezTo>
                      <a:pt x="74" y="37"/>
                      <a:pt x="74" y="37"/>
                      <a:pt x="74" y="37"/>
                    </a:cubicBezTo>
                    <a:cubicBezTo>
                      <a:pt x="75" y="37"/>
                      <a:pt x="75" y="37"/>
                      <a:pt x="75" y="37"/>
                    </a:cubicBezTo>
                    <a:cubicBezTo>
                      <a:pt x="75" y="36"/>
                      <a:pt x="75" y="36"/>
                      <a:pt x="75" y="36"/>
                    </a:cubicBezTo>
                    <a:cubicBezTo>
                      <a:pt x="75" y="36"/>
                      <a:pt x="75" y="36"/>
                      <a:pt x="75" y="36"/>
                    </a:cubicBezTo>
                    <a:cubicBezTo>
                      <a:pt x="75" y="36"/>
                      <a:pt x="75" y="36"/>
                      <a:pt x="75" y="36"/>
                    </a:cubicBezTo>
                    <a:cubicBezTo>
                      <a:pt x="76" y="36"/>
                      <a:pt x="76" y="36"/>
                      <a:pt x="76" y="36"/>
                    </a:cubicBezTo>
                    <a:cubicBezTo>
                      <a:pt x="77" y="36"/>
                      <a:pt x="78" y="35"/>
                      <a:pt x="78" y="35"/>
                    </a:cubicBezTo>
                    <a:cubicBezTo>
                      <a:pt x="78" y="34"/>
                      <a:pt x="78" y="34"/>
                      <a:pt x="78" y="34"/>
                    </a:cubicBezTo>
                    <a:cubicBezTo>
                      <a:pt x="78" y="35"/>
                      <a:pt x="78" y="35"/>
                      <a:pt x="78" y="35"/>
                    </a:cubicBezTo>
                    <a:cubicBezTo>
                      <a:pt x="78" y="35"/>
                      <a:pt x="78" y="35"/>
                      <a:pt x="78" y="35"/>
                    </a:cubicBezTo>
                    <a:cubicBezTo>
                      <a:pt x="80" y="35"/>
                      <a:pt x="80" y="35"/>
                      <a:pt x="80" y="35"/>
                    </a:cubicBezTo>
                    <a:cubicBezTo>
                      <a:pt x="81" y="35"/>
                      <a:pt x="81" y="35"/>
                      <a:pt x="81" y="35"/>
                    </a:cubicBezTo>
                    <a:cubicBezTo>
                      <a:pt x="81" y="35"/>
                      <a:pt x="82" y="34"/>
                      <a:pt x="82" y="34"/>
                    </a:cubicBezTo>
                    <a:cubicBezTo>
                      <a:pt x="82" y="33"/>
                      <a:pt x="82" y="33"/>
                      <a:pt x="82" y="33"/>
                    </a:cubicBezTo>
                    <a:cubicBezTo>
                      <a:pt x="83" y="33"/>
                      <a:pt x="83" y="32"/>
                      <a:pt x="83" y="31"/>
                    </a:cubicBezTo>
                    <a:cubicBezTo>
                      <a:pt x="83" y="30"/>
                      <a:pt x="83" y="30"/>
                      <a:pt x="83" y="30"/>
                    </a:cubicBezTo>
                    <a:cubicBezTo>
                      <a:pt x="80" y="30"/>
                      <a:pt x="80" y="30"/>
                      <a:pt x="80" y="30"/>
                    </a:cubicBezTo>
                    <a:cubicBezTo>
                      <a:pt x="79" y="30"/>
                      <a:pt x="79" y="30"/>
                      <a:pt x="79" y="31"/>
                    </a:cubicBezTo>
                    <a:cubicBezTo>
                      <a:pt x="78" y="31"/>
                      <a:pt x="78" y="31"/>
                      <a:pt x="78" y="31"/>
                    </a:cubicBezTo>
                    <a:cubicBezTo>
                      <a:pt x="78" y="31"/>
                      <a:pt x="78" y="31"/>
                      <a:pt x="78" y="31"/>
                    </a:cubicBezTo>
                    <a:cubicBezTo>
                      <a:pt x="77" y="31"/>
                      <a:pt x="77" y="31"/>
                      <a:pt x="77" y="31"/>
                    </a:cubicBezTo>
                    <a:cubicBezTo>
                      <a:pt x="76" y="30"/>
                      <a:pt x="76" y="30"/>
                      <a:pt x="76" y="30"/>
                    </a:cubicBezTo>
                    <a:cubicBezTo>
                      <a:pt x="76" y="30"/>
                      <a:pt x="76" y="30"/>
                      <a:pt x="76" y="30"/>
                    </a:cubicBezTo>
                    <a:cubicBezTo>
                      <a:pt x="77" y="30"/>
                      <a:pt x="77" y="30"/>
                      <a:pt x="77" y="30"/>
                    </a:cubicBezTo>
                    <a:cubicBezTo>
                      <a:pt x="78" y="30"/>
                      <a:pt x="78" y="30"/>
                      <a:pt x="78" y="30"/>
                    </a:cubicBezTo>
                    <a:cubicBezTo>
                      <a:pt x="78" y="29"/>
                      <a:pt x="78" y="29"/>
                      <a:pt x="78" y="29"/>
                    </a:cubicBezTo>
                    <a:cubicBezTo>
                      <a:pt x="78" y="29"/>
                      <a:pt x="78" y="29"/>
                      <a:pt x="78" y="29"/>
                    </a:cubicBezTo>
                    <a:cubicBezTo>
                      <a:pt x="79" y="29"/>
                      <a:pt x="79" y="29"/>
                      <a:pt x="79" y="29"/>
                    </a:cubicBezTo>
                    <a:cubicBezTo>
                      <a:pt x="80" y="29"/>
                      <a:pt x="80" y="29"/>
                      <a:pt x="80" y="29"/>
                    </a:cubicBezTo>
                    <a:cubicBezTo>
                      <a:pt x="80" y="29"/>
                      <a:pt x="80" y="29"/>
                      <a:pt x="80" y="29"/>
                    </a:cubicBezTo>
                    <a:cubicBezTo>
                      <a:pt x="81" y="27"/>
                      <a:pt x="81" y="27"/>
                      <a:pt x="81" y="27"/>
                    </a:cubicBezTo>
                    <a:cubicBezTo>
                      <a:pt x="81" y="27"/>
                      <a:pt x="81" y="27"/>
                      <a:pt x="81" y="27"/>
                    </a:cubicBezTo>
                    <a:cubicBezTo>
                      <a:pt x="82" y="27"/>
                      <a:pt x="82" y="27"/>
                      <a:pt x="82" y="27"/>
                    </a:cubicBezTo>
                    <a:cubicBezTo>
                      <a:pt x="82" y="27"/>
                      <a:pt x="82" y="27"/>
                      <a:pt x="82" y="27"/>
                    </a:cubicBezTo>
                    <a:cubicBezTo>
                      <a:pt x="93" y="27"/>
                      <a:pt x="93" y="27"/>
                      <a:pt x="93" y="27"/>
                    </a:cubicBezTo>
                    <a:cubicBezTo>
                      <a:pt x="93" y="27"/>
                      <a:pt x="93" y="27"/>
                      <a:pt x="93" y="27"/>
                    </a:cubicBezTo>
                    <a:cubicBezTo>
                      <a:pt x="93" y="26"/>
                      <a:pt x="93" y="26"/>
                      <a:pt x="93" y="26"/>
                    </a:cubicBezTo>
                    <a:cubicBezTo>
                      <a:pt x="94" y="26"/>
                      <a:pt x="94" y="26"/>
                      <a:pt x="94" y="26"/>
                    </a:cubicBezTo>
                    <a:cubicBezTo>
                      <a:pt x="95" y="26"/>
                      <a:pt x="95" y="26"/>
                      <a:pt x="95" y="26"/>
                    </a:cubicBezTo>
                    <a:cubicBezTo>
                      <a:pt x="95" y="25"/>
                      <a:pt x="95" y="25"/>
                      <a:pt x="95" y="25"/>
                    </a:cubicBezTo>
                    <a:cubicBezTo>
                      <a:pt x="95" y="25"/>
                      <a:pt x="95" y="25"/>
                      <a:pt x="95" y="25"/>
                    </a:cubicBezTo>
                    <a:cubicBezTo>
                      <a:pt x="95" y="25"/>
                      <a:pt x="95" y="25"/>
                      <a:pt x="95" y="25"/>
                    </a:cubicBezTo>
                    <a:cubicBezTo>
                      <a:pt x="96" y="24"/>
                      <a:pt x="96" y="24"/>
                      <a:pt x="96" y="24"/>
                    </a:cubicBezTo>
                    <a:cubicBezTo>
                      <a:pt x="96" y="23"/>
                      <a:pt x="96" y="23"/>
                      <a:pt x="96" y="23"/>
                    </a:cubicBezTo>
                    <a:cubicBezTo>
                      <a:pt x="97" y="23"/>
                      <a:pt x="97" y="23"/>
                      <a:pt x="97" y="23"/>
                    </a:cubicBezTo>
                    <a:cubicBezTo>
                      <a:pt x="97" y="23"/>
                      <a:pt x="97" y="23"/>
                      <a:pt x="98" y="23"/>
                    </a:cubicBezTo>
                    <a:cubicBezTo>
                      <a:pt x="98" y="23"/>
                      <a:pt x="99" y="23"/>
                      <a:pt x="99" y="23"/>
                    </a:cubicBezTo>
                    <a:cubicBezTo>
                      <a:pt x="100" y="23"/>
                      <a:pt x="100" y="23"/>
                      <a:pt x="101" y="23"/>
                    </a:cubicBezTo>
                    <a:cubicBezTo>
                      <a:pt x="101" y="23"/>
                      <a:pt x="101" y="23"/>
                      <a:pt x="101" y="23"/>
                    </a:cubicBezTo>
                    <a:cubicBezTo>
                      <a:pt x="101" y="23"/>
                      <a:pt x="101" y="23"/>
                      <a:pt x="101" y="23"/>
                    </a:cubicBezTo>
                    <a:cubicBezTo>
                      <a:pt x="102" y="23"/>
                      <a:pt x="102" y="23"/>
                      <a:pt x="102" y="23"/>
                    </a:cubicBezTo>
                    <a:cubicBezTo>
                      <a:pt x="103" y="23"/>
                      <a:pt x="103" y="22"/>
                      <a:pt x="103" y="22"/>
                    </a:cubicBezTo>
                    <a:cubicBezTo>
                      <a:pt x="104" y="21"/>
                      <a:pt x="104" y="21"/>
                      <a:pt x="104" y="20"/>
                    </a:cubicBezTo>
                    <a:cubicBezTo>
                      <a:pt x="103" y="19"/>
                      <a:pt x="103" y="18"/>
                      <a:pt x="103" y="18"/>
                    </a:cubicBezTo>
                    <a:cubicBezTo>
                      <a:pt x="103" y="18"/>
                      <a:pt x="103" y="18"/>
                      <a:pt x="103" y="18"/>
                    </a:cubicBezTo>
                    <a:cubicBezTo>
                      <a:pt x="102" y="17"/>
                      <a:pt x="102" y="17"/>
                      <a:pt x="102" y="16"/>
                    </a:cubicBezTo>
                    <a:cubicBezTo>
                      <a:pt x="102" y="11"/>
                      <a:pt x="102" y="11"/>
                      <a:pt x="102" y="11"/>
                    </a:cubicBezTo>
                    <a:cubicBezTo>
                      <a:pt x="101" y="11"/>
                      <a:pt x="101" y="11"/>
                      <a:pt x="101" y="11"/>
                    </a:cubicBezTo>
                    <a:cubicBezTo>
                      <a:pt x="100" y="11"/>
                      <a:pt x="100" y="12"/>
                      <a:pt x="99" y="12"/>
                    </a:cubicBezTo>
                    <a:cubicBezTo>
                      <a:pt x="99" y="12"/>
                      <a:pt x="99" y="12"/>
                      <a:pt x="99" y="12"/>
                    </a:cubicBezTo>
                    <a:cubicBezTo>
                      <a:pt x="98" y="13"/>
                      <a:pt x="98" y="13"/>
                      <a:pt x="98" y="13"/>
                    </a:cubicBezTo>
                    <a:cubicBezTo>
                      <a:pt x="97" y="12"/>
                      <a:pt x="97" y="12"/>
                      <a:pt x="97" y="12"/>
                    </a:cubicBezTo>
                    <a:cubicBezTo>
                      <a:pt x="97" y="12"/>
                      <a:pt x="97" y="12"/>
                      <a:pt x="97" y="12"/>
                    </a:cubicBezTo>
                    <a:cubicBezTo>
                      <a:pt x="96" y="12"/>
                      <a:pt x="96" y="12"/>
                      <a:pt x="96" y="12"/>
                    </a:cubicBezTo>
                    <a:cubicBezTo>
                      <a:pt x="96" y="12"/>
                      <a:pt x="96" y="12"/>
                      <a:pt x="96" y="12"/>
                    </a:cubicBezTo>
                    <a:cubicBezTo>
                      <a:pt x="97" y="12"/>
                      <a:pt x="97" y="12"/>
                      <a:pt x="97" y="12"/>
                    </a:cubicBezTo>
                    <a:cubicBezTo>
                      <a:pt x="98" y="12"/>
                      <a:pt x="98" y="12"/>
                      <a:pt x="98" y="12"/>
                    </a:cubicBezTo>
                    <a:cubicBezTo>
                      <a:pt x="98" y="10"/>
                      <a:pt x="98" y="10"/>
                      <a:pt x="98" y="10"/>
                    </a:cubicBezTo>
                    <a:cubicBezTo>
                      <a:pt x="98" y="9"/>
                      <a:pt x="97" y="8"/>
                      <a:pt x="96" y="8"/>
                    </a:cubicBezTo>
                    <a:cubicBezTo>
                      <a:pt x="96" y="8"/>
                      <a:pt x="96" y="8"/>
                      <a:pt x="96" y="8"/>
                    </a:cubicBezTo>
                    <a:cubicBezTo>
                      <a:pt x="96" y="8"/>
                      <a:pt x="96" y="8"/>
                      <a:pt x="96" y="8"/>
                    </a:cubicBezTo>
                    <a:cubicBezTo>
                      <a:pt x="90" y="8"/>
                      <a:pt x="90" y="8"/>
                      <a:pt x="90" y="8"/>
                    </a:cubicBezTo>
                    <a:cubicBezTo>
                      <a:pt x="89" y="8"/>
                      <a:pt x="89" y="9"/>
                      <a:pt x="88" y="9"/>
                    </a:cubicBezTo>
                    <a:cubicBezTo>
                      <a:pt x="88" y="10"/>
                      <a:pt x="88" y="11"/>
                      <a:pt x="87" y="11"/>
                    </a:cubicBezTo>
                    <a:cubicBezTo>
                      <a:pt x="87" y="11"/>
                      <a:pt x="86" y="11"/>
                      <a:pt x="86" y="11"/>
                    </a:cubicBezTo>
                    <a:cubicBezTo>
                      <a:pt x="85" y="11"/>
                      <a:pt x="85" y="11"/>
                      <a:pt x="85" y="11"/>
                    </a:cubicBezTo>
                    <a:cubicBezTo>
                      <a:pt x="85" y="11"/>
                      <a:pt x="85" y="11"/>
                      <a:pt x="85" y="11"/>
                    </a:cubicBezTo>
                    <a:cubicBezTo>
                      <a:pt x="81" y="11"/>
                      <a:pt x="81" y="11"/>
                      <a:pt x="81" y="11"/>
                    </a:cubicBezTo>
                    <a:cubicBezTo>
                      <a:pt x="81" y="12"/>
                      <a:pt x="81" y="12"/>
                      <a:pt x="81" y="12"/>
                    </a:cubicBezTo>
                    <a:cubicBezTo>
                      <a:pt x="81" y="13"/>
                      <a:pt x="81" y="13"/>
                      <a:pt x="81" y="13"/>
                    </a:cubicBezTo>
                    <a:cubicBezTo>
                      <a:pt x="82" y="14"/>
                      <a:pt x="82" y="15"/>
                      <a:pt x="81" y="15"/>
                    </a:cubicBezTo>
                    <a:cubicBezTo>
                      <a:pt x="81" y="15"/>
                      <a:pt x="81" y="15"/>
                      <a:pt x="81" y="15"/>
                    </a:cubicBezTo>
                    <a:cubicBezTo>
                      <a:pt x="80" y="16"/>
                      <a:pt x="80" y="16"/>
                      <a:pt x="80" y="17"/>
                    </a:cubicBezTo>
                    <a:cubicBezTo>
                      <a:pt x="80" y="17"/>
                      <a:pt x="80" y="17"/>
                      <a:pt x="80" y="17"/>
                    </a:cubicBezTo>
                    <a:cubicBezTo>
                      <a:pt x="80" y="18"/>
                      <a:pt x="80" y="18"/>
                      <a:pt x="80" y="18"/>
                    </a:cubicBezTo>
                    <a:cubicBezTo>
                      <a:pt x="79" y="18"/>
                      <a:pt x="79" y="18"/>
                      <a:pt x="79" y="18"/>
                    </a:cubicBezTo>
                    <a:cubicBezTo>
                      <a:pt x="79" y="18"/>
                      <a:pt x="79" y="18"/>
                      <a:pt x="79" y="18"/>
                    </a:cubicBezTo>
                    <a:cubicBezTo>
                      <a:pt x="78" y="18"/>
                      <a:pt x="77" y="19"/>
                      <a:pt x="76" y="19"/>
                    </a:cubicBezTo>
                    <a:cubicBezTo>
                      <a:pt x="75" y="20"/>
                      <a:pt x="75" y="20"/>
                      <a:pt x="75" y="20"/>
                    </a:cubicBezTo>
                    <a:cubicBezTo>
                      <a:pt x="75" y="21"/>
                      <a:pt x="74" y="21"/>
                      <a:pt x="74" y="21"/>
                    </a:cubicBezTo>
                    <a:cubicBezTo>
                      <a:pt x="73" y="21"/>
                      <a:pt x="73" y="22"/>
                      <a:pt x="73" y="23"/>
                    </a:cubicBezTo>
                    <a:cubicBezTo>
                      <a:pt x="73" y="23"/>
                      <a:pt x="73" y="23"/>
                      <a:pt x="73" y="23"/>
                    </a:cubicBezTo>
                    <a:cubicBezTo>
                      <a:pt x="72" y="23"/>
                      <a:pt x="72" y="23"/>
                      <a:pt x="72" y="23"/>
                    </a:cubicBezTo>
                    <a:cubicBezTo>
                      <a:pt x="72" y="23"/>
                      <a:pt x="72" y="23"/>
                      <a:pt x="72" y="23"/>
                    </a:cubicBezTo>
                    <a:cubicBezTo>
                      <a:pt x="72" y="23"/>
                      <a:pt x="72" y="23"/>
                      <a:pt x="72" y="23"/>
                    </a:cubicBezTo>
                    <a:cubicBezTo>
                      <a:pt x="72" y="22"/>
                      <a:pt x="72" y="22"/>
                      <a:pt x="72" y="22"/>
                    </a:cubicBezTo>
                    <a:cubicBezTo>
                      <a:pt x="72" y="22"/>
                      <a:pt x="73" y="22"/>
                      <a:pt x="73" y="21"/>
                    </a:cubicBezTo>
                    <a:cubicBezTo>
                      <a:pt x="73" y="20"/>
                      <a:pt x="73" y="19"/>
                      <a:pt x="72" y="18"/>
                    </a:cubicBezTo>
                    <a:cubicBezTo>
                      <a:pt x="72" y="18"/>
                      <a:pt x="72" y="18"/>
                      <a:pt x="72" y="18"/>
                    </a:cubicBezTo>
                    <a:cubicBezTo>
                      <a:pt x="72" y="17"/>
                      <a:pt x="72" y="17"/>
                      <a:pt x="72" y="17"/>
                    </a:cubicBezTo>
                    <a:cubicBezTo>
                      <a:pt x="72" y="17"/>
                      <a:pt x="72" y="16"/>
                      <a:pt x="72" y="16"/>
                    </a:cubicBezTo>
                    <a:cubicBezTo>
                      <a:pt x="72" y="16"/>
                      <a:pt x="72" y="16"/>
                      <a:pt x="72" y="16"/>
                    </a:cubicBezTo>
                    <a:cubicBezTo>
                      <a:pt x="73" y="16"/>
                      <a:pt x="73" y="16"/>
                      <a:pt x="73" y="16"/>
                    </a:cubicBezTo>
                    <a:cubicBezTo>
                      <a:pt x="73" y="14"/>
                      <a:pt x="73" y="14"/>
                      <a:pt x="73" y="14"/>
                    </a:cubicBezTo>
                    <a:cubicBezTo>
                      <a:pt x="73" y="14"/>
                      <a:pt x="73" y="14"/>
                      <a:pt x="73" y="14"/>
                    </a:cubicBezTo>
                    <a:cubicBezTo>
                      <a:pt x="74" y="14"/>
                      <a:pt x="74" y="14"/>
                      <a:pt x="74" y="14"/>
                    </a:cubicBezTo>
                    <a:cubicBezTo>
                      <a:pt x="75" y="14"/>
                      <a:pt x="75" y="13"/>
                      <a:pt x="75" y="13"/>
                    </a:cubicBezTo>
                    <a:cubicBezTo>
                      <a:pt x="75" y="13"/>
                      <a:pt x="75" y="13"/>
                      <a:pt x="75" y="13"/>
                    </a:cubicBezTo>
                    <a:cubicBezTo>
                      <a:pt x="75" y="11"/>
                      <a:pt x="75" y="11"/>
                      <a:pt x="75" y="11"/>
                    </a:cubicBezTo>
                    <a:cubicBezTo>
                      <a:pt x="75" y="10"/>
                      <a:pt x="75" y="10"/>
                      <a:pt x="75" y="10"/>
                    </a:cubicBezTo>
                    <a:cubicBezTo>
                      <a:pt x="75" y="10"/>
                      <a:pt x="75" y="10"/>
                      <a:pt x="75" y="10"/>
                    </a:cubicBezTo>
                    <a:cubicBezTo>
                      <a:pt x="76" y="10"/>
                      <a:pt x="76" y="10"/>
                      <a:pt x="76" y="10"/>
                    </a:cubicBezTo>
                    <a:cubicBezTo>
                      <a:pt x="76" y="9"/>
                      <a:pt x="76" y="9"/>
                      <a:pt x="76" y="9"/>
                    </a:cubicBezTo>
                    <a:cubicBezTo>
                      <a:pt x="76" y="9"/>
                      <a:pt x="76" y="9"/>
                      <a:pt x="76" y="9"/>
                    </a:cubicBezTo>
                    <a:cubicBezTo>
                      <a:pt x="76" y="9"/>
                      <a:pt x="76" y="9"/>
                      <a:pt x="76" y="9"/>
                    </a:cubicBezTo>
                    <a:cubicBezTo>
                      <a:pt x="76" y="9"/>
                      <a:pt x="76" y="9"/>
                      <a:pt x="76" y="9"/>
                    </a:cubicBezTo>
                    <a:cubicBezTo>
                      <a:pt x="77" y="9"/>
                      <a:pt x="77" y="9"/>
                      <a:pt x="77" y="9"/>
                    </a:cubicBezTo>
                    <a:cubicBezTo>
                      <a:pt x="80" y="9"/>
                      <a:pt x="80" y="9"/>
                      <a:pt x="80" y="9"/>
                    </a:cubicBezTo>
                    <a:cubicBezTo>
                      <a:pt x="80" y="9"/>
                      <a:pt x="80" y="9"/>
                      <a:pt x="80" y="9"/>
                    </a:cubicBezTo>
                    <a:cubicBezTo>
                      <a:pt x="80" y="9"/>
                      <a:pt x="80" y="9"/>
                      <a:pt x="80" y="9"/>
                    </a:cubicBezTo>
                    <a:cubicBezTo>
                      <a:pt x="81" y="9"/>
                      <a:pt x="82" y="8"/>
                      <a:pt x="82" y="8"/>
                    </a:cubicBezTo>
                    <a:cubicBezTo>
                      <a:pt x="82" y="7"/>
                      <a:pt x="82" y="7"/>
                      <a:pt x="82" y="7"/>
                    </a:cubicBezTo>
                    <a:cubicBezTo>
                      <a:pt x="83" y="7"/>
                      <a:pt x="83" y="7"/>
                      <a:pt x="83" y="7"/>
                    </a:cubicBezTo>
                    <a:cubicBezTo>
                      <a:pt x="85" y="7"/>
                      <a:pt x="85" y="7"/>
                      <a:pt x="85" y="7"/>
                    </a:cubicBezTo>
                    <a:cubicBezTo>
                      <a:pt x="86" y="7"/>
                      <a:pt x="86" y="7"/>
                      <a:pt x="86" y="6"/>
                    </a:cubicBezTo>
                    <a:cubicBezTo>
                      <a:pt x="86" y="6"/>
                      <a:pt x="86" y="6"/>
                      <a:pt x="86" y="6"/>
                    </a:cubicBezTo>
                    <a:cubicBezTo>
                      <a:pt x="86" y="6"/>
                      <a:pt x="86" y="6"/>
                      <a:pt x="86" y="6"/>
                    </a:cubicBezTo>
                    <a:cubicBezTo>
                      <a:pt x="86" y="6"/>
                      <a:pt x="86" y="6"/>
                      <a:pt x="86" y="6"/>
                    </a:cubicBezTo>
                    <a:cubicBezTo>
                      <a:pt x="87" y="6"/>
                      <a:pt x="87" y="6"/>
                      <a:pt x="87" y="6"/>
                    </a:cubicBezTo>
                    <a:cubicBezTo>
                      <a:pt x="87" y="6"/>
                      <a:pt x="87" y="6"/>
                      <a:pt x="87" y="6"/>
                    </a:cubicBezTo>
                    <a:cubicBezTo>
                      <a:pt x="88" y="5"/>
                      <a:pt x="88" y="5"/>
                      <a:pt x="88" y="4"/>
                    </a:cubicBezTo>
                    <a:cubicBezTo>
                      <a:pt x="89" y="3"/>
                      <a:pt x="89" y="2"/>
                      <a:pt x="89" y="2"/>
                    </a:cubicBezTo>
                    <a:cubicBezTo>
                      <a:pt x="88" y="0"/>
                      <a:pt x="87" y="0"/>
                      <a:pt x="86" y="0"/>
                    </a:cubicBezTo>
                  </a:path>
                </a:pathLst>
              </a:custGeom>
              <a:grpFill/>
              <a:ln w="15875">
                <a:solidFill>
                  <a:sysClr val="window" lastClr="FFFFFF">
                    <a:lumMod val="65000"/>
                  </a:sysClr>
                </a:solidFill>
                <a:prstDash val="solid"/>
                <a:round/>
              </a:ln>
            </p:spPr>
            <p:txBody>
              <a:bodyPr vert="horz" wrap="square" lIns="91440" tIns="45720" rIns="91440" bIns="45720" numCol="1" anchor="t" anchorCtr="0" compatLnSpc="1"/>
              <a:lstStyle/>
              <a:p>
                <a:endParaRPr lang="zh-CN" altLang="en-US">
                  <a:solidFill>
                    <a:prstClr val="black"/>
                  </a:solidFill>
                </a:endParaRPr>
              </a:p>
            </p:txBody>
          </p:sp>
          <p:sp>
            <p:nvSpPr>
              <p:cNvPr id="67" name="Freeform 43"/>
              <p:cNvSpPr>
                <a:spLocks noEditPoints="1"/>
              </p:cNvSpPr>
              <p:nvPr/>
            </p:nvSpPr>
            <p:spPr bwMode="auto">
              <a:xfrm>
                <a:off x="4164" y="2301"/>
                <a:ext cx="31" cy="55"/>
              </a:xfrm>
              <a:custGeom>
                <a:avLst/>
                <a:gdLst>
                  <a:gd name="T0" fmla="*/ 12 w 13"/>
                  <a:gd name="T1" fmla="*/ 0 h 23"/>
                  <a:gd name="T2" fmla="*/ 12 w 13"/>
                  <a:gd name="T3" fmla="*/ 0 h 23"/>
                  <a:gd name="T4" fmla="*/ 12 w 13"/>
                  <a:gd name="T5" fmla="*/ 0 h 23"/>
                  <a:gd name="T6" fmla="*/ 12 w 13"/>
                  <a:gd name="T7" fmla="*/ 0 h 23"/>
                  <a:gd name="T8" fmla="*/ 9 w 13"/>
                  <a:gd name="T9" fmla="*/ 0 h 23"/>
                  <a:gd name="T10" fmla="*/ 7 w 13"/>
                  <a:gd name="T11" fmla="*/ 2 h 23"/>
                  <a:gd name="T12" fmla="*/ 6 w 13"/>
                  <a:gd name="T13" fmla="*/ 4 h 23"/>
                  <a:gd name="T14" fmla="*/ 5 w 13"/>
                  <a:gd name="T15" fmla="*/ 6 h 23"/>
                  <a:gd name="T16" fmla="*/ 5 w 13"/>
                  <a:gd name="T17" fmla="*/ 6 h 23"/>
                  <a:gd name="T18" fmla="*/ 4 w 13"/>
                  <a:gd name="T19" fmla="*/ 7 h 23"/>
                  <a:gd name="T20" fmla="*/ 3 w 13"/>
                  <a:gd name="T21" fmla="*/ 9 h 23"/>
                  <a:gd name="T22" fmla="*/ 3 w 13"/>
                  <a:gd name="T23" fmla="*/ 9 h 23"/>
                  <a:gd name="T24" fmla="*/ 3 w 13"/>
                  <a:gd name="T25" fmla="*/ 10 h 23"/>
                  <a:gd name="T26" fmla="*/ 2 w 13"/>
                  <a:gd name="T27" fmla="*/ 14 h 23"/>
                  <a:gd name="T28" fmla="*/ 2 w 13"/>
                  <a:gd name="T29" fmla="*/ 14 h 23"/>
                  <a:gd name="T30" fmla="*/ 1 w 13"/>
                  <a:gd name="T31" fmla="*/ 14 h 23"/>
                  <a:gd name="T32" fmla="*/ 0 w 13"/>
                  <a:gd name="T33" fmla="*/ 19 h 23"/>
                  <a:gd name="T34" fmla="*/ 1 w 13"/>
                  <a:gd name="T35" fmla="*/ 21 h 23"/>
                  <a:gd name="T36" fmla="*/ 0 w 13"/>
                  <a:gd name="T37" fmla="*/ 22 h 23"/>
                  <a:gd name="T38" fmla="*/ 1 w 13"/>
                  <a:gd name="T39" fmla="*/ 23 h 23"/>
                  <a:gd name="T40" fmla="*/ 2 w 13"/>
                  <a:gd name="T41" fmla="*/ 23 h 23"/>
                  <a:gd name="T42" fmla="*/ 6 w 13"/>
                  <a:gd name="T43" fmla="*/ 19 h 23"/>
                  <a:gd name="T44" fmla="*/ 6 w 13"/>
                  <a:gd name="T45" fmla="*/ 18 h 23"/>
                  <a:gd name="T46" fmla="*/ 7 w 13"/>
                  <a:gd name="T47" fmla="*/ 18 h 23"/>
                  <a:gd name="T48" fmla="*/ 7 w 13"/>
                  <a:gd name="T49" fmla="*/ 16 h 23"/>
                  <a:gd name="T50" fmla="*/ 7 w 13"/>
                  <a:gd name="T51" fmla="*/ 14 h 23"/>
                  <a:gd name="T52" fmla="*/ 7 w 13"/>
                  <a:gd name="T53" fmla="*/ 14 h 23"/>
                  <a:gd name="T54" fmla="*/ 7 w 13"/>
                  <a:gd name="T55" fmla="*/ 13 h 23"/>
                  <a:gd name="T56" fmla="*/ 7 w 13"/>
                  <a:gd name="T57" fmla="*/ 12 h 23"/>
                  <a:gd name="T58" fmla="*/ 7 w 13"/>
                  <a:gd name="T59" fmla="*/ 12 h 23"/>
                  <a:gd name="T60" fmla="*/ 8 w 13"/>
                  <a:gd name="T61" fmla="*/ 10 h 23"/>
                  <a:gd name="T62" fmla="*/ 8 w 13"/>
                  <a:gd name="T63" fmla="*/ 10 h 23"/>
                  <a:gd name="T64" fmla="*/ 8 w 13"/>
                  <a:gd name="T65" fmla="*/ 9 h 23"/>
                  <a:gd name="T66" fmla="*/ 8 w 13"/>
                  <a:gd name="T67" fmla="*/ 9 h 23"/>
                  <a:gd name="T68" fmla="*/ 9 w 13"/>
                  <a:gd name="T69" fmla="*/ 9 h 23"/>
                  <a:gd name="T70" fmla="*/ 12 w 13"/>
                  <a:gd name="T71" fmla="*/ 2 h 23"/>
                  <a:gd name="T72" fmla="*/ 12 w 13"/>
                  <a:gd name="T73" fmla="*/ 3 h 23"/>
                  <a:gd name="T74" fmla="*/ 11 w 13"/>
                  <a:gd name="T75" fmla="*/ 3 h 23"/>
                  <a:gd name="T76" fmla="*/ 11 w 13"/>
                  <a:gd name="T77" fmla="*/ 2 h 23"/>
                  <a:gd name="T78" fmla="*/ 10 w 13"/>
                  <a:gd name="T79" fmla="*/ 1 h 23"/>
                  <a:gd name="T80" fmla="*/ 10 w 13"/>
                  <a:gd name="T81" fmla="*/ 0 h 23"/>
                  <a:gd name="T82" fmla="*/ 9 w 13"/>
                  <a:gd name="T8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 h="23">
                    <a:moveTo>
                      <a:pt x="12" y="0"/>
                    </a:moveTo>
                    <a:cubicBezTo>
                      <a:pt x="12" y="0"/>
                      <a:pt x="12" y="0"/>
                      <a:pt x="12" y="0"/>
                    </a:cubicBezTo>
                    <a:cubicBezTo>
                      <a:pt x="12" y="0"/>
                      <a:pt x="12" y="0"/>
                      <a:pt x="12" y="0"/>
                    </a:cubicBezTo>
                    <a:cubicBezTo>
                      <a:pt x="12" y="0"/>
                      <a:pt x="12" y="0"/>
                      <a:pt x="12" y="0"/>
                    </a:cubicBezTo>
                    <a:moveTo>
                      <a:pt x="9" y="0"/>
                    </a:moveTo>
                    <a:cubicBezTo>
                      <a:pt x="9" y="1"/>
                      <a:pt x="8" y="1"/>
                      <a:pt x="7" y="2"/>
                    </a:cubicBezTo>
                    <a:cubicBezTo>
                      <a:pt x="7" y="3"/>
                      <a:pt x="6" y="3"/>
                      <a:pt x="6" y="4"/>
                    </a:cubicBezTo>
                    <a:cubicBezTo>
                      <a:pt x="5" y="4"/>
                      <a:pt x="5" y="5"/>
                      <a:pt x="5" y="6"/>
                    </a:cubicBezTo>
                    <a:cubicBezTo>
                      <a:pt x="5" y="6"/>
                      <a:pt x="5" y="6"/>
                      <a:pt x="5" y="6"/>
                    </a:cubicBezTo>
                    <a:cubicBezTo>
                      <a:pt x="4" y="7"/>
                      <a:pt x="4" y="7"/>
                      <a:pt x="4" y="7"/>
                    </a:cubicBezTo>
                    <a:cubicBezTo>
                      <a:pt x="3" y="7"/>
                      <a:pt x="3" y="8"/>
                      <a:pt x="3" y="9"/>
                    </a:cubicBezTo>
                    <a:cubicBezTo>
                      <a:pt x="3" y="9"/>
                      <a:pt x="3" y="9"/>
                      <a:pt x="3" y="9"/>
                    </a:cubicBezTo>
                    <a:cubicBezTo>
                      <a:pt x="3" y="10"/>
                      <a:pt x="3" y="10"/>
                      <a:pt x="3" y="10"/>
                    </a:cubicBezTo>
                    <a:cubicBezTo>
                      <a:pt x="2" y="11"/>
                      <a:pt x="2" y="12"/>
                      <a:pt x="2" y="14"/>
                    </a:cubicBezTo>
                    <a:cubicBezTo>
                      <a:pt x="2" y="14"/>
                      <a:pt x="2" y="14"/>
                      <a:pt x="2" y="14"/>
                    </a:cubicBezTo>
                    <a:cubicBezTo>
                      <a:pt x="1" y="14"/>
                      <a:pt x="1" y="14"/>
                      <a:pt x="1" y="14"/>
                    </a:cubicBezTo>
                    <a:cubicBezTo>
                      <a:pt x="0" y="15"/>
                      <a:pt x="0" y="17"/>
                      <a:pt x="0" y="19"/>
                    </a:cubicBezTo>
                    <a:cubicBezTo>
                      <a:pt x="1" y="20"/>
                      <a:pt x="1" y="21"/>
                      <a:pt x="1" y="21"/>
                    </a:cubicBezTo>
                    <a:cubicBezTo>
                      <a:pt x="0" y="22"/>
                      <a:pt x="0" y="22"/>
                      <a:pt x="0" y="22"/>
                    </a:cubicBezTo>
                    <a:cubicBezTo>
                      <a:pt x="1" y="23"/>
                      <a:pt x="1" y="23"/>
                      <a:pt x="1" y="23"/>
                    </a:cubicBezTo>
                    <a:cubicBezTo>
                      <a:pt x="2" y="23"/>
                      <a:pt x="2" y="23"/>
                      <a:pt x="2" y="23"/>
                    </a:cubicBezTo>
                    <a:cubicBezTo>
                      <a:pt x="5" y="23"/>
                      <a:pt x="5" y="20"/>
                      <a:pt x="6" y="19"/>
                    </a:cubicBezTo>
                    <a:cubicBezTo>
                      <a:pt x="6" y="18"/>
                      <a:pt x="6" y="18"/>
                      <a:pt x="6" y="18"/>
                    </a:cubicBezTo>
                    <a:cubicBezTo>
                      <a:pt x="7" y="18"/>
                      <a:pt x="7" y="18"/>
                      <a:pt x="7" y="18"/>
                    </a:cubicBezTo>
                    <a:cubicBezTo>
                      <a:pt x="7" y="17"/>
                      <a:pt x="7" y="16"/>
                      <a:pt x="7" y="16"/>
                    </a:cubicBezTo>
                    <a:cubicBezTo>
                      <a:pt x="7" y="15"/>
                      <a:pt x="7" y="15"/>
                      <a:pt x="7" y="14"/>
                    </a:cubicBezTo>
                    <a:cubicBezTo>
                      <a:pt x="7" y="14"/>
                      <a:pt x="7" y="14"/>
                      <a:pt x="7" y="14"/>
                    </a:cubicBezTo>
                    <a:cubicBezTo>
                      <a:pt x="7" y="13"/>
                      <a:pt x="7" y="13"/>
                      <a:pt x="7" y="13"/>
                    </a:cubicBezTo>
                    <a:cubicBezTo>
                      <a:pt x="7" y="12"/>
                      <a:pt x="7" y="12"/>
                      <a:pt x="7" y="12"/>
                    </a:cubicBezTo>
                    <a:cubicBezTo>
                      <a:pt x="7" y="12"/>
                      <a:pt x="7" y="12"/>
                      <a:pt x="7" y="12"/>
                    </a:cubicBezTo>
                    <a:cubicBezTo>
                      <a:pt x="8" y="12"/>
                      <a:pt x="8" y="11"/>
                      <a:pt x="8" y="10"/>
                    </a:cubicBezTo>
                    <a:cubicBezTo>
                      <a:pt x="8" y="10"/>
                      <a:pt x="8" y="10"/>
                      <a:pt x="8" y="10"/>
                    </a:cubicBezTo>
                    <a:cubicBezTo>
                      <a:pt x="8" y="9"/>
                      <a:pt x="8" y="9"/>
                      <a:pt x="8" y="9"/>
                    </a:cubicBezTo>
                    <a:cubicBezTo>
                      <a:pt x="8" y="9"/>
                      <a:pt x="8" y="9"/>
                      <a:pt x="8" y="9"/>
                    </a:cubicBezTo>
                    <a:cubicBezTo>
                      <a:pt x="9" y="9"/>
                      <a:pt x="9" y="9"/>
                      <a:pt x="9" y="9"/>
                    </a:cubicBezTo>
                    <a:cubicBezTo>
                      <a:pt x="11" y="8"/>
                      <a:pt x="13" y="5"/>
                      <a:pt x="12" y="2"/>
                    </a:cubicBezTo>
                    <a:cubicBezTo>
                      <a:pt x="12" y="2"/>
                      <a:pt x="12" y="2"/>
                      <a:pt x="12" y="3"/>
                    </a:cubicBezTo>
                    <a:cubicBezTo>
                      <a:pt x="11" y="3"/>
                      <a:pt x="11" y="3"/>
                      <a:pt x="11" y="3"/>
                    </a:cubicBezTo>
                    <a:cubicBezTo>
                      <a:pt x="11" y="2"/>
                      <a:pt x="11" y="2"/>
                      <a:pt x="11" y="2"/>
                    </a:cubicBezTo>
                    <a:cubicBezTo>
                      <a:pt x="10" y="2"/>
                      <a:pt x="10" y="1"/>
                      <a:pt x="10" y="1"/>
                    </a:cubicBezTo>
                    <a:cubicBezTo>
                      <a:pt x="10" y="0"/>
                      <a:pt x="10" y="0"/>
                      <a:pt x="10" y="0"/>
                    </a:cubicBezTo>
                    <a:cubicBezTo>
                      <a:pt x="9" y="0"/>
                      <a:pt x="9" y="0"/>
                      <a:pt x="9" y="0"/>
                    </a:cubicBezTo>
                  </a:path>
                </a:pathLst>
              </a:custGeom>
              <a:grpFill/>
              <a:ln w="15875">
                <a:solidFill>
                  <a:sysClr val="window" lastClr="FFFFFF">
                    <a:lumMod val="65000"/>
                  </a:sysClr>
                </a:solidFill>
                <a:prstDash val="solid"/>
                <a:round/>
              </a:ln>
            </p:spPr>
            <p:txBody>
              <a:bodyPr vert="horz" wrap="square" lIns="91440" tIns="45720" rIns="91440" bIns="45720" numCol="1" anchor="t" anchorCtr="0" compatLnSpc="1"/>
              <a:lstStyle/>
              <a:p>
                <a:endParaRPr lang="zh-CN" altLang="en-US">
                  <a:solidFill>
                    <a:prstClr val="black"/>
                  </a:solidFill>
                </a:endParaRPr>
              </a:p>
            </p:txBody>
          </p:sp>
          <p:sp>
            <p:nvSpPr>
              <p:cNvPr id="68" name="Freeform 44"/>
              <p:cNvSpPr/>
              <p:nvPr/>
            </p:nvSpPr>
            <p:spPr bwMode="auto">
              <a:xfrm>
                <a:off x="4188" y="2298"/>
                <a:ext cx="7" cy="10"/>
              </a:xfrm>
              <a:custGeom>
                <a:avLst/>
                <a:gdLst>
                  <a:gd name="T0" fmla="*/ 1 w 3"/>
                  <a:gd name="T1" fmla="*/ 0 h 4"/>
                  <a:gd name="T2" fmla="*/ 0 w 3"/>
                  <a:gd name="T3" fmla="*/ 1 h 4"/>
                  <a:gd name="T4" fmla="*/ 0 w 3"/>
                  <a:gd name="T5" fmla="*/ 2 h 4"/>
                  <a:gd name="T6" fmla="*/ 1 w 3"/>
                  <a:gd name="T7" fmla="*/ 3 h 4"/>
                  <a:gd name="T8" fmla="*/ 1 w 3"/>
                  <a:gd name="T9" fmla="*/ 4 h 4"/>
                  <a:gd name="T10" fmla="*/ 2 w 3"/>
                  <a:gd name="T11" fmla="*/ 4 h 4"/>
                  <a:gd name="T12" fmla="*/ 2 w 3"/>
                  <a:gd name="T13" fmla="*/ 3 h 4"/>
                  <a:gd name="T14" fmla="*/ 3 w 3"/>
                  <a:gd name="T15" fmla="*/ 2 h 4"/>
                  <a:gd name="T16" fmla="*/ 2 w 3"/>
                  <a:gd name="T17" fmla="*/ 1 h 4"/>
                  <a:gd name="T18" fmla="*/ 2 w 3"/>
                  <a:gd name="T19" fmla="*/ 1 h 4"/>
                  <a:gd name="T20" fmla="*/ 1 w 3"/>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
                    <a:moveTo>
                      <a:pt x="1" y="0"/>
                    </a:moveTo>
                    <a:cubicBezTo>
                      <a:pt x="0" y="1"/>
                      <a:pt x="0" y="1"/>
                      <a:pt x="0" y="1"/>
                    </a:cubicBezTo>
                    <a:cubicBezTo>
                      <a:pt x="0" y="2"/>
                      <a:pt x="0" y="2"/>
                      <a:pt x="0" y="2"/>
                    </a:cubicBezTo>
                    <a:cubicBezTo>
                      <a:pt x="0" y="2"/>
                      <a:pt x="0" y="3"/>
                      <a:pt x="1" y="3"/>
                    </a:cubicBezTo>
                    <a:cubicBezTo>
                      <a:pt x="1" y="4"/>
                      <a:pt x="1" y="4"/>
                      <a:pt x="1" y="4"/>
                    </a:cubicBezTo>
                    <a:cubicBezTo>
                      <a:pt x="2" y="4"/>
                      <a:pt x="2" y="4"/>
                      <a:pt x="2" y="4"/>
                    </a:cubicBezTo>
                    <a:cubicBezTo>
                      <a:pt x="2" y="3"/>
                      <a:pt x="2" y="3"/>
                      <a:pt x="2" y="3"/>
                    </a:cubicBezTo>
                    <a:cubicBezTo>
                      <a:pt x="3" y="3"/>
                      <a:pt x="3" y="3"/>
                      <a:pt x="3" y="2"/>
                    </a:cubicBezTo>
                    <a:cubicBezTo>
                      <a:pt x="3" y="2"/>
                      <a:pt x="2" y="2"/>
                      <a:pt x="2" y="1"/>
                    </a:cubicBezTo>
                    <a:cubicBezTo>
                      <a:pt x="2" y="1"/>
                      <a:pt x="2" y="1"/>
                      <a:pt x="2" y="1"/>
                    </a:cubicBezTo>
                    <a:cubicBezTo>
                      <a:pt x="2" y="1"/>
                      <a:pt x="1" y="1"/>
                      <a:pt x="1" y="0"/>
                    </a:cubicBezTo>
                  </a:path>
                </a:pathLst>
              </a:custGeom>
              <a:grpFill/>
              <a:ln w="15875">
                <a:solidFill>
                  <a:sysClr val="window" lastClr="FFFFFF">
                    <a:lumMod val="65000"/>
                  </a:sysClr>
                </a:solidFill>
                <a:prstDash val="solid"/>
                <a:round/>
              </a:ln>
            </p:spPr>
            <p:txBody>
              <a:bodyPr vert="horz" wrap="square" lIns="91440" tIns="45720" rIns="91440" bIns="45720" numCol="1" anchor="t" anchorCtr="0" compatLnSpc="1"/>
              <a:lstStyle/>
              <a:p>
                <a:endParaRPr lang="zh-CN" altLang="en-US">
                  <a:solidFill>
                    <a:prstClr val="black"/>
                  </a:solidFill>
                </a:endParaRPr>
              </a:p>
            </p:txBody>
          </p:sp>
        </p:grpSp>
      </p:grpSp>
      <p:grpSp>
        <p:nvGrpSpPr>
          <p:cNvPr id="88" name="组合 87"/>
          <p:cNvGrpSpPr/>
          <p:nvPr/>
        </p:nvGrpSpPr>
        <p:grpSpPr>
          <a:xfrm>
            <a:off x="4379545" y="1962993"/>
            <a:ext cx="3492006" cy="3476268"/>
            <a:chOff x="4378975" y="1963447"/>
            <a:chExt cx="3491551" cy="3477073"/>
          </a:xfrm>
        </p:grpSpPr>
        <p:sp>
          <p:nvSpPr>
            <p:cNvPr id="89" name="任意多边形 88"/>
            <p:cNvSpPr/>
            <p:nvPr/>
          </p:nvSpPr>
          <p:spPr>
            <a:xfrm>
              <a:off x="4393453" y="1963447"/>
              <a:ext cx="3477073" cy="3477073"/>
            </a:xfrm>
            <a:custGeom>
              <a:avLst/>
              <a:gdLst>
                <a:gd name="connsiteX0" fmla="*/ 2111816 w 4223632"/>
                <a:gd name="connsiteY0" fmla="*/ 267709 h 4223632"/>
                <a:gd name="connsiteX1" fmla="*/ 267709 w 4223632"/>
                <a:gd name="connsiteY1" fmla="*/ 2111816 h 4223632"/>
                <a:gd name="connsiteX2" fmla="*/ 2111816 w 4223632"/>
                <a:gd name="connsiteY2" fmla="*/ 3955923 h 4223632"/>
                <a:gd name="connsiteX3" fmla="*/ 3955923 w 4223632"/>
                <a:gd name="connsiteY3" fmla="*/ 2111816 h 4223632"/>
                <a:gd name="connsiteX4" fmla="*/ 2111816 w 4223632"/>
                <a:gd name="connsiteY4" fmla="*/ 267709 h 4223632"/>
                <a:gd name="connsiteX5" fmla="*/ 2111816 w 4223632"/>
                <a:gd name="connsiteY5" fmla="*/ 0 h 4223632"/>
                <a:gd name="connsiteX6" fmla="*/ 4223632 w 4223632"/>
                <a:gd name="connsiteY6" fmla="*/ 2111816 h 4223632"/>
                <a:gd name="connsiteX7" fmla="*/ 2111816 w 4223632"/>
                <a:gd name="connsiteY7" fmla="*/ 4223632 h 4223632"/>
                <a:gd name="connsiteX8" fmla="*/ 0 w 4223632"/>
                <a:gd name="connsiteY8" fmla="*/ 2111816 h 4223632"/>
                <a:gd name="connsiteX9" fmla="*/ 2111816 w 4223632"/>
                <a:gd name="connsiteY9" fmla="*/ 0 h 422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3632" h="4223632">
                  <a:moveTo>
                    <a:pt x="2111816" y="267709"/>
                  </a:moveTo>
                  <a:cubicBezTo>
                    <a:pt x="1093344" y="267709"/>
                    <a:pt x="267709" y="1093344"/>
                    <a:pt x="267709" y="2111816"/>
                  </a:cubicBezTo>
                  <a:cubicBezTo>
                    <a:pt x="267709" y="3130288"/>
                    <a:pt x="1093344" y="3955923"/>
                    <a:pt x="2111816" y="3955923"/>
                  </a:cubicBezTo>
                  <a:cubicBezTo>
                    <a:pt x="3130288" y="3955923"/>
                    <a:pt x="3955923" y="3130288"/>
                    <a:pt x="3955923" y="2111816"/>
                  </a:cubicBezTo>
                  <a:cubicBezTo>
                    <a:pt x="3955923" y="1093344"/>
                    <a:pt x="3130288" y="267709"/>
                    <a:pt x="2111816" y="267709"/>
                  </a:cubicBezTo>
                  <a:close/>
                  <a:moveTo>
                    <a:pt x="2111816" y="0"/>
                  </a:moveTo>
                  <a:cubicBezTo>
                    <a:pt x="3278140" y="0"/>
                    <a:pt x="4223632" y="945492"/>
                    <a:pt x="4223632" y="2111816"/>
                  </a:cubicBezTo>
                  <a:cubicBezTo>
                    <a:pt x="4223632" y="3278140"/>
                    <a:pt x="3278140" y="4223632"/>
                    <a:pt x="2111816" y="4223632"/>
                  </a:cubicBezTo>
                  <a:cubicBezTo>
                    <a:pt x="945492" y="4223632"/>
                    <a:pt x="0" y="3278140"/>
                    <a:pt x="0" y="2111816"/>
                  </a:cubicBezTo>
                  <a:cubicBezTo>
                    <a:pt x="0" y="945492"/>
                    <a:pt x="945492" y="0"/>
                    <a:pt x="2111816" y="0"/>
                  </a:cubicBezTo>
                  <a:close/>
                </a:path>
              </a:pathLst>
            </a:custGeom>
            <a:solidFill>
              <a:sysClr val="window" lastClr="FFFFFF">
                <a:lumMod val="85000"/>
              </a:sysClr>
            </a:solidFill>
            <a:ln w="25400" cap="flat" cmpd="sng" algn="ctr">
              <a:noFill/>
              <a:prstDash val="solid"/>
            </a:ln>
            <a:effectLst>
              <a:innerShdw blurRad="76200" dist="50800" dir="13500000">
                <a:prstClr val="black">
                  <a:alpha val="45000"/>
                </a:prstClr>
              </a:inn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90" name="椭圆 89"/>
            <p:cNvSpPr/>
            <p:nvPr/>
          </p:nvSpPr>
          <p:spPr>
            <a:xfrm>
              <a:off x="4378975" y="1963447"/>
              <a:ext cx="3477073" cy="3477073"/>
            </a:xfrm>
            <a:prstGeom prst="ellipse">
              <a:avLst/>
            </a:prstGeom>
            <a:noFill/>
            <a:ln w="31750" cap="flat" cmpd="sng" algn="ctr">
              <a:gradFill flip="none" rotWithShape="1">
                <a:gsLst>
                  <a:gs pos="0">
                    <a:sysClr val="window" lastClr="FFFFFF">
                      <a:lumMod val="65000"/>
                    </a:sysClr>
                  </a:gs>
                  <a:gs pos="100000">
                    <a:sysClr val="window" lastClr="FFFFFF"/>
                  </a:gs>
                </a:gsLst>
                <a:lin ang="2700000" scaled="1"/>
                <a:tileRect/>
              </a:grad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91" name="椭圆 90"/>
            <p:cNvSpPr/>
            <p:nvPr/>
          </p:nvSpPr>
          <p:spPr>
            <a:xfrm>
              <a:off x="4606001" y="2184719"/>
              <a:ext cx="3036294" cy="3036294"/>
            </a:xfrm>
            <a:prstGeom prst="ellipse">
              <a:avLst/>
            </a:prstGeom>
            <a:noFill/>
            <a:ln w="31750" cap="flat" cmpd="sng" algn="ctr">
              <a:gradFill flip="none" rotWithShape="1">
                <a:gsLst>
                  <a:gs pos="0">
                    <a:sysClr val="window" lastClr="FFFFFF"/>
                  </a:gs>
                  <a:gs pos="100000">
                    <a:sysClr val="window" lastClr="FFFFFF">
                      <a:lumMod val="50000"/>
                    </a:sysClr>
                  </a:gs>
                </a:gsLst>
                <a:lin ang="2700000" scaled="1"/>
                <a:tileRect/>
              </a:grad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grpSp>
      <p:grpSp>
        <p:nvGrpSpPr>
          <p:cNvPr id="92" name="组合 91"/>
          <p:cNvGrpSpPr/>
          <p:nvPr/>
        </p:nvGrpSpPr>
        <p:grpSpPr>
          <a:xfrm>
            <a:off x="7202134" y="2467509"/>
            <a:ext cx="820062" cy="726542"/>
            <a:chOff x="7201193" y="2468079"/>
            <a:chExt cx="819955" cy="726710"/>
          </a:xfrm>
        </p:grpSpPr>
        <p:grpSp>
          <p:nvGrpSpPr>
            <p:cNvPr id="93" name="组合 92"/>
            <p:cNvGrpSpPr/>
            <p:nvPr/>
          </p:nvGrpSpPr>
          <p:grpSpPr>
            <a:xfrm>
              <a:off x="7201193" y="2468079"/>
              <a:ext cx="819955" cy="726710"/>
              <a:chOff x="3295850" y="2263222"/>
              <a:chExt cx="2643765" cy="2343151"/>
            </a:xfrm>
          </p:grpSpPr>
          <p:sp>
            <p:nvSpPr>
              <p:cNvPr id="9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95"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60000">
                    <a:srgbClr val="ECECEC"/>
                  </a:gs>
                  <a:gs pos="100000">
                    <a:srgbClr val="D1D1D1"/>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96" name="Freeform 987"/>
            <p:cNvSpPr>
              <a:spLocks noEditPoints="1"/>
            </p:cNvSpPr>
            <p:nvPr/>
          </p:nvSpPr>
          <p:spPr bwMode="auto">
            <a:xfrm>
              <a:off x="7496900" y="2594874"/>
              <a:ext cx="265989" cy="427856"/>
            </a:xfrm>
            <a:custGeom>
              <a:avLst/>
              <a:gdLst>
                <a:gd name="T0" fmla="*/ 133 w 205"/>
                <a:gd name="T1" fmla="*/ 170 h 331"/>
                <a:gd name="T2" fmla="*/ 148 w 205"/>
                <a:gd name="T3" fmla="*/ 126 h 331"/>
                <a:gd name="T4" fmla="*/ 148 w 205"/>
                <a:gd name="T5" fmla="*/ 110 h 331"/>
                <a:gd name="T6" fmla="*/ 48 w 205"/>
                <a:gd name="T7" fmla="*/ 118 h 331"/>
                <a:gd name="T8" fmla="*/ 71 w 205"/>
                <a:gd name="T9" fmla="*/ 126 h 331"/>
                <a:gd name="T10" fmla="*/ 39 w 205"/>
                <a:gd name="T11" fmla="*/ 224 h 331"/>
                <a:gd name="T12" fmla="*/ 44 w 205"/>
                <a:gd name="T13" fmla="*/ 331 h 331"/>
                <a:gd name="T14" fmla="*/ 205 w 205"/>
                <a:gd name="T15" fmla="*/ 298 h 331"/>
                <a:gd name="T16" fmla="*/ 161 w 205"/>
                <a:gd name="T17" fmla="*/ 315 h 331"/>
                <a:gd name="T18" fmla="*/ 16 w 205"/>
                <a:gd name="T19" fmla="*/ 298 h 331"/>
                <a:gd name="T20" fmla="*/ 87 w 205"/>
                <a:gd name="T21" fmla="*/ 170 h 331"/>
                <a:gd name="T22" fmla="*/ 117 w 205"/>
                <a:gd name="T23" fmla="*/ 126 h 331"/>
                <a:gd name="T24" fmla="*/ 153 w 205"/>
                <a:gd name="T25" fmla="*/ 234 h 331"/>
                <a:gd name="T26" fmla="*/ 161 w 205"/>
                <a:gd name="T27" fmla="*/ 315 h 331"/>
                <a:gd name="T28" fmla="*/ 121 w 205"/>
                <a:gd name="T29" fmla="*/ 262 h 331"/>
                <a:gd name="T30" fmla="*/ 101 w 205"/>
                <a:gd name="T31" fmla="*/ 258 h 331"/>
                <a:gd name="T32" fmla="*/ 63 w 205"/>
                <a:gd name="T33" fmla="*/ 263 h 331"/>
                <a:gd name="T34" fmla="*/ 48 w 205"/>
                <a:gd name="T35" fmla="*/ 259 h 331"/>
                <a:gd name="T36" fmla="*/ 24 w 205"/>
                <a:gd name="T37" fmla="*/ 298 h 331"/>
                <a:gd name="T38" fmla="*/ 161 w 205"/>
                <a:gd name="T39" fmla="*/ 307 h 331"/>
                <a:gd name="T40" fmla="*/ 167 w 205"/>
                <a:gd name="T41" fmla="*/ 266 h 331"/>
                <a:gd name="T42" fmla="*/ 165 w 205"/>
                <a:gd name="T43" fmla="*/ 264 h 331"/>
                <a:gd name="T44" fmla="*/ 144 w 205"/>
                <a:gd name="T45" fmla="*/ 248 h 331"/>
                <a:gd name="T46" fmla="*/ 124 w 205"/>
                <a:gd name="T47" fmla="*/ 23 h 331"/>
                <a:gd name="T48" fmla="*/ 124 w 205"/>
                <a:gd name="T49" fmla="*/ 0 h 331"/>
                <a:gd name="T50" fmla="*/ 124 w 205"/>
                <a:gd name="T51" fmla="*/ 23 h 331"/>
                <a:gd name="T52" fmla="*/ 91 w 205"/>
                <a:gd name="T53" fmla="*/ 49 h 331"/>
                <a:gd name="T54" fmla="*/ 74 w 205"/>
                <a:gd name="T55" fmla="*/ 32 h 331"/>
                <a:gd name="T56" fmla="*/ 58 w 205"/>
                <a:gd name="T57" fmla="*/ 49 h 331"/>
                <a:gd name="T58" fmla="*/ 68 w 205"/>
                <a:gd name="T59" fmla="*/ 43 h 331"/>
                <a:gd name="T60" fmla="*/ 80 w 205"/>
                <a:gd name="T61" fmla="*/ 43 h 331"/>
                <a:gd name="T62" fmla="*/ 74 w 205"/>
                <a:gd name="T63" fmla="*/ 57 h 331"/>
                <a:gd name="T64" fmla="*/ 68 w 205"/>
                <a:gd name="T65" fmla="*/ 43 h 331"/>
                <a:gd name="T66" fmla="*/ 92 w 205"/>
                <a:gd name="T67" fmla="*/ 102 h 331"/>
                <a:gd name="T68" fmla="*/ 98 w 205"/>
                <a:gd name="T69" fmla="*/ 82 h 331"/>
                <a:gd name="T70" fmla="*/ 129 w 205"/>
                <a:gd name="T71" fmla="*/ 82 h 331"/>
                <a:gd name="T72" fmla="*/ 134 w 205"/>
                <a:gd name="T73" fmla="*/ 102 h 331"/>
                <a:gd name="T74" fmla="*/ 143 w 205"/>
                <a:gd name="T75" fmla="*/ 97 h 331"/>
                <a:gd name="T76" fmla="*/ 113 w 205"/>
                <a:gd name="T77" fmla="*/ 68 h 331"/>
                <a:gd name="T78" fmla="*/ 84 w 205"/>
                <a:gd name="T79" fmla="*/ 97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5" h="331">
                  <a:moveTo>
                    <a:pt x="165" y="224"/>
                  </a:moveTo>
                  <a:cubicBezTo>
                    <a:pt x="150" y="204"/>
                    <a:pt x="133" y="184"/>
                    <a:pt x="133" y="170"/>
                  </a:cubicBezTo>
                  <a:cubicBezTo>
                    <a:pt x="133" y="126"/>
                    <a:pt x="133" y="126"/>
                    <a:pt x="133" y="126"/>
                  </a:cubicBezTo>
                  <a:cubicBezTo>
                    <a:pt x="148" y="126"/>
                    <a:pt x="148" y="126"/>
                    <a:pt x="148" y="126"/>
                  </a:cubicBezTo>
                  <a:cubicBezTo>
                    <a:pt x="153" y="126"/>
                    <a:pt x="156" y="122"/>
                    <a:pt x="156" y="118"/>
                  </a:cubicBezTo>
                  <a:cubicBezTo>
                    <a:pt x="156" y="113"/>
                    <a:pt x="153" y="110"/>
                    <a:pt x="148" y="110"/>
                  </a:cubicBezTo>
                  <a:cubicBezTo>
                    <a:pt x="56" y="110"/>
                    <a:pt x="56" y="110"/>
                    <a:pt x="56" y="110"/>
                  </a:cubicBezTo>
                  <a:cubicBezTo>
                    <a:pt x="52" y="110"/>
                    <a:pt x="48" y="113"/>
                    <a:pt x="48" y="118"/>
                  </a:cubicBezTo>
                  <a:cubicBezTo>
                    <a:pt x="48" y="122"/>
                    <a:pt x="52" y="126"/>
                    <a:pt x="56" y="126"/>
                  </a:cubicBezTo>
                  <a:cubicBezTo>
                    <a:pt x="71" y="126"/>
                    <a:pt x="71" y="126"/>
                    <a:pt x="71" y="126"/>
                  </a:cubicBezTo>
                  <a:cubicBezTo>
                    <a:pt x="71" y="170"/>
                    <a:pt x="71" y="170"/>
                    <a:pt x="71" y="170"/>
                  </a:cubicBezTo>
                  <a:cubicBezTo>
                    <a:pt x="71" y="184"/>
                    <a:pt x="55" y="204"/>
                    <a:pt x="39" y="224"/>
                  </a:cubicBezTo>
                  <a:cubicBezTo>
                    <a:pt x="20" y="249"/>
                    <a:pt x="0" y="274"/>
                    <a:pt x="0" y="298"/>
                  </a:cubicBezTo>
                  <a:cubicBezTo>
                    <a:pt x="0" y="318"/>
                    <a:pt x="16" y="331"/>
                    <a:pt x="44" y="331"/>
                  </a:cubicBezTo>
                  <a:cubicBezTo>
                    <a:pt x="161" y="331"/>
                    <a:pt x="161" y="331"/>
                    <a:pt x="161" y="331"/>
                  </a:cubicBezTo>
                  <a:cubicBezTo>
                    <a:pt x="188" y="331"/>
                    <a:pt x="205" y="318"/>
                    <a:pt x="205" y="298"/>
                  </a:cubicBezTo>
                  <a:cubicBezTo>
                    <a:pt x="205" y="274"/>
                    <a:pt x="185" y="249"/>
                    <a:pt x="165" y="224"/>
                  </a:cubicBezTo>
                  <a:close/>
                  <a:moveTo>
                    <a:pt x="161" y="315"/>
                  </a:moveTo>
                  <a:cubicBezTo>
                    <a:pt x="44" y="315"/>
                    <a:pt x="44" y="315"/>
                    <a:pt x="44" y="315"/>
                  </a:cubicBezTo>
                  <a:cubicBezTo>
                    <a:pt x="33" y="315"/>
                    <a:pt x="16" y="313"/>
                    <a:pt x="16" y="298"/>
                  </a:cubicBezTo>
                  <a:cubicBezTo>
                    <a:pt x="16" y="280"/>
                    <a:pt x="34" y="257"/>
                    <a:pt x="52" y="234"/>
                  </a:cubicBezTo>
                  <a:cubicBezTo>
                    <a:pt x="70" y="211"/>
                    <a:pt x="87" y="189"/>
                    <a:pt x="87" y="170"/>
                  </a:cubicBezTo>
                  <a:cubicBezTo>
                    <a:pt x="87" y="126"/>
                    <a:pt x="87" y="126"/>
                    <a:pt x="87" y="126"/>
                  </a:cubicBezTo>
                  <a:cubicBezTo>
                    <a:pt x="117" y="126"/>
                    <a:pt x="117" y="126"/>
                    <a:pt x="117" y="126"/>
                  </a:cubicBezTo>
                  <a:cubicBezTo>
                    <a:pt x="117" y="170"/>
                    <a:pt x="117" y="170"/>
                    <a:pt x="117" y="170"/>
                  </a:cubicBezTo>
                  <a:cubicBezTo>
                    <a:pt x="117" y="189"/>
                    <a:pt x="135" y="211"/>
                    <a:pt x="153" y="234"/>
                  </a:cubicBezTo>
                  <a:cubicBezTo>
                    <a:pt x="171" y="257"/>
                    <a:pt x="189" y="280"/>
                    <a:pt x="189" y="298"/>
                  </a:cubicBezTo>
                  <a:cubicBezTo>
                    <a:pt x="189" y="313"/>
                    <a:pt x="171" y="315"/>
                    <a:pt x="161" y="315"/>
                  </a:cubicBezTo>
                  <a:close/>
                  <a:moveTo>
                    <a:pt x="122" y="263"/>
                  </a:moveTo>
                  <a:cubicBezTo>
                    <a:pt x="122" y="263"/>
                    <a:pt x="121" y="263"/>
                    <a:pt x="121" y="262"/>
                  </a:cubicBezTo>
                  <a:cubicBezTo>
                    <a:pt x="118" y="258"/>
                    <a:pt x="114" y="256"/>
                    <a:pt x="109" y="256"/>
                  </a:cubicBezTo>
                  <a:cubicBezTo>
                    <a:pt x="106" y="256"/>
                    <a:pt x="103" y="257"/>
                    <a:pt x="101" y="258"/>
                  </a:cubicBezTo>
                  <a:cubicBezTo>
                    <a:pt x="99" y="250"/>
                    <a:pt x="91" y="244"/>
                    <a:pt x="82" y="244"/>
                  </a:cubicBezTo>
                  <a:cubicBezTo>
                    <a:pt x="72" y="244"/>
                    <a:pt x="63" y="252"/>
                    <a:pt x="63" y="263"/>
                  </a:cubicBezTo>
                  <a:cubicBezTo>
                    <a:pt x="63" y="264"/>
                    <a:pt x="63" y="264"/>
                    <a:pt x="63" y="265"/>
                  </a:cubicBezTo>
                  <a:cubicBezTo>
                    <a:pt x="59" y="261"/>
                    <a:pt x="54" y="259"/>
                    <a:pt x="48" y="259"/>
                  </a:cubicBezTo>
                  <a:cubicBezTo>
                    <a:pt x="46" y="259"/>
                    <a:pt x="44" y="260"/>
                    <a:pt x="42" y="260"/>
                  </a:cubicBezTo>
                  <a:cubicBezTo>
                    <a:pt x="32" y="274"/>
                    <a:pt x="24" y="288"/>
                    <a:pt x="24" y="298"/>
                  </a:cubicBezTo>
                  <a:cubicBezTo>
                    <a:pt x="24" y="306"/>
                    <a:pt x="34" y="307"/>
                    <a:pt x="44" y="307"/>
                  </a:cubicBezTo>
                  <a:cubicBezTo>
                    <a:pt x="161" y="307"/>
                    <a:pt x="161" y="307"/>
                    <a:pt x="161" y="307"/>
                  </a:cubicBezTo>
                  <a:cubicBezTo>
                    <a:pt x="170" y="307"/>
                    <a:pt x="181" y="306"/>
                    <a:pt x="181" y="298"/>
                  </a:cubicBezTo>
                  <a:cubicBezTo>
                    <a:pt x="181" y="289"/>
                    <a:pt x="175" y="278"/>
                    <a:pt x="167" y="266"/>
                  </a:cubicBezTo>
                  <a:cubicBezTo>
                    <a:pt x="167" y="266"/>
                    <a:pt x="166" y="266"/>
                    <a:pt x="166" y="266"/>
                  </a:cubicBezTo>
                  <a:cubicBezTo>
                    <a:pt x="166" y="265"/>
                    <a:pt x="166" y="265"/>
                    <a:pt x="165" y="264"/>
                  </a:cubicBezTo>
                  <a:cubicBezTo>
                    <a:pt x="163" y="260"/>
                    <a:pt x="160" y="256"/>
                    <a:pt x="156" y="252"/>
                  </a:cubicBezTo>
                  <a:cubicBezTo>
                    <a:pt x="153" y="249"/>
                    <a:pt x="148" y="248"/>
                    <a:pt x="144" y="248"/>
                  </a:cubicBezTo>
                  <a:cubicBezTo>
                    <a:pt x="134" y="248"/>
                    <a:pt x="125" y="254"/>
                    <a:pt x="122" y="263"/>
                  </a:cubicBezTo>
                  <a:close/>
                  <a:moveTo>
                    <a:pt x="124" y="23"/>
                  </a:moveTo>
                  <a:cubicBezTo>
                    <a:pt x="130" y="23"/>
                    <a:pt x="135" y="18"/>
                    <a:pt x="135" y="11"/>
                  </a:cubicBezTo>
                  <a:cubicBezTo>
                    <a:pt x="135" y="5"/>
                    <a:pt x="130" y="0"/>
                    <a:pt x="124" y="0"/>
                  </a:cubicBezTo>
                  <a:cubicBezTo>
                    <a:pt x="118" y="0"/>
                    <a:pt x="112" y="5"/>
                    <a:pt x="112" y="11"/>
                  </a:cubicBezTo>
                  <a:cubicBezTo>
                    <a:pt x="112" y="18"/>
                    <a:pt x="118" y="23"/>
                    <a:pt x="124" y="23"/>
                  </a:cubicBezTo>
                  <a:close/>
                  <a:moveTo>
                    <a:pt x="74" y="65"/>
                  </a:moveTo>
                  <a:cubicBezTo>
                    <a:pt x="83" y="65"/>
                    <a:pt x="91" y="58"/>
                    <a:pt x="91" y="49"/>
                  </a:cubicBezTo>
                  <a:cubicBezTo>
                    <a:pt x="91" y="45"/>
                    <a:pt x="89" y="40"/>
                    <a:pt x="86" y="37"/>
                  </a:cubicBezTo>
                  <a:cubicBezTo>
                    <a:pt x="83" y="34"/>
                    <a:pt x="79" y="32"/>
                    <a:pt x="74" y="32"/>
                  </a:cubicBezTo>
                  <a:cubicBezTo>
                    <a:pt x="70" y="32"/>
                    <a:pt x="66" y="34"/>
                    <a:pt x="62" y="37"/>
                  </a:cubicBezTo>
                  <a:cubicBezTo>
                    <a:pt x="59" y="40"/>
                    <a:pt x="58" y="45"/>
                    <a:pt x="58" y="49"/>
                  </a:cubicBezTo>
                  <a:cubicBezTo>
                    <a:pt x="58" y="58"/>
                    <a:pt x="65" y="65"/>
                    <a:pt x="74" y="65"/>
                  </a:cubicBezTo>
                  <a:close/>
                  <a:moveTo>
                    <a:pt x="68" y="43"/>
                  </a:moveTo>
                  <a:cubicBezTo>
                    <a:pt x="70" y="41"/>
                    <a:pt x="72" y="40"/>
                    <a:pt x="74" y="40"/>
                  </a:cubicBezTo>
                  <a:cubicBezTo>
                    <a:pt x="76" y="40"/>
                    <a:pt x="79" y="41"/>
                    <a:pt x="80" y="43"/>
                  </a:cubicBezTo>
                  <a:cubicBezTo>
                    <a:pt x="82" y="45"/>
                    <a:pt x="83" y="47"/>
                    <a:pt x="83" y="49"/>
                  </a:cubicBezTo>
                  <a:cubicBezTo>
                    <a:pt x="83" y="54"/>
                    <a:pt x="79" y="57"/>
                    <a:pt x="74" y="57"/>
                  </a:cubicBezTo>
                  <a:cubicBezTo>
                    <a:pt x="69" y="57"/>
                    <a:pt x="66" y="54"/>
                    <a:pt x="66" y="49"/>
                  </a:cubicBezTo>
                  <a:cubicBezTo>
                    <a:pt x="66" y="47"/>
                    <a:pt x="66" y="45"/>
                    <a:pt x="68" y="43"/>
                  </a:cubicBezTo>
                  <a:close/>
                  <a:moveTo>
                    <a:pt x="84" y="102"/>
                  </a:moveTo>
                  <a:cubicBezTo>
                    <a:pt x="92" y="102"/>
                    <a:pt x="92" y="102"/>
                    <a:pt x="92" y="102"/>
                  </a:cubicBezTo>
                  <a:cubicBezTo>
                    <a:pt x="92" y="100"/>
                    <a:pt x="92" y="99"/>
                    <a:pt x="92" y="97"/>
                  </a:cubicBezTo>
                  <a:cubicBezTo>
                    <a:pt x="92" y="92"/>
                    <a:pt x="94" y="86"/>
                    <a:pt x="98" y="82"/>
                  </a:cubicBezTo>
                  <a:cubicBezTo>
                    <a:pt x="102" y="78"/>
                    <a:pt x="108" y="76"/>
                    <a:pt x="113" y="76"/>
                  </a:cubicBezTo>
                  <a:cubicBezTo>
                    <a:pt x="119" y="76"/>
                    <a:pt x="124" y="78"/>
                    <a:pt x="129" y="82"/>
                  </a:cubicBezTo>
                  <a:cubicBezTo>
                    <a:pt x="133" y="86"/>
                    <a:pt x="135" y="92"/>
                    <a:pt x="135" y="97"/>
                  </a:cubicBezTo>
                  <a:cubicBezTo>
                    <a:pt x="135" y="99"/>
                    <a:pt x="135" y="100"/>
                    <a:pt x="134" y="102"/>
                  </a:cubicBezTo>
                  <a:cubicBezTo>
                    <a:pt x="142" y="102"/>
                    <a:pt x="142" y="102"/>
                    <a:pt x="142" y="102"/>
                  </a:cubicBezTo>
                  <a:cubicBezTo>
                    <a:pt x="143" y="100"/>
                    <a:pt x="143" y="99"/>
                    <a:pt x="143" y="97"/>
                  </a:cubicBezTo>
                  <a:cubicBezTo>
                    <a:pt x="143" y="89"/>
                    <a:pt x="140" y="82"/>
                    <a:pt x="134" y="76"/>
                  </a:cubicBezTo>
                  <a:cubicBezTo>
                    <a:pt x="129" y="71"/>
                    <a:pt x="121" y="68"/>
                    <a:pt x="113" y="68"/>
                  </a:cubicBezTo>
                  <a:cubicBezTo>
                    <a:pt x="105" y="68"/>
                    <a:pt x="98" y="71"/>
                    <a:pt x="92" y="76"/>
                  </a:cubicBezTo>
                  <a:cubicBezTo>
                    <a:pt x="87" y="82"/>
                    <a:pt x="84" y="89"/>
                    <a:pt x="84" y="97"/>
                  </a:cubicBezTo>
                  <a:cubicBezTo>
                    <a:pt x="84" y="99"/>
                    <a:pt x="84" y="100"/>
                    <a:pt x="84" y="102"/>
                  </a:cubicBezTo>
                  <a:close/>
                </a:path>
              </a:pathLst>
            </a:custGeom>
            <a:solidFill>
              <a:srgbClr val="C65885"/>
            </a:solidFill>
            <a:ln>
              <a:noFill/>
            </a:ln>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97" name="组合 96"/>
          <p:cNvGrpSpPr/>
          <p:nvPr/>
        </p:nvGrpSpPr>
        <p:grpSpPr>
          <a:xfrm>
            <a:off x="4213775" y="2467509"/>
            <a:ext cx="820062" cy="726542"/>
            <a:chOff x="4213225" y="2468079"/>
            <a:chExt cx="819955" cy="726710"/>
          </a:xfrm>
        </p:grpSpPr>
        <p:grpSp>
          <p:nvGrpSpPr>
            <p:cNvPr id="98" name="组合 97"/>
            <p:cNvGrpSpPr/>
            <p:nvPr/>
          </p:nvGrpSpPr>
          <p:grpSpPr>
            <a:xfrm>
              <a:off x="4213225" y="2468079"/>
              <a:ext cx="819955" cy="726710"/>
              <a:chOff x="3295850" y="2263222"/>
              <a:chExt cx="2643765" cy="2343151"/>
            </a:xfrm>
          </p:grpSpPr>
          <p:sp>
            <p:nvSpPr>
              <p:cNvPr id="99"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100"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60000">
                    <a:srgbClr val="ECECEC"/>
                  </a:gs>
                  <a:gs pos="100000">
                    <a:srgbClr val="D1D1D1"/>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101" name="Freeform 975"/>
            <p:cNvSpPr>
              <a:spLocks noEditPoints="1"/>
            </p:cNvSpPr>
            <p:nvPr/>
          </p:nvSpPr>
          <p:spPr bwMode="auto">
            <a:xfrm>
              <a:off x="4480244" y="2661609"/>
              <a:ext cx="272241" cy="336207"/>
            </a:xfrm>
            <a:custGeom>
              <a:avLst/>
              <a:gdLst>
                <a:gd name="T0" fmla="*/ 120 w 349"/>
                <a:gd name="T1" fmla="*/ 0 h 431"/>
                <a:gd name="T2" fmla="*/ 117 w 349"/>
                <a:gd name="T3" fmla="*/ 3 h 431"/>
                <a:gd name="T4" fmla="*/ 2 w 349"/>
                <a:gd name="T5" fmla="*/ 117 h 431"/>
                <a:gd name="T6" fmla="*/ 0 w 349"/>
                <a:gd name="T7" fmla="*/ 120 h 431"/>
                <a:gd name="T8" fmla="*/ 0 w 349"/>
                <a:gd name="T9" fmla="*/ 431 h 431"/>
                <a:gd name="T10" fmla="*/ 349 w 349"/>
                <a:gd name="T11" fmla="*/ 431 h 431"/>
                <a:gd name="T12" fmla="*/ 349 w 349"/>
                <a:gd name="T13" fmla="*/ 0 h 431"/>
                <a:gd name="T14" fmla="*/ 120 w 349"/>
                <a:gd name="T15" fmla="*/ 0 h 431"/>
                <a:gd name="T16" fmla="*/ 114 w 349"/>
                <a:gd name="T17" fmla="*/ 37 h 431"/>
                <a:gd name="T18" fmla="*/ 114 w 349"/>
                <a:gd name="T19" fmla="*/ 114 h 431"/>
                <a:gd name="T20" fmla="*/ 37 w 349"/>
                <a:gd name="T21" fmla="*/ 114 h 431"/>
                <a:gd name="T22" fmla="*/ 114 w 349"/>
                <a:gd name="T23" fmla="*/ 37 h 431"/>
                <a:gd name="T24" fmla="*/ 328 w 349"/>
                <a:gd name="T25" fmla="*/ 410 h 431"/>
                <a:gd name="T26" fmla="*/ 20 w 349"/>
                <a:gd name="T27" fmla="*/ 410 h 431"/>
                <a:gd name="T28" fmla="*/ 20 w 349"/>
                <a:gd name="T29" fmla="*/ 136 h 431"/>
                <a:gd name="T30" fmla="*/ 135 w 349"/>
                <a:gd name="T31" fmla="*/ 136 h 431"/>
                <a:gd name="T32" fmla="*/ 135 w 349"/>
                <a:gd name="T33" fmla="*/ 22 h 431"/>
                <a:gd name="T34" fmla="*/ 328 w 349"/>
                <a:gd name="T35" fmla="*/ 22 h 431"/>
                <a:gd name="T36" fmla="*/ 328 w 349"/>
                <a:gd name="T37" fmla="*/ 410 h 431"/>
                <a:gd name="T38" fmla="*/ 75 w 349"/>
                <a:gd name="T39" fmla="*/ 317 h 431"/>
                <a:gd name="T40" fmla="*/ 145 w 349"/>
                <a:gd name="T41" fmla="*/ 249 h 431"/>
                <a:gd name="T42" fmla="*/ 187 w 349"/>
                <a:gd name="T43" fmla="*/ 290 h 431"/>
                <a:gd name="T44" fmla="*/ 300 w 349"/>
                <a:gd name="T45" fmla="*/ 178 h 431"/>
                <a:gd name="T46" fmla="*/ 285 w 349"/>
                <a:gd name="T47" fmla="*/ 163 h 431"/>
                <a:gd name="T48" fmla="*/ 187 w 349"/>
                <a:gd name="T49" fmla="*/ 259 h 431"/>
                <a:gd name="T50" fmla="*/ 152 w 349"/>
                <a:gd name="T51" fmla="*/ 225 h 431"/>
                <a:gd name="T52" fmla="*/ 145 w 349"/>
                <a:gd name="T53" fmla="*/ 218 h 431"/>
                <a:gd name="T54" fmla="*/ 138 w 349"/>
                <a:gd name="T55" fmla="*/ 225 h 431"/>
                <a:gd name="T56" fmla="*/ 60 w 349"/>
                <a:gd name="T57" fmla="*/ 302 h 431"/>
                <a:gd name="T58" fmla="*/ 75 w 349"/>
                <a:gd name="T59" fmla="*/ 317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9" h="431">
                  <a:moveTo>
                    <a:pt x="120" y="0"/>
                  </a:moveTo>
                  <a:lnTo>
                    <a:pt x="117" y="3"/>
                  </a:lnTo>
                  <a:lnTo>
                    <a:pt x="2" y="117"/>
                  </a:lnTo>
                  <a:lnTo>
                    <a:pt x="0" y="120"/>
                  </a:lnTo>
                  <a:lnTo>
                    <a:pt x="0" y="431"/>
                  </a:lnTo>
                  <a:lnTo>
                    <a:pt x="349" y="431"/>
                  </a:lnTo>
                  <a:lnTo>
                    <a:pt x="349" y="0"/>
                  </a:lnTo>
                  <a:lnTo>
                    <a:pt x="120" y="0"/>
                  </a:lnTo>
                  <a:close/>
                  <a:moveTo>
                    <a:pt x="114" y="37"/>
                  </a:moveTo>
                  <a:lnTo>
                    <a:pt x="114" y="114"/>
                  </a:lnTo>
                  <a:lnTo>
                    <a:pt x="37" y="114"/>
                  </a:lnTo>
                  <a:lnTo>
                    <a:pt x="114" y="37"/>
                  </a:lnTo>
                  <a:close/>
                  <a:moveTo>
                    <a:pt x="328" y="410"/>
                  </a:moveTo>
                  <a:lnTo>
                    <a:pt x="20" y="410"/>
                  </a:lnTo>
                  <a:lnTo>
                    <a:pt x="20" y="136"/>
                  </a:lnTo>
                  <a:lnTo>
                    <a:pt x="135" y="136"/>
                  </a:lnTo>
                  <a:lnTo>
                    <a:pt x="135" y="22"/>
                  </a:lnTo>
                  <a:lnTo>
                    <a:pt x="328" y="22"/>
                  </a:lnTo>
                  <a:lnTo>
                    <a:pt x="328" y="410"/>
                  </a:lnTo>
                  <a:close/>
                  <a:moveTo>
                    <a:pt x="75" y="317"/>
                  </a:moveTo>
                  <a:lnTo>
                    <a:pt x="145" y="249"/>
                  </a:lnTo>
                  <a:lnTo>
                    <a:pt x="187" y="290"/>
                  </a:lnTo>
                  <a:lnTo>
                    <a:pt x="300" y="178"/>
                  </a:lnTo>
                  <a:lnTo>
                    <a:pt x="285" y="163"/>
                  </a:lnTo>
                  <a:lnTo>
                    <a:pt x="187" y="259"/>
                  </a:lnTo>
                  <a:lnTo>
                    <a:pt x="152" y="225"/>
                  </a:lnTo>
                  <a:lnTo>
                    <a:pt x="145" y="218"/>
                  </a:lnTo>
                  <a:lnTo>
                    <a:pt x="138" y="225"/>
                  </a:lnTo>
                  <a:lnTo>
                    <a:pt x="60" y="302"/>
                  </a:lnTo>
                  <a:lnTo>
                    <a:pt x="75" y="317"/>
                  </a:lnTo>
                  <a:close/>
                </a:path>
              </a:pathLst>
            </a:custGeom>
            <a:solidFill>
              <a:srgbClr val="E87071"/>
            </a:solidFill>
            <a:ln>
              <a:noFill/>
            </a:ln>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102" name="组合 101"/>
          <p:cNvGrpSpPr/>
          <p:nvPr/>
        </p:nvGrpSpPr>
        <p:grpSpPr>
          <a:xfrm>
            <a:off x="5707954" y="5054568"/>
            <a:ext cx="820062" cy="726542"/>
            <a:chOff x="5707209" y="5055736"/>
            <a:chExt cx="819955" cy="726710"/>
          </a:xfrm>
        </p:grpSpPr>
        <p:grpSp>
          <p:nvGrpSpPr>
            <p:cNvPr id="103" name="组合 102"/>
            <p:cNvGrpSpPr/>
            <p:nvPr/>
          </p:nvGrpSpPr>
          <p:grpSpPr>
            <a:xfrm>
              <a:off x="5707209" y="5055736"/>
              <a:ext cx="819955" cy="726710"/>
              <a:chOff x="3295850" y="2263222"/>
              <a:chExt cx="2643765" cy="2343151"/>
            </a:xfrm>
          </p:grpSpPr>
          <p:sp>
            <p:nvSpPr>
              <p:cNvPr id="10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105"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60000">
                    <a:srgbClr val="ECECEC"/>
                  </a:gs>
                  <a:gs pos="100000">
                    <a:srgbClr val="D1D1D1"/>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106" name="Freeform 979"/>
            <p:cNvSpPr>
              <a:spLocks noEditPoints="1"/>
            </p:cNvSpPr>
            <p:nvPr/>
          </p:nvSpPr>
          <p:spPr bwMode="auto">
            <a:xfrm>
              <a:off x="5885257" y="5270367"/>
              <a:ext cx="387230" cy="346280"/>
            </a:xfrm>
            <a:custGeom>
              <a:avLst/>
              <a:gdLst>
                <a:gd name="T0" fmla="*/ 242 w 364"/>
                <a:gd name="T1" fmla="*/ 177 h 326"/>
                <a:gd name="T2" fmla="*/ 202 w 364"/>
                <a:gd name="T3" fmla="*/ 142 h 326"/>
                <a:gd name="T4" fmla="*/ 188 w 364"/>
                <a:gd name="T5" fmla="*/ 100 h 326"/>
                <a:gd name="T6" fmla="*/ 135 w 364"/>
                <a:gd name="T7" fmla="*/ 104 h 326"/>
                <a:gd name="T8" fmla="*/ 95 w 364"/>
                <a:gd name="T9" fmla="*/ 84 h 326"/>
                <a:gd name="T10" fmla="*/ 60 w 364"/>
                <a:gd name="T11" fmla="*/ 124 h 326"/>
                <a:gd name="T12" fmla="*/ 18 w 364"/>
                <a:gd name="T13" fmla="*/ 138 h 326"/>
                <a:gd name="T14" fmla="*/ 22 w 364"/>
                <a:gd name="T15" fmla="*/ 191 h 326"/>
                <a:gd name="T16" fmla="*/ 2 w 364"/>
                <a:gd name="T17" fmla="*/ 231 h 326"/>
                <a:gd name="T18" fmla="*/ 42 w 364"/>
                <a:gd name="T19" fmla="*/ 266 h 326"/>
                <a:gd name="T20" fmla="*/ 56 w 364"/>
                <a:gd name="T21" fmla="*/ 308 h 326"/>
                <a:gd name="T22" fmla="*/ 109 w 364"/>
                <a:gd name="T23" fmla="*/ 304 h 326"/>
                <a:gd name="T24" fmla="*/ 149 w 364"/>
                <a:gd name="T25" fmla="*/ 324 h 326"/>
                <a:gd name="T26" fmla="*/ 184 w 364"/>
                <a:gd name="T27" fmla="*/ 283 h 326"/>
                <a:gd name="T28" fmla="*/ 226 w 364"/>
                <a:gd name="T29" fmla="*/ 270 h 326"/>
                <a:gd name="T30" fmla="*/ 222 w 364"/>
                <a:gd name="T31" fmla="*/ 216 h 326"/>
                <a:gd name="T32" fmla="*/ 127 w 364"/>
                <a:gd name="T33" fmla="*/ 280 h 326"/>
                <a:gd name="T34" fmla="*/ 117 w 364"/>
                <a:gd name="T35" fmla="*/ 127 h 326"/>
                <a:gd name="T36" fmla="*/ 127 w 364"/>
                <a:gd name="T37" fmla="*/ 280 h 326"/>
                <a:gd name="T38" fmla="*/ 364 w 364"/>
                <a:gd name="T39" fmla="*/ 90 h 326"/>
                <a:gd name="T40" fmla="*/ 348 w 364"/>
                <a:gd name="T41" fmla="*/ 66 h 326"/>
                <a:gd name="T42" fmla="*/ 345 w 364"/>
                <a:gd name="T43" fmla="*/ 29 h 326"/>
                <a:gd name="T44" fmla="*/ 316 w 364"/>
                <a:gd name="T45" fmla="*/ 24 h 326"/>
                <a:gd name="T46" fmla="*/ 289 w 364"/>
                <a:gd name="T47" fmla="*/ 0 h 326"/>
                <a:gd name="T48" fmla="*/ 264 w 364"/>
                <a:gd name="T49" fmla="*/ 16 h 326"/>
                <a:gd name="T50" fmla="*/ 228 w 364"/>
                <a:gd name="T51" fmla="*/ 19 h 326"/>
                <a:gd name="T52" fmla="*/ 222 w 364"/>
                <a:gd name="T53" fmla="*/ 48 h 326"/>
                <a:gd name="T54" fmla="*/ 198 w 364"/>
                <a:gd name="T55" fmla="*/ 75 h 326"/>
                <a:gd name="T56" fmla="*/ 215 w 364"/>
                <a:gd name="T57" fmla="*/ 100 h 326"/>
                <a:gd name="T58" fmla="*/ 217 w 364"/>
                <a:gd name="T59" fmla="*/ 136 h 326"/>
                <a:gd name="T60" fmla="*/ 247 w 364"/>
                <a:gd name="T61" fmla="*/ 142 h 326"/>
                <a:gd name="T62" fmla="*/ 274 w 364"/>
                <a:gd name="T63" fmla="*/ 166 h 326"/>
                <a:gd name="T64" fmla="*/ 299 w 364"/>
                <a:gd name="T65" fmla="*/ 149 h 326"/>
                <a:gd name="T66" fmla="*/ 335 w 364"/>
                <a:gd name="T67" fmla="*/ 147 h 326"/>
                <a:gd name="T68" fmla="*/ 340 w 364"/>
                <a:gd name="T69" fmla="*/ 117 h 326"/>
                <a:gd name="T70" fmla="*/ 285 w 364"/>
                <a:gd name="T71" fmla="*/ 135 h 326"/>
                <a:gd name="T72" fmla="*/ 278 w 364"/>
                <a:gd name="T73" fmla="*/ 31 h 326"/>
                <a:gd name="T74" fmla="*/ 285 w 364"/>
                <a:gd name="T75" fmla="*/ 135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4" h="326">
                  <a:moveTo>
                    <a:pt x="244" y="215"/>
                  </a:moveTo>
                  <a:cubicBezTo>
                    <a:pt x="242" y="177"/>
                    <a:pt x="242" y="177"/>
                    <a:pt x="242" y="177"/>
                  </a:cubicBezTo>
                  <a:cubicBezTo>
                    <a:pt x="219" y="179"/>
                    <a:pt x="219" y="179"/>
                    <a:pt x="219" y="179"/>
                  </a:cubicBezTo>
                  <a:cubicBezTo>
                    <a:pt x="216" y="165"/>
                    <a:pt x="210" y="153"/>
                    <a:pt x="202" y="142"/>
                  </a:cubicBezTo>
                  <a:cubicBezTo>
                    <a:pt x="216" y="125"/>
                    <a:pt x="216" y="125"/>
                    <a:pt x="216" y="125"/>
                  </a:cubicBezTo>
                  <a:cubicBezTo>
                    <a:pt x="188" y="100"/>
                    <a:pt x="188" y="100"/>
                    <a:pt x="188" y="100"/>
                  </a:cubicBezTo>
                  <a:cubicBezTo>
                    <a:pt x="173" y="117"/>
                    <a:pt x="173" y="117"/>
                    <a:pt x="173" y="117"/>
                  </a:cubicBezTo>
                  <a:cubicBezTo>
                    <a:pt x="161" y="110"/>
                    <a:pt x="148" y="106"/>
                    <a:pt x="135" y="104"/>
                  </a:cubicBezTo>
                  <a:cubicBezTo>
                    <a:pt x="133" y="81"/>
                    <a:pt x="133" y="81"/>
                    <a:pt x="133" y="81"/>
                  </a:cubicBezTo>
                  <a:cubicBezTo>
                    <a:pt x="95" y="84"/>
                    <a:pt x="95" y="84"/>
                    <a:pt x="95" y="84"/>
                  </a:cubicBezTo>
                  <a:cubicBezTo>
                    <a:pt x="97" y="106"/>
                    <a:pt x="97" y="106"/>
                    <a:pt x="97" y="106"/>
                  </a:cubicBezTo>
                  <a:cubicBezTo>
                    <a:pt x="83" y="110"/>
                    <a:pt x="71" y="116"/>
                    <a:pt x="60" y="124"/>
                  </a:cubicBezTo>
                  <a:cubicBezTo>
                    <a:pt x="43" y="109"/>
                    <a:pt x="43" y="109"/>
                    <a:pt x="43" y="109"/>
                  </a:cubicBezTo>
                  <a:cubicBezTo>
                    <a:pt x="18" y="138"/>
                    <a:pt x="18" y="138"/>
                    <a:pt x="18" y="138"/>
                  </a:cubicBezTo>
                  <a:cubicBezTo>
                    <a:pt x="35" y="153"/>
                    <a:pt x="35" y="153"/>
                    <a:pt x="35" y="153"/>
                  </a:cubicBezTo>
                  <a:cubicBezTo>
                    <a:pt x="28" y="164"/>
                    <a:pt x="24" y="177"/>
                    <a:pt x="22" y="191"/>
                  </a:cubicBezTo>
                  <a:cubicBezTo>
                    <a:pt x="0" y="193"/>
                    <a:pt x="0" y="193"/>
                    <a:pt x="0" y="193"/>
                  </a:cubicBezTo>
                  <a:cubicBezTo>
                    <a:pt x="2" y="231"/>
                    <a:pt x="2" y="231"/>
                    <a:pt x="2" y="231"/>
                  </a:cubicBezTo>
                  <a:cubicBezTo>
                    <a:pt x="25" y="229"/>
                    <a:pt x="25" y="229"/>
                    <a:pt x="25" y="229"/>
                  </a:cubicBezTo>
                  <a:cubicBezTo>
                    <a:pt x="28" y="243"/>
                    <a:pt x="34" y="255"/>
                    <a:pt x="42" y="266"/>
                  </a:cubicBezTo>
                  <a:cubicBezTo>
                    <a:pt x="28" y="282"/>
                    <a:pt x="28" y="282"/>
                    <a:pt x="28" y="282"/>
                  </a:cubicBezTo>
                  <a:cubicBezTo>
                    <a:pt x="56" y="308"/>
                    <a:pt x="56" y="308"/>
                    <a:pt x="56" y="308"/>
                  </a:cubicBezTo>
                  <a:cubicBezTo>
                    <a:pt x="71" y="291"/>
                    <a:pt x="71" y="291"/>
                    <a:pt x="71" y="291"/>
                  </a:cubicBezTo>
                  <a:cubicBezTo>
                    <a:pt x="83" y="297"/>
                    <a:pt x="96" y="302"/>
                    <a:pt x="109" y="304"/>
                  </a:cubicBezTo>
                  <a:cubicBezTo>
                    <a:pt x="111" y="326"/>
                    <a:pt x="111" y="326"/>
                    <a:pt x="111" y="326"/>
                  </a:cubicBezTo>
                  <a:cubicBezTo>
                    <a:pt x="149" y="324"/>
                    <a:pt x="149" y="324"/>
                    <a:pt x="149" y="324"/>
                  </a:cubicBezTo>
                  <a:cubicBezTo>
                    <a:pt x="147" y="301"/>
                    <a:pt x="147" y="301"/>
                    <a:pt x="147" y="301"/>
                  </a:cubicBezTo>
                  <a:cubicBezTo>
                    <a:pt x="161" y="298"/>
                    <a:pt x="173" y="292"/>
                    <a:pt x="184" y="283"/>
                  </a:cubicBezTo>
                  <a:cubicBezTo>
                    <a:pt x="201" y="298"/>
                    <a:pt x="201" y="298"/>
                    <a:pt x="201" y="298"/>
                  </a:cubicBezTo>
                  <a:cubicBezTo>
                    <a:pt x="226" y="270"/>
                    <a:pt x="226" y="270"/>
                    <a:pt x="226" y="270"/>
                  </a:cubicBezTo>
                  <a:cubicBezTo>
                    <a:pt x="209" y="255"/>
                    <a:pt x="209" y="255"/>
                    <a:pt x="209" y="255"/>
                  </a:cubicBezTo>
                  <a:cubicBezTo>
                    <a:pt x="216" y="243"/>
                    <a:pt x="220" y="230"/>
                    <a:pt x="222" y="216"/>
                  </a:cubicBezTo>
                  <a:lnTo>
                    <a:pt x="244" y="215"/>
                  </a:lnTo>
                  <a:close/>
                  <a:moveTo>
                    <a:pt x="127" y="280"/>
                  </a:moveTo>
                  <a:cubicBezTo>
                    <a:pt x="85" y="283"/>
                    <a:pt x="48" y="251"/>
                    <a:pt x="45" y="209"/>
                  </a:cubicBezTo>
                  <a:cubicBezTo>
                    <a:pt x="43" y="167"/>
                    <a:pt x="75" y="130"/>
                    <a:pt x="117" y="127"/>
                  </a:cubicBezTo>
                  <a:cubicBezTo>
                    <a:pt x="159" y="124"/>
                    <a:pt x="196" y="157"/>
                    <a:pt x="199" y="199"/>
                  </a:cubicBezTo>
                  <a:cubicBezTo>
                    <a:pt x="201" y="241"/>
                    <a:pt x="169" y="278"/>
                    <a:pt x="127" y="280"/>
                  </a:cubicBezTo>
                  <a:close/>
                  <a:moveTo>
                    <a:pt x="349" y="91"/>
                  </a:moveTo>
                  <a:cubicBezTo>
                    <a:pt x="364" y="90"/>
                    <a:pt x="364" y="90"/>
                    <a:pt x="364" y="90"/>
                  </a:cubicBezTo>
                  <a:cubicBezTo>
                    <a:pt x="363" y="65"/>
                    <a:pt x="363" y="65"/>
                    <a:pt x="363" y="65"/>
                  </a:cubicBezTo>
                  <a:cubicBezTo>
                    <a:pt x="348" y="66"/>
                    <a:pt x="348" y="66"/>
                    <a:pt x="348" y="66"/>
                  </a:cubicBezTo>
                  <a:cubicBezTo>
                    <a:pt x="345" y="56"/>
                    <a:pt x="341" y="48"/>
                    <a:pt x="335" y="41"/>
                  </a:cubicBezTo>
                  <a:cubicBezTo>
                    <a:pt x="345" y="29"/>
                    <a:pt x="345" y="29"/>
                    <a:pt x="345" y="29"/>
                  </a:cubicBezTo>
                  <a:cubicBezTo>
                    <a:pt x="326" y="12"/>
                    <a:pt x="326" y="12"/>
                    <a:pt x="326" y="12"/>
                  </a:cubicBezTo>
                  <a:cubicBezTo>
                    <a:pt x="316" y="24"/>
                    <a:pt x="316" y="24"/>
                    <a:pt x="316" y="24"/>
                  </a:cubicBezTo>
                  <a:cubicBezTo>
                    <a:pt x="308" y="19"/>
                    <a:pt x="299" y="16"/>
                    <a:pt x="290" y="15"/>
                  </a:cubicBezTo>
                  <a:cubicBezTo>
                    <a:pt x="289" y="0"/>
                    <a:pt x="289" y="0"/>
                    <a:pt x="289" y="0"/>
                  </a:cubicBezTo>
                  <a:cubicBezTo>
                    <a:pt x="263" y="1"/>
                    <a:pt x="263" y="1"/>
                    <a:pt x="263" y="1"/>
                  </a:cubicBezTo>
                  <a:cubicBezTo>
                    <a:pt x="264" y="16"/>
                    <a:pt x="264" y="16"/>
                    <a:pt x="264" y="16"/>
                  </a:cubicBezTo>
                  <a:cubicBezTo>
                    <a:pt x="255" y="19"/>
                    <a:pt x="247" y="23"/>
                    <a:pt x="239" y="29"/>
                  </a:cubicBezTo>
                  <a:cubicBezTo>
                    <a:pt x="228" y="19"/>
                    <a:pt x="228" y="19"/>
                    <a:pt x="228" y="19"/>
                  </a:cubicBezTo>
                  <a:cubicBezTo>
                    <a:pt x="211" y="38"/>
                    <a:pt x="211" y="38"/>
                    <a:pt x="211" y="38"/>
                  </a:cubicBezTo>
                  <a:cubicBezTo>
                    <a:pt x="222" y="48"/>
                    <a:pt x="222" y="48"/>
                    <a:pt x="222" y="48"/>
                  </a:cubicBezTo>
                  <a:cubicBezTo>
                    <a:pt x="218" y="56"/>
                    <a:pt x="215" y="65"/>
                    <a:pt x="213" y="74"/>
                  </a:cubicBezTo>
                  <a:cubicBezTo>
                    <a:pt x="198" y="75"/>
                    <a:pt x="198" y="75"/>
                    <a:pt x="198" y="75"/>
                  </a:cubicBezTo>
                  <a:cubicBezTo>
                    <a:pt x="200" y="101"/>
                    <a:pt x="200" y="101"/>
                    <a:pt x="200" y="101"/>
                  </a:cubicBezTo>
                  <a:cubicBezTo>
                    <a:pt x="215" y="100"/>
                    <a:pt x="215" y="100"/>
                    <a:pt x="215" y="100"/>
                  </a:cubicBezTo>
                  <a:cubicBezTo>
                    <a:pt x="218" y="109"/>
                    <a:pt x="222" y="117"/>
                    <a:pt x="227" y="125"/>
                  </a:cubicBezTo>
                  <a:cubicBezTo>
                    <a:pt x="217" y="136"/>
                    <a:pt x="217" y="136"/>
                    <a:pt x="217" y="136"/>
                  </a:cubicBezTo>
                  <a:cubicBezTo>
                    <a:pt x="237" y="153"/>
                    <a:pt x="237" y="153"/>
                    <a:pt x="237" y="153"/>
                  </a:cubicBezTo>
                  <a:cubicBezTo>
                    <a:pt x="247" y="142"/>
                    <a:pt x="247" y="142"/>
                    <a:pt x="247" y="142"/>
                  </a:cubicBezTo>
                  <a:cubicBezTo>
                    <a:pt x="255" y="146"/>
                    <a:pt x="263" y="149"/>
                    <a:pt x="273" y="151"/>
                  </a:cubicBezTo>
                  <a:cubicBezTo>
                    <a:pt x="274" y="166"/>
                    <a:pt x="274" y="166"/>
                    <a:pt x="274" y="166"/>
                  </a:cubicBezTo>
                  <a:cubicBezTo>
                    <a:pt x="300" y="164"/>
                    <a:pt x="300" y="164"/>
                    <a:pt x="300" y="164"/>
                  </a:cubicBezTo>
                  <a:cubicBezTo>
                    <a:pt x="299" y="149"/>
                    <a:pt x="299" y="149"/>
                    <a:pt x="299" y="149"/>
                  </a:cubicBezTo>
                  <a:cubicBezTo>
                    <a:pt x="308" y="147"/>
                    <a:pt x="316" y="142"/>
                    <a:pt x="323" y="137"/>
                  </a:cubicBezTo>
                  <a:cubicBezTo>
                    <a:pt x="335" y="147"/>
                    <a:pt x="335" y="147"/>
                    <a:pt x="335" y="147"/>
                  </a:cubicBezTo>
                  <a:cubicBezTo>
                    <a:pt x="352" y="127"/>
                    <a:pt x="352" y="127"/>
                    <a:pt x="352" y="127"/>
                  </a:cubicBezTo>
                  <a:cubicBezTo>
                    <a:pt x="340" y="117"/>
                    <a:pt x="340" y="117"/>
                    <a:pt x="340" y="117"/>
                  </a:cubicBezTo>
                  <a:cubicBezTo>
                    <a:pt x="345" y="110"/>
                    <a:pt x="348" y="101"/>
                    <a:pt x="349" y="91"/>
                  </a:cubicBezTo>
                  <a:close/>
                  <a:moveTo>
                    <a:pt x="285" y="135"/>
                  </a:moveTo>
                  <a:cubicBezTo>
                    <a:pt x="256" y="137"/>
                    <a:pt x="231" y="115"/>
                    <a:pt x="229" y="86"/>
                  </a:cubicBezTo>
                  <a:cubicBezTo>
                    <a:pt x="227" y="57"/>
                    <a:pt x="249" y="32"/>
                    <a:pt x="278" y="31"/>
                  </a:cubicBezTo>
                  <a:cubicBezTo>
                    <a:pt x="307" y="29"/>
                    <a:pt x="332" y="51"/>
                    <a:pt x="333" y="79"/>
                  </a:cubicBezTo>
                  <a:cubicBezTo>
                    <a:pt x="335" y="108"/>
                    <a:pt x="313" y="133"/>
                    <a:pt x="285" y="135"/>
                  </a:cubicBezTo>
                  <a:close/>
                </a:path>
              </a:pathLst>
            </a:custGeom>
            <a:solidFill>
              <a:srgbClr val="663A77"/>
            </a:solidFill>
            <a:ln>
              <a:noFill/>
            </a:ln>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107" name="组合 106"/>
          <p:cNvGrpSpPr/>
          <p:nvPr/>
        </p:nvGrpSpPr>
        <p:grpSpPr>
          <a:xfrm>
            <a:off x="4213775" y="4192214"/>
            <a:ext cx="820062" cy="726542"/>
            <a:chOff x="4213225" y="4193183"/>
            <a:chExt cx="819955" cy="726710"/>
          </a:xfrm>
        </p:grpSpPr>
        <p:grpSp>
          <p:nvGrpSpPr>
            <p:cNvPr id="108" name="组合 107"/>
            <p:cNvGrpSpPr/>
            <p:nvPr/>
          </p:nvGrpSpPr>
          <p:grpSpPr>
            <a:xfrm>
              <a:off x="4213225" y="4193183"/>
              <a:ext cx="819955" cy="726710"/>
              <a:chOff x="3295850" y="2263222"/>
              <a:chExt cx="2643765" cy="2343151"/>
            </a:xfrm>
          </p:grpSpPr>
          <p:sp>
            <p:nvSpPr>
              <p:cNvPr id="109"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110"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60000">
                    <a:srgbClr val="ECECEC"/>
                  </a:gs>
                  <a:gs pos="100000">
                    <a:srgbClr val="D1D1D1"/>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111" name="Freeform 983"/>
            <p:cNvSpPr>
              <a:spLocks noEditPoints="1"/>
            </p:cNvSpPr>
            <p:nvPr/>
          </p:nvSpPr>
          <p:spPr bwMode="auto">
            <a:xfrm>
              <a:off x="4434579" y="4378757"/>
              <a:ext cx="363572" cy="373029"/>
            </a:xfrm>
            <a:custGeom>
              <a:avLst/>
              <a:gdLst>
                <a:gd name="T0" fmla="*/ 116 w 232"/>
                <a:gd name="T1" fmla="*/ 88 h 239"/>
                <a:gd name="T2" fmla="*/ 84 w 232"/>
                <a:gd name="T3" fmla="*/ 119 h 239"/>
                <a:gd name="T4" fmla="*/ 116 w 232"/>
                <a:gd name="T5" fmla="*/ 151 h 239"/>
                <a:gd name="T6" fmla="*/ 148 w 232"/>
                <a:gd name="T7" fmla="*/ 119 h 239"/>
                <a:gd name="T8" fmla="*/ 116 w 232"/>
                <a:gd name="T9" fmla="*/ 88 h 239"/>
                <a:gd name="T10" fmla="*/ 49 w 232"/>
                <a:gd name="T11" fmla="*/ 197 h 239"/>
                <a:gd name="T12" fmla="*/ 44 w 232"/>
                <a:gd name="T13" fmla="*/ 191 h 239"/>
                <a:gd name="T14" fmla="*/ 14 w 232"/>
                <a:gd name="T15" fmla="*/ 119 h 239"/>
                <a:gd name="T16" fmla="*/ 93 w 232"/>
                <a:gd name="T17" fmla="*/ 20 h 239"/>
                <a:gd name="T18" fmla="*/ 90 w 232"/>
                <a:gd name="T19" fmla="*/ 7 h 239"/>
                <a:gd name="T20" fmla="*/ 0 w 232"/>
                <a:gd name="T21" fmla="*/ 119 h 239"/>
                <a:gd name="T22" fmla="*/ 34 w 232"/>
                <a:gd name="T23" fmla="*/ 201 h 239"/>
                <a:gd name="T24" fmla="*/ 44 w 232"/>
                <a:gd name="T25" fmla="*/ 210 h 239"/>
                <a:gd name="T26" fmla="*/ 34 w 232"/>
                <a:gd name="T27" fmla="*/ 239 h 239"/>
                <a:gd name="T28" fmla="*/ 116 w 232"/>
                <a:gd name="T29" fmla="*/ 228 h 239"/>
                <a:gd name="T30" fmla="*/ 60 w 232"/>
                <a:gd name="T31" fmla="*/ 167 h 239"/>
                <a:gd name="T32" fmla="*/ 49 w 232"/>
                <a:gd name="T33" fmla="*/ 197 h 239"/>
                <a:gd name="T34" fmla="*/ 188 w 232"/>
                <a:gd name="T35" fmla="*/ 29 h 239"/>
                <a:gd name="T36" fmla="*/ 198 w 232"/>
                <a:gd name="T37" fmla="*/ 0 h 239"/>
                <a:gd name="T38" fmla="*/ 116 w 232"/>
                <a:gd name="T39" fmla="*/ 10 h 239"/>
                <a:gd name="T40" fmla="*/ 172 w 232"/>
                <a:gd name="T41" fmla="*/ 72 h 239"/>
                <a:gd name="T42" fmla="*/ 183 w 232"/>
                <a:gd name="T43" fmla="*/ 42 h 239"/>
                <a:gd name="T44" fmla="*/ 218 w 232"/>
                <a:gd name="T45" fmla="*/ 119 h 239"/>
                <a:gd name="T46" fmla="*/ 188 w 232"/>
                <a:gd name="T47" fmla="*/ 191 h 239"/>
                <a:gd name="T48" fmla="*/ 139 w 232"/>
                <a:gd name="T49" fmla="*/ 219 h 239"/>
                <a:gd name="T50" fmla="*/ 142 w 232"/>
                <a:gd name="T51" fmla="*/ 232 h 239"/>
                <a:gd name="T52" fmla="*/ 198 w 232"/>
                <a:gd name="T53" fmla="*/ 201 h 239"/>
                <a:gd name="T54" fmla="*/ 232 w 232"/>
                <a:gd name="T55" fmla="*/ 119 h 239"/>
                <a:gd name="T56" fmla="*/ 188 w 232"/>
                <a:gd name="T57" fmla="*/ 2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2" h="239">
                  <a:moveTo>
                    <a:pt x="116" y="88"/>
                  </a:moveTo>
                  <a:cubicBezTo>
                    <a:pt x="98" y="88"/>
                    <a:pt x="84" y="102"/>
                    <a:pt x="84" y="119"/>
                  </a:cubicBezTo>
                  <a:cubicBezTo>
                    <a:pt x="84" y="137"/>
                    <a:pt x="98" y="151"/>
                    <a:pt x="116" y="151"/>
                  </a:cubicBezTo>
                  <a:cubicBezTo>
                    <a:pt x="134" y="151"/>
                    <a:pt x="148" y="137"/>
                    <a:pt x="148" y="119"/>
                  </a:cubicBezTo>
                  <a:cubicBezTo>
                    <a:pt x="148" y="102"/>
                    <a:pt x="134" y="88"/>
                    <a:pt x="116" y="88"/>
                  </a:cubicBezTo>
                  <a:close/>
                  <a:moveTo>
                    <a:pt x="49" y="197"/>
                  </a:moveTo>
                  <a:cubicBezTo>
                    <a:pt x="47" y="195"/>
                    <a:pt x="46" y="193"/>
                    <a:pt x="44" y="191"/>
                  </a:cubicBezTo>
                  <a:cubicBezTo>
                    <a:pt x="25" y="172"/>
                    <a:pt x="14" y="147"/>
                    <a:pt x="14" y="119"/>
                  </a:cubicBezTo>
                  <a:cubicBezTo>
                    <a:pt x="14" y="71"/>
                    <a:pt x="48" y="30"/>
                    <a:pt x="93" y="20"/>
                  </a:cubicBezTo>
                  <a:cubicBezTo>
                    <a:pt x="90" y="7"/>
                    <a:pt x="90" y="7"/>
                    <a:pt x="90" y="7"/>
                  </a:cubicBezTo>
                  <a:cubicBezTo>
                    <a:pt x="39" y="19"/>
                    <a:pt x="0" y="65"/>
                    <a:pt x="0" y="119"/>
                  </a:cubicBezTo>
                  <a:cubicBezTo>
                    <a:pt x="0" y="150"/>
                    <a:pt x="12" y="179"/>
                    <a:pt x="34" y="201"/>
                  </a:cubicBezTo>
                  <a:cubicBezTo>
                    <a:pt x="37" y="204"/>
                    <a:pt x="41" y="207"/>
                    <a:pt x="44" y="210"/>
                  </a:cubicBezTo>
                  <a:cubicBezTo>
                    <a:pt x="34" y="239"/>
                    <a:pt x="34" y="239"/>
                    <a:pt x="34" y="239"/>
                  </a:cubicBezTo>
                  <a:cubicBezTo>
                    <a:pt x="116" y="228"/>
                    <a:pt x="116" y="228"/>
                    <a:pt x="116" y="228"/>
                  </a:cubicBezTo>
                  <a:cubicBezTo>
                    <a:pt x="60" y="167"/>
                    <a:pt x="60" y="167"/>
                    <a:pt x="60" y="167"/>
                  </a:cubicBezTo>
                  <a:lnTo>
                    <a:pt x="49" y="197"/>
                  </a:lnTo>
                  <a:close/>
                  <a:moveTo>
                    <a:pt x="188" y="29"/>
                  </a:moveTo>
                  <a:cubicBezTo>
                    <a:pt x="198" y="0"/>
                    <a:pt x="198" y="0"/>
                    <a:pt x="198" y="0"/>
                  </a:cubicBezTo>
                  <a:cubicBezTo>
                    <a:pt x="116" y="10"/>
                    <a:pt x="116" y="10"/>
                    <a:pt x="116" y="10"/>
                  </a:cubicBezTo>
                  <a:cubicBezTo>
                    <a:pt x="172" y="72"/>
                    <a:pt x="172" y="72"/>
                    <a:pt x="172" y="72"/>
                  </a:cubicBezTo>
                  <a:cubicBezTo>
                    <a:pt x="183" y="42"/>
                    <a:pt x="183" y="42"/>
                    <a:pt x="183" y="42"/>
                  </a:cubicBezTo>
                  <a:cubicBezTo>
                    <a:pt x="204" y="61"/>
                    <a:pt x="218" y="89"/>
                    <a:pt x="218" y="119"/>
                  </a:cubicBezTo>
                  <a:cubicBezTo>
                    <a:pt x="218" y="147"/>
                    <a:pt x="207" y="172"/>
                    <a:pt x="188" y="191"/>
                  </a:cubicBezTo>
                  <a:cubicBezTo>
                    <a:pt x="174" y="205"/>
                    <a:pt x="157" y="214"/>
                    <a:pt x="139" y="219"/>
                  </a:cubicBezTo>
                  <a:cubicBezTo>
                    <a:pt x="142" y="232"/>
                    <a:pt x="142" y="232"/>
                    <a:pt x="142" y="232"/>
                  </a:cubicBezTo>
                  <a:cubicBezTo>
                    <a:pt x="163" y="227"/>
                    <a:pt x="182" y="217"/>
                    <a:pt x="198" y="201"/>
                  </a:cubicBezTo>
                  <a:cubicBezTo>
                    <a:pt x="220" y="179"/>
                    <a:pt x="232" y="150"/>
                    <a:pt x="232" y="119"/>
                  </a:cubicBezTo>
                  <a:cubicBezTo>
                    <a:pt x="232" y="83"/>
                    <a:pt x="214" y="50"/>
                    <a:pt x="188" y="29"/>
                  </a:cubicBezTo>
                  <a:close/>
                </a:path>
              </a:pathLst>
            </a:custGeom>
            <a:solidFill>
              <a:srgbClr val="01ACBE"/>
            </a:solidFill>
            <a:ln>
              <a:noFill/>
            </a:ln>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112" name="组合 111"/>
          <p:cNvGrpSpPr/>
          <p:nvPr/>
        </p:nvGrpSpPr>
        <p:grpSpPr>
          <a:xfrm>
            <a:off x="7202134" y="4192214"/>
            <a:ext cx="820062" cy="726542"/>
            <a:chOff x="7201193" y="4193183"/>
            <a:chExt cx="819955" cy="726710"/>
          </a:xfrm>
        </p:grpSpPr>
        <p:grpSp>
          <p:nvGrpSpPr>
            <p:cNvPr id="113" name="组合 112"/>
            <p:cNvGrpSpPr/>
            <p:nvPr/>
          </p:nvGrpSpPr>
          <p:grpSpPr>
            <a:xfrm>
              <a:off x="7201193" y="4193183"/>
              <a:ext cx="819955" cy="726710"/>
              <a:chOff x="3295850" y="2263222"/>
              <a:chExt cx="2643765" cy="2343151"/>
            </a:xfrm>
          </p:grpSpPr>
          <p:sp>
            <p:nvSpPr>
              <p:cNvPr id="11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115"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60000">
                    <a:srgbClr val="ECECEC"/>
                  </a:gs>
                  <a:gs pos="100000">
                    <a:srgbClr val="D1D1D1"/>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116" name="Group 17"/>
            <p:cNvGrpSpPr>
              <a:grpSpLocks noChangeAspect="1"/>
            </p:cNvGrpSpPr>
            <p:nvPr/>
          </p:nvGrpSpPr>
          <p:grpSpPr bwMode="auto">
            <a:xfrm>
              <a:off x="7495152" y="4410179"/>
              <a:ext cx="269485" cy="289276"/>
              <a:chOff x="231" y="1205"/>
              <a:chExt cx="640" cy="687"/>
            </a:xfrm>
            <a:solidFill>
              <a:srgbClr val="00AF92"/>
            </a:solidFill>
            <a:effectLst/>
          </p:grpSpPr>
          <p:sp>
            <p:nvSpPr>
              <p:cNvPr id="117"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8"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119" name="组合 118"/>
          <p:cNvGrpSpPr/>
          <p:nvPr/>
        </p:nvGrpSpPr>
        <p:grpSpPr>
          <a:xfrm>
            <a:off x="5707954" y="1605156"/>
            <a:ext cx="820062" cy="726542"/>
            <a:chOff x="5707209" y="1605527"/>
            <a:chExt cx="819955" cy="726710"/>
          </a:xfrm>
        </p:grpSpPr>
        <p:grpSp>
          <p:nvGrpSpPr>
            <p:cNvPr id="120" name="组合 119"/>
            <p:cNvGrpSpPr/>
            <p:nvPr/>
          </p:nvGrpSpPr>
          <p:grpSpPr>
            <a:xfrm>
              <a:off x="5707209" y="1605527"/>
              <a:ext cx="819955" cy="726710"/>
              <a:chOff x="3295850" y="2263222"/>
              <a:chExt cx="2643765" cy="2343151"/>
            </a:xfrm>
          </p:grpSpPr>
          <p:sp>
            <p:nvSpPr>
              <p:cNvPr id="121"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122"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60000">
                    <a:srgbClr val="ECECEC"/>
                  </a:gs>
                  <a:gs pos="100000">
                    <a:srgbClr val="D1D1D1"/>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123" name="组合 122"/>
            <p:cNvGrpSpPr/>
            <p:nvPr/>
          </p:nvGrpSpPr>
          <p:grpSpPr>
            <a:xfrm>
              <a:off x="5953535" y="1781665"/>
              <a:ext cx="328736" cy="370991"/>
              <a:chOff x="10815638" y="1174750"/>
              <a:chExt cx="728663" cy="822325"/>
            </a:xfrm>
            <a:solidFill>
              <a:srgbClr val="FFB850"/>
            </a:solidFill>
          </p:grpSpPr>
          <p:sp>
            <p:nvSpPr>
              <p:cNvPr id="124" name="Freeform 33"/>
              <p:cNvSpPr>
                <a:spLocks noEditPoints="1"/>
              </p:cNvSpPr>
              <p:nvPr/>
            </p:nvSpPr>
            <p:spPr bwMode="auto">
              <a:xfrm>
                <a:off x="10815638" y="1174750"/>
                <a:ext cx="728663" cy="822325"/>
              </a:xfrm>
              <a:custGeom>
                <a:avLst/>
                <a:gdLst>
                  <a:gd name="T0" fmla="*/ 103 w 194"/>
                  <a:gd name="T1" fmla="*/ 26 h 219"/>
                  <a:gd name="T2" fmla="*/ 103 w 194"/>
                  <a:gd name="T3" fmla="*/ 18 h 219"/>
                  <a:gd name="T4" fmla="*/ 120 w 194"/>
                  <a:gd name="T5" fmla="*/ 18 h 219"/>
                  <a:gd name="T6" fmla="*/ 120 w 194"/>
                  <a:gd name="T7" fmla="*/ 0 h 219"/>
                  <a:gd name="T8" fmla="*/ 74 w 194"/>
                  <a:gd name="T9" fmla="*/ 0 h 219"/>
                  <a:gd name="T10" fmla="*/ 74 w 194"/>
                  <a:gd name="T11" fmla="*/ 18 h 219"/>
                  <a:gd name="T12" fmla="*/ 91 w 194"/>
                  <a:gd name="T13" fmla="*/ 18 h 219"/>
                  <a:gd name="T14" fmla="*/ 91 w 194"/>
                  <a:gd name="T15" fmla="*/ 26 h 219"/>
                  <a:gd name="T16" fmla="*/ 0 w 194"/>
                  <a:gd name="T17" fmla="*/ 122 h 219"/>
                  <a:gd name="T18" fmla="*/ 97 w 194"/>
                  <a:gd name="T19" fmla="*/ 219 h 219"/>
                  <a:gd name="T20" fmla="*/ 194 w 194"/>
                  <a:gd name="T21" fmla="*/ 122 h 219"/>
                  <a:gd name="T22" fmla="*/ 103 w 194"/>
                  <a:gd name="T23" fmla="*/ 26 h 219"/>
                  <a:gd name="T24" fmla="*/ 158 w 194"/>
                  <a:gd name="T25" fmla="*/ 180 h 219"/>
                  <a:gd name="T26" fmla="*/ 145 w 194"/>
                  <a:gd name="T27" fmla="*/ 167 h 219"/>
                  <a:gd name="T28" fmla="*/ 142 w 194"/>
                  <a:gd name="T29" fmla="*/ 171 h 219"/>
                  <a:gd name="T30" fmla="*/ 154 w 194"/>
                  <a:gd name="T31" fmla="*/ 183 h 219"/>
                  <a:gd name="T32" fmla="*/ 100 w 194"/>
                  <a:gd name="T33" fmla="*/ 206 h 219"/>
                  <a:gd name="T34" fmla="*/ 100 w 194"/>
                  <a:gd name="T35" fmla="*/ 188 h 219"/>
                  <a:gd name="T36" fmla="*/ 95 w 194"/>
                  <a:gd name="T37" fmla="*/ 188 h 219"/>
                  <a:gd name="T38" fmla="*/ 95 w 194"/>
                  <a:gd name="T39" fmla="*/ 206 h 219"/>
                  <a:gd name="T40" fmla="*/ 40 w 194"/>
                  <a:gd name="T41" fmla="*/ 183 h 219"/>
                  <a:gd name="T42" fmla="*/ 52 w 194"/>
                  <a:gd name="T43" fmla="*/ 171 h 219"/>
                  <a:gd name="T44" fmla="*/ 49 w 194"/>
                  <a:gd name="T45" fmla="*/ 167 h 219"/>
                  <a:gd name="T46" fmla="*/ 36 w 194"/>
                  <a:gd name="T47" fmla="*/ 180 h 219"/>
                  <a:gd name="T48" fmla="*/ 14 w 194"/>
                  <a:gd name="T49" fmla="*/ 125 h 219"/>
                  <a:gd name="T50" fmla="*/ 31 w 194"/>
                  <a:gd name="T51" fmla="*/ 125 h 219"/>
                  <a:gd name="T52" fmla="*/ 31 w 194"/>
                  <a:gd name="T53" fmla="*/ 120 h 219"/>
                  <a:gd name="T54" fmla="*/ 14 w 194"/>
                  <a:gd name="T55" fmla="*/ 120 h 219"/>
                  <a:gd name="T56" fmla="*/ 36 w 194"/>
                  <a:gd name="T57" fmla="*/ 65 h 219"/>
                  <a:gd name="T58" fmla="*/ 49 w 194"/>
                  <a:gd name="T59" fmla="*/ 78 h 219"/>
                  <a:gd name="T60" fmla="*/ 52 w 194"/>
                  <a:gd name="T61" fmla="*/ 74 h 219"/>
                  <a:gd name="T62" fmla="*/ 40 w 194"/>
                  <a:gd name="T63" fmla="*/ 62 h 219"/>
                  <a:gd name="T64" fmla="*/ 95 w 194"/>
                  <a:gd name="T65" fmla="*/ 39 h 219"/>
                  <a:gd name="T66" fmla="*/ 95 w 194"/>
                  <a:gd name="T67" fmla="*/ 56 h 219"/>
                  <a:gd name="T68" fmla="*/ 100 w 194"/>
                  <a:gd name="T69" fmla="*/ 56 h 219"/>
                  <a:gd name="T70" fmla="*/ 100 w 194"/>
                  <a:gd name="T71" fmla="*/ 39 h 219"/>
                  <a:gd name="T72" fmla="*/ 154 w 194"/>
                  <a:gd name="T73" fmla="*/ 62 h 219"/>
                  <a:gd name="T74" fmla="*/ 142 w 194"/>
                  <a:gd name="T75" fmla="*/ 74 h 219"/>
                  <a:gd name="T76" fmla="*/ 145 w 194"/>
                  <a:gd name="T77" fmla="*/ 78 h 219"/>
                  <a:gd name="T78" fmla="*/ 158 w 194"/>
                  <a:gd name="T79" fmla="*/ 65 h 219"/>
                  <a:gd name="T80" fmla="*/ 180 w 194"/>
                  <a:gd name="T81" fmla="*/ 120 h 219"/>
                  <a:gd name="T82" fmla="*/ 163 w 194"/>
                  <a:gd name="T83" fmla="*/ 120 h 219"/>
                  <a:gd name="T84" fmla="*/ 163 w 194"/>
                  <a:gd name="T85" fmla="*/ 125 h 219"/>
                  <a:gd name="T86" fmla="*/ 180 w 194"/>
                  <a:gd name="T87" fmla="*/ 125 h 219"/>
                  <a:gd name="T88" fmla="*/ 158 w 194"/>
                  <a:gd name="T89" fmla="*/ 18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4" h="219">
                    <a:moveTo>
                      <a:pt x="103" y="26"/>
                    </a:moveTo>
                    <a:cubicBezTo>
                      <a:pt x="103" y="18"/>
                      <a:pt x="103" y="18"/>
                      <a:pt x="103" y="18"/>
                    </a:cubicBezTo>
                    <a:cubicBezTo>
                      <a:pt x="120" y="18"/>
                      <a:pt x="120" y="18"/>
                      <a:pt x="120" y="18"/>
                    </a:cubicBezTo>
                    <a:cubicBezTo>
                      <a:pt x="120" y="0"/>
                      <a:pt x="120" y="0"/>
                      <a:pt x="120" y="0"/>
                    </a:cubicBezTo>
                    <a:cubicBezTo>
                      <a:pt x="74" y="0"/>
                      <a:pt x="74" y="0"/>
                      <a:pt x="74" y="0"/>
                    </a:cubicBezTo>
                    <a:cubicBezTo>
                      <a:pt x="74" y="18"/>
                      <a:pt x="74" y="18"/>
                      <a:pt x="74" y="18"/>
                    </a:cubicBezTo>
                    <a:cubicBezTo>
                      <a:pt x="91" y="18"/>
                      <a:pt x="91" y="18"/>
                      <a:pt x="91" y="18"/>
                    </a:cubicBezTo>
                    <a:cubicBezTo>
                      <a:pt x="91" y="26"/>
                      <a:pt x="91" y="26"/>
                      <a:pt x="91" y="26"/>
                    </a:cubicBezTo>
                    <a:cubicBezTo>
                      <a:pt x="41" y="29"/>
                      <a:pt x="0" y="71"/>
                      <a:pt x="0" y="122"/>
                    </a:cubicBezTo>
                    <a:cubicBezTo>
                      <a:pt x="0" y="176"/>
                      <a:pt x="44" y="219"/>
                      <a:pt x="97" y="219"/>
                    </a:cubicBezTo>
                    <a:cubicBezTo>
                      <a:pt x="150" y="219"/>
                      <a:pt x="194" y="176"/>
                      <a:pt x="194" y="122"/>
                    </a:cubicBezTo>
                    <a:cubicBezTo>
                      <a:pt x="194" y="71"/>
                      <a:pt x="154" y="29"/>
                      <a:pt x="103" y="26"/>
                    </a:cubicBezTo>
                    <a:close/>
                    <a:moveTo>
                      <a:pt x="158" y="180"/>
                    </a:moveTo>
                    <a:cubicBezTo>
                      <a:pt x="145" y="167"/>
                      <a:pt x="145" y="167"/>
                      <a:pt x="145" y="167"/>
                    </a:cubicBezTo>
                    <a:cubicBezTo>
                      <a:pt x="142" y="171"/>
                      <a:pt x="142" y="171"/>
                      <a:pt x="142" y="171"/>
                    </a:cubicBezTo>
                    <a:cubicBezTo>
                      <a:pt x="154" y="183"/>
                      <a:pt x="154" y="183"/>
                      <a:pt x="154" y="183"/>
                    </a:cubicBezTo>
                    <a:cubicBezTo>
                      <a:pt x="140" y="197"/>
                      <a:pt x="121" y="205"/>
                      <a:pt x="100" y="206"/>
                    </a:cubicBezTo>
                    <a:cubicBezTo>
                      <a:pt x="100" y="188"/>
                      <a:pt x="100" y="188"/>
                      <a:pt x="100" y="188"/>
                    </a:cubicBezTo>
                    <a:cubicBezTo>
                      <a:pt x="95" y="188"/>
                      <a:pt x="95" y="188"/>
                      <a:pt x="95" y="188"/>
                    </a:cubicBezTo>
                    <a:cubicBezTo>
                      <a:pt x="95" y="206"/>
                      <a:pt x="95" y="206"/>
                      <a:pt x="95" y="206"/>
                    </a:cubicBezTo>
                    <a:cubicBezTo>
                      <a:pt x="73" y="205"/>
                      <a:pt x="54" y="197"/>
                      <a:pt x="40" y="183"/>
                    </a:cubicBezTo>
                    <a:cubicBezTo>
                      <a:pt x="52" y="171"/>
                      <a:pt x="52" y="171"/>
                      <a:pt x="52" y="171"/>
                    </a:cubicBezTo>
                    <a:cubicBezTo>
                      <a:pt x="49" y="167"/>
                      <a:pt x="49" y="167"/>
                      <a:pt x="49" y="167"/>
                    </a:cubicBezTo>
                    <a:cubicBezTo>
                      <a:pt x="36" y="180"/>
                      <a:pt x="36" y="180"/>
                      <a:pt x="36" y="180"/>
                    </a:cubicBezTo>
                    <a:cubicBezTo>
                      <a:pt x="23" y="165"/>
                      <a:pt x="14" y="146"/>
                      <a:pt x="14" y="125"/>
                    </a:cubicBezTo>
                    <a:cubicBezTo>
                      <a:pt x="31" y="125"/>
                      <a:pt x="31" y="125"/>
                      <a:pt x="31" y="125"/>
                    </a:cubicBezTo>
                    <a:cubicBezTo>
                      <a:pt x="31" y="120"/>
                      <a:pt x="31" y="120"/>
                      <a:pt x="31" y="120"/>
                    </a:cubicBezTo>
                    <a:cubicBezTo>
                      <a:pt x="14" y="120"/>
                      <a:pt x="14" y="120"/>
                      <a:pt x="14" y="120"/>
                    </a:cubicBezTo>
                    <a:cubicBezTo>
                      <a:pt x="14" y="99"/>
                      <a:pt x="23" y="80"/>
                      <a:pt x="36" y="65"/>
                    </a:cubicBezTo>
                    <a:cubicBezTo>
                      <a:pt x="49" y="78"/>
                      <a:pt x="49" y="78"/>
                      <a:pt x="49" y="78"/>
                    </a:cubicBezTo>
                    <a:cubicBezTo>
                      <a:pt x="52" y="74"/>
                      <a:pt x="52" y="74"/>
                      <a:pt x="52" y="74"/>
                    </a:cubicBezTo>
                    <a:cubicBezTo>
                      <a:pt x="40" y="62"/>
                      <a:pt x="40" y="62"/>
                      <a:pt x="40" y="62"/>
                    </a:cubicBezTo>
                    <a:cubicBezTo>
                      <a:pt x="54" y="48"/>
                      <a:pt x="73" y="40"/>
                      <a:pt x="95" y="39"/>
                    </a:cubicBezTo>
                    <a:cubicBezTo>
                      <a:pt x="95" y="56"/>
                      <a:pt x="95" y="56"/>
                      <a:pt x="95" y="56"/>
                    </a:cubicBezTo>
                    <a:cubicBezTo>
                      <a:pt x="100" y="56"/>
                      <a:pt x="100" y="56"/>
                      <a:pt x="100" y="56"/>
                    </a:cubicBezTo>
                    <a:cubicBezTo>
                      <a:pt x="100" y="39"/>
                      <a:pt x="100" y="39"/>
                      <a:pt x="100" y="39"/>
                    </a:cubicBezTo>
                    <a:cubicBezTo>
                      <a:pt x="121" y="40"/>
                      <a:pt x="140" y="48"/>
                      <a:pt x="154" y="62"/>
                    </a:cubicBezTo>
                    <a:cubicBezTo>
                      <a:pt x="142" y="74"/>
                      <a:pt x="142" y="74"/>
                      <a:pt x="142" y="74"/>
                    </a:cubicBezTo>
                    <a:cubicBezTo>
                      <a:pt x="145" y="78"/>
                      <a:pt x="145" y="78"/>
                      <a:pt x="145" y="78"/>
                    </a:cubicBezTo>
                    <a:cubicBezTo>
                      <a:pt x="158" y="65"/>
                      <a:pt x="158" y="65"/>
                      <a:pt x="158" y="65"/>
                    </a:cubicBezTo>
                    <a:cubicBezTo>
                      <a:pt x="171" y="80"/>
                      <a:pt x="180" y="99"/>
                      <a:pt x="180" y="120"/>
                    </a:cubicBezTo>
                    <a:cubicBezTo>
                      <a:pt x="163" y="120"/>
                      <a:pt x="163" y="120"/>
                      <a:pt x="163" y="120"/>
                    </a:cubicBezTo>
                    <a:cubicBezTo>
                      <a:pt x="163" y="125"/>
                      <a:pt x="163" y="125"/>
                      <a:pt x="163" y="125"/>
                    </a:cubicBezTo>
                    <a:cubicBezTo>
                      <a:pt x="180" y="125"/>
                      <a:pt x="180" y="125"/>
                      <a:pt x="180" y="125"/>
                    </a:cubicBezTo>
                    <a:cubicBezTo>
                      <a:pt x="180" y="146"/>
                      <a:pt x="171" y="165"/>
                      <a:pt x="158"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5" name="Freeform 34"/>
              <p:cNvSpPr/>
              <p:nvPr/>
            </p:nvSpPr>
            <p:spPr bwMode="auto">
              <a:xfrm>
                <a:off x="11153775" y="1404937"/>
                <a:ext cx="160338" cy="273050"/>
              </a:xfrm>
              <a:custGeom>
                <a:avLst/>
                <a:gdLst>
                  <a:gd name="T0" fmla="*/ 101 w 101"/>
                  <a:gd name="T1" fmla="*/ 66 h 172"/>
                  <a:gd name="T2" fmla="*/ 94 w 101"/>
                  <a:gd name="T3" fmla="*/ 59 h 172"/>
                  <a:gd name="T4" fmla="*/ 21 w 101"/>
                  <a:gd name="T5" fmla="*/ 132 h 172"/>
                  <a:gd name="T6" fmla="*/ 21 w 101"/>
                  <a:gd name="T7" fmla="*/ 0 h 172"/>
                  <a:gd name="T8" fmla="*/ 11 w 101"/>
                  <a:gd name="T9" fmla="*/ 0 h 172"/>
                  <a:gd name="T10" fmla="*/ 11 w 101"/>
                  <a:gd name="T11" fmla="*/ 141 h 172"/>
                  <a:gd name="T12" fmla="*/ 0 w 101"/>
                  <a:gd name="T13" fmla="*/ 153 h 172"/>
                  <a:gd name="T14" fmla="*/ 7 w 101"/>
                  <a:gd name="T15" fmla="*/ 163 h 172"/>
                  <a:gd name="T16" fmla="*/ 11 w 101"/>
                  <a:gd name="T17" fmla="*/ 158 h 172"/>
                  <a:gd name="T18" fmla="*/ 11 w 101"/>
                  <a:gd name="T19" fmla="*/ 172 h 172"/>
                  <a:gd name="T20" fmla="*/ 21 w 101"/>
                  <a:gd name="T21" fmla="*/ 172 h 172"/>
                  <a:gd name="T22" fmla="*/ 21 w 101"/>
                  <a:gd name="T23" fmla="*/ 146 h 172"/>
                  <a:gd name="T24" fmla="*/ 101 w 101"/>
                  <a:gd name="T25" fmla="*/ 6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172">
                    <a:moveTo>
                      <a:pt x="101" y="66"/>
                    </a:moveTo>
                    <a:lnTo>
                      <a:pt x="94" y="59"/>
                    </a:lnTo>
                    <a:lnTo>
                      <a:pt x="21" y="132"/>
                    </a:lnTo>
                    <a:lnTo>
                      <a:pt x="21" y="0"/>
                    </a:lnTo>
                    <a:lnTo>
                      <a:pt x="11" y="0"/>
                    </a:lnTo>
                    <a:lnTo>
                      <a:pt x="11" y="141"/>
                    </a:lnTo>
                    <a:lnTo>
                      <a:pt x="0" y="153"/>
                    </a:lnTo>
                    <a:lnTo>
                      <a:pt x="7" y="163"/>
                    </a:lnTo>
                    <a:lnTo>
                      <a:pt x="11" y="158"/>
                    </a:lnTo>
                    <a:lnTo>
                      <a:pt x="11" y="172"/>
                    </a:lnTo>
                    <a:lnTo>
                      <a:pt x="21" y="172"/>
                    </a:lnTo>
                    <a:lnTo>
                      <a:pt x="21" y="146"/>
                    </a:lnTo>
                    <a:lnTo>
                      <a:pt x="101"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126" name="组合 125"/>
          <p:cNvGrpSpPr/>
          <p:nvPr/>
        </p:nvGrpSpPr>
        <p:grpSpPr>
          <a:xfrm>
            <a:off x="5109272" y="824510"/>
            <a:ext cx="2298416" cy="797335"/>
            <a:chOff x="5108606" y="824701"/>
            <a:chExt cx="2298117" cy="797520"/>
          </a:xfrm>
        </p:grpSpPr>
        <p:sp>
          <p:nvSpPr>
            <p:cNvPr id="127" name="文本框 90"/>
            <p:cNvSpPr txBox="1"/>
            <p:nvPr/>
          </p:nvSpPr>
          <p:spPr>
            <a:xfrm>
              <a:off x="5443637" y="905840"/>
              <a:ext cx="1493849" cy="338554"/>
            </a:xfrm>
            <a:prstGeom prst="rect">
              <a:avLst/>
            </a:prstGeom>
            <a:noFill/>
          </p:spPr>
          <p:txBody>
            <a:bodyPr wrap="square" rtlCol="0">
              <a:spAutoFit/>
            </a:bodyPr>
            <a:lstStyle/>
            <a:p>
              <a:r>
                <a:rPr lang="zh-CN" altLang="en-US" sz="1600" b="1" dirty="0">
                  <a:solidFill>
                    <a:srgbClr val="FFB850"/>
                  </a:solidFill>
                  <a:latin typeface="微软雅黑" panose="020B0503020204020204" charset="-122"/>
                  <a:ea typeface="微软雅黑" panose="020B0503020204020204" charset="-122"/>
                </a:rPr>
                <a:t>在此添加标题</a:t>
              </a:r>
              <a:endParaRPr lang="zh-CN" altLang="en-US" sz="1600" b="1" dirty="0">
                <a:solidFill>
                  <a:srgbClr val="FFB850"/>
                </a:solidFill>
                <a:latin typeface="微软雅黑" panose="020B0503020204020204" charset="-122"/>
                <a:ea typeface="微软雅黑" panose="020B0503020204020204" charset="-122"/>
              </a:endParaRPr>
            </a:p>
          </p:txBody>
        </p:sp>
        <p:sp>
          <p:nvSpPr>
            <p:cNvPr id="128" name="文本框 94"/>
            <p:cNvSpPr txBox="1"/>
            <p:nvPr/>
          </p:nvSpPr>
          <p:spPr>
            <a:xfrm>
              <a:off x="5108606" y="824701"/>
              <a:ext cx="501542" cy="461665"/>
            </a:xfrm>
            <a:prstGeom prst="rect">
              <a:avLst/>
            </a:prstGeom>
            <a:noFill/>
          </p:spPr>
          <p:txBody>
            <a:bodyPr wrap="square" rtlCol="0">
              <a:spAutoFit/>
            </a:bodyPr>
            <a:lstStyle/>
            <a:p>
              <a:r>
                <a:rPr lang="en-US" altLang="zh-CN" sz="2400" dirty="0">
                  <a:solidFill>
                    <a:srgbClr val="FFB850"/>
                  </a:solidFill>
                  <a:latin typeface="Impact" panose="020B0806030902050204" pitchFamily="34" charset="0"/>
                </a:rPr>
                <a:t>01</a:t>
              </a:r>
              <a:endParaRPr lang="zh-CN" altLang="en-US" sz="2400" dirty="0">
                <a:solidFill>
                  <a:srgbClr val="FFB850"/>
                </a:solidFill>
                <a:latin typeface="Impact" panose="020B0806030902050204" pitchFamily="34" charset="0"/>
              </a:endParaRPr>
            </a:p>
          </p:txBody>
        </p:sp>
        <p:sp>
          <p:nvSpPr>
            <p:cNvPr id="129" name="文本框 113"/>
            <p:cNvSpPr txBox="1"/>
            <p:nvPr/>
          </p:nvSpPr>
          <p:spPr>
            <a:xfrm>
              <a:off x="5159102" y="1160556"/>
              <a:ext cx="2247621" cy="461665"/>
            </a:xfrm>
            <a:prstGeom prst="rect">
              <a:avLst/>
            </a:prstGeom>
            <a:noFill/>
          </p:spPr>
          <p:txBody>
            <a:bodyPr wrap="square" rtlCol="0">
              <a:spAutoFit/>
            </a:bodyPr>
            <a:lstStyle/>
            <a:p>
              <a:pPr>
                <a:lnSpc>
                  <a:spcPct val="120000"/>
                </a:lnSpc>
              </a:pPr>
              <a:r>
                <a:rPr lang="zh-CN" altLang="en-US" sz="1000" dirty="0">
                  <a:solidFill>
                    <a:sysClr val="windowText" lastClr="000000">
                      <a:lumMod val="50000"/>
                      <a:lumOff val="50000"/>
                    </a:sysClr>
                  </a:solidFill>
                  <a:latin typeface="微软雅黑" panose="020B0503020204020204" charset="-122"/>
                  <a:ea typeface="微软雅黑" panose="020B0503020204020204" charset="-122"/>
                </a:rPr>
                <a:t>单击添加详细文字说明，或复制文本黏贴自此右键只保留文字</a:t>
              </a:r>
              <a:endParaRPr lang="zh-CN" altLang="en-US" sz="1000" dirty="0">
                <a:solidFill>
                  <a:sysClr val="windowText" lastClr="000000">
                    <a:lumMod val="50000"/>
                    <a:lumOff val="50000"/>
                  </a:sysClr>
                </a:solidFill>
                <a:latin typeface="微软雅黑" panose="020B0503020204020204" charset="-122"/>
                <a:ea typeface="微软雅黑" panose="020B0503020204020204" charset="-122"/>
              </a:endParaRPr>
            </a:p>
          </p:txBody>
        </p:sp>
      </p:grpSp>
      <p:grpSp>
        <p:nvGrpSpPr>
          <p:cNvPr id="130" name="组合 129"/>
          <p:cNvGrpSpPr/>
          <p:nvPr/>
        </p:nvGrpSpPr>
        <p:grpSpPr>
          <a:xfrm>
            <a:off x="1702940" y="2418944"/>
            <a:ext cx="2266779" cy="890122"/>
            <a:chOff x="1702718" y="2419504"/>
            <a:chExt cx="2266484" cy="890328"/>
          </a:xfrm>
        </p:grpSpPr>
        <p:sp>
          <p:nvSpPr>
            <p:cNvPr id="131" name="文本框 96"/>
            <p:cNvSpPr txBox="1"/>
            <p:nvPr/>
          </p:nvSpPr>
          <p:spPr>
            <a:xfrm>
              <a:off x="2037749" y="2500643"/>
              <a:ext cx="1493849" cy="338554"/>
            </a:xfrm>
            <a:prstGeom prst="rect">
              <a:avLst/>
            </a:prstGeom>
            <a:noFill/>
          </p:spPr>
          <p:txBody>
            <a:bodyPr wrap="square" rtlCol="0">
              <a:spAutoFit/>
            </a:bodyPr>
            <a:lstStyle/>
            <a:p>
              <a:r>
                <a:rPr lang="zh-CN" altLang="en-US" sz="1600" b="1" dirty="0">
                  <a:solidFill>
                    <a:srgbClr val="E87071"/>
                  </a:solidFill>
                  <a:latin typeface="微软雅黑" panose="020B0503020204020204" charset="-122"/>
                  <a:ea typeface="微软雅黑" panose="020B0503020204020204" charset="-122"/>
                </a:rPr>
                <a:t>在此添加标题</a:t>
              </a:r>
              <a:endParaRPr lang="zh-CN" altLang="en-US" sz="1600" b="1" dirty="0">
                <a:solidFill>
                  <a:srgbClr val="E87071"/>
                </a:solidFill>
                <a:latin typeface="微软雅黑" panose="020B0503020204020204" charset="-122"/>
                <a:ea typeface="微软雅黑" panose="020B0503020204020204" charset="-122"/>
              </a:endParaRPr>
            </a:p>
          </p:txBody>
        </p:sp>
        <p:sp>
          <p:nvSpPr>
            <p:cNvPr id="132" name="文本框 98"/>
            <p:cNvSpPr txBox="1"/>
            <p:nvPr/>
          </p:nvSpPr>
          <p:spPr>
            <a:xfrm>
              <a:off x="1702718" y="2419504"/>
              <a:ext cx="501542" cy="461665"/>
            </a:xfrm>
            <a:prstGeom prst="rect">
              <a:avLst/>
            </a:prstGeom>
            <a:noFill/>
          </p:spPr>
          <p:txBody>
            <a:bodyPr wrap="square" rtlCol="0">
              <a:spAutoFit/>
            </a:bodyPr>
            <a:lstStyle/>
            <a:p>
              <a:r>
                <a:rPr lang="en-US" altLang="zh-CN" sz="2400" dirty="0">
                  <a:solidFill>
                    <a:srgbClr val="E87071"/>
                  </a:solidFill>
                  <a:latin typeface="Impact" panose="020B0806030902050204" pitchFamily="34" charset="0"/>
                </a:rPr>
                <a:t>02</a:t>
              </a:r>
              <a:endParaRPr lang="zh-CN" altLang="en-US" sz="2400" dirty="0">
                <a:solidFill>
                  <a:srgbClr val="E87071"/>
                </a:solidFill>
                <a:latin typeface="Impact" panose="020B0806030902050204" pitchFamily="34" charset="0"/>
              </a:endParaRPr>
            </a:p>
          </p:txBody>
        </p:sp>
        <p:sp>
          <p:nvSpPr>
            <p:cNvPr id="133" name="文本框 113"/>
            <p:cNvSpPr txBox="1"/>
            <p:nvPr/>
          </p:nvSpPr>
          <p:spPr>
            <a:xfrm>
              <a:off x="1721581" y="2848167"/>
              <a:ext cx="2247621" cy="461665"/>
            </a:xfrm>
            <a:prstGeom prst="rect">
              <a:avLst/>
            </a:prstGeom>
            <a:noFill/>
          </p:spPr>
          <p:txBody>
            <a:bodyPr wrap="square" rtlCol="0">
              <a:spAutoFit/>
            </a:bodyPr>
            <a:lstStyle/>
            <a:p>
              <a:pPr>
                <a:lnSpc>
                  <a:spcPct val="120000"/>
                </a:lnSpc>
              </a:pPr>
              <a:r>
                <a:rPr lang="zh-CN" altLang="en-US" sz="1000" dirty="0">
                  <a:solidFill>
                    <a:sysClr val="windowText" lastClr="000000">
                      <a:lumMod val="50000"/>
                      <a:lumOff val="50000"/>
                    </a:sysClr>
                  </a:solidFill>
                  <a:latin typeface="微软雅黑" panose="020B0503020204020204" charset="-122"/>
                  <a:ea typeface="微软雅黑" panose="020B0503020204020204" charset="-122"/>
                </a:rPr>
                <a:t>单击添加详细文字说明，或复制文本黏贴自此右键只保留文字</a:t>
              </a:r>
              <a:endParaRPr lang="zh-CN" altLang="en-US" sz="1000" dirty="0">
                <a:solidFill>
                  <a:sysClr val="windowText" lastClr="000000">
                    <a:lumMod val="50000"/>
                    <a:lumOff val="50000"/>
                  </a:sysClr>
                </a:solidFill>
                <a:latin typeface="微软雅黑" panose="020B0503020204020204" charset="-122"/>
                <a:ea typeface="微软雅黑" panose="020B0503020204020204" charset="-122"/>
              </a:endParaRPr>
            </a:p>
          </p:txBody>
        </p:sp>
      </p:grpSp>
      <p:grpSp>
        <p:nvGrpSpPr>
          <p:cNvPr id="134" name="组合 133"/>
          <p:cNvGrpSpPr/>
          <p:nvPr/>
        </p:nvGrpSpPr>
        <p:grpSpPr>
          <a:xfrm>
            <a:off x="1756536" y="4166944"/>
            <a:ext cx="2266335" cy="887620"/>
            <a:chOff x="1756307" y="4167909"/>
            <a:chExt cx="2266040" cy="887826"/>
          </a:xfrm>
        </p:grpSpPr>
        <p:sp>
          <p:nvSpPr>
            <p:cNvPr id="135" name="文本框 100"/>
            <p:cNvSpPr txBox="1"/>
            <p:nvPr/>
          </p:nvSpPr>
          <p:spPr>
            <a:xfrm>
              <a:off x="2091339" y="4249048"/>
              <a:ext cx="1493849" cy="338554"/>
            </a:xfrm>
            <a:prstGeom prst="rect">
              <a:avLst/>
            </a:prstGeom>
            <a:noFill/>
          </p:spPr>
          <p:txBody>
            <a:bodyPr wrap="square" rtlCol="0">
              <a:spAutoFit/>
            </a:bodyPr>
            <a:lstStyle/>
            <a:p>
              <a:r>
                <a:rPr lang="zh-CN" altLang="en-US" sz="1600" b="1" dirty="0">
                  <a:solidFill>
                    <a:srgbClr val="01ACBE"/>
                  </a:solidFill>
                  <a:latin typeface="微软雅黑" panose="020B0503020204020204" charset="-122"/>
                  <a:ea typeface="微软雅黑" panose="020B0503020204020204" charset="-122"/>
                </a:rPr>
                <a:t>在此添加标题</a:t>
              </a:r>
              <a:endParaRPr lang="zh-CN" altLang="en-US" sz="1600" b="1" dirty="0">
                <a:solidFill>
                  <a:srgbClr val="01ACBE"/>
                </a:solidFill>
                <a:latin typeface="微软雅黑" panose="020B0503020204020204" charset="-122"/>
                <a:ea typeface="微软雅黑" panose="020B0503020204020204" charset="-122"/>
              </a:endParaRPr>
            </a:p>
          </p:txBody>
        </p:sp>
        <p:sp>
          <p:nvSpPr>
            <p:cNvPr id="136" name="文本框 102"/>
            <p:cNvSpPr txBox="1"/>
            <p:nvPr/>
          </p:nvSpPr>
          <p:spPr>
            <a:xfrm>
              <a:off x="1756307" y="4167909"/>
              <a:ext cx="511053" cy="461665"/>
            </a:xfrm>
            <a:prstGeom prst="rect">
              <a:avLst/>
            </a:prstGeom>
            <a:noFill/>
          </p:spPr>
          <p:txBody>
            <a:bodyPr wrap="square" rtlCol="0">
              <a:spAutoFit/>
            </a:bodyPr>
            <a:lstStyle/>
            <a:p>
              <a:r>
                <a:rPr lang="en-US" altLang="zh-CN" sz="2400" dirty="0">
                  <a:solidFill>
                    <a:srgbClr val="01ACBE"/>
                  </a:solidFill>
                  <a:latin typeface="Impact" panose="020B0806030902050204" pitchFamily="34" charset="0"/>
                </a:rPr>
                <a:t>03</a:t>
              </a:r>
              <a:endParaRPr lang="zh-CN" altLang="en-US" sz="2400" dirty="0">
                <a:solidFill>
                  <a:srgbClr val="01ACBE"/>
                </a:solidFill>
                <a:latin typeface="Impact" panose="020B0806030902050204" pitchFamily="34" charset="0"/>
              </a:endParaRPr>
            </a:p>
          </p:txBody>
        </p:sp>
        <p:sp>
          <p:nvSpPr>
            <p:cNvPr id="137" name="文本框 113"/>
            <p:cNvSpPr txBox="1"/>
            <p:nvPr/>
          </p:nvSpPr>
          <p:spPr>
            <a:xfrm>
              <a:off x="1774726" y="4594070"/>
              <a:ext cx="2247621" cy="461665"/>
            </a:xfrm>
            <a:prstGeom prst="rect">
              <a:avLst/>
            </a:prstGeom>
            <a:noFill/>
          </p:spPr>
          <p:txBody>
            <a:bodyPr wrap="square" rtlCol="0">
              <a:spAutoFit/>
            </a:bodyPr>
            <a:lstStyle/>
            <a:p>
              <a:pPr>
                <a:lnSpc>
                  <a:spcPct val="120000"/>
                </a:lnSpc>
              </a:pPr>
              <a:r>
                <a:rPr lang="zh-CN" altLang="en-US" sz="1000" dirty="0">
                  <a:solidFill>
                    <a:sysClr val="windowText" lastClr="000000">
                      <a:lumMod val="50000"/>
                      <a:lumOff val="50000"/>
                    </a:sysClr>
                  </a:solidFill>
                  <a:latin typeface="微软雅黑" panose="020B0503020204020204" charset="-122"/>
                  <a:ea typeface="微软雅黑" panose="020B0503020204020204" charset="-122"/>
                </a:rPr>
                <a:t>单击添加详细文字说明，或复制文本黏贴自此右键只保留文字</a:t>
              </a:r>
              <a:endParaRPr lang="zh-CN" altLang="en-US" sz="1000" dirty="0">
                <a:solidFill>
                  <a:sysClr val="windowText" lastClr="000000">
                    <a:lumMod val="50000"/>
                    <a:lumOff val="50000"/>
                  </a:sysClr>
                </a:solidFill>
                <a:latin typeface="微软雅黑" panose="020B0503020204020204" charset="-122"/>
                <a:ea typeface="微软雅黑" panose="020B0503020204020204" charset="-122"/>
              </a:endParaRPr>
            </a:p>
          </p:txBody>
        </p:sp>
      </p:grpSp>
      <p:grpSp>
        <p:nvGrpSpPr>
          <p:cNvPr id="138" name="组合 137"/>
          <p:cNvGrpSpPr/>
          <p:nvPr/>
        </p:nvGrpSpPr>
        <p:grpSpPr>
          <a:xfrm>
            <a:off x="8371871" y="2418944"/>
            <a:ext cx="2276598" cy="881154"/>
            <a:chOff x="8370781" y="2419504"/>
            <a:chExt cx="2276302" cy="881358"/>
          </a:xfrm>
        </p:grpSpPr>
        <p:sp>
          <p:nvSpPr>
            <p:cNvPr id="139" name="文本框 104"/>
            <p:cNvSpPr txBox="1"/>
            <p:nvPr/>
          </p:nvSpPr>
          <p:spPr>
            <a:xfrm>
              <a:off x="8705813" y="2500643"/>
              <a:ext cx="1493849" cy="338554"/>
            </a:xfrm>
            <a:prstGeom prst="rect">
              <a:avLst/>
            </a:prstGeom>
            <a:noFill/>
          </p:spPr>
          <p:txBody>
            <a:bodyPr wrap="square" rtlCol="0">
              <a:spAutoFit/>
            </a:bodyPr>
            <a:lstStyle/>
            <a:p>
              <a:r>
                <a:rPr lang="zh-CN" altLang="en-US" sz="1600" b="1" dirty="0">
                  <a:solidFill>
                    <a:srgbClr val="C65885"/>
                  </a:solidFill>
                  <a:latin typeface="微软雅黑" panose="020B0503020204020204" charset="-122"/>
                  <a:ea typeface="微软雅黑" panose="020B0503020204020204" charset="-122"/>
                </a:rPr>
                <a:t>在此添加标题</a:t>
              </a:r>
              <a:endParaRPr lang="zh-CN" altLang="en-US" sz="1600" b="1" dirty="0">
                <a:solidFill>
                  <a:srgbClr val="C65885"/>
                </a:solidFill>
                <a:latin typeface="微软雅黑" panose="020B0503020204020204" charset="-122"/>
                <a:ea typeface="微软雅黑" panose="020B0503020204020204" charset="-122"/>
              </a:endParaRPr>
            </a:p>
          </p:txBody>
        </p:sp>
        <p:sp>
          <p:nvSpPr>
            <p:cNvPr id="140" name="文本框 106"/>
            <p:cNvSpPr txBox="1"/>
            <p:nvPr/>
          </p:nvSpPr>
          <p:spPr>
            <a:xfrm>
              <a:off x="8370781" y="2419504"/>
              <a:ext cx="553181" cy="461665"/>
            </a:xfrm>
            <a:prstGeom prst="rect">
              <a:avLst/>
            </a:prstGeom>
            <a:noFill/>
          </p:spPr>
          <p:txBody>
            <a:bodyPr wrap="square" rtlCol="0">
              <a:spAutoFit/>
            </a:bodyPr>
            <a:lstStyle/>
            <a:p>
              <a:r>
                <a:rPr lang="en-US" altLang="zh-CN" sz="2400" dirty="0">
                  <a:solidFill>
                    <a:srgbClr val="C65885"/>
                  </a:solidFill>
                  <a:latin typeface="Impact" panose="020B0806030902050204" pitchFamily="34" charset="0"/>
                </a:rPr>
                <a:t>06</a:t>
              </a:r>
              <a:endParaRPr lang="zh-CN" altLang="en-US" sz="2400" dirty="0">
                <a:solidFill>
                  <a:srgbClr val="C65885"/>
                </a:solidFill>
                <a:latin typeface="Impact" panose="020B0806030902050204" pitchFamily="34" charset="0"/>
              </a:endParaRPr>
            </a:p>
          </p:txBody>
        </p:sp>
        <p:sp>
          <p:nvSpPr>
            <p:cNvPr id="141" name="文本框 113"/>
            <p:cNvSpPr txBox="1"/>
            <p:nvPr/>
          </p:nvSpPr>
          <p:spPr>
            <a:xfrm>
              <a:off x="8399462" y="2839197"/>
              <a:ext cx="2247621" cy="461665"/>
            </a:xfrm>
            <a:prstGeom prst="rect">
              <a:avLst/>
            </a:prstGeom>
            <a:noFill/>
          </p:spPr>
          <p:txBody>
            <a:bodyPr wrap="square" rtlCol="0">
              <a:spAutoFit/>
            </a:bodyPr>
            <a:lstStyle/>
            <a:p>
              <a:pPr>
                <a:lnSpc>
                  <a:spcPct val="120000"/>
                </a:lnSpc>
              </a:pPr>
              <a:r>
                <a:rPr lang="zh-CN" altLang="en-US" sz="1000" dirty="0">
                  <a:solidFill>
                    <a:sysClr val="windowText" lastClr="000000">
                      <a:lumMod val="50000"/>
                      <a:lumOff val="50000"/>
                    </a:sysClr>
                  </a:solidFill>
                  <a:latin typeface="微软雅黑" panose="020B0503020204020204" charset="-122"/>
                  <a:ea typeface="微软雅黑" panose="020B0503020204020204" charset="-122"/>
                </a:rPr>
                <a:t>单击添加详细文字说明，或复制文本黏贴自此右键只保留文字</a:t>
              </a:r>
              <a:endParaRPr lang="zh-CN" altLang="en-US" sz="1000" dirty="0">
                <a:solidFill>
                  <a:sysClr val="windowText" lastClr="000000">
                    <a:lumMod val="50000"/>
                    <a:lumOff val="50000"/>
                  </a:sysClr>
                </a:solidFill>
                <a:latin typeface="微软雅黑" panose="020B0503020204020204" charset="-122"/>
                <a:ea typeface="微软雅黑" panose="020B0503020204020204" charset="-122"/>
              </a:endParaRPr>
            </a:p>
          </p:txBody>
        </p:sp>
      </p:grpSp>
      <p:grpSp>
        <p:nvGrpSpPr>
          <p:cNvPr id="142" name="组合 141"/>
          <p:cNvGrpSpPr/>
          <p:nvPr/>
        </p:nvGrpSpPr>
        <p:grpSpPr>
          <a:xfrm>
            <a:off x="8358811" y="4176627"/>
            <a:ext cx="2289658" cy="883823"/>
            <a:chOff x="8357723" y="4177594"/>
            <a:chExt cx="2289360" cy="884028"/>
          </a:xfrm>
        </p:grpSpPr>
        <p:sp>
          <p:nvSpPr>
            <p:cNvPr id="143" name="文本框 108"/>
            <p:cNvSpPr txBox="1"/>
            <p:nvPr/>
          </p:nvSpPr>
          <p:spPr>
            <a:xfrm>
              <a:off x="8692755" y="4258733"/>
              <a:ext cx="1493849" cy="338554"/>
            </a:xfrm>
            <a:prstGeom prst="rect">
              <a:avLst/>
            </a:prstGeom>
            <a:noFill/>
          </p:spPr>
          <p:txBody>
            <a:bodyPr wrap="square" rtlCol="0">
              <a:spAutoFit/>
            </a:bodyPr>
            <a:lstStyle/>
            <a:p>
              <a:r>
                <a:rPr lang="zh-CN" altLang="en-US" sz="1600" b="1" dirty="0">
                  <a:solidFill>
                    <a:srgbClr val="00AF92"/>
                  </a:solidFill>
                  <a:latin typeface="微软雅黑" panose="020B0503020204020204" charset="-122"/>
                  <a:ea typeface="微软雅黑" panose="020B0503020204020204" charset="-122"/>
                </a:rPr>
                <a:t>在此添加标题</a:t>
              </a:r>
              <a:endParaRPr lang="zh-CN" altLang="en-US" sz="1600" b="1" dirty="0">
                <a:solidFill>
                  <a:srgbClr val="00AF92"/>
                </a:solidFill>
                <a:latin typeface="微软雅黑" panose="020B0503020204020204" charset="-122"/>
                <a:ea typeface="微软雅黑" panose="020B0503020204020204" charset="-122"/>
              </a:endParaRPr>
            </a:p>
          </p:txBody>
        </p:sp>
        <p:sp>
          <p:nvSpPr>
            <p:cNvPr id="144" name="文本框 110"/>
            <p:cNvSpPr txBox="1"/>
            <p:nvPr/>
          </p:nvSpPr>
          <p:spPr>
            <a:xfrm>
              <a:off x="8357723" y="4177594"/>
              <a:ext cx="531335" cy="461665"/>
            </a:xfrm>
            <a:prstGeom prst="rect">
              <a:avLst/>
            </a:prstGeom>
            <a:noFill/>
          </p:spPr>
          <p:txBody>
            <a:bodyPr wrap="square" rtlCol="0">
              <a:spAutoFit/>
            </a:bodyPr>
            <a:lstStyle/>
            <a:p>
              <a:r>
                <a:rPr lang="en-US" altLang="zh-CN" sz="2400" dirty="0">
                  <a:solidFill>
                    <a:srgbClr val="00AF92"/>
                  </a:solidFill>
                  <a:latin typeface="Impact" panose="020B0806030902050204" pitchFamily="34" charset="0"/>
                </a:rPr>
                <a:t>05</a:t>
              </a:r>
              <a:endParaRPr lang="zh-CN" altLang="en-US" sz="2400" dirty="0">
                <a:solidFill>
                  <a:srgbClr val="00AF92"/>
                </a:solidFill>
                <a:latin typeface="Impact" panose="020B0806030902050204" pitchFamily="34" charset="0"/>
              </a:endParaRPr>
            </a:p>
          </p:txBody>
        </p:sp>
        <p:sp>
          <p:nvSpPr>
            <p:cNvPr id="145" name="文本框 113"/>
            <p:cNvSpPr txBox="1"/>
            <p:nvPr/>
          </p:nvSpPr>
          <p:spPr>
            <a:xfrm>
              <a:off x="8399462" y="4599957"/>
              <a:ext cx="2247621" cy="461665"/>
            </a:xfrm>
            <a:prstGeom prst="rect">
              <a:avLst/>
            </a:prstGeom>
            <a:noFill/>
          </p:spPr>
          <p:txBody>
            <a:bodyPr wrap="square" rtlCol="0">
              <a:spAutoFit/>
            </a:bodyPr>
            <a:lstStyle/>
            <a:p>
              <a:pPr>
                <a:lnSpc>
                  <a:spcPct val="120000"/>
                </a:lnSpc>
              </a:pPr>
              <a:r>
                <a:rPr lang="zh-CN" altLang="en-US" sz="1000" dirty="0">
                  <a:solidFill>
                    <a:sysClr val="windowText" lastClr="000000">
                      <a:lumMod val="50000"/>
                      <a:lumOff val="50000"/>
                    </a:sysClr>
                  </a:solidFill>
                  <a:latin typeface="微软雅黑" panose="020B0503020204020204" charset="-122"/>
                  <a:ea typeface="微软雅黑" panose="020B0503020204020204" charset="-122"/>
                </a:rPr>
                <a:t>单击添加详细文字说明，或复制文本黏贴自此右键只保留文字</a:t>
              </a:r>
              <a:endParaRPr lang="zh-CN" altLang="en-US" sz="1000" dirty="0">
                <a:solidFill>
                  <a:sysClr val="windowText" lastClr="000000">
                    <a:lumMod val="50000"/>
                    <a:lumOff val="50000"/>
                  </a:sysClr>
                </a:solidFill>
                <a:latin typeface="微软雅黑" panose="020B0503020204020204" charset="-122"/>
                <a:ea typeface="微软雅黑" panose="020B0503020204020204" charset="-122"/>
              </a:endParaRPr>
            </a:p>
          </p:txBody>
        </p:sp>
      </p:grpSp>
      <p:grpSp>
        <p:nvGrpSpPr>
          <p:cNvPr id="146" name="组合 145"/>
          <p:cNvGrpSpPr/>
          <p:nvPr/>
        </p:nvGrpSpPr>
        <p:grpSpPr>
          <a:xfrm>
            <a:off x="5190909" y="5787456"/>
            <a:ext cx="2288796" cy="881154"/>
            <a:chOff x="5190233" y="5788796"/>
            <a:chExt cx="2288498" cy="881358"/>
          </a:xfrm>
        </p:grpSpPr>
        <p:sp>
          <p:nvSpPr>
            <p:cNvPr id="147" name="文本框 112"/>
            <p:cNvSpPr txBox="1"/>
            <p:nvPr/>
          </p:nvSpPr>
          <p:spPr>
            <a:xfrm>
              <a:off x="5525264" y="5869935"/>
              <a:ext cx="1493849" cy="338554"/>
            </a:xfrm>
            <a:prstGeom prst="rect">
              <a:avLst/>
            </a:prstGeom>
            <a:noFill/>
          </p:spPr>
          <p:txBody>
            <a:bodyPr wrap="square" rtlCol="0">
              <a:spAutoFit/>
            </a:bodyPr>
            <a:lstStyle/>
            <a:p>
              <a:r>
                <a:rPr lang="zh-CN" altLang="en-US" sz="1600" b="1" dirty="0">
                  <a:solidFill>
                    <a:srgbClr val="663A77"/>
                  </a:solidFill>
                  <a:latin typeface="微软雅黑" panose="020B0503020204020204" charset="-122"/>
                  <a:ea typeface="微软雅黑" panose="020B0503020204020204" charset="-122"/>
                </a:rPr>
                <a:t>在此添加标题</a:t>
              </a:r>
              <a:endParaRPr lang="zh-CN" altLang="en-US" sz="1600" b="1" dirty="0">
                <a:solidFill>
                  <a:srgbClr val="663A77"/>
                </a:solidFill>
                <a:latin typeface="微软雅黑" panose="020B0503020204020204" charset="-122"/>
                <a:ea typeface="微软雅黑" panose="020B0503020204020204" charset="-122"/>
              </a:endParaRPr>
            </a:p>
          </p:txBody>
        </p:sp>
        <p:sp>
          <p:nvSpPr>
            <p:cNvPr id="148" name="文本框 114"/>
            <p:cNvSpPr txBox="1"/>
            <p:nvPr/>
          </p:nvSpPr>
          <p:spPr>
            <a:xfrm>
              <a:off x="5190233" y="5788796"/>
              <a:ext cx="501542" cy="461665"/>
            </a:xfrm>
            <a:prstGeom prst="rect">
              <a:avLst/>
            </a:prstGeom>
            <a:noFill/>
          </p:spPr>
          <p:txBody>
            <a:bodyPr wrap="square" rtlCol="0">
              <a:spAutoFit/>
            </a:bodyPr>
            <a:lstStyle/>
            <a:p>
              <a:r>
                <a:rPr lang="en-US" altLang="zh-CN" sz="2400" dirty="0">
                  <a:solidFill>
                    <a:srgbClr val="663A77"/>
                  </a:solidFill>
                  <a:latin typeface="Impact" panose="020B0806030902050204" pitchFamily="34" charset="0"/>
                </a:rPr>
                <a:t>04</a:t>
              </a:r>
              <a:endParaRPr lang="zh-CN" altLang="en-US" sz="2400" dirty="0">
                <a:solidFill>
                  <a:srgbClr val="663A77"/>
                </a:solidFill>
                <a:latin typeface="Impact" panose="020B0806030902050204" pitchFamily="34" charset="0"/>
              </a:endParaRPr>
            </a:p>
          </p:txBody>
        </p:sp>
        <p:sp>
          <p:nvSpPr>
            <p:cNvPr id="149" name="文本框 113"/>
            <p:cNvSpPr txBox="1"/>
            <p:nvPr/>
          </p:nvSpPr>
          <p:spPr>
            <a:xfrm>
              <a:off x="5231110" y="6208489"/>
              <a:ext cx="2247621" cy="461665"/>
            </a:xfrm>
            <a:prstGeom prst="rect">
              <a:avLst/>
            </a:prstGeom>
            <a:noFill/>
          </p:spPr>
          <p:txBody>
            <a:bodyPr wrap="square" rtlCol="0">
              <a:spAutoFit/>
            </a:bodyPr>
            <a:lstStyle/>
            <a:p>
              <a:pPr>
                <a:lnSpc>
                  <a:spcPct val="120000"/>
                </a:lnSpc>
              </a:pPr>
              <a:r>
                <a:rPr lang="zh-CN" altLang="en-US" sz="1000" dirty="0">
                  <a:solidFill>
                    <a:sysClr val="windowText" lastClr="000000">
                      <a:lumMod val="50000"/>
                      <a:lumOff val="50000"/>
                    </a:sysClr>
                  </a:solidFill>
                  <a:latin typeface="微软雅黑" panose="020B0503020204020204" charset="-122"/>
                  <a:ea typeface="微软雅黑" panose="020B0503020204020204" charset="-122"/>
                </a:rPr>
                <a:t>单击添加详细文字说明，或复制文本黏贴自此右键只保留文字</a:t>
              </a:r>
              <a:endParaRPr lang="zh-CN" altLang="en-US" sz="1000" dirty="0">
                <a:solidFill>
                  <a:sysClr val="windowText" lastClr="000000">
                    <a:lumMod val="50000"/>
                    <a:lumOff val="50000"/>
                  </a:sysClr>
                </a:solidFill>
                <a:latin typeface="微软雅黑" panose="020B0503020204020204" charset="-122"/>
                <a:ea typeface="微软雅黑" panose="020B0503020204020204" charset="-122"/>
              </a:endParaRPr>
            </a:p>
          </p:txBody>
        </p:sp>
      </p:gr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1" presetClass="entr" presetSubtype="1" fill="hold" nodeType="afterEffect">
                                  <p:stCondLst>
                                    <p:cond delay="0"/>
                                  </p:stCondLst>
                                  <p:childTnLst>
                                    <p:set>
                                      <p:cBhvr>
                                        <p:cTn id="12" dur="1" fill="hold">
                                          <p:stCondLst>
                                            <p:cond delay="0"/>
                                          </p:stCondLst>
                                        </p:cTn>
                                        <p:tgtEl>
                                          <p:spTgt spid="88"/>
                                        </p:tgtEl>
                                        <p:attrNameLst>
                                          <p:attrName>style.visibility</p:attrName>
                                        </p:attrNameLst>
                                      </p:cBhvr>
                                      <p:to>
                                        <p:strVal val="visible"/>
                                      </p:to>
                                    </p:set>
                                    <p:animEffect transition="in" filter="wheel(1)">
                                      <p:cBhvr>
                                        <p:cTn id="13" dur="2000"/>
                                        <p:tgtEl>
                                          <p:spTgt spid="88"/>
                                        </p:tgtEl>
                                      </p:cBhvr>
                                    </p:animEffect>
                                  </p:childTnLst>
                                </p:cTn>
                              </p:par>
                            </p:childTnLst>
                          </p:cTn>
                        </p:par>
                        <p:par>
                          <p:cTn id="14" fill="hold">
                            <p:stCondLst>
                              <p:cond delay="2500"/>
                            </p:stCondLst>
                            <p:childTnLst>
                              <p:par>
                                <p:cTn id="15" presetID="31" presetClass="entr" presetSubtype="0" fill="hold" nodeType="after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p:cTn id="17" dur="1000" fill="hold"/>
                                        <p:tgtEl>
                                          <p:spTgt spid="56"/>
                                        </p:tgtEl>
                                        <p:attrNameLst>
                                          <p:attrName>ppt_w</p:attrName>
                                        </p:attrNameLst>
                                      </p:cBhvr>
                                      <p:tavLst>
                                        <p:tav tm="0">
                                          <p:val>
                                            <p:fltVal val="0"/>
                                          </p:val>
                                        </p:tav>
                                        <p:tav tm="100000">
                                          <p:val>
                                            <p:strVal val="#ppt_w"/>
                                          </p:val>
                                        </p:tav>
                                      </p:tavLst>
                                    </p:anim>
                                    <p:anim calcmode="lin" valueType="num">
                                      <p:cBhvr>
                                        <p:cTn id="18" dur="1000" fill="hold"/>
                                        <p:tgtEl>
                                          <p:spTgt spid="56"/>
                                        </p:tgtEl>
                                        <p:attrNameLst>
                                          <p:attrName>ppt_h</p:attrName>
                                        </p:attrNameLst>
                                      </p:cBhvr>
                                      <p:tavLst>
                                        <p:tav tm="0">
                                          <p:val>
                                            <p:fltVal val="0"/>
                                          </p:val>
                                        </p:tav>
                                        <p:tav tm="100000">
                                          <p:val>
                                            <p:strVal val="#ppt_h"/>
                                          </p:val>
                                        </p:tav>
                                      </p:tavLst>
                                    </p:anim>
                                    <p:anim calcmode="lin" valueType="num">
                                      <p:cBhvr>
                                        <p:cTn id="19" dur="1000" fill="hold"/>
                                        <p:tgtEl>
                                          <p:spTgt spid="56"/>
                                        </p:tgtEl>
                                        <p:attrNameLst>
                                          <p:attrName>style.rotation</p:attrName>
                                        </p:attrNameLst>
                                      </p:cBhvr>
                                      <p:tavLst>
                                        <p:tav tm="0">
                                          <p:val>
                                            <p:fltVal val="90"/>
                                          </p:val>
                                        </p:tav>
                                        <p:tav tm="100000">
                                          <p:val>
                                            <p:fltVal val="0"/>
                                          </p:val>
                                        </p:tav>
                                      </p:tavLst>
                                    </p:anim>
                                    <p:animEffect transition="in" filter="fade">
                                      <p:cBhvr>
                                        <p:cTn id="20" dur="1000"/>
                                        <p:tgtEl>
                                          <p:spTgt spid="56"/>
                                        </p:tgtEl>
                                      </p:cBhvr>
                                    </p:animEffect>
                                  </p:childTnLst>
                                </p:cTn>
                              </p:par>
                              <p:par>
                                <p:cTn id="21" presetID="8" presetClass="emph" presetSubtype="0" repeatCount="2000" fill="hold" nodeType="withEffect">
                                  <p:stCondLst>
                                    <p:cond delay="0"/>
                                  </p:stCondLst>
                                  <p:childTnLst>
                                    <p:animRot by="-21600000">
                                      <p:cBhvr>
                                        <p:cTn id="22" dur="2000" fill="hold"/>
                                        <p:tgtEl>
                                          <p:spTgt spid="56"/>
                                        </p:tgtEl>
                                        <p:attrNameLst>
                                          <p:attrName>r</p:attrName>
                                        </p:attrNameLst>
                                      </p:cBhvr>
                                    </p:animRot>
                                  </p:childTnLst>
                                </p:cTn>
                              </p:par>
                            </p:childTnLst>
                          </p:cTn>
                        </p:par>
                        <p:par>
                          <p:cTn id="23" fill="hold">
                            <p:stCondLst>
                              <p:cond delay="3500"/>
                            </p:stCondLst>
                            <p:childTnLst>
                              <p:par>
                                <p:cTn id="24" presetID="52" presetClass="entr" presetSubtype="0" fill="hold" nodeType="afterEffect">
                                  <p:stCondLst>
                                    <p:cond delay="0"/>
                                  </p:stCondLst>
                                  <p:childTnLst>
                                    <p:set>
                                      <p:cBhvr>
                                        <p:cTn id="25" dur="1" fill="hold">
                                          <p:stCondLst>
                                            <p:cond delay="0"/>
                                          </p:stCondLst>
                                        </p:cTn>
                                        <p:tgtEl>
                                          <p:spTgt spid="119"/>
                                        </p:tgtEl>
                                        <p:attrNameLst>
                                          <p:attrName>style.visibility</p:attrName>
                                        </p:attrNameLst>
                                      </p:cBhvr>
                                      <p:to>
                                        <p:strVal val="visible"/>
                                      </p:to>
                                    </p:set>
                                    <p:animScale>
                                      <p:cBhvr>
                                        <p:cTn id="26" dur="750" decel="50000" fill="hold">
                                          <p:stCondLst>
                                            <p:cond delay="0"/>
                                          </p:stCondLst>
                                        </p:cTn>
                                        <p:tgtEl>
                                          <p:spTgt spid="1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750" decel="50000" fill="hold">
                                          <p:stCondLst>
                                            <p:cond delay="0"/>
                                          </p:stCondLst>
                                        </p:cTn>
                                        <p:tgtEl>
                                          <p:spTgt spid="119"/>
                                        </p:tgtEl>
                                        <p:attrNameLst>
                                          <p:attrName>ppt_x</p:attrName>
                                          <p:attrName>ppt_y</p:attrName>
                                        </p:attrNameLst>
                                      </p:cBhvr>
                                    </p:animMotion>
                                    <p:animEffect transition="in" filter="fade">
                                      <p:cBhvr>
                                        <p:cTn id="28" dur="750"/>
                                        <p:tgtEl>
                                          <p:spTgt spid="119"/>
                                        </p:tgtEl>
                                      </p:cBhvr>
                                    </p:animEffect>
                                  </p:childTnLst>
                                </p:cTn>
                              </p:par>
                            </p:childTnLst>
                          </p:cTn>
                        </p:par>
                        <p:par>
                          <p:cTn id="29" fill="hold">
                            <p:stCondLst>
                              <p:cond delay="4500"/>
                            </p:stCondLst>
                            <p:childTnLst>
                              <p:par>
                                <p:cTn id="30" presetID="52" presetClass="entr" presetSubtype="0" fill="hold" nodeType="afterEffect">
                                  <p:stCondLst>
                                    <p:cond delay="0"/>
                                  </p:stCondLst>
                                  <p:childTnLst>
                                    <p:set>
                                      <p:cBhvr>
                                        <p:cTn id="31" dur="1" fill="hold">
                                          <p:stCondLst>
                                            <p:cond delay="0"/>
                                          </p:stCondLst>
                                        </p:cTn>
                                        <p:tgtEl>
                                          <p:spTgt spid="97"/>
                                        </p:tgtEl>
                                        <p:attrNameLst>
                                          <p:attrName>style.visibility</p:attrName>
                                        </p:attrNameLst>
                                      </p:cBhvr>
                                      <p:to>
                                        <p:strVal val="visible"/>
                                      </p:to>
                                    </p:set>
                                    <p:animScale>
                                      <p:cBhvr>
                                        <p:cTn id="32" dur="750" decel="50000" fill="hold">
                                          <p:stCondLst>
                                            <p:cond delay="0"/>
                                          </p:stCondLst>
                                        </p:cTn>
                                        <p:tgtEl>
                                          <p:spTgt spid="9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750" decel="50000" fill="hold">
                                          <p:stCondLst>
                                            <p:cond delay="0"/>
                                          </p:stCondLst>
                                        </p:cTn>
                                        <p:tgtEl>
                                          <p:spTgt spid="97"/>
                                        </p:tgtEl>
                                        <p:attrNameLst>
                                          <p:attrName>ppt_x</p:attrName>
                                          <p:attrName>ppt_y</p:attrName>
                                        </p:attrNameLst>
                                      </p:cBhvr>
                                    </p:animMotion>
                                    <p:animEffect transition="in" filter="fade">
                                      <p:cBhvr>
                                        <p:cTn id="34" dur="750"/>
                                        <p:tgtEl>
                                          <p:spTgt spid="97"/>
                                        </p:tgtEl>
                                      </p:cBhvr>
                                    </p:animEffect>
                                  </p:childTnLst>
                                </p:cTn>
                              </p:par>
                            </p:childTnLst>
                          </p:cTn>
                        </p:par>
                        <p:par>
                          <p:cTn id="35" fill="hold">
                            <p:stCondLst>
                              <p:cond delay="5500"/>
                            </p:stCondLst>
                            <p:childTnLst>
                              <p:par>
                                <p:cTn id="36" presetID="52" presetClass="entr" presetSubtype="0" fill="hold" nodeType="afterEffect">
                                  <p:stCondLst>
                                    <p:cond delay="0"/>
                                  </p:stCondLst>
                                  <p:childTnLst>
                                    <p:set>
                                      <p:cBhvr>
                                        <p:cTn id="37" dur="1" fill="hold">
                                          <p:stCondLst>
                                            <p:cond delay="0"/>
                                          </p:stCondLst>
                                        </p:cTn>
                                        <p:tgtEl>
                                          <p:spTgt spid="107"/>
                                        </p:tgtEl>
                                        <p:attrNameLst>
                                          <p:attrName>style.visibility</p:attrName>
                                        </p:attrNameLst>
                                      </p:cBhvr>
                                      <p:to>
                                        <p:strVal val="visible"/>
                                      </p:to>
                                    </p:set>
                                    <p:animScale>
                                      <p:cBhvr>
                                        <p:cTn id="38" dur="750" decel="50000" fill="hold">
                                          <p:stCondLst>
                                            <p:cond delay="0"/>
                                          </p:stCondLst>
                                        </p:cTn>
                                        <p:tgtEl>
                                          <p:spTgt spid="10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750" decel="50000" fill="hold">
                                          <p:stCondLst>
                                            <p:cond delay="0"/>
                                          </p:stCondLst>
                                        </p:cTn>
                                        <p:tgtEl>
                                          <p:spTgt spid="107"/>
                                        </p:tgtEl>
                                        <p:attrNameLst>
                                          <p:attrName>ppt_x</p:attrName>
                                          <p:attrName>ppt_y</p:attrName>
                                        </p:attrNameLst>
                                      </p:cBhvr>
                                    </p:animMotion>
                                    <p:animEffect transition="in" filter="fade">
                                      <p:cBhvr>
                                        <p:cTn id="40" dur="750"/>
                                        <p:tgtEl>
                                          <p:spTgt spid="107"/>
                                        </p:tgtEl>
                                      </p:cBhvr>
                                    </p:animEffect>
                                  </p:childTnLst>
                                </p:cTn>
                              </p:par>
                            </p:childTnLst>
                          </p:cTn>
                        </p:par>
                        <p:par>
                          <p:cTn id="41" fill="hold">
                            <p:stCondLst>
                              <p:cond delay="6500"/>
                            </p:stCondLst>
                            <p:childTnLst>
                              <p:par>
                                <p:cTn id="42" presetID="52" presetClass="entr" presetSubtype="0" fill="hold" nodeType="afterEffect">
                                  <p:stCondLst>
                                    <p:cond delay="0"/>
                                  </p:stCondLst>
                                  <p:childTnLst>
                                    <p:set>
                                      <p:cBhvr>
                                        <p:cTn id="43" dur="1" fill="hold">
                                          <p:stCondLst>
                                            <p:cond delay="0"/>
                                          </p:stCondLst>
                                        </p:cTn>
                                        <p:tgtEl>
                                          <p:spTgt spid="102"/>
                                        </p:tgtEl>
                                        <p:attrNameLst>
                                          <p:attrName>style.visibility</p:attrName>
                                        </p:attrNameLst>
                                      </p:cBhvr>
                                      <p:to>
                                        <p:strVal val="visible"/>
                                      </p:to>
                                    </p:set>
                                    <p:animScale>
                                      <p:cBhvr>
                                        <p:cTn id="44" dur="750" decel="50000" fill="hold">
                                          <p:stCondLst>
                                            <p:cond delay="0"/>
                                          </p:stCondLst>
                                        </p:cTn>
                                        <p:tgtEl>
                                          <p:spTgt spid="10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750" decel="50000" fill="hold">
                                          <p:stCondLst>
                                            <p:cond delay="0"/>
                                          </p:stCondLst>
                                        </p:cTn>
                                        <p:tgtEl>
                                          <p:spTgt spid="102"/>
                                        </p:tgtEl>
                                        <p:attrNameLst>
                                          <p:attrName>ppt_x</p:attrName>
                                          <p:attrName>ppt_y</p:attrName>
                                        </p:attrNameLst>
                                      </p:cBhvr>
                                    </p:animMotion>
                                    <p:animEffect transition="in" filter="fade">
                                      <p:cBhvr>
                                        <p:cTn id="46" dur="750"/>
                                        <p:tgtEl>
                                          <p:spTgt spid="102"/>
                                        </p:tgtEl>
                                      </p:cBhvr>
                                    </p:animEffect>
                                  </p:childTnLst>
                                </p:cTn>
                              </p:par>
                            </p:childTnLst>
                          </p:cTn>
                        </p:par>
                        <p:par>
                          <p:cTn id="47" fill="hold">
                            <p:stCondLst>
                              <p:cond delay="7500"/>
                            </p:stCondLst>
                            <p:childTnLst>
                              <p:par>
                                <p:cTn id="48" presetID="52" presetClass="entr" presetSubtype="0" fill="hold" nodeType="afterEffect">
                                  <p:stCondLst>
                                    <p:cond delay="0"/>
                                  </p:stCondLst>
                                  <p:childTnLst>
                                    <p:set>
                                      <p:cBhvr>
                                        <p:cTn id="49" dur="1" fill="hold">
                                          <p:stCondLst>
                                            <p:cond delay="0"/>
                                          </p:stCondLst>
                                        </p:cTn>
                                        <p:tgtEl>
                                          <p:spTgt spid="112"/>
                                        </p:tgtEl>
                                        <p:attrNameLst>
                                          <p:attrName>style.visibility</p:attrName>
                                        </p:attrNameLst>
                                      </p:cBhvr>
                                      <p:to>
                                        <p:strVal val="visible"/>
                                      </p:to>
                                    </p:set>
                                    <p:animScale>
                                      <p:cBhvr>
                                        <p:cTn id="50" dur="750" decel="50000" fill="hold">
                                          <p:stCondLst>
                                            <p:cond delay="0"/>
                                          </p:stCondLst>
                                        </p:cTn>
                                        <p:tgtEl>
                                          <p:spTgt spid="1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750" decel="50000" fill="hold">
                                          <p:stCondLst>
                                            <p:cond delay="0"/>
                                          </p:stCondLst>
                                        </p:cTn>
                                        <p:tgtEl>
                                          <p:spTgt spid="112"/>
                                        </p:tgtEl>
                                        <p:attrNameLst>
                                          <p:attrName>ppt_x</p:attrName>
                                          <p:attrName>ppt_y</p:attrName>
                                        </p:attrNameLst>
                                      </p:cBhvr>
                                    </p:animMotion>
                                    <p:animEffect transition="in" filter="fade">
                                      <p:cBhvr>
                                        <p:cTn id="52" dur="750"/>
                                        <p:tgtEl>
                                          <p:spTgt spid="112"/>
                                        </p:tgtEl>
                                      </p:cBhvr>
                                    </p:animEffect>
                                  </p:childTnLst>
                                </p:cTn>
                              </p:par>
                            </p:childTnLst>
                          </p:cTn>
                        </p:par>
                        <p:par>
                          <p:cTn id="53" fill="hold">
                            <p:stCondLst>
                              <p:cond delay="8500"/>
                            </p:stCondLst>
                            <p:childTnLst>
                              <p:par>
                                <p:cTn id="54" presetID="52" presetClass="entr" presetSubtype="0" fill="hold" nodeType="afterEffect">
                                  <p:stCondLst>
                                    <p:cond delay="0"/>
                                  </p:stCondLst>
                                  <p:childTnLst>
                                    <p:set>
                                      <p:cBhvr>
                                        <p:cTn id="55" dur="1" fill="hold">
                                          <p:stCondLst>
                                            <p:cond delay="0"/>
                                          </p:stCondLst>
                                        </p:cTn>
                                        <p:tgtEl>
                                          <p:spTgt spid="92"/>
                                        </p:tgtEl>
                                        <p:attrNameLst>
                                          <p:attrName>style.visibility</p:attrName>
                                        </p:attrNameLst>
                                      </p:cBhvr>
                                      <p:to>
                                        <p:strVal val="visible"/>
                                      </p:to>
                                    </p:set>
                                    <p:animScale>
                                      <p:cBhvr>
                                        <p:cTn id="56" dur="750" decel="50000" fill="hold">
                                          <p:stCondLst>
                                            <p:cond delay="0"/>
                                          </p:stCondLst>
                                        </p:cTn>
                                        <p:tgtEl>
                                          <p:spTgt spid="9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750" decel="50000" fill="hold">
                                          <p:stCondLst>
                                            <p:cond delay="0"/>
                                          </p:stCondLst>
                                        </p:cTn>
                                        <p:tgtEl>
                                          <p:spTgt spid="92"/>
                                        </p:tgtEl>
                                        <p:attrNameLst>
                                          <p:attrName>ppt_x</p:attrName>
                                          <p:attrName>ppt_y</p:attrName>
                                        </p:attrNameLst>
                                      </p:cBhvr>
                                    </p:animMotion>
                                    <p:animEffect transition="in" filter="fade">
                                      <p:cBhvr>
                                        <p:cTn id="58" dur="750"/>
                                        <p:tgtEl>
                                          <p:spTgt spid="92"/>
                                        </p:tgtEl>
                                      </p:cBhvr>
                                    </p:animEffect>
                                  </p:childTnLst>
                                </p:cTn>
                              </p:par>
                            </p:childTnLst>
                          </p:cTn>
                        </p:par>
                        <p:par>
                          <p:cTn id="59" fill="hold">
                            <p:stCondLst>
                              <p:cond delay="9500"/>
                            </p:stCondLst>
                            <p:childTnLst>
                              <p:par>
                                <p:cTn id="60" presetID="14" presetClass="entr" presetSubtype="10" fill="hold" nodeType="afterEffect">
                                  <p:stCondLst>
                                    <p:cond delay="0"/>
                                  </p:stCondLst>
                                  <p:childTnLst>
                                    <p:set>
                                      <p:cBhvr>
                                        <p:cTn id="61" dur="1" fill="hold">
                                          <p:stCondLst>
                                            <p:cond delay="0"/>
                                          </p:stCondLst>
                                        </p:cTn>
                                        <p:tgtEl>
                                          <p:spTgt spid="126"/>
                                        </p:tgtEl>
                                        <p:attrNameLst>
                                          <p:attrName>style.visibility</p:attrName>
                                        </p:attrNameLst>
                                      </p:cBhvr>
                                      <p:to>
                                        <p:strVal val="visible"/>
                                      </p:to>
                                    </p:set>
                                    <p:animEffect transition="in" filter="randombar(horizontal)">
                                      <p:cBhvr>
                                        <p:cTn id="62" dur="500"/>
                                        <p:tgtEl>
                                          <p:spTgt spid="126"/>
                                        </p:tgtEl>
                                      </p:cBhvr>
                                    </p:animEffect>
                                  </p:childTnLst>
                                </p:cTn>
                              </p:par>
                              <p:par>
                                <p:cTn id="63" presetID="14" presetClass="entr" presetSubtype="10" fill="hold" nodeType="withEffect">
                                  <p:stCondLst>
                                    <p:cond delay="0"/>
                                  </p:stCondLst>
                                  <p:childTnLst>
                                    <p:set>
                                      <p:cBhvr>
                                        <p:cTn id="64" dur="1" fill="hold">
                                          <p:stCondLst>
                                            <p:cond delay="0"/>
                                          </p:stCondLst>
                                        </p:cTn>
                                        <p:tgtEl>
                                          <p:spTgt spid="138"/>
                                        </p:tgtEl>
                                        <p:attrNameLst>
                                          <p:attrName>style.visibility</p:attrName>
                                        </p:attrNameLst>
                                      </p:cBhvr>
                                      <p:to>
                                        <p:strVal val="visible"/>
                                      </p:to>
                                    </p:set>
                                    <p:animEffect transition="in" filter="randombar(horizontal)">
                                      <p:cBhvr>
                                        <p:cTn id="65" dur="500"/>
                                        <p:tgtEl>
                                          <p:spTgt spid="138"/>
                                        </p:tgtEl>
                                      </p:cBhvr>
                                    </p:animEffect>
                                  </p:childTnLst>
                                </p:cTn>
                              </p:par>
                              <p:par>
                                <p:cTn id="66" presetID="14" presetClass="entr" presetSubtype="10" fill="hold" nodeType="withEffect">
                                  <p:stCondLst>
                                    <p:cond delay="0"/>
                                  </p:stCondLst>
                                  <p:childTnLst>
                                    <p:set>
                                      <p:cBhvr>
                                        <p:cTn id="67" dur="1" fill="hold">
                                          <p:stCondLst>
                                            <p:cond delay="0"/>
                                          </p:stCondLst>
                                        </p:cTn>
                                        <p:tgtEl>
                                          <p:spTgt spid="130"/>
                                        </p:tgtEl>
                                        <p:attrNameLst>
                                          <p:attrName>style.visibility</p:attrName>
                                        </p:attrNameLst>
                                      </p:cBhvr>
                                      <p:to>
                                        <p:strVal val="visible"/>
                                      </p:to>
                                    </p:set>
                                    <p:animEffect transition="in" filter="randombar(horizontal)">
                                      <p:cBhvr>
                                        <p:cTn id="68" dur="500"/>
                                        <p:tgtEl>
                                          <p:spTgt spid="130"/>
                                        </p:tgtEl>
                                      </p:cBhvr>
                                    </p:animEffect>
                                  </p:childTnLst>
                                </p:cTn>
                              </p:par>
                              <p:par>
                                <p:cTn id="69" presetID="14" presetClass="entr" presetSubtype="1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Effect transition="in" filter="randombar(horizontal)">
                                      <p:cBhvr>
                                        <p:cTn id="71" dur="500"/>
                                        <p:tgtEl>
                                          <p:spTgt spid="134"/>
                                        </p:tgtEl>
                                      </p:cBhvr>
                                    </p:animEffect>
                                  </p:childTnLst>
                                </p:cTn>
                              </p:par>
                              <p:par>
                                <p:cTn id="72" presetID="14" presetClass="entr" presetSubtype="10" fill="hold" nodeType="withEffect">
                                  <p:stCondLst>
                                    <p:cond delay="0"/>
                                  </p:stCondLst>
                                  <p:childTnLst>
                                    <p:set>
                                      <p:cBhvr>
                                        <p:cTn id="73" dur="1" fill="hold">
                                          <p:stCondLst>
                                            <p:cond delay="0"/>
                                          </p:stCondLst>
                                        </p:cTn>
                                        <p:tgtEl>
                                          <p:spTgt spid="142"/>
                                        </p:tgtEl>
                                        <p:attrNameLst>
                                          <p:attrName>style.visibility</p:attrName>
                                        </p:attrNameLst>
                                      </p:cBhvr>
                                      <p:to>
                                        <p:strVal val="visible"/>
                                      </p:to>
                                    </p:set>
                                    <p:animEffect transition="in" filter="randombar(horizontal)">
                                      <p:cBhvr>
                                        <p:cTn id="74" dur="500"/>
                                        <p:tgtEl>
                                          <p:spTgt spid="142"/>
                                        </p:tgtEl>
                                      </p:cBhvr>
                                    </p:animEffect>
                                  </p:childTnLst>
                                </p:cTn>
                              </p:par>
                              <p:par>
                                <p:cTn id="75" presetID="14" presetClass="entr" presetSubtype="10" fill="hold" nodeType="withEffect">
                                  <p:stCondLst>
                                    <p:cond delay="0"/>
                                  </p:stCondLst>
                                  <p:childTnLst>
                                    <p:set>
                                      <p:cBhvr>
                                        <p:cTn id="76" dur="1" fill="hold">
                                          <p:stCondLst>
                                            <p:cond delay="0"/>
                                          </p:stCondLst>
                                        </p:cTn>
                                        <p:tgtEl>
                                          <p:spTgt spid="146"/>
                                        </p:tgtEl>
                                        <p:attrNameLst>
                                          <p:attrName>style.visibility</p:attrName>
                                        </p:attrNameLst>
                                      </p:cBhvr>
                                      <p:to>
                                        <p:strVal val="visible"/>
                                      </p:to>
                                    </p:set>
                                    <p:animEffect transition="in" filter="randombar(horizontal)">
                                      <p:cBhvr>
                                        <p:cTn id="77"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1433195" y="161925"/>
            <a:ext cx="2889885" cy="483235"/>
          </a:xfrm>
          <a:prstGeom prst="rect">
            <a:avLst/>
          </a:prstGeom>
          <a:noFill/>
        </p:spPr>
        <p:txBody>
          <a:bodyPr wrap="square" rtlCol="0" anchor="t">
            <a:spAutoFit/>
          </a:bodyPr>
          <a:lstStyle/>
          <a:p>
            <a:r>
              <a:rPr lang="zh-CN" altLang="en-US" sz="2400" b="1" dirty="0">
                <a:gradFill>
                  <a:gsLst>
                    <a:gs pos="0">
                      <a:srgbClr val="FFC97B"/>
                    </a:gs>
                    <a:gs pos="36000">
                      <a:srgbClr val="01C2D6"/>
                    </a:gs>
                    <a:gs pos="68000">
                      <a:srgbClr val="EE9E9E"/>
                    </a:gs>
                    <a:gs pos="100000">
                      <a:srgbClr val="945DA9"/>
                    </a:gs>
                  </a:gsLst>
                  <a:lin ang="21594000" scaled="0"/>
                </a:gradFill>
                <a:latin typeface="Impact" panose="020B0806030902050204" pitchFamily="34" charset="0"/>
                <a:ea typeface="微软雅黑" panose="020B0503020204020204" charset="-122"/>
                <a:sym typeface="+mn-ea"/>
              </a:rPr>
              <a:t>假期管理</a:t>
            </a:r>
            <a:endParaRPr lang="zh-CN" altLang="en-US" sz="2400" b="1" dirty="0">
              <a:gradFill>
                <a:gsLst>
                  <a:gs pos="0">
                    <a:srgbClr val="FFC97B"/>
                  </a:gs>
                  <a:gs pos="36000">
                    <a:srgbClr val="01C2D6"/>
                  </a:gs>
                  <a:gs pos="68000">
                    <a:srgbClr val="EE9E9E"/>
                  </a:gs>
                  <a:gs pos="100000">
                    <a:srgbClr val="945DA9"/>
                  </a:gs>
                </a:gsLst>
                <a:lin ang="21594000" scaled="0"/>
              </a:gradFill>
              <a:latin typeface="Impact" panose="020B0806030902050204" pitchFamily="34" charset="0"/>
              <a:ea typeface="微软雅黑" panose="020B0503020204020204" charset="-122"/>
              <a:sym typeface="+mn-ea"/>
            </a:endParaRPr>
          </a:p>
        </p:txBody>
      </p:sp>
      <p:grpSp>
        <p:nvGrpSpPr>
          <p:cNvPr id="103" name="组合 102"/>
          <p:cNvGrpSpPr/>
          <p:nvPr/>
        </p:nvGrpSpPr>
        <p:grpSpPr>
          <a:xfrm>
            <a:off x="1506155" y="1413243"/>
            <a:ext cx="2183536" cy="2719612"/>
            <a:chOff x="1645875" y="1485578"/>
            <a:chExt cx="2183252" cy="2720242"/>
          </a:xfrm>
        </p:grpSpPr>
        <p:grpSp>
          <p:nvGrpSpPr>
            <p:cNvPr id="28" name="组合 27"/>
            <p:cNvGrpSpPr/>
            <p:nvPr/>
          </p:nvGrpSpPr>
          <p:grpSpPr>
            <a:xfrm>
              <a:off x="1645875" y="1485578"/>
              <a:ext cx="2183252" cy="2720242"/>
              <a:chOff x="7380501" y="2927403"/>
              <a:chExt cx="2311884" cy="2880513"/>
            </a:xfrm>
          </p:grpSpPr>
          <p:sp>
            <p:nvSpPr>
              <p:cNvPr id="29" name="椭圆 50"/>
              <p:cNvSpPr/>
              <p:nvPr/>
            </p:nvSpPr>
            <p:spPr>
              <a:xfrm rot="18900000">
                <a:off x="7501945" y="2927403"/>
                <a:ext cx="2190440" cy="2880513"/>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1" fmla="*/ 13249 w 1687745"/>
                  <a:gd name="connsiteY0-2" fmla="*/ 1035368 h 2070736"/>
                  <a:gd name="connsiteX1-3" fmla="*/ 850497 w 1687745"/>
                  <a:gd name="connsiteY1-4" fmla="*/ 0 h 2070736"/>
                  <a:gd name="connsiteX2-5" fmla="*/ 1687745 w 1687745"/>
                  <a:gd name="connsiteY2-6" fmla="*/ 1035368 h 2070736"/>
                  <a:gd name="connsiteX3-7" fmla="*/ 850497 w 1687745"/>
                  <a:gd name="connsiteY3-8" fmla="*/ 2070736 h 2070736"/>
                  <a:gd name="connsiteX4-9" fmla="*/ 13249 w 1687745"/>
                  <a:gd name="connsiteY4-10" fmla="*/ 1035368 h 2070736"/>
                  <a:gd name="connsiteX0-11" fmla="*/ 13249 w 1696474"/>
                  <a:gd name="connsiteY0-12" fmla="*/ 1035368 h 2070736"/>
                  <a:gd name="connsiteX1-13" fmla="*/ 850497 w 1696474"/>
                  <a:gd name="connsiteY1-14" fmla="*/ 0 h 2070736"/>
                  <a:gd name="connsiteX2-15" fmla="*/ 1687745 w 1696474"/>
                  <a:gd name="connsiteY2-16" fmla="*/ 1035368 h 2070736"/>
                  <a:gd name="connsiteX3-17" fmla="*/ 850497 w 1696474"/>
                  <a:gd name="connsiteY3-18" fmla="*/ 2070736 h 2070736"/>
                  <a:gd name="connsiteX4-19" fmla="*/ 13249 w 1696474"/>
                  <a:gd name="connsiteY4-20" fmla="*/ 1035368 h 2070736"/>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ysClr val="windowText" lastClr="000000">
                      <a:alpha val="20000"/>
                    </a:sysClr>
                  </a:gs>
                  <a:gs pos="78000">
                    <a:sysClr val="windowText" lastClr="000000">
                      <a:alpha val="5000"/>
                    </a:sysClr>
                  </a:gs>
                  <a:gs pos="0">
                    <a:sysClr val="windowText" lastClr="000000"/>
                  </a:gs>
                  <a:gs pos="100000">
                    <a:sysClr val="windowText" lastClr="000000">
                      <a:alpha val="0"/>
                    </a:sysClr>
                  </a:gs>
                </a:gsLst>
                <a:lin ang="5400000" scaled="0"/>
              </a:gradFill>
              <a:ln w="25400" cap="flat" cmpd="sng" algn="ctr">
                <a:noFill/>
                <a:prstDash val="solid"/>
              </a:ln>
              <a:effectLst>
                <a:softEdge rad="431800"/>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38" name="椭圆 37"/>
              <p:cNvSpPr/>
              <p:nvPr/>
            </p:nvSpPr>
            <p:spPr>
              <a:xfrm>
                <a:off x="7567580" y="3243360"/>
                <a:ext cx="1344544" cy="1344544"/>
              </a:xfrm>
              <a:prstGeom prst="ellipse">
                <a:avLst/>
              </a:prstGeom>
              <a:gradFill>
                <a:gsLst>
                  <a:gs pos="43000">
                    <a:srgbClr val="F7F7F7"/>
                  </a:gs>
                  <a:gs pos="0">
                    <a:sysClr val="window" lastClr="FFFFFF">
                      <a:alpha val="99000"/>
                    </a:sysClr>
                  </a:gs>
                  <a:gs pos="100000">
                    <a:srgbClr val="B8C0C0"/>
                  </a:gs>
                </a:gsLst>
                <a:lin ang="2700000" scaled="1"/>
              </a:gradFill>
              <a:ln w="25400" cap="flat" cmpd="sng" algn="ctr">
                <a:noFill/>
                <a:prstDash val="solid"/>
              </a:ln>
              <a:effectLst>
                <a:outerShdw blurRad="177800" dist="139700" dir="2700000" algn="tl" rotWithShape="0">
                  <a:srgbClr val="494949">
                    <a:alpha val="40000"/>
                  </a:srgb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40" name="椭圆 39"/>
              <p:cNvSpPr/>
              <p:nvPr/>
            </p:nvSpPr>
            <p:spPr>
              <a:xfrm>
                <a:off x="7380501" y="3019185"/>
                <a:ext cx="1596494" cy="1596494"/>
              </a:xfrm>
              <a:prstGeom prst="ellipse">
                <a:avLst/>
              </a:prstGeom>
              <a:gradFill>
                <a:gsLst>
                  <a:gs pos="39000">
                    <a:sysClr val="window" lastClr="FFFFFF"/>
                  </a:gs>
                  <a:gs pos="53000">
                    <a:srgbClr val="F7F7F7"/>
                  </a:gs>
                  <a:gs pos="11000">
                    <a:sysClr val="window" lastClr="FFFFFF">
                      <a:alpha val="99000"/>
                    </a:sysClr>
                  </a:gs>
                  <a:gs pos="100000">
                    <a:srgbClr val="B8C0C0"/>
                  </a:gs>
                </a:gsLst>
                <a:lin ang="2700000" scaled="1"/>
              </a:gradFill>
              <a:ln w="25400" cap="flat" cmpd="sng" algn="ctr">
                <a:noFill/>
                <a:prstDash val="solid"/>
              </a:ln>
              <a:effectLst>
                <a:innerShdw blurRad="520700" dist="177800" dir="2700000">
                  <a:srgbClr val="5F6D6C">
                    <a:alpha val="36000"/>
                  </a:srgbClr>
                </a:inn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grpSp>
        <p:grpSp>
          <p:nvGrpSpPr>
            <p:cNvPr id="42" name="Group 8"/>
            <p:cNvGrpSpPr>
              <a:grpSpLocks noChangeAspect="1"/>
            </p:cNvGrpSpPr>
            <p:nvPr/>
          </p:nvGrpSpPr>
          <p:grpSpPr bwMode="auto">
            <a:xfrm>
              <a:off x="2062758" y="2033910"/>
              <a:ext cx="590394" cy="646911"/>
              <a:chOff x="3437" y="2282"/>
              <a:chExt cx="679" cy="744"/>
            </a:xfrm>
            <a:solidFill>
              <a:srgbClr val="FFB850"/>
            </a:solidFill>
          </p:grpSpPr>
          <p:sp>
            <p:nvSpPr>
              <p:cNvPr id="47" name="Freeform 9"/>
              <p:cNvSpPr/>
              <p:nvPr/>
            </p:nvSpPr>
            <p:spPr bwMode="auto">
              <a:xfrm>
                <a:off x="3595" y="2282"/>
                <a:ext cx="364" cy="379"/>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 name="Freeform 10"/>
              <p:cNvSpPr/>
              <p:nvPr/>
            </p:nvSpPr>
            <p:spPr bwMode="auto">
              <a:xfrm>
                <a:off x="3437" y="2633"/>
                <a:ext cx="679" cy="393"/>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102" name="组合 101"/>
          <p:cNvGrpSpPr/>
          <p:nvPr/>
        </p:nvGrpSpPr>
        <p:grpSpPr>
          <a:xfrm>
            <a:off x="3954746" y="1413243"/>
            <a:ext cx="2183536" cy="2719612"/>
            <a:chOff x="3819745" y="1485578"/>
            <a:chExt cx="2183252" cy="2720242"/>
          </a:xfrm>
        </p:grpSpPr>
        <p:grpSp>
          <p:nvGrpSpPr>
            <p:cNvPr id="58" name="组合 57"/>
            <p:cNvGrpSpPr/>
            <p:nvPr/>
          </p:nvGrpSpPr>
          <p:grpSpPr>
            <a:xfrm>
              <a:off x="3819745" y="1485578"/>
              <a:ext cx="2183252" cy="2720242"/>
              <a:chOff x="7380501" y="2927403"/>
              <a:chExt cx="2311884" cy="2880513"/>
            </a:xfrm>
          </p:grpSpPr>
          <p:sp>
            <p:nvSpPr>
              <p:cNvPr id="60" name="椭圆 50"/>
              <p:cNvSpPr/>
              <p:nvPr/>
            </p:nvSpPr>
            <p:spPr>
              <a:xfrm rot="18900000">
                <a:off x="7501945" y="2927403"/>
                <a:ext cx="2190440" cy="2880513"/>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1" fmla="*/ 13249 w 1687745"/>
                  <a:gd name="connsiteY0-2" fmla="*/ 1035368 h 2070736"/>
                  <a:gd name="connsiteX1-3" fmla="*/ 850497 w 1687745"/>
                  <a:gd name="connsiteY1-4" fmla="*/ 0 h 2070736"/>
                  <a:gd name="connsiteX2-5" fmla="*/ 1687745 w 1687745"/>
                  <a:gd name="connsiteY2-6" fmla="*/ 1035368 h 2070736"/>
                  <a:gd name="connsiteX3-7" fmla="*/ 850497 w 1687745"/>
                  <a:gd name="connsiteY3-8" fmla="*/ 2070736 h 2070736"/>
                  <a:gd name="connsiteX4-9" fmla="*/ 13249 w 1687745"/>
                  <a:gd name="connsiteY4-10" fmla="*/ 1035368 h 2070736"/>
                  <a:gd name="connsiteX0-11" fmla="*/ 13249 w 1696474"/>
                  <a:gd name="connsiteY0-12" fmla="*/ 1035368 h 2070736"/>
                  <a:gd name="connsiteX1-13" fmla="*/ 850497 w 1696474"/>
                  <a:gd name="connsiteY1-14" fmla="*/ 0 h 2070736"/>
                  <a:gd name="connsiteX2-15" fmla="*/ 1687745 w 1696474"/>
                  <a:gd name="connsiteY2-16" fmla="*/ 1035368 h 2070736"/>
                  <a:gd name="connsiteX3-17" fmla="*/ 850497 w 1696474"/>
                  <a:gd name="connsiteY3-18" fmla="*/ 2070736 h 2070736"/>
                  <a:gd name="connsiteX4-19" fmla="*/ 13249 w 1696474"/>
                  <a:gd name="connsiteY4-20" fmla="*/ 1035368 h 2070736"/>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ysClr val="windowText" lastClr="000000">
                      <a:alpha val="20000"/>
                    </a:sysClr>
                  </a:gs>
                  <a:gs pos="78000">
                    <a:sysClr val="windowText" lastClr="000000">
                      <a:alpha val="5000"/>
                    </a:sysClr>
                  </a:gs>
                  <a:gs pos="0">
                    <a:sysClr val="windowText" lastClr="000000"/>
                  </a:gs>
                  <a:gs pos="100000">
                    <a:sysClr val="windowText" lastClr="000000">
                      <a:alpha val="0"/>
                    </a:sysClr>
                  </a:gs>
                </a:gsLst>
                <a:lin ang="5400000" scaled="0"/>
              </a:gradFill>
              <a:ln w="25400" cap="flat" cmpd="sng" algn="ctr">
                <a:noFill/>
                <a:prstDash val="solid"/>
              </a:ln>
              <a:effectLst>
                <a:softEdge rad="431800"/>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66" name="椭圆 65"/>
              <p:cNvSpPr/>
              <p:nvPr/>
            </p:nvSpPr>
            <p:spPr>
              <a:xfrm>
                <a:off x="7567580" y="3243360"/>
                <a:ext cx="1344544" cy="1344544"/>
              </a:xfrm>
              <a:prstGeom prst="ellipse">
                <a:avLst/>
              </a:prstGeom>
              <a:gradFill>
                <a:gsLst>
                  <a:gs pos="43000">
                    <a:srgbClr val="F7F7F7"/>
                  </a:gs>
                  <a:gs pos="0">
                    <a:sysClr val="window" lastClr="FFFFFF">
                      <a:alpha val="99000"/>
                    </a:sysClr>
                  </a:gs>
                  <a:gs pos="100000">
                    <a:srgbClr val="B8C0C0"/>
                  </a:gs>
                </a:gsLst>
                <a:lin ang="2700000" scaled="1"/>
              </a:gradFill>
              <a:ln w="25400" cap="flat" cmpd="sng" algn="ctr">
                <a:noFill/>
                <a:prstDash val="solid"/>
              </a:ln>
              <a:effectLst>
                <a:outerShdw blurRad="177800" dist="139700" dir="2700000" algn="tl" rotWithShape="0">
                  <a:srgbClr val="494949">
                    <a:alpha val="40000"/>
                  </a:srgb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67" name="椭圆 66"/>
              <p:cNvSpPr/>
              <p:nvPr/>
            </p:nvSpPr>
            <p:spPr>
              <a:xfrm>
                <a:off x="7380501" y="3019185"/>
                <a:ext cx="1596494" cy="1596494"/>
              </a:xfrm>
              <a:prstGeom prst="ellipse">
                <a:avLst/>
              </a:prstGeom>
              <a:gradFill>
                <a:gsLst>
                  <a:gs pos="39000">
                    <a:sysClr val="window" lastClr="FFFFFF"/>
                  </a:gs>
                  <a:gs pos="53000">
                    <a:srgbClr val="F7F7F7"/>
                  </a:gs>
                  <a:gs pos="11000">
                    <a:sysClr val="window" lastClr="FFFFFF">
                      <a:alpha val="99000"/>
                    </a:sysClr>
                  </a:gs>
                  <a:gs pos="100000">
                    <a:srgbClr val="B8C0C0"/>
                  </a:gs>
                </a:gsLst>
                <a:lin ang="2700000" scaled="1"/>
              </a:gradFill>
              <a:ln w="25400" cap="flat" cmpd="sng" algn="ctr">
                <a:noFill/>
                <a:prstDash val="solid"/>
              </a:ln>
              <a:effectLst>
                <a:innerShdw blurRad="520700" dist="177800" dir="2700000">
                  <a:srgbClr val="5F6D6C">
                    <a:alpha val="36000"/>
                  </a:srgbClr>
                </a:inn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grpSp>
        <p:grpSp>
          <p:nvGrpSpPr>
            <p:cNvPr id="68" name="Group 13"/>
            <p:cNvGrpSpPr>
              <a:grpSpLocks noChangeAspect="1"/>
            </p:cNvGrpSpPr>
            <p:nvPr/>
          </p:nvGrpSpPr>
          <p:grpSpPr bwMode="auto">
            <a:xfrm>
              <a:off x="4295006" y="2029465"/>
              <a:ext cx="647408" cy="655050"/>
              <a:chOff x="2426" y="2781"/>
              <a:chExt cx="593" cy="600"/>
            </a:xfrm>
            <a:solidFill>
              <a:srgbClr val="01ACBE"/>
            </a:solidFill>
          </p:grpSpPr>
          <p:sp>
            <p:nvSpPr>
              <p:cNvPr id="88"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9"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101" name="组合 100"/>
          <p:cNvGrpSpPr/>
          <p:nvPr/>
        </p:nvGrpSpPr>
        <p:grpSpPr>
          <a:xfrm>
            <a:off x="6505089" y="1413243"/>
            <a:ext cx="2183536" cy="2719612"/>
            <a:chOff x="5993615" y="1485578"/>
            <a:chExt cx="2183252" cy="2720242"/>
          </a:xfrm>
        </p:grpSpPr>
        <p:grpSp>
          <p:nvGrpSpPr>
            <p:cNvPr id="90" name="组合 89"/>
            <p:cNvGrpSpPr/>
            <p:nvPr/>
          </p:nvGrpSpPr>
          <p:grpSpPr>
            <a:xfrm>
              <a:off x="5993615" y="1485578"/>
              <a:ext cx="2183252" cy="2720242"/>
              <a:chOff x="7380501" y="2927403"/>
              <a:chExt cx="2311884" cy="2880513"/>
            </a:xfrm>
          </p:grpSpPr>
          <p:sp>
            <p:nvSpPr>
              <p:cNvPr id="91" name="椭圆 50"/>
              <p:cNvSpPr/>
              <p:nvPr/>
            </p:nvSpPr>
            <p:spPr>
              <a:xfrm rot="18900000">
                <a:off x="7501945" y="2927403"/>
                <a:ext cx="2190440" cy="2880513"/>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1" fmla="*/ 13249 w 1687745"/>
                  <a:gd name="connsiteY0-2" fmla="*/ 1035368 h 2070736"/>
                  <a:gd name="connsiteX1-3" fmla="*/ 850497 w 1687745"/>
                  <a:gd name="connsiteY1-4" fmla="*/ 0 h 2070736"/>
                  <a:gd name="connsiteX2-5" fmla="*/ 1687745 w 1687745"/>
                  <a:gd name="connsiteY2-6" fmla="*/ 1035368 h 2070736"/>
                  <a:gd name="connsiteX3-7" fmla="*/ 850497 w 1687745"/>
                  <a:gd name="connsiteY3-8" fmla="*/ 2070736 h 2070736"/>
                  <a:gd name="connsiteX4-9" fmla="*/ 13249 w 1687745"/>
                  <a:gd name="connsiteY4-10" fmla="*/ 1035368 h 2070736"/>
                  <a:gd name="connsiteX0-11" fmla="*/ 13249 w 1696474"/>
                  <a:gd name="connsiteY0-12" fmla="*/ 1035368 h 2070736"/>
                  <a:gd name="connsiteX1-13" fmla="*/ 850497 w 1696474"/>
                  <a:gd name="connsiteY1-14" fmla="*/ 0 h 2070736"/>
                  <a:gd name="connsiteX2-15" fmla="*/ 1687745 w 1696474"/>
                  <a:gd name="connsiteY2-16" fmla="*/ 1035368 h 2070736"/>
                  <a:gd name="connsiteX3-17" fmla="*/ 850497 w 1696474"/>
                  <a:gd name="connsiteY3-18" fmla="*/ 2070736 h 2070736"/>
                  <a:gd name="connsiteX4-19" fmla="*/ 13249 w 1696474"/>
                  <a:gd name="connsiteY4-20" fmla="*/ 1035368 h 2070736"/>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ysClr val="windowText" lastClr="000000">
                      <a:alpha val="20000"/>
                    </a:sysClr>
                  </a:gs>
                  <a:gs pos="78000">
                    <a:sysClr val="windowText" lastClr="000000">
                      <a:alpha val="5000"/>
                    </a:sysClr>
                  </a:gs>
                  <a:gs pos="0">
                    <a:sysClr val="windowText" lastClr="000000"/>
                  </a:gs>
                  <a:gs pos="100000">
                    <a:sysClr val="windowText" lastClr="000000">
                      <a:alpha val="0"/>
                    </a:sysClr>
                  </a:gs>
                </a:gsLst>
                <a:lin ang="5400000" scaled="0"/>
              </a:gradFill>
              <a:ln w="25400" cap="flat" cmpd="sng" algn="ctr">
                <a:noFill/>
                <a:prstDash val="solid"/>
              </a:ln>
              <a:effectLst>
                <a:softEdge rad="431800"/>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92" name="椭圆 91"/>
              <p:cNvSpPr/>
              <p:nvPr/>
            </p:nvSpPr>
            <p:spPr>
              <a:xfrm>
                <a:off x="7567580" y="3243360"/>
                <a:ext cx="1344544" cy="1344544"/>
              </a:xfrm>
              <a:prstGeom prst="ellipse">
                <a:avLst/>
              </a:prstGeom>
              <a:gradFill>
                <a:gsLst>
                  <a:gs pos="43000">
                    <a:srgbClr val="F7F7F7"/>
                  </a:gs>
                  <a:gs pos="0">
                    <a:sysClr val="window" lastClr="FFFFFF">
                      <a:alpha val="99000"/>
                    </a:sysClr>
                  </a:gs>
                  <a:gs pos="100000">
                    <a:srgbClr val="B8C0C0"/>
                  </a:gs>
                </a:gsLst>
                <a:lin ang="2700000" scaled="1"/>
              </a:gradFill>
              <a:ln w="25400" cap="flat" cmpd="sng" algn="ctr">
                <a:noFill/>
                <a:prstDash val="solid"/>
              </a:ln>
              <a:effectLst>
                <a:outerShdw blurRad="177800" dist="139700" dir="2700000" algn="tl" rotWithShape="0">
                  <a:srgbClr val="494949">
                    <a:alpha val="40000"/>
                  </a:srgb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93" name="椭圆 92"/>
              <p:cNvSpPr/>
              <p:nvPr/>
            </p:nvSpPr>
            <p:spPr>
              <a:xfrm>
                <a:off x="7380501" y="3019185"/>
                <a:ext cx="1596494" cy="1596494"/>
              </a:xfrm>
              <a:prstGeom prst="ellipse">
                <a:avLst/>
              </a:prstGeom>
              <a:gradFill>
                <a:gsLst>
                  <a:gs pos="39000">
                    <a:sysClr val="window" lastClr="FFFFFF"/>
                  </a:gs>
                  <a:gs pos="53000">
                    <a:srgbClr val="F7F7F7"/>
                  </a:gs>
                  <a:gs pos="11000">
                    <a:sysClr val="window" lastClr="FFFFFF">
                      <a:alpha val="99000"/>
                    </a:sysClr>
                  </a:gs>
                  <a:gs pos="100000">
                    <a:srgbClr val="B8C0C0"/>
                  </a:gs>
                </a:gsLst>
                <a:lin ang="2700000" scaled="1"/>
              </a:gradFill>
              <a:ln w="25400" cap="flat" cmpd="sng" algn="ctr">
                <a:noFill/>
                <a:prstDash val="solid"/>
              </a:ln>
              <a:effectLst>
                <a:innerShdw blurRad="520700" dist="177800" dir="2700000">
                  <a:srgbClr val="5F6D6C">
                    <a:alpha val="36000"/>
                  </a:srgbClr>
                </a:inn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grpSp>
        <p:grpSp>
          <p:nvGrpSpPr>
            <p:cNvPr id="94" name="Group 18"/>
            <p:cNvGrpSpPr>
              <a:grpSpLocks noChangeAspect="1"/>
            </p:cNvGrpSpPr>
            <p:nvPr/>
          </p:nvGrpSpPr>
          <p:grpSpPr bwMode="auto">
            <a:xfrm>
              <a:off x="6455246" y="2044969"/>
              <a:ext cx="672520" cy="626665"/>
              <a:chOff x="3802" y="2858"/>
              <a:chExt cx="616" cy="574"/>
            </a:xfrm>
            <a:solidFill>
              <a:srgbClr val="E87071"/>
            </a:solidFill>
          </p:grpSpPr>
          <p:sp>
            <p:nvSpPr>
              <p:cNvPr id="95"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6"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7"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8"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9"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100" name="组合 99"/>
          <p:cNvGrpSpPr/>
          <p:nvPr/>
        </p:nvGrpSpPr>
        <p:grpSpPr>
          <a:xfrm>
            <a:off x="9097714" y="1413243"/>
            <a:ext cx="2183536" cy="2719612"/>
            <a:chOff x="8759502" y="1485578"/>
            <a:chExt cx="2183252" cy="2720242"/>
          </a:xfrm>
        </p:grpSpPr>
        <p:grpSp>
          <p:nvGrpSpPr>
            <p:cNvPr id="104" name="组合 103"/>
            <p:cNvGrpSpPr/>
            <p:nvPr/>
          </p:nvGrpSpPr>
          <p:grpSpPr>
            <a:xfrm>
              <a:off x="8759502" y="1485578"/>
              <a:ext cx="2183252" cy="2720242"/>
              <a:chOff x="7380501" y="2927403"/>
              <a:chExt cx="2311884" cy="2880513"/>
            </a:xfrm>
          </p:grpSpPr>
          <p:sp>
            <p:nvSpPr>
              <p:cNvPr id="105" name="椭圆 50"/>
              <p:cNvSpPr/>
              <p:nvPr/>
            </p:nvSpPr>
            <p:spPr>
              <a:xfrm rot="18900000">
                <a:off x="7501945" y="2927403"/>
                <a:ext cx="2190440" cy="2880513"/>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1" fmla="*/ 13249 w 1687745"/>
                  <a:gd name="connsiteY0-2" fmla="*/ 1035368 h 2070736"/>
                  <a:gd name="connsiteX1-3" fmla="*/ 850497 w 1687745"/>
                  <a:gd name="connsiteY1-4" fmla="*/ 0 h 2070736"/>
                  <a:gd name="connsiteX2-5" fmla="*/ 1687745 w 1687745"/>
                  <a:gd name="connsiteY2-6" fmla="*/ 1035368 h 2070736"/>
                  <a:gd name="connsiteX3-7" fmla="*/ 850497 w 1687745"/>
                  <a:gd name="connsiteY3-8" fmla="*/ 2070736 h 2070736"/>
                  <a:gd name="connsiteX4-9" fmla="*/ 13249 w 1687745"/>
                  <a:gd name="connsiteY4-10" fmla="*/ 1035368 h 2070736"/>
                  <a:gd name="connsiteX0-11" fmla="*/ 13249 w 1696474"/>
                  <a:gd name="connsiteY0-12" fmla="*/ 1035368 h 2070736"/>
                  <a:gd name="connsiteX1-13" fmla="*/ 850497 w 1696474"/>
                  <a:gd name="connsiteY1-14" fmla="*/ 0 h 2070736"/>
                  <a:gd name="connsiteX2-15" fmla="*/ 1687745 w 1696474"/>
                  <a:gd name="connsiteY2-16" fmla="*/ 1035368 h 2070736"/>
                  <a:gd name="connsiteX3-17" fmla="*/ 850497 w 1696474"/>
                  <a:gd name="connsiteY3-18" fmla="*/ 2070736 h 2070736"/>
                  <a:gd name="connsiteX4-19" fmla="*/ 13249 w 1696474"/>
                  <a:gd name="connsiteY4-20" fmla="*/ 1035368 h 2070736"/>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ysClr val="windowText" lastClr="000000">
                      <a:alpha val="20000"/>
                    </a:sysClr>
                  </a:gs>
                  <a:gs pos="78000">
                    <a:sysClr val="windowText" lastClr="000000">
                      <a:alpha val="5000"/>
                    </a:sysClr>
                  </a:gs>
                  <a:gs pos="0">
                    <a:sysClr val="windowText" lastClr="000000"/>
                  </a:gs>
                  <a:gs pos="100000">
                    <a:sysClr val="windowText" lastClr="000000">
                      <a:alpha val="0"/>
                    </a:sysClr>
                  </a:gs>
                </a:gsLst>
                <a:lin ang="5400000" scaled="0"/>
              </a:gradFill>
              <a:ln w="25400" cap="flat" cmpd="sng" algn="ctr">
                <a:noFill/>
                <a:prstDash val="solid"/>
              </a:ln>
              <a:effectLst>
                <a:softEdge rad="431800"/>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06" name="椭圆 105"/>
              <p:cNvSpPr/>
              <p:nvPr/>
            </p:nvSpPr>
            <p:spPr>
              <a:xfrm>
                <a:off x="7567580" y="3243360"/>
                <a:ext cx="1344544" cy="1344544"/>
              </a:xfrm>
              <a:prstGeom prst="ellipse">
                <a:avLst/>
              </a:prstGeom>
              <a:gradFill>
                <a:gsLst>
                  <a:gs pos="43000">
                    <a:srgbClr val="F7F7F7"/>
                  </a:gs>
                  <a:gs pos="0">
                    <a:sysClr val="window" lastClr="FFFFFF">
                      <a:alpha val="99000"/>
                    </a:sysClr>
                  </a:gs>
                  <a:gs pos="100000">
                    <a:srgbClr val="B8C0C0"/>
                  </a:gs>
                </a:gsLst>
                <a:lin ang="2700000" scaled="1"/>
              </a:gradFill>
              <a:ln w="25400" cap="flat" cmpd="sng" algn="ctr">
                <a:noFill/>
                <a:prstDash val="solid"/>
              </a:ln>
              <a:effectLst>
                <a:outerShdw blurRad="177800" dist="139700" dir="2700000" algn="tl" rotWithShape="0">
                  <a:srgbClr val="494949">
                    <a:alpha val="40000"/>
                  </a:srgb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07" name="椭圆 106"/>
              <p:cNvSpPr/>
              <p:nvPr/>
            </p:nvSpPr>
            <p:spPr>
              <a:xfrm>
                <a:off x="7380501" y="3019185"/>
                <a:ext cx="1596494" cy="1596494"/>
              </a:xfrm>
              <a:prstGeom prst="ellipse">
                <a:avLst/>
              </a:prstGeom>
              <a:gradFill>
                <a:gsLst>
                  <a:gs pos="39000">
                    <a:sysClr val="window" lastClr="FFFFFF"/>
                  </a:gs>
                  <a:gs pos="53000">
                    <a:srgbClr val="F7F7F7"/>
                  </a:gs>
                  <a:gs pos="11000">
                    <a:sysClr val="window" lastClr="FFFFFF">
                      <a:alpha val="99000"/>
                    </a:sysClr>
                  </a:gs>
                  <a:gs pos="100000">
                    <a:srgbClr val="B8C0C0"/>
                  </a:gs>
                </a:gsLst>
                <a:lin ang="2700000" scaled="1"/>
              </a:gradFill>
              <a:ln w="25400" cap="flat" cmpd="sng" algn="ctr">
                <a:noFill/>
                <a:prstDash val="solid"/>
              </a:ln>
              <a:effectLst>
                <a:innerShdw blurRad="520700" dist="177800" dir="2700000">
                  <a:srgbClr val="5F6D6C">
                    <a:alpha val="36000"/>
                  </a:srgbClr>
                </a:inn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grpSp>
        <p:grpSp>
          <p:nvGrpSpPr>
            <p:cNvPr id="108" name="Group 26"/>
            <p:cNvGrpSpPr>
              <a:grpSpLocks noChangeAspect="1"/>
            </p:cNvGrpSpPr>
            <p:nvPr/>
          </p:nvGrpSpPr>
          <p:grpSpPr bwMode="auto">
            <a:xfrm>
              <a:off x="9129306" y="2151602"/>
              <a:ext cx="870285" cy="431452"/>
              <a:chOff x="5676" y="2597"/>
              <a:chExt cx="1061" cy="526"/>
            </a:xfrm>
            <a:solidFill>
              <a:srgbClr val="663A77"/>
            </a:solidFill>
          </p:grpSpPr>
          <p:sp>
            <p:nvSpPr>
              <p:cNvPr id="109" name="Freeform 27"/>
              <p:cNvSpPr/>
              <p:nvPr/>
            </p:nvSpPr>
            <p:spPr bwMode="auto">
              <a:xfrm>
                <a:off x="5747" y="2597"/>
                <a:ext cx="181" cy="115"/>
              </a:xfrm>
              <a:custGeom>
                <a:avLst/>
                <a:gdLst>
                  <a:gd name="T0" fmla="*/ 25 w 76"/>
                  <a:gd name="T1" fmla="*/ 48 h 48"/>
                  <a:gd name="T2" fmla="*/ 64 w 76"/>
                  <a:gd name="T3" fmla="*/ 44 h 48"/>
                  <a:gd name="T4" fmla="*/ 76 w 76"/>
                  <a:gd name="T5" fmla="*/ 13 h 48"/>
                  <a:gd name="T6" fmla="*/ 39 w 76"/>
                  <a:gd name="T7" fmla="*/ 15 h 48"/>
                  <a:gd name="T8" fmla="*/ 23 w 76"/>
                  <a:gd name="T9" fmla="*/ 10 h 48"/>
                  <a:gd name="T10" fmla="*/ 7 w 76"/>
                  <a:gd name="T11" fmla="*/ 20 h 48"/>
                  <a:gd name="T12" fmla="*/ 25 w 76"/>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76" h="48">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0" name="Freeform 28"/>
              <p:cNvSpPr>
                <a:spLocks noEditPoints="1"/>
              </p:cNvSpPr>
              <p:nvPr/>
            </p:nvSpPr>
            <p:spPr bwMode="auto">
              <a:xfrm>
                <a:off x="5759" y="2613"/>
                <a:ext cx="169" cy="101"/>
              </a:xfrm>
              <a:custGeom>
                <a:avLst/>
                <a:gdLst>
                  <a:gd name="T0" fmla="*/ 20 w 71"/>
                  <a:gd name="T1" fmla="*/ 42 h 42"/>
                  <a:gd name="T2" fmla="*/ 2 w 71"/>
                  <a:gd name="T3" fmla="*/ 13 h 42"/>
                  <a:gd name="T4" fmla="*/ 1 w 71"/>
                  <a:gd name="T5" fmla="*/ 4 h 42"/>
                  <a:gd name="T6" fmla="*/ 10 w 71"/>
                  <a:gd name="T7" fmla="*/ 1 h 42"/>
                  <a:gd name="T8" fmla="*/ 18 w 71"/>
                  <a:gd name="T9" fmla="*/ 2 h 42"/>
                  <a:gd name="T10" fmla="*/ 18 w 71"/>
                  <a:gd name="T11" fmla="*/ 2 h 42"/>
                  <a:gd name="T12" fmla="*/ 34 w 71"/>
                  <a:gd name="T13" fmla="*/ 8 h 42"/>
                  <a:gd name="T14" fmla="*/ 59 w 71"/>
                  <a:gd name="T15" fmla="*/ 0 h 42"/>
                  <a:gd name="T16" fmla="*/ 71 w 71"/>
                  <a:gd name="T17" fmla="*/ 6 h 42"/>
                  <a:gd name="T18" fmla="*/ 71 w 71"/>
                  <a:gd name="T19" fmla="*/ 6 h 42"/>
                  <a:gd name="T20" fmla="*/ 71 w 71"/>
                  <a:gd name="T21" fmla="*/ 6 h 42"/>
                  <a:gd name="T22" fmla="*/ 60 w 71"/>
                  <a:gd name="T23" fmla="*/ 37 h 42"/>
                  <a:gd name="T24" fmla="*/ 60 w 71"/>
                  <a:gd name="T25" fmla="*/ 37 h 42"/>
                  <a:gd name="T26" fmla="*/ 20 w 71"/>
                  <a:gd name="T27" fmla="*/ 42 h 42"/>
                  <a:gd name="T28" fmla="*/ 10 w 71"/>
                  <a:gd name="T29" fmla="*/ 2 h 42"/>
                  <a:gd name="T30" fmla="*/ 2 w 71"/>
                  <a:gd name="T31" fmla="*/ 5 h 42"/>
                  <a:gd name="T32" fmla="*/ 3 w 71"/>
                  <a:gd name="T33" fmla="*/ 13 h 42"/>
                  <a:gd name="T34" fmla="*/ 20 w 71"/>
                  <a:gd name="T35" fmla="*/ 40 h 42"/>
                  <a:gd name="T36" fmla="*/ 59 w 71"/>
                  <a:gd name="T37" fmla="*/ 36 h 42"/>
                  <a:gd name="T38" fmla="*/ 70 w 71"/>
                  <a:gd name="T39" fmla="*/ 6 h 42"/>
                  <a:gd name="T40" fmla="*/ 59 w 71"/>
                  <a:gd name="T41" fmla="*/ 1 h 42"/>
                  <a:gd name="T42" fmla="*/ 34 w 71"/>
                  <a:gd name="T43" fmla="*/ 9 h 42"/>
                  <a:gd name="T44" fmla="*/ 34 w 71"/>
                  <a:gd name="T45" fmla="*/ 9 h 42"/>
                  <a:gd name="T46" fmla="*/ 34 w 71"/>
                  <a:gd name="T47" fmla="*/ 9 h 42"/>
                  <a:gd name="T48" fmla="*/ 18 w 71"/>
                  <a:gd name="T49" fmla="*/ 3 h 42"/>
                  <a:gd name="T50" fmla="*/ 10 w 71"/>
                  <a:gd name="T5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42">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1" name="Freeform 29"/>
              <p:cNvSpPr/>
              <p:nvPr/>
            </p:nvSpPr>
            <p:spPr bwMode="auto">
              <a:xfrm>
                <a:off x="5795" y="2709"/>
                <a:ext cx="119" cy="43"/>
              </a:xfrm>
              <a:custGeom>
                <a:avLst/>
                <a:gdLst>
                  <a:gd name="T0" fmla="*/ 41 w 50"/>
                  <a:gd name="T1" fmla="*/ 0 h 18"/>
                  <a:gd name="T2" fmla="*/ 7 w 50"/>
                  <a:gd name="T3" fmla="*/ 4 h 18"/>
                  <a:gd name="T4" fmla="*/ 1 w 50"/>
                  <a:gd name="T5" fmla="*/ 12 h 18"/>
                  <a:gd name="T6" fmla="*/ 8 w 50"/>
                  <a:gd name="T7" fmla="*/ 17 h 18"/>
                  <a:gd name="T8" fmla="*/ 43 w 50"/>
                  <a:gd name="T9" fmla="*/ 14 h 18"/>
                  <a:gd name="T10" fmla="*/ 49 w 50"/>
                  <a:gd name="T11" fmla="*/ 6 h 18"/>
                  <a:gd name="T12" fmla="*/ 41 w 5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50" h="18">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2" name="Freeform 30"/>
              <p:cNvSpPr>
                <a:spLocks noEditPoints="1"/>
              </p:cNvSpPr>
              <p:nvPr/>
            </p:nvSpPr>
            <p:spPr bwMode="auto">
              <a:xfrm>
                <a:off x="5795" y="2707"/>
                <a:ext cx="119" cy="45"/>
              </a:xfrm>
              <a:custGeom>
                <a:avLst/>
                <a:gdLst>
                  <a:gd name="T0" fmla="*/ 8 w 50"/>
                  <a:gd name="T1" fmla="*/ 19 h 19"/>
                  <a:gd name="T2" fmla="*/ 0 w 50"/>
                  <a:gd name="T3" fmla="*/ 13 h 19"/>
                  <a:gd name="T4" fmla="*/ 2 w 50"/>
                  <a:gd name="T5" fmla="*/ 7 h 19"/>
                  <a:gd name="T6" fmla="*/ 7 w 50"/>
                  <a:gd name="T7" fmla="*/ 5 h 19"/>
                  <a:gd name="T8" fmla="*/ 41 w 50"/>
                  <a:gd name="T9" fmla="*/ 1 h 19"/>
                  <a:gd name="T10" fmla="*/ 50 w 50"/>
                  <a:gd name="T11" fmla="*/ 7 h 19"/>
                  <a:gd name="T12" fmla="*/ 48 w 50"/>
                  <a:gd name="T13" fmla="*/ 12 h 19"/>
                  <a:gd name="T14" fmla="*/ 43 w 50"/>
                  <a:gd name="T15" fmla="*/ 15 h 19"/>
                  <a:gd name="T16" fmla="*/ 9 w 50"/>
                  <a:gd name="T17" fmla="*/ 19 h 19"/>
                  <a:gd name="T18" fmla="*/ 8 w 50"/>
                  <a:gd name="T19" fmla="*/ 19 h 19"/>
                  <a:gd name="T20" fmla="*/ 42 w 50"/>
                  <a:gd name="T21" fmla="*/ 2 h 19"/>
                  <a:gd name="T22" fmla="*/ 41 w 50"/>
                  <a:gd name="T23" fmla="*/ 2 h 19"/>
                  <a:gd name="T24" fmla="*/ 7 w 50"/>
                  <a:gd name="T25" fmla="*/ 6 h 19"/>
                  <a:gd name="T26" fmla="*/ 3 w 50"/>
                  <a:gd name="T27" fmla="*/ 8 h 19"/>
                  <a:gd name="T28" fmla="*/ 1 w 50"/>
                  <a:gd name="T29" fmla="*/ 12 h 19"/>
                  <a:gd name="T30" fmla="*/ 8 w 50"/>
                  <a:gd name="T31" fmla="*/ 18 h 19"/>
                  <a:gd name="T32" fmla="*/ 43 w 50"/>
                  <a:gd name="T33" fmla="*/ 14 h 19"/>
                  <a:gd name="T34" fmla="*/ 47 w 50"/>
                  <a:gd name="T35" fmla="*/ 12 h 19"/>
                  <a:gd name="T36" fmla="*/ 49 w 50"/>
                  <a:gd name="T37" fmla="*/ 7 h 19"/>
                  <a:gd name="T38" fmla="*/ 42 w 50"/>
                  <a:gd name="T3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19">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3" name="Freeform 31"/>
              <p:cNvSpPr>
                <a:spLocks noEditPoints="1"/>
              </p:cNvSpPr>
              <p:nvPr/>
            </p:nvSpPr>
            <p:spPr bwMode="auto">
              <a:xfrm>
                <a:off x="5676" y="2752"/>
                <a:ext cx="424" cy="371"/>
              </a:xfrm>
              <a:custGeom>
                <a:avLst/>
                <a:gdLst>
                  <a:gd name="T0" fmla="*/ 153 w 178"/>
                  <a:gd name="T1" fmla="*/ 137 h 155"/>
                  <a:gd name="T2" fmla="*/ 157 w 178"/>
                  <a:gd name="T3" fmla="*/ 137 h 155"/>
                  <a:gd name="T4" fmla="*/ 165 w 178"/>
                  <a:gd name="T5" fmla="*/ 138 h 155"/>
                  <a:gd name="T6" fmla="*/ 168 w 178"/>
                  <a:gd name="T7" fmla="*/ 139 h 155"/>
                  <a:gd name="T8" fmla="*/ 176 w 178"/>
                  <a:gd name="T9" fmla="*/ 135 h 155"/>
                  <a:gd name="T10" fmla="*/ 172 w 178"/>
                  <a:gd name="T11" fmla="*/ 128 h 155"/>
                  <a:gd name="T12" fmla="*/ 166 w 178"/>
                  <a:gd name="T13" fmla="*/ 105 h 155"/>
                  <a:gd name="T14" fmla="*/ 134 w 178"/>
                  <a:gd name="T15" fmla="*/ 34 h 155"/>
                  <a:gd name="T16" fmla="*/ 95 w 178"/>
                  <a:gd name="T17" fmla="*/ 2 h 155"/>
                  <a:gd name="T18" fmla="*/ 94 w 178"/>
                  <a:gd name="T19" fmla="*/ 0 h 155"/>
                  <a:gd name="T20" fmla="*/ 58 w 178"/>
                  <a:gd name="T21" fmla="*/ 4 h 155"/>
                  <a:gd name="T22" fmla="*/ 35 w 178"/>
                  <a:gd name="T23" fmla="*/ 37 h 155"/>
                  <a:gd name="T24" fmla="*/ 21 w 178"/>
                  <a:gd name="T25" fmla="*/ 133 h 155"/>
                  <a:gd name="T26" fmla="*/ 15 w 178"/>
                  <a:gd name="T27" fmla="*/ 148 h 155"/>
                  <a:gd name="T28" fmla="*/ 15 w 178"/>
                  <a:gd name="T29" fmla="*/ 153 h 155"/>
                  <a:gd name="T30" fmla="*/ 24 w 178"/>
                  <a:gd name="T31" fmla="*/ 153 h 155"/>
                  <a:gd name="T32" fmla="*/ 36 w 178"/>
                  <a:gd name="T33" fmla="*/ 150 h 155"/>
                  <a:gd name="T34" fmla="*/ 36 w 178"/>
                  <a:gd name="T35" fmla="*/ 150 h 155"/>
                  <a:gd name="T36" fmla="*/ 36 w 178"/>
                  <a:gd name="T37" fmla="*/ 150 h 155"/>
                  <a:gd name="T38" fmla="*/ 68 w 178"/>
                  <a:gd name="T39" fmla="*/ 153 h 155"/>
                  <a:gd name="T40" fmla="*/ 153 w 178"/>
                  <a:gd name="T41" fmla="*/ 137 h 155"/>
                  <a:gd name="T42" fmla="*/ 67 w 178"/>
                  <a:gd name="T43" fmla="*/ 57 h 155"/>
                  <a:gd name="T44" fmla="*/ 81 w 178"/>
                  <a:gd name="T45" fmla="*/ 50 h 155"/>
                  <a:gd name="T46" fmla="*/ 80 w 178"/>
                  <a:gd name="T47" fmla="*/ 42 h 155"/>
                  <a:gd name="T48" fmla="*/ 86 w 178"/>
                  <a:gd name="T49" fmla="*/ 41 h 155"/>
                  <a:gd name="T50" fmla="*/ 88 w 178"/>
                  <a:gd name="T51" fmla="*/ 49 h 155"/>
                  <a:gd name="T52" fmla="*/ 102 w 178"/>
                  <a:gd name="T53" fmla="*/ 50 h 155"/>
                  <a:gd name="T54" fmla="*/ 100 w 178"/>
                  <a:gd name="T55" fmla="*/ 55 h 155"/>
                  <a:gd name="T56" fmla="*/ 75 w 178"/>
                  <a:gd name="T57" fmla="*/ 62 h 155"/>
                  <a:gd name="T58" fmla="*/ 92 w 178"/>
                  <a:gd name="T59" fmla="*/ 70 h 155"/>
                  <a:gd name="T60" fmla="*/ 106 w 178"/>
                  <a:gd name="T61" fmla="*/ 92 h 155"/>
                  <a:gd name="T62" fmla="*/ 93 w 178"/>
                  <a:gd name="T63" fmla="*/ 98 h 155"/>
                  <a:gd name="T64" fmla="*/ 94 w 178"/>
                  <a:gd name="T65" fmla="*/ 106 h 155"/>
                  <a:gd name="T66" fmla="*/ 87 w 178"/>
                  <a:gd name="T67" fmla="*/ 107 h 155"/>
                  <a:gd name="T68" fmla="*/ 86 w 178"/>
                  <a:gd name="T69" fmla="*/ 99 h 155"/>
                  <a:gd name="T70" fmla="*/ 69 w 178"/>
                  <a:gd name="T71" fmla="*/ 97 h 155"/>
                  <a:gd name="T72" fmla="*/ 70 w 178"/>
                  <a:gd name="T73" fmla="*/ 92 h 155"/>
                  <a:gd name="T74" fmla="*/ 97 w 178"/>
                  <a:gd name="T75" fmla="*/ 90 h 155"/>
                  <a:gd name="T76" fmla="*/ 93 w 178"/>
                  <a:gd name="T77" fmla="*/ 78 h 155"/>
                  <a:gd name="T78" fmla="*/ 78 w 178"/>
                  <a:gd name="T79" fmla="*/ 74 h 155"/>
                  <a:gd name="T80" fmla="*/ 67 w 178"/>
                  <a:gd name="T81" fmla="*/ 5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55">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4" name="Freeform 32"/>
              <p:cNvSpPr/>
              <p:nvPr/>
            </p:nvSpPr>
            <p:spPr bwMode="auto">
              <a:xfrm>
                <a:off x="6433" y="2606"/>
                <a:ext cx="176" cy="108"/>
              </a:xfrm>
              <a:custGeom>
                <a:avLst/>
                <a:gdLst>
                  <a:gd name="T0" fmla="*/ 21 w 74"/>
                  <a:gd name="T1" fmla="*/ 45 h 45"/>
                  <a:gd name="T2" fmla="*/ 60 w 74"/>
                  <a:gd name="T3" fmla="*/ 44 h 45"/>
                  <a:gd name="T4" fmla="*/ 74 w 74"/>
                  <a:gd name="T5" fmla="*/ 15 h 45"/>
                  <a:gd name="T6" fmla="*/ 38 w 74"/>
                  <a:gd name="T7" fmla="*/ 14 h 45"/>
                  <a:gd name="T8" fmla="*/ 23 w 74"/>
                  <a:gd name="T9" fmla="*/ 8 h 45"/>
                  <a:gd name="T10" fmla="*/ 6 w 74"/>
                  <a:gd name="T11" fmla="*/ 17 h 45"/>
                  <a:gd name="T12" fmla="*/ 21 w 7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74" h="45">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5" name="Freeform 33"/>
              <p:cNvSpPr>
                <a:spLocks noEditPoints="1"/>
              </p:cNvSpPr>
              <p:nvPr/>
            </p:nvSpPr>
            <p:spPr bwMode="auto">
              <a:xfrm>
                <a:off x="6442" y="2621"/>
                <a:ext cx="167" cy="95"/>
              </a:xfrm>
              <a:custGeom>
                <a:avLst/>
                <a:gdLst>
                  <a:gd name="T0" fmla="*/ 17 w 70"/>
                  <a:gd name="T1" fmla="*/ 40 h 40"/>
                  <a:gd name="T2" fmla="*/ 2 w 70"/>
                  <a:gd name="T3" fmla="*/ 11 h 40"/>
                  <a:gd name="T4" fmla="*/ 2 w 70"/>
                  <a:gd name="T5" fmla="*/ 2 h 40"/>
                  <a:gd name="T6" fmla="*/ 9 w 70"/>
                  <a:gd name="T7" fmla="*/ 0 h 40"/>
                  <a:gd name="T8" fmla="*/ 19 w 70"/>
                  <a:gd name="T9" fmla="*/ 1 h 40"/>
                  <a:gd name="T10" fmla="*/ 19 w 70"/>
                  <a:gd name="T11" fmla="*/ 1 h 40"/>
                  <a:gd name="T12" fmla="*/ 34 w 70"/>
                  <a:gd name="T13" fmla="*/ 8 h 40"/>
                  <a:gd name="T14" fmla="*/ 56 w 70"/>
                  <a:gd name="T15" fmla="*/ 2 h 40"/>
                  <a:gd name="T16" fmla="*/ 70 w 70"/>
                  <a:gd name="T17" fmla="*/ 9 h 40"/>
                  <a:gd name="T18" fmla="*/ 70 w 70"/>
                  <a:gd name="T19" fmla="*/ 9 h 40"/>
                  <a:gd name="T20" fmla="*/ 70 w 70"/>
                  <a:gd name="T21" fmla="*/ 10 h 40"/>
                  <a:gd name="T22" fmla="*/ 56 w 70"/>
                  <a:gd name="T23" fmla="*/ 39 h 40"/>
                  <a:gd name="T24" fmla="*/ 56 w 70"/>
                  <a:gd name="T25" fmla="*/ 39 h 40"/>
                  <a:gd name="T26" fmla="*/ 17 w 70"/>
                  <a:gd name="T27" fmla="*/ 40 h 40"/>
                  <a:gd name="T28" fmla="*/ 9 w 70"/>
                  <a:gd name="T29" fmla="*/ 1 h 40"/>
                  <a:gd name="T30" fmla="*/ 3 w 70"/>
                  <a:gd name="T31" fmla="*/ 3 h 40"/>
                  <a:gd name="T32" fmla="*/ 3 w 70"/>
                  <a:gd name="T33" fmla="*/ 11 h 40"/>
                  <a:gd name="T34" fmla="*/ 17 w 70"/>
                  <a:gd name="T35" fmla="*/ 39 h 40"/>
                  <a:gd name="T36" fmla="*/ 55 w 70"/>
                  <a:gd name="T37" fmla="*/ 38 h 40"/>
                  <a:gd name="T38" fmla="*/ 69 w 70"/>
                  <a:gd name="T39" fmla="*/ 9 h 40"/>
                  <a:gd name="T40" fmla="*/ 56 w 70"/>
                  <a:gd name="T41" fmla="*/ 4 h 40"/>
                  <a:gd name="T42" fmla="*/ 34 w 70"/>
                  <a:gd name="T43" fmla="*/ 9 h 40"/>
                  <a:gd name="T44" fmla="*/ 34 w 70"/>
                  <a:gd name="T45" fmla="*/ 9 h 40"/>
                  <a:gd name="T46" fmla="*/ 34 w 70"/>
                  <a:gd name="T47" fmla="*/ 9 h 40"/>
                  <a:gd name="T48" fmla="*/ 18 w 70"/>
                  <a:gd name="T49" fmla="*/ 2 h 40"/>
                  <a:gd name="T50" fmla="*/ 9 w 70"/>
                  <a:gd name="T5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4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6" name="Freeform 34"/>
              <p:cNvSpPr/>
              <p:nvPr/>
            </p:nvSpPr>
            <p:spPr bwMode="auto">
              <a:xfrm>
                <a:off x="6471" y="2721"/>
                <a:ext cx="114" cy="34"/>
              </a:xfrm>
              <a:custGeom>
                <a:avLst/>
                <a:gdLst>
                  <a:gd name="T0" fmla="*/ 40 w 48"/>
                  <a:gd name="T1" fmla="*/ 0 h 14"/>
                  <a:gd name="T2" fmla="*/ 6 w 48"/>
                  <a:gd name="T3" fmla="*/ 1 h 14"/>
                  <a:gd name="T4" fmla="*/ 0 w 48"/>
                  <a:gd name="T5" fmla="*/ 7 h 14"/>
                  <a:gd name="T6" fmla="*/ 7 w 48"/>
                  <a:gd name="T7" fmla="*/ 14 h 14"/>
                  <a:gd name="T8" fmla="*/ 41 w 48"/>
                  <a:gd name="T9" fmla="*/ 13 h 14"/>
                  <a:gd name="T10" fmla="*/ 48 w 48"/>
                  <a:gd name="T11" fmla="*/ 6 h 14"/>
                  <a:gd name="T12" fmla="*/ 40 w 48"/>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7" name="Freeform 35"/>
              <p:cNvSpPr>
                <a:spLocks noEditPoints="1"/>
              </p:cNvSpPr>
              <p:nvPr/>
            </p:nvSpPr>
            <p:spPr bwMode="auto">
              <a:xfrm>
                <a:off x="6468" y="2719"/>
                <a:ext cx="117" cy="36"/>
              </a:xfrm>
              <a:custGeom>
                <a:avLst/>
                <a:gdLst>
                  <a:gd name="T0" fmla="*/ 8 w 49"/>
                  <a:gd name="T1" fmla="*/ 15 h 15"/>
                  <a:gd name="T2" fmla="*/ 0 w 49"/>
                  <a:gd name="T3" fmla="*/ 8 h 15"/>
                  <a:gd name="T4" fmla="*/ 2 w 49"/>
                  <a:gd name="T5" fmla="*/ 3 h 15"/>
                  <a:gd name="T6" fmla="*/ 7 w 49"/>
                  <a:gd name="T7" fmla="*/ 1 h 15"/>
                  <a:gd name="T8" fmla="*/ 42 w 49"/>
                  <a:gd name="T9" fmla="*/ 0 h 15"/>
                  <a:gd name="T10" fmla="*/ 49 w 49"/>
                  <a:gd name="T11" fmla="*/ 7 h 15"/>
                  <a:gd name="T12" fmla="*/ 42 w 49"/>
                  <a:gd name="T13" fmla="*/ 14 h 15"/>
                  <a:gd name="T14" fmla="*/ 8 w 49"/>
                  <a:gd name="T15" fmla="*/ 15 h 15"/>
                  <a:gd name="T16" fmla="*/ 42 w 49"/>
                  <a:gd name="T17" fmla="*/ 1 h 15"/>
                  <a:gd name="T18" fmla="*/ 41 w 49"/>
                  <a:gd name="T19" fmla="*/ 1 h 15"/>
                  <a:gd name="T20" fmla="*/ 7 w 49"/>
                  <a:gd name="T21" fmla="*/ 2 h 15"/>
                  <a:gd name="T22" fmla="*/ 3 w 49"/>
                  <a:gd name="T23" fmla="*/ 4 h 15"/>
                  <a:gd name="T24" fmla="*/ 1 w 49"/>
                  <a:gd name="T25" fmla="*/ 8 h 15"/>
                  <a:gd name="T26" fmla="*/ 8 w 49"/>
                  <a:gd name="T27" fmla="*/ 14 h 15"/>
                  <a:gd name="T28" fmla="*/ 8 w 49"/>
                  <a:gd name="T29" fmla="*/ 14 h 15"/>
                  <a:gd name="T30" fmla="*/ 42 w 49"/>
                  <a:gd name="T31" fmla="*/ 13 h 15"/>
                  <a:gd name="T32" fmla="*/ 48 w 49"/>
                  <a:gd name="T33" fmla="*/ 7 h 15"/>
                  <a:gd name="T34" fmla="*/ 42 w 49"/>
                  <a:gd name="T3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15">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8" name="Freeform 36"/>
              <p:cNvSpPr>
                <a:spLocks noEditPoints="1"/>
              </p:cNvSpPr>
              <p:nvPr/>
            </p:nvSpPr>
            <p:spPr bwMode="auto">
              <a:xfrm>
                <a:off x="6335" y="2762"/>
                <a:ext cx="402" cy="354"/>
              </a:xfrm>
              <a:custGeom>
                <a:avLst/>
                <a:gdLst>
                  <a:gd name="T0" fmla="*/ 163 w 169"/>
                  <a:gd name="T1" fmla="*/ 131 h 148"/>
                  <a:gd name="T2" fmla="*/ 159 w 169"/>
                  <a:gd name="T3" fmla="*/ 108 h 148"/>
                  <a:gd name="T4" fmla="*/ 135 w 169"/>
                  <a:gd name="T5" fmla="*/ 36 h 148"/>
                  <a:gd name="T6" fmla="*/ 99 w 169"/>
                  <a:gd name="T7" fmla="*/ 2 h 148"/>
                  <a:gd name="T8" fmla="*/ 99 w 169"/>
                  <a:gd name="T9" fmla="*/ 0 h 148"/>
                  <a:gd name="T10" fmla="*/ 63 w 169"/>
                  <a:gd name="T11" fmla="*/ 1 h 148"/>
                  <a:gd name="T12" fmla="*/ 38 w 169"/>
                  <a:gd name="T13" fmla="*/ 31 h 148"/>
                  <a:gd name="T14" fmla="*/ 15 w 169"/>
                  <a:gd name="T15" fmla="*/ 124 h 148"/>
                  <a:gd name="T16" fmla="*/ 8 w 169"/>
                  <a:gd name="T17" fmla="*/ 139 h 148"/>
                  <a:gd name="T18" fmla="*/ 8 w 169"/>
                  <a:gd name="T19" fmla="*/ 139 h 148"/>
                  <a:gd name="T20" fmla="*/ 7 w 169"/>
                  <a:gd name="T21" fmla="*/ 143 h 148"/>
                  <a:gd name="T22" fmla="*/ 16 w 169"/>
                  <a:gd name="T23" fmla="*/ 144 h 148"/>
                  <a:gd name="T24" fmla="*/ 28 w 169"/>
                  <a:gd name="T25" fmla="*/ 142 h 148"/>
                  <a:gd name="T26" fmla="*/ 28 w 169"/>
                  <a:gd name="T27" fmla="*/ 142 h 148"/>
                  <a:gd name="T28" fmla="*/ 29 w 169"/>
                  <a:gd name="T29" fmla="*/ 142 h 148"/>
                  <a:gd name="T30" fmla="*/ 78 w 169"/>
                  <a:gd name="T31" fmla="*/ 148 h 148"/>
                  <a:gd name="T32" fmla="*/ 143 w 169"/>
                  <a:gd name="T33" fmla="*/ 139 h 148"/>
                  <a:gd name="T34" fmla="*/ 155 w 169"/>
                  <a:gd name="T35" fmla="*/ 141 h 148"/>
                  <a:gd name="T36" fmla="*/ 159 w 169"/>
                  <a:gd name="T37" fmla="*/ 142 h 148"/>
                  <a:gd name="T38" fmla="*/ 167 w 169"/>
                  <a:gd name="T39" fmla="*/ 138 h 148"/>
                  <a:gd name="T40" fmla="*/ 163 w 169"/>
                  <a:gd name="T41" fmla="*/ 131 h 148"/>
                  <a:gd name="T42" fmla="*/ 107 w 169"/>
                  <a:gd name="T43" fmla="*/ 101 h 148"/>
                  <a:gd name="T44" fmla="*/ 56 w 169"/>
                  <a:gd name="T45" fmla="*/ 100 h 148"/>
                  <a:gd name="T46" fmla="*/ 56 w 169"/>
                  <a:gd name="T47" fmla="*/ 96 h 148"/>
                  <a:gd name="T48" fmla="*/ 70 w 169"/>
                  <a:gd name="T49" fmla="*/ 79 h 148"/>
                  <a:gd name="T50" fmla="*/ 70 w 169"/>
                  <a:gd name="T51" fmla="*/ 73 h 148"/>
                  <a:gd name="T52" fmla="*/ 57 w 169"/>
                  <a:gd name="T53" fmla="*/ 73 h 148"/>
                  <a:gd name="T54" fmla="*/ 57 w 169"/>
                  <a:gd name="T55" fmla="*/ 67 h 148"/>
                  <a:gd name="T56" fmla="*/ 68 w 169"/>
                  <a:gd name="T57" fmla="*/ 67 h 148"/>
                  <a:gd name="T58" fmla="*/ 67 w 169"/>
                  <a:gd name="T59" fmla="*/ 57 h 148"/>
                  <a:gd name="T60" fmla="*/ 91 w 169"/>
                  <a:gd name="T61" fmla="*/ 39 h 148"/>
                  <a:gd name="T62" fmla="*/ 104 w 169"/>
                  <a:gd name="T63" fmla="*/ 41 h 148"/>
                  <a:gd name="T64" fmla="*/ 102 w 169"/>
                  <a:gd name="T65" fmla="*/ 47 h 148"/>
                  <a:gd name="T66" fmla="*/ 91 w 169"/>
                  <a:gd name="T67" fmla="*/ 45 h 148"/>
                  <a:gd name="T68" fmla="*/ 77 w 169"/>
                  <a:gd name="T69" fmla="*/ 57 h 148"/>
                  <a:gd name="T70" fmla="*/ 79 w 169"/>
                  <a:gd name="T71" fmla="*/ 67 h 148"/>
                  <a:gd name="T72" fmla="*/ 97 w 169"/>
                  <a:gd name="T73" fmla="*/ 67 h 148"/>
                  <a:gd name="T74" fmla="*/ 96 w 169"/>
                  <a:gd name="T75" fmla="*/ 73 h 148"/>
                  <a:gd name="T76" fmla="*/ 80 w 169"/>
                  <a:gd name="T77" fmla="*/ 73 h 148"/>
                  <a:gd name="T78" fmla="*/ 79 w 169"/>
                  <a:gd name="T79" fmla="*/ 83 h 148"/>
                  <a:gd name="T80" fmla="*/ 71 w 169"/>
                  <a:gd name="T81" fmla="*/ 93 h 148"/>
                  <a:gd name="T82" fmla="*/ 71 w 169"/>
                  <a:gd name="T83" fmla="*/ 94 h 148"/>
                  <a:gd name="T84" fmla="*/ 107 w 169"/>
                  <a:gd name="T85" fmla="*/ 94 h 148"/>
                  <a:gd name="T86" fmla="*/ 107 w 169"/>
                  <a:gd name="T87" fmla="*/ 10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8">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9" name="Freeform 37"/>
              <p:cNvSpPr/>
              <p:nvPr/>
            </p:nvSpPr>
            <p:spPr bwMode="auto">
              <a:xfrm>
                <a:off x="6147" y="2633"/>
                <a:ext cx="129" cy="81"/>
              </a:xfrm>
              <a:custGeom>
                <a:avLst/>
                <a:gdLst>
                  <a:gd name="T0" fmla="*/ 14 w 54"/>
                  <a:gd name="T1" fmla="*/ 34 h 34"/>
                  <a:gd name="T2" fmla="*/ 43 w 54"/>
                  <a:gd name="T3" fmla="*/ 34 h 34"/>
                  <a:gd name="T4" fmla="*/ 54 w 54"/>
                  <a:gd name="T5" fmla="*/ 13 h 34"/>
                  <a:gd name="T6" fmla="*/ 28 w 54"/>
                  <a:gd name="T7" fmla="*/ 12 h 34"/>
                  <a:gd name="T8" fmla="*/ 16 w 54"/>
                  <a:gd name="T9" fmla="*/ 6 h 34"/>
                  <a:gd name="T10" fmla="*/ 4 w 54"/>
                  <a:gd name="T11" fmla="*/ 13 h 34"/>
                  <a:gd name="T12" fmla="*/ 14 w 54"/>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54" h="3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0" name="Freeform 38"/>
              <p:cNvSpPr>
                <a:spLocks noEditPoints="1"/>
              </p:cNvSpPr>
              <p:nvPr/>
            </p:nvSpPr>
            <p:spPr bwMode="auto">
              <a:xfrm>
                <a:off x="6152" y="2642"/>
                <a:ext cx="126" cy="74"/>
              </a:xfrm>
              <a:custGeom>
                <a:avLst/>
                <a:gdLst>
                  <a:gd name="T0" fmla="*/ 12 w 53"/>
                  <a:gd name="T1" fmla="*/ 31 h 31"/>
                  <a:gd name="T2" fmla="*/ 1 w 53"/>
                  <a:gd name="T3" fmla="*/ 9 h 31"/>
                  <a:gd name="T4" fmla="*/ 2 w 53"/>
                  <a:gd name="T5" fmla="*/ 2 h 31"/>
                  <a:gd name="T6" fmla="*/ 7 w 53"/>
                  <a:gd name="T7" fmla="*/ 0 h 31"/>
                  <a:gd name="T8" fmla="*/ 15 w 53"/>
                  <a:gd name="T9" fmla="*/ 2 h 31"/>
                  <a:gd name="T10" fmla="*/ 15 w 53"/>
                  <a:gd name="T11" fmla="*/ 2 h 31"/>
                  <a:gd name="T12" fmla="*/ 25 w 53"/>
                  <a:gd name="T13" fmla="*/ 7 h 31"/>
                  <a:gd name="T14" fmla="*/ 42 w 53"/>
                  <a:gd name="T15" fmla="*/ 3 h 31"/>
                  <a:gd name="T16" fmla="*/ 53 w 53"/>
                  <a:gd name="T17" fmla="*/ 9 h 31"/>
                  <a:gd name="T18" fmla="*/ 53 w 53"/>
                  <a:gd name="T19" fmla="*/ 9 h 31"/>
                  <a:gd name="T20" fmla="*/ 53 w 53"/>
                  <a:gd name="T21" fmla="*/ 9 h 31"/>
                  <a:gd name="T22" fmla="*/ 42 w 53"/>
                  <a:gd name="T23" fmla="*/ 31 h 31"/>
                  <a:gd name="T24" fmla="*/ 42 w 53"/>
                  <a:gd name="T25" fmla="*/ 31 h 31"/>
                  <a:gd name="T26" fmla="*/ 12 w 53"/>
                  <a:gd name="T27" fmla="*/ 31 h 31"/>
                  <a:gd name="T28" fmla="*/ 7 w 53"/>
                  <a:gd name="T29" fmla="*/ 1 h 31"/>
                  <a:gd name="T30" fmla="*/ 2 w 53"/>
                  <a:gd name="T31" fmla="*/ 3 h 31"/>
                  <a:gd name="T32" fmla="*/ 2 w 53"/>
                  <a:gd name="T33" fmla="*/ 9 h 31"/>
                  <a:gd name="T34" fmla="*/ 13 w 53"/>
                  <a:gd name="T35" fmla="*/ 30 h 31"/>
                  <a:gd name="T36" fmla="*/ 41 w 53"/>
                  <a:gd name="T37" fmla="*/ 30 h 31"/>
                  <a:gd name="T38" fmla="*/ 52 w 53"/>
                  <a:gd name="T39" fmla="*/ 9 h 31"/>
                  <a:gd name="T40" fmla="*/ 42 w 53"/>
                  <a:gd name="T41" fmla="*/ 4 h 31"/>
                  <a:gd name="T42" fmla="*/ 26 w 53"/>
                  <a:gd name="T43" fmla="*/ 8 h 31"/>
                  <a:gd name="T44" fmla="*/ 26 w 53"/>
                  <a:gd name="T45" fmla="*/ 8 h 31"/>
                  <a:gd name="T46" fmla="*/ 25 w 53"/>
                  <a:gd name="T47" fmla="*/ 8 h 31"/>
                  <a:gd name="T48" fmla="*/ 14 w 53"/>
                  <a:gd name="T49" fmla="*/ 3 h 31"/>
                  <a:gd name="T50" fmla="*/ 7 w 53"/>
                  <a:gd name="T51"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31">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1" name="Freeform 39"/>
              <p:cNvSpPr/>
              <p:nvPr/>
            </p:nvSpPr>
            <p:spPr bwMode="auto">
              <a:xfrm>
                <a:off x="6171" y="2721"/>
                <a:ext cx="86" cy="24"/>
              </a:xfrm>
              <a:custGeom>
                <a:avLst/>
                <a:gdLst>
                  <a:gd name="T0" fmla="*/ 31 w 36"/>
                  <a:gd name="T1" fmla="*/ 0 h 10"/>
                  <a:gd name="T2" fmla="*/ 5 w 36"/>
                  <a:gd name="T3" fmla="*/ 0 h 10"/>
                  <a:gd name="T4" fmla="*/ 0 w 36"/>
                  <a:gd name="T5" fmla="*/ 5 h 10"/>
                  <a:gd name="T6" fmla="*/ 5 w 36"/>
                  <a:gd name="T7" fmla="*/ 10 h 10"/>
                  <a:gd name="T8" fmla="*/ 31 w 36"/>
                  <a:gd name="T9" fmla="*/ 10 h 10"/>
                  <a:gd name="T10" fmla="*/ 36 w 36"/>
                  <a:gd name="T11" fmla="*/ 5 h 10"/>
                  <a:gd name="T12" fmla="*/ 31 w 3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6" h="10">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2" name="Freeform 40"/>
              <p:cNvSpPr>
                <a:spLocks noEditPoints="1"/>
              </p:cNvSpPr>
              <p:nvPr/>
            </p:nvSpPr>
            <p:spPr bwMode="auto">
              <a:xfrm>
                <a:off x="6171" y="2719"/>
                <a:ext cx="86" cy="26"/>
              </a:xfrm>
              <a:custGeom>
                <a:avLst/>
                <a:gdLst>
                  <a:gd name="T0" fmla="*/ 5 w 36"/>
                  <a:gd name="T1" fmla="*/ 11 h 11"/>
                  <a:gd name="T2" fmla="*/ 0 w 36"/>
                  <a:gd name="T3" fmla="*/ 6 h 11"/>
                  <a:gd name="T4" fmla="*/ 1 w 36"/>
                  <a:gd name="T5" fmla="*/ 2 h 11"/>
                  <a:gd name="T6" fmla="*/ 5 w 36"/>
                  <a:gd name="T7" fmla="*/ 0 h 11"/>
                  <a:gd name="T8" fmla="*/ 31 w 36"/>
                  <a:gd name="T9" fmla="*/ 0 h 11"/>
                  <a:gd name="T10" fmla="*/ 36 w 36"/>
                  <a:gd name="T11" fmla="*/ 6 h 11"/>
                  <a:gd name="T12" fmla="*/ 31 w 36"/>
                  <a:gd name="T13" fmla="*/ 11 h 11"/>
                  <a:gd name="T14" fmla="*/ 5 w 36"/>
                  <a:gd name="T15" fmla="*/ 11 h 11"/>
                  <a:gd name="T16" fmla="*/ 31 w 36"/>
                  <a:gd name="T17" fmla="*/ 1 h 11"/>
                  <a:gd name="T18" fmla="*/ 5 w 36"/>
                  <a:gd name="T19" fmla="*/ 1 h 11"/>
                  <a:gd name="T20" fmla="*/ 2 w 36"/>
                  <a:gd name="T21" fmla="*/ 3 h 11"/>
                  <a:gd name="T22" fmla="*/ 1 w 36"/>
                  <a:gd name="T23" fmla="*/ 6 h 11"/>
                  <a:gd name="T24" fmla="*/ 5 w 36"/>
                  <a:gd name="T25" fmla="*/ 10 h 11"/>
                  <a:gd name="T26" fmla="*/ 5 w 36"/>
                  <a:gd name="T27" fmla="*/ 11 h 11"/>
                  <a:gd name="T28" fmla="*/ 5 w 36"/>
                  <a:gd name="T29" fmla="*/ 10 h 11"/>
                  <a:gd name="T30" fmla="*/ 31 w 36"/>
                  <a:gd name="T31" fmla="*/ 10 h 11"/>
                  <a:gd name="T32" fmla="*/ 35 w 36"/>
                  <a:gd name="T33" fmla="*/ 6 h 11"/>
                  <a:gd name="T34" fmla="*/ 31 w 36"/>
                  <a:gd name="T3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1">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3" name="Freeform 41"/>
              <p:cNvSpPr>
                <a:spLocks noEditPoints="1"/>
              </p:cNvSpPr>
              <p:nvPr/>
            </p:nvSpPr>
            <p:spPr bwMode="auto">
              <a:xfrm>
                <a:off x="6066" y="2752"/>
                <a:ext cx="300" cy="264"/>
              </a:xfrm>
              <a:custGeom>
                <a:avLst/>
                <a:gdLst>
                  <a:gd name="T0" fmla="*/ 120 w 126"/>
                  <a:gd name="T1" fmla="*/ 99 h 110"/>
                  <a:gd name="T2" fmla="*/ 118 w 126"/>
                  <a:gd name="T3" fmla="*/ 82 h 110"/>
                  <a:gd name="T4" fmla="*/ 101 w 126"/>
                  <a:gd name="T5" fmla="*/ 28 h 110"/>
                  <a:gd name="T6" fmla="*/ 76 w 126"/>
                  <a:gd name="T7" fmla="*/ 2 h 110"/>
                  <a:gd name="T8" fmla="*/ 75 w 126"/>
                  <a:gd name="T9" fmla="*/ 0 h 110"/>
                  <a:gd name="T10" fmla="*/ 48 w 126"/>
                  <a:gd name="T11" fmla="*/ 0 h 110"/>
                  <a:gd name="T12" fmla="*/ 29 w 126"/>
                  <a:gd name="T13" fmla="*/ 22 h 110"/>
                  <a:gd name="T14" fmla="*/ 10 w 126"/>
                  <a:gd name="T15" fmla="*/ 91 h 110"/>
                  <a:gd name="T16" fmla="*/ 4 w 126"/>
                  <a:gd name="T17" fmla="*/ 102 h 110"/>
                  <a:gd name="T18" fmla="*/ 4 w 126"/>
                  <a:gd name="T19" fmla="*/ 105 h 110"/>
                  <a:gd name="T20" fmla="*/ 10 w 126"/>
                  <a:gd name="T21" fmla="*/ 106 h 110"/>
                  <a:gd name="T22" fmla="*/ 19 w 126"/>
                  <a:gd name="T23" fmla="*/ 105 h 110"/>
                  <a:gd name="T24" fmla="*/ 19 w 126"/>
                  <a:gd name="T25" fmla="*/ 105 h 110"/>
                  <a:gd name="T26" fmla="*/ 20 w 126"/>
                  <a:gd name="T27" fmla="*/ 105 h 110"/>
                  <a:gd name="T28" fmla="*/ 61 w 126"/>
                  <a:gd name="T29" fmla="*/ 110 h 110"/>
                  <a:gd name="T30" fmla="*/ 105 w 126"/>
                  <a:gd name="T31" fmla="*/ 104 h 110"/>
                  <a:gd name="T32" fmla="*/ 107 w 126"/>
                  <a:gd name="T33" fmla="*/ 104 h 110"/>
                  <a:gd name="T34" fmla="*/ 114 w 126"/>
                  <a:gd name="T35" fmla="*/ 106 h 110"/>
                  <a:gd name="T36" fmla="*/ 118 w 126"/>
                  <a:gd name="T37" fmla="*/ 107 h 110"/>
                  <a:gd name="T38" fmla="*/ 123 w 126"/>
                  <a:gd name="T39" fmla="*/ 104 h 110"/>
                  <a:gd name="T40" fmla="*/ 120 w 126"/>
                  <a:gd name="T41" fmla="*/ 99 h 110"/>
                  <a:gd name="T42" fmla="*/ 81 w 126"/>
                  <a:gd name="T43" fmla="*/ 55 h 110"/>
                  <a:gd name="T44" fmla="*/ 81 w 126"/>
                  <a:gd name="T45" fmla="*/ 58 h 110"/>
                  <a:gd name="T46" fmla="*/ 53 w 126"/>
                  <a:gd name="T47" fmla="*/ 57 h 110"/>
                  <a:gd name="T48" fmla="*/ 53 w 126"/>
                  <a:gd name="T49" fmla="*/ 62 h 110"/>
                  <a:gd name="T50" fmla="*/ 81 w 126"/>
                  <a:gd name="T51" fmla="*/ 62 h 110"/>
                  <a:gd name="T52" fmla="*/ 81 w 126"/>
                  <a:gd name="T53" fmla="*/ 66 h 110"/>
                  <a:gd name="T54" fmla="*/ 53 w 126"/>
                  <a:gd name="T55" fmla="*/ 65 h 110"/>
                  <a:gd name="T56" fmla="*/ 67 w 126"/>
                  <a:gd name="T57" fmla="*/ 80 h 110"/>
                  <a:gd name="T58" fmla="*/ 83 w 126"/>
                  <a:gd name="T59" fmla="*/ 78 h 110"/>
                  <a:gd name="T60" fmla="*/ 85 w 126"/>
                  <a:gd name="T61" fmla="*/ 83 h 110"/>
                  <a:gd name="T62" fmla="*/ 54 w 126"/>
                  <a:gd name="T63" fmla="*/ 81 h 110"/>
                  <a:gd name="T64" fmla="*/ 45 w 126"/>
                  <a:gd name="T65" fmla="*/ 65 h 110"/>
                  <a:gd name="T66" fmla="*/ 38 w 126"/>
                  <a:gd name="T67" fmla="*/ 65 h 110"/>
                  <a:gd name="T68" fmla="*/ 39 w 126"/>
                  <a:gd name="T69" fmla="*/ 61 h 110"/>
                  <a:gd name="T70" fmla="*/ 44 w 126"/>
                  <a:gd name="T71" fmla="*/ 61 h 110"/>
                  <a:gd name="T72" fmla="*/ 45 w 126"/>
                  <a:gd name="T73" fmla="*/ 58 h 110"/>
                  <a:gd name="T74" fmla="*/ 39 w 126"/>
                  <a:gd name="T75" fmla="*/ 57 h 110"/>
                  <a:gd name="T76" fmla="*/ 39 w 126"/>
                  <a:gd name="T77" fmla="*/ 53 h 110"/>
                  <a:gd name="T78" fmla="*/ 45 w 126"/>
                  <a:gd name="T79" fmla="*/ 53 h 110"/>
                  <a:gd name="T80" fmla="*/ 67 w 126"/>
                  <a:gd name="T81" fmla="*/ 35 h 110"/>
                  <a:gd name="T82" fmla="*/ 86 w 126"/>
                  <a:gd name="T83" fmla="*/ 38 h 110"/>
                  <a:gd name="T84" fmla="*/ 83 w 126"/>
                  <a:gd name="T85" fmla="*/ 43 h 110"/>
                  <a:gd name="T86" fmla="*/ 54 w 126"/>
                  <a:gd name="T87" fmla="*/ 54 h 110"/>
                  <a:gd name="T88" fmla="*/ 81 w 126"/>
                  <a:gd name="T89"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 h="110">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124" name="组合 123"/>
          <p:cNvGrpSpPr/>
          <p:nvPr/>
        </p:nvGrpSpPr>
        <p:grpSpPr>
          <a:xfrm>
            <a:off x="8953679" y="3285017"/>
            <a:ext cx="1981588" cy="2920324"/>
            <a:chOff x="8952514" y="3285778"/>
            <a:chExt cx="1981330" cy="2921000"/>
          </a:xfrm>
        </p:grpSpPr>
        <p:sp>
          <p:nvSpPr>
            <p:cNvPr id="125" name="任意多边形 124"/>
            <p:cNvSpPr/>
            <p:nvPr/>
          </p:nvSpPr>
          <p:spPr>
            <a:xfrm>
              <a:off x="8952644" y="3285778"/>
              <a:ext cx="1981200" cy="2921000"/>
            </a:xfrm>
            <a:custGeom>
              <a:avLst/>
              <a:gdLst>
                <a:gd name="connsiteX0" fmla="*/ 152414 w 1981200"/>
                <a:gd name="connsiteY0" fmla="*/ 0 h 2921000"/>
                <a:gd name="connsiteX1" fmla="*/ 1828786 w 1981200"/>
                <a:gd name="connsiteY1" fmla="*/ 0 h 2921000"/>
                <a:gd name="connsiteX2" fmla="*/ 1981200 w 1981200"/>
                <a:gd name="connsiteY2" fmla="*/ 152414 h 2921000"/>
                <a:gd name="connsiteX3" fmla="*/ 1981200 w 1981200"/>
                <a:gd name="connsiteY3" fmla="*/ 937260 h 2921000"/>
                <a:gd name="connsiteX4" fmla="*/ 1978660 w 1981200"/>
                <a:gd name="connsiteY4" fmla="*/ 937260 h 2921000"/>
                <a:gd name="connsiteX5" fmla="*/ 1978660 w 1981200"/>
                <a:gd name="connsiteY5" fmla="*/ 2079864 h 2921000"/>
                <a:gd name="connsiteX6" fmla="*/ 1981200 w 1981200"/>
                <a:gd name="connsiteY6" fmla="*/ 2079864 h 2921000"/>
                <a:gd name="connsiteX7" fmla="*/ 1981200 w 1981200"/>
                <a:gd name="connsiteY7" fmla="*/ 2768586 h 2921000"/>
                <a:gd name="connsiteX8" fmla="*/ 1828786 w 1981200"/>
                <a:gd name="connsiteY8" fmla="*/ 2921000 h 2921000"/>
                <a:gd name="connsiteX9" fmla="*/ 152414 w 1981200"/>
                <a:gd name="connsiteY9" fmla="*/ 2921000 h 2921000"/>
                <a:gd name="connsiteX10" fmla="*/ 0 w 1981200"/>
                <a:gd name="connsiteY10" fmla="*/ 2768586 h 2921000"/>
                <a:gd name="connsiteX11" fmla="*/ 0 w 1981200"/>
                <a:gd name="connsiteY11" fmla="*/ 152414 h 2921000"/>
                <a:gd name="connsiteX12" fmla="*/ 152414 w 1981200"/>
                <a:gd name="connsiteY12" fmla="*/ 0 h 2921000"/>
                <a:gd name="connsiteX0-1" fmla="*/ 152414 w 1981200"/>
                <a:gd name="connsiteY0-2" fmla="*/ 0 h 2921000"/>
                <a:gd name="connsiteX1-3" fmla="*/ 1828786 w 1981200"/>
                <a:gd name="connsiteY1-4" fmla="*/ 0 h 2921000"/>
                <a:gd name="connsiteX2-5" fmla="*/ 1981200 w 1981200"/>
                <a:gd name="connsiteY2-6" fmla="*/ 152414 h 2921000"/>
                <a:gd name="connsiteX3-7" fmla="*/ 1981200 w 1981200"/>
                <a:gd name="connsiteY3-8" fmla="*/ 937260 h 2921000"/>
                <a:gd name="connsiteX4-9" fmla="*/ 1978660 w 1981200"/>
                <a:gd name="connsiteY4-10" fmla="*/ 2079864 h 2921000"/>
                <a:gd name="connsiteX5-11" fmla="*/ 1981200 w 1981200"/>
                <a:gd name="connsiteY5-12" fmla="*/ 2079864 h 2921000"/>
                <a:gd name="connsiteX6-13" fmla="*/ 1981200 w 1981200"/>
                <a:gd name="connsiteY6-14" fmla="*/ 2768586 h 2921000"/>
                <a:gd name="connsiteX7-15" fmla="*/ 1828786 w 1981200"/>
                <a:gd name="connsiteY7-16" fmla="*/ 2921000 h 2921000"/>
                <a:gd name="connsiteX8-17" fmla="*/ 152414 w 1981200"/>
                <a:gd name="connsiteY8-18" fmla="*/ 2921000 h 2921000"/>
                <a:gd name="connsiteX9-19" fmla="*/ 0 w 1981200"/>
                <a:gd name="connsiteY9-20" fmla="*/ 2768586 h 2921000"/>
                <a:gd name="connsiteX10-21" fmla="*/ 0 w 1981200"/>
                <a:gd name="connsiteY10-22" fmla="*/ 152414 h 2921000"/>
                <a:gd name="connsiteX11-23" fmla="*/ 152414 w 1981200"/>
                <a:gd name="connsiteY11-24" fmla="*/ 0 h 2921000"/>
                <a:gd name="connsiteX0-25" fmla="*/ 152414 w 1981200"/>
                <a:gd name="connsiteY0-26" fmla="*/ 0 h 2921000"/>
                <a:gd name="connsiteX1-27" fmla="*/ 1828786 w 1981200"/>
                <a:gd name="connsiteY1-28" fmla="*/ 0 h 2921000"/>
                <a:gd name="connsiteX2-29" fmla="*/ 1981200 w 1981200"/>
                <a:gd name="connsiteY2-30" fmla="*/ 152414 h 2921000"/>
                <a:gd name="connsiteX3-31" fmla="*/ 1981200 w 1981200"/>
                <a:gd name="connsiteY3-32" fmla="*/ 937260 h 2921000"/>
                <a:gd name="connsiteX4-33" fmla="*/ 1978660 w 1981200"/>
                <a:gd name="connsiteY4-34" fmla="*/ 2079864 h 2921000"/>
                <a:gd name="connsiteX5-35" fmla="*/ 1981200 w 1981200"/>
                <a:gd name="connsiteY5-36" fmla="*/ 2768586 h 2921000"/>
                <a:gd name="connsiteX6-37" fmla="*/ 1828786 w 1981200"/>
                <a:gd name="connsiteY6-38" fmla="*/ 2921000 h 2921000"/>
                <a:gd name="connsiteX7-39" fmla="*/ 152414 w 1981200"/>
                <a:gd name="connsiteY7-40" fmla="*/ 2921000 h 2921000"/>
                <a:gd name="connsiteX8-41" fmla="*/ 0 w 1981200"/>
                <a:gd name="connsiteY8-42" fmla="*/ 2768586 h 2921000"/>
                <a:gd name="connsiteX9-43" fmla="*/ 0 w 1981200"/>
                <a:gd name="connsiteY9-44" fmla="*/ 152414 h 2921000"/>
                <a:gd name="connsiteX10-45" fmla="*/ 152414 w 1981200"/>
                <a:gd name="connsiteY10-46" fmla="*/ 0 h 2921000"/>
                <a:gd name="connsiteX0-47" fmla="*/ 152414 w 1992489"/>
                <a:gd name="connsiteY0-48" fmla="*/ 0 h 2921000"/>
                <a:gd name="connsiteX1-49" fmla="*/ 1828786 w 1992489"/>
                <a:gd name="connsiteY1-50" fmla="*/ 0 h 2921000"/>
                <a:gd name="connsiteX2-51" fmla="*/ 1981200 w 1992489"/>
                <a:gd name="connsiteY2-52" fmla="*/ 152414 h 2921000"/>
                <a:gd name="connsiteX3-53" fmla="*/ 1981200 w 1992489"/>
                <a:gd name="connsiteY3-54" fmla="*/ 937260 h 2921000"/>
                <a:gd name="connsiteX4-55" fmla="*/ 1981200 w 1992489"/>
                <a:gd name="connsiteY4-56" fmla="*/ 2768586 h 2921000"/>
                <a:gd name="connsiteX5-57" fmla="*/ 1828786 w 1992489"/>
                <a:gd name="connsiteY5-58" fmla="*/ 2921000 h 2921000"/>
                <a:gd name="connsiteX6-59" fmla="*/ 152414 w 1992489"/>
                <a:gd name="connsiteY6-60" fmla="*/ 2921000 h 2921000"/>
                <a:gd name="connsiteX7-61" fmla="*/ 0 w 1992489"/>
                <a:gd name="connsiteY7-62" fmla="*/ 2768586 h 2921000"/>
                <a:gd name="connsiteX8-63" fmla="*/ 0 w 1992489"/>
                <a:gd name="connsiteY8-64" fmla="*/ 152414 h 2921000"/>
                <a:gd name="connsiteX9-65" fmla="*/ 152414 w 1992489"/>
                <a:gd name="connsiteY9-66" fmla="*/ 0 h 2921000"/>
                <a:gd name="connsiteX0-67" fmla="*/ 152414 w 1981200"/>
                <a:gd name="connsiteY0-68" fmla="*/ 0 h 2921000"/>
                <a:gd name="connsiteX1-69" fmla="*/ 1828786 w 1981200"/>
                <a:gd name="connsiteY1-70" fmla="*/ 0 h 2921000"/>
                <a:gd name="connsiteX2-71" fmla="*/ 1981200 w 1981200"/>
                <a:gd name="connsiteY2-72" fmla="*/ 152414 h 2921000"/>
                <a:gd name="connsiteX3-73" fmla="*/ 1981200 w 1981200"/>
                <a:gd name="connsiteY3-74" fmla="*/ 2768586 h 2921000"/>
                <a:gd name="connsiteX4-75" fmla="*/ 1828786 w 1981200"/>
                <a:gd name="connsiteY4-76" fmla="*/ 2921000 h 2921000"/>
                <a:gd name="connsiteX5-77" fmla="*/ 152414 w 1981200"/>
                <a:gd name="connsiteY5-78" fmla="*/ 2921000 h 2921000"/>
                <a:gd name="connsiteX6-79" fmla="*/ 0 w 1981200"/>
                <a:gd name="connsiteY6-80" fmla="*/ 2768586 h 2921000"/>
                <a:gd name="connsiteX7-81" fmla="*/ 0 w 1981200"/>
                <a:gd name="connsiteY7-82" fmla="*/ 152414 h 2921000"/>
                <a:gd name="connsiteX8-83" fmla="*/ 152414 w 1981200"/>
                <a:gd name="connsiteY8-84" fmla="*/ 0 h 2921000"/>
              </a:gdLst>
              <a:ahLst/>
              <a:cxnLst>
                <a:cxn ang="0">
                  <a:pos x="connsiteX0-67" y="connsiteY0-68"/>
                </a:cxn>
                <a:cxn ang="0">
                  <a:pos x="connsiteX1-69" y="connsiteY1-70"/>
                </a:cxn>
                <a:cxn ang="0">
                  <a:pos x="connsiteX2-71" y="connsiteY2-72"/>
                </a:cxn>
                <a:cxn ang="0">
                  <a:pos x="connsiteX3-73" y="connsiteY3-74"/>
                </a:cxn>
                <a:cxn ang="0">
                  <a:pos x="connsiteX4-75" y="connsiteY4-76"/>
                </a:cxn>
                <a:cxn ang="0">
                  <a:pos x="connsiteX5-77" y="connsiteY5-78"/>
                </a:cxn>
                <a:cxn ang="0">
                  <a:pos x="connsiteX6-79" y="connsiteY6-80"/>
                </a:cxn>
                <a:cxn ang="0">
                  <a:pos x="connsiteX7-81" y="connsiteY7-82"/>
                </a:cxn>
                <a:cxn ang="0">
                  <a:pos x="connsiteX8-83" y="connsiteY8-84"/>
                </a:cxn>
              </a:cxnLst>
              <a:rect l="l" t="t" r="r" b="b"/>
              <a:pathLst>
                <a:path w="1981200" h="2921000">
                  <a:moveTo>
                    <a:pt x="152414" y="0"/>
                  </a:moveTo>
                  <a:lnTo>
                    <a:pt x="1828786" y="0"/>
                  </a:lnTo>
                  <a:cubicBezTo>
                    <a:pt x="1912962" y="0"/>
                    <a:pt x="1981200" y="68238"/>
                    <a:pt x="1981200" y="152414"/>
                  </a:cubicBezTo>
                  <a:lnTo>
                    <a:pt x="1981200" y="2768586"/>
                  </a:lnTo>
                  <a:cubicBezTo>
                    <a:pt x="1981200" y="2852762"/>
                    <a:pt x="1912962" y="2921000"/>
                    <a:pt x="1828786" y="2921000"/>
                  </a:cubicBezTo>
                  <a:lnTo>
                    <a:pt x="152414" y="2921000"/>
                  </a:lnTo>
                  <a:cubicBezTo>
                    <a:pt x="68238" y="2921000"/>
                    <a:pt x="0" y="2852762"/>
                    <a:pt x="0" y="2768586"/>
                  </a:cubicBezTo>
                  <a:lnTo>
                    <a:pt x="0" y="152414"/>
                  </a:lnTo>
                  <a:cubicBezTo>
                    <a:pt x="0" y="68238"/>
                    <a:pt x="68238" y="0"/>
                    <a:pt x="152414" y="0"/>
                  </a:cubicBezTo>
                  <a:close/>
                </a:path>
              </a:pathLst>
            </a:custGeom>
            <a:gradFill>
              <a:gsLst>
                <a:gs pos="0">
                  <a:sysClr val="window" lastClr="FFFFFF"/>
                </a:gs>
                <a:gs pos="100000">
                  <a:sysClr val="window" lastClr="FFFFFF">
                    <a:lumMod val="75000"/>
                  </a:sysClr>
                </a:gs>
              </a:gsLst>
              <a:lin ang="2700000" scaled="1"/>
            </a:gradFill>
            <a:ln w="25400" cap="flat" cmpd="sng" algn="ctr">
              <a:noFill/>
              <a:prstDash val="solid"/>
            </a:ln>
            <a:effectLst>
              <a:outerShdw blurRad="101600" dist="50800" dir="2700000" algn="tl" rotWithShape="0">
                <a:prstClr val="black">
                  <a:alpha val="40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26" name="任意多边形 125"/>
            <p:cNvSpPr/>
            <p:nvPr/>
          </p:nvSpPr>
          <p:spPr>
            <a:xfrm>
              <a:off x="8952514" y="3285778"/>
              <a:ext cx="1981200" cy="2921000"/>
            </a:xfrm>
            <a:custGeom>
              <a:avLst/>
              <a:gdLst>
                <a:gd name="connsiteX0" fmla="*/ 152414 w 1981200"/>
                <a:gd name="connsiteY0" fmla="*/ 0 h 2921000"/>
                <a:gd name="connsiteX1" fmla="*/ 1828786 w 1981200"/>
                <a:gd name="connsiteY1" fmla="*/ 0 h 2921000"/>
                <a:gd name="connsiteX2" fmla="*/ 1981200 w 1981200"/>
                <a:gd name="connsiteY2" fmla="*/ 152414 h 2921000"/>
                <a:gd name="connsiteX3" fmla="*/ 1981200 w 1981200"/>
                <a:gd name="connsiteY3" fmla="*/ 676023 h 2921000"/>
                <a:gd name="connsiteX4" fmla="*/ 1978660 w 1981200"/>
                <a:gd name="connsiteY4" fmla="*/ 676023 h 2921000"/>
                <a:gd name="connsiteX5" fmla="*/ 1978660 w 1981200"/>
                <a:gd name="connsiteY5" fmla="*/ 2207260 h 2921000"/>
                <a:gd name="connsiteX6" fmla="*/ 1981200 w 1981200"/>
                <a:gd name="connsiteY6" fmla="*/ 2207260 h 2921000"/>
                <a:gd name="connsiteX7" fmla="*/ 1981200 w 1981200"/>
                <a:gd name="connsiteY7" fmla="*/ 2768586 h 2921000"/>
                <a:gd name="connsiteX8" fmla="*/ 1828786 w 1981200"/>
                <a:gd name="connsiteY8" fmla="*/ 2921000 h 2921000"/>
                <a:gd name="connsiteX9" fmla="*/ 152414 w 1981200"/>
                <a:gd name="connsiteY9" fmla="*/ 2921000 h 2921000"/>
                <a:gd name="connsiteX10" fmla="*/ 0 w 1981200"/>
                <a:gd name="connsiteY10" fmla="*/ 2768586 h 2921000"/>
                <a:gd name="connsiteX11" fmla="*/ 0 w 1981200"/>
                <a:gd name="connsiteY11" fmla="*/ 152414 h 2921000"/>
                <a:gd name="connsiteX12" fmla="*/ 152414 w 1981200"/>
                <a:gd name="connsiteY12" fmla="*/ 0 h 292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81200" h="2921000">
                  <a:moveTo>
                    <a:pt x="152414" y="0"/>
                  </a:moveTo>
                  <a:lnTo>
                    <a:pt x="1828786" y="0"/>
                  </a:lnTo>
                  <a:cubicBezTo>
                    <a:pt x="1912962" y="0"/>
                    <a:pt x="1981200" y="68238"/>
                    <a:pt x="1981200" y="152414"/>
                  </a:cubicBezTo>
                  <a:lnTo>
                    <a:pt x="1981200" y="676023"/>
                  </a:lnTo>
                  <a:lnTo>
                    <a:pt x="1978660" y="676023"/>
                  </a:lnTo>
                  <a:lnTo>
                    <a:pt x="1978660" y="2207260"/>
                  </a:lnTo>
                  <a:lnTo>
                    <a:pt x="1981200" y="2207260"/>
                  </a:lnTo>
                  <a:lnTo>
                    <a:pt x="1981200" y="2768586"/>
                  </a:lnTo>
                  <a:cubicBezTo>
                    <a:pt x="1981200" y="2852762"/>
                    <a:pt x="1912962" y="2921000"/>
                    <a:pt x="1828786" y="2921000"/>
                  </a:cubicBezTo>
                  <a:lnTo>
                    <a:pt x="152414" y="2921000"/>
                  </a:lnTo>
                  <a:cubicBezTo>
                    <a:pt x="68238" y="2921000"/>
                    <a:pt x="0" y="2852762"/>
                    <a:pt x="0" y="2768586"/>
                  </a:cubicBezTo>
                  <a:lnTo>
                    <a:pt x="0" y="152414"/>
                  </a:lnTo>
                  <a:cubicBezTo>
                    <a:pt x="0" y="68238"/>
                    <a:pt x="68238" y="0"/>
                    <a:pt x="152414" y="0"/>
                  </a:cubicBezTo>
                  <a:close/>
                </a:path>
              </a:pathLst>
            </a:custGeom>
            <a:gradFill>
              <a:gsLst>
                <a:gs pos="100000">
                  <a:sysClr val="window" lastClr="FFFFFF">
                    <a:lumMod val="96000"/>
                  </a:sysClr>
                </a:gs>
                <a:gs pos="0">
                  <a:sysClr val="window" lastClr="FFFFFF">
                    <a:lumMod val="86000"/>
                  </a:sysClr>
                </a:gs>
              </a:gsLst>
              <a:lin ang="2700000" scaled="1"/>
            </a:gradFill>
            <a:ln w="25400" cap="flat" cmpd="sng" algn="ctr">
              <a:noFill/>
              <a:prstDash val="solid"/>
            </a:ln>
            <a:effectLst>
              <a:softEdge rad="25400"/>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grpSp>
      <p:grpSp>
        <p:nvGrpSpPr>
          <p:cNvPr id="127" name="组合 126"/>
          <p:cNvGrpSpPr/>
          <p:nvPr/>
        </p:nvGrpSpPr>
        <p:grpSpPr>
          <a:xfrm>
            <a:off x="6364802" y="3285017"/>
            <a:ext cx="2179789" cy="2920324"/>
            <a:chOff x="6363973" y="3285778"/>
            <a:chExt cx="2179505" cy="2921000"/>
          </a:xfrm>
        </p:grpSpPr>
        <p:sp>
          <p:nvSpPr>
            <p:cNvPr id="128" name="任意多边形 127"/>
            <p:cNvSpPr/>
            <p:nvPr/>
          </p:nvSpPr>
          <p:spPr>
            <a:xfrm>
              <a:off x="6363973" y="3285778"/>
              <a:ext cx="2179505" cy="2921000"/>
            </a:xfrm>
            <a:custGeom>
              <a:avLst/>
              <a:gdLst>
                <a:gd name="connsiteX0" fmla="*/ 152414 w 2179505"/>
                <a:gd name="connsiteY0" fmla="*/ 0 h 2921000"/>
                <a:gd name="connsiteX1" fmla="*/ 1828786 w 2179505"/>
                <a:gd name="connsiteY1" fmla="*/ 0 h 2921000"/>
                <a:gd name="connsiteX2" fmla="*/ 1981200 w 2179505"/>
                <a:gd name="connsiteY2" fmla="*/ 152414 h 2921000"/>
                <a:gd name="connsiteX3" fmla="*/ 1981200 w 2179505"/>
                <a:gd name="connsiteY3" fmla="*/ 1201899 h 2921000"/>
                <a:gd name="connsiteX4" fmla="*/ 2179505 w 2179505"/>
                <a:gd name="connsiteY4" fmla="*/ 1460501 h 2921000"/>
                <a:gd name="connsiteX5" fmla="*/ 1981200 w 2179505"/>
                <a:gd name="connsiteY5" fmla="*/ 1719102 h 2921000"/>
                <a:gd name="connsiteX6" fmla="*/ 1981200 w 2179505"/>
                <a:gd name="connsiteY6" fmla="*/ 2768586 h 2921000"/>
                <a:gd name="connsiteX7" fmla="*/ 1828786 w 2179505"/>
                <a:gd name="connsiteY7" fmla="*/ 2921000 h 2921000"/>
                <a:gd name="connsiteX8" fmla="*/ 152414 w 2179505"/>
                <a:gd name="connsiteY8" fmla="*/ 2921000 h 2921000"/>
                <a:gd name="connsiteX9" fmla="*/ 0 w 2179505"/>
                <a:gd name="connsiteY9" fmla="*/ 2768586 h 2921000"/>
                <a:gd name="connsiteX10" fmla="*/ 0 w 2179505"/>
                <a:gd name="connsiteY10" fmla="*/ 152414 h 2921000"/>
                <a:gd name="connsiteX11" fmla="*/ 152414 w 2179505"/>
                <a:gd name="connsiteY11" fmla="*/ 0 h 292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9505" h="2921000">
                  <a:moveTo>
                    <a:pt x="152414" y="0"/>
                  </a:moveTo>
                  <a:lnTo>
                    <a:pt x="1828786" y="0"/>
                  </a:lnTo>
                  <a:cubicBezTo>
                    <a:pt x="1912962" y="0"/>
                    <a:pt x="1981200" y="68238"/>
                    <a:pt x="1981200" y="152414"/>
                  </a:cubicBezTo>
                  <a:lnTo>
                    <a:pt x="1981200" y="1201899"/>
                  </a:lnTo>
                  <a:lnTo>
                    <a:pt x="2179505" y="1460501"/>
                  </a:lnTo>
                  <a:lnTo>
                    <a:pt x="1981200" y="1719102"/>
                  </a:lnTo>
                  <a:lnTo>
                    <a:pt x="1981200" y="2768586"/>
                  </a:lnTo>
                  <a:cubicBezTo>
                    <a:pt x="1981200" y="2852762"/>
                    <a:pt x="1912962" y="2921000"/>
                    <a:pt x="1828786" y="2921000"/>
                  </a:cubicBezTo>
                  <a:lnTo>
                    <a:pt x="152414" y="2921000"/>
                  </a:lnTo>
                  <a:cubicBezTo>
                    <a:pt x="68238" y="2921000"/>
                    <a:pt x="0" y="2852762"/>
                    <a:pt x="0" y="2768586"/>
                  </a:cubicBezTo>
                  <a:lnTo>
                    <a:pt x="0" y="152414"/>
                  </a:lnTo>
                  <a:cubicBezTo>
                    <a:pt x="0" y="68238"/>
                    <a:pt x="68238" y="0"/>
                    <a:pt x="152414" y="0"/>
                  </a:cubicBezTo>
                  <a:close/>
                </a:path>
              </a:pathLst>
            </a:custGeom>
            <a:gradFill>
              <a:gsLst>
                <a:gs pos="0">
                  <a:sysClr val="window" lastClr="FFFFFF"/>
                </a:gs>
                <a:gs pos="100000">
                  <a:sysClr val="window" lastClr="FFFFFF">
                    <a:lumMod val="75000"/>
                  </a:sysClr>
                </a:gs>
              </a:gsLst>
              <a:lin ang="2700000" scaled="1"/>
            </a:gradFill>
            <a:ln w="25400" cap="flat" cmpd="sng" algn="ctr">
              <a:noFill/>
              <a:prstDash val="solid"/>
            </a:ln>
            <a:effectLst>
              <a:outerShdw blurRad="101600" dist="50800" dir="2700000" algn="tl" rotWithShape="0">
                <a:prstClr val="black">
                  <a:alpha val="40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29" name="任意多边形 128"/>
            <p:cNvSpPr/>
            <p:nvPr/>
          </p:nvSpPr>
          <p:spPr>
            <a:xfrm>
              <a:off x="6363973" y="3285778"/>
              <a:ext cx="2179505" cy="2921000"/>
            </a:xfrm>
            <a:custGeom>
              <a:avLst/>
              <a:gdLst>
                <a:gd name="connsiteX0" fmla="*/ 152414 w 2179505"/>
                <a:gd name="connsiteY0" fmla="*/ 0 h 2921000"/>
                <a:gd name="connsiteX1" fmla="*/ 1828786 w 2179505"/>
                <a:gd name="connsiteY1" fmla="*/ 0 h 2921000"/>
                <a:gd name="connsiteX2" fmla="*/ 1981200 w 2179505"/>
                <a:gd name="connsiteY2" fmla="*/ 152414 h 2921000"/>
                <a:gd name="connsiteX3" fmla="*/ 1981200 w 2179505"/>
                <a:gd name="connsiteY3" fmla="*/ 1201899 h 2921000"/>
                <a:gd name="connsiteX4" fmla="*/ 2179505 w 2179505"/>
                <a:gd name="connsiteY4" fmla="*/ 1460501 h 2921000"/>
                <a:gd name="connsiteX5" fmla="*/ 1981200 w 2179505"/>
                <a:gd name="connsiteY5" fmla="*/ 1719102 h 2921000"/>
                <a:gd name="connsiteX6" fmla="*/ 1981200 w 2179505"/>
                <a:gd name="connsiteY6" fmla="*/ 2768586 h 2921000"/>
                <a:gd name="connsiteX7" fmla="*/ 1828786 w 2179505"/>
                <a:gd name="connsiteY7" fmla="*/ 2921000 h 2921000"/>
                <a:gd name="connsiteX8" fmla="*/ 152414 w 2179505"/>
                <a:gd name="connsiteY8" fmla="*/ 2921000 h 2921000"/>
                <a:gd name="connsiteX9" fmla="*/ 0 w 2179505"/>
                <a:gd name="connsiteY9" fmla="*/ 2768586 h 2921000"/>
                <a:gd name="connsiteX10" fmla="*/ 0 w 2179505"/>
                <a:gd name="connsiteY10" fmla="*/ 152414 h 2921000"/>
                <a:gd name="connsiteX11" fmla="*/ 152414 w 2179505"/>
                <a:gd name="connsiteY11" fmla="*/ 0 h 292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9505" h="2921000">
                  <a:moveTo>
                    <a:pt x="152414" y="0"/>
                  </a:moveTo>
                  <a:lnTo>
                    <a:pt x="1828786" y="0"/>
                  </a:lnTo>
                  <a:cubicBezTo>
                    <a:pt x="1912962" y="0"/>
                    <a:pt x="1981200" y="68238"/>
                    <a:pt x="1981200" y="152414"/>
                  </a:cubicBezTo>
                  <a:lnTo>
                    <a:pt x="1981200" y="1201899"/>
                  </a:lnTo>
                  <a:lnTo>
                    <a:pt x="2179505" y="1460501"/>
                  </a:lnTo>
                  <a:lnTo>
                    <a:pt x="1981200" y="1719102"/>
                  </a:lnTo>
                  <a:lnTo>
                    <a:pt x="1981200" y="2768586"/>
                  </a:lnTo>
                  <a:cubicBezTo>
                    <a:pt x="1981200" y="2852762"/>
                    <a:pt x="1912962" y="2921000"/>
                    <a:pt x="1828786" y="2921000"/>
                  </a:cubicBezTo>
                  <a:lnTo>
                    <a:pt x="152414" y="2921000"/>
                  </a:lnTo>
                  <a:cubicBezTo>
                    <a:pt x="68238" y="2921000"/>
                    <a:pt x="0" y="2852762"/>
                    <a:pt x="0" y="2768586"/>
                  </a:cubicBezTo>
                  <a:lnTo>
                    <a:pt x="0" y="152414"/>
                  </a:lnTo>
                  <a:cubicBezTo>
                    <a:pt x="0" y="68238"/>
                    <a:pt x="68238" y="0"/>
                    <a:pt x="152414" y="0"/>
                  </a:cubicBezTo>
                  <a:close/>
                </a:path>
              </a:pathLst>
            </a:custGeom>
            <a:gradFill>
              <a:gsLst>
                <a:gs pos="100000">
                  <a:sysClr val="window" lastClr="FFFFFF">
                    <a:lumMod val="96000"/>
                  </a:sysClr>
                </a:gs>
                <a:gs pos="0">
                  <a:sysClr val="window" lastClr="FFFFFF">
                    <a:lumMod val="86000"/>
                  </a:sysClr>
                </a:gs>
              </a:gsLst>
              <a:lin ang="2700000" scaled="1"/>
            </a:gradFill>
            <a:ln w="25400" cap="flat" cmpd="sng" algn="ctr">
              <a:noFill/>
              <a:prstDash val="solid"/>
            </a:ln>
            <a:effectLst>
              <a:softEdge rad="25400"/>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grpSp>
      <p:grpSp>
        <p:nvGrpSpPr>
          <p:cNvPr id="130" name="组合 129"/>
          <p:cNvGrpSpPr/>
          <p:nvPr/>
        </p:nvGrpSpPr>
        <p:grpSpPr>
          <a:xfrm>
            <a:off x="3791444" y="3285017"/>
            <a:ext cx="2179789" cy="2920324"/>
            <a:chOff x="3790950" y="3285778"/>
            <a:chExt cx="2179505" cy="2921000"/>
          </a:xfrm>
        </p:grpSpPr>
        <p:sp>
          <p:nvSpPr>
            <p:cNvPr id="131" name="任意多边形 130"/>
            <p:cNvSpPr/>
            <p:nvPr/>
          </p:nvSpPr>
          <p:spPr>
            <a:xfrm>
              <a:off x="3790950" y="3285778"/>
              <a:ext cx="2179505" cy="2921000"/>
            </a:xfrm>
            <a:custGeom>
              <a:avLst/>
              <a:gdLst>
                <a:gd name="connsiteX0" fmla="*/ 152414 w 2179505"/>
                <a:gd name="connsiteY0" fmla="*/ 0 h 2921000"/>
                <a:gd name="connsiteX1" fmla="*/ 1828786 w 2179505"/>
                <a:gd name="connsiteY1" fmla="*/ 0 h 2921000"/>
                <a:gd name="connsiteX2" fmla="*/ 1981200 w 2179505"/>
                <a:gd name="connsiteY2" fmla="*/ 152414 h 2921000"/>
                <a:gd name="connsiteX3" fmla="*/ 1981200 w 2179505"/>
                <a:gd name="connsiteY3" fmla="*/ 1201899 h 2921000"/>
                <a:gd name="connsiteX4" fmla="*/ 2179505 w 2179505"/>
                <a:gd name="connsiteY4" fmla="*/ 1460501 h 2921000"/>
                <a:gd name="connsiteX5" fmla="*/ 1981200 w 2179505"/>
                <a:gd name="connsiteY5" fmla="*/ 1719102 h 2921000"/>
                <a:gd name="connsiteX6" fmla="*/ 1981200 w 2179505"/>
                <a:gd name="connsiteY6" fmla="*/ 2768586 h 2921000"/>
                <a:gd name="connsiteX7" fmla="*/ 1828786 w 2179505"/>
                <a:gd name="connsiteY7" fmla="*/ 2921000 h 2921000"/>
                <a:gd name="connsiteX8" fmla="*/ 152414 w 2179505"/>
                <a:gd name="connsiteY8" fmla="*/ 2921000 h 2921000"/>
                <a:gd name="connsiteX9" fmla="*/ 0 w 2179505"/>
                <a:gd name="connsiteY9" fmla="*/ 2768586 h 2921000"/>
                <a:gd name="connsiteX10" fmla="*/ 0 w 2179505"/>
                <a:gd name="connsiteY10" fmla="*/ 152414 h 2921000"/>
                <a:gd name="connsiteX11" fmla="*/ 152414 w 2179505"/>
                <a:gd name="connsiteY11" fmla="*/ 0 h 292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9505" h="2921000">
                  <a:moveTo>
                    <a:pt x="152414" y="0"/>
                  </a:moveTo>
                  <a:lnTo>
                    <a:pt x="1828786" y="0"/>
                  </a:lnTo>
                  <a:cubicBezTo>
                    <a:pt x="1912962" y="0"/>
                    <a:pt x="1981200" y="68238"/>
                    <a:pt x="1981200" y="152414"/>
                  </a:cubicBezTo>
                  <a:lnTo>
                    <a:pt x="1981200" y="1201899"/>
                  </a:lnTo>
                  <a:lnTo>
                    <a:pt x="2179505" y="1460501"/>
                  </a:lnTo>
                  <a:lnTo>
                    <a:pt x="1981200" y="1719102"/>
                  </a:lnTo>
                  <a:lnTo>
                    <a:pt x="1981200" y="2768586"/>
                  </a:lnTo>
                  <a:cubicBezTo>
                    <a:pt x="1981200" y="2852762"/>
                    <a:pt x="1912962" y="2921000"/>
                    <a:pt x="1828786" y="2921000"/>
                  </a:cubicBezTo>
                  <a:lnTo>
                    <a:pt x="152414" y="2921000"/>
                  </a:lnTo>
                  <a:cubicBezTo>
                    <a:pt x="68238" y="2921000"/>
                    <a:pt x="0" y="2852762"/>
                    <a:pt x="0" y="2768586"/>
                  </a:cubicBezTo>
                  <a:lnTo>
                    <a:pt x="0" y="152414"/>
                  </a:lnTo>
                  <a:cubicBezTo>
                    <a:pt x="0" y="68238"/>
                    <a:pt x="68238" y="0"/>
                    <a:pt x="152414" y="0"/>
                  </a:cubicBezTo>
                  <a:close/>
                </a:path>
              </a:pathLst>
            </a:custGeom>
            <a:gradFill>
              <a:gsLst>
                <a:gs pos="0">
                  <a:sysClr val="window" lastClr="FFFFFF"/>
                </a:gs>
                <a:gs pos="100000">
                  <a:sysClr val="window" lastClr="FFFFFF">
                    <a:lumMod val="75000"/>
                  </a:sysClr>
                </a:gs>
              </a:gsLst>
              <a:lin ang="2700000" scaled="1"/>
            </a:gradFill>
            <a:ln w="25400" cap="flat" cmpd="sng" algn="ctr">
              <a:noFill/>
              <a:prstDash val="solid"/>
            </a:ln>
            <a:effectLst>
              <a:outerShdw blurRad="101600" dist="50800" dir="2700000" algn="tl" rotWithShape="0">
                <a:prstClr val="black">
                  <a:alpha val="40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32" name="任意多边形 131"/>
            <p:cNvSpPr/>
            <p:nvPr/>
          </p:nvSpPr>
          <p:spPr>
            <a:xfrm>
              <a:off x="3790950" y="3285778"/>
              <a:ext cx="2179505" cy="2921000"/>
            </a:xfrm>
            <a:custGeom>
              <a:avLst/>
              <a:gdLst>
                <a:gd name="connsiteX0" fmla="*/ 152414 w 2179505"/>
                <a:gd name="connsiteY0" fmla="*/ 0 h 2921000"/>
                <a:gd name="connsiteX1" fmla="*/ 1828786 w 2179505"/>
                <a:gd name="connsiteY1" fmla="*/ 0 h 2921000"/>
                <a:gd name="connsiteX2" fmla="*/ 1981200 w 2179505"/>
                <a:gd name="connsiteY2" fmla="*/ 152414 h 2921000"/>
                <a:gd name="connsiteX3" fmla="*/ 1981200 w 2179505"/>
                <a:gd name="connsiteY3" fmla="*/ 1201899 h 2921000"/>
                <a:gd name="connsiteX4" fmla="*/ 2179505 w 2179505"/>
                <a:gd name="connsiteY4" fmla="*/ 1460501 h 2921000"/>
                <a:gd name="connsiteX5" fmla="*/ 1981200 w 2179505"/>
                <a:gd name="connsiteY5" fmla="*/ 1719102 h 2921000"/>
                <a:gd name="connsiteX6" fmla="*/ 1981200 w 2179505"/>
                <a:gd name="connsiteY6" fmla="*/ 2768586 h 2921000"/>
                <a:gd name="connsiteX7" fmla="*/ 1828786 w 2179505"/>
                <a:gd name="connsiteY7" fmla="*/ 2921000 h 2921000"/>
                <a:gd name="connsiteX8" fmla="*/ 152414 w 2179505"/>
                <a:gd name="connsiteY8" fmla="*/ 2921000 h 2921000"/>
                <a:gd name="connsiteX9" fmla="*/ 0 w 2179505"/>
                <a:gd name="connsiteY9" fmla="*/ 2768586 h 2921000"/>
                <a:gd name="connsiteX10" fmla="*/ 0 w 2179505"/>
                <a:gd name="connsiteY10" fmla="*/ 152414 h 2921000"/>
                <a:gd name="connsiteX11" fmla="*/ 152414 w 2179505"/>
                <a:gd name="connsiteY11" fmla="*/ 0 h 292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9505" h="2921000">
                  <a:moveTo>
                    <a:pt x="152414" y="0"/>
                  </a:moveTo>
                  <a:lnTo>
                    <a:pt x="1828786" y="0"/>
                  </a:lnTo>
                  <a:cubicBezTo>
                    <a:pt x="1912962" y="0"/>
                    <a:pt x="1981200" y="68238"/>
                    <a:pt x="1981200" y="152414"/>
                  </a:cubicBezTo>
                  <a:lnTo>
                    <a:pt x="1981200" y="1201899"/>
                  </a:lnTo>
                  <a:lnTo>
                    <a:pt x="2179505" y="1460501"/>
                  </a:lnTo>
                  <a:lnTo>
                    <a:pt x="1981200" y="1719102"/>
                  </a:lnTo>
                  <a:lnTo>
                    <a:pt x="1981200" y="2768586"/>
                  </a:lnTo>
                  <a:cubicBezTo>
                    <a:pt x="1981200" y="2852762"/>
                    <a:pt x="1912962" y="2921000"/>
                    <a:pt x="1828786" y="2921000"/>
                  </a:cubicBezTo>
                  <a:lnTo>
                    <a:pt x="152414" y="2921000"/>
                  </a:lnTo>
                  <a:cubicBezTo>
                    <a:pt x="68238" y="2921000"/>
                    <a:pt x="0" y="2852762"/>
                    <a:pt x="0" y="2768586"/>
                  </a:cubicBezTo>
                  <a:lnTo>
                    <a:pt x="0" y="152414"/>
                  </a:lnTo>
                  <a:cubicBezTo>
                    <a:pt x="0" y="68238"/>
                    <a:pt x="68238" y="0"/>
                    <a:pt x="152414" y="0"/>
                  </a:cubicBezTo>
                  <a:close/>
                </a:path>
              </a:pathLst>
            </a:custGeom>
            <a:gradFill>
              <a:gsLst>
                <a:gs pos="100000">
                  <a:sysClr val="window" lastClr="FFFFFF">
                    <a:lumMod val="96000"/>
                  </a:sysClr>
                </a:gs>
                <a:gs pos="0">
                  <a:sysClr val="window" lastClr="FFFFFF">
                    <a:lumMod val="86000"/>
                  </a:sysClr>
                </a:gs>
              </a:gsLst>
              <a:lin ang="2700000" scaled="1"/>
            </a:gradFill>
            <a:ln w="25400" cap="flat" cmpd="sng" algn="ctr">
              <a:noFill/>
              <a:prstDash val="solid"/>
            </a:ln>
            <a:effectLst>
              <a:softEdge rad="25400"/>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grpSp>
      <p:grpSp>
        <p:nvGrpSpPr>
          <p:cNvPr id="133" name="组合 132"/>
          <p:cNvGrpSpPr/>
          <p:nvPr/>
        </p:nvGrpSpPr>
        <p:grpSpPr>
          <a:xfrm>
            <a:off x="1270836" y="3285017"/>
            <a:ext cx="2179789" cy="2920324"/>
            <a:chOff x="1270670" y="3285778"/>
            <a:chExt cx="2179505" cy="2921000"/>
          </a:xfrm>
        </p:grpSpPr>
        <p:sp>
          <p:nvSpPr>
            <p:cNvPr id="134" name="任意多边形 133"/>
            <p:cNvSpPr/>
            <p:nvPr/>
          </p:nvSpPr>
          <p:spPr>
            <a:xfrm>
              <a:off x="1270670" y="3285778"/>
              <a:ext cx="2179505" cy="2921000"/>
            </a:xfrm>
            <a:custGeom>
              <a:avLst/>
              <a:gdLst>
                <a:gd name="connsiteX0" fmla="*/ 152414 w 2179505"/>
                <a:gd name="connsiteY0" fmla="*/ 0 h 2921000"/>
                <a:gd name="connsiteX1" fmla="*/ 1828786 w 2179505"/>
                <a:gd name="connsiteY1" fmla="*/ 0 h 2921000"/>
                <a:gd name="connsiteX2" fmla="*/ 1981200 w 2179505"/>
                <a:gd name="connsiteY2" fmla="*/ 152414 h 2921000"/>
                <a:gd name="connsiteX3" fmla="*/ 1981200 w 2179505"/>
                <a:gd name="connsiteY3" fmla="*/ 1201899 h 2921000"/>
                <a:gd name="connsiteX4" fmla="*/ 2179505 w 2179505"/>
                <a:gd name="connsiteY4" fmla="*/ 1460501 h 2921000"/>
                <a:gd name="connsiteX5" fmla="*/ 1981200 w 2179505"/>
                <a:gd name="connsiteY5" fmla="*/ 1719102 h 2921000"/>
                <a:gd name="connsiteX6" fmla="*/ 1981200 w 2179505"/>
                <a:gd name="connsiteY6" fmla="*/ 2768586 h 2921000"/>
                <a:gd name="connsiteX7" fmla="*/ 1828786 w 2179505"/>
                <a:gd name="connsiteY7" fmla="*/ 2921000 h 2921000"/>
                <a:gd name="connsiteX8" fmla="*/ 152414 w 2179505"/>
                <a:gd name="connsiteY8" fmla="*/ 2921000 h 2921000"/>
                <a:gd name="connsiteX9" fmla="*/ 0 w 2179505"/>
                <a:gd name="connsiteY9" fmla="*/ 2768586 h 2921000"/>
                <a:gd name="connsiteX10" fmla="*/ 0 w 2179505"/>
                <a:gd name="connsiteY10" fmla="*/ 152414 h 2921000"/>
                <a:gd name="connsiteX11" fmla="*/ 152414 w 2179505"/>
                <a:gd name="connsiteY11" fmla="*/ 0 h 292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9505" h="2921000">
                  <a:moveTo>
                    <a:pt x="152414" y="0"/>
                  </a:moveTo>
                  <a:lnTo>
                    <a:pt x="1828786" y="0"/>
                  </a:lnTo>
                  <a:cubicBezTo>
                    <a:pt x="1912962" y="0"/>
                    <a:pt x="1981200" y="68238"/>
                    <a:pt x="1981200" y="152414"/>
                  </a:cubicBezTo>
                  <a:lnTo>
                    <a:pt x="1981200" y="1201899"/>
                  </a:lnTo>
                  <a:lnTo>
                    <a:pt x="2179505" y="1460501"/>
                  </a:lnTo>
                  <a:lnTo>
                    <a:pt x="1981200" y="1719102"/>
                  </a:lnTo>
                  <a:lnTo>
                    <a:pt x="1981200" y="2768586"/>
                  </a:lnTo>
                  <a:cubicBezTo>
                    <a:pt x="1981200" y="2852762"/>
                    <a:pt x="1912962" y="2921000"/>
                    <a:pt x="1828786" y="2921000"/>
                  </a:cubicBezTo>
                  <a:lnTo>
                    <a:pt x="152414" y="2921000"/>
                  </a:lnTo>
                  <a:cubicBezTo>
                    <a:pt x="68238" y="2921000"/>
                    <a:pt x="0" y="2852762"/>
                    <a:pt x="0" y="2768586"/>
                  </a:cubicBezTo>
                  <a:lnTo>
                    <a:pt x="0" y="152414"/>
                  </a:lnTo>
                  <a:cubicBezTo>
                    <a:pt x="0" y="68238"/>
                    <a:pt x="68238" y="0"/>
                    <a:pt x="152414" y="0"/>
                  </a:cubicBezTo>
                  <a:close/>
                </a:path>
              </a:pathLst>
            </a:custGeom>
            <a:gradFill>
              <a:gsLst>
                <a:gs pos="0">
                  <a:sysClr val="window" lastClr="FFFFFF"/>
                </a:gs>
                <a:gs pos="100000">
                  <a:sysClr val="window" lastClr="FFFFFF">
                    <a:lumMod val="75000"/>
                  </a:sysClr>
                </a:gs>
              </a:gsLst>
              <a:lin ang="2700000" scaled="1"/>
            </a:gradFill>
            <a:ln w="25400" cap="flat" cmpd="sng" algn="ctr">
              <a:noFill/>
              <a:prstDash val="solid"/>
            </a:ln>
            <a:effectLst>
              <a:outerShdw blurRad="101600" dist="50800" dir="2700000" algn="tl" rotWithShape="0">
                <a:prstClr val="black">
                  <a:alpha val="40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35" name="任意多边形 134"/>
            <p:cNvSpPr/>
            <p:nvPr/>
          </p:nvSpPr>
          <p:spPr>
            <a:xfrm>
              <a:off x="1270670" y="3285778"/>
              <a:ext cx="2179505" cy="2921000"/>
            </a:xfrm>
            <a:custGeom>
              <a:avLst/>
              <a:gdLst>
                <a:gd name="connsiteX0" fmla="*/ 152414 w 2179505"/>
                <a:gd name="connsiteY0" fmla="*/ 0 h 2921000"/>
                <a:gd name="connsiteX1" fmla="*/ 1828786 w 2179505"/>
                <a:gd name="connsiteY1" fmla="*/ 0 h 2921000"/>
                <a:gd name="connsiteX2" fmla="*/ 1981200 w 2179505"/>
                <a:gd name="connsiteY2" fmla="*/ 152414 h 2921000"/>
                <a:gd name="connsiteX3" fmla="*/ 1981200 w 2179505"/>
                <a:gd name="connsiteY3" fmla="*/ 1201899 h 2921000"/>
                <a:gd name="connsiteX4" fmla="*/ 2179505 w 2179505"/>
                <a:gd name="connsiteY4" fmla="*/ 1460501 h 2921000"/>
                <a:gd name="connsiteX5" fmla="*/ 1981200 w 2179505"/>
                <a:gd name="connsiteY5" fmla="*/ 1719102 h 2921000"/>
                <a:gd name="connsiteX6" fmla="*/ 1981200 w 2179505"/>
                <a:gd name="connsiteY6" fmla="*/ 2768586 h 2921000"/>
                <a:gd name="connsiteX7" fmla="*/ 1828786 w 2179505"/>
                <a:gd name="connsiteY7" fmla="*/ 2921000 h 2921000"/>
                <a:gd name="connsiteX8" fmla="*/ 152414 w 2179505"/>
                <a:gd name="connsiteY8" fmla="*/ 2921000 h 2921000"/>
                <a:gd name="connsiteX9" fmla="*/ 0 w 2179505"/>
                <a:gd name="connsiteY9" fmla="*/ 2768586 h 2921000"/>
                <a:gd name="connsiteX10" fmla="*/ 0 w 2179505"/>
                <a:gd name="connsiteY10" fmla="*/ 152414 h 2921000"/>
                <a:gd name="connsiteX11" fmla="*/ 152414 w 2179505"/>
                <a:gd name="connsiteY11" fmla="*/ 0 h 292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9505" h="2921000">
                  <a:moveTo>
                    <a:pt x="152414" y="0"/>
                  </a:moveTo>
                  <a:lnTo>
                    <a:pt x="1828786" y="0"/>
                  </a:lnTo>
                  <a:cubicBezTo>
                    <a:pt x="1912962" y="0"/>
                    <a:pt x="1981200" y="68238"/>
                    <a:pt x="1981200" y="152414"/>
                  </a:cubicBezTo>
                  <a:lnTo>
                    <a:pt x="1981200" y="1201899"/>
                  </a:lnTo>
                  <a:lnTo>
                    <a:pt x="2179505" y="1460501"/>
                  </a:lnTo>
                  <a:lnTo>
                    <a:pt x="1981200" y="1719102"/>
                  </a:lnTo>
                  <a:lnTo>
                    <a:pt x="1981200" y="2768586"/>
                  </a:lnTo>
                  <a:cubicBezTo>
                    <a:pt x="1981200" y="2852762"/>
                    <a:pt x="1912962" y="2921000"/>
                    <a:pt x="1828786" y="2921000"/>
                  </a:cubicBezTo>
                  <a:lnTo>
                    <a:pt x="152414" y="2921000"/>
                  </a:lnTo>
                  <a:cubicBezTo>
                    <a:pt x="68238" y="2921000"/>
                    <a:pt x="0" y="2852762"/>
                    <a:pt x="0" y="2768586"/>
                  </a:cubicBezTo>
                  <a:lnTo>
                    <a:pt x="0" y="152414"/>
                  </a:lnTo>
                  <a:cubicBezTo>
                    <a:pt x="0" y="68238"/>
                    <a:pt x="68238" y="0"/>
                    <a:pt x="152414" y="0"/>
                  </a:cubicBezTo>
                  <a:close/>
                </a:path>
              </a:pathLst>
            </a:custGeom>
            <a:gradFill>
              <a:gsLst>
                <a:gs pos="100000">
                  <a:sysClr val="window" lastClr="FFFFFF">
                    <a:lumMod val="96000"/>
                  </a:sysClr>
                </a:gs>
                <a:gs pos="0">
                  <a:sysClr val="window" lastClr="FFFFFF">
                    <a:lumMod val="86000"/>
                  </a:sysClr>
                </a:gs>
              </a:gsLst>
              <a:lin ang="2700000" scaled="1"/>
            </a:gradFill>
            <a:ln w="25400" cap="flat" cmpd="sng" algn="ctr">
              <a:noFill/>
              <a:prstDash val="solid"/>
            </a:ln>
            <a:effectLst>
              <a:softEdge rad="25400"/>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grpSp>
      <p:grpSp>
        <p:nvGrpSpPr>
          <p:cNvPr id="136" name="组合 135"/>
          <p:cNvGrpSpPr/>
          <p:nvPr/>
        </p:nvGrpSpPr>
        <p:grpSpPr>
          <a:xfrm>
            <a:off x="1774958" y="3562261"/>
            <a:ext cx="976196" cy="797245"/>
            <a:chOff x="1774726" y="3563086"/>
            <a:chExt cx="976069" cy="797430"/>
          </a:xfrm>
        </p:grpSpPr>
        <p:sp>
          <p:nvSpPr>
            <p:cNvPr id="137" name="椭圆 136"/>
            <p:cNvSpPr/>
            <p:nvPr/>
          </p:nvSpPr>
          <p:spPr>
            <a:xfrm>
              <a:off x="1862425" y="3563086"/>
              <a:ext cx="797430" cy="797430"/>
            </a:xfrm>
            <a:prstGeom prst="ellipse">
              <a:avLst/>
            </a:prstGeom>
            <a:gradFill flip="none" rotWithShape="1">
              <a:gsLst>
                <a:gs pos="100000">
                  <a:sysClr val="window" lastClr="FFFFFF">
                    <a:lumMod val="100000"/>
                  </a:sysClr>
                </a:gs>
                <a:gs pos="0">
                  <a:sysClr val="window" lastClr="FFFFFF">
                    <a:lumMod val="72000"/>
                  </a:sysClr>
                </a:gs>
              </a:gsLst>
              <a:lin ang="2700000" scaled="1"/>
              <a:tileRect/>
            </a:gradFill>
            <a:ln w="25400" cap="flat" cmpd="sng" algn="ctr">
              <a:noFill/>
              <a:prstDash val="solid"/>
            </a:ln>
            <a:effectLst>
              <a:softEdge rad="25400"/>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38" name="文本框 101"/>
            <p:cNvSpPr txBox="1"/>
            <p:nvPr/>
          </p:nvSpPr>
          <p:spPr>
            <a:xfrm>
              <a:off x="1774726" y="3711100"/>
              <a:ext cx="976069" cy="523341"/>
            </a:xfrm>
            <a:prstGeom prst="rect">
              <a:avLst/>
            </a:prstGeom>
            <a:noFill/>
          </p:spPr>
          <p:txBody>
            <a:bodyPr wrap="square" rtlCol="0">
              <a:spAutoFit/>
            </a:bodyPr>
            <a:lstStyle/>
            <a:p>
              <a:pPr algn="ctr"/>
              <a:r>
                <a:rPr lang="en-US" altLang="zh-CN" sz="2800" dirty="0">
                  <a:solidFill>
                    <a:srgbClr val="FFB850"/>
                  </a:solidFill>
                  <a:latin typeface="Impact" panose="020B0806030902050204" pitchFamily="34" charset="0"/>
                </a:rPr>
                <a:t>01</a:t>
              </a:r>
              <a:endParaRPr lang="zh-CN" altLang="en-US" sz="2800" dirty="0">
                <a:solidFill>
                  <a:srgbClr val="FFB850"/>
                </a:solidFill>
                <a:latin typeface="Impact" panose="020B0806030902050204" pitchFamily="34" charset="0"/>
              </a:endParaRPr>
            </a:p>
          </p:txBody>
        </p:sp>
      </p:grpSp>
      <p:grpSp>
        <p:nvGrpSpPr>
          <p:cNvPr id="139" name="组合 138"/>
          <p:cNvGrpSpPr/>
          <p:nvPr/>
        </p:nvGrpSpPr>
        <p:grpSpPr>
          <a:xfrm>
            <a:off x="4327613" y="3562261"/>
            <a:ext cx="976196" cy="797245"/>
            <a:chOff x="4327049" y="3563086"/>
            <a:chExt cx="976069" cy="797430"/>
          </a:xfrm>
        </p:grpSpPr>
        <p:sp>
          <p:nvSpPr>
            <p:cNvPr id="140" name="椭圆 139"/>
            <p:cNvSpPr/>
            <p:nvPr/>
          </p:nvSpPr>
          <p:spPr>
            <a:xfrm>
              <a:off x="4382705" y="3563086"/>
              <a:ext cx="797430" cy="797430"/>
            </a:xfrm>
            <a:prstGeom prst="ellipse">
              <a:avLst/>
            </a:prstGeom>
            <a:gradFill flip="none" rotWithShape="1">
              <a:gsLst>
                <a:gs pos="100000">
                  <a:sysClr val="window" lastClr="FFFFFF">
                    <a:lumMod val="100000"/>
                  </a:sysClr>
                </a:gs>
                <a:gs pos="0">
                  <a:sysClr val="window" lastClr="FFFFFF">
                    <a:lumMod val="72000"/>
                  </a:sysClr>
                </a:gs>
              </a:gsLst>
              <a:lin ang="2700000" scaled="1"/>
              <a:tileRect/>
            </a:gradFill>
            <a:ln w="25400" cap="flat" cmpd="sng" algn="ctr">
              <a:noFill/>
              <a:prstDash val="solid"/>
            </a:ln>
            <a:effectLst>
              <a:softEdge rad="25400"/>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41" name="文本框 102"/>
            <p:cNvSpPr txBox="1"/>
            <p:nvPr/>
          </p:nvSpPr>
          <p:spPr>
            <a:xfrm>
              <a:off x="4327049" y="3711100"/>
              <a:ext cx="976069" cy="523341"/>
            </a:xfrm>
            <a:prstGeom prst="rect">
              <a:avLst/>
            </a:prstGeom>
            <a:noFill/>
          </p:spPr>
          <p:txBody>
            <a:bodyPr wrap="square" rtlCol="0">
              <a:spAutoFit/>
            </a:bodyPr>
            <a:lstStyle/>
            <a:p>
              <a:pPr algn="ctr"/>
              <a:r>
                <a:rPr lang="en-US" altLang="zh-CN" sz="2800" dirty="0">
                  <a:solidFill>
                    <a:srgbClr val="01ACBE"/>
                  </a:solidFill>
                  <a:latin typeface="Impact" panose="020B0806030902050204" pitchFamily="34" charset="0"/>
                </a:rPr>
                <a:t>02</a:t>
              </a:r>
              <a:endParaRPr lang="zh-CN" altLang="en-US" sz="2800" dirty="0">
                <a:solidFill>
                  <a:srgbClr val="01ACBE"/>
                </a:solidFill>
                <a:latin typeface="Impact" panose="020B0806030902050204" pitchFamily="34" charset="0"/>
              </a:endParaRPr>
            </a:p>
          </p:txBody>
        </p:sp>
      </p:grpSp>
      <p:grpSp>
        <p:nvGrpSpPr>
          <p:cNvPr id="142" name="组合 141"/>
          <p:cNvGrpSpPr/>
          <p:nvPr/>
        </p:nvGrpSpPr>
        <p:grpSpPr>
          <a:xfrm>
            <a:off x="6848221" y="3562261"/>
            <a:ext cx="976196" cy="797245"/>
            <a:chOff x="6847329" y="3563086"/>
            <a:chExt cx="976069" cy="797430"/>
          </a:xfrm>
        </p:grpSpPr>
        <p:sp>
          <p:nvSpPr>
            <p:cNvPr id="143" name="椭圆 142"/>
            <p:cNvSpPr/>
            <p:nvPr/>
          </p:nvSpPr>
          <p:spPr>
            <a:xfrm>
              <a:off x="6955728" y="3563086"/>
              <a:ext cx="797430" cy="797430"/>
            </a:xfrm>
            <a:prstGeom prst="ellipse">
              <a:avLst/>
            </a:prstGeom>
            <a:gradFill flip="none" rotWithShape="1">
              <a:gsLst>
                <a:gs pos="100000">
                  <a:sysClr val="window" lastClr="FFFFFF">
                    <a:lumMod val="100000"/>
                  </a:sysClr>
                </a:gs>
                <a:gs pos="0">
                  <a:sysClr val="window" lastClr="FFFFFF">
                    <a:lumMod val="72000"/>
                  </a:sysClr>
                </a:gs>
              </a:gsLst>
              <a:lin ang="2700000" scaled="1"/>
              <a:tileRect/>
            </a:gradFill>
            <a:ln w="25400" cap="flat" cmpd="sng" algn="ctr">
              <a:noFill/>
              <a:prstDash val="solid"/>
            </a:ln>
            <a:effectLst>
              <a:softEdge rad="25400"/>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44" name="文本框 103"/>
            <p:cNvSpPr txBox="1"/>
            <p:nvPr/>
          </p:nvSpPr>
          <p:spPr>
            <a:xfrm>
              <a:off x="6847329" y="3717826"/>
              <a:ext cx="976069" cy="523341"/>
            </a:xfrm>
            <a:prstGeom prst="rect">
              <a:avLst/>
            </a:prstGeom>
            <a:noFill/>
          </p:spPr>
          <p:txBody>
            <a:bodyPr wrap="square" rtlCol="0">
              <a:spAutoFit/>
            </a:bodyPr>
            <a:lstStyle/>
            <a:p>
              <a:pPr algn="ctr"/>
              <a:r>
                <a:rPr lang="en-US" altLang="zh-CN" sz="2800" dirty="0">
                  <a:solidFill>
                    <a:srgbClr val="E87071"/>
                  </a:solidFill>
                  <a:latin typeface="Impact" panose="020B0806030902050204" pitchFamily="34" charset="0"/>
                </a:rPr>
                <a:t>03</a:t>
              </a:r>
              <a:endParaRPr lang="zh-CN" altLang="en-US" sz="2800" dirty="0">
                <a:solidFill>
                  <a:srgbClr val="E87071"/>
                </a:solidFill>
                <a:latin typeface="Impact" panose="020B0806030902050204" pitchFamily="34" charset="0"/>
              </a:endParaRPr>
            </a:p>
          </p:txBody>
        </p:sp>
      </p:grpSp>
      <p:grpSp>
        <p:nvGrpSpPr>
          <p:cNvPr id="145" name="组合 144"/>
          <p:cNvGrpSpPr/>
          <p:nvPr/>
        </p:nvGrpSpPr>
        <p:grpSpPr>
          <a:xfrm>
            <a:off x="9480817" y="3562261"/>
            <a:ext cx="976196" cy="797245"/>
            <a:chOff x="9479582" y="3563086"/>
            <a:chExt cx="976069" cy="797430"/>
          </a:xfrm>
        </p:grpSpPr>
        <p:sp>
          <p:nvSpPr>
            <p:cNvPr id="146" name="椭圆 145"/>
            <p:cNvSpPr/>
            <p:nvPr/>
          </p:nvSpPr>
          <p:spPr>
            <a:xfrm>
              <a:off x="9544399" y="3563086"/>
              <a:ext cx="797430" cy="797430"/>
            </a:xfrm>
            <a:prstGeom prst="ellipse">
              <a:avLst/>
            </a:prstGeom>
            <a:gradFill flip="none" rotWithShape="1">
              <a:gsLst>
                <a:gs pos="100000">
                  <a:sysClr val="window" lastClr="FFFFFF">
                    <a:lumMod val="100000"/>
                  </a:sysClr>
                </a:gs>
                <a:gs pos="0">
                  <a:sysClr val="window" lastClr="FFFFFF">
                    <a:lumMod val="72000"/>
                  </a:sysClr>
                </a:gs>
              </a:gsLst>
              <a:lin ang="2700000" scaled="1"/>
              <a:tileRect/>
            </a:gradFill>
            <a:ln w="25400" cap="flat" cmpd="sng" algn="ctr">
              <a:noFill/>
              <a:prstDash val="solid"/>
            </a:ln>
            <a:effectLst>
              <a:softEdge rad="25400"/>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47" name="文本框 105"/>
            <p:cNvSpPr txBox="1"/>
            <p:nvPr/>
          </p:nvSpPr>
          <p:spPr>
            <a:xfrm>
              <a:off x="9479582" y="3711100"/>
              <a:ext cx="976069" cy="523220"/>
            </a:xfrm>
            <a:prstGeom prst="rect">
              <a:avLst/>
            </a:prstGeom>
            <a:noFill/>
          </p:spPr>
          <p:txBody>
            <a:bodyPr wrap="square" rtlCol="0">
              <a:spAutoFit/>
            </a:bodyPr>
            <a:lstStyle/>
            <a:p>
              <a:pPr algn="ctr"/>
              <a:r>
                <a:rPr lang="en-US" altLang="zh-CN" sz="2800" dirty="0">
                  <a:solidFill>
                    <a:srgbClr val="663A77"/>
                  </a:solidFill>
                  <a:latin typeface="Impact" panose="020B0806030902050204" pitchFamily="34" charset="0"/>
                </a:rPr>
                <a:t>04</a:t>
              </a:r>
              <a:endParaRPr lang="zh-CN" altLang="en-US" sz="2800" dirty="0">
                <a:solidFill>
                  <a:srgbClr val="663A77"/>
                </a:solidFill>
                <a:latin typeface="Impact" panose="020B0806030902050204" pitchFamily="34" charset="0"/>
              </a:endParaRPr>
            </a:p>
          </p:txBody>
        </p:sp>
      </p:grpSp>
      <p:grpSp>
        <p:nvGrpSpPr>
          <p:cNvPr id="148" name="组合 147"/>
          <p:cNvGrpSpPr/>
          <p:nvPr/>
        </p:nvGrpSpPr>
        <p:grpSpPr>
          <a:xfrm>
            <a:off x="1534663" y="4453425"/>
            <a:ext cx="1450847" cy="1521240"/>
            <a:chOff x="1534463" y="4454456"/>
            <a:chExt cx="1450658" cy="1521592"/>
          </a:xfrm>
        </p:grpSpPr>
        <p:sp>
          <p:nvSpPr>
            <p:cNvPr id="149" name="文本框 73"/>
            <p:cNvSpPr txBox="1"/>
            <p:nvPr/>
          </p:nvSpPr>
          <p:spPr>
            <a:xfrm>
              <a:off x="1632389" y="4454456"/>
              <a:ext cx="1262607" cy="369417"/>
            </a:xfrm>
            <a:prstGeom prst="rect">
              <a:avLst/>
            </a:prstGeom>
            <a:noFill/>
          </p:spPr>
          <p:txBody>
            <a:bodyPr wrap="square" rtlCol="0">
              <a:spAutoFit/>
            </a:bodyPr>
            <a:lstStyle/>
            <a:p>
              <a:pPr algn="ctr"/>
              <a:r>
                <a:rPr lang="zh-CN" altLang="en-US" dirty="0">
                  <a:solidFill>
                    <a:prstClr val="black">
                      <a:lumMod val="50000"/>
                      <a:lumOff val="50000"/>
                    </a:prstClr>
                  </a:solidFill>
                  <a:latin typeface="时尚中黑简体" panose="01010104010101010101" pitchFamily="2" charset="-122"/>
                  <a:ea typeface="时尚中黑简体" panose="01010104010101010101" pitchFamily="2" charset="-122"/>
                </a:rPr>
                <a:t>添加标题</a:t>
              </a:r>
              <a:endParaRPr lang="zh-CN" altLang="en-US" dirty="0">
                <a:solidFill>
                  <a:prstClr val="black">
                    <a:lumMod val="50000"/>
                    <a:lumOff val="50000"/>
                  </a:prstClr>
                </a:solidFill>
                <a:latin typeface="时尚中黑简体" panose="01010104010101010101" pitchFamily="2" charset="-122"/>
                <a:ea typeface="时尚中黑简体" panose="01010104010101010101" pitchFamily="2" charset="-122"/>
              </a:endParaRPr>
            </a:p>
          </p:txBody>
        </p:sp>
        <p:sp>
          <p:nvSpPr>
            <p:cNvPr id="150" name="文本框 23"/>
            <p:cNvSpPr txBox="1"/>
            <p:nvPr/>
          </p:nvSpPr>
          <p:spPr>
            <a:xfrm>
              <a:off x="1534463" y="4923452"/>
              <a:ext cx="1450658" cy="1052596"/>
            </a:xfrm>
            <a:prstGeom prst="rect">
              <a:avLst/>
            </a:prstGeom>
            <a:noFill/>
          </p:spPr>
          <p:txBody>
            <a:bodyPr wrap="square" rtlCol="0">
              <a:spAutoFit/>
            </a:bodyPr>
            <a:lstStyle/>
            <a:p>
              <a:pPr algn="just">
                <a:lnSpc>
                  <a:spcPct val="130000"/>
                </a:lnSpc>
              </a:pPr>
              <a:r>
                <a:rPr lang="zh-CN" altLang="en-US" sz="12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点击添加文字说明详情介绍点击添加文字说明详情介绍点击添加文字</a:t>
              </a:r>
              <a:endParaRPr lang="zh-CN" altLang="en-US" sz="1200" dirty="0">
                <a:solidFill>
                  <a:prstClr val="black">
                    <a:lumMod val="50000"/>
                    <a:lumOff val="50000"/>
                  </a:prstClr>
                </a:solidFill>
                <a:latin typeface="微软雅黑" panose="020B0503020204020204" charset="-122"/>
                <a:ea typeface="微软雅黑" panose="020B0503020204020204" charset="-122"/>
              </a:endParaRPr>
            </a:p>
          </p:txBody>
        </p:sp>
      </p:grpSp>
      <p:grpSp>
        <p:nvGrpSpPr>
          <p:cNvPr id="151" name="组合 150"/>
          <p:cNvGrpSpPr/>
          <p:nvPr/>
        </p:nvGrpSpPr>
        <p:grpSpPr>
          <a:xfrm>
            <a:off x="4037126" y="4453425"/>
            <a:ext cx="1450847" cy="1521240"/>
            <a:chOff x="4036601" y="4454456"/>
            <a:chExt cx="1450658" cy="1521592"/>
          </a:xfrm>
        </p:grpSpPr>
        <p:sp>
          <p:nvSpPr>
            <p:cNvPr id="152" name="文本框 80"/>
            <p:cNvSpPr txBox="1"/>
            <p:nvPr/>
          </p:nvSpPr>
          <p:spPr>
            <a:xfrm>
              <a:off x="4151305" y="4454456"/>
              <a:ext cx="1262607" cy="369417"/>
            </a:xfrm>
            <a:prstGeom prst="rect">
              <a:avLst/>
            </a:prstGeom>
            <a:noFill/>
          </p:spPr>
          <p:txBody>
            <a:bodyPr wrap="square" rtlCol="0">
              <a:spAutoFit/>
            </a:bodyPr>
            <a:lstStyle/>
            <a:p>
              <a:pPr algn="ctr"/>
              <a:r>
                <a:rPr lang="zh-CN" altLang="en-US" dirty="0">
                  <a:solidFill>
                    <a:prstClr val="black">
                      <a:lumMod val="50000"/>
                      <a:lumOff val="50000"/>
                    </a:prstClr>
                  </a:solidFill>
                  <a:latin typeface="时尚中黑简体" panose="01010104010101010101" pitchFamily="2" charset="-122"/>
                  <a:ea typeface="时尚中黑简体" panose="01010104010101010101" pitchFamily="2" charset="-122"/>
                </a:rPr>
                <a:t>添加标题</a:t>
              </a:r>
              <a:endParaRPr lang="zh-CN" altLang="en-US" dirty="0">
                <a:solidFill>
                  <a:prstClr val="black">
                    <a:lumMod val="50000"/>
                    <a:lumOff val="50000"/>
                  </a:prstClr>
                </a:solidFill>
                <a:latin typeface="时尚中黑简体" panose="01010104010101010101" pitchFamily="2" charset="-122"/>
                <a:ea typeface="时尚中黑简体" panose="01010104010101010101" pitchFamily="2" charset="-122"/>
              </a:endParaRPr>
            </a:p>
          </p:txBody>
        </p:sp>
        <p:sp>
          <p:nvSpPr>
            <p:cNvPr id="153" name="文本框 23"/>
            <p:cNvSpPr txBox="1"/>
            <p:nvPr/>
          </p:nvSpPr>
          <p:spPr>
            <a:xfrm>
              <a:off x="4036601" y="4923452"/>
              <a:ext cx="1450658" cy="1052596"/>
            </a:xfrm>
            <a:prstGeom prst="rect">
              <a:avLst/>
            </a:prstGeom>
            <a:noFill/>
          </p:spPr>
          <p:txBody>
            <a:bodyPr wrap="square" rtlCol="0">
              <a:spAutoFit/>
            </a:bodyPr>
            <a:lstStyle/>
            <a:p>
              <a:pPr algn="just">
                <a:lnSpc>
                  <a:spcPct val="130000"/>
                </a:lnSpc>
              </a:pPr>
              <a:r>
                <a:rPr lang="zh-CN" altLang="en-US" sz="12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点击添加文字说明详情介绍点击添加文字说明详情介绍点击添加文字</a:t>
              </a:r>
              <a:endParaRPr lang="zh-CN" altLang="en-US" sz="1200" dirty="0">
                <a:solidFill>
                  <a:prstClr val="black">
                    <a:lumMod val="50000"/>
                    <a:lumOff val="50000"/>
                  </a:prstClr>
                </a:solidFill>
                <a:latin typeface="微软雅黑" panose="020B0503020204020204" charset="-122"/>
                <a:ea typeface="微软雅黑" panose="020B0503020204020204" charset="-122"/>
              </a:endParaRPr>
            </a:p>
          </p:txBody>
        </p:sp>
      </p:grpSp>
      <p:grpSp>
        <p:nvGrpSpPr>
          <p:cNvPr id="154" name="组合 153"/>
          <p:cNvGrpSpPr/>
          <p:nvPr/>
        </p:nvGrpSpPr>
        <p:grpSpPr>
          <a:xfrm>
            <a:off x="6668833" y="4453425"/>
            <a:ext cx="1450847" cy="1521240"/>
            <a:chOff x="6667965" y="4454456"/>
            <a:chExt cx="1450658" cy="1521592"/>
          </a:xfrm>
        </p:grpSpPr>
        <p:sp>
          <p:nvSpPr>
            <p:cNvPr id="155" name="文本框 86"/>
            <p:cNvSpPr txBox="1"/>
            <p:nvPr/>
          </p:nvSpPr>
          <p:spPr>
            <a:xfrm>
              <a:off x="6728455" y="4454456"/>
              <a:ext cx="1262607" cy="369417"/>
            </a:xfrm>
            <a:prstGeom prst="rect">
              <a:avLst/>
            </a:prstGeom>
            <a:noFill/>
          </p:spPr>
          <p:txBody>
            <a:bodyPr wrap="square" rtlCol="0">
              <a:spAutoFit/>
            </a:bodyPr>
            <a:lstStyle/>
            <a:p>
              <a:pPr algn="ctr"/>
              <a:r>
                <a:rPr lang="zh-CN" altLang="en-US" dirty="0">
                  <a:solidFill>
                    <a:prstClr val="black">
                      <a:lumMod val="50000"/>
                      <a:lumOff val="50000"/>
                    </a:prstClr>
                  </a:solidFill>
                  <a:latin typeface="时尚中黑简体" panose="01010104010101010101" pitchFamily="2" charset="-122"/>
                  <a:ea typeface="时尚中黑简体" panose="01010104010101010101" pitchFamily="2" charset="-122"/>
                </a:rPr>
                <a:t>添加标题</a:t>
              </a:r>
              <a:endParaRPr lang="zh-CN" altLang="en-US" dirty="0">
                <a:solidFill>
                  <a:prstClr val="black">
                    <a:lumMod val="50000"/>
                    <a:lumOff val="50000"/>
                  </a:prstClr>
                </a:solidFill>
                <a:latin typeface="时尚中黑简体" panose="01010104010101010101" pitchFamily="2" charset="-122"/>
                <a:ea typeface="时尚中黑简体" panose="01010104010101010101" pitchFamily="2" charset="-122"/>
              </a:endParaRPr>
            </a:p>
          </p:txBody>
        </p:sp>
        <p:sp>
          <p:nvSpPr>
            <p:cNvPr id="156" name="文本框 23"/>
            <p:cNvSpPr txBox="1"/>
            <p:nvPr/>
          </p:nvSpPr>
          <p:spPr>
            <a:xfrm>
              <a:off x="6667965" y="4923452"/>
              <a:ext cx="1450658" cy="1052596"/>
            </a:xfrm>
            <a:prstGeom prst="rect">
              <a:avLst/>
            </a:prstGeom>
            <a:noFill/>
          </p:spPr>
          <p:txBody>
            <a:bodyPr wrap="square" rtlCol="0">
              <a:spAutoFit/>
            </a:bodyPr>
            <a:lstStyle/>
            <a:p>
              <a:pPr algn="just">
                <a:lnSpc>
                  <a:spcPct val="130000"/>
                </a:lnSpc>
              </a:pPr>
              <a:r>
                <a:rPr lang="zh-CN" altLang="en-US" sz="12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点击添加文字说明详情介绍点击添加文字说明详情介绍点击添加文字</a:t>
              </a:r>
              <a:endParaRPr lang="zh-CN" altLang="en-US" sz="1200" dirty="0">
                <a:solidFill>
                  <a:prstClr val="black">
                    <a:lumMod val="50000"/>
                    <a:lumOff val="50000"/>
                  </a:prstClr>
                </a:solidFill>
                <a:latin typeface="微软雅黑" panose="020B0503020204020204" charset="-122"/>
                <a:ea typeface="微软雅黑" panose="020B0503020204020204" charset="-122"/>
              </a:endParaRPr>
            </a:p>
          </p:txBody>
        </p:sp>
      </p:grpSp>
      <p:grpSp>
        <p:nvGrpSpPr>
          <p:cNvPr id="157" name="组合 156"/>
          <p:cNvGrpSpPr/>
          <p:nvPr/>
        </p:nvGrpSpPr>
        <p:grpSpPr>
          <a:xfrm>
            <a:off x="9243490" y="4453425"/>
            <a:ext cx="1450847" cy="1521240"/>
            <a:chOff x="9242287" y="4454456"/>
            <a:chExt cx="1450658" cy="1521592"/>
          </a:xfrm>
        </p:grpSpPr>
        <p:sp>
          <p:nvSpPr>
            <p:cNvPr id="158" name="文本框 92"/>
            <p:cNvSpPr txBox="1"/>
            <p:nvPr/>
          </p:nvSpPr>
          <p:spPr>
            <a:xfrm>
              <a:off x="9362884" y="4454456"/>
              <a:ext cx="1262607" cy="369417"/>
            </a:xfrm>
            <a:prstGeom prst="rect">
              <a:avLst/>
            </a:prstGeom>
            <a:noFill/>
          </p:spPr>
          <p:txBody>
            <a:bodyPr wrap="square" rtlCol="0">
              <a:spAutoFit/>
            </a:bodyPr>
            <a:lstStyle/>
            <a:p>
              <a:pPr algn="ctr"/>
              <a:r>
                <a:rPr lang="zh-CN" altLang="en-US" dirty="0">
                  <a:solidFill>
                    <a:prstClr val="black">
                      <a:lumMod val="50000"/>
                      <a:lumOff val="50000"/>
                    </a:prstClr>
                  </a:solidFill>
                  <a:latin typeface="时尚中黑简体" panose="01010104010101010101" pitchFamily="2" charset="-122"/>
                  <a:ea typeface="时尚中黑简体" panose="01010104010101010101" pitchFamily="2" charset="-122"/>
                </a:rPr>
                <a:t>添加标题</a:t>
              </a:r>
              <a:endParaRPr lang="zh-CN" altLang="en-US" dirty="0">
                <a:solidFill>
                  <a:prstClr val="black">
                    <a:lumMod val="50000"/>
                    <a:lumOff val="50000"/>
                  </a:prstClr>
                </a:solidFill>
                <a:latin typeface="时尚中黑简体" panose="01010104010101010101" pitchFamily="2" charset="-122"/>
                <a:ea typeface="时尚中黑简体" panose="01010104010101010101" pitchFamily="2" charset="-122"/>
              </a:endParaRPr>
            </a:p>
          </p:txBody>
        </p:sp>
        <p:sp>
          <p:nvSpPr>
            <p:cNvPr id="159" name="文本框 23"/>
            <p:cNvSpPr txBox="1"/>
            <p:nvPr/>
          </p:nvSpPr>
          <p:spPr>
            <a:xfrm>
              <a:off x="9242287" y="4923452"/>
              <a:ext cx="1450658" cy="1052596"/>
            </a:xfrm>
            <a:prstGeom prst="rect">
              <a:avLst/>
            </a:prstGeom>
            <a:noFill/>
          </p:spPr>
          <p:txBody>
            <a:bodyPr wrap="square" rtlCol="0">
              <a:spAutoFit/>
            </a:bodyPr>
            <a:lstStyle/>
            <a:p>
              <a:pPr algn="just">
                <a:lnSpc>
                  <a:spcPct val="130000"/>
                </a:lnSpc>
              </a:pPr>
              <a:r>
                <a:rPr lang="zh-CN" altLang="en-US" sz="12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点击添加文字说明详情介绍点击添加文字说明详情介绍点击添加文字</a:t>
              </a:r>
              <a:endParaRPr lang="zh-CN" altLang="en-US" sz="1200" dirty="0">
                <a:solidFill>
                  <a:prstClr val="black">
                    <a:lumMod val="50000"/>
                    <a:lumOff val="50000"/>
                  </a:prstClr>
                </a:solidFill>
                <a:latin typeface="微软雅黑" panose="020B0503020204020204" charset="-122"/>
                <a:ea typeface="微软雅黑" panose="020B0503020204020204" charset="-122"/>
              </a:endParaRPr>
            </a:p>
          </p:txBody>
        </p:sp>
      </p:gr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1433195" y="161925"/>
            <a:ext cx="2889885" cy="483235"/>
          </a:xfrm>
          <a:prstGeom prst="rect">
            <a:avLst/>
          </a:prstGeom>
          <a:noFill/>
        </p:spPr>
        <p:txBody>
          <a:bodyPr wrap="square" rtlCol="0" anchor="t">
            <a:spAutoFit/>
          </a:bodyPr>
          <a:lstStyle/>
          <a:p>
            <a:r>
              <a:rPr lang="zh-CN" altLang="en-US" sz="2400" b="1" dirty="0">
                <a:gradFill>
                  <a:gsLst>
                    <a:gs pos="0">
                      <a:srgbClr val="FFC97B"/>
                    </a:gs>
                    <a:gs pos="36000">
                      <a:srgbClr val="01C2D6"/>
                    </a:gs>
                    <a:gs pos="68000">
                      <a:srgbClr val="EE9E9E"/>
                    </a:gs>
                    <a:gs pos="100000">
                      <a:srgbClr val="945DA9"/>
                    </a:gs>
                  </a:gsLst>
                  <a:lin ang="21594000" scaled="0"/>
                </a:gradFill>
                <a:latin typeface="Impact" panose="020B0806030902050204" pitchFamily="34" charset="0"/>
                <a:ea typeface="微软雅黑" panose="020B0503020204020204" charset="-122"/>
                <a:sym typeface="+mn-ea"/>
              </a:rPr>
              <a:t>假期审批</a:t>
            </a:r>
            <a:endParaRPr lang="zh-CN" altLang="en-US" sz="2400" b="1" dirty="0">
              <a:gradFill>
                <a:gsLst>
                  <a:gs pos="0">
                    <a:srgbClr val="FFC97B"/>
                  </a:gs>
                  <a:gs pos="36000">
                    <a:srgbClr val="01C2D6"/>
                  </a:gs>
                  <a:gs pos="68000">
                    <a:srgbClr val="EE9E9E"/>
                  </a:gs>
                  <a:gs pos="100000">
                    <a:srgbClr val="945DA9"/>
                  </a:gs>
                </a:gsLst>
                <a:lin ang="21594000" scaled="0"/>
              </a:gradFill>
              <a:latin typeface="Impact" panose="020B0806030902050204" pitchFamily="34" charset="0"/>
              <a:ea typeface="微软雅黑" panose="020B0503020204020204" charset="-122"/>
              <a:sym typeface="+mn-ea"/>
            </a:endParaRPr>
          </a:p>
        </p:txBody>
      </p:sp>
      <p:sp>
        <p:nvSpPr>
          <p:cNvPr id="28" name="矩形 27"/>
          <p:cNvSpPr/>
          <p:nvPr/>
        </p:nvSpPr>
        <p:spPr>
          <a:xfrm rot="20182320">
            <a:off x="5416844" y="5571646"/>
            <a:ext cx="1326053" cy="156918"/>
          </a:xfrm>
          <a:prstGeom prst="rect">
            <a:avLst/>
          </a:prstGeom>
          <a:solidFill>
            <a:srgbClr val="663A77"/>
          </a:solidFill>
          <a:ln w="25400" cap="flat" cmpd="sng" algn="ctr">
            <a:noFill/>
            <a:prstDash val="solid"/>
          </a:ln>
          <a:effectLst>
            <a:innerShdw blurRad="50800" dist="38100" dir="13500000">
              <a:prstClr val="black">
                <a:alpha val="50000"/>
              </a:prstClr>
            </a:inn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29" name="矩形 28"/>
          <p:cNvSpPr/>
          <p:nvPr/>
        </p:nvSpPr>
        <p:spPr>
          <a:xfrm rot="1447680" flipV="1">
            <a:off x="5416843" y="4605011"/>
            <a:ext cx="1326053" cy="156918"/>
          </a:xfrm>
          <a:prstGeom prst="rect">
            <a:avLst/>
          </a:prstGeom>
          <a:solidFill>
            <a:srgbClr val="C65885"/>
          </a:solidFill>
          <a:ln w="25400" cap="flat" cmpd="sng" algn="ctr">
            <a:noFill/>
            <a:prstDash val="solid"/>
          </a:ln>
          <a:effectLst>
            <a:innerShdw blurRad="50800" dist="38100" dir="8100000">
              <a:prstClr val="black">
                <a:alpha val="50000"/>
              </a:prstClr>
            </a:inn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38" name="矩形 37"/>
          <p:cNvSpPr/>
          <p:nvPr/>
        </p:nvSpPr>
        <p:spPr>
          <a:xfrm rot="20182320">
            <a:off x="5416843" y="3638052"/>
            <a:ext cx="1326053" cy="156918"/>
          </a:xfrm>
          <a:prstGeom prst="rect">
            <a:avLst/>
          </a:prstGeom>
          <a:solidFill>
            <a:srgbClr val="E87071"/>
          </a:solidFill>
          <a:ln w="25400" cap="flat" cmpd="sng" algn="ctr">
            <a:noFill/>
            <a:prstDash val="solid"/>
          </a:ln>
          <a:effectLst>
            <a:innerShdw blurRad="50800" dist="38100" dir="13500000">
              <a:prstClr val="black">
                <a:alpha val="50000"/>
              </a:prstClr>
            </a:inn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40" name="矩形 39"/>
          <p:cNvSpPr/>
          <p:nvPr/>
        </p:nvSpPr>
        <p:spPr>
          <a:xfrm rot="1447680" flipV="1">
            <a:off x="5474304" y="2691209"/>
            <a:ext cx="1326053" cy="156918"/>
          </a:xfrm>
          <a:prstGeom prst="rect">
            <a:avLst/>
          </a:prstGeom>
          <a:solidFill>
            <a:srgbClr val="01ACBE"/>
          </a:solidFill>
          <a:ln w="25400" cap="flat" cmpd="sng" algn="ctr">
            <a:noFill/>
            <a:prstDash val="solid"/>
          </a:ln>
          <a:effectLst>
            <a:innerShdw blurRad="50800" dist="38100" dir="8100000">
              <a:prstClr val="black">
                <a:alpha val="50000"/>
              </a:prstClr>
            </a:inn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42" name="矩形 41"/>
          <p:cNvSpPr/>
          <p:nvPr/>
        </p:nvSpPr>
        <p:spPr>
          <a:xfrm rot="20182320">
            <a:off x="5474304" y="1676651"/>
            <a:ext cx="1326053" cy="156918"/>
          </a:xfrm>
          <a:prstGeom prst="rect">
            <a:avLst/>
          </a:prstGeom>
          <a:solidFill>
            <a:srgbClr val="FFB850"/>
          </a:solidFill>
          <a:ln w="25400" cap="flat" cmpd="sng" algn="ctr">
            <a:noFill/>
            <a:prstDash val="solid"/>
          </a:ln>
          <a:effectLst>
            <a:innerShdw blurRad="50800" dist="38100" dir="13500000">
              <a:prstClr val="black">
                <a:alpha val="50000"/>
              </a:prstClr>
            </a:inn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grpSp>
        <p:nvGrpSpPr>
          <p:cNvPr id="47" name="组合 46"/>
          <p:cNvGrpSpPr/>
          <p:nvPr/>
        </p:nvGrpSpPr>
        <p:grpSpPr>
          <a:xfrm>
            <a:off x="6472222" y="968535"/>
            <a:ext cx="669061" cy="668819"/>
            <a:chOff x="6474776" y="1019119"/>
            <a:chExt cx="668974" cy="668974"/>
          </a:xfrm>
        </p:grpSpPr>
        <p:sp>
          <p:nvSpPr>
            <p:cNvPr id="56" name="圆角矩形 55"/>
            <p:cNvSpPr/>
            <p:nvPr/>
          </p:nvSpPr>
          <p:spPr>
            <a:xfrm>
              <a:off x="6474776" y="1019119"/>
              <a:ext cx="668974" cy="668974"/>
            </a:xfrm>
            <a:prstGeom prst="roundRect">
              <a:avLst>
                <a:gd name="adj" fmla="val 8667"/>
              </a:avLst>
            </a:prstGeom>
            <a:gradFill flip="none" rotWithShape="1">
              <a:gsLst>
                <a:gs pos="1000">
                  <a:sysClr val="window" lastClr="FFFFFF">
                    <a:lumMod val="80000"/>
                  </a:sysClr>
                </a:gs>
                <a:gs pos="100000">
                  <a:sysClr val="window" lastClr="FFFFFF">
                    <a:lumMod val="99000"/>
                  </a:sysClr>
                </a:gs>
              </a:gsLst>
              <a:lin ang="2700000" scaled="1"/>
              <a:tileRect/>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90500" dist="63500" dir="2700000" algn="tl" rotWithShape="0">
                <a:prstClr val="black">
                  <a:alpha val="30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58" name="圆角矩形 57"/>
            <p:cNvSpPr/>
            <p:nvPr/>
          </p:nvSpPr>
          <p:spPr>
            <a:xfrm>
              <a:off x="6541255" y="1085598"/>
              <a:ext cx="536016" cy="536016"/>
            </a:xfrm>
            <a:prstGeom prst="roundRect">
              <a:avLst>
                <a:gd name="adj" fmla="val 8667"/>
              </a:avLst>
            </a:prstGeom>
            <a:gradFill flip="none" rotWithShape="1">
              <a:gsLst>
                <a:gs pos="1000">
                  <a:sysClr val="window" lastClr="FFFFFF">
                    <a:lumMod val="80000"/>
                  </a:sysClr>
                </a:gs>
                <a:gs pos="100000">
                  <a:sysClr val="window" lastClr="FFFFFF">
                    <a:lumMod val="99000"/>
                  </a:sysClr>
                </a:gs>
              </a:gsLst>
              <a:lin ang="2700000" scaled="1"/>
              <a:tileRect/>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39700" dist="38100" dir="2700000" algn="tl" rotWithShape="0">
                <a:prstClr val="black">
                  <a:alpha val="30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grpSp>
      <p:grpSp>
        <p:nvGrpSpPr>
          <p:cNvPr id="60" name="组合 59"/>
          <p:cNvGrpSpPr/>
          <p:nvPr/>
        </p:nvGrpSpPr>
        <p:grpSpPr>
          <a:xfrm>
            <a:off x="2464121" y="2765522"/>
            <a:ext cx="3661172" cy="538566"/>
            <a:chOff x="2463800" y="2482850"/>
            <a:chExt cx="3660695" cy="538691"/>
          </a:xfrm>
        </p:grpSpPr>
        <p:sp>
          <p:nvSpPr>
            <p:cNvPr id="66" name="任意多边形 65"/>
            <p:cNvSpPr/>
            <p:nvPr/>
          </p:nvSpPr>
          <p:spPr>
            <a:xfrm>
              <a:off x="2463800" y="2482850"/>
              <a:ext cx="3606800" cy="495300"/>
            </a:xfrm>
            <a:custGeom>
              <a:avLst/>
              <a:gdLst>
                <a:gd name="connsiteX0" fmla="*/ 3606800 w 3606800"/>
                <a:gd name="connsiteY0" fmla="*/ 495300 h 495300"/>
                <a:gd name="connsiteX1" fmla="*/ 2552700 w 3606800"/>
                <a:gd name="connsiteY1" fmla="*/ 0 h 495300"/>
                <a:gd name="connsiteX2" fmla="*/ 0 w 3606800"/>
                <a:gd name="connsiteY2" fmla="*/ 0 h 495300"/>
              </a:gdLst>
              <a:ahLst/>
              <a:cxnLst>
                <a:cxn ang="0">
                  <a:pos x="connsiteX0" y="connsiteY0"/>
                </a:cxn>
                <a:cxn ang="0">
                  <a:pos x="connsiteX1" y="connsiteY1"/>
                </a:cxn>
                <a:cxn ang="0">
                  <a:pos x="connsiteX2" y="connsiteY2"/>
                </a:cxn>
              </a:cxnLst>
              <a:rect l="l" t="t" r="r" b="b"/>
              <a:pathLst>
                <a:path w="3606800" h="495300">
                  <a:moveTo>
                    <a:pt x="3606800" y="495300"/>
                  </a:moveTo>
                  <a:lnTo>
                    <a:pt x="2552700" y="0"/>
                  </a:lnTo>
                  <a:lnTo>
                    <a:pt x="0" y="0"/>
                  </a:lnTo>
                </a:path>
              </a:pathLst>
            </a:custGeom>
            <a:noFill/>
            <a:ln w="19050" cap="flat" cmpd="sng" algn="ctr">
              <a:solidFill>
                <a:sysClr val="window" lastClr="FFFFFF"/>
              </a:solidFill>
              <a:prstDash val="dash"/>
            </a:ln>
            <a:effectLst>
              <a:outerShdw blurRad="25400" dist="12700" dir="2700000" algn="tl" rotWithShape="0">
                <a:prstClr val="black">
                  <a:alpha val="40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67" name="椭圆 66"/>
            <p:cNvSpPr/>
            <p:nvPr/>
          </p:nvSpPr>
          <p:spPr>
            <a:xfrm flipH="1" flipV="1">
              <a:off x="6043474" y="2947886"/>
              <a:ext cx="81021" cy="73655"/>
            </a:xfrm>
            <a:prstGeom prst="ellipse">
              <a:avLst/>
            </a:prstGeom>
            <a:solidFill>
              <a:sysClr val="window" lastClr="FFFFFF"/>
            </a:solidFill>
            <a:ln w="25400" cap="flat" cmpd="sng" algn="ctr">
              <a:noFill/>
              <a:prstDash val="solid"/>
            </a:ln>
            <a:effectLst>
              <a:outerShdw blurRad="12700" dist="12700" dir="2700000" algn="tl" rotWithShape="0">
                <a:prstClr val="black">
                  <a:alpha val="40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grpSp>
      <p:grpSp>
        <p:nvGrpSpPr>
          <p:cNvPr id="68" name="Group 4"/>
          <p:cNvGrpSpPr>
            <a:grpSpLocks noChangeAspect="1"/>
          </p:cNvGrpSpPr>
          <p:nvPr/>
        </p:nvGrpSpPr>
        <p:grpSpPr bwMode="auto">
          <a:xfrm>
            <a:off x="2519429" y="3021252"/>
            <a:ext cx="420641" cy="492765"/>
            <a:chOff x="1776" y="1776"/>
            <a:chExt cx="64" cy="75"/>
          </a:xfrm>
          <a:solidFill>
            <a:srgbClr val="01ACBE"/>
          </a:solidFill>
        </p:grpSpPr>
        <p:sp>
          <p:nvSpPr>
            <p:cNvPr id="88"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9"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0"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1"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92" name="组合 91"/>
          <p:cNvGrpSpPr/>
          <p:nvPr/>
        </p:nvGrpSpPr>
        <p:grpSpPr>
          <a:xfrm>
            <a:off x="2464121" y="4701051"/>
            <a:ext cx="3661172" cy="538566"/>
            <a:chOff x="2463800" y="2482850"/>
            <a:chExt cx="3660695" cy="538691"/>
          </a:xfrm>
        </p:grpSpPr>
        <p:sp>
          <p:nvSpPr>
            <p:cNvPr id="93" name="任意多边形 92"/>
            <p:cNvSpPr/>
            <p:nvPr/>
          </p:nvSpPr>
          <p:spPr>
            <a:xfrm>
              <a:off x="2463800" y="2482850"/>
              <a:ext cx="3606800" cy="495300"/>
            </a:xfrm>
            <a:custGeom>
              <a:avLst/>
              <a:gdLst>
                <a:gd name="connsiteX0" fmla="*/ 3606800 w 3606800"/>
                <a:gd name="connsiteY0" fmla="*/ 495300 h 495300"/>
                <a:gd name="connsiteX1" fmla="*/ 2552700 w 3606800"/>
                <a:gd name="connsiteY1" fmla="*/ 0 h 495300"/>
                <a:gd name="connsiteX2" fmla="*/ 0 w 3606800"/>
                <a:gd name="connsiteY2" fmla="*/ 0 h 495300"/>
              </a:gdLst>
              <a:ahLst/>
              <a:cxnLst>
                <a:cxn ang="0">
                  <a:pos x="connsiteX0" y="connsiteY0"/>
                </a:cxn>
                <a:cxn ang="0">
                  <a:pos x="connsiteX1" y="connsiteY1"/>
                </a:cxn>
                <a:cxn ang="0">
                  <a:pos x="connsiteX2" y="connsiteY2"/>
                </a:cxn>
              </a:cxnLst>
              <a:rect l="l" t="t" r="r" b="b"/>
              <a:pathLst>
                <a:path w="3606800" h="495300">
                  <a:moveTo>
                    <a:pt x="3606800" y="495300"/>
                  </a:moveTo>
                  <a:lnTo>
                    <a:pt x="2552700" y="0"/>
                  </a:lnTo>
                  <a:lnTo>
                    <a:pt x="0" y="0"/>
                  </a:lnTo>
                </a:path>
              </a:pathLst>
            </a:custGeom>
            <a:noFill/>
            <a:ln w="19050" cap="flat" cmpd="sng" algn="ctr">
              <a:solidFill>
                <a:sysClr val="window" lastClr="FFFFFF"/>
              </a:solidFill>
              <a:prstDash val="dash"/>
            </a:ln>
            <a:effectLst>
              <a:outerShdw blurRad="25400" dist="12700" dir="2700000" algn="tl" rotWithShape="0">
                <a:prstClr val="black">
                  <a:alpha val="40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94" name="椭圆 93"/>
            <p:cNvSpPr/>
            <p:nvPr/>
          </p:nvSpPr>
          <p:spPr>
            <a:xfrm flipH="1" flipV="1">
              <a:off x="6043474" y="2947886"/>
              <a:ext cx="81021" cy="73655"/>
            </a:xfrm>
            <a:prstGeom prst="ellipse">
              <a:avLst/>
            </a:prstGeom>
            <a:solidFill>
              <a:sysClr val="window" lastClr="FFFFFF"/>
            </a:solidFill>
            <a:ln w="25400" cap="flat" cmpd="sng" algn="ctr">
              <a:noFill/>
              <a:prstDash val="solid"/>
            </a:ln>
            <a:effectLst>
              <a:outerShdw blurRad="12700" dist="12700" dir="2700000" algn="tl" rotWithShape="0">
                <a:prstClr val="black">
                  <a:alpha val="40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grpSp>
      <p:grpSp>
        <p:nvGrpSpPr>
          <p:cNvPr id="95" name="Group 18"/>
          <p:cNvGrpSpPr>
            <a:grpSpLocks noChangeAspect="1"/>
          </p:cNvGrpSpPr>
          <p:nvPr/>
        </p:nvGrpSpPr>
        <p:grpSpPr bwMode="auto">
          <a:xfrm>
            <a:off x="2510966" y="5019333"/>
            <a:ext cx="427197" cy="397924"/>
            <a:chOff x="3802" y="2858"/>
            <a:chExt cx="616" cy="574"/>
          </a:xfrm>
          <a:solidFill>
            <a:srgbClr val="C65885"/>
          </a:solidFill>
        </p:grpSpPr>
        <p:sp>
          <p:nvSpPr>
            <p:cNvPr id="96"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7"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8"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9"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0"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01" name="组合 100"/>
          <p:cNvGrpSpPr/>
          <p:nvPr/>
        </p:nvGrpSpPr>
        <p:grpSpPr>
          <a:xfrm flipH="1">
            <a:off x="6049457" y="1812725"/>
            <a:ext cx="3661172" cy="538566"/>
            <a:chOff x="2463800" y="2482850"/>
            <a:chExt cx="3660695" cy="538691"/>
          </a:xfrm>
        </p:grpSpPr>
        <p:sp>
          <p:nvSpPr>
            <p:cNvPr id="102" name="任意多边形 101"/>
            <p:cNvSpPr/>
            <p:nvPr/>
          </p:nvSpPr>
          <p:spPr>
            <a:xfrm>
              <a:off x="2463800" y="2482850"/>
              <a:ext cx="3606800" cy="495300"/>
            </a:xfrm>
            <a:custGeom>
              <a:avLst/>
              <a:gdLst>
                <a:gd name="connsiteX0" fmla="*/ 3606800 w 3606800"/>
                <a:gd name="connsiteY0" fmla="*/ 495300 h 495300"/>
                <a:gd name="connsiteX1" fmla="*/ 2552700 w 3606800"/>
                <a:gd name="connsiteY1" fmla="*/ 0 h 495300"/>
                <a:gd name="connsiteX2" fmla="*/ 0 w 3606800"/>
                <a:gd name="connsiteY2" fmla="*/ 0 h 495300"/>
              </a:gdLst>
              <a:ahLst/>
              <a:cxnLst>
                <a:cxn ang="0">
                  <a:pos x="connsiteX0" y="connsiteY0"/>
                </a:cxn>
                <a:cxn ang="0">
                  <a:pos x="connsiteX1" y="connsiteY1"/>
                </a:cxn>
                <a:cxn ang="0">
                  <a:pos x="connsiteX2" y="connsiteY2"/>
                </a:cxn>
              </a:cxnLst>
              <a:rect l="l" t="t" r="r" b="b"/>
              <a:pathLst>
                <a:path w="3606800" h="495300">
                  <a:moveTo>
                    <a:pt x="3606800" y="495300"/>
                  </a:moveTo>
                  <a:lnTo>
                    <a:pt x="2552700" y="0"/>
                  </a:lnTo>
                  <a:lnTo>
                    <a:pt x="0" y="0"/>
                  </a:lnTo>
                </a:path>
              </a:pathLst>
            </a:custGeom>
            <a:noFill/>
            <a:ln w="19050" cap="flat" cmpd="sng" algn="ctr">
              <a:solidFill>
                <a:sysClr val="window" lastClr="FFFFFF"/>
              </a:solidFill>
              <a:prstDash val="dash"/>
            </a:ln>
            <a:effectLst>
              <a:outerShdw blurRad="25400" dist="12700" dir="2700000" algn="tl" rotWithShape="0">
                <a:prstClr val="black">
                  <a:alpha val="40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03" name="椭圆 102"/>
            <p:cNvSpPr/>
            <p:nvPr/>
          </p:nvSpPr>
          <p:spPr>
            <a:xfrm flipH="1" flipV="1">
              <a:off x="6043474" y="2947886"/>
              <a:ext cx="81021" cy="73655"/>
            </a:xfrm>
            <a:prstGeom prst="ellipse">
              <a:avLst/>
            </a:prstGeom>
            <a:solidFill>
              <a:sysClr val="window" lastClr="FFFFFF"/>
            </a:solidFill>
            <a:ln w="25400" cap="flat" cmpd="sng" algn="ctr">
              <a:noFill/>
              <a:prstDash val="solid"/>
            </a:ln>
            <a:effectLst>
              <a:outerShdw blurRad="12700" dist="12700" dir="2700000" algn="tl" rotWithShape="0">
                <a:prstClr val="black">
                  <a:alpha val="40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grpSp>
      <p:grpSp>
        <p:nvGrpSpPr>
          <p:cNvPr id="104" name="Group 13"/>
          <p:cNvGrpSpPr>
            <a:grpSpLocks noChangeAspect="1"/>
          </p:cNvGrpSpPr>
          <p:nvPr/>
        </p:nvGrpSpPr>
        <p:grpSpPr bwMode="auto">
          <a:xfrm>
            <a:off x="9175111" y="2004826"/>
            <a:ext cx="512959" cy="518826"/>
            <a:chOff x="2426" y="2781"/>
            <a:chExt cx="593" cy="600"/>
          </a:xfrm>
          <a:solidFill>
            <a:srgbClr val="FFB850"/>
          </a:solidFill>
        </p:grpSpPr>
        <p:sp>
          <p:nvSpPr>
            <p:cNvPr id="105"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6"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07" name="组合 106"/>
          <p:cNvGrpSpPr/>
          <p:nvPr/>
        </p:nvGrpSpPr>
        <p:grpSpPr>
          <a:xfrm flipH="1">
            <a:off x="6049457" y="3724277"/>
            <a:ext cx="3661172" cy="538566"/>
            <a:chOff x="2463800" y="2482850"/>
            <a:chExt cx="3660695" cy="538691"/>
          </a:xfrm>
        </p:grpSpPr>
        <p:sp>
          <p:nvSpPr>
            <p:cNvPr id="108" name="任意多边形 107"/>
            <p:cNvSpPr/>
            <p:nvPr/>
          </p:nvSpPr>
          <p:spPr>
            <a:xfrm>
              <a:off x="2463800" y="2482850"/>
              <a:ext cx="3606800" cy="495300"/>
            </a:xfrm>
            <a:custGeom>
              <a:avLst/>
              <a:gdLst>
                <a:gd name="connsiteX0" fmla="*/ 3606800 w 3606800"/>
                <a:gd name="connsiteY0" fmla="*/ 495300 h 495300"/>
                <a:gd name="connsiteX1" fmla="*/ 2552700 w 3606800"/>
                <a:gd name="connsiteY1" fmla="*/ 0 h 495300"/>
                <a:gd name="connsiteX2" fmla="*/ 0 w 3606800"/>
                <a:gd name="connsiteY2" fmla="*/ 0 h 495300"/>
              </a:gdLst>
              <a:ahLst/>
              <a:cxnLst>
                <a:cxn ang="0">
                  <a:pos x="connsiteX0" y="connsiteY0"/>
                </a:cxn>
                <a:cxn ang="0">
                  <a:pos x="connsiteX1" y="connsiteY1"/>
                </a:cxn>
                <a:cxn ang="0">
                  <a:pos x="connsiteX2" y="connsiteY2"/>
                </a:cxn>
              </a:cxnLst>
              <a:rect l="l" t="t" r="r" b="b"/>
              <a:pathLst>
                <a:path w="3606800" h="495300">
                  <a:moveTo>
                    <a:pt x="3606800" y="495300"/>
                  </a:moveTo>
                  <a:lnTo>
                    <a:pt x="2552700" y="0"/>
                  </a:lnTo>
                  <a:lnTo>
                    <a:pt x="0" y="0"/>
                  </a:lnTo>
                </a:path>
              </a:pathLst>
            </a:custGeom>
            <a:noFill/>
            <a:ln w="19050" cap="flat" cmpd="sng" algn="ctr">
              <a:solidFill>
                <a:sysClr val="window" lastClr="FFFFFF"/>
              </a:solidFill>
              <a:prstDash val="dash"/>
            </a:ln>
            <a:effectLst>
              <a:outerShdw blurRad="25400" dist="12700" dir="2700000" algn="tl" rotWithShape="0">
                <a:prstClr val="black">
                  <a:alpha val="40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09" name="椭圆 108"/>
            <p:cNvSpPr/>
            <p:nvPr/>
          </p:nvSpPr>
          <p:spPr>
            <a:xfrm flipH="1" flipV="1">
              <a:off x="6043474" y="2947886"/>
              <a:ext cx="81021" cy="73655"/>
            </a:xfrm>
            <a:prstGeom prst="ellipse">
              <a:avLst/>
            </a:prstGeom>
            <a:solidFill>
              <a:sysClr val="window" lastClr="FFFFFF"/>
            </a:solidFill>
            <a:ln w="25400" cap="flat" cmpd="sng" algn="ctr">
              <a:noFill/>
              <a:prstDash val="solid"/>
            </a:ln>
            <a:effectLst>
              <a:outerShdw blurRad="12700" dist="12700" dir="2700000" algn="tl" rotWithShape="0">
                <a:prstClr val="black">
                  <a:alpha val="40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grpSp>
      <p:grpSp>
        <p:nvGrpSpPr>
          <p:cNvPr id="110" name="组合 109"/>
          <p:cNvGrpSpPr/>
          <p:nvPr/>
        </p:nvGrpSpPr>
        <p:grpSpPr>
          <a:xfrm flipH="1">
            <a:off x="6049457" y="5648344"/>
            <a:ext cx="3661172" cy="538566"/>
            <a:chOff x="2463800" y="2482850"/>
            <a:chExt cx="3660695" cy="538691"/>
          </a:xfrm>
        </p:grpSpPr>
        <p:sp>
          <p:nvSpPr>
            <p:cNvPr id="111" name="任意多边形 110"/>
            <p:cNvSpPr/>
            <p:nvPr/>
          </p:nvSpPr>
          <p:spPr>
            <a:xfrm>
              <a:off x="2463800" y="2482850"/>
              <a:ext cx="3606800" cy="495300"/>
            </a:xfrm>
            <a:custGeom>
              <a:avLst/>
              <a:gdLst>
                <a:gd name="connsiteX0" fmla="*/ 3606800 w 3606800"/>
                <a:gd name="connsiteY0" fmla="*/ 495300 h 495300"/>
                <a:gd name="connsiteX1" fmla="*/ 2552700 w 3606800"/>
                <a:gd name="connsiteY1" fmla="*/ 0 h 495300"/>
                <a:gd name="connsiteX2" fmla="*/ 0 w 3606800"/>
                <a:gd name="connsiteY2" fmla="*/ 0 h 495300"/>
              </a:gdLst>
              <a:ahLst/>
              <a:cxnLst>
                <a:cxn ang="0">
                  <a:pos x="connsiteX0" y="connsiteY0"/>
                </a:cxn>
                <a:cxn ang="0">
                  <a:pos x="connsiteX1" y="connsiteY1"/>
                </a:cxn>
                <a:cxn ang="0">
                  <a:pos x="connsiteX2" y="connsiteY2"/>
                </a:cxn>
              </a:cxnLst>
              <a:rect l="l" t="t" r="r" b="b"/>
              <a:pathLst>
                <a:path w="3606800" h="495300">
                  <a:moveTo>
                    <a:pt x="3606800" y="495300"/>
                  </a:moveTo>
                  <a:lnTo>
                    <a:pt x="2552700" y="0"/>
                  </a:lnTo>
                  <a:lnTo>
                    <a:pt x="0" y="0"/>
                  </a:lnTo>
                </a:path>
              </a:pathLst>
            </a:custGeom>
            <a:noFill/>
            <a:ln w="19050" cap="flat" cmpd="sng" algn="ctr">
              <a:solidFill>
                <a:sysClr val="window" lastClr="FFFFFF"/>
              </a:solidFill>
              <a:prstDash val="dash"/>
            </a:ln>
            <a:effectLst>
              <a:outerShdw blurRad="25400" dist="12700" dir="2700000" algn="tl" rotWithShape="0">
                <a:prstClr val="black">
                  <a:alpha val="40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12" name="椭圆 111"/>
            <p:cNvSpPr/>
            <p:nvPr/>
          </p:nvSpPr>
          <p:spPr>
            <a:xfrm flipH="1" flipV="1">
              <a:off x="6043474" y="2947886"/>
              <a:ext cx="81021" cy="73655"/>
            </a:xfrm>
            <a:prstGeom prst="ellipse">
              <a:avLst/>
            </a:prstGeom>
            <a:solidFill>
              <a:sysClr val="window" lastClr="FFFFFF"/>
            </a:solidFill>
            <a:ln w="25400" cap="flat" cmpd="sng" algn="ctr">
              <a:noFill/>
              <a:prstDash val="solid"/>
            </a:ln>
            <a:effectLst>
              <a:outerShdw blurRad="12700" dist="12700" dir="2700000" algn="tl" rotWithShape="0">
                <a:prstClr val="black">
                  <a:alpha val="40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grpSp>
      <p:sp>
        <p:nvSpPr>
          <p:cNvPr id="113" name="Freeform 108"/>
          <p:cNvSpPr>
            <a:spLocks noEditPoints="1"/>
          </p:cNvSpPr>
          <p:nvPr/>
        </p:nvSpPr>
        <p:spPr bwMode="auto">
          <a:xfrm>
            <a:off x="9213837" y="5844023"/>
            <a:ext cx="489840" cy="491424"/>
          </a:xfrm>
          <a:custGeom>
            <a:avLst/>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rgbClr val="663A77"/>
          </a:solidFill>
          <a:ln>
            <a:noFill/>
          </a:ln>
        </p:spPr>
        <p:txBody>
          <a:bodyPr vert="horz" wrap="square" lIns="91440" tIns="45720" rIns="91440" bIns="45720" numCol="1" anchor="t" anchorCtr="0" compatLnSpc="1"/>
          <a:lstStyle/>
          <a:p>
            <a:endParaRPr lang="zh-CN" altLang="en-US">
              <a:solidFill>
                <a:prstClr val="black"/>
              </a:solidFill>
            </a:endParaRPr>
          </a:p>
        </p:txBody>
      </p:sp>
      <p:grpSp>
        <p:nvGrpSpPr>
          <p:cNvPr id="114" name="组合 113"/>
          <p:cNvGrpSpPr/>
          <p:nvPr/>
        </p:nvGrpSpPr>
        <p:grpSpPr>
          <a:xfrm>
            <a:off x="9209557" y="3930518"/>
            <a:ext cx="440809" cy="479529"/>
            <a:chOff x="4873626" y="1965325"/>
            <a:chExt cx="269876" cy="293688"/>
          </a:xfrm>
          <a:solidFill>
            <a:srgbClr val="E87071"/>
          </a:solidFill>
        </p:grpSpPr>
        <p:sp>
          <p:nvSpPr>
            <p:cNvPr id="115" name="Freeform 502"/>
            <p:cNvSpPr/>
            <p:nvPr/>
          </p:nvSpPr>
          <p:spPr bwMode="auto">
            <a:xfrm>
              <a:off x="4873626"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6" name="Freeform 503"/>
            <p:cNvSpPr/>
            <p:nvPr/>
          </p:nvSpPr>
          <p:spPr bwMode="auto">
            <a:xfrm>
              <a:off x="4884739"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7" name="Freeform 504"/>
            <p:cNvSpPr/>
            <p:nvPr/>
          </p:nvSpPr>
          <p:spPr bwMode="auto">
            <a:xfrm>
              <a:off x="4940301"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8"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19" name="组合 118"/>
          <p:cNvGrpSpPr/>
          <p:nvPr/>
        </p:nvGrpSpPr>
        <p:grpSpPr>
          <a:xfrm>
            <a:off x="5060331" y="1930837"/>
            <a:ext cx="669061" cy="668819"/>
            <a:chOff x="5059672" y="1712793"/>
            <a:chExt cx="668974" cy="668974"/>
          </a:xfrm>
        </p:grpSpPr>
        <p:grpSp>
          <p:nvGrpSpPr>
            <p:cNvPr id="120" name="组合 119"/>
            <p:cNvGrpSpPr/>
            <p:nvPr/>
          </p:nvGrpSpPr>
          <p:grpSpPr>
            <a:xfrm>
              <a:off x="5059672" y="1712793"/>
              <a:ext cx="668974" cy="668974"/>
              <a:chOff x="6474776" y="1019119"/>
              <a:chExt cx="668974" cy="668974"/>
            </a:xfrm>
          </p:grpSpPr>
          <p:sp>
            <p:nvSpPr>
              <p:cNvPr id="121" name="圆角矩形 120"/>
              <p:cNvSpPr/>
              <p:nvPr/>
            </p:nvSpPr>
            <p:spPr>
              <a:xfrm>
                <a:off x="6474776" y="1019119"/>
                <a:ext cx="668974" cy="668974"/>
              </a:xfrm>
              <a:prstGeom prst="roundRect">
                <a:avLst>
                  <a:gd name="adj" fmla="val 8667"/>
                </a:avLst>
              </a:prstGeom>
              <a:gradFill flip="none" rotWithShape="1">
                <a:gsLst>
                  <a:gs pos="1000">
                    <a:sysClr val="window" lastClr="FFFFFF">
                      <a:lumMod val="80000"/>
                    </a:sysClr>
                  </a:gs>
                  <a:gs pos="100000">
                    <a:sysClr val="window" lastClr="FFFFFF">
                      <a:lumMod val="99000"/>
                    </a:sysClr>
                  </a:gs>
                </a:gsLst>
                <a:lin ang="2700000" scaled="1"/>
                <a:tileRect/>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90500" dist="63500" dir="2700000" algn="tl" rotWithShape="0">
                  <a:prstClr val="black">
                    <a:alpha val="30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22" name="圆角矩形 121"/>
              <p:cNvSpPr/>
              <p:nvPr/>
            </p:nvSpPr>
            <p:spPr>
              <a:xfrm>
                <a:off x="6541255" y="1085598"/>
                <a:ext cx="536016" cy="536016"/>
              </a:xfrm>
              <a:prstGeom prst="roundRect">
                <a:avLst>
                  <a:gd name="adj" fmla="val 8667"/>
                </a:avLst>
              </a:prstGeom>
              <a:gradFill flip="none" rotWithShape="1">
                <a:gsLst>
                  <a:gs pos="1000">
                    <a:sysClr val="window" lastClr="FFFFFF">
                      <a:lumMod val="80000"/>
                    </a:sysClr>
                  </a:gs>
                  <a:gs pos="100000">
                    <a:sysClr val="window" lastClr="FFFFFF">
                      <a:lumMod val="99000"/>
                    </a:sysClr>
                  </a:gs>
                </a:gsLst>
                <a:lin ang="2700000" scaled="1"/>
                <a:tileRect/>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39700" dist="38100" dir="2700000" algn="tl" rotWithShape="0">
                  <a:prstClr val="black">
                    <a:alpha val="30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grpSp>
        <p:sp>
          <p:nvSpPr>
            <p:cNvPr id="123" name="文本框 2"/>
            <p:cNvSpPr txBox="1"/>
            <p:nvPr/>
          </p:nvSpPr>
          <p:spPr>
            <a:xfrm>
              <a:off x="5076932" y="1815189"/>
              <a:ext cx="615736" cy="461665"/>
            </a:xfrm>
            <a:prstGeom prst="rect">
              <a:avLst/>
            </a:prstGeom>
            <a:noFill/>
          </p:spPr>
          <p:txBody>
            <a:bodyPr wrap="square" rtlCol="0">
              <a:spAutoFit/>
            </a:bodyPr>
            <a:lstStyle/>
            <a:p>
              <a:pPr algn="ctr"/>
              <a:r>
                <a:rPr lang="en-US" altLang="zh-CN" sz="2400" dirty="0">
                  <a:solidFill>
                    <a:srgbClr val="FBBB5E"/>
                  </a:solidFill>
                  <a:latin typeface="Impact" panose="020B0806030902050204" pitchFamily="34" charset="0"/>
                </a:rPr>
                <a:t>01</a:t>
              </a:r>
              <a:endParaRPr lang="zh-CN" altLang="en-US" sz="2400" dirty="0">
                <a:solidFill>
                  <a:srgbClr val="FBBB5E"/>
                </a:solidFill>
                <a:latin typeface="Impact" panose="020B0806030902050204" pitchFamily="34" charset="0"/>
              </a:endParaRPr>
            </a:p>
          </p:txBody>
        </p:sp>
      </p:grpSp>
      <p:grpSp>
        <p:nvGrpSpPr>
          <p:cNvPr id="124" name="组合 123"/>
          <p:cNvGrpSpPr/>
          <p:nvPr/>
        </p:nvGrpSpPr>
        <p:grpSpPr>
          <a:xfrm>
            <a:off x="6472222" y="4834788"/>
            <a:ext cx="669061" cy="668819"/>
            <a:chOff x="6471379" y="4617418"/>
            <a:chExt cx="668974" cy="668974"/>
          </a:xfrm>
        </p:grpSpPr>
        <p:grpSp>
          <p:nvGrpSpPr>
            <p:cNvPr id="125" name="组合 124"/>
            <p:cNvGrpSpPr/>
            <p:nvPr/>
          </p:nvGrpSpPr>
          <p:grpSpPr>
            <a:xfrm>
              <a:off x="6471379" y="4617418"/>
              <a:ext cx="668974" cy="668974"/>
              <a:chOff x="6474776" y="1019119"/>
              <a:chExt cx="668974" cy="668974"/>
            </a:xfrm>
          </p:grpSpPr>
          <p:sp>
            <p:nvSpPr>
              <p:cNvPr id="126" name="圆角矩形 125"/>
              <p:cNvSpPr/>
              <p:nvPr/>
            </p:nvSpPr>
            <p:spPr>
              <a:xfrm>
                <a:off x="6474776" y="1019119"/>
                <a:ext cx="668974" cy="668974"/>
              </a:xfrm>
              <a:prstGeom prst="roundRect">
                <a:avLst>
                  <a:gd name="adj" fmla="val 8667"/>
                </a:avLst>
              </a:prstGeom>
              <a:gradFill flip="none" rotWithShape="1">
                <a:gsLst>
                  <a:gs pos="1000">
                    <a:sysClr val="window" lastClr="FFFFFF">
                      <a:lumMod val="80000"/>
                    </a:sysClr>
                  </a:gs>
                  <a:gs pos="100000">
                    <a:sysClr val="window" lastClr="FFFFFF">
                      <a:lumMod val="99000"/>
                    </a:sysClr>
                  </a:gs>
                </a:gsLst>
                <a:lin ang="2700000" scaled="1"/>
                <a:tileRect/>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90500" dist="63500" dir="2700000" algn="tl" rotWithShape="0">
                  <a:prstClr val="black">
                    <a:alpha val="30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27" name="圆角矩形 126"/>
              <p:cNvSpPr/>
              <p:nvPr/>
            </p:nvSpPr>
            <p:spPr>
              <a:xfrm>
                <a:off x="6541255" y="1085598"/>
                <a:ext cx="536016" cy="536016"/>
              </a:xfrm>
              <a:prstGeom prst="roundRect">
                <a:avLst>
                  <a:gd name="adj" fmla="val 8667"/>
                </a:avLst>
              </a:prstGeom>
              <a:gradFill flip="none" rotWithShape="1">
                <a:gsLst>
                  <a:gs pos="1000">
                    <a:sysClr val="window" lastClr="FFFFFF">
                      <a:lumMod val="80000"/>
                    </a:sysClr>
                  </a:gs>
                  <a:gs pos="100000">
                    <a:sysClr val="window" lastClr="FFFFFF">
                      <a:lumMod val="99000"/>
                    </a:sysClr>
                  </a:gs>
                </a:gsLst>
                <a:lin ang="2700000" scaled="1"/>
                <a:tileRect/>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39700" dist="38100" dir="2700000" algn="tl" rotWithShape="0">
                  <a:prstClr val="black">
                    <a:alpha val="30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grpSp>
        <p:sp>
          <p:nvSpPr>
            <p:cNvPr id="128" name="文本框 127"/>
            <p:cNvSpPr txBox="1"/>
            <p:nvPr/>
          </p:nvSpPr>
          <p:spPr>
            <a:xfrm>
              <a:off x="6486632" y="4710789"/>
              <a:ext cx="615736" cy="461665"/>
            </a:xfrm>
            <a:prstGeom prst="rect">
              <a:avLst/>
            </a:prstGeom>
            <a:noFill/>
          </p:spPr>
          <p:txBody>
            <a:bodyPr wrap="square" rtlCol="0">
              <a:spAutoFit/>
            </a:bodyPr>
            <a:lstStyle/>
            <a:p>
              <a:pPr algn="ctr"/>
              <a:r>
                <a:rPr lang="en-US" altLang="zh-CN" sz="2400" dirty="0">
                  <a:solidFill>
                    <a:srgbClr val="C65885"/>
                  </a:solidFill>
                  <a:latin typeface="Impact" panose="020B0806030902050204" pitchFamily="34" charset="0"/>
                </a:rPr>
                <a:t>04</a:t>
              </a:r>
              <a:endParaRPr lang="zh-CN" altLang="en-US" sz="2400" dirty="0">
                <a:solidFill>
                  <a:srgbClr val="C65885"/>
                </a:solidFill>
                <a:latin typeface="Impact" panose="020B0806030902050204" pitchFamily="34" charset="0"/>
              </a:endParaRPr>
            </a:p>
          </p:txBody>
        </p:sp>
      </p:grpSp>
      <p:grpSp>
        <p:nvGrpSpPr>
          <p:cNvPr id="129" name="组合 128"/>
          <p:cNvGrpSpPr/>
          <p:nvPr/>
        </p:nvGrpSpPr>
        <p:grpSpPr>
          <a:xfrm>
            <a:off x="5060331" y="3865548"/>
            <a:ext cx="669061" cy="668819"/>
            <a:chOff x="5059672" y="3647953"/>
            <a:chExt cx="668974" cy="668974"/>
          </a:xfrm>
        </p:grpSpPr>
        <p:grpSp>
          <p:nvGrpSpPr>
            <p:cNvPr id="130" name="组合 129"/>
            <p:cNvGrpSpPr/>
            <p:nvPr/>
          </p:nvGrpSpPr>
          <p:grpSpPr>
            <a:xfrm>
              <a:off x="5059672" y="3647953"/>
              <a:ext cx="668974" cy="668974"/>
              <a:chOff x="6474776" y="1019119"/>
              <a:chExt cx="668974" cy="668974"/>
            </a:xfrm>
          </p:grpSpPr>
          <p:sp>
            <p:nvSpPr>
              <p:cNvPr id="131" name="圆角矩形 130"/>
              <p:cNvSpPr/>
              <p:nvPr/>
            </p:nvSpPr>
            <p:spPr>
              <a:xfrm>
                <a:off x="6474776" y="1019119"/>
                <a:ext cx="668974" cy="668974"/>
              </a:xfrm>
              <a:prstGeom prst="roundRect">
                <a:avLst>
                  <a:gd name="adj" fmla="val 8667"/>
                </a:avLst>
              </a:prstGeom>
              <a:gradFill flip="none" rotWithShape="1">
                <a:gsLst>
                  <a:gs pos="1000">
                    <a:sysClr val="window" lastClr="FFFFFF">
                      <a:lumMod val="80000"/>
                    </a:sysClr>
                  </a:gs>
                  <a:gs pos="100000">
                    <a:sysClr val="window" lastClr="FFFFFF">
                      <a:lumMod val="99000"/>
                    </a:sysClr>
                  </a:gs>
                </a:gsLst>
                <a:lin ang="2700000" scaled="1"/>
                <a:tileRect/>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90500" dist="63500" dir="2700000" algn="tl" rotWithShape="0">
                  <a:prstClr val="black">
                    <a:alpha val="30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32" name="圆角矩形 131"/>
              <p:cNvSpPr/>
              <p:nvPr/>
            </p:nvSpPr>
            <p:spPr>
              <a:xfrm>
                <a:off x="6541255" y="1085598"/>
                <a:ext cx="536016" cy="536016"/>
              </a:xfrm>
              <a:prstGeom prst="roundRect">
                <a:avLst>
                  <a:gd name="adj" fmla="val 8667"/>
                </a:avLst>
              </a:prstGeom>
              <a:gradFill flip="none" rotWithShape="1">
                <a:gsLst>
                  <a:gs pos="1000">
                    <a:sysClr val="window" lastClr="FFFFFF">
                      <a:lumMod val="80000"/>
                    </a:sysClr>
                  </a:gs>
                  <a:gs pos="100000">
                    <a:sysClr val="window" lastClr="FFFFFF">
                      <a:lumMod val="99000"/>
                    </a:sysClr>
                  </a:gs>
                </a:gsLst>
                <a:lin ang="2700000" scaled="1"/>
                <a:tileRect/>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39700" dist="38100" dir="2700000" algn="tl" rotWithShape="0">
                  <a:prstClr val="black">
                    <a:alpha val="30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grpSp>
        <p:sp>
          <p:nvSpPr>
            <p:cNvPr id="133" name="文本框 132"/>
            <p:cNvSpPr txBox="1"/>
            <p:nvPr/>
          </p:nvSpPr>
          <p:spPr>
            <a:xfrm>
              <a:off x="5076932" y="3751939"/>
              <a:ext cx="615736" cy="461665"/>
            </a:xfrm>
            <a:prstGeom prst="rect">
              <a:avLst/>
            </a:prstGeom>
            <a:noFill/>
          </p:spPr>
          <p:txBody>
            <a:bodyPr wrap="square" rtlCol="0">
              <a:spAutoFit/>
            </a:bodyPr>
            <a:lstStyle/>
            <a:p>
              <a:pPr algn="ctr"/>
              <a:r>
                <a:rPr lang="en-US" altLang="zh-CN" sz="2400" dirty="0">
                  <a:solidFill>
                    <a:srgbClr val="E87071"/>
                  </a:solidFill>
                  <a:latin typeface="Impact" panose="020B0806030902050204" pitchFamily="34" charset="0"/>
                </a:rPr>
                <a:t>03</a:t>
              </a:r>
              <a:endParaRPr lang="zh-CN" altLang="en-US" sz="2400" dirty="0">
                <a:solidFill>
                  <a:srgbClr val="E87071"/>
                </a:solidFill>
                <a:latin typeface="Impact" panose="020B0806030902050204" pitchFamily="34" charset="0"/>
              </a:endParaRPr>
            </a:p>
          </p:txBody>
        </p:sp>
      </p:grpSp>
      <p:grpSp>
        <p:nvGrpSpPr>
          <p:cNvPr id="134" name="组合 133"/>
          <p:cNvGrpSpPr/>
          <p:nvPr/>
        </p:nvGrpSpPr>
        <p:grpSpPr>
          <a:xfrm>
            <a:off x="6472222" y="2890562"/>
            <a:ext cx="669061" cy="668819"/>
            <a:chOff x="6471379" y="2672741"/>
            <a:chExt cx="668974" cy="668974"/>
          </a:xfrm>
        </p:grpSpPr>
        <p:grpSp>
          <p:nvGrpSpPr>
            <p:cNvPr id="135" name="组合 134"/>
            <p:cNvGrpSpPr/>
            <p:nvPr/>
          </p:nvGrpSpPr>
          <p:grpSpPr>
            <a:xfrm>
              <a:off x="6471379" y="2672741"/>
              <a:ext cx="668974" cy="668974"/>
              <a:chOff x="6474776" y="1019119"/>
              <a:chExt cx="668974" cy="668974"/>
            </a:xfrm>
          </p:grpSpPr>
          <p:sp>
            <p:nvSpPr>
              <p:cNvPr id="136" name="圆角矩形 135"/>
              <p:cNvSpPr/>
              <p:nvPr/>
            </p:nvSpPr>
            <p:spPr>
              <a:xfrm>
                <a:off x="6474776" y="1019119"/>
                <a:ext cx="668974" cy="668974"/>
              </a:xfrm>
              <a:prstGeom prst="roundRect">
                <a:avLst>
                  <a:gd name="adj" fmla="val 8667"/>
                </a:avLst>
              </a:prstGeom>
              <a:gradFill flip="none" rotWithShape="1">
                <a:gsLst>
                  <a:gs pos="1000">
                    <a:sysClr val="window" lastClr="FFFFFF">
                      <a:lumMod val="80000"/>
                    </a:sysClr>
                  </a:gs>
                  <a:gs pos="100000">
                    <a:sysClr val="window" lastClr="FFFFFF">
                      <a:lumMod val="99000"/>
                    </a:sysClr>
                  </a:gs>
                </a:gsLst>
                <a:lin ang="2700000" scaled="1"/>
                <a:tileRect/>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90500" dist="63500" dir="2700000" algn="tl" rotWithShape="0">
                  <a:prstClr val="black">
                    <a:alpha val="30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37" name="圆角矩形 136"/>
              <p:cNvSpPr/>
              <p:nvPr/>
            </p:nvSpPr>
            <p:spPr>
              <a:xfrm>
                <a:off x="6541255" y="1085598"/>
                <a:ext cx="536016" cy="536016"/>
              </a:xfrm>
              <a:prstGeom prst="roundRect">
                <a:avLst>
                  <a:gd name="adj" fmla="val 8667"/>
                </a:avLst>
              </a:prstGeom>
              <a:gradFill flip="none" rotWithShape="1">
                <a:gsLst>
                  <a:gs pos="1000">
                    <a:sysClr val="window" lastClr="FFFFFF">
                      <a:lumMod val="80000"/>
                    </a:sysClr>
                  </a:gs>
                  <a:gs pos="100000">
                    <a:sysClr val="window" lastClr="FFFFFF">
                      <a:lumMod val="99000"/>
                    </a:sysClr>
                  </a:gs>
                </a:gsLst>
                <a:lin ang="2700000" scaled="1"/>
                <a:tileRect/>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39700" dist="38100" dir="2700000" algn="tl" rotWithShape="0">
                  <a:prstClr val="black">
                    <a:alpha val="30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grpSp>
        <p:sp>
          <p:nvSpPr>
            <p:cNvPr id="138" name="文本框 137"/>
            <p:cNvSpPr txBox="1"/>
            <p:nvPr/>
          </p:nvSpPr>
          <p:spPr>
            <a:xfrm>
              <a:off x="6486632" y="2780389"/>
              <a:ext cx="615736" cy="461665"/>
            </a:xfrm>
            <a:prstGeom prst="rect">
              <a:avLst/>
            </a:prstGeom>
            <a:noFill/>
          </p:spPr>
          <p:txBody>
            <a:bodyPr wrap="square" rtlCol="0">
              <a:spAutoFit/>
            </a:bodyPr>
            <a:lstStyle/>
            <a:p>
              <a:pPr algn="ctr"/>
              <a:r>
                <a:rPr lang="en-US" altLang="zh-CN" sz="2400" dirty="0">
                  <a:solidFill>
                    <a:srgbClr val="01ACBE"/>
                  </a:solidFill>
                  <a:latin typeface="Impact" panose="020B0806030902050204" pitchFamily="34" charset="0"/>
                </a:rPr>
                <a:t>02</a:t>
              </a:r>
              <a:endParaRPr lang="zh-CN" altLang="en-US" sz="2400" dirty="0">
                <a:solidFill>
                  <a:srgbClr val="01ACBE"/>
                </a:solidFill>
                <a:latin typeface="Impact" panose="020B0806030902050204" pitchFamily="34" charset="0"/>
              </a:endParaRPr>
            </a:p>
          </p:txBody>
        </p:sp>
      </p:grpSp>
      <p:grpSp>
        <p:nvGrpSpPr>
          <p:cNvPr id="139" name="组合 138"/>
          <p:cNvGrpSpPr/>
          <p:nvPr/>
        </p:nvGrpSpPr>
        <p:grpSpPr>
          <a:xfrm>
            <a:off x="5060331" y="5792337"/>
            <a:ext cx="669061" cy="668819"/>
            <a:chOff x="5059672" y="5575189"/>
            <a:chExt cx="668974" cy="668974"/>
          </a:xfrm>
        </p:grpSpPr>
        <p:grpSp>
          <p:nvGrpSpPr>
            <p:cNvPr id="140" name="组合 139"/>
            <p:cNvGrpSpPr/>
            <p:nvPr/>
          </p:nvGrpSpPr>
          <p:grpSpPr>
            <a:xfrm>
              <a:off x="5059672" y="5575189"/>
              <a:ext cx="668974" cy="668974"/>
              <a:chOff x="6474776" y="1019119"/>
              <a:chExt cx="668974" cy="668974"/>
            </a:xfrm>
          </p:grpSpPr>
          <p:sp>
            <p:nvSpPr>
              <p:cNvPr id="141" name="圆角矩形 140"/>
              <p:cNvSpPr/>
              <p:nvPr/>
            </p:nvSpPr>
            <p:spPr>
              <a:xfrm>
                <a:off x="6474776" y="1019119"/>
                <a:ext cx="668974" cy="668974"/>
              </a:xfrm>
              <a:prstGeom prst="roundRect">
                <a:avLst>
                  <a:gd name="adj" fmla="val 8667"/>
                </a:avLst>
              </a:prstGeom>
              <a:gradFill flip="none" rotWithShape="1">
                <a:gsLst>
                  <a:gs pos="1000">
                    <a:sysClr val="window" lastClr="FFFFFF">
                      <a:lumMod val="80000"/>
                    </a:sysClr>
                  </a:gs>
                  <a:gs pos="100000">
                    <a:sysClr val="window" lastClr="FFFFFF">
                      <a:lumMod val="99000"/>
                    </a:sysClr>
                  </a:gs>
                </a:gsLst>
                <a:lin ang="2700000" scaled="1"/>
                <a:tileRect/>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90500" dist="63500" dir="2700000" algn="tl" rotWithShape="0">
                  <a:prstClr val="black">
                    <a:alpha val="30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42" name="圆角矩形 141"/>
              <p:cNvSpPr/>
              <p:nvPr/>
            </p:nvSpPr>
            <p:spPr>
              <a:xfrm>
                <a:off x="6541255" y="1085598"/>
                <a:ext cx="536016" cy="536016"/>
              </a:xfrm>
              <a:prstGeom prst="roundRect">
                <a:avLst>
                  <a:gd name="adj" fmla="val 8667"/>
                </a:avLst>
              </a:prstGeom>
              <a:gradFill flip="none" rotWithShape="1">
                <a:gsLst>
                  <a:gs pos="1000">
                    <a:sysClr val="window" lastClr="FFFFFF">
                      <a:lumMod val="80000"/>
                    </a:sysClr>
                  </a:gs>
                  <a:gs pos="100000">
                    <a:sysClr val="window" lastClr="FFFFFF">
                      <a:lumMod val="99000"/>
                    </a:sysClr>
                  </a:gs>
                </a:gsLst>
                <a:lin ang="2700000" scaled="1"/>
                <a:tileRect/>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39700" dist="38100" dir="2700000" algn="tl" rotWithShape="0">
                  <a:prstClr val="black">
                    <a:alpha val="30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grpSp>
        <p:sp>
          <p:nvSpPr>
            <p:cNvPr id="143" name="文本框 142"/>
            <p:cNvSpPr txBox="1"/>
            <p:nvPr/>
          </p:nvSpPr>
          <p:spPr>
            <a:xfrm>
              <a:off x="5076932" y="5688689"/>
              <a:ext cx="615736" cy="461665"/>
            </a:xfrm>
            <a:prstGeom prst="rect">
              <a:avLst/>
            </a:prstGeom>
            <a:noFill/>
          </p:spPr>
          <p:txBody>
            <a:bodyPr wrap="square" rtlCol="0">
              <a:spAutoFit/>
            </a:bodyPr>
            <a:lstStyle/>
            <a:p>
              <a:pPr algn="ctr"/>
              <a:r>
                <a:rPr lang="en-US" altLang="zh-CN" sz="2400" dirty="0">
                  <a:solidFill>
                    <a:srgbClr val="663A77"/>
                  </a:solidFill>
                  <a:latin typeface="Impact" panose="020B0806030902050204" pitchFamily="34" charset="0"/>
                </a:rPr>
                <a:t>05</a:t>
              </a:r>
              <a:endParaRPr lang="zh-CN" altLang="en-US" sz="2400" dirty="0">
                <a:solidFill>
                  <a:srgbClr val="663A77"/>
                </a:solidFill>
                <a:latin typeface="Impact" panose="020B0806030902050204" pitchFamily="34" charset="0"/>
              </a:endParaRPr>
            </a:p>
          </p:txBody>
        </p:sp>
      </p:grpSp>
      <p:sp>
        <p:nvSpPr>
          <p:cNvPr id="144" name="Freeform 48"/>
          <p:cNvSpPr>
            <a:spLocks noEditPoints="1"/>
          </p:cNvSpPr>
          <p:nvPr/>
        </p:nvSpPr>
        <p:spPr bwMode="auto">
          <a:xfrm>
            <a:off x="6644464" y="1087271"/>
            <a:ext cx="373716" cy="406308"/>
          </a:xfrm>
          <a:custGeom>
            <a:avLst/>
            <a:gdLst>
              <a:gd name="T0" fmla="*/ 189 w 311"/>
              <a:gd name="T1" fmla="*/ 220 h 339"/>
              <a:gd name="T2" fmla="*/ 209 w 311"/>
              <a:gd name="T3" fmla="*/ 163 h 339"/>
              <a:gd name="T4" fmla="*/ 221 w 311"/>
              <a:gd name="T5" fmla="*/ 120 h 339"/>
              <a:gd name="T6" fmla="*/ 221 w 311"/>
              <a:gd name="T7" fmla="*/ 120 h 339"/>
              <a:gd name="T8" fmla="*/ 222 w 311"/>
              <a:gd name="T9" fmla="*/ 116 h 339"/>
              <a:gd name="T10" fmla="*/ 222 w 311"/>
              <a:gd name="T11" fmla="*/ 112 h 339"/>
              <a:gd name="T12" fmla="*/ 223 w 311"/>
              <a:gd name="T13" fmla="*/ 109 h 339"/>
              <a:gd name="T14" fmla="*/ 223 w 311"/>
              <a:gd name="T15" fmla="*/ 105 h 339"/>
              <a:gd name="T16" fmla="*/ 223 w 311"/>
              <a:gd name="T17" fmla="*/ 102 h 339"/>
              <a:gd name="T18" fmla="*/ 224 w 311"/>
              <a:gd name="T19" fmla="*/ 98 h 339"/>
              <a:gd name="T20" fmla="*/ 224 w 311"/>
              <a:gd name="T21" fmla="*/ 95 h 339"/>
              <a:gd name="T22" fmla="*/ 224 w 311"/>
              <a:gd name="T23" fmla="*/ 92 h 339"/>
              <a:gd name="T24" fmla="*/ 223 w 311"/>
              <a:gd name="T25" fmla="*/ 89 h 339"/>
              <a:gd name="T26" fmla="*/ 223 w 311"/>
              <a:gd name="T27" fmla="*/ 87 h 339"/>
              <a:gd name="T28" fmla="*/ 223 w 311"/>
              <a:gd name="T29" fmla="*/ 85 h 339"/>
              <a:gd name="T30" fmla="*/ 223 w 311"/>
              <a:gd name="T31" fmla="*/ 83 h 339"/>
              <a:gd name="T32" fmla="*/ 223 w 311"/>
              <a:gd name="T33" fmla="*/ 82 h 339"/>
              <a:gd name="T34" fmla="*/ 223 w 311"/>
              <a:gd name="T35" fmla="*/ 81 h 339"/>
              <a:gd name="T36" fmla="*/ 223 w 311"/>
              <a:gd name="T37" fmla="*/ 81 h 339"/>
              <a:gd name="T38" fmla="*/ 108 w 311"/>
              <a:gd name="T39" fmla="*/ 36 h 339"/>
              <a:gd name="T40" fmla="*/ 78 w 311"/>
              <a:gd name="T41" fmla="*/ 55 h 339"/>
              <a:gd name="T42" fmla="*/ 77 w 311"/>
              <a:gd name="T43" fmla="*/ 59 h 339"/>
              <a:gd name="T44" fmla="*/ 76 w 311"/>
              <a:gd name="T45" fmla="*/ 64 h 339"/>
              <a:gd name="T46" fmla="*/ 76 w 311"/>
              <a:gd name="T47" fmla="*/ 69 h 339"/>
              <a:gd name="T48" fmla="*/ 75 w 311"/>
              <a:gd name="T49" fmla="*/ 74 h 339"/>
              <a:gd name="T50" fmla="*/ 75 w 311"/>
              <a:gd name="T51" fmla="*/ 78 h 339"/>
              <a:gd name="T52" fmla="*/ 76 w 311"/>
              <a:gd name="T53" fmla="*/ 83 h 339"/>
              <a:gd name="T54" fmla="*/ 76 w 311"/>
              <a:gd name="T55" fmla="*/ 87 h 339"/>
              <a:gd name="T56" fmla="*/ 77 w 311"/>
              <a:gd name="T57" fmla="*/ 92 h 339"/>
              <a:gd name="T58" fmla="*/ 77 w 311"/>
              <a:gd name="T59" fmla="*/ 96 h 339"/>
              <a:gd name="T60" fmla="*/ 78 w 311"/>
              <a:gd name="T61" fmla="*/ 100 h 339"/>
              <a:gd name="T62" fmla="*/ 79 w 311"/>
              <a:gd name="T63" fmla="*/ 104 h 339"/>
              <a:gd name="T64" fmla="*/ 80 w 311"/>
              <a:gd name="T65" fmla="*/ 106 h 339"/>
              <a:gd name="T66" fmla="*/ 84 w 311"/>
              <a:gd name="T67" fmla="*/ 119 h 339"/>
              <a:gd name="T68" fmla="*/ 92 w 311"/>
              <a:gd name="T69" fmla="*/ 161 h 339"/>
              <a:gd name="T70" fmla="*/ 104 w 311"/>
              <a:gd name="T71" fmla="*/ 238 h 339"/>
              <a:gd name="T72" fmla="*/ 0 w 311"/>
              <a:gd name="T73" fmla="*/ 339 h 339"/>
              <a:gd name="T74" fmla="*/ 148 w 311"/>
              <a:gd name="T75" fmla="*/ 271 h 339"/>
              <a:gd name="T76" fmla="*/ 146 w 311"/>
              <a:gd name="T77" fmla="*/ 249 h 339"/>
              <a:gd name="T78" fmla="*/ 175 w 311"/>
              <a:gd name="T79" fmla="*/ 258 h 339"/>
              <a:gd name="T80" fmla="*/ 174 w 311"/>
              <a:gd name="T81" fmla="*/ 339 h 339"/>
              <a:gd name="T82" fmla="*/ 216 w 311"/>
              <a:gd name="T83" fmla="*/ 244 h 339"/>
              <a:gd name="T84" fmla="*/ 81 w 311"/>
              <a:gd name="T85" fmla="*/ 139 h 339"/>
              <a:gd name="T86" fmla="*/ 93 w 311"/>
              <a:gd name="T87" fmla="*/ 136 h 339"/>
              <a:gd name="T88" fmla="*/ 105 w 311"/>
              <a:gd name="T89" fmla="*/ 72 h 339"/>
              <a:gd name="T90" fmla="*/ 211 w 311"/>
              <a:gd name="T91" fmla="*/ 131 h 339"/>
              <a:gd name="T92" fmla="*/ 222 w 311"/>
              <a:gd name="T93" fmla="*/ 130 h 339"/>
              <a:gd name="T94" fmla="*/ 183 w 311"/>
              <a:gd name="T95" fmla="*/ 201 h 339"/>
              <a:gd name="T96" fmla="*/ 96 w 311"/>
              <a:gd name="T97" fmla="*/ 158 h 339"/>
              <a:gd name="T98" fmla="*/ 166 w 311"/>
              <a:gd name="T99" fmla="*/ 245 h 339"/>
              <a:gd name="T100" fmla="*/ 117 w 311"/>
              <a:gd name="T101" fmla="*/ 225 h 339"/>
              <a:gd name="T102" fmla="*/ 152 w 311"/>
              <a:gd name="T103" fmla="*/ 220 h 339"/>
              <a:gd name="T104" fmla="*/ 185 w 311"/>
              <a:gd name="T105" fmla="*/ 22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39">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ysClr val="windowText" lastClr="000000">
              <a:lumMod val="50000"/>
              <a:lumOff val="50000"/>
            </a:sysClr>
          </a:solidFill>
          <a:ln>
            <a:noFill/>
          </a:ln>
        </p:spPr>
        <p:txBody>
          <a:bodyPr vert="horz" wrap="square" lIns="91440" tIns="45720" rIns="91440" bIns="45720" numCol="1" anchor="t" anchorCtr="0" compatLnSpc="1"/>
          <a:lstStyle/>
          <a:p>
            <a:endParaRPr lang="zh-CN" altLang="en-US">
              <a:solidFill>
                <a:prstClr val="black"/>
              </a:solidFill>
            </a:endParaRPr>
          </a:p>
        </p:txBody>
      </p:sp>
      <p:grpSp>
        <p:nvGrpSpPr>
          <p:cNvPr id="145" name="组合 144"/>
          <p:cNvGrpSpPr/>
          <p:nvPr/>
        </p:nvGrpSpPr>
        <p:grpSpPr>
          <a:xfrm>
            <a:off x="2920936" y="2905900"/>
            <a:ext cx="1912090" cy="1321979"/>
            <a:chOff x="2920555" y="2688082"/>
            <a:chExt cx="1911841" cy="1322285"/>
          </a:xfrm>
        </p:grpSpPr>
        <p:sp>
          <p:nvSpPr>
            <p:cNvPr id="146" name="文本框 105"/>
            <p:cNvSpPr txBox="1"/>
            <p:nvPr/>
          </p:nvSpPr>
          <p:spPr>
            <a:xfrm>
              <a:off x="2920555" y="2688082"/>
              <a:ext cx="1414067" cy="338554"/>
            </a:xfrm>
            <a:prstGeom prst="rect">
              <a:avLst/>
            </a:prstGeom>
            <a:noFill/>
          </p:spPr>
          <p:txBody>
            <a:bodyPr wrap="square" rtlCol="0">
              <a:spAutoFit/>
            </a:bodyPr>
            <a:lstStyle/>
            <a:p>
              <a:r>
                <a:rPr lang="zh-CN" altLang="en-US" sz="1600" dirty="0">
                  <a:solidFill>
                    <a:prstClr val="black">
                      <a:lumMod val="50000"/>
                      <a:lumOff val="50000"/>
                    </a:prstClr>
                  </a:solidFill>
                  <a:latin typeface="时尚中黑简体" panose="01010104010101010101" pitchFamily="2" charset="-122"/>
                  <a:ea typeface="时尚中黑简体" panose="01010104010101010101" pitchFamily="2" charset="-122"/>
                </a:rPr>
                <a:t>在此添加标题</a:t>
              </a:r>
              <a:endParaRPr lang="zh-CN" altLang="en-US" sz="1600" dirty="0">
                <a:solidFill>
                  <a:prstClr val="black">
                    <a:lumMod val="50000"/>
                    <a:lumOff val="50000"/>
                  </a:prstClr>
                </a:solidFill>
                <a:latin typeface="时尚中黑简体" panose="01010104010101010101" pitchFamily="2" charset="-122"/>
                <a:ea typeface="时尚中黑简体" panose="01010104010101010101" pitchFamily="2" charset="-122"/>
              </a:endParaRPr>
            </a:p>
          </p:txBody>
        </p:sp>
        <p:sp>
          <p:nvSpPr>
            <p:cNvPr id="147" name="文本框 129"/>
            <p:cNvSpPr txBox="1"/>
            <p:nvPr/>
          </p:nvSpPr>
          <p:spPr>
            <a:xfrm>
              <a:off x="2926854" y="2994704"/>
              <a:ext cx="1905542" cy="1015663"/>
            </a:xfrm>
            <a:prstGeom prst="rect">
              <a:avLst/>
            </a:prstGeom>
            <a:noFill/>
          </p:spPr>
          <p:txBody>
            <a:bodyPr wrap="square" rtlCol="0">
              <a:spAutoFit/>
            </a:bodyPr>
            <a:lstStyle/>
            <a:p>
              <a:pPr>
                <a:lnSpc>
                  <a:spcPct val="150000"/>
                </a:lnSpc>
              </a:pPr>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点击添加文字说明详情介绍点击添加文字说明详情介绍点击添加文字说明详情介绍点击添加文字说明详情介绍</a:t>
              </a:r>
              <a:endParaRPr lang="zh-CN" altLang="en-US" sz="1000" dirty="0">
                <a:solidFill>
                  <a:prstClr val="black">
                    <a:lumMod val="50000"/>
                    <a:lumOff val="50000"/>
                  </a:prstClr>
                </a:solidFill>
                <a:latin typeface="微软雅黑" panose="020B0503020204020204" charset="-122"/>
                <a:ea typeface="微软雅黑" panose="020B0503020204020204" charset="-122"/>
              </a:endParaRPr>
            </a:p>
          </p:txBody>
        </p:sp>
      </p:grpSp>
      <p:grpSp>
        <p:nvGrpSpPr>
          <p:cNvPr id="148" name="组合 147"/>
          <p:cNvGrpSpPr/>
          <p:nvPr/>
        </p:nvGrpSpPr>
        <p:grpSpPr>
          <a:xfrm>
            <a:off x="2920936" y="4847574"/>
            <a:ext cx="1912090" cy="1319563"/>
            <a:chOff x="2920555" y="4630205"/>
            <a:chExt cx="1911841" cy="1319869"/>
          </a:xfrm>
        </p:grpSpPr>
        <p:sp>
          <p:nvSpPr>
            <p:cNvPr id="149" name="文本框 291"/>
            <p:cNvSpPr txBox="1"/>
            <p:nvPr/>
          </p:nvSpPr>
          <p:spPr>
            <a:xfrm>
              <a:off x="2920555" y="4630205"/>
              <a:ext cx="1414067" cy="338554"/>
            </a:xfrm>
            <a:prstGeom prst="rect">
              <a:avLst/>
            </a:prstGeom>
            <a:noFill/>
          </p:spPr>
          <p:txBody>
            <a:bodyPr wrap="square" rtlCol="0">
              <a:spAutoFit/>
            </a:bodyPr>
            <a:lstStyle/>
            <a:p>
              <a:r>
                <a:rPr lang="zh-CN" altLang="en-US" sz="1600" dirty="0">
                  <a:solidFill>
                    <a:prstClr val="black">
                      <a:lumMod val="50000"/>
                      <a:lumOff val="50000"/>
                    </a:prstClr>
                  </a:solidFill>
                  <a:latin typeface="时尚中黑简体" panose="01010104010101010101" pitchFamily="2" charset="-122"/>
                  <a:ea typeface="时尚中黑简体" panose="01010104010101010101" pitchFamily="2" charset="-122"/>
                </a:rPr>
                <a:t>在此添加标题</a:t>
              </a:r>
              <a:endParaRPr lang="zh-CN" altLang="en-US" sz="1600" dirty="0">
                <a:solidFill>
                  <a:prstClr val="black">
                    <a:lumMod val="50000"/>
                    <a:lumOff val="50000"/>
                  </a:prstClr>
                </a:solidFill>
                <a:latin typeface="时尚中黑简体" panose="01010104010101010101" pitchFamily="2" charset="-122"/>
                <a:ea typeface="时尚中黑简体" panose="01010104010101010101" pitchFamily="2" charset="-122"/>
              </a:endParaRPr>
            </a:p>
          </p:txBody>
        </p:sp>
        <p:sp>
          <p:nvSpPr>
            <p:cNvPr id="150" name="文本框 129"/>
            <p:cNvSpPr txBox="1"/>
            <p:nvPr/>
          </p:nvSpPr>
          <p:spPr>
            <a:xfrm>
              <a:off x="2926854" y="4934411"/>
              <a:ext cx="1905542" cy="1015663"/>
            </a:xfrm>
            <a:prstGeom prst="rect">
              <a:avLst/>
            </a:prstGeom>
            <a:noFill/>
          </p:spPr>
          <p:txBody>
            <a:bodyPr wrap="square" rtlCol="0">
              <a:spAutoFit/>
            </a:bodyPr>
            <a:lstStyle/>
            <a:p>
              <a:pPr>
                <a:lnSpc>
                  <a:spcPct val="150000"/>
                </a:lnSpc>
              </a:pPr>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点击添加文字说明详情介绍点击添加文字说明详情介绍点击添加文字说明详情介绍点击添加文字说明详情介绍</a:t>
              </a:r>
              <a:endParaRPr lang="zh-CN" altLang="en-US" sz="1000" dirty="0">
                <a:solidFill>
                  <a:prstClr val="black">
                    <a:lumMod val="50000"/>
                    <a:lumOff val="50000"/>
                  </a:prstClr>
                </a:solidFill>
                <a:latin typeface="微软雅黑" panose="020B0503020204020204" charset="-122"/>
                <a:ea typeface="微软雅黑" panose="020B0503020204020204" charset="-122"/>
              </a:endParaRPr>
            </a:p>
          </p:txBody>
        </p:sp>
      </p:grpSp>
      <p:grpSp>
        <p:nvGrpSpPr>
          <p:cNvPr id="151" name="组合 150"/>
          <p:cNvGrpSpPr/>
          <p:nvPr/>
        </p:nvGrpSpPr>
        <p:grpSpPr>
          <a:xfrm>
            <a:off x="7286957" y="1919648"/>
            <a:ext cx="1905790" cy="1321706"/>
            <a:chOff x="7286008" y="1701602"/>
            <a:chExt cx="1905542" cy="1322012"/>
          </a:xfrm>
        </p:grpSpPr>
        <p:sp>
          <p:nvSpPr>
            <p:cNvPr id="152" name="文本框 300"/>
            <p:cNvSpPr txBox="1"/>
            <p:nvPr/>
          </p:nvSpPr>
          <p:spPr>
            <a:xfrm>
              <a:off x="7775900" y="1701602"/>
              <a:ext cx="1414067" cy="338554"/>
            </a:xfrm>
            <a:prstGeom prst="rect">
              <a:avLst/>
            </a:prstGeom>
            <a:noFill/>
          </p:spPr>
          <p:txBody>
            <a:bodyPr wrap="square" rtlCol="0">
              <a:spAutoFit/>
            </a:bodyPr>
            <a:lstStyle/>
            <a:p>
              <a:r>
                <a:rPr lang="zh-CN" altLang="en-US" sz="1600" dirty="0">
                  <a:solidFill>
                    <a:prstClr val="black">
                      <a:lumMod val="50000"/>
                      <a:lumOff val="50000"/>
                    </a:prstClr>
                  </a:solidFill>
                  <a:latin typeface="时尚中黑简体" panose="01010104010101010101" pitchFamily="2" charset="-122"/>
                  <a:ea typeface="时尚中黑简体" panose="01010104010101010101" pitchFamily="2" charset="-122"/>
                </a:rPr>
                <a:t>在此添加标题</a:t>
              </a:r>
              <a:endParaRPr lang="zh-CN" altLang="en-US" sz="1600" dirty="0">
                <a:solidFill>
                  <a:prstClr val="black">
                    <a:lumMod val="50000"/>
                    <a:lumOff val="50000"/>
                  </a:prstClr>
                </a:solidFill>
                <a:latin typeface="时尚中黑简体" panose="01010104010101010101" pitchFamily="2" charset="-122"/>
                <a:ea typeface="时尚中黑简体" panose="01010104010101010101" pitchFamily="2" charset="-122"/>
              </a:endParaRPr>
            </a:p>
          </p:txBody>
        </p:sp>
        <p:sp>
          <p:nvSpPr>
            <p:cNvPr id="153" name="文本框 129"/>
            <p:cNvSpPr txBox="1"/>
            <p:nvPr/>
          </p:nvSpPr>
          <p:spPr>
            <a:xfrm>
              <a:off x="7286008" y="2007951"/>
              <a:ext cx="1905542" cy="1015663"/>
            </a:xfrm>
            <a:prstGeom prst="rect">
              <a:avLst/>
            </a:prstGeom>
            <a:noFill/>
          </p:spPr>
          <p:txBody>
            <a:bodyPr wrap="square" rtlCol="0">
              <a:spAutoFit/>
            </a:bodyPr>
            <a:lstStyle/>
            <a:p>
              <a:pPr algn="r">
                <a:lnSpc>
                  <a:spcPct val="150000"/>
                </a:lnSpc>
              </a:pPr>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点击添加文字说明详情介绍点击添加文字说明详情介绍点击添加文字说明详情介绍点击添加文字说明详情介绍</a:t>
              </a:r>
              <a:endParaRPr lang="zh-CN" altLang="en-US" sz="1000" dirty="0">
                <a:solidFill>
                  <a:prstClr val="black">
                    <a:lumMod val="50000"/>
                    <a:lumOff val="50000"/>
                  </a:prstClr>
                </a:solidFill>
                <a:latin typeface="微软雅黑" panose="020B0503020204020204" charset="-122"/>
                <a:ea typeface="微软雅黑" panose="020B0503020204020204" charset="-122"/>
              </a:endParaRPr>
            </a:p>
          </p:txBody>
        </p:sp>
      </p:grpSp>
      <p:grpSp>
        <p:nvGrpSpPr>
          <p:cNvPr id="154" name="组合 153"/>
          <p:cNvGrpSpPr/>
          <p:nvPr/>
        </p:nvGrpSpPr>
        <p:grpSpPr>
          <a:xfrm>
            <a:off x="7286957" y="3812992"/>
            <a:ext cx="1905790" cy="1303178"/>
            <a:chOff x="7286008" y="3595384"/>
            <a:chExt cx="1905542" cy="1303480"/>
          </a:xfrm>
        </p:grpSpPr>
        <p:sp>
          <p:nvSpPr>
            <p:cNvPr id="155" name="文本框 312"/>
            <p:cNvSpPr txBox="1"/>
            <p:nvPr/>
          </p:nvSpPr>
          <p:spPr>
            <a:xfrm>
              <a:off x="7775900" y="3595384"/>
              <a:ext cx="1414067" cy="338554"/>
            </a:xfrm>
            <a:prstGeom prst="rect">
              <a:avLst/>
            </a:prstGeom>
            <a:noFill/>
          </p:spPr>
          <p:txBody>
            <a:bodyPr wrap="square" rtlCol="0">
              <a:spAutoFit/>
            </a:bodyPr>
            <a:lstStyle/>
            <a:p>
              <a:r>
                <a:rPr lang="zh-CN" altLang="en-US" sz="1600" dirty="0">
                  <a:solidFill>
                    <a:prstClr val="black">
                      <a:lumMod val="50000"/>
                      <a:lumOff val="50000"/>
                    </a:prstClr>
                  </a:solidFill>
                  <a:latin typeface="时尚中黑简体" panose="01010104010101010101" pitchFamily="2" charset="-122"/>
                  <a:ea typeface="时尚中黑简体" panose="01010104010101010101" pitchFamily="2" charset="-122"/>
                </a:rPr>
                <a:t>在此添加标题</a:t>
              </a:r>
              <a:endParaRPr lang="zh-CN" altLang="en-US" sz="1600" dirty="0">
                <a:solidFill>
                  <a:prstClr val="black">
                    <a:lumMod val="50000"/>
                    <a:lumOff val="50000"/>
                  </a:prstClr>
                </a:solidFill>
                <a:latin typeface="时尚中黑简体" panose="01010104010101010101" pitchFamily="2" charset="-122"/>
                <a:ea typeface="时尚中黑简体" panose="01010104010101010101" pitchFamily="2" charset="-122"/>
              </a:endParaRPr>
            </a:p>
          </p:txBody>
        </p:sp>
        <p:sp>
          <p:nvSpPr>
            <p:cNvPr id="156" name="文本框 129"/>
            <p:cNvSpPr txBox="1"/>
            <p:nvPr/>
          </p:nvSpPr>
          <p:spPr>
            <a:xfrm>
              <a:off x="7286008" y="3883201"/>
              <a:ext cx="1905542" cy="1015663"/>
            </a:xfrm>
            <a:prstGeom prst="rect">
              <a:avLst/>
            </a:prstGeom>
            <a:noFill/>
          </p:spPr>
          <p:txBody>
            <a:bodyPr wrap="square" rtlCol="0">
              <a:spAutoFit/>
            </a:bodyPr>
            <a:lstStyle/>
            <a:p>
              <a:pPr algn="r">
                <a:lnSpc>
                  <a:spcPct val="150000"/>
                </a:lnSpc>
              </a:pPr>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点击添加文字说明详情介绍点击添加文字说明详情介绍点击添加文字说明详情介绍点击添加文字说明详情介绍</a:t>
              </a:r>
              <a:endParaRPr lang="zh-CN" altLang="en-US" sz="1000" dirty="0">
                <a:solidFill>
                  <a:prstClr val="black">
                    <a:lumMod val="50000"/>
                    <a:lumOff val="50000"/>
                  </a:prstClr>
                </a:solidFill>
                <a:latin typeface="微软雅黑" panose="020B0503020204020204" charset="-122"/>
                <a:ea typeface="微软雅黑" panose="020B0503020204020204" charset="-122"/>
              </a:endParaRPr>
            </a:p>
          </p:txBody>
        </p:sp>
      </p:grpSp>
      <p:grpSp>
        <p:nvGrpSpPr>
          <p:cNvPr id="157" name="组合 156"/>
          <p:cNvGrpSpPr/>
          <p:nvPr/>
        </p:nvGrpSpPr>
        <p:grpSpPr>
          <a:xfrm>
            <a:off x="7269321" y="5735055"/>
            <a:ext cx="1921842" cy="863323"/>
            <a:chOff x="7268375" y="5517892"/>
            <a:chExt cx="1921592" cy="863523"/>
          </a:xfrm>
        </p:grpSpPr>
        <p:sp>
          <p:nvSpPr>
            <p:cNvPr id="158" name="文本框 315"/>
            <p:cNvSpPr txBox="1"/>
            <p:nvPr/>
          </p:nvSpPr>
          <p:spPr>
            <a:xfrm>
              <a:off x="7775900" y="5517892"/>
              <a:ext cx="1414067" cy="338554"/>
            </a:xfrm>
            <a:prstGeom prst="rect">
              <a:avLst/>
            </a:prstGeom>
            <a:noFill/>
          </p:spPr>
          <p:txBody>
            <a:bodyPr wrap="square" rtlCol="0">
              <a:spAutoFit/>
            </a:bodyPr>
            <a:lstStyle/>
            <a:p>
              <a:r>
                <a:rPr lang="zh-CN" altLang="en-US" sz="1600" dirty="0">
                  <a:solidFill>
                    <a:prstClr val="black">
                      <a:lumMod val="50000"/>
                      <a:lumOff val="50000"/>
                    </a:prstClr>
                  </a:solidFill>
                  <a:latin typeface="时尚中黑简体" panose="01010104010101010101" pitchFamily="2" charset="-122"/>
                  <a:ea typeface="时尚中黑简体" panose="01010104010101010101" pitchFamily="2" charset="-122"/>
                </a:rPr>
                <a:t>在此添加标题</a:t>
              </a:r>
              <a:endParaRPr lang="zh-CN" altLang="en-US" sz="1600" dirty="0">
                <a:solidFill>
                  <a:prstClr val="black">
                    <a:lumMod val="50000"/>
                    <a:lumOff val="50000"/>
                  </a:prstClr>
                </a:solidFill>
                <a:latin typeface="时尚中黑简体" panose="01010104010101010101" pitchFamily="2" charset="-122"/>
                <a:ea typeface="时尚中黑简体" panose="01010104010101010101" pitchFamily="2" charset="-122"/>
              </a:endParaRPr>
            </a:p>
          </p:txBody>
        </p:sp>
        <p:sp>
          <p:nvSpPr>
            <p:cNvPr id="159" name="文本框 129"/>
            <p:cNvSpPr txBox="1"/>
            <p:nvPr/>
          </p:nvSpPr>
          <p:spPr>
            <a:xfrm>
              <a:off x="7268375" y="5827417"/>
              <a:ext cx="1905542" cy="553998"/>
            </a:xfrm>
            <a:prstGeom prst="rect">
              <a:avLst/>
            </a:prstGeom>
            <a:noFill/>
          </p:spPr>
          <p:txBody>
            <a:bodyPr wrap="square" rtlCol="0">
              <a:spAutoFit/>
            </a:bodyPr>
            <a:lstStyle/>
            <a:p>
              <a:pPr algn="r">
                <a:lnSpc>
                  <a:spcPct val="150000"/>
                </a:lnSpc>
              </a:pPr>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a:t>
              </a:r>
              <a:endParaRPr lang="zh-CN" altLang="en-US" sz="1000" dirty="0">
                <a:solidFill>
                  <a:prstClr val="black">
                    <a:lumMod val="50000"/>
                    <a:lumOff val="50000"/>
                  </a:prstClr>
                </a:solidFill>
                <a:latin typeface="微软雅黑" panose="020B0503020204020204" charset="-122"/>
                <a:ea typeface="微软雅黑" panose="020B0503020204020204" charset="-122"/>
              </a:endParaRPr>
            </a:p>
          </p:txBody>
        </p:sp>
      </p:gr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right)">
                                      <p:cBhvr>
                                        <p:cTn id="17" dur="500"/>
                                        <p:tgtEl>
                                          <p:spTgt spid="42"/>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19"/>
                                        </p:tgtEl>
                                        <p:attrNameLst>
                                          <p:attrName>style.visibility</p:attrName>
                                        </p:attrNameLst>
                                      </p:cBhvr>
                                      <p:to>
                                        <p:strVal val="visible"/>
                                      </p:to>
                                    </p:set>
                                    <p:animEffect transition="in" filter="fade">
                                      <p:cBhvr>
                                        <p:cTn id="21" dur="500"/>
                                        <p:tgtEl>
                                          <p:spTgt spid="119"/>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101"/>
                                        </p:tgtEl>
                                        <p:attrNameLst>
                                          <p:attrName>style.visibility</p:attrName>
                                        </p:attrNameLst>
                                      </p:cBhvr>
                                      <p:to>
                                        <p:strVal val="visible"/>
                                      </p:to>
                                    </p:set>
                                    <p:animEffect transition="in" filter="wipe(left)">
                                      <p:cBhvr>
                                        <p:cTn id="25" dur="500"/>
                                        <p:tgtEl>
                                          <p:spTgt spid="101"/>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151"/>
                                        </p:tgtEl>
                                        <p:attrNameLst>
                                          <p:attrName>style.visibility</p:attrName>
                                        </p:attrNameLst>
                                      </p:cBhvr>
                                      <p:to>
                                        <p:strVal val="visible"/>
                                      </p:to>
                                    </p:set>
                                    <p:animEffect transition="in" filter="wipe(up)">
                                      <p:cBhvr>
                                        <p:cTn id="29" dur="500"/>
                                        <p:tgtEl>
                                          <p:spTgt spid="151"/>
                                        </p:tgtEl>
                                      </p:cBhvr>
                                    </p:animEffect>
                                  </p:childTnLst>
                                </p:cTn>
                              </p:par>
                              <p:par>
                                <p:cTn id="30" presetID="53" presetClass="entr" presetSubtype="16" fill="hold" nodeType="with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wipe(left)">
                                      <p:cBhvr>
                                        <p:cTn id="38" dur="500"/>
                                        <p:tgtEl>
                                          <p:spTgt spid="40"/>
                                        </p:tgtEl>
                                      </p:cBhvr>
                                    </p:animEffect>
                                  </p:childTnLst>
                                </p:cTn>
                              </p:par>
                            </p:childTnLst>
                          </p:cTn>
                        </p:par>
                        <p:par>
                          <p:cTn id="39" fill="hold">
                            <p:stCondLst>
                              <p:cond delay="3500"/>
                            </p:stCondLst>
                            <p:childTnLst>
                              <p:par>
                                <p:cTn id="40" presetID="10" presetClass="entr" presetSubtype="0" fill="hold" nodeType="afterEffect">
                                  <p:stCondLst>
                                    <p:cond delay="0"/>
                                  </p:stCondLst>
                                  <p:childTnLst>
                                    <p:set>
                                      <p:cBhvr>
                                        <p:cTn id="41" dur="1" fill="hold">
                                          <p:stCondLst>
                                            <p:cond delay="0"/>
                                          </p:stCondLst>
                                        </p:cTn>
                                        <p:tgtEl>
                                          <p:spTgt spid="134"/>
                                        </p:tgtEl>
                                        <p:attrNameLst>
                                          <p:attrName>style.visibility</p:attrName>
                                        </p:attrNameLst>
                                      </p:cBhvr>
                                      <p:to>
                                        <p:strVal val="visible"/>
                                      </p:to>
                                    </p:set>
                                    <p:animEffect transition="in" filter="fade">
                                      <p:cBhvr>
                                        <p:cTn id="42" dur="500"/>
                                        <p:tgtEl>
                                          <p:spTgt spid="134"/>
                                        </p:tgtEl>
                                      </p:cBhvr>
                                    </p:animEffect>
                                  </p:childTnLst>
                                </p:cTn>
                              </p:par>
                            </p:childTnLst>
                          </p:cTn>
                        </p:par>
                        <p:par>
                          <p:cTn id="43" fill="hold">
                            <p:stCondLst>
                              <p:cond delay="4000"/>
                            </p:stCondLst>
                            <p:childTnLst>
                              <p:par>
                                <p:cTn id="44" presetID="22" presetClass="entr" presetSubtype="2" fill="hold"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wipe(right)">
                                      <p:cBhvr>
                                        <p:cTn id="46" dur="500"/>
                                        <p:tgtEl>
                                          <p:spTgt spid="60"/>
                                        </p:tgtEl>
                                      </p:cBhvr>
                                    </p:animEffect>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68"/>
                                        </p:tgtEl>
                                        <p:attrNameLst>
                                          <p:attrName>style.visibility</p:attrName>
                                        </p:attrNameLst>
                                      </p:cBhvr>
                                      <p:to>
                                        <p:strVal val="visible"/>
                                      </p:to>
                                    </p:set>
                                    <p:anim calcmode="lin" valueType="num">
                                      <p:cBhvr>
                                        <p:cTn id="50" dur="500" fill="hold"/>
                                        <p:tgtEl>
                                          <p:spTgt spid="68"/>
                                        </p:tgtEl>
                                        <p:attrNameLst>
                                          <p:attrName>ppt_w</p:attrName>
                                        </p:attrNameLst>
                                      </p:cBhvr>
                                      <p:tavLst>
                                        <p:tav tm="0">
                                          <p:val>
                                            <p:fltVal val="0"/>
                                          </p:val>
                                        </p:tav>
                                        <p:tav tm="100000">
                                          <p:val>
                                            <p:strVal val="#ppt_w"/>
                                          </p:val>
                                        </p:tav>
                                      </p:tavLst>
                                    </p:anim>
                                    <p:anim calcmode="lin" valueType="num">
                                      <p:cBhvr>
                                        <p:cTn id="51" dur="500" fill="hold"/>
                                        <p:tgtEl>
                                          <p:spTgt spid="68"/>
                                        </p:tgtEl>
                                        <p:attrNameLst>
                                          <p:attrName>ppt_h</p:attrName>
                                        </p:attrNameLst>
                                      </p:cBhvr>
                                      <p:tavLst>
                                        <p:tav tm="0">
                                          <p:val>
                                            <p:fltVal val="0"/>
                                          </p:val>
                                        </p:tav>
                                        <p:tav tm="100000">
                                          <p:val>
                                            <p:strVal val="#ppt_h"/>
                                          </p:val>
                                        </p:tav>
                                      </p:tavLst>
                                    </p:anim>
                                    <p:animEffect transition="in" filter="fade">
                                      <p:cBhvr>
                                        <p:cTn id="52" dur="500"/>
                                        <p:tgtEl>
                                          <p:spTgt spid="68"/>
                                        </p:tgtEl>
                                      </p:cBhvr>
                                    </p:animEffect>
                                  </p:childTnLst>
                                </p:cTn>
                              </p:par>
                              <p:par>
                                <p:cTn id="53" presetID="22" presetClass="entr" presetSubtype="1" fill="hold" nodeType="withEffect">
                                  <p:stCondLst>
                                    <p:cond delay="0"/>
                                  </p:stCondLst>
                                  <p:childTnLst>
                                    <p:set>
                                      <p:cBhvr>
                                        <p:cTn id="54" dur="1" fill="hold">
                                          <p:stCondLst>
                                            <p:cond delay="0"/>
                                          </p:stCondLst>
                                        </p:cTn>
                                        <p:tgtEl>
                                          <p:spTgt spid="145"/>
                                        </p:tgtEl>
                                        <p:attrNameLst>
                                          <p:attrName>style.visibility</p:attrName>
                                        </p:attrNameLst>
                                      </p:cBhvr>
                                      <p:to>
                                        <p:strVal val="visible"/>
                                      </p:to>
                                    </p:set>
                                    <p:animEffect transition="in" filter="wipe(up)">
                                      <p:cBhvr>
                                        <p:cTn id="55" dur="500"/>
                                        <p:tgtEl>
                                          <p:spTgt spid="145"/>
                                        </p:tgtEl>
                                      </p:cBhvr>
                                    </p:animEffect>
                                  </p:childTnLst>
                                </p:cTn>
                              </p:par>
                            </p:childTnLst>
                          </p:cTn>
                        </p:par>
                        <p:par>
                          <p:cTn id="56" fill="hold">
                            <p:stCondLst>
                              <p:cond delay="500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5500"/>
                            </p:stCondLst>
                            <p:childTnLst>
                              <p:par>
                                <p:cTn id="61" presetID="10" presetClass="entr" presetSubtype="0" fill="hold" nodeType="afterEffect">
                                  <p:stCondLst>
                                    <p:cond delay="0"/>
                                  </p:stCondLst>
                                  <p:childTnLst>
                                    <p:set>
                                      <p:cBhvr>
                                        <p:cTn id="62" dur="1" fill="hold">
                                          <p:stCondLst>
                                            <p:cond delay="0"/>
                                          </p:stCondLst>
                                        </p:cTn>
                                        <p:tgtEl>
                                          <p:spTgt spid="129"/>
                                        </p:tgtEl>
                                        <p:attrNameLst>
                                          <p:attrName>style.visibility</p:attrName>
                                        </p:attrNameLst>
                                      </p:cBhvr>
                                      <p:to>
                                        <p:strVal val="visible"/>
                                      </p:to>
                                    </p:set>
                                    <p:animEffect transition="in" filter="fade">
                                      <p:cBhvr>
                                        <p:cTn id="63" dur="500"/>
                                        <p:tgtEl>
                                          <p:spTgt spid="129"/>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107"/>
                                        </p:tgtEl>
                                        <p:attrNameLst>
                                          <p:attrName>style.visibility</p:attrName>
                                        </p:attrNameLst>
                                      </p:cBhvr>
                                      <p:to>
                                        <p:strVal val="visible"/>
                                      </p:to>
                                    </p:set>
                                    <p:animEffect transition="in" filter="wipe(left)">
                                      <p:cBhvr>
                                        <p:cTn id="67" dur="500"/>
                                        <p:tgtEl>
                                          <p:spTgt spid="107"/>
                                        </p:tgtEl>
                                      </p:cBhvr>
                                    </p:animEffect>
                                  </p:childTnLst>
                                </p:cTn>
                              </p:par>
                            </p:childTnLst>
                          </p:cTn>
                        </p:par>
                        <p:par>
                          <p:cTn id="68" fill="hold">
                            <p:stCondLst>
                              <p:cond delay="6500"/>
                            </p:stCondLst>
                            <p:childTnLst>
                              <p:par>
                                <p:cTn id="69" presetID="22" presetClass="entr" presetSubtype="1" fill="hold" nodeType="afterEffect">
                                  <p:stCondLst>
                                    <p:cond delay="0"/>
                                  </p:stCondLst>
                                  <p:childTnLst>
                                    <p:set>
                                      <p:cBhvr>
                                        <p:cTn id="70" dur="1" fill="hold">
                                          <p:stCondLst>
                                            <p:cond delay="0"/>
                                          </p:stCondLst>
                                        </p:cTn>
                                        <p:tgtEl>
                                          <p:spTgt spid="154"/>
                                        </p:tgtEl>
                                        <p:attrNameLst>
                                          <p:attrName>style.visibility</p:attrName>
                                        </p:attrNameLst>
                                      </p:cBhvr>
                                      <p:to>
                                        <p:strVal val="visible"/>
                                      </p:to>
                                    </p:set>
                                    <p:animEffect transition="in" filter="wipe(up)">
                                      <p:cBhvr>
                                        <p:cTn id="71" dur="500"/>
                                        <p:tgtEl>
                                          <p:spTgt spid="154"/>
                                        </p:tgtEl>
                                      </p:cBhvr>
                                    </p:animEffect>
                                  </p:childTnLst>
                                </p:cTn>
                              </p:par>
                              <p:par>
                                <p:cTn id="72" presetID="53" presetClass="entr" presetSubtype="16" fill="hold" nodeType="withEffect">
                                  <p:stCondLst>
                                    <p:cond delay="0"/>
                                  </p:stCondLst>
                                  <p:childTnLst>
                                    <p:set>
                                      <p:cBhvr>
                                        <p:cTn id="73" dur="1" fill="hold">
                                          <p:stCondLst>
                                            <p:cond delay="0"/>
                                          </p:stCondLst>
                                        </p:cTn>
                                        <p:tgtEl>
                                          <p:spTgt spid="114"/>
                                        </p:tgtEl>
                                        <p:attrNameLst>
                                          <p:attrName>style.visibility</p:attrName>
                                        </p:attrNameLst>
                                      </p:cBhvr>
                                      <p:to>
                                        <p:strVal val="visible"/>
                                      </p:to>
                                    </p:set>
                                    <p:anim calcmode="lin" valueType="num">
                                      <p:cBhvr>
                                        <p:cTn id="74" dur="500" fill="hold"/>
                                        <p:tgtEl>
                                          <p:spTgt spid="114"/>
                                        </p:tgtEl>
                                        <p:attrNameLst>
                                          <p:attrName>ppt_w</p:attrName>
                                        </p:attrNameLst>
                                      </p:cBhvr>
                                      <p:tavLst>
                                        <p:tav tm="0">
                                          <p:val>
                                            <p:fltVal val="0"/>
                                          </p:val>
                                        </p:tav>
                                        <p:tav tm="100000">
                                          <p:val>
                                            <p:strVal val="#ppt_w"/>
                                          </p:val>
                                        </p:tav>
                                      </p:tavLst>
                                    </p:anim>
                                    <p:anim calcmode="lin" valueType="num">
                                      <p:cBhvr>
                                        <p:cTn id="75" dur="500" fill="hold"/>
                                        <p:tgtEl>
                                          <p:spTgt spid="114"/>
                                        </p:tgtEl>
                                        <p:attrNameLst>
                                          <p:attrName>ppt_h</p:attrName>
                                        </p:attrNameLst>
                                      </p:cBhvr>
                                      <p:tavLst>
                                        <p:tav tm="0">
                                          <p:val>
                                            <p:fltVal val="0"/>
                                          </p:val>
                                        </p:tav>
                                        <p:tav tm="100000">
                                          <p:val>
                                            <p:strVal val="#ppt_h"/>
                                          </p:val>
                                        </p:tav>
                                      </p:tavLst>
                                    </p:anim>
                                    <p:animEffect transition="in" filter="fade">
                                      <p:cBhvr>
                                        <p:cTn id="76" dur="500"/>
                                        <p:tgtEl>
                                          <p:spTgt spid="114"/>
                                        </p:tgtEl>
                                      </p:cBhvr>
                                    </p:animEffect>
                                  </p:childTnLst>
                                </p:cTn>
                              </p:par>
                            </p:childTnLst>
                          </p:cTn>
                        </p:par>
                        <p:par>
                          <p:cTn id="77" fill="hold">
                            <p:stCondLst>
                              <p:cond delay="7000"/>
                            </p:stCondLst>
                            <p:childTnLst>
                              <p:par>
                                <p:cTn id="78" presetID="22" presetClass="entr" presetSubtype="8" fill="hold" grpId="0" nodeType="afterEffect">
                                  <p:stCondLst>
                                    <p:cond delay="0"/>
                                  </p:stCondLst>
                                  <p:childTnLst>
                                    <p:set>
                                      <p:cBhvr>
                                        <p:cTn id="79" dur="1" fill="hold">
                                          <p:stCondLst>
                                            <p:cond delay="0"/>
                                          </p:stCondLst>
                                        </p:cTn>
                                        <p:tgtEl>
                                          <p:spTgt spid="29"/>
                                        </p:tgtEl>
                                        <p:attrNameLst>
                                          <p:attrName>style.visibility</p:attrName>
                                        </p:attrNameLst>
                                      </p:cBhvr>
                                      <p:to>
                                        <p:strVal val="visible"/>
                                      </p:to>
                                    </p:set>
                                    <p:animEffect transition="in" filter="wipe(left)">
                                      <p:cBhvr>
                                        <p:cTn id="80" dur="500"/>
                                        <p:tgtEl>
                                          <p:spTgt spid="29"/>
                                        </p:tgtEl>
                                      </p:cBhvr>
                                    </p:animEffect>
                                  </p:childTnLst>
                                </p:cTn>
                              </p:par>
                            </p:childTnLst>
                          </p:cTn>
                        </p:par>
                        <p:par>
                          <p:cTn id="81" fill="hold">
                            <p:stCondLst>
                              <p:cond delay="7500"/>
                            </p:stCondLst>
                            <p:childTnLst>
                              <p:par>
                                <p:cTn id="82" presetID="10" presetClass="entr" presetSubtype="0" fill="hold" nodeType="afterEffect">
                                  <p:stCondLst>
                                    <p:cond delay="0"/>
                                  </p:stCondLst>
                                  <p:childTnLst>
                                    <p:set>
                                      <p:cBhvr>
                                        <p:cTn id="83" dur="1" fill="hold">
                                          <p:stCondLst>
                                            <p:cond delay="0"/>
                                          </p:stCondLst>
                                        </p:cTn>
                                        <p:tgtEl>
                                          <p:spTgt spid="124"/>
                                        </p:tgtEl>
                                        <p:attrNameLst>
                                          <p:attrName>style.visibility</p:attrName>
                                        </p:attrNameLst>
                                      </p:cBhvr>
                                      <p:to>
                                        <p:strVal val="visible"/>
                                      </p:to>
                                    </p:set>
                                    <p:animEffect transition="in" filter="fade">
                                      <p:cBhvr>
                                        <p:cTn id="84" dur="500"/>
                                        <p:tgtEl>
                                          <p:spTgt spid="124"/>
                                        </p:tgtEl>
                                      </p:cBhvr>
                                    </p:animEffect>
                                  </p:childTnLst>
                                </p:cTn>
                              </p:par>
                            </p:childTnLst>
                          </p:cTn>
                        </p:par>
                        <p:par>
                          <p:cTn id="85" fill="hold">
                            <p:stCondLst>
                              <p:cond delay="8000"/>
                            </p:stCondLst>
                            <p:childTnLst>
                              <p:par>
                                <p:cTn id="86" presetID="22" presetClass="entr" presetSubtype="2" fill="hold" nodeType="afterEffect">
                                  <p:stCondLst>
                                    <p:cond delay="0"/>
                                  </p:stCondLst>
                                  <p:childTnLst>
                                    <p:set>
                                      <p:cBhvr>
                                        <p:cTn id="87" dur="1" fill="hold">
                                          <p:stCondLst>
                                            <p:cond delay="0"/>
                                          </p:stCondLst>
                                        </p:cTn>
                                        <p:tgtEl>
                                          <p:spTgt spid="92"/>
                                        </p:tgtEl>
                                        <p:attrNameLst>
                                          <p:attrName>style.visibility</p:attrName>
                                        </p:attrNameLst>
                                      </p:cBhvr>
                                      <p:to>
                                        <p:strVal val="visible"/>
                                      </p:to>
                                    </p:set>
                                    <p:animEffect transition="in" filter="wipe(right)">
                                      <p:cBhvr>
                                        <p:cTn id="88" dur="500"/>
                                        <p:tgtEl>
                                          <p:spTgt spid="92"/>
                                        </p:tgtEl>
                                      </p:cBhvr>
                                    </p:animEffect>
                                  </p:childTnLst>
                                </p:cTn>
                              </p:par>
                            </p:childTnLst>
                          </p:cTn>
                        </p:par>
                        <p:par>
                          <p:cTn id="89" fill="hold">
                            <p:stCondLst>
                              <p:cond delay="8500"/>
                            </p:stCondLst>
                            <p:childTnLst>
                              <p:par>
                                <p:cTn id="90" presetID="53" presetClass="entr" presetSubtype="16" fill="hold" nodeType="afterEffect">
                                  <p:stCondLst>
                                    <p:cond delay="0"/>
                                  </p:stCondLst>
                                  <p:childTnLst>
                                    <p:set>
                                      <p:cBhvr>
                                        <p:cTn id="91" dur="1" fill="hold">
                                          <p:stCondLst>
                                            <p:cond delay="0"/>
                                          </p:stCondLst>
                                        </p:cTn>
                                        <p:tgtEl>
                                          <p:spTgt spid="95"/>
                                        </p:tgtEl>
                                        <p:attrNameLst>
                                          <p:attrName>style.visibility</p:attrName>
                                        </p:attrNameLst>
                                      </p:cBhvr>
                                      <p:to>
                                        <p:strVal val="visible"/>
                                      </p:to>
                                    </p:set>
                                    <p:anim calcmode="lin" valueType="num">
                                      <p:cBhvr>
                                        <p:cTn id="92" dur="500" fill="hold"/>
                                        <p:tgtEl>
                                          <p:spTgt spid="95"/>
                                        </p:tgtEl>
                                        <p:attrNameLst>
                                          <p:attrName>ppt_w</p:attrName>
                                        </p:attrNameLst>
                                      </p:cBhvr>
                                      <p:tavLst>
                                        <p:tav tm="0">
                                          <p:val>
                                            <p:fltVal val="0"/>
                                          </p:val>
                                        </p:tav>
                                        <p:tav tm="100000">
                                          <p:val>
                                            <p:strVal val="#ppt_w"/>
                                          </p:val>
                                        </p:tav>
                                      </p:tavLst>
                                    </p:anim>
                                    <p:anim calcmode="lin" valueType="num">
                                      <p:cBhvr>
                                        <p:cTn id="93" dur="500" fill="hold"/>
                                        <p:tgtEl>
                                          <p:spTgt spid="95"/>
                                        </p:tgtEl>
                                        <p:attrNameLst>
                                          <p:attrName>ppt_h</p:attrName>
                                        </p:attrNameLst>
                                      </p:cBhvr>
                                      <p:tavLst>
                                        <p:tav tm="0">
                                          <p:val>
                                            <p:fltVal val="0"/>
                                          </p:val>
                                        </p:tav>
                                        <p:tav tm="100000">
                                          <p:val>
                                            <p:strVal val="#ppt_h"/>
                                          </p:val>
                                        </p:tav>
                                      </p:tavLst>
                                    </p:anim>
                                    <p:animEffect transition="in" filter="fade">
                                      <p:cBhvr>
                                        <p:cTn id="94" dur="500"/>
                                        <p:tgtEl>
                                          <p:spTgt spid="95"/>
                                        </p:tgtEl>
                                      </p:cBhvr>
                                    </p:animEffect>
                                  </p:childTnLst>
                                </p:cTn>
                              </p:par>
                              <p:par>
                                <p:cTn id="95" presetID="22" presetClass="entr" presetSubtype="1" fill="hold" nodeType="withEffect">
                                  <p:stCondLst>
                                    <p:cond delay="0"/>
                                  </p:stCondLst>
                                  <p:childTnLst>
                                    <p:set>
                                      <p:cBhvr>
                                        <p:cTn id="96" dur="1" fill="hold">
                                          <p:stCondLst>
                                            <p:cond delay="0"/>
                                          </p:stCondLst>
                                        </p:cTn>
                                        <p:tgtEl>
                                          <p:spTgt spid="148"/>
                                        </p:tgtEl>
                                        <p:attrNameLst>
                                          <p:attrName>style.visibility</p:attrName>
                                        </p:attrNameLst>
                                      </p:cBhvr>
                                      <p:to>
                                        <p:strVal val="visible"/>
                                      </p:to>
                                    </p:set>
                                    <p:animEffect transition="in" filter="wipe(up)">
                                      <p:cBhvr>
                                        <p:cTn id="97" dur="500"/>
                                        <p:tgtEl>
                                          <p:spTgt spid="148"/>
                                        </p:tgtEl>
                                      </p:cBhvr>
                                    </p:animEffect>
                                  </p:childTnLst>
                                </p:cTn>
                              </p:par>
                            </p:childTnLst>
                          </p:cTn>
                        </p:par>
                        <p:par>
                          <p:cTn id="98" fill="hold">
                            <p:stCondLst>
                              <p:cond delay="9000"/>
                            </p:stCondLst>
                            <p:childTnLst>
                              <p:par>
                                <p:cTn id="99" presetID="22" presetClass="entr" presetSubtype="2"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right)">
                                      <p:cBhvr>
                                        <p:cTn id="101" dur="500"/>
                                        <p:tgtEl>
                                          <p:spTgt spid="28"/>
                                        </p:tgtEl>
                                      </p:cBhvr>
                                    </p:animEffect>
                                  </p:childTnLst>
                                </p:cTn>
                              </p:par>
                            </p:childTnLst>
                          </p:cTn>
                        </p:par>
                        <p:par>
                          <p:cTn id="102" fill="hold">
                            <p:stCondLst>
                              <p:cond delay="9500"/>
                            </p:stCondLst>
                            <p:childTnLst>
                              <p:par>
                                <p:cTn id="103" presetID="10" presetClass="entr" presetSubtype="0" fill="hold" nodeType="afterEffect">
                                  <p:stCondLst>
                                    <p:cond delay="0"/>
                                  </p:stCondLst>
                                  <p:childTnLst>
                                    <p:set>
                                      <p:cBhvr>
                                        <p:cTn id="104" dur="1" fill="hold">
                                          <p:stCondLst>
                                            <p:cond delay="0"/>
                                          </p:stCondLst>
                                        </p:cTn>
                                        <p:tgtEl>
                                          <p:spTgt spid="139"/>
                                        </p:tgtEl>
                                        <p:attrNameLst>
                                          <p:attrName>style.visibility</p:attrName>
                                        </p:attrNameLst>
                                      </p:cBhvr>
                                      <p:to>
                                        <p:strVal val="visible"/>
                                      </p:to>
                                    </p:set>
                                    <p:animEffect transition="in" filter="fade">
                                      <p:cBhvr>
                                        <p:cTn id="105" dur="500"/>
                                        <p:tgtEl>
                                          <p:spTgt spid="139"/>
                                        </p:tgtEl>
                                      </p:cBhvr>
                                    </p:animEffect>
                                  </p:childTnLst>
                                </p:cTn>
                              </p:par>
                            </p:childTnLst>
                          </p:cTn>
                        </p:par>
                        <p:par>
                          <p:cTn id="106" fill="hold">
                            <p:stCondLst>
                              <p:cond delay="10000"/>
                            </p:stCondLst>
                            <p:childTnLst>
                              <p:par>
                                <p:cTn id="107" presetID="22" presetClass="entr" presetSubtype="8" fill="hold" nodeType="afterEffect">
                                  <p:stCondLst>
                                    <p:cond delay="0"/>
                                  </p:stCondLst>
                                  <p:childTnLst>
                                    <p:set>
                                      <p:cBhvr>
                                        <p:cTn id="108" dur="1" fill="hold">
                                          <p:stCondLst>
                                            <p:cond delay="0"/>
                                          </p:stCondLst>
                                        </p:cTn>
                                        <p:tgtEl>
                                          <p:spTgt spid="110"/>
                                        </p:tgtEl>
                                        <p:attrNameLst>
                                          <p:attrName>style.visibility</p:attrName>
                                        </p:attrNameLst>
                                      </p:cBhvr>
                                      <p:to>
                                        <p:strVal val="visible"/>
                                      </p:to>
                                    </p:set>
                                    <p:animEffect transition="in" filter="wipe(left)">
                                      <p:cBhvr>
                                        <p:cTn id="109" dur="500"/>
                                        <p:tgtEl>
                                          <p:spTgt spid="110"/>
                                        </p:tgtEl>
                                      </p:cBhvr>
                                    </p:animEffect>
                                  </p:childTnLst>
                                </p:cTn>
                              </p:par>
                            </p:childTnLst>
                          </p:cTn>
                        </p:par>
                        <p:par>
                          <p:cTn id="110" fill="hold">
                            <p:stCondLst>
                              <p:cond delay="10500"/>
                            </p:stCondLst>
                            <p:childTnLst>
                              <p:par>
                                <p:cTn id="111" presetID="53" presetClass="entr" presetSubtype="16" fill="hold" grpId="0" nodeType="afterEffect">
                                  <p:stCondLst>
                                    <p:cond delay="0"/>
                                  </p:stCondLst>
                                  <p:childTnLst>
                                    <p:set>
                                      <p:cBhvr>
                                        <p:cTn id="112" dur="1" fill="hold">
                                          <p:stCondLst>
                                            <p:cond delay="0"/>
                                          </p:stCondLst>
                                        </p:cTn>
                                        <p:tgtEl>
                                          <p:spTgt spid="113"/>
                                        </p:tgtEl>
                                        <p:attrNameLst>
                                          <p:attrName>style.visibility</p:attrName>
                                        </p:attrNameLst>
                                      </p:cBhvr>
                                      <p:to>
                                        <p:strVal val="visible"/>
                                      </p:to>
                                    </p:set>
                                    <p:anim calcmode="lin" valueType="num">
                                      <p:cBhvr>
                                        <p:cTn id="113" dur="500" fill="hold"/>
                                        <p:tgtEl>
                                          <p:spTgt spid="113"/>
                                        </p:tgtEl>
                                        <p:attrNameLst>
                                          <p:attrName>ppt_w</p:attrName>
                                        </p:attrNameLst>
                                      </p:cBhvr>
                                      <p:tavLst>
                                        <p:tav tm="0">
                                          <p:val>
                                            <p:fltVal val="0"/>
                                          </p:val>
                                        </p:tav>
                                        <p:tav tm="100000">
                                          <p:val>
                                            <p:strVal val="#ppt_w"/>
                                          </p:val>
                                        </p:tav>
                                      </p:tavLst>
                                    </p:anim>
                                    <p:anim calcmode="lin" valueType="num">
                                      <p:cBhvr>
                                        <p:cTn id="114" dur="500" fill="hold"/>
                                        <p:tgtEl>
                                          <p:spTgt spid="113"/>
                                        </p:tgtEl>
                                        <p:attrNameLst>
                                          <p:attrName>ppt_h</p:attrName>
                                        </p:attrNameLst>
                                      </p:cBhvr>
                                      <p:tavLst>
                                        <p:tav tm="0">
                                          <p:val>
                                            <p:fltVal val="0"/>
                                          </p:val>
                                        </p:tav>
                                        <p:tav tm="100000">
                                          <p:val>
                                            <p:strVal val="#ppt_h"/>
                                          </p:val>
                                        </p:tav>
                                      </p:tavLst>
                                    </p:anim>
                                    <p:animEffect transition="in" filter="fade">
                                      <p:cBhvr>
                                        <p:cTn id="115" dur="500"/>
                                        <p:tgtEl>
                                          <p:spTgt spid="113"/>
                                        </p:tgtEl>
                                      </p:cBhvr>
                                    </p:animEffect>
                                  </p:childTnLst>
                                </p:cTn>
                              </p:par>
                              <p:par>
                                <p:cTn id="116" presetID="22" presetClass="entr" presetSubtype="1" fill="hold" nodeType="withEffect">
                                  <p:stCondLst>
                                    <p:cond delay="0"/>
                                  </p:stCondLst>
                                  <p:childTnLst>
                                    <p:set>
                                      <p:cBhvr>
                                        <p:cTn id="117" dur="1" fill="hold">
                                          <p:stCondLst>
                                            <p:cond delay="0"/>
                                          </p:stCondLst>
                                        </p:cTn>
                                        <p:tgtEl>
                                          <p:spTgt spid="157"/>
                                        </p:tgtEl>
                                        <p:attrNameLst>
                                          <p:attrName>style.visibility</p:attrName>
                                        </p:attrNameLst>
                                      </p:cBhvr>
                                      <p:to>
                                        <p:strVal val="visible"/>
                                      </p:to>
                                    </p:set>
                                    <p:animEffect transition="in" filter="wipe(up)">
                                      <p:cBhvr>
                                        <p:cTn id="118" dur="5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8" grpId="0" bldLvl="0" animBg="1"/>
      <p:bldP spid="29" grpId="0" bldLvl="0" animBg="1"/>
      <p:bldP spid="38" grpId="0" bldLvl="0" animBg="1"/>
      <p:bldP spid="40" grpId="0" bldLvl="0" animBg="1"/>
      <p:bldP spid="42" grpId="0" bldLvl="0" animBg="1"/>
      <p:bldP spid="113"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788733" y="1670779"/>
            <a:ext cx="2764306" cy="3445541"/>
            <a:chOff x="2285732" y="3716686"/>
            <a:chExt cx="2763946" cy="3446339"/>
          </a:xfrm>
        </p:grpSpPr>
        <p:grpSp>
          <p:nvGrpSpPr>
            <p:cNvPr id="6" name="组合 5"/>
            <p:cNvGrpSpPr/>
            <p:nvPr/>
          </p:nvGrpSpPr>
          <p:grpSpPr>
            <a:xfrm>
              <a:off x="2285732" y="3716686"/>
              <a:ext cx="2763946" cy="3446339"/>
              <a:chOff x="3295850" y="1908877"/>
              <a:chExt cx="3738030" cy="4660916"/>
            </a:xfrm>
          </p:grpSpPr>
          <p:sp>
            <p:nvSpPr>
              <p:cNvPr id="7" name="圆角矩形 6"/>
              <p:cNvSpPr/>
              <p:nvPr/>
            </p:nvSpPr>
            <p:spPr>
              <a:xfrm rot="2760000">
                <a:off x="3098889" y="2634801"/>
                <a:ext cx="4660916" cy="3209067"/>
              </a:xfrm>
              <a:prstGeom prst="roundRect">
                <a:avLst>
                  <a:gd name="adj" fmla="val 50000"/>
                </a:avLst>
              </a:prstGeom>
              <a:gradFill>
                <a:gsLst>
                  <a:gs pos="37000">
                    <a:srgbClr val="6C6C6C">
                      <a:alpha val="50000"/>
                    </a:srgbClr>
                  </a:gs>
                  <a:gs pos="0">
                    <a:sysClr val="windowText" lastClr="000000">
                      <a:alpha val="61000"/>
                    </a:sysClr>
                  </a:gs>
                  <a:gs pos="100000">
                    <a:srgbClr val="D8D8D8">
                      <a:alpha val="0"/>
                    </a:srgbClr>
                  </a:gs>
                </a:gsLst>
                <a:lin ang="0" scaled="0"/>
              </a:gradFill>
              <a:ln w="25400" cap="flat" cmpd="sng" algn="ctr">
                <a:noFill/>
                <a:prstDash val="solid"/>
              </a:ln>
              <a:effectLst>
                <a:softEdge rad="254000"/>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8"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25400">
                <a:gradFill flip="none" rotWithShape="1">
                  <a:gsLst>
                    <a:gs pos="29000">
                      <a:srgbClr val="E0E0E0"/>
                    </a:gs>
                    <a:gs pos="0">
                      <a:srgbClr val="999999"/>
                    </a:gs>
                    <a:gs pos="83000">
                      <a:sysClr val="window" lastClr="FFFFFF"/>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9" name="圆角矩形 8"/>
              <p:cNvSpPr/>
              <p:nvPr/>
            </p:nvSpPr>
            <p:spPr>
              <a:xfrm rot="2760000">
                <a:off x="3358628" y="2852802"/>
                <a:ext cx="3953506" cy="2592561"/>
              </a:xfrm>
              <a:prstGeom prst="roundRect">
                <a:avLst>
                  <a:gd name="adj" fmla="val 50000"/>
                </a:avLst>
              </a:prstGeom>
              <a:gradFill>
                <a:gsLst>
                  <a:gs pos="37000">
                    <a:srgbClr val="6C6C6C">
                      <a:alpha val="50000"/>
                    </a:srgbClr>
                  </a:gs>
                  <a:gs pos="0">
                    <a:sysClr val="windowText" lastClr="000000">
                      <a:alpha val="61000"/>
                    </a:sysClr>
                  </a:gs>
                  <a:gs pos="100000">
                    <a:srgbClr val="D8D8D8">
                      <a:alpha val="0"/>
                    </a:srgbClr>
                  </a:gs>
                </a:gsLst>
                <a:lin ang="0" scaled="0"/>
              </a:gradFill>
              <a:ln w="25400" cap="flat" cmpd="sng" algn="ctr">
                <a:noFill/>
                <a:prstDash val="solid"/>
              </a:ln>
              <a:effectLst>
                <a:softEdge rad="254000"/>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0"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11" name="组合 10"/>
            <p:cNvGrpSpPr/>
            <p:nvPr/>
          </p:nvGrpSpPr>
          <p:grpSpPr>
            <a:xfrm>
              <a:off x="2728219" y="4347491"/>
              <a:ext cx="1068358" cy="984139"/>
              <a:chOff x="2711519" y="4342226"/>
              <a:chExt cx="1068358" cy="984139"/>
            </a:xfrm>
          </p:grpSpPr>
          <p:sp>
            <p:nvSpPr>
              <p:cNvPr id="12" name="文本框 26"/>
              <p:cNvSpPr txBox="1"/>
              <p:nvPr/>
            </p:nvSpPr>
            <p:spPr>
              <a:xfrm>
                <a:off x="2711519" y="4342226"/>
                <a:ext cx="1031437" cy="830997"/>
              </a:xfrm>
              <a:prstGeom prst="rect">
                <a:avLst/>
              </a:prstGeom>
              <a:noFill/>
            </p:spPr>
            <p:txBody>
              <a:bodyPr wrap="square" rtlCol="0">
                <a:spAutoFit/>
              </a:bodyPr>
              <a:lstStyle/>
              <a:p>
                <a:pPr algn="ctr"/>
                <a:r>
                  <a:rPr lang="en-US" altLang="zh-CN" sz="4800" dirty="0">
                    <a:solidFill>
                      <a:prstClr val="white"/>
                    </a:solidFill>
                    <a:latin typeface="Impact" panose="020B0806030902050204" pitchFamily="34" charset="0"/>
                  </a:rPr>
                  <a:t>01</a:t>
                </a:r>
                <a:endParaRPr lang="zh-CN" altLang="en-US" sz="4800" dirty="0">
                  <a:solidFill>
                    <a:prstClr val="white"/>
                  </a:solidFill>
                  <a:latin typeface="Impact" panose="020B0806030902050204" pitchFamily="34" charset="0"/>
                </a:endParaRPr>
              </a:p>
            </p:txBody>
          </p:sp>
          <p:sp>
            <p:nvSpPr>
              <p:cNvPr id="13" name="文本框 27"/>
              <p:cNvSpPr txBox="1"/>
              <p:nvPr/>
            </p:nvSpPr>
            <p:spPr>
              <a:xfrm>
                <a:off x="2738817" y="4957033"/>
                <a:ext cx="1041060" cy="369332"/>
              </a:xfrm>
              <a:prstGeom prst="rect">
                <a:avLst/>
              </a:prstGeom>
              <a:noFill/>
            </p:spPr>
            <p:txBody>
              <a:bodyPr wrap="square" rtlCol="0">
                <a:spAutoFit/>
              </a:bodyPr>
              <a:lstStyle/>
              <a:p>
                <a:pPr algn="ctr"/>
                <a:r>
                  <a:rPr lang="en-US" altLang="zh-CN" dirty="0">
                    <a:solidFill>
                      <a:prstClr val="white"/>
                    </a:solidFill>
                    <a:latin typeface="时尚中黑简体" panose="01010104010101010101" pitchFamily="2" charset="-122"/>
                    <a:ea typeface="时尚中黑简体" panose="01010104010101010101" pitchFamily="2" charset="-122"/>
                  </a:rPr>
                  <a:t>STEP</a:t>
                </a:r>
                <a:endParaRPr lang="zh-CN" altLang="en-US" dirty="0">
                  <a:solidFill>
                    <a:prstClr val="white"/>
                  </a:solidFill>
                  <a:latin typeface="时尚中黑简体" panose="01010104010101010101" pitchFamily="2" charset="-122"/>
                  <a:ea typeface="时尚中黑简体" panose="01010104010101010101" pitchFamily="2" charset="-122"/>
                </a:endParaRPr>
              </a:p>
            </p:txBody>
          </p:sp>
        </p:grpSp>
      </p:grpSp>
      <p:grpSp>
        <p:nvGrpSpPr>
          <p:cNvPr id="14" name="组合 13"/>
          <p:cNvGrpSpPr/>
          <p:nvPr/>
        </p:nvGrpSpPr>
        <p:grpSpPr>
          <a:xfrm>
            <a:off x="6368138" y="1715943"/>
            <a:ext cx="2754781" cy="3445541"/>
            <a:chOff x="3885937" y="2769115"/>
            <a:chExt cx="2754422" cy="3446339"/>
          </a:xfrm>
        </p:grpSpPr>
        <p:grpSp>
          <p:nvGrpSpPr>
            <p:cNvPr id="15" name="组合 14"/>
            <p:cNvGrpSpPr/>
            <p:nvPr/>
          </p:nvGrpSpPr>
          <p:grpSpPr>
            <a:xfrm>
              <a:off x="3885937" y="2769115"/>
              <a:ext cx="2754422" cy="3446339"/>
              <a:chOff x="3295850" y="1895995"/>
              <a:chExt cx="3725149" cy="4660916"/>
            </a:xfrm>
          </p:grpSpPr>
          <p:sp>
            <p:nvSpPr>
              <p:cNvPr id="16" name="圆角矩形 15"/>
              <p:cNvSpPr/>
              <p:nvPr/>
            </p:nvSpPr>
            <p:spPr>
              <a:xfrm rot="2760000">
                <a:off x="3086007" y="2621919"/>
                <a:ext cx="4660916" cy="3209068"/>
              </a:xfrm>
              <a:prstGeom prst="roundRect">
                <a:avLst>
                  <a:gd name="adj" fmla="val 50000"/>
                </a:avLst>
              </a:prstGeom>
              <a:gradFill>
                <a:gsLst>
                  <a:gs pos="37000">
                    <a:srgbClr val="6C6C6C">
                      <a:alpha val="50000"/>
                    </a:srgbClr>
                  </a:gs>
                  <a:gs pos="0">
                    <a:sysClr val="windowText" lastClr="000000">
                      <a:alpha val="61000"/>
                    </a:sysClr>
                  </a:gs>
                  <a:gs pos="100000">
                    <a:srgbClr val="D8D8D8">
                      <a:alpha val="0"/>
                    </a:srgbClr>
                  </a:gs>
                </a:gsLst>
                <a:lin ang="0" scaled="0"/>
              </a:gradFill>
              <a:ln w="25400" cap="flat" cmpd="sng" algn="ctr">
                <a:noFill/>
                <a:prstDash val="solid"/>
              </a:ln>
              <a:effectLst>
                <a:softEdge rad="254000"/>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9"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25400">
                <a:gradFill flip="none" rotWithShape="1">
                  <a:gsLst>
                    <a:gs pos="29000">
                      <a:srgbClr val="E0E0E0"/>
                    </a:gs>
                    <a:gs pos="0">
                      <a:srgbClr val="999999"/>
                    </a:gs>
                    <a:gs pos="83000">
                      <a:sysClr val="window" lastClr="FFFFFF"/>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20" name="圆角矩形 19"/>
              <p:cNvSpPr/>
              <p:nvPr/>
            </p:nvSpPr>
            <p:spPr>
              <a:xfrm rot="2760000">
                <a:off x="3384391" y="2878566"/>
                <a:ext cx="3953506" cy="2592561"/>
              </a:xfrm>
              <a:prstGeom prst="roundRect">
                <a:avLst>
                  <a:gd name="adj" fmla="val 50000"/>
                </a:avLst>
              </a:prstGeom>
              <a:gradFill>
                <a:gsLst>
                  <a:gs pos="37000">
                    <a:srgbClr val="6C6C6C">
                      <a:alpha val="50000"/>
                    </a:srgbClr>
                  </a:gs>
                  <a:gs pos="0">
                    <a:sysClr val="windowText" lastClr="000000">
                      <a:alpha val="61000"/>
                    </a:sysClr>
                  </a:gs>
                  <a:gs pos="100000">
                    <a:srgbClr val="D8D8D8">
                      <a:alpha val="0"/>
                    </a:srgbClr>
                  </a:gs>
                </a:gsLst>
                <a:lin ang="0" scaled="0"/>
              </a:gradFill>
              <a:ln w="25400" cap="flat" cmpd="sng" algn="ctr">
                <a:noFill/>
                <a:prstDash val="solid"/>
              </a:ln>
              <a:effectLst>
                <a:softEdge rad="254000"/>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21"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1BDD1"/>
                  </a:gs>
                  <a:gs pos="100000">
                    <a:srgbClr val="0194A3"/>
                  </a:gs>
                </a:gsLst>
                <a:lin ang="2700000" scaled="1"/>
                <a:tileRect/>
              </a:gradFill>
              <a:ln w="25400">
                <a:gradFill flip="none" rotWithShape="1">
                  <a:gsLst>
                    <a:gs pos="0">
                      <a:srgbClr val="0194A3"/>
                    </a:gs>
                    <a:gs pos="100000">
                      <a:srgbClr val="01CFE5"/>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22" name="组合 21"/>
            <p:cNvGrpSpPr/>
            <p:nvPr/>
          </p:nvGrpSpPr>
          <p:grpSpPr>
            <a:xfrm>
              <a:off x="4352303" y="3414855"/>
              <a:ext cx="1045498" cy="984139"/>
              <a:chOff x="2734379" y="4342226"/>
              <a:chExt cx="1045498" cy="984139"/>
            </a:xfrm>
          </p:grpSpPr>
          <p:sp>
            <p:nvSpPr>
              <p:cNvPr id="24" name="文本框 32"/>
              <p:cNvSpPr txBox="1"/>
              <p:nvPr/>
            </p:nvSpPr>
            <p:spPr>
              <a:xfrm>
                <a:off x="2734379" y="4342226"/>
                <a:ext cx="1031437" cy="829502"/>
              </a:xfrm>
              <a:prstGeom prst="rect">
                <a:avLst/>
              </a:prstGeom>
              <a:noFill/>
            </p:spPr>
            <p:txBody>
              <a:bodyPr wrap="square" rtlCol="0">
                <a:spAutoFit/>
              </a:bodyPr>
              <a:lstStyle/>
              <a:p>
                <a:pPr algn="ctr"/>
                <a:r>
                  <a:rPr lang="en-US" altLang="zh-CN" sz="4800" dirty="0">
                    <a:solidFill>
                      <a:prstClr val="white"/>
                    </a:solidFill>
                    <a:latin typeface="Impact" panose="020B0806030902050204" pitchFamily="34" charset="0"/>
                  </a:rPr>
                  <a:t>02</a:t>
                </a:r>
                <a:endParaRPr lang="zh-CN" altLang="en-US" sz="4800" dirty="0">
                  <a:solidFill>
                    <a:prstClr val="white"/>
                  </a:solidFill>
                  <a:latin typeface="Impact" panose="020B0806030902050204" pitchFamily="34" charset="0"/>
                </a:endParaRPr>
              </a:p>
            </p:txBody>
          </p:sp>
          <p:sp>
            <p:nvSpPr>
              <p:cNvPr id="25" name="文本框 33"/>
              <p:cNvSpPr txBox="1"/>
              <p:nvPr/>
            </p:nvSpPr>
            <p:spPr>
              <a:xfrm>
                <a:off x="2738817" y="4957033"/>
                <a:ext cx="1041060" cy="369332"/>
              </a:xfrm>
              <a:prstGeom prst="rect">
                <a:avLst/>
              </a:prstGeom>
              <a:noFill/>
            </p:spPr>
            <p:txBody>
              <a:bodyPr wrap="square" rtlCol="0">
                <a:spAutoFit/>
              </a:bodyPr>
              <a:lstStyle/>
              <a:p>
                <a:pPr algn="ctr"/>
                <a:r>
                  <a:rPr lang="en-US" altLang="zh-CN" dirty="0">
                    <a:solidFill>
                      <a:prstClr val="white"/>
                    </a:solidFill>
                    <a:latin typeface="时尚中黑简体" panose="01010104010101010101" pitchFamily="2" charset="-122"/>
                    <a:ea typeface="时尚中黑简体" panose="01010104010101010101" pitchFamily="2" charset="-122"/>
                  </a:rPr>
                  <a:t>STEP</a:t>
                </a:r>
                <a:endParaRPr lang="zh-CN" altLang="en-US" dirty="0">
                  <a:solidFill>
                    <a:prstClr val="white"/>
                  </a:solidFill>
                  <a:latin typeface="时尚中黑简体" panose="01010104010101010101" pitchFamily="2" charset="-122"/>
                  <a:ea typeface="时尚中黑简体" panose="01010104010101010101" pitchFamily="2" charset="-122"/>
                </a:endParaRPr>
              </a:p>
            </p:txBody>
          </p:sp>
        </p:grpSp>
      </p:grpSp>
      <p:grpSp>
        <p:nvGrpSpPr>
          <p:cNvPr id="212" name="组合 211"/>
          <p:cNvGrpSpPr/>
          <p:nvPr/>
        </p:nvGrpSpPr>
        <p:grpSpPr>
          <a:xfrm>
            <a:off x="3773851" y="3982940"/>
            <a:ext cx="2754781" cy="3445541"/>
            <a:chOff x="5489223" y="1837839"/>
            <a:chExt cx="2754422" cy="3446339"/>
          </a:xfrm>
        </p:grpSpPr>
        <p:grpSp>
          <p:nvGrpSpPr>
            <p:cNvPr id="213" name="组合 212"/>
            <p:cNvGrpSpPr/>
            <p:nvPr/>
          </p:nvGrpSpPr>
          <p:grpSpPr>
            <a:xfrm>
              <a:off x="5489223" y="1837839"/>
              <a:ext cx="2754422" cy="3446339"/>
              <a:chOff x="3295850" y="1895995"/>
              <a:chExt cx="3725149" cy="4660916"/>
            </a:xfrm>
          </p:grpSpPr>
          <p:sp>
            <p:nvSpPr>
              <p:cNvPr id="214" name="圆角矩形 213"/>
              <p:cNvSpPr/>
              <p:nvPr/>
            </p:nvSpPr>
            <p:spPr>
              <a:xfrm rot="2760000">
                <a:off x="3086007" y="2621919"/>
                <a:ext cx="4660916" cy="3209068"/>
              </a:xfrm>
              <a:prstGeom prst="roundRect">
                <a:avLst>
                  <a:gd name="adj" fmla="val 50000"/>
                </a:avLst>
              </a:prstGeom>
              <a:gradFill>
                <a:gsLst>
                  <a:gs pos="37000">
                    <a:srgbClr val="6C6C6C">
                      <a:alpha val="50000"/>
                    </a:srgbClr>
                  </a:gs>
                  <a:gs pos="0">
                    <a:sysClr val="windowText" lastClr="000000">
                      <a:alpha val="61000"/>
                    </a:sysClr>
                  </a:gs>
                  <a:gs pos="100000">
                    <a:srgbClr val="D8D8D8">
                      <a:alpha val="0"/>
                    </a:srgbClr>
                  </a:gs>
                </a:gsLst>
                <a:lin ang="0" scaled="0"/>
              </a:gradFill>
              <a:ln w="25400" cap="flat" cmpd="sng" algn="ctr">
                <a:noFill/>
                <a:prstDash val="solid"/>
              </a:ln>
              <a:effectLst>
                <a:softEdge rad="254000"/>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215"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25400">
                <a:gradFill flip="none" rotWithShape="1">
                  <a:gsLst>
                    <a:gs pos="29000">
                      <a:srgbClr val="E0E0E0"/>
                    </a:gs>
                    <a:gs pos="0">
                      <a:srgbClr val="999999"/>
                    </a:gs>
                    <a:gs pos="83000">
                      <a:sysClr val="window" lastClr="FFFFFF"/>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216" name="圆角矩形 215"/>
              <p:cNvSpPr/>
              <p:nvPr/>
            </p:nvSpPr>
            <p:spPr>
              <a:xfrm rot="2760000">
                <a:off x="3371510" y="2878566"/>
                <a:ext cx="3953505" cy="2592561"/>
              </a:xfrm>
              <a:prstGeom prst="roundRect">
                <a:avLst>
                  <a:gd name="adj" fmla="val 50000"/>
                </a:avLst>
              </a:prstGeom>
              <a:gradFill>
                <a:gsLst>
                  <a:gs pos="37000">
                    <a:srgbClr val="6C6C6C">
                      <a:alpha val="50000"/>
                    </a:srgbClr>
                  </a:gs>
                  <a:gs pos="0">
                    <a:sysClr val="windowText" lastClr="000000">
                      <a:alpha val="61000"/>
                    </a:sysClr>
                  </a:gs>
                  <a:gs pos="100000">
                    <a:srgbClr val="D8D8D8">
                      <a:alpha val="0"/>
                    </a:srgbClr>
                  </a:gs>
                </a:gsLst>
                <a:lin ang="0" scaled="0"/>
              </a:gradFill>
              <a:ln w="25400" cap="flat" cmpd="sng" algn="ctr">
                <a:noFill/>
                <a:prstDash val="solid"/>
              </a:ln>
              <a:effectLst>
                <a:softEdge rad="254000"/>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217"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EC8C8C"/>
                  </a:gs>
                  <a:gs pos="100000">
                    <a:srgbClr val="E35353"/>
                  </a:gs>
                </a:gsLst>
                <a:lin ang="2700000" scaled="1"/>
                <a:tileRect/>
              </a:gradFill>
              <a:ln w="25400">
                <a:gradFill flip="none" rotWithShape="1">
                  <a:gsLst>
                    <a:gs pos="0">
                      <a:srgbClr val="E35353"/>
                    </a:gs>
                    <a:gs pos="100000">
                      <a:srgbClr val="F1A9A9"/>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218" name="组合 217"/>
            <p:cNvGrpSpPr/>
            <p:nvPr/>
          </p:nvGrpSpPr>
          <p:grpSpPr>
            <a:xfrm>
              <a:off x="5937544" y="2483578"/>
              <a:ext cx="1045498" cy="984139"/>
              <a:chOff x="2734379" y="4342226"/>
              <a:chExt cx="1045498" cy="984139"/>
            </a:xfrm>
          </p:grpSpPr>
          <p:sp>
            <p:nvSpPr>
              <p:cNvPr id="219" name="文本框 35"/>
              <p:cNvSpPr txBox="1"/>
              <p:nvPr/>
            </p:nvSpPr>
            <p:spPr>
              <a:xfrm>
                <a:off x="2734379" y="4342226"/>
                <a:ext cx="1031437" cy="829502"/>
              </a:xfrm>
              <a:prstGeom prst="rect">
                <a:avLst/>
              </a:prstGeom>
              <a:noFill/>
            </p:spPr>
            <p:txBody>
              <a:bodyPr wrap="square" rtlCol="0">
                <a:spAutoFit/>
              </a:bodyPr>
              <a:lstStyle/>
              <a:p>
                <a:pPr algn="ctr"/>
                <a:r>
                  <a:rPr lang="en-US" altLang="zh-CN" sz="4800" dirty="0">
                    <a:solidFill>
                      <a:prstClr val="white"/>
                    </a:solidFill>
                    <a:latin typeface="Impact" panose="020B0806030902050204" pitchFamily="34" charset="0"/>
                  </a:rPr>
                  <a:t>03</a:t>
                </a:r>
                <a:endParaRPr lang="zh-CN" altLang="en-US" sz="4800" dirty="0">
                  <a:solidFill>
                    <a:prstClr val="white"/>
                  </a:solidFill>
                  <a:latin typeface="Impact" panose="020B0806030902050204" pitchFamily="34" charset="0"/>
                </a:endParaRPr>
              </a:p>
            </p:txBody>
          </p:sp>
          <p:sp>
            <p:nvSpPr>
              <p:cNvPr id="220" name="文本框 36"/>
              <p:cNvSpPr txBox="1"/>
              <p:nvPr/>
            </p:nvSpPr>
            <p:spPr>
              <a:xfrm>
                <a:off x="2738817" y="4957033"/>
                <a:ext cx="1041060" cy="369332"/>
              </a:xfrm>
              <a:prstGeom prst="rect">
                <a:avLst/>
              </a:prstGeom>
              <a:noFill/>
            </p:spPr>
            <p:txBody>
              <a:bodyPr wrap="square" rtlCol="0">
                <a:spAutoFit/>
              </a:bodyPr>
              <a:lstStyle/>
              <a:p>
                <a:pPr algn="ctr"/>
                <a:r>
                  <a:rPr lang="en-US" altLang="zh-CN" dirty="0">
                    <a:solidFill>
                      <a:prstClr val="white"/>
                    </a:solidFill>
                    <a:latin typeface="时尚中黑简体" panose="01010104010101010101" pitchFamily="2" charset="-122"/>
                    <a:ea typeface="时尚中黑简体" panose="01010104010101010101" pitchFamily="2" charset="-122"/>
                  </a:rPr>
                  <a:t>STEP</a:t>
                </a:r>
                <a:endParaRPr lang="zh-CN" altLang="en-US" dirty="0">
                  <a:solidFill>
                    <a:prstClr val="white"/>
                  </a:solidFill>
                  <a:latin typeface="时尚中黑简体" panose="01010104010101010101" pitchFamily="2" charset="-122"/>
                  <a:ea typeface="时尚中黑简体" panose="01010104010101010101" pitchFamily="2" charset="-122"/>
                </a:endParaRPr>
              </a:p>
            </p:txBody>
          </p:sp>
        </p:grpSp>
      </p:grpSp>
      <p:grpSp>
        <p:nvGrpSpPr>
          <p:cNvPr id="221" name="组合 220"/>
          <p:cNvGrpSpPr/>
          <p:nvPr/>
        </p:nvGrpSpPr>
        <p:grpSpPr>
          <a:xfrm>
            <a:off x="6340863" y="3991022"/>
            <a:ext cx="2754781" cy="3445541"/>
            <a:chOff x="7094696" y="911444"/>
            <a:chExt cx="2754422" cy="3446339"/>
          </a:xfrm>
        </p:grpSpPr>
        <p:grpSp>
          <p:nvGrpSpPr>
            <p:cNvPr id="222" name="组合 221"/>
            <p:cNvGrpSpPr/>
            <p:nvPr/>
          </p:nvGrpSpPr>
          <p:grpSpPr>
            <a:xfrm>
              <a:off x="7094696" y="911444"/>
              <a:ext cx="2754422" cy="3446339"/>
              <a:chOff x="3295850" y="1895995"/>
              <a:chExt cx="3725149" cy="4660916"/>
            </a:xfrm>
          </p:grpSpPr>
          <p:sp>
            <p:nvSpPr>
              <p:cNvPr id="223" name="圆角矩形 222"/>
              <p:cNvSpPr/>
              <p:nvPr/>
            </p:nvSpPr>
            <p:spPr>
              <a:xfrm rot="2760000">
                <a:off x="3086007" y="2621919"/>
                <a:ext cx="4660916" cy="3209068"/>
              </a:xfrm>
              <a:prstGeom prst="roundRect">
                <a:avLst>
                  <a:gd name="adj" fmla="val 50000"/>
                </a:avLst>
              </a:prstGeom>
              <a:gradFill>
                <a:gsLst>
                  <a:gs pos="37000">
                    <a:srgbClr val="6C6C6C">
                      <a:alpha val="50000"/>
                    </a:srgbClr>
                  </a:gs>
                  <a:gs pos="0">
                    <a:sysClr val="windowText" lastClr="000000">
                      <a:alpha val="61000"/>
                    </a:sysClr>
                  </a:gs>
                  <a:gs pos="100000">
                    <a:srgbClr val="D8D8D8">
                      <a:alpha val="0"/>
                    </a:srgbClr>
                  </a:gs>
                </a:gsLst>
                <a:lin ang="0" scaled="0"/>
              </a:gradFill>
              <a:ln w="25400" cap="flat" cmpd="sng" algn="ctr">
                <a:noFill/>
                <a:prstDash val="solid"/>
              </a:ln>
              <a:effectLst>
                <a:softEdge rad="254000"/>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22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25400">
                <a:gradFill flip="none" rotWithShape="1">
                  <a:gsLst>
                    <a:gs pos="29000">
                      <a:srgbClr val="E0E0E0"/>
                    </a:gs>
                    <a:gs pos="0">
                      <a:srgbClr val="999999"/>
                    </a:gs>
                    <a:gs pos="83000">
                      <a:sysClr val="window" lastClr="FFFFFF"/>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225" name="圆角矩形 224"/>
              <p:cNvSpPr/>
              <p:nvPr/>
            </p:nvSpPr>
            <p:spPr>
              <a:xfrm rot="2760000">
                <a:off x="3371510" y="2878566"/>
                <a:ext cx="3953505" cy="2592561"/>
              </a:xfrm>
              <a:prstGeom prst="roundRect">
                <a:avLst>
                  <a:gd name="adj" fmla="val 50000"/>
                </a:avLst>
              </a:prstGeom>
              <a:gradFill>
                <a:gsLst>
                  <a:gs pos="37000">
                    <a:srgbClr val="6C6C6C">
                      <a:alpha val="50000"/>
                    </a:srgbClr>
                  </a:gs>
                  <a:gs pos="0">
                    <a:sysClr val="windowText" lastClr="000000">
                      <a:alpha val="61000"/>
                    </a:sysClr>
                  </a:gs>
                  <a:gs pos="100000">
                    <a:srgbClr val="D8D8D8">
                      <a:alpha val="0"/>
                    </a:srgbClr>
                  </a:gs>
                </a:gsLst>
                <a:lin ang="0" scaled="0"/>
              </a:gradFill>
              <a:ln w="25400" cap="flat" cmpd="sng" algn="ctr">
                <a:noFill/>
                <a:prstDash val="solid"/>
              </a:ln>
              <a:effectLst>
                <a:softEdge rad="254000"/>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226"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77468A"/>
                  </a:gs>
                  <a:gs pos="100000">
                    <a:srgbClr val="553363"/>
                  </a:gs>
                </a:gsLst>
                <a:lin ang="2700000" scaled="1"/>
                <a:tileRect/>
              </a:gradFill>
              <a:ln w="25400">
                <a:gradFill flip="none" rotWithShape="1">
                  <a:gsLst>
                    <a:gs pos="100000">
                      <a:srgbClr val="8F54A6"/>
                    </a:gs>
                    <a:gs pos="0">
                      <a:srgbClr val="4A2C56"/>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227" name="组合 226"/>
            <p:cNvGrpSpPr/>
            <p:nvPr/>
          </p:nvGrpSpPr>
          <p:grpSpPr>
            <a:xfrm>
              <a:off x="7551706" y="1553014"/>
              <a:ext cx="1045498" cy="984139"/>
              <a:chOff x="2734379" y="4342226"/>
              <a:chExt cx="1045498" cy="984139"/>
            </a:xfrm>
          </p:grpSpPr>
          <p:sp>
            <p:nvSpPr>
              <p:cNvPr id="228" name="文本框 38"/>
              <p:cNvSpPr txBox="1"/>
              <p:nvPr/>
            </p:nvSpPr>
            <p:spPr>
              <a:xfrm>
                <a:off x="2734379" y="4342226"/>
                <a:ext cx="1031437" cy="830997"/>
              </a:xfrm>
              <a:prstGeom prst="rect">
                <a:avLst/>
              </a:prstGeom>
              <a:noFill/>
            </p:spPr>
            <p:txBody>
              <a:bodyPr wrap="square" rtlCol="0">
                <a:spAutoFit/>
              </a:bodyPr>
              <a:lstStyle/>
              <a:p>
                <a:pPr algn="ctr"/>
                <a:r>
                  <a:rPr lang="en-US" altLang="zh-CN" sz="4800" dirty="0">
                    <a:solidFill>
                      <a:prstClr val="white"/>
                    </a:solidFill>
                    <a:latin typeface="Impact" panose="020B0806030902050204" pitchFamily="34" charset="0"/>
                  </a:rPr>
                  <a:t>04</a:t>
                </a:r>
                <a:endParaRPr lang="zh-CN" altLang="en-US" sz="4800" dirty="0">
                  <a:solidFill>
                    <a:prstClr val="white"/>
                  </a:solidFill>
                  <a:latin typeface="Impact" panose="020B0806030902050204" pitchFamily="34" charset="0"/>
                </a:endParaRPr>
              </a:p>
            </p:txBody>
          </p:sp>
          <p:sp>
            <p:nvSpPr>
              <p:cNvPr id="229" name="文本框 39"/>
              <p:cNvSpPr txBox="1"/>
              <p:nvPr/>
            </p:nvSpPr>
            <p:spPr>
              <a:xfrm>
                <a:off x="2738817" y="4957033"/>
                <a:ext cx="1041060" cy="369332"/>
              </a:xfrm>
              <a:prstGeom prst="rect">
                <a:avLst/>
              </a:prstGeom>
              <a:noFill/>
            </p:spPr>
            <p:txBody>
              <a:bodyPr wrap="square" rtlCol="0">
                <a:spAutoFit/>
              </a:bodyPr>
              <a:lstStyle/>
              <a:p>
                <a:pPr algn="ctr"/>
                <a:r>
                  <a:rPr lang="en-US" altLang="zh-CN" dirty="0">
                    <a:solidFill>
                      <a:prstClr val="white"/>
                    </a:solidFill>
                    <a:latin typeface="时尚中黑简体" panose="01010104010101010101" pitchFamily="2" charset="-122"/>
                    <a:ea typeface="时尚中黑简体" panose="01010104010101010101" pitchFamily="2" charset="-122"/>
                  </a:rPr>
                  <a:t>STEP</a:t>
                </a:r>
                <a:endParaRPr lang="zh-CN" altLang="en-US" dirty="0">
                  <a:solidFill>
                    <a:prstClr val="white"/>
                  </a:solidFill>
                  <a:latin typeface="时尚中黑简体" panose="01010104010101010101" pitchFamily="2" charset="-122"/>
                  <a:ea typeface="时尚中黑简体" panose="01010104010101010101" pitchFamily="2" charset="-122"/>
                </a:endParaRPr>
              </a:p>
            </p:txBody>
          </p:sp>
        </p:grpSp>
      </p:grpSp>
      <p:grpSp>
        <p:nvGrpSpPr>
          <p:cNvPr id="26" name="组合 25"/>
          <p:cNvGrpSpPr/>
          <p:nvPr/>
        </p:nvGrpSpPr>
        <p:grpSpPr>
          <a:xfrm flipV="1">
            <a:off x="8157210" y="2117725"/>
            <a:ext cx="3004820" cy="732155"/>
            <a:chOff x="5246304" y="4593021"/>
            <a:chExt cx="2438687" cy="732476"/>
          </a:xfrm>
        </p:grpSpPr>
        <p:sp>
          <p:nvSpPr>
            <p:cNvPr id="28" name="椭圆 27"/>
            <p:cNvSpPr/>
            <p:nvPr/>
          </p:nvSpPr>
          <p:spPr>
            <a:xfrm>
              <a:off x="5246304" y="4593021"/>
              <a:ext cx="118623" cy="118623"/>
            </a:xfrm>
            <a:prstGeom prst="ellipse">
              <a:avLst/>
            </a:prstGeom>
            <a:solidFill>
              <a:sysClr val="windowText" lastClr="000000">
                <a:lumMod val="50000"/>
                <a:lumOff val="50000"/>
              </a:sysClr>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29" name="任意多边形 28"/>
            <p:cNvSpPr/>
            <p:nvPr/>
          </p:nvSpPr>
          <p:spPr>
            <a:xfrm>
              <a:off x="5335429" y="4686869"/>
              <a:ext cx="234956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cap="flat" cmpd="sng" algn="ctr">
              <a:solidFill>
                <a:srgbClr val="7F7F7F"/>
              </a:solid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grpSp>
      <p:grpSp>
        <p:nvGrpSpPr>
          <p:cNvPr id="30" name="组合 29"/>
          <p:cNvGrpSpPr/>
          <p:nvPr/>
        </p:nvGrpSpPr>
        <p:grpSpPr>
          <a:xfrm flipH="1" flipV="1">
            <a:off x="997907" y="2136825"/>
            <a:ext cx="2912745" cy="716916"/>
            <a:chOff x="5246304" y="4593021"/>
            <a:chExt cx="2912366" cy="717082"/>
          </a:xfrm>
        </p:grpSpPr>
        <p:sp>
          <p:nvSpPr>
            <p:cNvPr id="34" name="椭圆 33"/>
            <p:cNvSpPr/>
            <p:nvPr/>
          </p:nvSpPr>
          <p:spPr>
            <a:xfrm>
              <a:off x="5246304" y="4593021"/>
              <a:ext cx="118623" cy="118623"/>
            </a:xfrm>
            <a:prstGeom prst="ellipse">
              <a:avLst/>
            </a:prstGeom>
            <a:solidFill>
              <a:sysClr val="windowText" lastClr="000000">
                <a:lumMod val="50000"/>
                <a:lumOff val="50000"/>
              </a:sysClr>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35" name="任意多边形 34"/>
            <p:cNvSpPr/>
            <p:nvPr/>
          </p:nvSpPr>
          <p:spPr>
            <a:xfrm>
              <a:off x="5335192" y="4687023"/>
              <a:ext cx="2823478" cy="623080"/>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cap="flat" cmpd="sng" algn="ctr">
              <a:solidFill>
                <a:srgbClr val="7F7F7F"/>
              </a:solid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grpSp>
      <p:grpSp>
        <p:nvGrpSpPr>
          <p:cNvPr id="36" name="组合 35"/>
          <p:cNvGrpSpPr/>
          <p:nvPr/>
        </p:nvGrpSpPr>
        <p:grpSpPr>
          <a:xfrm>
            <a:off x="8138795" y="5165090"/>
            <a:ext cx="2928620" cy="732155"/>
            <a:chOff x="5246304" y="4593021"/>
            <a:chExt cx="2438687" cy="732476"/>
          </a:xfrm>
        </p:grpSpPr>
        <p:sp>
          <p:nvSpPr>
            <p:cNvPr id="37" name="椭圆 36"/>
            <p:cNvSpPr/>
            <p:nvPr/>
          </p:nvSpPr>
          <p:spPr>
            <a:xfrm>
              <a:off x="5246304" y="4593021"/>
              <a:ext cx="118623" cy="118623"/>
            </a:xfrm>
            <a:prstGeom prst="ellipse">
              <a:avLst/>
            </a:prstGeom>
            <a:solidFill>
              <a:sysClr val="windowText" lastClr="000000">
                <a:lumMod val="50000"/>
                <a:lumOff val="50000"/>
              </a:sysClr>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38" name="任意多边形 37"/>
            <p:cNvSpPr/>
            <p:nvPr/>
          </p:nvSpPr>
          <p:spPr>
            <a:xfrm>
              <a:off x="5335429" y="4686869"/>
              <a:ext cx="234956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cap="flat" cmpd="sng" algn="ctr">
              <a:solidFill>
                <a:srgbClr val="7F7F7F"/>
              </a:solid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grpSp>
      <p:grpSp>
        <p:nvGrpSpPr>
          <p:cNvPr id="39" name="组合 38"/>
          <p:cNvGrpSpPr/>
          <p:nvPr/>
        </p:nvGrpSpPr>
        <p:grpSpPr>
          <a:xfrm flipH="1">
            <a:off x="977265" y="5195570"/>
            <a:ext cx="2958465" cy="732155"/>
            <a:chOff x="5246304" y="4593021"/>
            <a:chExt cx="2438687" cy="732476"/>
          </a:xfrm>
        </p:grpSpPr>
        <p:sp>
          <p:nvSpPr>
            <p:cNvPr id="40" name="椭圆 39"/>
            <p:cNvSpPr/>
            <p:nvPr/>
          </p:nvSpPr>
          <p:spPr>
            <a:xfrm>
              <a:off x="5246304" y="4593021"/>
              <a:ext cx="118623" cy="118623"/>
            </a:xfrm>
            <a:prstGeom prst="ellipse">
              <a:avLst/>
            </a:prstGeom>
            <a:solidFill>
              <a:sysClr val="windowText" lastClr="000000">
                <a:lumMod val="50000"/>
                <a:lumOff val="50000"/>
              </a:sysClr>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41" name="任意多边形 40"/>
            <p:cNvSpPr/>
            <p:nvPr/>
          </p:nvSpPr>
          <p:spPr>
            <a:xfrm>
              <a:off x="5335429" y="4686869"/>
              <a:ext cx="234956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cap="flat" cmpd="sng" algn="ctr">
              <a:solidFill>
                <a:srgbClr val="7F7F7F"/>
              </a:solid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grpSp>
      <p:sp>
        <p:nvSpPr>
          <p:cNvPr id="42" name="文本框 113"/>
          <p:cNvSpPr txBox="1"/>
          <p:nvPr/>
        </p:nvSpPr>
        <p:spPr>
          <a:xfrm>
            <a:off x="1234440" y="2192655"/>
            <a:ext cx="1870710" cy="640080"/>
          </a:xfrm>
          <a:prstGeom prst="rect">
            <a:avLst/>
          </a:prstGeom>
          <a:noFill/>
        </p:spPr>
        <p:txBody>
          <a:bodyPr wrap="square" rtlCol="0">
            <a:spAutoFit/>
          </a:bodyPr>
          <a:lstStyle/>
          <a:p>
            <a:pPr algn="just">
              <a:lnSpc>
                <a:spcPct val="120000"/>
              </a:lnSpc>
            </a:pPr>
            <a:r>
              <a:rPr lang="zh-CN" altLang="en-US" sz="1000" dirty="0">
                <a:solidFill>
                  <a:sysClr val="windowText" lastClr="000000">
                    <a:lumMod val="50000"/>
                    <a:lumOff val="50000"/>
                  </a:sysClr>
                </a:solidFill>
                <a:latin typeface="微软雅黑" panose="020B0503020204020204" charset="-122"/>
                <a:ea typeface="微软雅黑" panose="020B0503020204020204" charset="-122"/>
              </a:rPr>
              <a:t>单击添加详细文字说明，或复制文本黏贴自此右键只保留文字</a:t>
            </a:r>
            <a:endParaRPr lang="zh-CN" altLang="en-US" sz="1000" dirty="0">
              <a:solidFill>
                <a:sysClr val="windowText" lastClr="000000">
                  <a:lumMod val="50000"/>
                  <a:lumOff val="50000"/>
                </a:sysClr>
              </a:solidFill>
              <a:latin typeface="微软雅黑" panose="020B0503020204020204" charset="-122"/>
              <a:ea typeface="微软雅黑" panose="020B0503020204020204" charset="-122"/>
            </a:endParaRPr>
          </a:p>
        </p:txBody>
      </p:sp>
      <p:sp>
        <p:nvSpPr>
          <p:cNvPr id="43" name="文本框 113"/>
          <p:cNvSpPr txBox="1"/>
          <p:nvPr/>
        </p:nvSpPr>
        <p:spPr>
          <a:xfrm>
            <a:off x="1078230" y="5391150"/>
            <a:ext cx="2222500" cy="457200"/>
          </a:xfrm>
          <a:prstGeom prst="rect">
            <a:avLst/>
          </a:prstGeom>
          <a:noFill/>
        </p:spPr>
        <p:txBody>
          <a:bodyPr wrap="square" rtlCol="0">
            <a:spAutoFit/>
          </a:bodyPr>
          <a:lstStyle/>
          <a:p>
            <a:pPr algn="just">
              <a:lnSpc>
                <a:spcPct val="120000"/>
              </a:lnSpc>
            </a:pPr>
            <a:r>
              <a:rPr lang="zh-CN" altLang="en-US" sz="1000" dirty="0">
                <a:solidFill>
                  <a:sysClr val="windowText" lastClr="000000">
                    <a:lumMod val="50000"/>
                    <a:lumOff val="50000"/>
                  </a:sysClr>
                </a:solidFill>
                <a:latin typeface="微软雅黑" panose="020B0503020204020204" charset="-122"/>
                <a:ea typeface="微软雅黑" panose="020B0503020204020204" charset="-122"/>
              </a:rPr>
              <a:t>单击添加详细文字说明，或复制文本黏贴自此右键只保留文字</a:t>
            </a:r>
            <a:endParaRPr lang="zh-CN" altLang="en-US" sz="1000" dirty="0">
              <a:solidFill>
                <a:sysClr val="windowText" lastClr="000000">
                  <a:lumMod val="50000"/>
                  <a:lumOff val="50000"/>
                </a:sysClr>
              </a:solidFill>
              <a:latin typeface="微软雅黑" panose="020B0503020204020204" charset="-122"/>
              <a:ea typeface="微软雅黑" panose="020B0503020204020204" charset="-122"/>
            </a:endParaRPr>
          </a:p>
        </p:txBody>
      </p:sp>
      <p:sp>
        <p:nvSpPr>
          <p:cNvPr id="44" name="文本框 113"/>
          <p:cNvSpPr txBox="1"/>
          <p:nvPr/>
        </p:nvSpPr>
        <p:spPr>
          <a:xfrm>
            <a:off x="9020810" y="2176780"/>
            <a:ext cx="2160905" cy="457200"/>
          </a:xfrm>
          <a:prstGeom prst="rect">
            <a:avLst/>
          </a:prstGeom>
          <a:noFill/>
        </p:spPr>
        <p:txBody>
          <a:bodyPr wrap="square" rtlCol="0">
            <a:spAutoFit/>
          </a:bodyPr>
          <a:lstStyle/>
          <a:p>
            <a:pPr algn="just">
              <a:lnSpc>
                <a:spcPct val="120000"/>
              </a:lnSpc>
            </a:pPr>
            <a:r>
              <a:rPr lang="zh-CN" altLang="en-US" sz="1000" dirty="0">
                <a:solidFill>
                  <a:sysClr val="windowText" lastClr="000000">
                    <a:lumMod val="50000"/>
                    <a:lumOff val="50000"/>
                  </a:sysClr>
                </a:solidFill>
                <a:latin typeface="微软雅黑" panose="020B0503020204020204" charset="-122"/>
                <a:ea typeface="微软雅黑" panose="020B0503020204020204" charset="-122"/>
              </a:rPr>
              <a:t>单击添加详细文字说明，或复制文本黏贴自此右键只保留文字</a:t>
            </a:r>
            <a:endParaRPr lang="zh-CN" altLang="en-US" sz="1000" dirty="0">
              <a:solidFill>
                <a:sysClr val="windowText" lastClr="000000">
                  <a:lumMod val="50000"/>
                  <a:lumOff val="50000"/>
                </a:sysClr>
              </a:solidFill>
              <a:latin typeface="微软雅黑" panose="020B0503020204020204" charset="-122"/>
              <a:ea typeface="微软雅黑" panose="020B0503020204020204" charset="-122"/>
            </a:endParaRPr>
          </a:p>
        </p:txBody>
      </p:sp>
      <p:sp>
        <p:nvSpPr>
          <p:cNvPr id="45" name="文本框 113"/>
          <p:cNvSpPr txBox="1"/>
          <p:nvPr/>
        </p:nvSpPr>
        <p:spPr>
          <a:xfrm>
            <a:off x="8894445" y="5334635"/>
            <a:ext cx="2146300" cy="457200"/>
          </a:xfrm>
          <a:prstGeom prst="rect">
            <a:avLst/>
          </a:prstGeom>
          <a:noFill/>
        </p:spPr>
        <p:txBody>
          <a:bodyPr wrap="square" rtlCol="0">
            <a:spAutoFit/>
          </a:bodyPr>
          <a:lstStyle/>
          <a:p>
            <a:pPr algn="just">
              <a:lnSpc>
                <a:spcPct val="120000"/>
              </a:lnSpc>
            </a:pPr>
            <a:r>
              <a:rPr lang="zh-CN" altLang="en-US" sz="1000" dirty="0">
                <a:solidFill>
                  <a:sysClr val="windowText" lastClr="000000">
                    <a:lumMod val="50000"/>
                    <a:lumOff val="50000"/>
                  </a:sysClr>
                </a:solidFill>
                <a:latin typeface="微软雅黑" panose="020B0503020204020204" charset="-122"/>
                <a:ea typeface="微软雅黑" panose="020B0503020204020204" charset="-122"/>
              </a:rPr>
              <a:t>单击添加详细文字说明，或复制文本黏贴自此右键只保留文字</a:t>
            </a:r>
            <a:endParaRPr lang="zh-CN" altLang="en-US" sz="1000" dirty="0">
              <a:solidFill>
                <a:sysClr val="windowText" lastClr="000000">
                  <a:lumMod val="50000"/>
                  <a:lumOff val="50000"/>
                </a:sysClr>
              </a:solidFill>
              <a:latin typeface="微软雅黑" panose="020B0503020204020204" charset="-122"/>
              <a:ea typeface="微软雅黑" panose="020B0503020204020204" charset="-122"/>
            </a:endParaRPr>
          </a:p>
        </p:txBody>
      </p:sp>
      <p:sp>
        <p:nvSpPr>
          <p:cNvPr id="46" name="TextBox 8"/>
          <p:cNvSpPr txBox="1"/>
          <p:nvPr/>
        </p:nvSpPr>
        <p:spPr>
          <a:xfrm>
            <a:off x="4947327" y="94139"/>
            <a:ext cx="2011680" cy="1266190"/>
          </a:xfrm>
          <a:prstGeom prst="rect">
            <a:avLst/>
          </a:prstGeom>
          <a:noFill/>
          <a:ln>
            <a:noFill/>
          </a:ln>
        </p:spPr>
        <p:txBody>
          <a:bodyPr wrap="none">
            <a:spAutoFit/>
          </a:bodyPr>
          <a:lstStyle>
            <a:defPPr>
              <a:defRPr lang="en-US"/>
            </a:defPPr>
            <a:lvl1pPr fontAlgn="auto">
              <a:spcBef>
                <a:spcPts val="0"/>
              </a:spcBef>
              <a:spcAft>
                <a:spcPts val="0"/>
              </a:spcAft>
              <a:defRPr sz="11500">
                <a:solidFill>
                  <a:schemeClr val="bg1"/>
                </a:solidFill>
                <a:effectLst>
                  <a:outerShdw blurRad="25400" dist="25400" algn="l" rotWithShape="0">
                    <a:prstClr val="black">
                      <a:alpha val="61000"/>
                    </a:prstClr>
                  </a:outerShdw>
                </a:effectLst>
                <a:latin typeface="Edwardian Script ITC" pitchFamily="66" charset="0"/>
                <a:ea typeface="叶根友刀锋黑草" pitchFamily="2" charset="-122"/>
              </a:defRPr>
            </a:lvl1pPr>
            <a:lvl2pPr marL="742950" indent="-285750" eaLnBrk="0" fontAlgn="base" hangingPunct="0">
              <a:spcBef>
                <a:spcPct val="0"/>
              </a:spcBef>
              <a:spcAft>
                <a:spcPct val="0"/>
              </a:spcAft>
              <a:defRPr>
                <a:latin typeface="Calibri" panose="020F0502020204030204" pitchFamily="34" charset="0"/>
                <a:ea typeface="宋体" panose="02010600030101010101" pitchFamily="2" charset="-122"/>
              </a:defRPr>
            </a:lvl2pPr>
            <a:lvl3pPr marL="1143000" indent="-228600" eaLnBrk="0" fontAlgn="base" hangingPunct="0">
              <a:spcBef>
                <a:spcPct val="0"/>
              </a:spcBef>
              <a:spcAft>
                <a:spcPct val="0"/>
              </a:spcAft>
              <a:defRPr>
                <a:latin typeface="Calibri" panose="020F0502020204030204" pitchFamily="34" charset="0"/>
                <a:ea typeface="宋体" panose="02010600030101010101" pitchFamily="2" charset="-122"/>
              </a:defRPr>
            </a:lvl3pPr>
            <a:lvl4pPr marL="1600200" indent="-228600" eaLnBrk="0" fontAlgn="base" hangingPunct="0">
              <a:spcBef>
                <a:spcPct val="0"/>
              </a:spcBef>
              <a:spcAft>
                <a:spcPct val="0"/>
              </a:spcAft>
              <a:defRPr>
                <a:latin typeface="Calibri" panose="020F0502020204030204" pitchFamily="34" charset="0"/>
                <a:ea typeface="宋体" panose="02010600030101010101" pitchFamily="2" charset="-122"/>
              </a:defRPr>
            </a:lvl4pPr>
            <a:lvl5pPr marL="2057400" indent="-228600" eaLnBrk="0" fontAlgn="base" hangingPunct="0">
              <a:spcBef>
                <a:spcPct val="0"/>
              </a:spcBef>
              <a:spcAft>
                <a:spcPct val="0"/>
              </a:spcAft>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sz="7200" b="0" dirty="0">
                <a:ln w="12700">
                  <a:noFill/>
                </a:ln>
                <a:gradFill>
                  <a:gsLst>
                    <a:gs pos="0">
                      <a:srgbClr val="FFA521"/>
                    </a:gs>
                    <a:gs pos="33000">
                      <a:srgbClr val="01ACBE"/>
                    </a:gs>
                    <a:gs pos="67000">
                      <a:srgbClr val="E24C4C"/>
                    </a:gs>
                    <a:gs pos="100000">
                      <a:srgbClr val="7B4690"/>
                    </a:gs>
                  </a:gsLst>
                  <a:lin ang="0" scaled="0"/>
                </a:gradFill>
                <a:effectLst/>
                <a:latin typeface="微软雅黑" panose="020B0503020204020204" charset="-122"/>
                <a:ea typeface="微软雅黑" panose="020B0503020204020204" charset="-122"/>
                <a:cs typeface="Times New Roman" panose="02020603050405020304" pitchFamily="18" charset="0"/>
              </a:rPr>
              <a:t>目录</a:t>
            </a:r>
            <a:endParaRPr lang="zh-CN" altLang="en-US" sz="7200" b="0" dirty="0">
              <a:ln w="12700">
                <a:noFill/>
              </a:ln>
              <a:gradFill>
                <a:gsLst>
                  <a:gs pos="0">
                    <a:srgbClr val="FFA521"/>
                  </a:gs>
                  <a:gs pos="33000">
                    <a:srgbClr val="01ACBE"/>
                  </a:gs>
                  <a:gs pos="67000">
                    <a:srgbClr val="E24C4C"/>
                  </a:gs>
                  <a:gs pos="100000">
                    <a:srgbClr val="7B4690"/>
                  </a:gs>
                </a:gsLst>
                <a:lin ang="0" scaled="0"/>
              </a:gradFill>
              <a:effectLst/>
              <a:latin typeface="微软雅黑" panose="020B0503020204020204" charset="-122"/>
              <a:ea typeface="微软雅黑" panose="020B0503020204020204" charset="-122"/>
              <a:cs typeface="Times New Roman" panose="02020603050405020304" pitchFamily="18" charset="0"/>
            </a:endParaRPr>
          </a:p>
        </p:txBody>
      </p:sp>
      <p:grpSp>
        <p:nvGrpSpPr>
          <p:cNvPr id="47" name="组合 46"/>
          <p:cNvGrpSpPr/>
          <p:nvPr/>
        </p:nvGrpSpPr>
        <p:grpSpPr>
          <a:xfrm>
            <a:off x="828040" y="1351280"/>
            <a:ext cx="2519045" cy="725402"/>
            <a:chOff x="1845298" y="4543615"/>
            <a:chExt cx="2101661" cy="653831"/>
          </a:xfrm>
        </p:grpSpPr>
        <p:sp>
          <p:nvSpPr>
            <p:cNvPr id="48" name="文本框 76"/>
            <p:cNvSpPr txBox="1"/>
            <p:nvPr/>
          </p:nvSpPr>
          <p:spPr>
            <a:xfrm>
              <a:off x="1845298" y="4840301"/>
              <a:ext cx="2101661" cy="357145"/>
            </a:xfrm>
            <a:prstGeom prst="rect">
              <a:avLst/>
            </a:prstGeom>
            <a:noFill/>
          </p:spPr>
          <p:txBody>
            <a:bodyPr wrap="square" rtlCol="0">
              <a:spAutoFit/>
            </a:bodyPr>
            <a:lstStyle/>
            <a:p>
              <a:pPr algn="ctr"/>
              <a:r>
                <a:rPr lang="zh-CN" altLang="zh-CN" sz="2000" dirty="0">
                  <a:solidFill>
                    <a:srgbClr val="FFB850"/>
                  </a:solidFill>
                  <a:latin typeface="时尚中黑简体" panose="01010104010101010101" pitchFamily="2" charset="-122"/>
                  <a:ea typeface="时尚中黑简体" panose="01010104010101010101" pitchFamily="2" charset="-122"/>
                </a:rPr>
                <a:t>企业介绍与组织架构</a:t>
              </a:r>
              <a:endParaRPr lang="zh-CN" altLang="zh-CN" sz="2000" dirty="0">
                <a:solidFill>
                  <a:srgbClr val="FFB850"/>
                </a:solidFill>
                <a:latin typeface="时尚中黑简体" panose="01010104010101010101" pitchFamily="2" charset="-122"/>
                <a:ea typeface="时尚中黑简体" panose="01010104010101010101" pitchFamily="2" charset="-122"/>
              </a:endParaRPr>
            </a:p>
          </p:txBody>
        </p:sp>
        <p:grpSp>
          <p:nvGrpSpPr>
            <p:cNvPr id="49" name="Group 13"/>
            <p:cNvGrpSpPr>
              <a:grpSpLocks noChangeAspect="1"/>
            </p:cNvGrpSpPr>
            <p:nvPr/>
          </p:nvGrpSpPr>
          <p:grpSpPr bwMode="auto">
            <a:xfrm>
              <a:off x="2695807" y="4543615"/>
              <a:ext cx="350312" cy="354447"/>
              <a:chOff x="2426" y="2781"/>
              <a:chExt cx="593" cy="600"/>
            </a:xfrm>
            <a:solidFill>
              <a:srgbClr val="FFB850"/>
            </a:solidFill>
          </p:grpSpPr>
          <p:sp>
            <p:nvSpPr>
              <p:cNvPr id="50"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52" name="组合 51"/>
          <p:cNvGrpSpPr/>
          <p:nvPr/>
        </p:nvGrpSpPr>
        <p:grpSpPr>
          <a:xfrm>
            <a:off x="8716645" y="1285875"/>
            <a:ext cx="2519680" cy="771811"/>
            <a:chOff x="4143744" y="785997"/>
            <a:chExt cx="1923123" cy="659672"/>
          </a:xfrm>
        </p:grpSpPr>
        <p:sp>
          <p:nvSpPr>
            <p:cNvPr id="53" name="文本框 50"/>
            <p:cNvSpPr txBox="1"/>
            <p:nvPr/>
          </p:nvSpPr>
          <p:spPr>
            <a:xfrm>
              <a:off x="4143744" y="1107000"/>
              <a:ext cx="1923123" cy="338669"/>
            </a:xfrm>
            <a:prstGeom prst="rect">
              <a:avLst/>
            </a:prstGeom>
            <a:noFill/>
          </p:spPr>
          <p:txBody>
            <a:bodyPr wrap="square" rtlCol="0">
              <a:spAutoFit/>
            </a:bodyPr>
            <a:lstStyle/>
            <a:p>
              <a:pPr algn="ctr"/>
              <a:r>
                <a:rPr lang="zh-CN" altLang="en-US" sz="2000" dirty="0">
                  <a:solidFill>
                    <a:srgbClr val="01ACBE"/>
                  </a:solidFill>
                  <a:latin typeface="时尚中黑简体" panose="01010104010101010101" pitchFamily="2" charset="-122"/>
                  <a:ea typeface="时尚中黑简体" panose="01010104010101010101" pitchFamily="2" charset="-122"/>
                </a:rPr>
                <a:t>公司行政与人事制度</a:t>
              </a:r>
              <a:endParaRPr lang="en-US" altLang="zh-CN" sz="2000" dirty="0">
                <a:solidFill>
                  <a:srgbClr val="01ACBE"/>
                </a:solidFill>
                <a:latin typeface="时尚中黑简体" panose="01010104010101010101" pitchFamily="2" charset="-122"/>
                <a:ea typeface="时尚中黑简体" panose="01010104010101010101" pitchFamily="2" charset="-122"/>
              </a:endParaRPr>
            </a:p>
          </p:txBody>
        </p:sp>
        <p:grpSp>
          <p:nvGrpSpPr>
            <p:cNvPr id="54" name="Group 4"/>
            <p:cNvGrpSpPr>
              <a:grpSpLocks noChangeAspect="1"/>
            </p:cNvGrpSpPr>
            <p:nvPr/>
          </p:nvGrpSpPr>
          <p:grpSpPr bwMode="auto">
            <a:xfrm>
              <a:off x="4961672" y="785997"/>
              <a:ext cx="287266" cy="336643"/>
              <a:chOff x="1776" y="1776"/>
              <a:chExt cx="64" cy="75"/>
            </a:xfrm>
            <a:solidFill>
              <a:srgbClr val="01ACBE"/>
            </a:solidFill>
          </p:grpSpPr>
          <p:sp>
            <p:nvSpPr>
              <p:cNvPr id="55"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8"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59" name="组合 58"/>
          <p:cNvGrpSpPr/>
          <p:nvPr/>
        </p:nvGrpSpPr>
        <p:grpSpPr>
          <a:xfrm>
            <a:off x="748584" y="4655466"/>
            <a:ext cx="2902585" cy="777240"/>
            <a:chOff x="5582746" y="4490135"/>
            <a:chExt cx="2902208" cy="777420"/>
          </a:xfrm>
        </p:grpSpPr>
        <p:sp>
          <p:nvSpPr>
            <p:cNvPr id="60" name="文本框 70"/>
            <p:cNvSpPr txBox="1"/>
            <p:nvPr/>
          </p:nvSpPr>
          <p:spPr>
            <a:xfrm>
              <a:off x="5582746" y="4871223"/>
              <a:ext cx="2902208" cy="396332"/>
            </a:xfrm>
            <a:prstGeom prst="rect">
              <a:avLst/>
            </a:prstGeom>
            <a:noFill/>
          </p:spPr>
          <p:txBody>
            <a:bodyPr wrap="square" rtlCol="0">
              <a:spAutoFit/>
            </a:bodyPr>
            <a:lstStyle/>
            <a:p>
              <a:pPr algn="ctr"/>
              <a:r>
                <a:rPr lang="zh-CN" altLang="en-US" sz="2000" dirty="0">
                  <a:solidFill>
                    <a:srgbClr val="E87071"/>
                  </a:solidFill>
                  <a:latin typeface="时尚中黑简体" panose="01010104010101010101" pitchFamily="2" charset="-122"/>
                  <a:ea typeface="时尚中黑简体" panose="01010104010101010101" pitchFamily="2" charset="-122"/>
                </a:rPr>
                <a:t>公司财务报销制度</a:t>
              </a:r>
              <a:endParaRPr lang="zh-CN" altLang="en-US" sz="2000" dirty="0">
                <a:solidFill>
                  <a:srgbClr val="E87071"/>
                </a:solidFill>
                <a:latin typeface="时尚中黑简体" panose="01010104010101010101" pitchFamily="2" charset="-122"/>
                <a:ea typeface="时尚中黑简体" panose="01010104010101010101" pitchFamily="2" charset="-122"/>
              </a:endParaRPr>
            </a:p>
          </p:txBody>
        </p:sp>
        <p:grpSp>
          <p:nvGrpSpPr>
            <p:cNvPr id="61" name="组合 60"/>
            <p:cNvGrpSpPr/>
            <p:nvPr/>
          </p:nvGrpSpPr>
          <p:grpSpPr>
            <a:xfrm>
              <a:off x="7063126" y="4490135"/>
              <a:ext cx="364258" cy="396396"/>
              <a:chOff x="4873626" y="1965325"/>
              <a:chExt cx="269876" cy="293688"/>
            </a:xfrm>
            <a:solidFill>
              <a:srgbClr val="E87071"/>
            </a:solidFill>
          </p:grpSpPr>
          <p:sp>
            <p:nvSpPr>
              <p:cNvPr id="63" name="Freeform 502"/>
              <p:cNvSpPr/>
              <p:nvPr/>
            </p:nvSpPr>
            <p:spPr bwMode="auto">
              <a:xfrm>
                <a:off x="4873626"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4" name="Freeform 503"/>
              <p:cNvSpPr/>
              <p:nvPr/>
            </p:nvSpPr>
            <p:spPr bwMode="auto">
              <a:xfrm>
                <a:off x="4884739"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5" name="Freeform 504"/>
              <p:cNvSpPr/>
              <p:nvPr/>
            </p:nvSpPr>
            <p:spPr bwMode="auto">
              <a:xfrm>
                <a:off x="4940301"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6"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67" name="组合 66"/>
          <p:cNvGrpSpPr/>
          <p:nvPr/>
        </p:nvGrpSpPr>
        <p:grpSpPr>
          <a:xfrm>
            <a:off x="9041765" y="4716145"/>
            <a:ext cx="1908175" cy="648362"/>
            <a:chOff x="8327454" y="854803"/>
            <a:chExt cx="1923123" cy="648556"/>
          </a:xfrm>
        </p:grpSpPr>
        <p:sp>
          <p:nvSpPr>
            <p:cNvPr id="68" name="文本框 54"/>
            <p:cNvSpPr txBox="1"/>
            <p:nvPr/>
          </p:nvSpPr>
          <p:spPr>
            <a:xfrm>
              <a:off x="8327454" y="1107000"/>
              <a:ext cx="1923123" cy="396359"/>
            </a:xfrm>
            <a:prstGeom prst="rect">
              <a:avLst/>
            </a:prstGeom>
            <a:noFill/>
          </p:spPr>
          <p:txBody>
            <a:bodyPr wrap="square" rtlCol="0">
              <a:spAutoFit/>
            </a:bodyPr>
            <a:lstStyle/>
            <a:p>
              <a:pPr algn="ctr"/>
              <a:r>
                <a:rPr lang="zh-CN" altLang="en-US" sz="2000" dirty="0">
                  <a:solidFill>
                    <a:srgbClr val="7B4690"/>
                  </a:solidFill>
                  <a:latin typeface="时尚中黑简体" panose="01010104010101010101" pitchFamily="2" charset="-122"/>
                  <a:ea typeface="时尚中黑简体" panose="01010104010101010101" pitchFamily="2" charset="-122"/>
                </a:rPr>
                <a:t>公司员工义务</a:t>
              </a:r>
              <a:endParaRPr lang="zh-CN" altLang="en-US" sz="2000" dirty="0">
                <a:solidFill>
                  <a:srgbClr val="7B4690"/>
                </a:solidFill>
                <a:latin typeface="时尚中黑简体" panose="01010104010101010101" pitchFamily="2" charset="-122"/>
                <a:ea typeface="时尚中黑简体" panose="01010104010101010101" pitchFamily="2" charset="-122"/>
              </a:endParaRPr>
            </a:p>
          </p:txBody>
        </p:sp>
        <p:grpSp>
          <p:nvGrpSpPr>
            <p:cNvPr id="69" name="Group 18"/>
            <p:cNvGrpSpPr>
              <a:grpSpLocks noChangeAspect="1"/>
            </p:cNvGrpSpPr>
            <p:nvPr/>
          </p:nvGrpSpPr>
          <p:grpSpPr bwMode="auto">
            <a:xfrm>
              <a:off x="9143144" y="854803"/>
              <a:ext cx="291743" cy="271850"/>
              <a:chOff x="3802" y="2858"/>
              <a:chExt cx="616" cy="574"/>
            </a:xfrm>
            <a:solidFill>
              <a:srgbClr val="7B4690"/>
            </a:solidFill>
          </p:grpSpPr>
          <p:sp>
            <p:nvSpPr>
              <p:cNvPr id="70"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1"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2"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3"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4"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spTree>
  </p:cSld>
  <p:clrMapOvr>
    <a:masterClrMapping/>
  </p:clrMapOvr>
  <mc:AlternateContent xmlns:mc="http://schemas.openxmlformats.org/markup-compatibility/2006">
    <mc:Choice xmlns:p14="http://schemas.microsoft.com/office/powerpoint/2010/main" Requires="p14">
      <p:transition p14:dur="9" advClick="0" advTm="0">
        <p:random/>
      </p:transition>
    </mc:Choice>
    <mc:Fallback>
      <p:transition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46"/>
                                        </p:tgtEl>
                                        <p:attrNameLst>
                                          <p:attrName>style.visibility</p:attrName>
                                        </p:attrNameLst>
                                      </p:cBhvr>
                                      <p:to>
                                        <p:strVal val="visible"/>
                                      </p:to>
                                    </p:set>
                                    <p:anim by="(-#ppt_w*2)" calcmode="lin" valueType="num">
                                      <p:cBhvr rctx="PPT">
                                        <p:cTn id="7" dur="500" autoRev="1" fill="hold">
                                          <p:stCondLst>
                                            <p:cond delay="0"/>
                                          </p:stCondLst>
                                        </p:cTn>
                                        <p:tgtEl>
                                          <p:spTgt spid="46"/>
                                        </p:tgtEl>
                                        <p:attrNameLst>
                                          <p:attrName>ppt_w</p:attrName>
                                        </p:attrNameLst>
                                      </p:cBhvr>
                                    </p:anim>
                                    <p:anim by="(#ppt_w*0.50)" calcmode="lin" valueType="num">
                                      <p:cBhvr>
                                        <p:cTn id="8" dur="500" decel="50000" autoRev="1" fill="hold">
                                          <p:stCondLst>
                                            <p:cond delay="0"/>
                                          </p:stCondLst>
                                        </p:cTn>
                                        <p:tgtEl>
                                          <p:spTgt spid="46"/>
                                        </p:tgtEl>
                                        <p:attrNameLst>
                                          <p:attrName>ppt_x</p:attrName>
                                        </p:attrNameLst>
                                      </p:cBhvr>
                                    </p:anim>
                                    <p:anim from="(-#ppt_h/2)" to="(#ppt_y)" calcmode="lin" valueType="num">
                                      <p:cBhvr>
                                        <p:cTn id="9" dur="1000" fill="hold">
                                          <p:stCondLst>
                                            <p:cond delay="0"/>
                                          </p:stCondLst>
                                        </p:cTn>
                                        <p:tgtEl>
                                          <p:spTgt spid="46"/>
                                        </p:tgtEl>
                                        <p:attrNameLst>
                                          <p:attrName>ppt_y</p:attrName>
                                        </p:attrNameLst>
                                      </p:cBhvr>
                                    </p:anim>
                                    <p:animRot by="21600000">
                                      <p:cBhvr>
                                        <p:cTn id="10" dur="1000" fill="hold">
                                          <p:stCondLst>
                                            <p:cond delay="0"/>
                                          </p:stCondLst>
                                        </p:cTn>
                                        <p:tgtEl>
                                          <p:spTgt spid="46"/>
                                        </p:tgtEl>
                                        <p:attrNameLst>
                                          <p:attrName>r</p:attrName>
                                        </p:attrNameLst>
                                      </p:cBhvr>
                                    </p:animRot>
                                  </p:childTnLst>
                                </p:cTn>
                              </p:par>
                            </p:childTnLst>
                          </p:cTn>
                        </p:par>
                        <p:par>
                          <p:cTn id="11" fill="hold">
                            <p:stCondLst>
                              <p:cond delay="1100"/>
                            </p:stCondLst>
                            <p:childTnLst>
                              <p:par>
                                <p:cTn id="12" presetID="23" presetClass="entr" presetSubtype="16"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childTnLst>
                                </p:cTn>
                              </p:par>
                              <p:par>
                                <p:cTn id="20" presetID="23" presetClass="entr" presetSubtype="16" fill="hold" nodeType="withEffect">
                                  <p:stCondLst>
                                    <p:cond delay="0"/>
                                  </p:stCondLst>
                                  <p:childTnLst>
                                    <p:set>
                                      <p:cBhvr>
                                        <p:cTn id="21" dur="1" fill="hold">
                                          <p:stCondLst>
                                            <p:cond delay="0"/>
                                          </p:stCondLst>
                                        </p:cTn>
                                        <p:tgtEl>
                                          <p:spTgt spid="221"/>
                                        </p:tgtEl>
                                        <p:attrNameLst>
                                          <p:attrName>style.visibility</p:attrName>
                                        </p:attrNameLst>
                                      </p:cBhvr>
                                      <p:to>
                                        <p:strVal val="visible"/>
                                      </p:to>
                                    </p:set>
                                    <p:anim calcmode="lin" valueType="num">
                                      <p:cBhvr>
                                        <p:cTn id="22" dur="500" fill="hold"/>
                                        <p:tgtEl>
                                          <p:spTgt spid="221"/>
                                        </p:tgtEl>
                                        <p:attrNameLst>
                                          <p:attrName>ppt_w</p:attrName>
                                        </p:attrNameLst>
                                      </p:cBhvr>
                                      <p:tavLst>
                                        <p:tav tm="0">
                                          <p:val>
                                            <p:fltVal val="0"/>
                                          </p:val>
                                        </p:tav>
                                        <p:tav tm="100000">
                                          <p:val>
                                            <p:strVal val="#ppt_w"/>
                                          </p:val>
                                        </p:tav>
                                      </p:tavLst>
                                    </p:anim>
                                    <p:anim calcmode="lin" valueType="num">
                                      <p:cBhvr>
                                        <p:cTn id="23" dur="500" fill="hold"/>
                                        <p:tgtEl>
                                          <p:spTgt spid="221"/>
                                        </p:tgtEl>
                                        <p:attrNameLst>
                                          <p:attrName>ppt_h</p:attrName>
                                        </p:attrNameLst>
                                      </p:cBhvr>
                                      <p:tavLst>
                                        <p:tav tm="0">
                                          <p:val>
                                            <p:fltVal val="0"/>
                                          </p:val>
                                        </p:tav>
                                        <p:tav tm="100000">
                                          <p:val>
                                            <p:strVal val="#ppt_h"/>
                                          </p:val>
                                        </p:tav>
                                      </p:tavLst>
                                    </p:anim>
                                  </p:childTnLst>
                                </p:cTn>
                              </p:par>
                              <p:par>
                                <p:cTn id="24" presetID="23" presetClass="entr" presetSubtype="16" fill="hold" nodeType="withEffect">
                                  <p:stCondLst>
                                    <p:cond delay="0"/>
                                  </p:stCondLst>
                                  <p:childTnLst>
                                    <p:set>
                                      <p:cBhvr>
                                        <p:cTn id="25" dur="1" fill="hold">
                                          <p:stCondLst>
                                            <p:cond delay="0"/>
                                          </p:stCondLst>
                                        </p:cTn>
                                        <p:tgtEl>
                                          <p:spTgt spid="212"/>
                                        </p:tgtEl>
                                        <p:attrNameLst>
                                          <p:attrName>style.visibility</p:attrName>
                                        </p:attrNameLst>
                                      </p:cBhvr>
                                      <p:to>
                                        <p:strVal val="visible"/>
                                      </p:to>
                                    </p:set>
                                    <p:anim calcmode="lin" valueType="num">
                                      <p:cBhvr>
                                        <p:cTn id="26" dur="500" fill="hold"/>
                                        <p:tgtEl>
                                          <p:spTgt spid="212"/>
                                        </p:tgtEl>
                                        <p:attrNameLst>
                                          <p:attrName>ppt_w</p:attrName>
                                        </p:attrNameLst>
                                      </p:cBhvr>
                                      <p:tavLst>
                                        <p:tav tm="0">
                                          <p:val>
                                            <p:fltVal val="0"/>
                                          </p:val>
                                        </p:tav>
                                        <p:tav tm="100000">
                                          <p:val>
                                            <p:strVal val="#ppt_w"/>
                                          </p:val>
                                        </p:tav>
                                      </p:tavLst>
                                    </p:anim>
                                    <p:anim calcmode="lin" valueType="num">
                                      <p:cBhvr>
                                        <p:cTn id="27" dur="500" fill="hold"/>
                                        <p:tgtEl>
                                          <p:spTgt spid="212"/>
                                        </p:tgtEl>
                                        <p:attrNameLst>
                                          <p:attrName>ppt_h</p:attrName>
                                        </p:attrNameLst>
                                      </p:cBhvr>
                                      <p:tavLst>
                                        <p:tav tm="0">
                                          <p:val>
                                            <p:fltVal val="0"/>
                                          </p:val>
                                        </p:tav>
                                        <p:tav tm="100000">
                                          <p:val>
                                            <p:strVal val="#ppt_h"/>
                                          </p:val>
                                        </p:tav>
                                      </p:tavLst>
                                    </p:anim>
                                  </p:childTnLst>
                                </p:cTn>
                              </p:par>
                            </p:childTnLst>
                          </p:cTn>
                        </p:par>
                        <p:par>
                          <p:cTn id="28" fill="hold">
                            <p:stCondLst>
                              <p:cond delay="1600"/>
                            </p:stCondLst>
                            <p:childTnLst>
                              <p:par>
                                <p:cTn id="29" presetID="26" presetClass="emph" presetSubtype="0" fill="hold" nodeType="afterEffect">
                                  <p:stCondLst>
                                    <p:cond delay="0"/>
                                  </p:stCondLst>
                                  <p:childTnLst>
                                    <p:animEffect transition="out" filter="fade">
                                      <p:cBhvr>
                                        <p:cTn id="30" dur="500" tmFilter="0, 0; .2, .5; .8, .5; 1, 0"/>
                                        <p:tgtEl>
                                          <p:spTgt spid="212"/>
                                        </p:tgtEl>
                                      </p:cBhvr>
                                    </p:animEffect>
                                    <p:animScale>
                                      <p:cBhvr>
                                        <p:cTn id="31" dur="250" autoRev="1" fill="hold"/>
                                        <p:tgtEl>
                                          <p:spTgt spid="212"/>
                                        </p:tgtEl>
                                      </p:cBhvr>
                                      <p:by x="105000" y="105000"/>
                                    </p:animScale>
                                  </p:childTnLst>
                                </p:cTn>
                              </p:par>
                              <p:par>
                                <p:cTn id="32" presetID="26" presetClass="emph" presetSubtype="0" fill="hold" nodeType="withEffect">
                                  <p:stCondLst>
                                    <p:cond delay="0"/>
                                  </p:stCondLst>
                                  <p:childTnLst>
                                    <p:animEffect transition="out" filter="fade">
                                      <p:cBhvr>
                                        <p:cTn id="33" dur="500" tmFilter="0, 0; .2, .5; .8, .5; 1, 0"/>
                                        <p:tgtEl>
                                          <p:spTgt spid="5"/>
                                        </p:tgtEl>
                                      </p:cBhvr>
                                    </p:animEffect>
                                    <p:animScale>
                                      <p:cBhvr>
                                        <p:cTn id="34" dur="250" autoRev="1" fill="hold"/>
                                        <p:tgtEl>
                                          <p:spTgt spid="5"/>
                                        </p:tgtEl>
                                      </p:cBhvr>
                                      <p:by x="105000" y="105000"/>
                                    </p:animScale>
                                  </p:childTnLst>
                                </p:cTn>
                              </p:par>
                              <p:par>
                                <p:cTn id="35" presetID="26" presetClass="emph" presetSubtype="0" fill="hold" nodeType="withEffect">
                                  <p:stCondLst>
                                    <p:cond delay="0"/>
                                  </p:stCondLst>
                                  <p:childTnLst>
                                    <p:animEffect transition="out" filter="fade">
                                      <p:cBhvr>
                                        <p:cTn id="36" dur="500" tmFilter="0, 0; .2, .5; .8, .5; 1, 0"/>
                                        <p:tgtEl>
                                          <p:spTgt spid="14"/>
                                        </p:tgtEl>
                                      </p:cBhvr>
                                    </p:animEffect>
                                    <p:animScale>
                                      <p:cBhvr>
                                        <p:cTn id="37" dur="250" autoRev="1" fill="hold"/>
                                        <p:tgtEl>
                                          <p:spTgt spid="14"/>
                                        </p:tgtEl>
                                      </p:cBhvr>
                                      <p:by x="105000" y="105000"/>
                                    </p:animScale>
                                  </p:childTnLst>
                                </p:cTn>
                              </p:par>
                              <p:par>
                                <p:cTn id="38" presetID="26" presetClass="emph" presetSubtype="0" fill="hold" nodeType="withEffect">
                                  <p:stCondLst>
                                    <p:cond delay="0"/>
                                  </p:stCondLst>
                                  <p:childTnLst>
                                    <p:animEffect transition="out" filter="fade">
                                      <p:cBhvr>
                                        <p:cTn id="39" dur="500" tmFilter="0, 0; .2, .5; .8, .5; 1, 0"/>
                                        <p:tgtEl>
                                          <p:spTgt spid="221"/>
                                        </p:tgtEl>
                                      </p:cBhvr>
                                    </p:animEffect>
                                    <p:animScale>
                                      <p:cBhvr>
                                        <p:cTn id="40" dur="250" autoRev="1" fill="hold"/>
                                        <p:tgtEl>
                                          <p:spTgt spid="221"/>
                                        </p:tgtEl>
                                      </p:cBhvr>
                                      <p:by x="105000" y="105000"/>
                                    </p:animScale>
                                  </p:childTnLst>
                                </p:cTn>
                              </p:par>
                            </p:childTnLst>
                          </p:cTn>
                        </p:par>
                        <p:par>
                          <p:cTn id="41" fill="hold">
                            <p:stCondLst>
                              <p:cond delay="2100"/>
                            </p:stCondLst>
                            <p:childTnLst>
                              <p:par>
                                <p:cTn id="42" presetID="22" presetClass="entr" presetSubtype="2"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ipe(right)">
                                      <p:cBhvr>
                                        <p:cTn id="44" dur="500"/>
                                        <p:tgtEl>
                                          <p:spTgt spid="30"/>
                                        </p:tgtEl>
                                      </p:cBhvr>
                                    </p:animEffect>
                                  </p:childTnLst>
                                </p:cTn>
                              </p:par>
                              <p:par>
                                <p:cTn id="45" presetID="22" presetClass="entr" presetSubtype="2" fill="hold" nodeType="with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500"/>
                                        <p:tgtEl>
                                          <p:spTgt spid="39"/>
                                        </p:tgtEl>
                                      </p:cBhvr>
                                    </p:animEffect>
                                  </p:childTnLst>
                                </p:cTn>
                              </p:par>
                              <p:par>
                                <p:cTn id="48" presetID="22" presetClass="entr" presetSubtype="8"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wipe(left)">
                                      <p:cBhvr>
                                        <p:cTn id="50" dur="500"/>
                                        <p:tgtEl>
                                          <p:spTgt spid="26"/>
                                        </p:tgtEl>
                                      </p:cBhvr>
                                    </p:animEffect>
                                  </p:childTnLst>
                                </p:cTn>
                              </p:par>
                              <p:par>
                                <p:cTn id="51" presetID="22" presetClass="entr" presetSubtype="8" fill="hold" nodeType="with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wipe(left)">
                                      <p:cBhvr>
                                        <p:cTn id="53" dur="500"/>
                                        <p:tgtEl>
                                          <p:spTgt spid="36"/>
                                        </p:tgtEl>
                                      </p:cBhvr>
                                    </p:animEffect>
                                  </p:childTnLst>
                                </p:cTn>
                              </p:par>
                            </p:childTnLst>
                          </p:cTn>
                        </p:par>
                        <p:par>
                          <p:cTn id="54" fill="hold">
                            <p:stCondLst>
                              <p:cond delay="2600"/>
                            </p:stCondLst>
                            <p:childTnLst>
                              <p:par>
                                <p:cTn id="55" presetID="42" presetClass="entr" presetSubtype="0"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fade">
                                      <p:cBhvr>
                                        <p:cTn id="57" dur="500"/>
                                        <p:tgtEl>
                                          <p:spTgt spid="47"/>
                                        </p:tgtEl>
                                      </p:cBhvr>
                                    </p:animEffect>
                                    <p:anim calcmode="lin" valueType="num">
                                      <p:cBhvr>
                                        <p:cTn id="58" dur="500" fill="hold"/>
                                        <p:tgtEl>
                                          <p:spTgt spid="47"/>
                                        </p:tgtEl>
                                        <p:attrNameLst>
                                          <p:attrName>ppt_x</p:attrName>
                                        </p:attrNameLst>
                                      </p:cBhvr>
                                      <p:tavLst>
                                        <p:tav tm="0">
                                          <p:val>
                                            <p:strVal val="#ppt_x"/>
                                          </p:val>
                                        </p:tav>
                                        <p:tav tm="100000">
                                          <p:val>
                                            <p:strVal val="#ppt_x"/>
                                          </p:val>
                                        </p:tav>
                                      </p:tavLst>
                                    </p:anim>
                                    <p:anim calcmode="lin" valueType="num">
                                      <p:cBhvr>
                                        <p:cTn id="59" dur="500" fill="hold"/>
                                        <p:tgtEl>
                                          <p:spTgt spid="47"/>
                                        </p:tgtEl>
                                        <p:attrNameLst>
                                          <p:attrName>ppt_y</p:attrName>
                                        </p:attrNameLst>
                                      </p:cBhvr>
                                      <p:tavLst>
                                        <p:tav tm="0">
                                          <p:val>
                                            <p:strVal val="#ppt_y+.1"/>
                                          </p:val>
                                        </p:tav>
                                        <p:tav tm="100000">
                                          <p:val>
                                            <p:strVal val="#ppt_y"/>
                                          </p:val>
                                        </p:tav>
                                      </p:tavLst>
                                    </p:anim>
                                  </p:childTnLst>
                                </p:cTn>
                              </p:par>
                              <p:par>
                                <p:cTn id="60" presetID="3" presetClass="entr" presetSubtype="10"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blinds(horizontal)">
                                      <p:cBhvr>
                                        <p:cTn id="62" dur="500"/>
                                        <p:tgtEl>
                                          <p:spTgt spid="42"/>
                                        </p:tgtEl>
                                      </p:cBhvr>
                                    </p:animEffect>
                                  </p:childTnLst>
                                </p:cTn>
                              </p:par>
                            </p:childTnLst>
                          </p:cTn>
                        </p:par>
                        <p:par>
                          <p:cTn id="63" fill="hold">
                            <p:stCondLst>
                              <p:cond delay="3100"/>
                            </p:stCondLst>
                            <p:childTnLst>
                              <p:par>
                                <p:cTn id="64" presetID="42" presetClass="entr" presetSubtype="0"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Effect transition="in" filter="fade">
                                      <p:cBhvr>
                                        <p:cTn id="66" dur="500"/>
                                        <p:tgtEl>
                                          <p:spTgt spid="52"/>
                                        </p:tgtEl>
                                      </p:cBhvr>
                                    </p:animEffect>
                                    <p:anim calcmode="lin" valueType="num">
                                      <p:cBhvr>
                                        <p:cTn id="67" dur="500" fill="hold"/>
                                        <p:tgtEl>
                                          <p:spTgt spid="52"/>
                                        </p:tgtEl>
                                        <p:attrNameLst>
                                          <p:attrName>ppt_x</p:attrName>
                                        </p:attrNameLst>
                                      </p:cBhvr>
                                      <p:tavLst>
                                        <p:tav tm="0">
                                          <p:val>
                                            <p:strVal val="#ppt_x"/>
                                          </p:val>
                                        </p:tav>
                                        <p:tav tm="100000">
                                          <p:val>
                                            <p:strVal val="#ppt_x"/>
                                          </p:val>
                                        </p:tav>
                                      </p:tavLst>
                                    </p:anim>
                                    <p:anim calcmode="lin" valueType="num">
                                      <p:cBhvr>
                                        <p:cTn id="68" dur="500" fill="hold"/>
                                        <p:tgtEl>
                                          <p:spTgt spid="52"/>
                                        </p:tgtEl>
                                        <p:attrNameLst>
                                          <p:attrName>ppt_y</p:attrName>
                                        </p:attrNameLst>
                                      </p:cBhvr>
                                      <p:tavLst>
                                        <p:tav tm="0">
                                          <p:val>
                                            <p:strVal val="#ppt_y+.1"/>
                                          </p:val>
                                        </p:tav>
                                        <p:tav tm="100000">
                                          <p:val>
                                            <p:strVal val="#ppt_y"/>
                                          </p:val>
                                        </p:tav>
                                      </p:tavLst>
                                    </p:anim>
                                  </p:childTnLst>
                                </p:cTn>
                              </p:par>
                              <p:par>
                                <p:cTn id="69" presetID="3" presetClass="entr" presetSubtype="10" fill="hold" grpId="0" nodeType="with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blinds(horizontal)">
                                      <p:cBhvr>
                                        <p:cTn id="71" dur="500"/>
                                        <p:tgtEl>
                                          <p:spTgt spid="43"/>
                                        </p:tgtEl>
                                      </p:cBhvr>
                                    </p:animEffect>
                                  </p:childTnLst>
                                </p:cTn>
                              </p:par>
                            </p:childTnLst>
                          </p:cTn>
                        </p:par>
                        <p:par>
                          <p:cTn id="72" fill="hold">
                            <p:stCondLst>
                              <p:cond delay="3600"/>
                            </p:stCondLst>
                            <p:childTnLst>
                              <p:par>
                                <p:cTn id="73" presetID="42" presetClass="entr" presetSubtype="0" fill="hold" nodeType="afterEffect">
                                  <p:stCondLst>
                                    <p:cond delay="0"/>
                                  </p:stCondLst>
                                  <p:childTnLst>
                                    <p:set>
                                      <p:cBhvr>
                                        <p:cTn id="74" dur="1" fill="hold">
                                          <p:stCondLst>
                                            <p:cond delay="0"/>
                                          </p:stCondLst>
                                        </p:cTn>
                                        <p:tgtEl>
                                          <p:spTgt spid="59"/>
                                        </p:tgtEl>
                                        <p:attrNameLst>
                                          <p:attrName>style.visibility</p:attrName>
                                        </p:attrNameLst>
                                      </p:cBhvr>
                                      <p:to>
                                        <p:strVal val="visible"/>
                                      </p:to>
                                    </p:set>
                                    <p:animEffect transition="in" filter="fade">
                                      <p:cBhvr>
                                        <p:cTn id="75" dur="500"/>
                                        <p:tgtEl>
                                          <p:spTgt spid="59"/>
                                        </p:tgtEl>
                                      </p:cBhvr>
                                    </p:animEffect>
                                    <p:anim calcmode="lin" valueType="num">
                                      <p:cBhvr>
                                        <p:cTn id="76" dur="500" fill="hold"/>
                                        <p:tgtEl>
                                          <p:spTgt spid="59"/>
                                        </p:tgtEl>
                                        <p:attrNameLst>
                                          <p:attrName>ppt_x</p:attrName>
                                        </p:attrNameLst>
                                      </p:cBhvr>
                                      <p:tavLst>
                                        <p:tav tm="0">
                                          <p:val>
                                            <p:strVal val="#ppt_x"/>
                                          </p:val>
                                        </p:tav>
                                        <p:tav tm="100000">
                                          <p:val>
                                            <p:strVal val="#ppt_x"/>
                                          </p:val>
                                        </p:tav>
                                      </p:tavLst>
                                    </p:anim>
                                    <p:anim calcmode="lin" valueType="num">
                                      <p:cBhvr>
                                        <p:cTn id="77" dur="500" fill="hold"/>
                                        <p:tgtEl>
                                          <p:spTgt spid="59"/>
                                        </p:tgtEl>
                                        <p:attrNameLst>
                                          <p:attrName>ppt_y</p:attrName>
                                        </p:attrNameLst>
                                      </p:cBhvr>
                                      <p:tavLst>
                                        <p:tav tm="0">
                                          <p:val>
                                            <p:strVal val="#ppt_y+.1"/>
                                          </p:val>
                                        </p:tav>
                                        <p:tav tm="100000">
                                          <p:val>
                                            <p:strVal val="#ppt_y"/>
                                          </p:val>
                                        </p:tav>
                                      </p:tavLst>
                                    </p:anim>
                                  </p:childTnLst>
                                </p:cTn>
                              </p:par>
                              <p:par>
                                <p:cTn id="78" presetID="3" presetClass="entr" presetSubtype="10" fill="hold" grpId="0" nodeType="withEffect">
                                  <p:stCondLst>
                                    <p:cond delay="0"/>
                                  </p:stCondLst>
                                  <p:childTnLst>
                                    <p:set>
                                      <p:cBhvr>
                                        <p:cTn id="79" dur="1" fill="hold">
                                          <p:stCondLst>
                                            <p:cond delay="0"/>
                                          </p:stCondLst>
                                        </p:cTn>
                                        <p:tgtEl>
                                          <p:spTgt spid="44"/>
                                        </p:tgtEl>
                                        <p:attrNameLst>
                                          <p:attrName>style.visibility</p:attrName>
                                        </p:attrNameLst>
                                      </p:cBhvr>
                                      <p:to>
                                        <p:strVal val="visible"/>
                                      </p:to>
                                    </p:set>
                                    <p:animEffect transition="in" filter="blinds(horizontal)">
                                      <p:cBhvr>
                                        <p:cTn id="80" dur="500"/>
                                        <p:tgtEl>
                                          <p:spTgt spid="44"/>
                                        </p:tgtEl>
                                      </p:cBhvr>
                                    </p:animEffect>
                                  </p:childTnLst>
                                </p:cTn>
                              </p:par>
                            </p:childTnLst>
                          </p:cTn>
                        </p:par>
                        <p:par>
                          <p:cTn id="81" fill="hold">
                            <p:stCondLst>
                              <p:cond delay="4100"/>
                            </p:stCondLst>
                            <p:childTnLst>
                              <p:par>
                                <p:cTn id="82" presetID="42" presetClass="entr" presetSubtype="0"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strVal val="#ppt_x"/>
                                          </p:val>
                                        </p:tav>
                                        <p:tav tm="100000">
                                          <p:val>
                                            <p:strVal val="#ppt_x"/>
                                          </p:val>
                                        </p:tav>
                                      </p:tavLst>
                                    </p:anim>
                                    <p:anim calcmode="lin" valueType="num">
                                      <p:cBhvr>
                                        <p:cTn id="86" dur="500" fill="hold"/>
                                        <p:tgtEl>
                                          <p:spTgt spid="67"/>
                                        </p:tgtEl>
                                        <p:attrNameLst>
                                          <p:attrName>ppt_y</p:attrName>
                                        </p:attrNameLst>
                                      </p:cBhvr>
                                      <p:tavLst>
                                        <p:tav tm="0">
                                          <p:val>
                                            <p:strVal val="#ppt_y+.1"/>
                                          </p:val>
                                        </p:tav>
                                        <p:tav tm="100000">
                                          <p:val>
                                            <p:strVal val="#ppt_y"/>
                                          </p:val>
                                        </p:tav>
                                      </p:tavLst>
                                    </p:anim>
                                  </p:childTnLst>
                                </p:cTn>
                              </p:par>
                              <p:par>
                                <p:cTn id="87" presetID="3" presetClass="entr" presetSubtype="10" fill="hold" grpId="0" nodeType="with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blinds(horizontal)">
                                      <p:cBhvr>
                                        <p:cTn id="8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1433195" y="161925"/>
            <a:ext cx="2889885" cy="483235"/>
          </a:xfrm>
          <a:prstGeom prst="rect">
            <a:avLst/>
          </a:prstGeom>
          <a:noFill/>
        </p:spPr>
        <p:txBody>
          <a:bodyPr wrap="square" rtlCol="0" anchor="t">
            <a:spAutoFit/>
          </a:bodyPr>
          <a:lstStyle/>
          <a:p>
            <a:r>
              <a:rPr lang="zh-CN" altLang="en-US" sz="2400" b="1" dirty="0">
                <a:gradFill>
                  <a:gsLst>
                    <a:gs pos="0">
                      <a:srgbClr val="FFC97B"/>
                    </a:gs>
                    <a:gs pos="36000">
                      <a:srgbClr val="01C2D6"/>
                    </a:gs>
                    <a:gs pos="68000">
                      <a:srgbClr val="EE9E9E"/>
                    </a:gs>
                    <a:gs pos="100000">
                      <a:srgbClr val="945DA9"/>
                    </a:gs>
                  </a:gsLst>
                  <a:lin ang="21594000" scaled="0"/>
                </a:gradFill>
                <a:latin typeface="Impact" panose="020B0806030902050204" pitchFamily="34" charset="0"/>
                <a:ea typeface="微软雅黑" panose="020B0503020204020204" charset="-122"/>
                <a:sym typeface="+mn-ea"/>
              </a:rPr>
              <a:t>福利制度</a:t>
            </a:r>
            <a:endParaRPr lang="zh-CN" altLang="en-US" sz="2400" b="1" dirty="0">
              <a:gradFill>
                <a:gsLst>
                  <a:gs pos="0">
                    <a:srgbClr val="FFC97B"/>
                  </a:gs>
                  <a:gs pos="36000">
                    <a:srgbClr val="01C2D6"/>
                  </a:gs>
                  <a:gs pos="68000">
                    <a:srgbClr val="EE9E9E"/>
                  </a:gs>
                  <a:gs pos="100000">
                    <a:srgbClr val="945DA9"/>
                  </a:gs>
                </a:gsLst>
                <a:lin ang="21594000" scaled="0"/>
              </a:gradFill>
              <a:latin typeface="Impact" panose="020B0806030902050204" pitchFamily="34" charset="0"/>
              <a:ea typeface="微软雅黑" panose="020B0503020204020204" charset="-122"/>
              <a:sym typeface="+mn-ea"/>
            </a:endParaRPr>
          </a:p>
        </p:txBody>
      </p:sp>
      <p:grpSp>
        <p:nvGrpSpPr>
          <p:cNvPr id="182" name="组合 181"/>
          <p:cNvGrpSpPr/>
          <p:nvPr/>
        </p:nvGrpSpPr>
        <p:grpSpPr>
          <a:xfrm>
            <a:off x="4571585" y="1892575"/>
            <a:ext cx="2960882" cy="3427033"/>
            <a:chOff x="4615752" y="1715087"/>
            <a:chExt cx="2960497" cy="3427827"/>
          </a:xfrm>
        </p:grpSpPr>
        <p:grpSp>
          <p:nvGrpSpPr>
            <p:cNvPr id="183" name="组合 182"/>
            <p:cNvGrpSpPr/>
            <p:nvPr/>
          </p:nvGrpSpPr>
          <p:grpSpPr>
            <a:xfrm>
              <a:off x="4913081" y="1957629"/>
              <a:ext cx="1638286" cy="535324"/>
              <a:chOff x="5341758" y="1852276"/>
              <a:chExt cx="1638286" cy="535324"/>
            </a:xfrm>
          </p:grpSpPr>
          <p:sp>
            <p:nvSpPr>
              <p:cNvPr id="184" name="任意多边形 183"/>
              <p:cNvSpPr/>
              <p:nvPr/>
            </p:nvSpPr>
            <p:spPr bwMode="auto">
              <a:xfrm rot="10800000">
                <a:off x="5341758" y="1852276"/>
                <a:ext cx="1638286" cy="535324"/>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gradFill>
                <a:gsLst>
                  <a:gs pos="100000">
                    <a:sysClr val="window" lastClr="FFFFFF"/>
                  </a:gs>
                  <a:gs pos="0">
                    <a:sysClr val="window" lastClr="FFFFFF">
                      <a:lumMod val="75000"/>
                    </a:sysClr>
                  </a:gs>
                </a:gsLst>
                <a:lin ang="2700000" scaled="1"/>
              </a:gradFill>
              <a:ln w="19050">
                <a:noFill/>
              </a:ln>
              <a:effectLst>
                <a:outerShdw blurRad="1016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185" name="任意多边形 184"/>
              <p:cNvSpPr/>
              <p:nvPr/>
            </p:nvSpPr>
            <p:spPr bwMode="auto">
              <a:xfrm rot="10800000">
                <a:off x="5341758" y="1852276"/>
                <a:ext cx="1638286" cy="535324"/>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gradFill>
                <a:gsLst>
                  <a:gs pos="0">
                    <a:sysClr val="window" lastClr="FFFFFF">
                      <a:lumMod val="97000"/>
                    </a:sysClr>
                  </a:gs>
                  <a:gs pos="100000">
                    <a:sysClr val="window" lastClr="FFFFFF">
                      <a:lumMod val="79000"/>
                    </a:sysClr>
                  </a:gs>
                </a:gsLst>
                <a:lin ang="2700000" scaled="1"/>
              </a:gradFill>
              <a:ln w="19050">
                <a:noFill/>
              </a:ln>
              <a:effectLst>
                <a:softEdge rad="25400"/>
              </a:effectLst>
            </p:spPr>
            <p:txBody>
              <a:bodyPr vert="horz" wrap="square" lIns="91440" tIns="45720" rIns="91440" bIns="45720" numCol="1" anchor="t" anchorCtr="0" compatLnSpc="1">
                <a:noAutofit/>
              </a:bodyPr>
              <a:lstStyle/>
              <a:p>
                <a:endParaRPr lang="zh-CN" altLang="en-US">
                  <a:solidFill>
                    <a:prstClr val="black"/>
                  </a:solidFill>
                </a:endParaRPr>
              </a:p>
            </p:txBody>
          </p:sp>
        </p:grpSp>
        <p:grpSp>
          <p:nvGrpSpPr>
            <p:cNvPr id="186" name="组合 185"/>
            <p:cNvGrpSpPr/>
            <p:nvPr/>
          </p:nvGrpSpPr>
          <p:grpSpPr>
            <a:xfrm rot="3600000">
              <a:off x="6124689" y="2266568"/>
              <a:ext cx="1638286" cy="535324"/>
              <a:chOff x="5341758" y="1852276"/>
              <a:chExt cx="1638286" cy="535324"/>
            </a:xfrm>
          </p:grpSpPr>
          <p:sp>
            <p:nvSpPr>
              <p:cNvPr id="187" name="任意多边形 186"/>
              <p:cNvSpPr/>
              <p:nvPr/>
            </p:nvSpPr>
            <p:spPr bwMode="auto">
              <a:xfrm rot="10800000">
                <a:off x="5341758" y="1852276"/>
                <a:ext cx="1638286" cy="535324"/>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gradFill>
                <a:gsLst>
                  <a:gs pos="100000">
                    <a:sysClr val="window" lastClr="FFFFFF"/>
                  </a:gs>
                  <a:gs pos="0">
                    <a:sysClr val="window" lastClr="FFFFFF">
                      <a:lumMod val="80000"/>
                    </a:sysClr>
                  </a:gs>
                </a:gsLst>
                <a:lin ang="20700000" scaled="0"/>
              </a:gradFill>
              <a:ln w="19050">
                <a:noFill/>
              </a:ln>
              <a:effectLst>
                <a:outerShdw blurRad="1016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192" name="任意多边形 191"/>
              <p:cNvSpPr/>
              <p:nvPr/>
            </p:nvSpPr>
            <p:spPr bwMode="auto">
              <a:xfrm rot="10800000">
                <a:off x="5341758" y="1852276"/>
                <a:ext cx="1638286" cy="535324"/>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gradFill>
                <a:gsLst>
                  <a:gs pos="0">
                    <a:sysClr val="window" lastClr="FFFFFF">
                      <a:lumMod val="95000"/>
                    </a:sysClr>
                  </a:gs>
                  <a:gs pos="100000">
                    <a:sysClr val="window" lastClr="FFFFFF">
                      <a:lumMod val="81000"/>
                    </a:sysClr>
                  </a:gs>
                </a:gsLst>
                <a:lin ang="20700000" scaled="0"/>
              </a:gradFill>
              <a:ln w="19050">
                <a:noFill/>
              </a:ln>
              <a:effectLst>
                <a:softEdge rad="25400"/>
              </a:effectLst>
            </p:spPr>
            <p:txBody>
              <a:bodyPr vert="horz" wrap="square" lIns="91440" tIns="45720" rIns="91440" bIns="45720" numCol="1" anchor="t" anchorCtr="0" compatLnSpc="1">
                <a:noAutofit/>
              </a:bodyPr>
              <a:lstStyle/>
              <a:p>
                <a:endParaRPr lang="zh-CN" altLang="en-US">
                  <a:solidFill>
                    <a:prstClr val="black"/>
                  </a:solidFill>
                </a:endParaRPr>
              </a:p>
            </p:txBody>
          </p:sp>
        </p:grpSp>
        <p:grpSp>
          <p:nvGrpSpPr>
            <p:cNvPr id="193" name="组合 192"/>
            <p:cNvGrpSpPr/>
            <p:nvPr/>
          </p:nvGrpSpPr>
          <p:grpSpPr>
            <a:xfrm rot="7200000">
              <a:off x="6489444" y="3465182"/>
              <a:ext cx="1638286" cy="535324"/>
              <a:chOff x="5341758" y="1852276"/>
              <a:chExt cx="1638286" cy="535324"/>
            </a:xfrm>
          </p:grpSpPr>
          <p:sp>
            <p:nvSpPr>
              <p:cNvPr id="194" name="任意多边形 193"/>
              <p:cNvSpPr/>
              <p:nvPr/>
            </p:nvSpPr>
            <p:spPr bwMode="auto">
              <a:xfrm rot="10800000">
                <a:off x="5341758" y="1852276"/>
                <a:ext cx="1638286" cy="535324"/>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gradFill>
                <a:gsLst>
                  <a:gs pos="100000">
                    <a:sysClr val="window" lastClr="FFFFFF"/>
                  </a:gs>
                  <a:gs pos="0">
                    <a:sysClr val="window" lastClr="FFFFFF">
                      <a:lumMod val="80000"/>
                    </a:sysClr>
                  </a:gs>
                </a:gsLst>
                <a:lin ang="17100000" scaled="0"/>
              </a:gradFill>
              <a:ln w="19050">
                <a:noFill/>
              </a:ln>
              <a:effectLst>
                <a:outerShdw blurRad="1016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195" name="任意多边形 194"/>
              <p:cNvSpPr/>
              <p:nvPr/>
            </p:nvSpPr>
            <p:spPr bwMode="auto">
              <a:xfrm rot="10800000">
                <a:off x="5341758" y="1852276"/>
                <a:ext cx="1638286" cy="535324"/>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gradFill>
                <a:gsLst>
                  <a:gs pos="0">
                    <a:sysClr val="window" lastClr="FFFFFF">
                      <a:lumMod val="95000"/>
                    </a:sysClr>
                  </a:gs>
                  <a:gs pos="100000">
                    <a:sysClr val="window" lastClr="FFFFFF">
                      <a:lumMod val="81000"/>
                    </a:sysClr>
                  </a:gs>
                </a:gsLst>
                <a:lin ang="17100000" scaled="0"/>
              </a:gradFill>
              <a:ln w="19050">
                <a:noFill/>
              </a:ln>
              <a:effectLst>
                <a:softEdge rad="25400"/>
              </a:effectLst>
            </p:spPr>
            <p:txBody>
              <a:bodyPr vert="horz" wrap="square" lIns="91440" tIns="45720" rIns="91440" bIns="45720" numCol="1" anchor="t" anchorCtr="0" compatLnSpc="1">
                <a:noAutofit/>
              </a:bodyPr>
              <a:lstStyle/>
              <a:p>
                <a:endParaRPr lang="zh-CN" altLang="en-US">
                  <a:solidFill>
                    <a:prstClr val="black"/>
                  </a:solidFill>
                </a:endParaRPr>
              </a:p>
            </p:txBody>
          </p:sp>
        </p:grpSp>
        <p:grpSp>
          <p:nvGrpSpPr>
            <p:cNvPr id="196" name="组合 195"/>
            <p:cNvGrpSpPr/>
            <p:nvPr/>
          </p:nvGrpSpPr>
          <p:grpSpPr>
            <a:xfrm flipH="1" flipV="1">
              <a:off x="5640634" y="4365048"/>
              <a:ext cx="1638286" cy="535324"/>
              <a:chOff x="5341758" y="1852276"/>
              <a:chExt cx="1638286" cy="535324"/>
            </a:xfrm>
          </p:grpSpPr>
          <p:sp>
            <p:nvSpPr>
              <p:cNvPr id="197" name="任意多边形 196"/>
              <p:cNvSpPr/>
              <p:nvPr/>
            </p:nvSpPr>
            <p:spPr bwMode="auto">
              <a:xfrm rot="10800000">
                <a:off x="5341758" y="1852276"/>
                <a:ext cx="1638286" cy="535324"/>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gradFill>
                <a:gsLst>
                  <a:gs pos="100000">
                    <a:sysClr val="window" lastClr="FFFFFF"/>
                  </a:gs>
                  <a:gs pos="0">
                    <a:sysClr val="window" lastClr="FFFFFF">
                      <a:lumMod val="80000"/>
                    </a:sysClr>
                  </a:gs>
                </a:gsLst>
                <a:lin ang="13500000" scaled="0"/>
              </a:gradFill>
              <a:ln w="19050">
                <a:noFill/>
              </a:ln>
              <a:effectLst>
                <a:outerShdw blurRad="1016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dirty="0">
                  <a:solidFill>
                    <a:prstClr val="black"/>
                  </a:solidFill>
                </a:endParaRPr>
              </a:p>
            </p:txBody>
          </p:sp>
          <p:sp>
            <p:nvSpPr>
              <p:cNvPr id="198" name="任意多边形 197"/>
              <p:cNvSpPr/>
              <p:nvPr/>
            </p:nvSpPr>
            <p:spPr bwMode="auto">
              <a:xfrm rot="10800000">
                <a:off x="5341758" y="1852276"/>
                <a:ext cx="1638286" cy="535324"/>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gradFill>
                <a:gsLst>
                  <a:gs pos="0">
                    <a:sysClr val="window" lastClr="FFFFFF">
                      <a:lumMod val="95000"/>
                    </a:sysClr>
                  </a:gs>
                  <a:gs pos="100000">
                    <a:sysClr val="window" lastClr="FFFFFF">
                      <a:lumMod val="81000"/>
                    </a:sysClr>
                  </a:gs>
                </a:gsLst>
                <a:lin ang="13500000" scaled="0"/>
              </a:gradFill>
              <a:ln w="19050">
                <a:noFill/>
              </a:ln>
              <a:effectLst>
                <a:softEdge rad="25400"/>
              </a:effectLst>
            </p:spPr>
            <p:txBody>
              <a:bodyPr vert="horz" wrap="square" lIns="91440" tIns="45720" rIns="91440" bIns="45720" numCol="1" anchor="t" anchorCtr="0" compatLnSpc="1">
                <a:noAutofit/>
              </a:bodyPr>
              <a:lstStyle/>
              <a:p>
                <a:endParaRPr lang="zh-CN" altLang="en-US">
                  <a:solidFill>
                    <a:prstClr val="black"/>
                  </a:solidFill>
                </a:endParaRPr>
              </a:p>
            </p:txBody>
          </p:sp>
        </p:grpSp>
        <p:grpSp>
          <p:nvGrpSpPr>
            <p:cNvPr id="199" name="组合 198"/>
            <p:cNvGrpSpPr/>
            <p:nvPr/>
          </p:nvGrpSpPr>
          <p:grpSpPr>
            <a:xfrm rot="3600000" flipH="1" flipV="1">
              <a:off x="4429026" y="4056109"/>
              <a:ext cx="1638286" cy="535324"/>
              <a:chOff x="5341758" y="1852276"/>
              <a:chExt cx="1638286" cy="535324"/>
            </a:xfrm>
          </p:grpSpPr>
          <p:sp>
            <p:nvSpPr>
              <p:cNvPr id="200" name="任意多边形 199"/>
              <p:cNvSpPr/>
              <p:nvPr/>
            </p:nvSpPr>
            <p:spPr bwMode="auto">
              <a:xfrm rot="10800000">
                <a:off x="5341758" y="1852276"/>
                <a:ext cx="1638286" cy="535324"/>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gradFill>
                <a:gsLst>
                  <a:gs pos="100000">
                    <a:sysClr val="window" lastClr="FFFFFF"/>
                  </a:gs>
                  <a:gs pos="0">
                    <a:sysClr val="window" lastClr="FFFFFF">
                      <a:lumMod val="80000"/>
                    </a:sysClr>
                  </a:gs>
                </a:gsLst>
                <a:lin ang="9900000" scaled="0"/>
              </a:gradFill>
              <a:ln w="19050">
                <a:noFill/>
              </a:ln>
              <a:effectLst>
                <a:outerShdw blurRad="1016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201" name="任意多边形 200"/>
              <p:cNvSpPr/>
              <p:nvPr/>
            </p:nvSpPr>
            <p:spPr bwMode="auto">
              <a:xfrm rot="10800000">
                <a:off x="5341758" y="1852276"/>
                <a:ext cx="1638286" cy="535324"/>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gradFill>
                <a:gsLst>
                  <a:gs pos="0">
                    <a:sysClr val="window" lastClr="FFFFFF">
                      <a:lumMod val="95000"/>
                    </a:sysClr>
                  </a:gs>
                  <a:gs pos="100000">
                    <a:sysClr val="window" lastClr="FFFFFF">
                      <a:lumMod val="81000"/>
                    </a:sysClr>
                  </a:gs>
                </a:gsLst>
                <a:lin ang="9900000" scaled="0"/>
              </a:gradFill>
              <a:ln w="19050">
                <a:noFill/>
              </a:ln>
              <a:effectLst>
                <a:softEdge rad="25400"/>
              </a:effectLst>
            </p:spPr>
            <p:txBody>
              <a:bodyPr vert="horz" wrap="square" lIns="91440" tIns="45720" rIns="91440" bIns="45720" numCol="1" anchor="t" anchorCtr="0" compatLnSpc="1">
                <a:noAutofit/>
              </a:bodyPr>
              <a:lstStyle/>
              <a:p>
                <a:endParaRPr lang="zh-CN" altLang="en-US">
                  <a:solidFill>
                    <a:prstClr val="black"/>
                  </a:solidFill>
                </a:endParaRPr>
              </a:p>
            </p:txBody>
          </p:sp>
        </p:grpSp>
        <p:grpSp>
          <p:nvGrpSpPr>
            <p:cNvPr id="202" name="组合 201"/>
            <p:cNvGrpSpPr/>
            <p:nvPr/>
          </p:nvGrpSpPr>
          <p:grpSpPr>
            <a:xfrm rot="7200000" flipH="1" flipV="1">
              <a:off x="4064271" y="2857495"/>
              <a:ext cx="1638286" cy="535324"/>
              <a:chOff x="5341758" y="1852276"/>
              <a:chExt cx="1638286" cy="535324"/>
            </a:xfrm>
          </p:grpSpPr>
          <p:sp>
            <p:nvSpPr>
              <p:cNvPr id="203" name="任意多边形 202"/>
              <p:cNvSpPr/>
              <p:nvPr/>
            </p:nvSpPr>
            <p:spPr bwMode="auto">
              <a:xfrm rot="10800000">
                <a:off x="5341758" y="1852276"/>
                <a:ext cx="1638286" cy="535324"/>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gradFill>
                <a:gsLst>
                  <a:gs pos="100000">
                    <a:sysClr val="window" lastClr="FFFFFF"/>
                  </a:gs>
                  <a:gs pos="0">
                    <a:sysClr val="window" lastClr="FFFFFF">
                      <a:lumMod val="80000"/>
                    </a:sysClr>
                  </a:gs>
                </a:gsLst>
                <a:lin ang="7500000" scaled="0"/>
              </a:gradFill>
              <a:ln w="19050">
                <a:noFill/>
              </a:ln>
              <a:effectLst>
                <a:outerShdw blurRad="1016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207" name="任意多边形 206"/>
              <p:cNvSpPr/>
              <p:nvPr/>
            </p:nvSpPr>
            <p:spPr bwMode="auto">
              <a:xfrm rot="10800000">
                <a:off x="5341758" y="1852276"/>
                <a:ext cx="1638286" cy="535324"/>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gradFill>
                <a:gsLst>
                  <a:gs pos="0">
                    <a:sysClr val="window" lastClr="FFFFFF">
                      <a:lumMod val="95000"/>
                    </a:sysClr>
                  </a:gs>
                  <a:gs pos="100000">
                    <a:sysClr val="window" lastClr="FFFFFF">
                      <a:lumMod val="81000"/>
                    </a:sysClr>
                  </a:gs>
                </a:gsLst>
                <a:lin ang="7500000" scaled="0"/>
              </a:gradFill>
              <a:ln w="19050">
                <a:noFill/>
              </a:ln>
              <a:effectLst>
                <a:softEdge rad="25400"/>
              </a:effectLst>
            </p:spPr>
            <p:txBody>
              <a:bodyPr vert="horz" wrap="square" lIns="91440" tIns="45720" rIns="91440" bIns="45720" numCol="1" anchor="t" anchorCtr="0" compatLnSpc="1">
                <a:noAutofit/>
              </a:bodyPr>
              <a:lstStyle/>
              <a:p>
                <a:endParaRPr lang="zh-CN" altLang="en-US">
                  <a:solidFill>
                    <a:prstClr val="black"/>
                  </a:solidFill>
                </a:endParaRPr>
              </a:p>
            </p:txBody>
          </p:sp>
        </p:grpSp>
      </p:grpSp>
      <p:grpSp>
        <p:nvGrpSpPr>
          <p:cNvPr id="208" name="Group 8"/>
          <p:cNvGrpSpPr>
            <a:grpSpLocks noChangeAspect="1"/>
          </p:cNvGrpSpPr>
          <p:nvPr/>
        </p:nvGrpSpPr>
        <p:grpSpPr bwMode="auto">
          <a:xfrm>
            <a:off x="5591921" y="2228124"/>
            <a:ext cx="331025" cy="362581"/>
            <a:chOff x="3437" y="2282"/>
            <a:chExt cx="679" cy="744"/>
          </a:xfrm>
          <a:solidFill>
            <a:srgbClr val="FFB850"/>
          </a:solidFill>
        </p:grpSpPr>
        <p:sp>
          <p:nvSpPr>
            <p:cNvPr id="209" name="Freeform 9"/>
            <p:cNvSpPr/>
            <p:nvPr/>
          </p:nvSpPr>
          <p:spPr bwMode="auto">
            <a:xfrm>
              <a:off x="3595" y="2282"/>
              <a:ext cx="364" cy="379"/>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0" name="Freeform 10"/>
            <p:cNvSpPr/>
            <p:nvPr/>
          </p:nvSpPr>
          <p:spPr bwMode="auto">
            <a:xfrm>
              <a:off x="3437" y="2633"/>
              <a:ext cx="679" cy="393"/>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11" name="Group 13"/>
          <p:cNvGrpSpPr>
            <a:grpSpLocks noChangeAspect="1"/>
          </p:cNvGrpSpPr>
          <p:nvPr/>
        </p:nvGrpSpPr>
        <p:grpSpPr bwMode="auto">
          <a:xfrm>
            <a:off x="6740225" y="2571386"/>
            <a:ext cx="362992" cy="367145"/>
            <a:chOff x="2426" y="2781"/>
            <a:chExt cx="593" cy="600"/>
          </a:xfrm>
          <a:solidFill>
            <a:srgbClr val="01ACBE"/>
          </a:solidFill>
        </p:grpSpPr>
        <p:sp>
          <p:nvSpPr>
            <p:cNvPr id="212"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3"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14" name="Group 18"/>
          <p:cNvGrpSpPr>
            <a:grpSpLocks noChangeAspect="1"/>
          </p:cNvGrpSpPr>
          <p:nvPr/>
        </p:nvGrpSpPr>
        <p:grpSpPr bwMode="auto">
          <a:xfrm>
            <a:off x="4680416" y="3039240"/>
            <a:ext cx="377072" cy="351235"/>
            <a:chOff x="3802" y="2858"/>
            <a:chExt cx="616" cy="574"/>
          </a:xfrm>
          <a:solidFill>
            <a:srgbClr val="E87071"/>
          </a:solidFill>
        </p:grpSpPr>
        <p:sp>
          <p:nvSpPr>
            <p:cNvPr id="215"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6"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7"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8"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9"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20" name="Group 26"/>
          <p:cNvGrpSpPr>
            <a:grpSpLocks noChangeAspect="1"/>
          </p:cNvGrpSpPr>
          <p:nvPr/>
        </p:nvGrpSpPr>
        <p:grpSpPr bwMode="auto">
          <a:xfrm>
            <a:off x="4987957" y="4365775"/>
            <a:ext cx="443597" cy="219837"/>
            <a:chOff x="5676" y="2597"/>
            <a:chExt cx="1061" cy="526"/>
          </a:xfrm>
          <a:solidFill>
            <a:srgbClr val="00AF92"/>
          </a:solidFill>
        </p:grpSpPr>
        <p:sp>
          <p:nvSpPr>
            <p:cNvPr id="221" name="Freeform 27"/>
            <p:cNvSpPr/>
            <p:nvPr/>
          </p:nvSpPr>
          <p:spPr bwMode="auto">
            <a:xfrm>
              <a:off x="5747" y="2597"/>
              <a:ext cx="181" cy="115"/>
            </a:xfrm>
            <a:custGeom>
              <a:avLst/>
              <a:gdLst>
                <a:gd name="T0" fmla="*/ 25 w 76"/>
                <a:gd name="T1" fmla="*/ 48 h 48"/>
                <a:gd name="T2" fmla="*/ 64 w 76"/>
                <a:gd name="T3" fmla="*/ 44 h 48"/>
                <a:gd name="T4" fmla="*/ 76 w 76"/>
                <a:gd name="T5" fmla="*/ 13 h 48"/>
                <a:gd name="T6" fmla="*/ 39 w 76"/>
                <a:gd name="T7" fmla="*/ 15 h 48"/>
                <a:gd name="T8" fmla="*/ 23 w 76"/>
                <a:gd name="T9" fmla="*/ 10 h 48"/>
                <a:gd name="T10" fmla="*/ 7 w 76"/>
                <a:gd name="T11" fmla="*/ 20 h 48"/>
                <a:gd name="T12" fmla="*/ 25 w 76"/>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76" h="48">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2" name="Freeform 28"/>
            <p:cNvSpPr>
              <a:spLocks noEditPoints="1"/>
            </p:cNvSpPr>
            <p:nvPr/>
          </p:nvSpPr>
          <p:spPr bwMode="auto">
            <a:xfrm>
              <a:off x="5759" y="2613"/>
              <a:ext cx="169" cy="101"/>
            </a:xfrm>
            <a:custGeom>
              <a:avLst/>
              <a:gdLst>
                <a:gd name="T0" fmla="*/ 20 w 71"/>
                <a:gd name="T1" fmla="*/ 42 h 42"/>
                <a:gd name="T2" fmla="*/ 2 w 71"/>
                <a:gd name="T3" fmla="*/ 13 h 42"/>
                <a:gd name="T4" fmla="*/ 1 w 71"/>
                <a:gd name="T5" fmla="*/ 4 h 42"/>
                <a:gd name="T6" fmla="*/ 10 w 71"/>
                <a:gd name="T7" fmla="*/ 1 h 42"/>
                <a:gd name="T8" fmla="*/ 18 w 71"/>
                <a:gd name="T9" fmla="*/ 2 h 42"/>
                <a:gd name="T10" fmla="*/ 18 w 71"/>
                <a:gd name="T11" fmla="*/ 2 h 42"/>
                <a:gd name="T12" fmla="*/ 34 w 71"/>
                <a:gd name="T13" fmla="*/ 8 h 42"/>
                <a:gd name="T14" fmla="*/ 59 w 71"/>
                <a:gd name="T15" fmla="*/ 0 h 42"/>
                <a:gd name="T16" fmla="*/ 71 w 71"/>
                <a:gd name="T17" fmla="*/ 6 h 42"/>
                <a:gd name="T18" fmla="*/ 71 w 71"/>
                <a:gd name="T19" fmla="*/ 6 h 42"/>
                <a:gd name="T20" fmla="*/ 71 w 71"/>
                <a:gd name="T21" fmla="*/ 6 h 42"/>
                <a:gd name="T22" fmla="*/ 60 w 71"/>
                <a:gd name="T23" fmla="*/ 37 h 42"/>
                <a:gd name="T24" fmla="*/ 60 w 71"/>
                <a:gd name="T25" fmla="*/ 37 h 42"/>
                <a:gd name="T26" fmla="*/ 20 w 71"/>
                <a:gd name="T27" fmla="*/ 42 h 42"/>
                <a:gd name="T28" fmla="*/ 10 w 71"/>
                <a:gd name="T29" fmla="*/ 2 h 42"/>
                <a:gd name="T30" fmla="*/ 2 w 71"/>
                <a:gd name="T31" fmla="*/ 5 h 42"/>
                <a:gd name="T32" fmla="*/ 3 w 71"/>
                <a:gd name="T33" fmla="*/ 13 h 42"/>
                <a:gd name="T34" fmla="*/ 20 w 71"/>
                <a:gd name="T35" fmla="*/ 40 h 42"/>
                <a:gd name="T36" fmla="*/ 59 w 71"/>
                <a:gd name="T37" fmla="*/ 36 h 42"/>
                <a:gd name="T38" fmla="*/ 70 w 71"/>
                <a:gd name="T39" fmla="*/ 6 h 42"/>
                <a:gd name="T40" fmla="*/ 59 w 71"/>
                <a:gd name="T41" fmla="*/ 1 h 42"/>
                <a:gd name="T42" fmla="*/ 34 w 71"/>
                <a:gd name="T43" fmla="*/ 9 h 42"/>
                <a:gd name="T44" fmla="*/ 34 w 71"/>
                <a:gd name="T45" fmla="*/ 9 h 42"/>
                <a:gd name="T46" fmla="*/ 34 w 71"/>
                <a:gd name="T47" fmla="*/ 9 h 42"/>
                <a:gd name="T48" fmla="*/ 18 w 71"/>
                <a:gd name="T49" fmla="*/ 3 h 42"/>
                <a:gd name="T50" fmla="*/ 10 w 71"/>
                <a:gd name="T5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42">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3" name="Freeform 29"/>
            <p:cNvSpPr/>
            <p:nvPr/>
          </p:nvSpPr>
          <p:spPr bwMode="auto">
            <a:xfrm>
              <a:off x="5795" y="2709"/>
              <a:ext cx="119" cy="43"/>
            </a:xfrm>
            <a:custGeom>
              <a:avLst/>
              <a:gdLst>
                <a:gd name="T0" fmla="*/ 41 w 50"/>
                <a:gd name="T1" fmla="*/ 0 h 18"/>
                <a:gd name="T2" fmla="*/ 7 w 50"/>
                <a:gd name="T3" fmla="*/ 4 h 18"/>
                <a:gd name="T4" fmla="*/ 1 w 50"/>
                <a:gd name="T5" fmla="*/ 12 h 18"/>
                <a:gd name="T6" fmla="*/ 8 w 50"/>
                <a:gd name="T7" fmla="*/ 17 h 18"/>
                <a:gd name="T8" fmla="*/ 43 w 50"/>
                <a:gd name="T9" fmla="*/ 14 h 18"/>
                <a:gd name="T10" fmla="*/ 49 w 50"/>
                <a:gd name="T11" fmla="*/ 6 h 18"/>
                <a:gd name="T12" fmla="*/ 41 w 5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50" h="18">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4" name="Freeform 30"/>
            <p:cNvSpPr>
              <a:spLocks noEditPoints="1"/>
            </p:cNvSpPr>
            <p:nvPr/>
          </p:nvSpPr>
          <p:spPr bwMode="auto">
            <a:xfrm>
              <a:off x="5795" y="2707"/>
              <a:ext cx="119" cy="45"/>
            </a:xfrm>
            <a:custGeom>
              <a:avLst/>
              <a:gdLst>
                <a:gd name="T0" fmla="*/ 8 w 50"/>
                <a:gd name="T1" fmla="*/ 19 h 19"/>
                <a:gd name="T2" fmla="*/ 0 w 50"/>
                <a:gd name="T3" fmla="*/ 13 h 19"/>
                <a:gd name="T4" fmla="*/ 2 w 50"/>
                <a:gd name="T5" fmla="*/ 7 h 19"/>
                <a:gd name="T6" fmla="*/ 7 w 50"/>
                <a:gd name="T7" fmla="*/ 5 h 19"/>
                <a:gd name="T8" fmla="*/ 41 w 50"/>
                <a:gd name="T9" fmla="*/ 1 h 19"/>
                <a:gd name="T10" fmla="*/ 50 w 50"/>
                <a:gd name="T11" fmla="*/ 7 h 19"/>
                <a:gd name="T12" fmla="*/ 48 w 50"/>
                <a:gd name="T13" fmla="*/ 12 h 19"/>
                <a:gd name="T14" fmla="*/ 43 w 50"/>
                <a:gd name="T15" fmla="*/ 15 h 19"/>
                <a:gd name="T16" fmla="*/ 9 w 50"/>
                <a:gd name="T17" fmla="*/ 19 h 19"/>
                <a:gd name="T18" fmla="*/ 8 w 50"/>
                <a:gd name="T19" fmla="*/ 19 h 19"/>
                <a:gd name="T20" fmla="*/ 42 w 50"/>
                <a:gd name="T21" fmla="*/ 2 h 19"/>
                <a:gd name="T22" fmla="*/ 41 w 50"/>
                <a:gd name="T23" fmla="*/ 2 h 19"/>
                <a:gd name="T24" fmla="*/ 7 w 50"/>
                <a:gd name="T25" fmla="*/ 6 h 19"/>
                <a:gd name="T26" fmla="*/ 3 w 50"/>
                <a:gd name="T27" fmla="*/ 8 h 19"/>
                <a:gd name="T28" fmla="*/ 1 w 50"/>
                <a:gd name="T29" fmla="*/ 12 h 19"/>
                <a:gd name="T30" fmla="*/ 8 w 50"/>
                <a:gd name="T31" fmla="*/ 18 h 19"/>
                <a:gd name="T32" fmla="*/ 43 w 50"/>
                <a:gd name="T33" fmla="*/ 14 h 19"/>
                <a:gd name="T34" fmla="*/ 47 w 50"/>
                <a:gd name="T35" fmla="*/ 12 h 19"/>
                <a:gd name="T36" fmla="*/ 49 w 50"/>
                <a:gd name="T37" fmla="*/ 7 h 19"/>
                <a:gd name="T38" fmla="*/ 42 w 50"/>
                <a:gd name="T3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19">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5" name="Freeform 31"/>
            <p:cNvSpPr>
              <a:spLocks noEditPoints="1"/>
            </p:cNvSpPr>
            <p:nvPr/>
          </p:nvSpPr>
          <p:spPr bwMode="auto">
            <a:xfrm>
              <a:off x="5676" y="2752"/>
              <a:ext cx="424" cy="371"/>
            </a:xfrm>
            <a:custGeom>
              <a:avLst/>
              <a:gdLst>
                <a:gd name="T0" fmla="*/ 153 w 178"/>
                <a:gd name="T1" fmla="*/ 137 h 155"/>
                <a:gd name="T2" fmla="*/ 157 w 178"/>
                <a:gd name="T3" fmla="*/ 137 h 155"/>
                <a:gd name="T4" fmla="*/ 165 w 178"/>
                <a:gd name="T5" fmla="*/ 138 h 155"/>
                <a:gd name="T6" fmla="*/ 168 w 178"/>
                <a:gd name="T7" fmla="*/ 139 h 155"/>
                <a:gd name="T8" fmla="*/ 176 w 178"/>
                <a:gd name="T9" fmla="*/ 135 h 155"/>
                <a:gd name="T10" fmla="*/ 172 w 178"/>
                <a:gd name="T11" fmla="*/ 128 h 155"/>
                <a:gd name="T12" fmla="*/ 166 w 178"/>
                <a:gd name="T13" fmla="*/ 105 h 155"/>
                <a:gd name="T14" fmla="*/ 134 w 178"/>
                <a:gd name="T15" fmla="*/ 34 h 155"/>
                <a:gd name="T16" fmla="*/ 95 w 178"/>
                <a:gd name="T17" fmla="*/ 2 h 155"/>
                <a:gd name="T18" fmla="*/ 94 w 178"/>
                <a:gd name="T19" fmla="*/ 0 h 155"/>
                <a:gd name="T20" fmla="*/ 58 w 178"/>
                <a:gd name="T21" fmla="*/ 4 h 155"/>
                <a:gd name="T22" fmla="*/ 35 w 178"/>
                <a:gd name="T23" fmla="*/ 37 h 155"/>
                <a:gd name="T24" fmla="*/ 21 w 178"/>
                <a:gd name="T25" fmla="*/ 133 h 155"/>
                <a:gd name="T26" fmla="*/ 15 w 178"/>
                <a:gd name="T27" fmla="*/ 148 h 155"/>
                <a:gd name="T28" fmla="*/ 15 w 178"/>
                <a:gd name="T29" fmla="*/ 153 h 155"/>
                <a:gd name="T30" fmla="*/ 24 w 178"/>
                <a:gd name="T31" fmla="*/ 153 h 155"/>
                <a:gd name="T32" fmla="*/ 36 w 178"/>
                <a:gd name="T33" fmla="*/ 150 h 155"/>
                <a:gd name="T34" fmla="*/ 36 w 178"/>
                <a:gd name="T35" fmla="*/ 150 h 155"/>
                <a:gd name="T36" fmla="*/ 36 w 178"/>
                <a:gd name="T37" fmla="*/ 150 h 155"/>
                <a:gd name="T38" fmla="*/ 68 w 178"/>
                <a:gd name="T39" fmla="*/ 153 h 155"/>
                <a:gd name="T40" fmla="*/ 153 w 178"/>
                <a:gd name="T41" fmla="*/ 137 h 155"/>
                <a:gd name="T42" fmla="*/ 67 w 178"/>
                <a:gd name="T43" fmla="*/ 57 h 155"/>
                <a:gd name="T44" fmla="*/ 81 w 178"/>
                <a:gd name="T45" fmla="*/ 50 h 155"/>
                <a:gd name="T46" fmla="*/ 80 w 178"/>
                <a:gd name="T47" fmla="*/ 42 h 155"/>
                <a:gd name="T48" fmla="*/ 86 w 178"/>
                <a:gd name="T49" fmla="*/ 41 h 155"/>
                <a:gd name="T50" fmla="*/ 88 w 178"/>
                <a:gd name="T51" fmla="*/ 49 h 155"/>
                <a:gd name="T52" fmla="*/ 102 w 178"/>
                <a:gd name="T53" fmla="*/ 50 h 155"/>
                <a:gd name="T54" fmla="*/ 100 w 178"/>
                <a:gd name="T55" fmla="*/ 55 h 155"/>
                <a:gd name="T56" fmla="*/ 75 w 178"/>
                <a:gd name="T57" fmla="*/ 62 h 155"/>
                <a:gd name="T58" fmla="*/ 92 w 178"/>
                <a:gd name="T59" fmla="*/ 70 h 155"/>
                <a:gd name="T60" fmla="*/ 106 w 178"/>
                <a:gd name="T61" fmla="*/ 92 h 155"/>
                <a:gd name="T62" fmla="*/ 93 w 178"/>
                <a:gd name="T63" fmla="*/ 98 h 155"/>
                <a:gd name="T64" fmla="*/ 94 w 178"/>
                <a:gd name="T65" fmla="*/ 106 h 155"/>
                <a:gd name="T66" fmla="*/ 87 w 178"/>
                <a:gd name="T67" fmla="*/ 107 h 155"/>
                <a:gd name="T68" fmla="*/ 86 w 178"/>
                <a:gd name="T69" fmla="*/ 99 h 155"/>
                <a:gd name="T70" fmla="*/ 69 w 178"/>
                <a:gd name="T71" fmla="*/ 97 h 155"/>
                <a:gd name="T72" fmla="*/ 70 w 178"/>
                <a:gd name="T73" fmla="*/ 92 h 155"/>
                <a:gd name="T74" fmla="*/ 97 w 178"/>
                <a:gd name="T75" fmla="*/ 90 h 155"/>
                <a:gd name="T76" fmla="*/ 93 w 178"/>
                <a:gd name="T77" fmla="*/ 78 h 155"/>
                <a:gd name="T78" fmla="*/ 78 w 178"/>
                <a:gd name="T79" fmla="*/ 74 h 155"/>
                <a:gd name="T80" fmla="*/ 67 w 178"/>
                <a:gd name="T81" fmla="*/ 5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55">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6" name="Freeform 32"/>
            <p:cNvSpPr/>
            <p:nvPr/>
          </p:nvSpPr>
          <p:spPr bwMode="auto">
            <a:xfrm>
              <a:off x="6433" y="2606"/>
              <a:ext cx="176" cy="108"/>
            </a:xfrm>
            <a:custGeom>
              <a:avLst/>
              <a:gdLst>
                <a:gd name="T0" fmla="*/ 21 w 74"/>
                <a:gd name="T1" fmla="*/ 45 h 45"/>
                <a:gd name="T2" fmla="*/ 60 w 74"/>
                <a:gd name="T3" fmla="*/ 44 h 45"/>
                <a:gd name="T4" fmla="*/ 74 w 74"/>
                <a:gd name="T5" fmla="*/ 15 h 45"/>
                <a:gd name="T6" fmla="*/ 38 w 74"/>
                <a:gd name="T7" fmla="*/ 14 h 45"/>
                <a:gd name="T8" fmla="*/ 23 w 74"/>
                <a:gd name="T9" fmla="*/ 8 h 45"/>
                <a:gd name="T10" fmla="*/ 6 w 74"/>
                <a:gd name="T11" fmla="*/ 17 h 45"/>
                <a:gd name="T12" fmla="*/ 21 w 7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74" h="45">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7" name="Freeform 33"/>
            <p:cNvSpPr>
              <a:spLocks noEditPoints="1"/>
            </p:cNvSpPr>
            <p:nvPr/>
          </p:nvSpPr>
          <p:spPr bwMode="auto">
            <a:xfrm>
              <a:off x="6442" y="2621"/>
              <a:ext cx="167" cy="95"/>
            </a:xfrm>
            <a:custGeom>
              <a:avLst/>
              <a:gdLst>
                <a:gd name="T0" fmla="*/ 17 w 70"/>
                <a:gd name="T1" fmla="*/ 40 h 40"/>
                <a:gd name="T2" fmla="*/ 2 w 70"/>
                <a:gd name="T3" fmla="*/ 11 h 40"/>
                <a:gd name="T4" fmla="*/ 2 w 70"/>
                <a:gd name="T5" fmla="*/ 2 h 40"/>
                <a:gd name="T6" fmla="*/ 9 w 70"/>
                <a:gd name="T7" fmla="*/ 0 h 40"/>
                <a:gd name="T8" fmla="*/ 19 w 70"/>
                <a:gd name="T9" fmla="*/ 1 h 40"/>
                <a:gd name="T10" fmla="*/ 19 w 70"/>
                <a:gd name="T11" fmla="*/ 1 h 40"/>
                <a:gd name="T12" fmla="*/ 34 w 70"/>
                <a:gd name="T13" fmla="*/ 8 h 40"/>
                <a:gd name="T14" fmla="*/ 56 w 70"/>
                <a:gd name="T15" fmla="*/ 2 h 40"/>
                <a:gd name="T16" fmla="*/ 70 w 70"/>
                <a:gd name="T17" fmla="*/ 9 h 40"/>
                <a:gd name="T18" fmla="*/ 70 w 70"/>
                <a:gd name="T19" fmla="*/ 9 h 40"/>
                <a:gd name="T20" fmla="*/ 70 w 70"/>
                <a:gd name="T21" fmla="*/ 10 h 40"/>
                <a:gd name="T22" fmla="*/ 56 w 70"/>
                <a:gd name="T23" fmla="*/ 39 h 40"/>
                <a:gd name="T24" fmla="*/ 56 w 70"/>
                <a:gd name="T25" fmla="*/ 39 h 40"/>
                <a:gd name="T26" fmla="*/ 17 w 70"/>
                <a:gd name="T27" fmla="*/ 40 h 40"/>
                <a:gd name="T28" fmla="*/ 9 w 70"/>
                <a:gd name="T29" fmla="*/ 1 h 40"/>
                <a:gd name="T30" fmla="*/ 3 w 70"/>
                <a:gd name="T31" fmla="*/ 3 h 40"/>
                <a:gd name="T32" fmla="*/ 3 w 70"/>
                <a:gd name="T33" fmla="*/ 11 h 40"/>
                <a:gd name="T34" fmla="*/ 17 w 70"/>
                <a:gd name="T35" fmla="*/ 39 h 40"/>
                <a:gd name="T36" fmla="*/ 55 w 70"/>
                <a:gd name="T37" fmla="*/ 38 h 40"/>
                <a:gd name="T38" fmla="*/ 69 w 70"/>
                <a:gd name="T39" fmla="*/ 9 h 40"/>
                <a:gd name="T40" fmla="*/ 56 w 70"/>
                <a:gd name="T41" fmla="*/ 4 h 40"/>
                <a:gd name="T42" fmla="*/ 34 w 70"/>
                <a:gd name="T43" fmla="*/ 9 h 40"/>
                <a:gd name="T44" fmla="*/ 34 w 70"/>
                <a:gd name="T45" fmla="*/ 9 h 40"/>
                <a:gd name="T46" fmla="*/ 34 w 70"/>
                <a:gd name="T47" fmla="*/ 9 h 40"/>
                <a:gd name="T48" fmla="*/ 18 w 70"/>
                <a:gd name="T49" fmla="*/ 2 h 40"/>
                <a:gd name="T50" fmla="*/ 9 w 70"/>
                <a:gd name="T5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4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8" name="Freeform 34"/>
            <p:cNvSpPr/>
            <p:nvPr/>
          </p:nvSpPr>
          <p:spPr bwMode="auto">
            <a:xfrm>
              <a:off x="6471" y="2721"/>
              <a:ext cx="114" cy="34"/>
            </a:xfrm>
            <a:custGeom>
              <a:avLst/>
              <a:gdLst>
                <a:gd name="T0" fmla="*/ 40 w 48"/>
                <a:gd name="T1" fmla="*/ 0 h 14"/>
                <a:gd name="T2" fmla="*/ 6 w 48"/>
                <a:gd name="T3" fmla="*/ 1 h 14"/>
                <a:gd name="T4" fmla="*/ 0 w 48"/>
                <a:gd name="T5" fmla="*/ 7 h 14"/>
                <a:gd name="T6" fmla="*/ 7 w 48"/>
                <a:gd name="T7" fmla="*/ 14 h 14"/>
                <a:gd name="T8" fmla="*/ 41 w 48"/>
                <a:gd name="T9" fmla="*/ 13 h 14"/>
                <a:gd name="T10" fmla="*/ 48 w 48"/>
                <a:gd name="T11" fmla="*/ 6 h 14"/>
                <a:gd name="T12" fmla="*/ 40 w 48"/>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9" name="Freeform 35"/>
            <p:cNvSpPr>
              <a:spLocks noEditPoints="1"/>
            </p:cNvSpPr>
            <p:nvPr/>
          </p:nvSpPr>
          <p:spPr bwMode="auto">
            <a:xfrm>
              <a:off x="6468" y="2719"/>
              <a:ext cx="117" cy="36"/>
            </a:xfrm>
            <a:custGeom>
              <a:avLst/>
              <a:gdLst>
                <a:gd name="T0" fmla="*/ 8 w 49"/>
                <a:gd name="T1" fmla="*/ 15 h 15"/>
                <a:gd name="T2" fmla="*/ 0 w 49"/>
                <a:gd name="T3" fmla="*/ 8 h 15"/>
                <a:gd name="T4" fmla="*/ 2 w 49"/>
                <a:gd name="T5" fmla="*/ 3 h 15"/>
                <a:gd name="T6" fmla="*/ 7 w 49"/>
                <a:gd name="T7" fmla="*/ 1 h 15"/>
                <a:gd name="T8" fmla="*/ 42 w 49"/>
                <a:gd name="T9" fmla="*/ 0 h 15"/>
                <a:gd name="T10" fmla="*/ 49 w 49"/>
                <a:gd name="T11" fmla="*/ 7 h 15"/>
                <a:gd name="T12" fmla="*/ 42 w 49"/>
                <a:gd name="T13" fmla="*/ 14 h 15"/>
                <a:gd name="T14" fmla="*/ 8 w 49"/>
                <a:gd name="T15" fmla="*/ 15 h 15"/>
                <a:gd name="T16" fmla="*/ 42 w 49"/>
                <a:gd name="T17" fmla="*/ 1 h 15"/>
                <a:gd name="T18" fmla="*/ 41 w 49"/>
                <a:gd name="T19" fmla="*/ 1 h 15"/>
                <a:gd name="T20" fmla="*/ 7 w 49"/>
                <a:gd name="T21" fmla="*/ 2 h 15"/>
                <a:gd name="T22" fmla="*/ 3 w 49"/>
                <a:gd name="T23" fmla="*/ 4 h 15"/>
                <a:gd name="T24" fmla="*/ 1 w 49"/>
                <a:gd name="T25" fmla="*/ 8 h 15"/>
                <a:gd name="T26" fmla="*/ 8 w 49"/>
                <a:gd name="T27" fmla="*/ 14 h 15"/>
                <a:gd name="T28" fmla="*/ 8 w 49"/>
                <a:gd name="T29" fmla="*/ 14 h 15"/>
                <a:gd name="T30" fmla="*/ 42 w 49"/>
                <a:gd name="T31" fmla="*/ 13 h 15"/>
                <a:gd name="T32" fmla="*/ 48 w 49"/>
                <a:gd name="T33" fmla="*/ 7 h 15"/>
                <a:gd name="T34" fmla="*/ 42 w 49"/>
                <a:gd name="T3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15">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0" name="Freeform 36"/>
            <p:cNvSpPr>
              <a:spLocks noEditPoints="1"/>
            </p:cNvSpPr>
            <p:nvPr/>
          </p:nvSpPr>
          <p:spPr bwMode="auto">
            <a:xfrm>
              <a:off x="6335" y="2762"/>
              <a:ext cx="402" cy="354"/>
            </a:xfrm>
            <a:custGeom>
              <a:avLst/>
              <a:gdLst>
                <a:gd name="T0" fmla="*/ 163 w 169"/>
                <a:gd name="T1" fmla="*/ 131 h 148"/>
                <a:gd name="T2" fmla="*/ 159 w 169"/>
                <a:gd name="T3" fmla="*/ 108 h 148"/>
                <a:gd name="T4" fmla="*/ 135 w 169"/>
                <a:gd name="T5" fmla="*/ 36 h 148"/>
                <a:gd name="T6" fmla="*/ 99 w 169"/>
                <a:gd name="T7" fmla="*/ 2 h 148"/>
                <a:gd name="T8" fmla="*/ 99 w 169"/>
                <a:gd name="T9" fmla="*/ 0 h 148"/>
                <a:gd name="T10" fmla="*/ 63 w 169"/>
                <a:gd name="T11" fmla="*/ 1 h 148"/>
                <a:gd name="T12" fmla="*/ 38 w 169"/>
                <a:gd name="T13" fmla="*/ 31 h 148"/>
                <a:gd name="T14" fmla="*/ 15 w 169"/>
                <a:gd name="T15" fmla="*/ 124 h 148"/>
                <a:gd name="T16" fmla="*/ 8 w 169"/>
                <a:gd name="T17" fmla="*/ 139 h 148"/>
                <a:gd name="T18" fmla="*/ 8 w 169"/>
                <a:gd name="T19" fmla="*/ 139 h 148"/>
                <a:gd name="T20" fmla="*/ 7 w 169"/>
                <a:gd name="T21" fmla="*/ 143 h 148"/>
                <a:gd name="T22" fmla="*/ 16 w 169"/>
                <a:gd name="T23" fmla="*/ 144 h 148"/>
                <a:gd name="T24" fmla="*/ 28 w 169"/>
                <a:gd name="T25" fmla="*/ 142 h 148"/>
                <a:gd name="T26" fmla="*/ 28 w 169"/>
                <a:gd name="T27" fmla="*/ 142 h 148"/>
                <a:gd name="T28" fmla="*/ 29 w 169"/>
                <a:gd name="T29" fmla="*/ 142 h 148"/>
                <a:gd name="T30" fmla="*/ 78 w 169"/>
                <a:gd name="T31" fmla="*/ 148 h 148"/>
                <a:gd name="T32" fmla="*/ 143 w 169"/>
                <a:gd name="T33" fmla="*/ 139 h 148"/>
                <a:gd name="T34" fmla="*/ 155 w 169"/>
                <a:gd name="T35" fmla="*/ 141 h 148"/>
                <a:gd name="T36" fmla="*/ 159 w 169"/>
                <a:gd name="T37" fmla="*/ 142 h 148"/>
                <a:gd name="T38" fmla="*/ 167 w 169"/>
                <a:gd name="T39" fmla="*/ 138 h 148"/>
                <a:gd name="T40" fmla="*/ 163 w 169"/>
                <a:gd name="T41" fmla="*/ 131 h 148"/>
                <a:gd name="T42" fmla="*/ 107 w 169"/>
                <a:gd name="T43" fmla="*/ 101 h 148"/>
                <a:gd name="T44" fmla="*/ 56 w 169"/>
                <a:gd name="T45" fmla="*/ 100 h 148"/>
                <a:gd name="T46" fmla="*/ 56 w 169"/>
                <a:gd name="T47" fmla="*/ 96 h 148"/>
                <a:gd name="T48" fmla="*/ 70 w 169"/>
                <a:gd name="T49" fmla="*/ 79 h 148"/>
                <a:gd name="T50" fmla="*/ 70 w 169"/>
                <a:gd name="T51" fmla="*/ 73 h 148"/>
                <a:gd name="T52" fmla="*/ 57 w 169"/>
                <a:gd name="T53" fmla="*/ 73 h 148"/>
                <a:gd name="T54" fmla="*/ 57 w 169"/>
                <a:gd name="T55" fmla="*/ 67 h 148"/>
                <a:gd name="T56" fmla="*/ 68 w 169"/>
                <a:gd name="T57" fmla="*/ 67 h 148"/>
                <a:gd name="T58" fmla="*/ 67 w 169"/>
                <a:gd name="T59" fmla="*/ 57 h 148"/>
                <a:gd name="T60" fmla="*/ 91 w 169"/>
                <a:gd name="T61" fmla="*/ 39 h 148"/>
                <a:gd name="T62" fmla="*/ 104 w 169"/>
                <a:gd name="T63" fmla="*/ 41 h 148"/>
                <a:gd name="T64" fmla="*/ 102 w 169"/>
                <a:gd name="T65" fmla="*/ 47 h 148"/>
                <a:gd name="T66" fmla="*/ 91 w 169"/>
                <a:gd name="T67" fmla="*/ 45 h 148"/>
                <a:gd name="T68" fmla="*/ 77 w 169"/>
                <a:gd name="T69" fmla="*/ 57 h 148"/>
                <a:gd name="T70" fmla="*/ 79 w 169"/>
                <a:gd name="T71" fmla="*/ 67 h 148"/>
                <a:gd name="T72" fmla="*/ 97 w 169"/>
                <a:gd name="T73" fmla="*/ 67 h 148"/>
                <a:gd name="T74" fmla="*/ 96 w 169"/>
                <a:gd name="T75" fmla="*/ 73 h 148"/>
                <a:gd name="T76" fmla="*/ 80 w 169"/>
                <a:gd name="T77" fmla="*/ 73 h 148"/>
                <a:gd name="T78" fmla="*/ 79 w 169"/>
                <a:gd name="T79" fmla="*/ 83 h 148"/>
                <a:gd name="T80" fmla="*/ 71 w 169"/>
                <a:gd name="T81" fmla="*/ 93 h 148"/>
                <a:gd name="T82" fmla="*/ 71 w 169"/>
                <a:gd name="T83" fmla="*/ 94 h 148"/>
                <a:gd name="T84" fmla="*/ 107 w 169"/>
                <a:gd name="T85" fmla="*/ 94 h 148"/>
                <a:gd name="T86" fmla="*/ 107 w 169"/>
                <a:gd name="T87" fmla="*/ 10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8">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1" name="Freeform 37"/>
            <p:cNvSpPr/>
            <p:nvPr/>
          </p:nvSpPr>
          <p:spPr bwMode="auto">
            <a:xfrm>
              <a:off x="6147" y="2633"/>
              <a:ext cx="129" cy="81"/>
            </a:xfrm>
            <a:custGeom>
              <a:avLst/>
              <a:gdLst>
                <a:gd name="T0" fmla="*/ 14 w 54"/>
                <a:gd name="T1" fmla="*/ 34 h 34"/>
                <a:gd name="T2" fmla="*/ 43 w 54"/>
                <a:gd name="T3" fmla="*/ 34 h 34"/>
                <a:gd name="T4" fmla="*/ 54 w 54"/>
                <a:gd name="T5" fmla="*/ 13 h 34"/>
                <a:gd name="T6" fmla="*/ 28 w 54"/>
                <a:gd name="T7" fmla="*/ 12 h 34"/>
                <a:gd name="T8" fmla="*/ 16 w 54"/>
                <a:gd name="T9" fmla="*/ 6 h 34"/>
                <a:gd name="T10" fmla="*/ 4 w 54"/>
                <a:gd name="T11" fmla="*/ 13 h 34"/>
                <a:gd name="T12" fmla="*/ 14 w 54"/>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54" h="3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2" name="Freeform 38"/>
            <p:cNvSpPr>
              <a:spLocks noEditPoints="1"/>
            </p:cNvSpPr>
            <p:nvPr/>
          </p:nvSpPr>
          <p:spPr bwMode="auto">
            <a:xfrm>
              <a:off x="6152" y="2642"/>
              <a:ext cx="126" cy="74"/>
            </a:xfrm>
            <a:custGeom>
              <a:avLst/>
              <a:gdLst>
                <a:gd name="T0" fmla="*/ 12 w 53"/>
                <a:gd name="T1" fmla="*/ 31 h 31"/>
                <a:gd name="T2" fmla="*/ 1 w 53"/>
                <a:gd name="T3" fmla="*/ 9 h 31"/>
                <a:gd name="T4" fmla="*/ 2 w 53"/>
                <a:gd name="T5" fmla="*/ 2 h 31"/>
                <a:gd name="T6" fmla="*/ 7 w 53"/>
                <a:gd name="T7" fmla="*/ 0 h 31"/>
                <a:gd name="T8" fmla="*/ 15 w 53"/>
                <a:gd name="T9" fmla="*/ 2 h 31"/>
                <a:gd name="T10" fmla="*/ 15 w 53"/>
                <a:gd name="T11" fmla="*/ 2 h 31"/>
                <a:gd name="T12" fmla="*/ 25 w 53"/>
                <a:gd name="T13" fmla="*/ 7 h 31"/>
                <a:gd name="T14" fmla="*/ 42 w 53"/>
                <a:gd name="T15" fmla="*/ 3 h 31"/>
                <a:gd name="T16" fmla="*/ 53 w 53"/>
                <a:gd name="T17" fmla="*/ 9 h 31"/>
                <a:gd name="T18" fmla="*/ 53 w 53"/>
                <a:gd name="T19" fmla="*/ 9 h 31"/>
                <a:gd name="T20" fmla="*/ 53 w 53"/>
                <a:gd name="T21" fmla="*/ 9 h 31"/>
                <a:gd name="T22" fmla="*/ 42 w 53"/>
                <a:gd name="T23" fmla="*/ 31 h 31"/>
                <a:gd name="T24" fmla="*/ 42 w 53"/>
                <a:gd name="T25" fmla="*/ 31 h 31"/>
                <a:gd name="T26" fmla="*/ 12 w 53"/>
                <a:gd name="T27" fmla="*/ 31 h 31"/>
                <a:gd name="T28" fmla="*/ 7 w 53"/>
                <a:gd name="T29" fmla="*/ 1 h 31"/>
                <a:gd name="T30" fmla="*/ 2 w 53"/>
                <a:gd name="T31" fmla="*/ 3 h 31"/>
                <a:gd name="T32" fmla="*/ 2 w 53"/>
                <a:gd name="T33" fmla="*/ 9 h 31"/>
                <a:gd name="T34" fmla="*/ 13 w 53"/>
                <a:gd name="T35" fmla="*/ 30 h 31"/>
                <a:gd name="T36" fmla="*/ 41 w 53"/>
                <a:gd name="T37" fmla="*/ 30 h 31"/>
                <a:gd name="T38" fmla="*/ 52 w 53"/>
                <a:gd name="T39" fmla="*/ 9 h 31"/>
                <a:gd name="T40" fmla="*/ 42 w 53"/>
                <a:gd name="T41" fmla="*/ 4 h 31"/>
                <a:gd name="T42" fmla="*/ 26 w 53"/>
                <a:gd name="T43" fmla="*/ 8 h 31"/>
                <a:gd name="T44" fmla="*/ 26 w 53"/>
                <a:gd name="T45" fmla="*/ 8 h 31"/>
                <a:gd name="T46" fmla="*/ 25 w 53"/>
                <a:gd name="T47" fmla="*/ 8 h 31"/>
                <a:gd name="T48" fmla="*/ 14 w 53"/>
                <a:gd name="T49" fmla="*/ 3 h 31"/>
                <a:gd name="T50" fmla="*/ 7 w 53"/>
                <a:gd name="T51"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31">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3" name="Freeform 39"/>
            <p:cNvSpPr/>
            <p:nvPr/>
          </p:nvSpPr>
          <p:spPr bwMode="auto">
            <a:xfrm>
              <a:off x="6171" y="2721"/>
              <a:ext cx="86" cy="24"/>
            </a:xfrm>
            <a:custGeom>
              <a:avLst/>
              <a:gdLst>
                <a:gd name="T0" fmla="*/ 31 w 36"/>
                <a:gd name="T1" fmla="*/ 0 h 10"/>
                <a:gd name="T2" fmla="*/ 5 w 36"/>
                <a:gd name="T3" fmla="*/ 0 h 10"/>
                <a:gd name="T4" fmla="*/ 0 w 36"/>
                <a:gd name="T5" fmla="*/ 5 h 10"/>
                <a:gd name="T6" fmla="*/ 5 w 36"/>
                <a:gd name="T7" fmla="*/ 10 h 10"/>
                <a:gd name="T8" fmla="*/ 31 w 36"/>
                <a:gd name="T9" fmla="*/ 10 h 10"/>
                <a:gd name="T10" fmla="*/ 36 w 36"/>
                <a:gd name="T11" fmla="*/ 5 h 10"/>
                <a:gd name="T12" fmla="*/ 31 w 3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6" h="10">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4" name="Freeform 40"/>
            <p:cNvSpPr>
              <a:spLocks noEditPoints="1"/>
            </p:cNvSpPr>
            <p:nvPr/>
          </p:nvSpPr>
          <p:spPr bwMode="auto">
            <a:xfrm>
              <a:off x="6171" y="2719"/>
              <a:ext cx="86" cy="26"/>
            </a:xfrm>
            <a:custGeom>
              <a:avLst/>
              <a:gdLst>
                <a:gd name="T0" fmla="*/ 5 w 36"/>
                <a:gd name="T1" fmla="*/ 11 h 11"/>
                <a:gd name="T2" fmla="*/ 0 w 36"/>
                <a:gd name="T3" fmla="*/ 6 h 11"/>
                <a:gd name="T4" fmla="*/ 1 w 36"/>
                <a:gd name="T5" fmla="*/ 2 h 11"/>
                <a:gd name="T6" fmla="*/ 5 w 36"/>
                <a:gd name="T7" fmla="*/ 0 h 11"/>
                <a:gd name="T8" fmla="*/ 31 w 36"/>
                <a:gd name="T9" fmla="*/ 0 h 11"/>
                <a:gd name="T10" fmla="*/ 36 w 36"/>
                <a:gd name="T11" fmla="*/ 6 h 11"/>
                <a:gd name="T12" fmla="*/ 31 w 36"/>
                <a:gd name="T13" fmla="*/ 11 h 11"/>
                <a:gd name="T14" fmla="*/ 5 w 36"/>
                <a:gd name="T15" fmla="*/ 11 h 11"/>
                <a:gd name="T16" fmla="*/ 31 w 36"/>
                <a:gd name="T17" fmla="*/ 1 h 11"/>
                <a:gd name="T18" fmla="*/ 5 w 36"/>
                <a:gd name="T19" fmla="*/ 1 h 11"/>
                <a:gd name="T20" fmla="*/ 2 w 36"/>
                <a:gd name="T21" fmla="*/ 3 h 11"/>
                <a:gd name="T22" fmla="*/ 1 w 36"/>
                <a:gd name="T23" fmla="*/ 6 h 11"/>
                <a:gd name="T24" fmla="*/ 5 w 36"/>
                <a:gd name="T25" fmla="*/ 10 h 11"/>
                <a:gd name="T26" fmla="*/ 5 w 36"/>
                <a:gd name="T27" fmla="*/ 11 h 11"/>
                <a:gd name="T28" fmla="*/ 5 w 36"/>
                <a:gd name="T29" fmla="*/ 10 h 11"/>
                <a:gd name="T30" fmla="*/ 31 w 36"/>
                <a:gd name="T31" fmla="*/ 10 h 11"/>
                <a:gd name="T32" fmla="*/ 35 w 36"/>
                <a:gd name="T33" fmla="*/ 6 h 11"/>
                <a:gd name="T34" fmla="*/ 31 w 36"/>
                <a:gd name="T3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1">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5" name="Freeform 41"/>
            <p:cNvSpPr>
              <a:spLocks noEditPoints="1"/>
            </p:cNvSpPr>
            <p:nvPr/>
          </p:nvSpPr>
          <p:spPr bwMode="auto">
            <a:xfrm>
              <a:off x="6066" y="2752"/>
              <a:ext cx="300" cy="264"/>
            </a:xfrm>
            <a:custGeom>
              <a:avLst/>
              <a:gdLst>
                <a:gd name="T0" fmla="*/ 120 w 126"/>
                <a:gd name="T1" fmla="*/ 99 h 110"/>
                <a:gd name="T2" fmla="*/ 118 w 126"/>
                <a:gd name="T3" fmla="*/ 82 h 110"/>
                <a:gd name="T4" fmla="*/ 101 w 126"/>
                <a:gd name="T5" fmla="*/ 28 h 110"/>
                <a:gd name="T6" fmla="*/ 76 w 126"/>
                <a:gd name="T7" fmla="*/ 2 h 110"/>
                <a:gd name="T8" fmla="*/ 75 w 126"/>
                <a:gd name="T9" fmla="*/ 0 h 110"/>
                <a:gd name="T10" fmla="*/ 48 w 126"/>
                <a:gd name="T11" fmla="*/ 0 h 110"/>
                <a:gd name="T12" fmla="*/ 29 w 126"/>
                <a:gd name="T13" fmla="*/ 22 h 110"/>
                <a:gd name="T14" fmla="*/ 10 w 126"/>
                <a:gd name="T15" fmla="*/ 91 h 110"/>
                <a:gd name="T16" fmla="*/ 4 w 126"/>
                <a:gd name="T17" fmla="*/ 102 h 110"/>
                <a:gd name="T18" fmla="*/ 4 w 126"/>
                <a:gd name="T19" fmla="*/ 105 h 110"/>
                <a:gd name="T20" fmla="*/ 10 w 126"/>
                <a:gd name="T21" fmla="*/ 106 h 110"/>
                <a:gd name="T22" fmla="*/ 19 w 126"/>
                <a:gd name="T23" fmla="*/ 105 h 110"/>
                <a:gd name="T24" fmla="*/ 19 w 126"/>
                <a:gd name="T25" fmla="*/ 105 h 110"/>
                <a:gd name="T26" fmla="*/ 20 w 126"/>
                <a:gd name="T27" fmla="*/ 105 h 110"/>
                <a:gd name="T28" fmla="*/ 61 w 126"/>
                <a:gd name="T29" fmla="*/ 110 h 110"/>
                <a:gd name="T30" fmla="*/ 105 w 126"/>
                <a:gd name="T31" fmla="*/ 104 h 110"/>
                <a:gd name="T32" fmla="*/ 107 w 126"/>
                <a:gd name="T33" fmla="*/ 104 h 110"/>
                <a:gd name="T34" fmla="*/ 114 w 126"/>
                <a:gd name="T35" fmla="*/ 106 h 110"/>
                <a:gd name="T36" fmla="*/ 118 w 126"/>
                <a:gd name="T37" fmla="*/ 107 h 110"/>
                <a:gd name="T38" fmla="*/ 123 w 126"/>
                <a:gd name="T39" fmla="*/ 104 h 110"/>
                <a:gd name="T40" fmla="*/ 120 w 126"/>
                <a:gd name="T41" fmla="*/ 99 h 110"/>
                <a:gd name="T42" fmla="*/ 81 w 126"/>
                <a:gd name="T43" fmla="*/ 55 h 110"/>
                <a:gd name="T44" fmla="*/ 81 w 126"/>
                <a:gd name="T45" fmla="*/ 58 h 110"/>
                <a:gd name="T46" fmla="*/ 53 w 126"/>
                <a:gd name="T47" fmla="*/ 57 h 110"/>
                <a:gd name="T48" fmla="*/ 53 w 126"/>
                <a:gd name="T49" fmla="*/ 62 h 110"/>
                <a:gd name="T50" fmla="*/ 81 w 126"/>
                <a:gd name="T51" fmla="*/ 62 h 110"/>
                <a:gd name="T52" fmla="*/ 81 w 126"/>
                <a:gd name="T53" fmla="*/ 66 h 110"/>
                <a:gd name="T54" fmla="*/ 53 w 126"/>
                <a:gd name="T55" fmla="*/ 65 h 110"/>
                <a:gd name="T56" fmla="*/ 67 w 126"/>
                <a:gd name="T57" fmla="*/ 80 h 110"/>
                <a:gd name="T58" fmla="*/ 83 w 126"/>
                <a:gd name="T59" fmla="*/ 78 h 110"/>
                <a:gd name="T60" fmla="*/ 85 w 126"/>
                <a:gd name="T61" fmla="*/ 83 h 110"/>
                <a:gd name="T62" fmla="*/ 54 w 126"/>
                <a:gd name="T63" fmla="*/ 81 h 110"/>
                <a:gd name="T64" fmla="*/ 45 w 126"/>
                <a:gd name="T65" fmla="*/ 65 h 110"/>
                <a:gd name="T66" fmla="*/ 38 w 126"/>
                <a:gd name="T67" fmla="*/ 65 h 110"/>
                <a:gd name="T68" fmla="*/ 39 w 126"/>
                <a:gd name="T69" fmla="*/ 61 h 110"/>
                <a:gd name="T70" fmla="*/ 44 w 126"/>
                <a:gd name="T71" fmla="*/ 61 h 110"/>
                <a:gd name="T72" fmla="*/ 45 w 126"/>
                <a:gd name="T73" fmla="*/ 58 h 110"/>
                <a:gd name="T74" fmla="*/ 39 w 126"/>
                <a:gd name="T75" fmla="*/ 57 h 110"/>
                <a:gd name="T76" fmla="*/ 39 w 126"/>
                <a:gd name="T77" fmla="*/ 53 h 110"/>
                <a:gd name="T78" fmla="*/ 45 w 126"/>
                <a:gd name="T79" fmla="*/ 53 h 110"/>
                <a:gd name="T80" fmla="*/ 67 w 126"/>
                <a:gd name="T81" fmla="*/ 35 h 110"/>
                <a:gd name="T82" fmla="*/ 86 w 126"/>
                <a:gd name="T83" fmla="*/ 38 h 110"/>
                <a:gd name="T84" fmla="*/ 83 w 126"/>
                <a:gd name="T85" fmla="*/ 43 h 110"/>
                <a:gd name="T86" fmla="*/ 54 w 126"/>
                <a:gd name="T87" fmla="*/ 54 h 110"/>
                <a:gd name="T88" fmla="*/ 81 w 126"/>
                <a:gd name="T89"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 h="110">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236" name="Freeform 108"/>
          <p:cNvSpPr>
            <a:spLocks noEditPoints="1"/>
          </p:cNvSpPr>
          <p:nvPr/>
        </p:nvSpPr>
        <p:spPr bwMode="auto">
          <a:xfrm>
            <a:off x="7080758" y="3741283"/>
            <a:ext cx="368024" cy="369215"/>
          </a:xfrm>
          <a:custGeom>
            <a:avLst/>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rgbClr val="663A77"/>
          </a:solidFill>
          <a:ln>
            <a:noFill/>
          </a:ln>
        </p:spPr>
        <p:txBody>
          <a:bodyPr vert="horz" wrap="square" lIns="91440" tIns="45720" rIns="91440" bIns="45720" numCol="1" anchor="t" anchorCtr="0" compatLnSpc="1"/>
          <a:lstStyle/>
          <a:p>
            <a:endParaRPr lang="zh-CN" altLang="en-US">
              <a:solidFill>
                <a:prstClr val="black"/>
              </a:solidFill>
            </a:endParaRPr>
          </a:p>
        </p:txBody>
      </p:sp>
      <p:grpSp>
        <p:nvGrpSpPr>
          <p:cNvPr id="237" name="组合 236"/>
          <p:cNvGrpSpPr/>
          <p:nvPr/>
        </p:nvGrpSpPr>
        <p:grpSpPr>
          <a:xfrm>
            <a:off x="6189430" y="4639092"/>
            <a:ext cx="313337" cy="340860"/>
            <a:chOff x="4873626" y="1965325"/>
            <a:chExt cx="269876" cy="293688"/>
          </a:xfrm>
          <a:solidFill>
            <a:srgbClr val="C65885"/>
          </a:solidFill>
        </p:grpSpPr>
        <p:sp>
          <p:nvSpPr>
            <p:cNvPr id="238" name="Freeform 502"/>
            <p:cNvSpPr/>
            <p:nvPr/>
          </p:nvSpPr>
          <p:spPr bwMode="auto">
            <a:xfrm>
              <a:off x="4873626"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9" name="Freeform 503"/>
            <p:cNvSpPr/>
            <p:nvPr/>
          </p:nvSpPr>
          <p:spPr bwMode="auto">
            <a:xfrm>
              <a:off x="4884739"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0" name="Freeform 504"/>
            <p:cNvSpPr/>
            <p:nvPr/>
          </p:nvSpPr>
          <p:spPr bwMode="auto">
            <a:xfrm>
              <a:off x="4940301"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1"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42" name="组合 241"/>
          <p:cNvGrpSpPr/>
          <p:nvPr/>
        </p:nvGrpSpPr>
        <p:grpSpPr>
          <a:xfrm flipH="1" flipV="1">
            <a:off x="2539249" y="2238659"/>
            <a:ext cx="2091918" cy="697131"/>
            <a:chOff x="5271455" y="4628205"/>
            <a:chExt cx="2091646" cy="697292"/>
          </a:xfrm>
        </p:grpSpPr>
        <p:sp>
          <p:nvSpPr>
            <p:cNvPr id="243" name="椭圆 242"/>
            <p:cNvSpPr/>
            <p:nvPr/>
          </p:nvSpPr>
          <p:spPr>
            <a:xfrm>
              <a:off x="5271455" y="4628205"/>
              <a:ext cx="81021" cy="73655"/>
            </a:xfrm>
            <a:prstGeom prst="ellipse">
              <a:avLst/>
            </a:prstGeom>
            <a:solidFill>
              <a:sysClr val="windowText" lastClr="000000">
                <a:lumMod val="50000"/>
                <a:lumOff val="50000"/>
              </a:sysClr>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244" name="任意多边形 243"/>
            <p:cNvSpPr/>
            <p:nvPr/>
          </p:nvSpPr>
          <p:spPr>
            <a:xfrm>
              <a:off x="5335429" y="4686869"/>
              <a:ext cx="202767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cap="flat" cmpd="sng" algn="ctr">
              <a:solidFill>
                <a:srgbClr val="7F7F7F"/>
              </a:solid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grpSp>
      <p:grpSp>
        <p:nvGrpSpPr>
          <p:cNvPr id="245" name="组合 244"/>
          <p:cNvGrpSpPr/>
          <p:nvPr/>
        </p:nvGrpSpPr>
        <p:grpSpPr>
          <a:xfrm flipH="1">
            <a:off x="2610590" y="4333994"/>
            <a:ext cx="2091918" cy="697131"/>
            <a:chOff x="5271455" y="4628205"/>
            <a:chExt cx="2091646" cy="697292"/>
          </a:xfrm>
        </p:grpSpPr>
        <p:sp>
          <p:nvSpPr>
            <p:cNvPr id="246" name="椭圆 245"/>
            <p:cNvSpPr/>
            <p:nvPr/>
          </p:nvSpPr>
          <p:spPr>
            <a:xfrm>
              <a:off x="5271455" y="4628205"/>
              <a:ext cx="81021" cy="73655"/>
            </a:xfrm>
            <a:prstGeom prst="ellipse">
              <a:avLst/>
            </a:prstGeom>
            <a:solidFill>
              <a:sysClr val="windowText" lastClr="000000">
                <a:lumMod val="50000"/>
                <a:lumOff val="50000"/>
              </a:sysClr>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247" name="任意多边形 246"/>
            <p:cNvSpPr/>
            <p:nvPr/>
          </p:nvSpPr>
          <p:spPr>
            <a:xfrm>
              <a:off x="5335429" y="4686869"/>
              <a:ext cx="202767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cap="flat" cmpd="sng" algn="ctr">
              <a:solidFill>
                <a:srgbClr val="7F7F7F"/>
              </a:solid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grpSp>
      <p:grpSp>
        <p:nvGrpSpPr>
          <p:cNvPr id="248" name="组合 247"/>
          <p:cNvGrpSpPr/>
          <p:nvPr/>
        </p:nvGrpSpPr>
        <p:grpSpPr>
          <a:xfrm flipV="1">
            <a:off x="7389191" y="2260879"/>
            <a:ext cx="2085567" cy="697131"/>
            <a:chOff x="5277805" y="4628205"/>
            <a:chExt cx="2085296" cy="697292"/>
          </a:xfrm>
        </p:grpSpPr>
        <p:sp>
          <p:nvSpPr>
            <p:cNvPr id="249" name="椭圆 248"/>
            <p:cNvSpPr/>
            <p:nvPr/>
          </p:nvSpPr>
          <p:spPr>
            <a:xfrm>
              <a:off x="5277805" y="4628205"/>
              <a:ext cx="81021" cy="73655"/>
            </a:xfrm>
            <a:prstGeom prst="ellipse">
              <a:avLst/>
            </a:prstGeom>
            <a:solidFill>
              <a:sysClr val="windowText" lastClr="000000">
                <a:lumMod val="50000"/>
                <a:lumOff val="50000"/>
              </a:sysClr>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250" name="任意多边形 249"/>
            <p:cNvSpPr/>
            <p:nvPr/>
          </p:nvSpPr>
          <p:spPr>
            <a:xfrm>
              <a:off x="5335429" y="4686869"/>
              <a:ext cx="202767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cap="flat" cmpd="sng" algn="ctr">
              <a:solidFill>
                <a:srgbClr val="7F7F7F"/>
              </a:solid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grpSp>
      <p:grpSp>
        <p:nvGrpSpPr>
          <p:cNvPr id="251" name="组合 250"/>
          <p:cNvGrpSpPr/>
          <p:nvPr/>
        </p:nvGrpSpPr>
        <p:grpSpPr>
          <a:xfrm>
            <a:off x="7392334" y="4320886"/>
            <a:ext cx="2085567" cy="697131"/>
            <a:chOff x="5277805" y="4628205"/>
            <a:chExt cx="2085296" cy="697292"/>
          </a:xfrm>
        </p:grpSpPr>
        <p:sp>
          <p:nvSpPr>
            <p:cNvPr id="252" name="椭圆 251"/>
            <p:cNvSpPr/>
            <p:nvPr/>
          </p:nvSpPr>
          <p:spPr>
            <a:xfrm>
              <a:off x="5277805" y="4628205"/>
              <a:ext cx="81021" cy="73655"/>
            </a:xfrm>
            <a:prstGeom prst="ellipse">
              <a:avLst/>
            </a:prstGeom>
            <a:solidFill>
              <a:sysClr val="windowText" lastClr="000000">
                <a:lumMod val="50000"/>
                <a:lumOff val="50000"/>
              </a:sysClr>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253" name="任意多边形 252"/>
            <p:cNvSpPr/>
            <p:nvPr/>
          </p:nvSpPr>
          <p:spPr>
            <a:xfrm>
              <a:off x="5335429" y="4686869"/>
              <a:ext cx="202767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cap="flat" cmpd="sng" algn="ctr">
              <a:solidFill>
                <a:srgbClr val="7F7F7F"/>
              </a:solid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grpSp>
      <p:grpSp>
        <p:nvGrpSpPr>
          <p:cNvPr id="254" name="组合 253"/>
          <p:cNvGrpSpPr/>
          <p:nvPr/>
        </p:nvGrpSpPr>
        <p:grpSpPr>
          <a:xfrm>
            <a:off x="5480739" y="2951163"/>
            <a:ext cx="1245409" cy="1244959"/>
            <a:chOff x="4982374" y="2208496"/>
            <a:chExt cx="2227648" cy="2227648"/>
          </a:xfrm>
          <a:effectLst>
            <a:outerShdw blurRad="50800" dist="25400" dir="2700000" algn="tl" rotWithShape="0">
              <a:prstClr val="black">
                <a:alpha val="40000"/>
              </a:prstClr>
            </a:outerShdw>
          </a:effectLst>
        </p:grpSpPr>
        <p:sp>
          <p:nvSpPr>
            <p:cNvPr id="255" name="椭圆 254"/>
            <p:cNvSpPr/>
            <p:nvPr/>
          </p:nvSpPr>
          <p:spPr>
            <a:xfrm>
              <a:off x="4982374" y="2208496"/>
              <a:ext cx="2227648" cy="2227648"/>
            </a:xfrm>
            <a:prstGeom prst="ellipse">
              <a:avLst/>
            </a:prstGeom>
            <a:gradFill>
              <a:gsLst>
                <a:gs pos="0">
                  <a:sysClr val="window" lastClr="FFFFFF">
                    <a:lumMod val="97000"/>
                  </a:sysClr>
                </a:gs>
                <a:gs pos="100000">
                  <a:sysClr val="window" lastClr="FFFFFF">
                    <a:lumMod val="76000"/>
                  </a:sysClr>
                </a:gs>
              </a:gsLst>
              <a:lin ang="2700000" scaled="1"/>
            </a:gra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grpSp>
          <p:nvGrpSpPr>
            <p:cNvPr id="256" name="Group 35"/>
            <p:cNvGrpSpPr>
              <a:grpSpLocks noChangeAspect="1"/>
            </p:cNvGrpSpPr>
            <p:nvPr/>
          </p:nvGrpSpPr>
          <p:grpSpPr bwMode="auto">
            <a:xfrm>
              <a:off x="5112459" y="2218471"/>
              <a:ext cx="2018983" cy="1955861"/>
              <a:chOff x="3477" y="1809"/>
              <a:chExt cx="726" cy="704"/>
            </a:xfrm>
            <a:noFill/>
          </p:grpSpPr>
          <p:sp>
            <p:nvSpPr>
              <p:cNvPr id="257" name="Freeform 36"/>
              <p:cNvSpPr/>
              <p:nvPr/>
            </p:nvSpPr>
            <p:spPr bwMode="auto">
              <a:xfrm>
                <a:off x="3928" y="1833"/>
                <a:ext cx="15" cy="12"/>
              </a:xfrm>
              <a:custGeom>
                <a:avLst/>
                <a:gdLst>
                  <a:gd name="T0" fmla="*/ 5 w 6"/>
                  <a:gd name="T1" fmla="*/ 0 h 5"/>
                  <a:gd name="T2" fmla="*/ 0 w 6"/>
                  <a:gd name="T3" fmla="*/ 0 h 5"/>
                  <a:gd name="T4" fmla="*/ 0 w 6"/>
                  <a:gd name="T5" fmla="*/ 3 h 5"/>
                  <a:gd name="T6" fmla="*/ 0 w 6"/>
                  <a:gd name="T7" fmla="*/ 4 h 5"/>
                  <a:gd name="T8" fmla="*/ 0 w 6"/>
                  <a:gd name="T9" fmla="*/ 5 h 5"/>
                  <a:gd name="T10" fmla="*/ 1 w 6"/>
                  <a:gd name="T11" fmla="*/ 5 h 5"/>
                  <a:gd name="T12" fmla="*/ 5 w 6"/>
                  <a:gd name="T13" fmla="*/ 5 h 5"/>
                  <a:gd name="T14" fmla="*/ 6 w 6"/>
                  <a:gd name="T15" fmla="*/ 5 h 5"/>
                  <a:gd name="T16" fmla="*/ 6 w 6"/>
                  <a:gd name="T17" fmla="*/ 5 h 5"/>
                  <a:gd name="T18" fmla="*/ 6 w 6"/>
                  <a:gd name="T19" fmla="*/ 5 h 5"/>
                  <a:gd name="T20" fmla="*/ 6 w 6"/>
                  <a:gd name="T21" fmla="*/ 4 h 5"/>
                  <a:gd name="T22" fmla="*/ 6 w 6"/>
                  <a:gd name="T23" fmla="*/ 3 h 5"/>
                  <a:gd name="T24" fmla="*/ 6 w 6"/>
                  <a:gd name="T25" fmla="*/ 3 h 5"/>
                  <a:gd name="T26" fmla="*/ 5 w 6"/>
                  <a:gd name="T27" fmla="*/ 2 h 5"/>
                  <a:gd name="T28" fmla="*/ 5 w 6"/>
                  <a:gd name="T29" fmla="*/ 2 h 5"/>
                  <a:gd name="T30" fmla="*/ 5 w 6"/>
                  <a:gd name="T31" fmla="*/ 1 h 5"/>
                  <a:gd name="T32" fmla="*/ 5 w 6"/>
                  <a:gd name="T3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5">
                    <a:moveTo>
                      <a:pt x="5" y="0"/>
                    </a:moveTo>
                    <a:cubicBezTo>
                      <a:pt x="0" y="0"/>
                      <a:pt x="0" y="0"/>
                      <a:pt x="0" y="0"/>
                    </a:cubicBezTo>
                    <a:cubicBezTo>
                      <a:pt x="0" y="3"/>
                      <a:pt x="0" y="3"/>
                      <a:pt x="0" y="3"/>
                    </a:cubicBezTo>
                    <a:cubicBezTo>
                      <a:pt x="0" y="4"/>
                      <a:pt x="0" y="4"/>
                      <a:pt x="0" y="4"/>
                    </a:cubicBezTo>
                    <a:cubicBezTo>
                      <a:pt x="0" y="4"/>
                      <a:pt x="0" y="4"/>
                      <a:pt x="0" y="5"/>
                    </a:cubicBezTo>
                    <a:cubicBezTo>
                      <a:pt x="1" y="5"/>
                      <a:pt x="1" y="5"/>
                      <a:pt x="1" y="5"/>
                    </a:cubicBezTo>
                    <a:cubicBezTo>
                      <a:pt x="5" y="5"/>
                      <a:pt x="5" y="5"/>
                      <a:pt x="5" y="5"/>
                    </a:cubicBezTo>
                    <a:cubicBezTo>
                      <a:pt x="6" y="5"/>
                      <a:pt x="6" y="5"/>
                      <a:pt x="6" y="5"/>
                    </a:cubicBezTo>
                    <a:cubicBezTo>
                      <a:pt x="6" y="5"/>
                      <a:pt x="6" y="5"/>
                      <a:pt x="6" y="5"/>
                    </a:cubicBezTo>
                    <a:cubicBezTo>
                      <a:pt x="6" y="5"/>
                      <a:pt x="6" y="5"/>
                      <a:pt x="6" y="5"/>
                    </a:cubicBezTo>
                    <a:cubicBezTo>
                      <a:pt x="6" y="4"/>
                      <a:pt x="6" y="4"/>
                      <a:pt x="6" y="4"/>
                    </a:cubicBezTo>
                    <a:cubicBezTo>
                      <a:pt x="6" y="4"/>
                      <a:pt x="6" y="4"/>
                      <a:pt x="6" y="3"/>
                    </a:cubicBezTo>
                    <a:cubicBezTo>
                      <a:pt x="6" y="3"/>
                      <a:pt x="6" y="3"/>
                      <a:pt x="6" y="3"/>
                    </a:cubicBezTo>
                    <a:cubicBezTo>
                      <a:pt x="6" y="3"/>
                      <a:pt x="6" y="3"/>
                      <a:pt x="5" y="2"/>
                    </a:cubicBezTo>
                    <a:cubicBezTo>
                      <a:pt x="5" y="2"/>
                      <a:pt x="5" y="2"/>
                      <a:pt x="5" y="2"/>
                    </a:cubicBezTo>
                    <a:cubicBezTo>
                      <a:pt x="5" y="1"/>
                      <a:pt x="5" y="1"/>
                      <a:pt x="5" y="1"/>
                    </a:cubicBezTo>
                    <a:cubicBezTo>
                      <a:pt x="5" y="0"/>
                      <a:pt x="5" y="0"/>
                      <a:pt x="5" y="0"/>
                    </a:cubicBezTo>
                  </a:path>
                </a:pathLst>
              </a:custGeom>
              <a:grpFill/>
              <a:ln w="12700">
                <a:solidFill>
                  <a:sysClr val="window" lastClr="FFFFFF">
                    <a:lumMod val="65000"/>
                  </a:sysClr>
                </a:solidFill>
                <a:round/>
              </a:ln>
            </p:spPr>
            <p:txBody>
              <a:bodyPr vert="horz" wrap="square" lIns="91440" tIns="45720" rIns="91440" bIns="45720" numCol="1" anchor="t" anchorCtr="0" compatLnSpc="1"/>
              <a:lstStyle/>
              <a:p>
                <a:endParaRPr lang="zh-CN" altLang="en-US">
                  <a:solidFill>
                    <a:prstClr val="black"/>
                  </a:solidFill>
                </a:endParaRPr>
              </a:p>
            </p:txBody>
          </p:sp>
          <p:sp>
            <p:nvSpPr>
              <p:cNvPr id="258" name="Freeform 37"/>
              <p:cNvSpPr/>
              <p:nvPr/>
            </p:nvSpPr>
            <p:spPr bwMode="auto">
              <a:xfrm>
                <a:off x="3928" y="1840"/>
                <a:ext cx="34" cy="33"/>
              </a:xfrm>
              <a:custGeom>
                <a:avLst/>
                <a:gdLst>
                  <a:gd name="T0" fmla="*/ 7 w 14"/>
                  <a:gd name="T1" fmla="*/ 0 h 14"/>
                  <a:gd name="T2" fmla="*/ 6 w 14"/>
                  <a:gd name="T3" fmla="*/ 0 h 14"/>
                  <a:gd name="T4" fmla="*/ 6 w 14"/>
                  <a:gd name="T5" fmla="*/ 1 h 14"/>
                  <a:gd name="T6" fmla="*/ 6 w 14"/>
                  <a:gd name="T7" fmla="*/ 2 h 14"/>
                  <a:gd name="T8" fmla="*/ 6 w 14"/>
                  <a:gd name="T9" fmla="*/ 2 h 14"/>
                  <a:gd name="T10" fmla="*/ 6 w 14"/>
                  <a:gd name="T11" fmla="*/ 2 h 14"/>
                  <a:gd name="T12" fmla="*/ 5 w 14"/>
                  <a:gd name="T13" fmla="*/ 3 h 14"/>
                  <a:gd name="T14" fmla="*/ 5 w 14"/>
                  <a:gd name="T15" fmla="*/ 3 h 14"/>
                  <a:gd name="T16" fmla="*/ 4 w 14"/>
                  <a:gd name="T17" fmla="*/ 3 h 14"/>
                  <a:gd name="T18" fmla="*/ 4 w 14"/>
                  <a:gd name="T19" fmla="*/ 3 h 14"/>
                  <a:gd name="T20" fmla="*/ 3 w 14"/>
                  <a:gd name="T21" fmla="*/ 3 h 14"/>
                  <a:gd name="T22" fmla="*/ 3 w 14"/>
                  <a:gd name="T23" fmla="*/ 4 h 14"/>
                  <a:gd name="T24" fmla="*/ 3 w 14"/>
                  <a:gd name="T25" fmla="*/ 4 h 14"/>
                  <a:gd name="T26" fmla="*/ 3 w 14"/>
                  <a:gd name="T27" fmla="*/ 4 h 14"/>
                  <a:gd name="T28" fmla="*/ 3 w 14"/>
                  <a:gd name="T29" fmla="*/ 4 h 14"/>
                  <a:gd name="T30" fmla="*/ 2 w 14"/>
                  <a:gd name="T31" fmla="*/ 4 h 14"/>
                  <a:gd name="T32" fmla="*/ 1 w 14"/>
                  <a:gd name="T33" fmla="*/ 4 h 14"/>
                  <a:gd name="T34" fmla="*/ 0 w 14"/>
                  <a:gd name="T35" fmla="*/ 5 h 14"/>
                  <a:gd name="T36" fmla="*/ 0 w 14"/>
                  <a:gd name="T37" fmla="*/ 6 h 14"/>
                  <a:gd name="T38" fmla="*/ 0 w 14"/>
                  <a:gd name="T39" fmla="*/ 6 h 14"/>
                  <a:gd name="T40" fmla="*/ 0 w 14"/>
                  <a:gd name="T41" fmla="*/ 9 h 14"/>
                  <a:gd name="T42" fmla="*/ 1 w 14"/>
                  <a:gd name="T43" fmla="*/ 9 h 14"/>
                  <a:gd name="T44" fmla="*/ 1 w 14"/>
                  <a:gd name="T45" fmla="*/ 9 h 14"/>
                  <a:gd name="T46" fmla="*/ 1 w 14"/>
                  <a:gd name="T47" fmla="*/ 9 h 14"/>
                  <a:gd name="T48" fmla="*/ 1 w 14"/>
                  <a:gd name="T49" fmla="*/ 9 h 14"/>
                  <a:gd name="T50" fmla="*/ 1 w 14"/>
                  <a:gd name="T51" fmla="*/ 11 h 14"/>
                  <a:gd name="T52" fmla="*/ 2 w 14"/>
                  <a:gd name="T53" fmla="*/ 11 h 14"/>
                  <a:gd name="T54" fmla="*/ 3 w 14"/>
                  <a:gd name="T55" fmla="*/ 11 h 14"/>
                  <a:gd name="T56" fmla="*/ 3 w 14"/>
                  <a:gd name="T57" fmla="*/ 11 h 14"/>
                  <a:gd name="T58" fmla="*/ 3 w 14"/>
                  <a:gd name="T59" fmla="*/ 11 h 14"/>
                  <a:gd name="T60" fmla="*/ 3 w 14"/>
                  <a:gd name="T61" fmla="*/ 13 h 14"/>
                  <a:gd name="T62" fmla="*/ 5 w 14"/>
                  <a:gd name="T63" fmla="*/ 13 h 14"/>
                  <a:gd name="T64" fmla="*/ 6 w 14"/>
                  <a:gd name="T65" fmla="*/ 14 h 14"/>
                  <a:gd name="T66" fmla="*/ 7 w 14"/>
                  <a:gd name="T67" fmla="*/ 14 h 14"/>
                  <a:gd name="T68" fmla="*/ 9 w 14"/>
                  <a:gd name="T69" fmla="*/ 13 h 14"/>
                  <a:gd name="T70" fmla="*/ 10 w 14"/>
                  <a:gd name="T71" fmla="*/ 13 h 14"/>
                  <a:gd name="T72" fmla="*/ 10 w 14"/>
                  <a:gd name="T73" fmla="*/ 12 h 14"/>
                  <a:gd name="T74" fmla="*/ 11 w 14"/>
                  <a:gd name="T75" fmla="*/ 12 h 14"/>
                  <a:gd name="T76" fmla="*/ 12 w 14"/>
                  <a:gd name="T77" fmla="*/ 12 h 14"/>
                  <a:gd name="T78" fmla="*/ 13 w 14"/>
                  <a:gd name="T79" fmla="*/ 8 h 14"/>
                  <a:gd name="T80" fmla="*/ 13 w 14"/>
                  <a:gd name="T81" fmla="*/ 7 h 14"/>
                  <a:gd name="T82" fmla="*/ 12 w 14"/>
                  <a:gd name="T83" fmla="*/ 5 h 14"/>
                  <a:gd name="T84" fmla="*/ 12 w 14"/>
                  <a:gd name="T85" fmla="*/ 5 h 14"/>
                  <a:gd name="T86" fmla="*/ 12 w 14"/>
                  <a:gd name="T87" fmla="*/ 5 h 14"/>
                  <a:gd name="T88" fmla="*/ 13 w 14"/>
                  <a:gd name="T89" fmla="*/ 4 h 14"/>
                  <a:gd name="T90" fmla="*/ 13 w 14"/>
                  <a:gd name="T91" fmla="*/ 2 h 14"/>
                  <a:gd name="T92" fmla="*/ 13 w 14"/>
                  <a:gd name="T93" fmla="*/ 2 h 14"/>
                  <a:gd name="T94" fmla="*/ 12 w 14"/>
                  <a:gd name="T95" fmla="*/ 2 h 14"/>
                  <a:gd name="T96" fmla="*/ 12 w 14"/>
                  <a:gd name="T97" fmla="*/ 1 h 14"/>
                  <a:gd name="T98" fmla="*/ 11 w 14"/>
                  <a:gd name="T99" fmla="*/ 1 h 14"/>
                  <a:gd name="T100" fmla="*/ 8 w 14"/>
                  <a:gd name="T101" fmla="*/ 0 h 14"/>
                  <a:gd name="T102" fmla="*/ 8 w 14"/>
                  <a:gd name="T103" fmla="*/ 0 h 14"/>
                  <a:gd name="T104" fmla="*/ 7 w 14"/>
                  <a:gd name="T105" fmla="*/ 0 h 14"/>
                  <a:gd name="T106" fmla="*/ 7 w 14"/>
                  <a:gd name="T107" fmla="*/ 0 h 14"/>
                  <a:gd name="T108" fmla="*/ 7 w 14"/>
                  <a:gd name="T10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 h="14">
                    <a:moveTo>
                      <a:pt x="7" y="0"/>
                    </a:moveTo>
                    <a:cubicBezTo>
                      <a:pt x="7" y="0"/>
                      <a:pt x="6" y="0"/>
                      <a:pt x="6" y="0"/>
                    </a:cubicBezTo>
                    <a:cubicBezTo>
                      <a:pt x="6" y="1"/>
                      <a:pt x="6" y="1"/>
                      <a:pt x="6" y="1"/>
                    </a:cubicBezTo>
                    <a:cubicBezTo>
                      <a:pt x="6" y="2"/>
                      <a:pt x="6" y="2"/>
                      <a:pt x="6" y="2"/>
                    </a:cubicBezTo>
                    <a:cubicBezTo>
                      <a:pt x="6" y="2"/>
                      <a:pt x="6" y="2"/>
                      <a:pt x="6" y="2"/>
                    </a:cubicBezTo>
                    <a:cubicBezTo>
                      <a:pt x="6" y="2"/>
                      <a:pt x="6" y="2"/>
                      <a:pt x="6" y="2"/>
                    </a:cubicBezTo>
                    <a:cubicBezTo>
                      <a:pt x="5" y="3"/>
                      <a:pt x="5" y="3"/>
                      <a:pt x="5" y="3"/>
                    </a:cubicBezTo>
                    <a:cubicBezTo>
                      <a:pt x="5" y="3"/>
                      <a:pt x="5" y="3"/>
                      <a:pt x="5" y="3"/>
                    </a:cubicBezTo>
                    <a:cubicBezTo>
                      <a:pt x="4" y="3"/>
                      <a:pt x="4" y="3"/>
                      <a:pt x="4" y="3"/>
                    </a:cubicBezTo>
                    <a:cubicBezTo>
                      <a:pt x="4" y="3"/>
                      <a:pt x="4" y="3"/>
                      <a:pt x="4" y="3"/>
                    </a:cubicBezTo>
                    <a:cubicBezTo>
                      <a:pt x="3" y="3"/>
                      <a:pt x="3" y="3"/>
                      <a:pt x="3" y="3"/>
                    </a:cubicBezTo>
                    <a:cubicBezTo>
                      <a:pt x="3" y="4"/>
                      <a:pt x="3" y="4"/>
                      <a:pt x="3" y="4"/>
                    </a:cubicBezTo>
                    <a:cubicBezTo>
                      <a:pt x="3" y="4"/>
                      <a:pt x="3" y="4"/>
                      <a:pt x="3" y="4"/>
                    </a:cubicBezTo>
                    <a:cubicBezTo>
                      <a:pt x="3" y="4"/>
                      <a:pt x="3" y="4"/>
                      <a:pt x="3" y="4"/>
                    </a:cubicBezTo>
                    <a:cubicBezTo>
                      <a:pt x="3" y="4"/>
                      <a:pt x="3" y="4"/>
                      <a:pt x="3" y="4"/>
                    </a:cubicBezTo>
                    <a:cubicBezTo>
                      <a:pt x="2" y="4"/>
                      <a:pt x="2" y="4"/>
                      <a:pt x="2" y="4"/>
                    </a:cubicBezTo>
                    <a:cubicBezTo>
                      <a:pt x="1" y="4"/>
                      <a:pt x="1" y="4"/>
                      <a:pt x="1" y="4"/>
                    </a:cubicBezTo>
                    <a:cubicBezTo>
                      <a:pt x="1" y="4"/>
                      <a:pt x="1" y="4"/>
                      <a:pt x="0" y="5"/>
                    </a:cubicBezTo>
                    <a:cubicBezTo>
                      <a:pt x="0" y="5"/>
                      <a:pt x="0" y="6"/>
                      <a:pt x="0" y="6"/>
                    </a:cubicBezTo>
                    <a:cubicBezTo>
                      <a:pt x="0" y="6"/>
                      <a:pt x="0" y="6"/>
                      <a:pt x="0" y="6"/>
                    </a:cubicBezTo>
                    <a:cubicBezTo>
                      <a:pt x="0" y="9"/>
                      <a:pt x="0" y="9"/>
                      <a:pt x="0" y="9"/>
                    </a:cubicBezTo>
                    <a:cubicBezTo>
                      <a:pt x="1" y="9"/>
                      <a:pt x="1" y="9"/>
                      <a:pt x="1" y="9"/>
                    </a:cubicBezTo>
                    <a:cubicBezTo>
                      <a:pt x="1" y="9"/>
                      <a:pt x="1" y="9"/>
                      <a:pt x="1" y="9"/>
                    </a:cubicBezTo>
                    <a:cubicBezTo>
                      <a:pt x="1" y="9"/>
                      <a:pt x="1" y="9"/>
                      <a:pt x="1" y="9"/>
                    </a:cubicBezTo>
                    <a:cubicBezTo>
                      <a:pt x="1" y="9"/>
                      <a:pt x="1" y="9"/>
                      <a:pt x="1" y="9"/>
                    </a:cubicBezTo>
                    <a:cubicBezTo>
                      <a:pt x="1" y="11"/>
                      <a:pt x="1" y="11"/>
                      <a:pt x="1" y="11"/>
                    </a:cubicBezTo>
                    <a:cubicBezTo>
                      <a:pt x="2" y="11"/>
                      <a:pt x="2" y="11"/>
                      <a:pt x="2" y="11"/>
                    </a:cubicBezTo>
                    <a:cubicBezTo>
                      <a:pt x="3" y="11"/>
                      <a:pt x="3" y="11"/>
                      <a:pt x="3" y="11"/>
                    </a:cubicBezTo>
                    <a:cubicBezTo>
                      <a:pt x="3" y="11"/>
                      <a:pt x="3" y="11"/>
                      <a:pt x="3" y="11"/>
                    </a:cubicBezTo>
                    <a:cubicBezTo>
                      <a:pt x="3" y="11"/>
                      <a:pt x="3" y="11"/>
                      <a:pt x="3" y="11"/>
                    </a:cubicBezTo>
                    <a:cubicBezTo>
                      <a:pt x="3" y="12"/>
                      <a:pt x="3" y="12"/>
                      <a:pt x="3" y="13"/>
                    </a:cubicBezTo>
                    <a:cubicBezTo>
                      <a:pt x="4" y="13"/>
                      <a:pt x="5" y="13"/>
                      <a:pt x="5" y="13"/>
                    </a:cubicBezTo>
                    <a:cubicBezTo>
                      <a:pt x="6" y="14"/>
                      <a:pt x="6" y="14"/>
                      <a:pt x="6" y="14"/>
                    </a:cubicBezTo>
                    <a:cubicBezTo>
                      <a:pt x="7" y="14"/>
                      <a:pt x="7" y="14"/>
                      <a:pt x="7" y="14"/>
                    </a:cubicBezTo>
                    <a:cubicBezTo>
                      <a:pt x="8" y="14"/>
                      <a:pt x="9" y="13"/>
                      <a:pt x="9" y="13"/>
                    </a:cubicBezTo>
                    <a:cubicBezTo>
                      <a:pt x="10" y="13"/>
                      <a:pt x="10" y="13"/>
                      <a:pt x="10" y="13"/>
                    </a:cubicBezTo>
                    <a:cubicBezTo>
                      <a:pt x="10" y="12"/>
                      <a:pt x="10" y="12"/>
                      <a:pt x="10" y="12"/>
                    </a:cubicBezTo>
                    <a:cubicBezTo>
                      <a:pt x="11" y="12"/>
                      <a:pt x="11" y="12"/>
                      <a:pt x="11" y="12"/>
                    </a:cubicBezTo>
                    <a:cubicBezTo>
                      <a:pt x="12" y="12"/>
                      <a:pt x="12" y="12"/>
                      <a:pt x="12" y="12"/>
                    </a:cubicBezTo>
                    <a:cubicBezTo>
                      <a:pt x="13" y="11"/>
                      <a:pt x="14" y="9"/>
                      <a:pt x="13" y="8"/>
                    </a:cubicBezTo>
                    <a:cubicBezTo>
                      <a:pt x="13" y="7"/>
                      <a:pt x="13" y="7"/>
                      <a:pt x="13" y="7"/>
                    </a:cubicBezTo>
                    <a:cubicBezTo>
                      <a:pt x="12" y="6"/>
                      <a:pt x="12" y="6"/>
                      <a:pt x="12" y="5"/>
                    </a:cubicBezTo>
                    <a:cubicBezTo>
                      <a:pt x="12" y="5"/>
                      <a:pt x="12" y="5"/>
                      <a:pt x="12" y="5"/>
                    </a:cubicBezTo>
                    <a:cubicBezTo>
                      <a:pt x="12" y="5"/>
                      <a:pt x="12" y="5"/>
                      <a:pt x="12" y="5"/>
                    </a:cubicBezTo>
                    <a:cubicBezTo>
                      <a:pt x="13" y="5"/>
                      <a:pt x="13" y="5"/>
                      <a:pt x="13" y="4"/>
                    </a:cubicBezTo>
                    <a:cubicBezTo>
                      <a:pt x="13" y="2"/>
                      <a:pt x="13" y="2"/>
                      <a:pt x="13" y="2"/>
                    </a:cubicBezTo>
                    <a:cubicBezTo>
                      <a:pt x="13" y="2"/>
                      <a:pt x="13" y="2"/>
                      <a:pt x="13" y="2"/>
                    </a:cubicBezTo>
                    <a:cubicBezTo>
                      <a:pt x="12" y="2"/>
                      <a:pt x="12" y="2"/>
                      <a:pt x="12" y="2"/>
                    </a:cubicBezTo>
                    <a:cubicBezTo>
                      <a:pt x="12" y="1"/>
                      <a:pt x="12" y="1"/>
                      <a:pt x="12" y="1"/>
                    </a:cubicBezTo>
                    <a:cubicBezTo>
                      <a:pt x="11" y="1"/>
                      <a:pt x="11" y="1"/>
                      <a:pt x="11" y="1"/>
                    </a:cubicBezTo>
                    <a:cubicBezTo>
                      <a:pt x="10" y="0"/>
                      <a:pt x="9" y="0"/>
                      <a:pt x="8" y="0"/>
                    </a:cubicBezTo>
                    <a:cubicBezTo>
                      <a:pt x="8" y="0"/>
                      <a:pt x="8" y="0"/>
                      <a:pt x="8" y="0"/>
                    </a:cubicBezTo>
                    <a:cubicBezTo>
                      <a:pt x="7" y="0"/>
                      <a:pt x="7" y="0"/>
                      <a:pt x="7" y="0"/>
                    </a:cubicBezTo>
                    <a:cubicBezTo>
                      <a:pt x="7" y="0"/>
                      <a:pt x="7" y="0"/>
                      <a:pt x="7" y="0"/>
                    </a:cubicBezTo>
                    <a:cubicBezTo>
                      <a:pt x="7" y="0"/>
                      <a:pt x="7" y="0"/>
                      <a:pt x="7" y="0"/>
                    </a:cubicBezTo>
                  </a:path>
                </a:pathLst>
              </a:custGeom>
              <a:grpFill/>
              <a:ln w="12700">
                <a:solidFill>
                  <a:sysClr val="window" lastClr="FFFFFF">
                    <a:lumMod val="65000"/>
                  </a:sysClr>
                </a:solidFill>
                <a:round/>
              </a:ln>
            </p:spPr>
            <p:txBody>
              <a:bodyPr vert="horz" wrap="square" lIns="91440" tIns="45720" rIns="91440" bIns="45720" numCol="1" anchor="t" anchorCtr="0" compatLnSpc="1"/>
              <a:lstStyle/>
              <a:p>
                <a:endParaRPr lang="zh-CN" altLang="en-US">
                  <a:solidFill>
                    <a:prstClr val="black"/>
                  </a:solidFill>
                </a:endParaRPr>
              </a:p>
            </p:txBody>
          </p:sp>
          <p:sp>
            <p:nvSpPr>
              <p:cNvPr id="259" name="Freeform 38"/>
              <p:cNvSpPr/>
              <p:nvPr/>
            </p:nvSpPr>
            <p:spPr bwMode="auto">
              <a:xfrm>
                <a:off x="3959" y="1847"/>
                <a:ext cx="22" cy="19"/>
              </a:xfrm>
              <a:custGeom>
                <a:avLst/>
                <a:gdLst>
                  <a:gd name="T0" fmla="*/ 4 w 9"/>
                  <a:gd name="T1" fmla="*/ 0 h 8"/>
                  <a:gd name="T2" fmla="*/ 0 w 9"/>
                  <a:gd name="T3" fmla="*/ 1 h 8"/>
                  <a:gd name="T4" fmla="*/ 0 w 9"/>
                  <a:gd name="T5" fmla="*/ 2 h 8"/>
                  <a:gd name="T6" fmla="*/ 1 w 9"/>
                  <a:gd name="T7" fmla="*/ 3 h 8"/>
                  <a:gd name="T8" fmla="*/ 2 w 9"/>
                  <a:gd name="T9" fmla="*/ 4 h 8"/>
                  <a:gd name="T10" fmla="*/ 3 w 9"/>
                  <a:gd name="T11" fmla="*/ 5 h 8"/>
                  <a:gd name="T12" fmla="*/ 3 w 9"/>
                  <a:gd name="T13" fmla="*/ 6 h 8"/>
                  <a:gd name="T14" fmla="*/ 4 w 9"/>
                  <a:gd name="T15" fmla="*/ 6 h 8"/>
                  <a:gd name="T16" fmla="*/ 4 w 9"/>
                  <a:gd name="T17" fmla="*/ 6 h 8"/>
                  <a:gd name="T18" fmla="*/ 4 w 9"/>
                  <a:gd name="T19" fmla="*/ 7 h 8"/>
                  <a:gd name="T20" fmla="*/ 4 w 9"/>
                  <a:gd name="T21" fmla="*/ 7 h 8"/>
                  <a:gd name="T22" fmla="*/ 6 w 9"/>
                  <a:gd name="T23" fmla="*/ 7 h 8"/>
                  <a:gd name="T24" fmla="*/ 6 w 9"/>
                  <a:gd name="T25" fmla="*/ 8 h 8"/>
                  <a:gd name="T26" fmla="*/ 9 w 9"/>
                  <a:gd name="T27" fmla="*/ 6 h 8"/>
                  <a:gd name="T28" fmla="*/ 9 w 9"/>
                  <a:gd name="T29" fmla="*/ 3 h 8"/>
                  <a:gd name="T30" fmla="*/ 9 w 9"/>
                  <a:gd name="T31" fmla="*/ 2 h 8"/>
                  <a:gd name="T32" fmla="*/ 9 w 9"/>
                  <a:gd name="T33" fmla="*/ 1 h 8"/>
                  <a:gd name="T34" fmla="*/ 8 w 9"/>
                  <a:gd name="T35" fmla="*/ 1 h 8"/>
                  <a:gd name="T36" fmla="*/ 7 w 9"/>
                  <a:gd name="T37" fmla="*/ 1 h 8"/>
                  <a:gd name="T38" fmla="*/ 7 w 9"/>
                  <a:gd name="T39" fmla="*/ 1 h 8"/>
                  <a:gd name="T40" fmla="*/ 7 w 9"/>
                  <a:gd name="T41" fmla="*/ 1 h 8"/>
                  <a:gd name="T42" fmla="*/ 8 w 9"/>
                  <a:gd name="T43" fmla="*/ 0 h 8"/>
                  <a:gd name="T44" fmla="*/ 7 w 9"/>
                  <a:gd name="T45" fmla="*/ 0 h 8"/>
                  <a:gd name="T46" fmla="*/ 5 w 9"/>
                  <a:gd name="T47" fmla="*/ 0 h 8"/>
                  <a:gd name="T48" fmla="*/ 4 w 9"/>
                  <a:gd name="T4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 h="8">
                    <a:moveTo>
                      <a:pt x="4" y="0"/>
                    </a:moveTo>
                    <a:cubicBezTo>
                      <a:pt x="3" y="0"/>
                      <a:pt x="1" y="0"/>
                      <a:pt x="0" y="1"/>
                    </a:cubicBezTo>
                    <a:cubicBezTo>
                      <a:pt x="0" y="1"/>
                      <a:pt x="0" y="2"/>
                      <a:pt x="0" y="2"/>
                    </a:cubicBezTo>
                    <a:cubicBezTo>
                      <a:pt x="0" y="3"/>
                      <a:pt x="0" y="3"/>
                      <a:pt x="1" y="3"/>
                    </a:cubicBezTo>
                    <a:cubicBezTo>
                      <a:pt x="2" y="4"/>
                      <a:pt x="2" y="4"/>
                      <a:pt x="2" y="4"/>
                    </a:cubicBezTo>
                    <a:cubicBezTo>
                      <a:pt x="2" y="4"/>
                      <a:pt x="3" y="5"/>
                      <a:pt x="3" y="5"/>
                    </a:cubicBezTo>
                    <a:cubicBezTo>
                      <a:pt x="3" y="6"/>
                      <a:pt x="3" y="6"/>
                      <a:pt x="3" y="6"/>
                    </a:cubicBezTo>
                    <a:cubicBezTo>
                      <a:pt x="4" y="6"/>
                      <a:pt x="4" y="6"/>
                      <a:pt x="4" y="6"/>
                    </a:cubicBezTo>
                    <a:cubicBezTo>
                      <a:pt x="4" y="6"/>
                      <a:pt x="4" y="6"/>
                      <a:pt x="4" y="6"/>
                    </a:cubicBezTo>
                    <a:cubicBezTo>
                      <a:pt x="4" y="6"/>
                      <a:pt x="4" y="6"/>
                      <a:pt x="4" y="7"/>
                    </a:cubicBezTo>
                    <a:cubicBezTo>
                      <a:pt x="4" y="7"/>
                      <a:pt x="4" y="7"/>
                      <a:pt x="4" y="7"/>
                    </a:cubicBezTo>
                    <a:cubicBezTo>
                      <a:pt x="6" y="7"/>
                      <a:pt x="6" y="7"/>
                      <a:pt x="6" y="7"/>
                    </a:cubicBezTo>
                    <a:cubicBezTo>
                      <a:pt x="6" y="8"/>
                      <a:pt x="6" y="8"/>
                      <a:pt x="6" y="8"/>
                    </a:cubicBezTo>
                    <a:cubicBezTo>
                      <a:pt x="7" y="8"/>
                      <a:pt x="8" y="7"/>
                      <a:pt x="9" y="6"/>
                    </a:cubicBezTo>
                    <a:cubicBezTo>
                      <a:pt x="9" y="5"/>
                      <a:pt x="9" y="4"/>
                      <a:pt x="9" y="3"/>
                    </a:cubicBezTo>
                    <a:cubicBezTo>
                      <a:pt x="9" y="2"/>
                      <a:pt x="9" y="2"/>
                      <a:pt x="9" y="2"/>
                    </a:cubicBezTo>
                    <a:cubicBezTo>
                      <a:pt x="9" y="1"/>
                      <a:pt x="9" y="1"/>
                      <a:pt x="9" y="1"/>
                    </a:cubicBezTo>
                    <a:cubicBezTo>
                      <a:pt x="8" y="1"/>
                      <a:pt x="8" y="1"/>
                      <a:pt x="8" y="1"/>
                    </a:cubicBezTo>
                    <a:cubicBezTo>
                      <a:pt x="8" y="1"/>
                      <a:pt x="8" y="1"/>
                      <a:pt x="7" y="1"/>
                    </a:cubicBezTo>
                    <a:cubicBezTo>
                      <a:pt x="7" y="1"/>
                      <a:pt x="7" y="1"/>
                      <a:pt x="7" y="1"/>
                    </a:cubicBezTo>
                    <a:cubicBezTo>
                      <a:pt x="7" y="1"/>
                      <a:pt x="7" y="1"/>
                      <a:pt x="7" y="1"/>
                    </a:cubicBezTo>
                    <a:cubicBezTo>
                      <a:pt x="8" y="0"/>
                      <a:pt x="8" y="0"/>
                      <a:pt x="8" y="0"/>
                    </a:cubicBezTo>
                    <a:cubicBezTo>
                      <a:pt x="7" y="0"/>
                      <a:pt x="7" y="0"/>
                      <a:pt x="7" y="0"/>
                    </a:cubicBezTo>
                    <a:cubicBezTo>
                      <a:pt x="6" y="0"/>
                      <a:pt x="6" y="0"/>
                      <a:pt x="5" y="0"/>
                    </a:cubicBezTo>
                    <a:cubicBezTo>
                      <a:pt x="5" y="0"/>
                      <a:pt x="4" y="0"/>
                      <a:pt x="4" y="0"/>
                    </a:cubicBezTo>
                  </a:path>
                </a:pathLst>
              </a:custGeom>
              <a:grpFill/>
              <a:ln w="12700">
                <a:solidFill>
                  <a:sysClr val="window" lastClr="FFFFFF">
                    <a:lumMod val="65000"/>
                  </a:sysClr>
                </a:solidFill>
                <a:round/>
              </a:ln>
            </p:spPr>
            <p:txBody>
              <a:bodyPr vert="horz" wrap="square" lIns="91440" tIns="45720" rIns="91440" bIns="45720" numCol="1" anchor="t" anchorCtr="0" compatLnSpc="1"/>
              <a:lstStyle/>
              <a:p>
                <a:endParaRPr lang="zh-CN" altLang="en-US">
                  <a:solidFill>
                    <a:prstClr val="black"/>
                  </a:solidFill>
                </a:endParaRPr>
              </a:p>
            </p:txBody>
          </p:sp>
          <p:sp>
            <p:nvSpPr>
              <p:cNvPr id="260" name="Freeform 39"/>
              <p:cNvSpPr/>
              <p:nvPr/>
            </p:nvSpPr>
            <p:spPr bwMode="auto">
              <a:xfrm>
                <a:off x="3959" y="1864"/>
                <a:ext cx="22" cy="14"/>
              </a:xfrm>
              <a:custGeom>
                <a:avLst/>
                <a:gdLst>
                  <a:gd name="T0" fmla="*/ 6 w 9"/>
                  <a:gd name="T1" fmla="*/ 0 h 6"/>
                  <a:gd name="T2" fmla="*/ 4 w 9"/>
                  <a:gd name="T3" fmla="*/ 0 h 6"/>
                  <a:gd name="T4" fmla="*/ 1 w 9"/>
                  <a:gd name="T5" fmla="*/ 0 h 6"/>
                  <a:gd name="T6" fmla="*/ 0 w 9"/>
                  <a:gd name="T7" fmla="*/ 1 h 6"/>
                  <a:gd name="T8" fmla="*/ 0 w 9"/>
                  <a:gd name="T9" fmla="*/ 2 h 6"/>
                  <a:gd name="T10" fmla="*/ 0 w 9"/>
                  <a:gd name="T11" fmla="*/ 2 h 6"/>
                  <a:gd name="T12" fmla="*/ 0 w 9"/>
                  <a:gd name="T13" fmla="*/ 5 h 6"/>
                  <a:gd name="T14" fmla="*/ 3 w 9"/>
                  <a:gd name="T15" fmla="*/ 5 h 6"/>
                  <a:gd name="T16" fmla="*/ 3 w 9"/>
                  <a:gd name="T17" fmla="*/ 6 h 6"/>
                  <a:gd name="T18" fmla="*/ 8 w 9"/>
                  <a:gd name="T19" fmla="*/ 6 h 6"/>
                  <a:gd name="T20" fmla="*/ 8 w 9"/>
                  <a:gd name="T21" fmla="*/ 6 h 6"/>
                  <a:gd name="T22" fmla="*/ 9 w 9"/>
                  <a:gd name="T23" fmla="*/ 6 h 6"/>
                  <a:gd name="T24" fmla="*/ 9 w 9"/>
                  <a:gd name="T25" fmla="*/ 5 h 6"/>
                  <a:gd name="T26" fmla="*/ 9 w 9"/>
                  <a:gd name="T27" fmla="*/ 5 h 6"/>
                  <a:gd name="T28" fmla="*/ 9 w 9"/>
                  <a:gd name="T29" fmla="*/ 3 h 6"/>
                  <a:gd name="T30" fmla="*/ 7 w 9"/>
                  <a:gd name="T31" fmla="*/ 2 h 6"/>
                  <a:gd name="T32" fmla="*/ 7 w 9"/>
                  <a:gd name="T33" fmla="*/ 2 h 6"/>
                  <a:gd name="T34" fmla="*/ 7 w 9"/>
                  <a:gd name="T35" fmla="*/ 2 h 6"/>
                  <a:gd name="T36" fmla="*/ 6 w 9"/>
                  <a:gd name="T37" fmla="*/ 2 h 6"/>
                  <a:gd name="T38" fmla="*/ 6 w 9"/>
                  <a:gd name="T39" fmla="*/ 1 h 6"/>
                  <a:gd name="T40" fmla="*/ 6 w 9"/>
                  <a:gd name="T41" fmla="*/ 1 h 6"/>
                  <a:gd name="T42" fmla="*/ 6 w 9"/>
                  <a:gd name="T4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6">
                    <a:moveTo>
                      <a:pt x="6" y="0"/>
                    </a:moveTo>
                    <a:cubicBezTo>
                      <a:pt x="4" y="0"/>
                      <a:pt x="4" y="0"/>
                      <a:pt x="4" y="0"/>
                    </a:cubicBezTo>
                    <a:cubicBezTo>
                      <a:pt x="1" y="0"/>
                      <a:pt x="1" y="0"/>
                      <a:pt x="1" y="0"/>
                    </a:cubicBezTo>
                    <a:cubicBezTo>
                      <a:pt x="1" y="0"/>
                      <a:pt x="0" y="0"/>
                      <a:pt x="0" y="1"/>
                    </a:cubicBezTo>
                    <a:cubicBezTo>
                      <a:pt x="0" y="1"/>
                      <a:pt x="0" y="1"/>
                      <a:pt x="0" y="2"/>
                    </a:cubicBezTo>
                    <a:cubicBezTo>
                      <a:pt x="0" y="2"/>
                      <a:pt x="0" y="2"/>
                      <a:pt x="0" y="2"/>
                    </a:cubicBezTo>
                    <a:cubicBezTo>
                      <a:pt x="0" y="5"/>
                      <a:pt x="0" y="5"/>
                      <a:pt x="0" y="5"/>
                    </a:cubicBezTo>
                    <a:cubicBezTo>
                      <a:pt x="3" y="5"/>
                      <a:pt x="3" y="5"/>
                      <a:pt x="3" y="5"/>
                    </a:cubicBezTo>
                    <a:cubicBezTo>
                      <a:pt x="3" y="6"/>
                      <a:pt x="3" y="6"/>
                      <a:pt x="3" y="6"/>
                    </a:cubicBezTo>
                    <a:cubicBezTo>
                      <a:pt x="8" y="6"/>
                      <a:pt x="8" y="6"/>
                      <a:pt x="8" y="6"/>
                    </a:cubicBezTo>
                    <a:cubicBezTo>
                      <a:pt x="8" y="6"/>
                      <a:pt x="8" y="6"/>
                      <a:pt x="8" y="6"/>
                    </a:cubicBezTo>
                    <a:cubicBezTo>
                      <a:pt x="8" y="6"/>
                      <a:pt x="9" y="6"/>
                      <a:pt x="9" y="6"/>
                    </a:cubicBezTo>
                    <a:cubicBezTo>
                      <a:pt x="9" y="6"/>
                      <a:pt x="9" y="5"/>
                      <a:pt x="9" y="5"/>
                    </a:cubicBezTo>
                    <a:cubicBezTo>
                      <a:pt x="9" y="5"/>
                      <a:pt x="9" y="5"/>
                      <a:pt x="9" y="5"/>
                    </a:cubicBezTo>
                    <a:cubicBezTo>
                      <a:pt x="9" y="4"/>
                      <a:pt x="9" y="4"/>
                      <a:pt x="9" y="3"/>
                    </a:cubicBezTo>
                    <a:cubicBezTo>
                      <a:pt x="9" y="2"/>
                      <a:pt x="8" y="2"/>
                      <a:pt x="7" y="2"/>
                    </a:cubicBezTo>
                    <a:cubicBezTo>
                      <a:pt x="7" y="2"/>
                      <a:pt x="7" y="2"/>
                      <a:pt x="7" y="2"/>
                    </a:cubicBezTo>
                    <a:cubicBezTo>
                      <a:pt x="7" y="2"/>
                      <a:pt x="7" y="2"/>
                      <a:pt x="7" y="2"/>
                    </a:cubicBezTo>
                    <a:cubicBezTo>
                      <a:pt x="6" y="2"/>
                      <a:pt x="6" y="2"/>
                      <a:pt x="6" y="2"/>
                    </a:cubicBezTo>
                    <a:cubicBezTo>
                      <a:pt x="6" y="1"/>
                      <a:pt x="6" y="1"/>
                      <a:pt x="6" y="1"/>
                    </a:cubicBezTo>
                    <a:cubicBezTo>
                      <a:pt x="6" y="1"/>
                      <a:pt x="6" y="1"/>
                      <a:pt x="6" y="1"/>
                    </a:cubicBezTo>
                    <a:cubicBezTo>
                      <a:pt x="6" y="0"/>
                      <a:pt x="6" y="0"/>
                      <a:pt x="6" y="0"/>
                    </a:cubicBezTo>
                  </a:path>
                </a:pathLst>
              </a:custGeom>
              <a:grpFill/>
              <a:ln w="12700">
                <a:solidFill>
                  <a:sysClr val="window" lastClr="FFFFFF">
                    <a:lumMod val="65000"/>
                  </a:sysClr>
                </a:solidFill>
                <a:round/>
              </a:ln>
            </p:spPr>
            <p:txBody>
              <a:bodyPr vert="horz" wrap="square" lIns="91440" tIns="45720" rIns="91440" bIns="45720" numCol="1" anchor="t" anchorCtr="0" compatLnSpc="1"/>
              <a:lstStyle/>
              <a:p>
                <a:endParaRPr lang="zh-CN" altLang="en-US">
                  <a:solidFill>
                    <a:prstClr val="black"/>
                  </a:solidFill>
                </a:endParaRPr>
              </a:p>
            </p:txBody>
          </p:sp>
          <p:sp>
            <p:nvSpPr>
              <p:cNvPr id="261" name="Freeform 40"/>
              <p:cNvSpPr/>
              <p:nvPr/>
            </p:nvSpPr>
            <p:spPr bwMode="auto">
              <a:xfrm>
                <a:off x="3764" y="1809"/>
                <a:ext cx="81" cy="57"/>
              </a:xfrm>
              <a:custGeom>
                <a:avLst/>
                <a:gdLst>
                  <a:gd name="T0" fmla="*/ 14 w 34"/>
                  <a:gd name="T1" fmla="*/ 1 h 24"/>
                  <a:gd name="T2" fmla="*/ 2 w 34"/>
                  <a:gd name="T3" fmla="*/ 2 h 24"/>
                  <a:gd name="T4" fmla="*/ 2 w 34"/>
                  <a:gd name="T5" fmla="*/ 5 h 24"/>
                  <a:gd name="T6" fmla="*/ 4 w 34"/>
                  <a:gd name="T7" fmla="*/ 6 h 24"/>
                  <a:gd name="T8" fmla="*/ 4 w 34"/>
                  <a:gd name="T9" fmla="*/ 9 h 24"/>
                  <a:gd name="T10" fmla="*/ 4 w 34"/>
                  <a:gd name="T11" fmla="*/ 12 h 24"/>
                  <a:gd name="T12" fmla="*/ 3 w 34"/>
                  <a:gd name="T13" fmla="*/ 13 h 24"/>
                  <a:gd name="T14" fmla="*/ 0 w 34"/>
                  <a:gd name="T15" fmla="*/ 15 h 24"/>
                  <a:gd name="T16" fmla="*/ 0 w 34"/>
                  <a:gd name="T17" fmla="*/ 18 h 24"/>
                  <a:gd name="T18" fmla="*/ 2 w 34"/>
                  <a:gd name="T19" fmla="*/ 20 h 24"/>
                  <a:gd name="T20" fmla="*/ 5 w 34"/>
                  <a:gd name="T21" fmla="*/ 24 h 24"/>
                  <a:gd name="T22" fmla="*/ 11 w 34"/>
                  <a:gd name="T23" fmla="*/ 24 h 24"/>
                  <a:gd name="T24" fmla="*/ 13 w 34"/>
                  <a:gd name="T25" fmla="*/ 22 h 24"/>
                  <a:gd name="T26" fmla="*/ 14 w 34"/>
                  <a:gd name="T27" fmla="*/ 19 h 24"/>
                  <a:gd name="T28" fmla="*/ 15 w 34"/>
                  <a:gd name="T29" fmla="*/ 18 h 24"/>
                  <a:gd name="T30" fmla="*/ 16 w 34"/>
                  <a:gd name="T31" fmla="*/ 18 h 24"/>
                  <a:gd name="T32" fmla="*/ 17 w 34"/>
                  <a:gd name="T33" fmla="*/ 18 h 24"/>
                  <a:gd name="T34" fmla="*/ 21 w 34"/>
                  <a:gd name="T35" fmla="*/ 17 h 24"/>
                  <a:gd name="T36" fmla="*/ 21 w 34"/>
                  <a:gd name="T37" fmla="*/ 16 h 24"/>
                  <a:gd name="T38" fmla="*/ 22 w 34"/>
                  <a:gd name="T39" fmla="*/ 16 h 24"/>
                  <a:gd name="T40" fmla="*/ 25 w 34"/>
                  <a:gd name="T41" fmla="*/ 14 h 24"/>
                  <a:gd name="T42" fmla="*/ 28 w 34"/>
                  <a:gd name="T43" fmla="*/ 14 h 24"/>
                  <a:gd name="T44" fmla="*/ 29 w 34"/>
                  <a:gd name="T45" fmla="*/ 12 h 24"/>
                  <a:gd name="T46" fmla="*/ 29 w 34"/>
                  <a:gd name="T47" fmla="*/ 12 h 24"/>
                  <a:gd name="T48" fmla="*/ 31 w 34"/>
                  <a:gd name="T49" fmla="*/ 11 h 24"/>
                  <a:gd name="T50" fmla="*/ 31 w 34"/>
                  <a:gd name="T51" fmla="*/ 9 h 24"/>
                  <a:gd name="T52" fmla="*/ 31 w 34"/>
                  <a:gd name="T53" fmla="*/ 7 h 24"/>
                  <a:gd name="T54" fmla="*/ 33 w 34"/>
                  <a:gd name="T55" fmla="*/ 5 h 24"/>
                  <a:gd name="T56" fmla="*/ 34 w 34"/>
                  <a:gd name="T57" fmla="*/ 3 h 24"/>
                  <a:gd name="T58" fmla="*/ 34 w 34"/>
                  <a:gd name="T59" fmla="*/ 2 h 24"/>
                  <a:gd name="T60" fmla="*/ 32 w 34"/>
                  <a:gd name="T61" fmla="*/ 0 h 24"/>
                  <a:gd name="T62" fmla="*/ 27 w 34"/>
                  <a:gd name="T6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24">
                    <a:moveTo>
                      <a:pt x="27" y="0"/>
                    </a:moveTo>
                    <a:cubicBezTo>
                      <a:pt x="23" y="0"/>
                      <a:pt x="18" y="0"/>
                      <a:pt x="14" y="1"/>
                    </a:cubicBezTo>
                    <a:cubicBezTo>
                      <a:pt x="10" y="1"/>
                      <a:pt x="6" y="2"/>
                      <a:pt x="3" y="2"/>
                    </a:cubicBezTo>
                    <a:cubicBezTo>
                      <a:pt x="2" y="2"/>
                      <a:pt x="2" y="2"/>
                      <a:pt x="2" y="2"/>
                    </a:cubicBezTo>
                    <a:cubicBezTo>
                      <a:pt x="2" y="4"/>
                      <a:pt x="2" y="4"/>
                      <a:pt x="2" y="4"/>
                    </a:cubicBezTo>
                    <a:cubicBezTo>
                      <a:pt x="2" y="4"/>
                      <a:pt x="2" y="5"/>
                      <a:pt x="2" y="5"/>
                    </a:cubicBezTo>
                    <a:cubicBezTo>
                      <a:pt x="3" y="5"/>
                      <a:pt x="3" y="5"/>
                      <a:pt x="3" y="5"/>
                    </a:cubicBezTo>
                    <a:cubicBezTo>
                      <a:pt x="3" y="5"/>
                      <a:pt x="3" y="5"/>
                      <a:pt x="4" y="6"/>
                    </a:cubicBezTo>
                    <a:cubicBezTo>
                      <a:pt x="4" y="6"/>
                      <a:pt x="4" y="7"/>
                      <a:pt x="4" y="8"/>
                    </a:cubicBezTo>
                    <a:cubicBezTo>
                      <a:pt x="4" y="9"/>
                      <a:pt x="4" y="9"/>
                      <a:pt x="4" y="9"/>
                    </a:cubicBezTo>
                    <a:cubicBezTo>
                      <a:pt x="5" y="10"/>
                      <a:pt x="5" y="11"/>
                      <a:pt x="4" y="12"/>
                    </a:cubicBezTo>
                    <a:cubicBezTo>
                      <a:pt x="4" y="12"/>
                      <a:pt x="4" y="12"/>
                      <a:pt x="4" y="12"/>
                    </a:cubicBezTo>
                    <a:cubicBezTo>
                      <a:pt x="4" y="12"/>
                      <a:pt x="3" y="12"/>
                      <a:pt x="3" y="12"/>
                    </a:cubicBezTo>
                    <a:cubicBezTo>
                      <a:pt x="3" y="13"/>
                      <a:pt x="3" y="13"/>
                      <a:pt x="3" y="13"/>
                    </a:cubicBezTo>
                    <a:cubicBezTo>
                      <a:pt x="2" y="14"/>
                      <a:pt x="2" y="14"/>
                      <a:pt x="1" y="15"/>
                    </a:cubicBezTo>
                    <a:cubicBezTo>
                      <a:pt x="0" y="15"/>
                      <a:pt x="0" y="15"/>
                      <a:pt x="0" y="15"/>
                    </a:cubicBezTo>
                    <a:cubicBezTo>
                      <a:pt x="0" y="18"/>
                      <a:pt x="0" y="18"/>
                      <a:pt x="0" y="18"/>
                    </a:cubicBezTo>
                    <a:cubicBezTo>
                      <a:pt x="0" y="18"/>
                      <a:pt x="0" y="18"/>
                      <a:pt x="0" y="18"/>
                    </a:cubicBezTo>
                    <a:cubicBezTo>
                      <a:pt x="0" y="18"/>
                      <a:pt x="0" y="19"/>
                      <a:pt x="1" y="19"/>
                    </a:cubicBezTo>
                    <a:cubicBezTo>
                      <a:pt x="2" y="20"/>
                      <a:pt x="2" y="20"/>
                      <a:pt x="2" y="20"/>
                    </a:cubicBezTo>
                    <a:cubicBezTo>
                      <a:pt x="3" y="21"/>
                      <a:pt x="4" y="22"/>
                      <a:pt x="5" y="23"/>
                    </a:cubicBezTo>
                    <a:cubicBezTo>
                      <a:pt x="5" y="24"/>
                      <a:pt x="5" y="24"/>
                      <a:pt x="5" y="24"/>
                    </a:cubicBezTo>
                    <a:cubicBezTo>
                      <a:pt x="10" y="24"/>
                      <a:pt x="10" y="24"/>
                      <a:pt x="10" y="24"/>
                    </a:cubicBezTo>
                    <a:cubicBezTo>
                      <a:pt x="11" y="24"/>
                      <a:pt x="11" y="24"/>
                      <a:pt x="11" y="24"/>
                    </a:cubicBezTo>
                    <a:cubicBezTo>
                      <a:pt x="11" y="24"/>
                      <a:pt x="11" y="24"/>
                      <a:pt x="11" y="24"/>
                    </a:cubicBezTo>
                    <a:cubicBezTo>
                      <a:pt x="13" y="24"/>
                      <a:pt x="13" y="23"/>
                      <a:pt x="13" y="22"/>
                    </a:cubicBezTo>
                    <a:cubicBezTo>
                      <a:pt x="13" y="22"/>
                      <a:pt x="14" y="21"/>
                      <a:pt x="14" y="21"/>
                    </a:cubicBezTo>
                    <a:cubicBezTo>
                      <a:pt x="14" y="20"/>
                      <a:pt x="14" y="20"/>
                      <a:pt x="14" y="19"/>
                    </a:cubicBezTo>
                    <a:cubicBezTo>
                      <a:pt x="14" y="19"/>
                      <a:pt x="14" y="19"/>
                      <a:pt x="14" y="19"/>
                    </a:cubicBezTo>
                    <a:cubicBezTo>
                      <a:pt x="15" y="19"/>
                      <a:pt x="15" y="19"/>
                      <a:pt x="15" y="18"/>
                    </a:cubicBezTo>
                    <a:cubicBezTo>
                      <a:pt x="15" y="18"/>
                      <a:pt x="15" y="18"/>
                      <a:pt x="15" y="18"/>
                    </a:cubicBezTo>
                    <a:cubicBezTo>
                      <a:pt x="15" y="18"/>
                      <a:pt x="15" y="18"/>
                      <a:pt x="16" y="18"/>
                    </a:cubicBezTo>
                    <a:cubicBezTo>
                      <a:pt x="16" y="18"/>
                      <a:pt x="16" y="18"/>
                      <a:pt x="16" y="18"/>
                    </a:cubicBezTo>
                    <a:cubicBezTo>
                      <a:pt x="17" y="18"/>
                      <a:pt x="17" y="18"/>
                      <a:pt x="17" y="18"/>
                    </a:cubicBezTo>
                    <a:cubicBezTo>
                      <a:pt x="19" y="18"/>
                      <a:pt x="19" y="18"/>
                      <a:pt x="19" y="18"/>
                    </a:cubicBezTo>
                    <a:cubicBezTo>
                      <a:pt x="20" y="18"/>
                      <a:pt x="21" y="18"/>
                      <a:pt x="21" y="17"/>
                    </a:cubicBezTo>
                    <a:cubicBezTo>
                      <a:pt x="21" y="16"/>
                      <a:pt x="21" y="16"/>
                      <a:pt x="21" y="16"/>
                    </a:cubicBezTo>
                    <a:cubicBezTo>
                      <a:pt x="21" y="16"/>
                      <a:pt x="21" y="16"/>
                      <a:pt x="21" y="16"/>
                    </a:cubicBezTo>
                    <a:cubicBezTo>
                      <a:pt x="21" y="16"/>
                      <a:pt x="22" y="16"/>
                      <a:pt x="22" y="16"/>
                    </a:cubicBezTo>
                    <a:cubicBezTo>
                      <a:pt x="22" y="16"/>
                      <a:pt x="22" y="16"/>
                      <a:pt x="22" y="16"/>
                    </a:cubicBezTo>
                    <a:cubicBezTo>
                      <a:pt x="23" y="16"/>
                      <a:pt x="23" y="16"/>
                      <a:pt x="24" y="15"/>
                    </a:cubicBezTo>
                    <a:cubicBezTo>
                      <a:pt x="24" y="15"/>
                      <a:pt x="25" y="14"/>
                      <a:pt x="25" y="14"/>
                    </a:cubicBezTo>
                    <a:cubicBezTo>
                      <a:pt x="25" y="14"/>
                      <a:pt x="26" y="14"/>
                      <a:pt x="26" y="14"/>
                    </a:cubicBezTo>
                    <a:cubicBezTo>
                      <a:pt x="28" y="14"/>
                      <a:pt x="28" y="14"/>
                      <a:pt x="28" y="14"/>
                    </a:cubicBezTo>
                    <a:cubicBezTo>
                      <a:pt x="28" y="14"/>
                      <a:pt x="28" y="14"/>
                      <a:pt x="28" y="14"/>
                    </a:cubicBezTo>
                    <a:cubicBezTo>
                      <a:pt x="29" y="14"/>
                      <a:pt x="29" y="13"/>
                      <a:pt x="29" y="12"/>
                    </a:cubicBezTo>
                    <a:cubicBezTo>
                      <a:pt x="29" y="12"/>
                      <a:pt x="29" y="12"/>
                      <a:pt x="29" y="12"/>
                    </a:cubicBezTo>
                    <a:cubicBezTo>
                      <a:pt x="29" y="12"/>
                      <a:pt x="29" y="12"/>
                      <a:pt x="29" y="12"/>
                    </a:cubicBezTo>
                    <a:cubicBezTo>
                      <a:pt x="30" y="12"/>
                      <a:pt x="30" y="12"/>
                      <a:pt x="30" y="12"/>
                    </a:cubicBezTo>
                    <a:cubicBezTo>
                      <a:pt x="30" y="12"/>
                      <a:pt x="31" y="12"/>
                      <a:pt x="31" y="11"/>
                    </a:cubicBezTo>
                    <a:cubicBezTo>
                      <a:pt x="32" y="11"/>
                      <a:pt x="32" y="10"/>
                      <a:pt x="31" y="10"/>
                    </a:cubicBezTo>
                    <a:cubicBezTo>
                      <a:pt x="31" y="9"/>
                      <a:pt x="31" y="9"/>
                      <a:pt x="31" y="9"/>
                    </a:cubicBezTo>
                    <a:cubicBezTo>
                      <a:pt x="31" y="9"/>
                      <a:pt x="31" y="9"/>
                      <a:pt x="31" y="9"/>
                    </a:cubicBezTo>
                    <a:cubicBezTo>
                      <a:pt x="31" y="8"/>
                      <a:pt x="31" y="7"/>
                      <a:pt x="31" y="7"/>
                    </a:cubicBezTo>
                    <a:cubicBezTo>
                      <a:pt x="31" y="6"/>
                      <a:pt x="31" y="6"/>
                      <a:pt x="32" y="5"/>
                    </a:cubicBezTo>
                    <a:cubicBezTo>
                      <a:pt x="33" y="5"/>
                      <a:pt x="33" y="5"/>
                      <a:pt x="33" y="5"/>
                    </a:cubicBezTo>
                    <a:cubicBezTo>
                      <a:pt x="34" y="5"/>
                      <a:pt x="34" y="3"/>
                      <a:pt x="34" y="3"/>
                    </a:cubicBezTo>
                    <a:cubicBezTo>
                      <a:pt x="34" y="3"/>
                      <a:pt x="34" y="3"/>
                      <a:pt x="34" y="3"/>
                    </a:cubicBezTo>
                    <a:cubicBezTo>
                      <a:pt x="34" y="2"/>
                      <a:pt x="34" y="2"/>
                      <a:pt x="34" y="2"/>
                    </a:cubicBezTo>
                    <a:cubicBezTo>
                      <a:pt x="34" y="2"/>
                      <a:pt x="34" y="2"/>
                      <a:pt x="34" y="2"/>
                    </a:cubicBezTo>
                    <a:cubicBezTo>
                      <a:pt x="34" y="1"/>
                      <a:pt x="34" y="1"/>
                      <a:pt x="33" y="1"/>
                    </a:cubicBezTo>
                    <a:cubicBezTo>
                      <a:pt x="33" y="0"/>
                      <a:pt x="33" y="0"/>
                      <a:pt x="32" y="0"/>
                    </a:cubicBezTo>
                    <a:cubicBezTo>
                      <a:pt x="32" y="0"/>
                      <a:pt x="31" y="0"/>
                      <a:pt x="31" y="0"/>
                    </a:cubicBezTo>
                    <a:cubicBezTo>
                      <a:pt x="29" y="0"/>
                      <a:pt x="28" y="0"/>
                      <a:pt x="27" y="0"/>
                    </a:cubicBezTo>
                  </a:path>
                </a:pathLst>
              </a:custGeom>
              <a:grpFill/>
              <a:ln w="12700">
                <a:solidFill>
                  <a:sysClr val="window" lastClr="FFFFFF">
                    <a:lumMod val="65000"/>
                  </a:sysClr>
                </a:solidFill>
                <a:round/>
              </a:ln>
            </p:spPr>
            <p:txBody>
              <a:bodyPr vert="horz" wrap="square" lIns="91440" tIns="45720" rIns="91440" bIns="45720" numCol="1" anchor="t" anchorCtr="0" compatLnSpc="1"/>
              <a:lstStyle/>
              <a:p>
                <a:endParaRPr lang="zh-CN" altLang="en-US">
                  <a:solidFill>
                    <a:prstClr val="black"/>
                  </a:solidFill>
                </a:endParaRPr>
              </a:p>
            </p:txBody>
          </p:sp>
          <p:sp>
            <p:nvSpPr>
              <p:cNvPr id="262" name="Freeform 41"/>
              <p:cNvSpPr>
                <a:spLocks noEditPoints="1"/>
              </p:cNvSpPr>
              <p:nvPr/>
            </p:nvSpPr>
            <p:spPr bwMode="auto">
              <a:xfrm>
                <a:off x="3902" y="1838"/>
                <a:ext cx="301" cy="585"/>
              </a:xfrm>
              <a:custGeom>
                <a:avLst/>
                <a:gdLst>
                  <a:gd name="T0" fmla="*/ 51 w 126"/>
                  <a:gd name="T1" fmla="*/ 38 h 245"/>
                  <a:gd name="T2" fmla="*/ 34 w 126"/>
                  <a:gd name="T3" fmla="*/ 3 h 245"/>
                  <a:gd name="T4" fmla="*/ 35 w 126"/>
                  <a:gd name="T5" fmla="*/ 9 h 245"/>
                  <a:gd name="T6" fmla="*/ 34 w 126"/>
                  <a:gd name="T7" fmla="*/ 18 h 245"/>
                  <a:gd name="T8" fmla="*/ 22 w 126"/>
                  <a:gd name="T9" fmla="*/ 26 h 245"/>
                  <a:gd name="T10" fmla="*/ 39 w 126"/>
                  <a:gd name="T11" fmla="*/ 42 h 245"/>
                  <a:gd name="T12" fmla="*/ 48 w 126"/>
                  <a:gd name="T13" fmla="*/ 45 h 245"/>
                  <a:gd name="T14" fmla="*/ 59 w 126"/>
                  <a:gd name="T15" fmla="*/ 54 h 245"/>
                  <a:gd name="T16" fmla="*/ 58 w 126"/>
                  <a:gd name="T17" fmla="*/ 43 h 245"/>
                  <a:gd name="T18" fmla="*/ 65 w 126"/>
                  <a:gd name="T19" fmla="*/ 49 h 245"/>
                  <a:gd name="T20" fmla="*/ 67 w 126"/>
                  <a:gd name="T21" fmla="*/ 34 h 245"/>
                  <a:gd name="T22" fmla="*/ 74 w 126"/>
                  <a:gd name="T23" fmla="*/ 44 h 245"/>
                  <a:gd name="T24" fmla="*/ 78 w 126"/>
                  <a:gd name="T25" fmla="*/ 55 h 245"/>
                  <a:gd name="T26" fmla="*/ 85 w 126"/>
                  <a:gd name="T27" fmla="*/ 56 h 245"/>
                  <a:gd name="T28" fmla="*/ 90 w 126"/>
                  <a:gd name="T29" fmla="*/ 63 h 245"/>
                  <a:gd name="T30" fmla="*/ 80 w 126"/>
                  <a:gd name="T31" fmla="*/ 65 h 245"/>
                  <a:gd name="T32" fmla="*/ 71 w 126"/>
                  <a:gd name="T33" fmla="*/ 66 h 245"/>
                  <a:gd name="T34" fmla="*/ 64 w 126"/>
                  <a:gd name="T35" fmla="*/ 63 h 245"/>
                  <a:gd name="T36" fmla="*/ 56 w 126"/>
                  <a:gd name="T37" fmla="*/ 58 h 245"/>
                  <a:gd name="T38" fmla="*/ 48 w 126"/>
                  <a:gd name="T39" fmla="*/ 53 h 245"/>
                  <a:gd name="T40" fmla="*/ 32 w 126"/>
                  <a:gd name="T41" fmla="*/ 54 h 245"/>
                  <a:gd name="T42" fmla="*/ 24 w 126"/>
                  <a:gd name="T43" fmla="*/ 58 h 245"/>
                  <a:gd name="T44" fmla="*/ 14 w 126"/>
                  <a:gd name="T45" fmla="*/ 72 h 245"/>
                  <a:gd name="T46" fmla="*/ 6 w 126"/>
                  <a:gd name="T47" fmla="*/ 80 h 245"/>
                  <a:gd name="T48" fmla="*/ 1 w 126"/>
                  <a:gd name="T49" fmla="*/ 96 h 245"/>
                  <a:gd name="T50" fmla="*/ 1 w 126"/>
                  <a:gd name="T51" fmla="*/ 109 h 245"/>
                  <a:gd name="T52" fmla="*/ 9 w 126"/>
                  <a:gd name="T53" fmla="*/ 120 h 245"/>
                  <a:gd name="T54" fmla="*/ 21 w 126"/>
                  <a:gd name="T55" fmla="*/ 132 h 245"/>
                  <a:gd name="T56" fmla="*/ 33 w 126"/>
                  <a:gd name="T57" fmla="*/ 138 h 245"/>
                  <a:gd name="T58" fmla="*/ 43 w 126"/>
                  <a:gd name="T59" fmla="*/ 139 h 245"/>
                  <a:gd name="T60" fmla="*/ 57 w 126"/>
                  <a:gd name="T61" fmla="*/ 135 h 245"/>
                  <a:gd name="T62" fmla="*/ 67 w 126"/>
                  <a:gd name="T63" fmla="*/ 140 h 245"/>
                  <a:gd name="T64" fmla="*/ 68 w 126"/>
                  <a:gd name="T65" fmla="*/ 153 h 245"/>
                  <a:gd name="T66" fmla="*/ 76 w 126"/>
                  <a:gd name="T67" fmla="*/ 168 h 245"/>
                  <a:gd name="T68" fmla="*/ 77 w 126"/>
                  <a:gd name="T69" fmla="*/ 181 h 245"/>
                  <a:gd name="T70" fmla="*/ 71 w 126"/>
                  <a:gd name="T71" fmla="*/ 194 h 245"/>
                  <a:gd name="T72" fmla="*/ 71 w 126"/>
                  <a:gd name="T73" fmla="*/ 214 h 245"/>
                  <a:gd name="T74" fmla="*/ 72 w 126"/>
                  <a:gd name="T75" fmla="*/ 234 h 245"/>
                  <a:gd name="T76" fmla="*/ 81 w 126"/>
                  <a:gd name="T77" fmla="*/ 242 h 245"/>
                  <a:gd name="T78" fmla="*/ 97 w 126"/>
                  <a:gd name="T79" fmla="*/ 232 h 245"/>
                  <a:gd name="T80" fmla="*/ 100 w 126"/>
                  <a:gd name="T81" fmla="*/ 221 h 245"/>
                  <a:gd name="T82" fmla="*/ 108 w 126"/>
                  <a:gd name="T83" fmla="*/ 206 h 245"/>
                  <a:gd name="T84" fmla="*/ 119 w 126"/>
                  <a:gd name="T85" fmla="*/ 181 h 245"/>
                  <a:gd name="T86" fmla="*/ 122 w 126"/>
                  <a:gd name="T87" fmla="*/ 158 h 245"/>
                  <a:gd name="T88" fmla="*/ 124 w 126"/>
                  <a:gd name="T89" fmla="*/ 142 h 245"/>
                  <a:gd name="T90" fmla="*/ 122 w 126"/>
                  <a:gd name="T91" fmla="*/ 116 h 245"/>
                  <a:gd name="T92" fmla="*/ 116 w 126"/>
                  <a:gd name="T93" fmla="*/ 107 h 245"/>
                  <a:gd name="T94" fmla="*/ 106 w 126"/>
                  <a:gd name="T95" fmla="*/ 90 h 245"/>
                  <a:gd name="T96" fmla="*/ 99 w 126"/>
                  <a:gd name="T97" fmla="*/ 76 h 245"/>
                  <a:gd name="T98" fmla="*/ 103 w 126"/>
                  <a:gd name="T99" fmla="*/ 82 h 245"/>
                  <a:gd name="T100" fmla="*/ 111 w 126"/>
                  <a:gd name="T101" fmla="*/ 95 h 245"/>
                  <a:gd name="T102" fmla="*/ 116 w 126"/>
                  <a:gd name="T103" fmla="*/ 105 h 245"/>
                  <a:gd name="T104" fmla="*/ 118 w 126"/>
                  <a:gd name="T105" fmla="*/ 84 h 245"/>
                  <a:gd name="T106" fmla="*/ 115 w 126"/>
                  <a:gd name="T107" fmla="*/ 77 h 245"/>
                  <a:gd name="T108" fmla="*/ 110 w 126"/>
                  <a:gd name="T109" fmla="*/ 69 h 245"/>
                  <a:gd name="T110" fmla="*/ 106 w 126"/>
                  <a:gd name="T111" fmla="*/ 62 h 245"/>
                  <a:gd name="T112" fmla="*/ 99 w 126"/>
                  <a:gd name="T113" fmla="*/ 52 h 245"/>
                  <a:gd name="T114" fmla="*/ 80 w 126"/>
                  <a:gd name="T115" fmla="*/ 31 h 245"/>
                  <a:gd name="T116" fmla="*/ 62 w 126"/>
                  <a:gd name="T117" fmla="*/ 17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6" h="245">
                    <a:moveTo>
                      <a:pt x="49" y="38"/>
                    </a:moveTo>
                    <a:cubicBezTo>
                      <a:pt x="49" y="38"/>
                      <a:pt x="49" y="38"/>
                      <a:pt x="49" y="38"/>
                    </a:cubicBezTo>
                    <a:cubicBezTo>
                      <a:pt x="49" y="37"/>
                      <a:pt x="49" y="37"/>
                      <a:pt x="49" y="37"/>
                    </a:cubicBezTo>
                    <a:cubicBezTo>
                      <a:pt x="48" y="37"/>
                      <a:pt x="48" y="37"/>
                      <a:pt x="48" y="37"/>
                    </a:cubicBezTo>
                    <a:cubicBezTo>
                      <a:pt x="47" y="37"/>
                      <a:pt x="46" y="36"/>
                      <a:pt x="46" y="35"/>
                    </a:cubicBezTo>
                    <a:cubicBezTo>
                      <a:pt x="46" y="34"/>
                      <a:pt x="46" y="34"/>
                      <a:pt x="46" y="34"/>
                    </a:cubicBezTo>
                    <a:cubicBezTo>
                      <a:pt x="46" y="34"/>
                      <a:pt x="46" y="34"/>
                      <a:pt x="46" y="34"/>
                    </a:cubicBezTo>
                    <a:cubicBezTo>
                      <a:pt x="47" y="34"/>
                      <a:pt x="47" y="35"/>
                      <a:pt x="47" y="35"/>
                    </a:cubicBezTo>
                    <a:cubicBezTo>
                      <a:pt x="47" y="35"/>
                      <a:pt x="47" y="35"/>
                      <a:pt x="47" y="35"/>
                    </a:cubicBezTo>
                    <a:cubicBezTo>
                      <a:pt x="47" y="36"/>
                      <a:pt x="47" y="36"/>
                      <a:pt x="47" y="36"/>
                    </a:cubicBezTo>
                    <a:cubicBezTo>
                      <a:pt x="48" y="36"/>
                      <a:pt x="48" y="36"/>
                      <a:pt x="48" y="36"/>
                    </a:cubicBezTo>
                    <a:cubicBezTo>
                      <a:pt x="48" y="36"/>
                      <a:pt x="48" y="36"/>
                      <a:pt x="49" y="37"/>
                    </a:cubicBezTo>
                    <a:cubicBezTo>
                      <a:pt x="50" y="37"/>
                      <a:pt x="50" y="37"/>
                      <a:pt x="50" y="37"/>
                    </a:cubicBezTo>
                    <a:cubicBezTo>
                      <a:pt x="50" y="37"/>
                      <a:pt x="50" y="37"/>
                      <a:pt x="51" y="38"/>
                    </a:cubicBezTo>
                    <a:cubicBezTo>
                      <a:pt x="51" y="38"/>
                      <a:pt x="52" y="38"/>
                      <a:pt x="52" y="38"/>
                    </a:cubicBezTo>
                    <a:cubicBezTo>
                      <a:pt x="52" y="39"/>
                      <a:pt x="52" y="39"/>
                      <a:pt x="52" y="39"/>
                    </a:cubicBezTo>
                    <a:cubicBezTo>
                      <a:pt x="53" y="39"/>
                      <a:pt x="53" y="39"/>
                      <a:pt x="53" y="39"/>
                    </a:cubicBezTo>
                    <a:cubicBezTo>
                      <a:pt x="53" y="40"/>
                      <a:pt x="53" y="40"/>
                      <a:pt x="53" y="40"/>
                    </a:cubicBezTo>
                    <a:cubicBezTo>
                      <a:pt x="52" y="40"/>
                      <a:pt x="52" y="40"/>
                      <a:pt x="52" y="40"/>
                    </a:cubicBezTo>
                    <a:cubicBezTo>
                      <a:pt x="52" y="40"/>
                      <a:pt x="52" y="40"/>
                      <a:pt x="52" y="40"/>
                    </a:cubicBezTo>
                    <a:cubicBezTo>
                      <a:pt x="52" y="38"/>
                      <a:pt x="52" y="38"/>
                      <a:pt x="52" y="38"/>
                    </a:cubicBezTo>
                    <a:cubicBezTo>
                      <a:pt x="51" y="38"/>
                      <a:pt x="51" y="38"/>
                      <a:pt x="51" y="38"/>
                    </a:cubicBezTo>
                    <a:cubicBezTo>
                      <a:pt x="50" y="38"/>
                      <a:pt x="50" y="38"/>
                      <a:pt x="50" y="38"/>
                    </a:cubicBezTo>
                    <a:cubicBezTo>
                      <a:pt x="50" y="38"/>
                      <a:pt x="50" y="38"/>
                      <a:pt x="50" y="38"/>
                    </a:cubicBezTo>
                    <a:cubicBezTo>
                      <a:pt x="49" y="38"/>
                      <a:pt x="49" y="38"/>
                      <a:pt x="49" y="38"/>
                    </a:cubicBezTo>
                    <a:cubicBezTo>
                      <a:pt x="49" y="38"/>
                      <a:pt x="49" y="38"/>
                      <a:pt x="49" y="38"/>
                    </a:cubicBezTo>
                    <a:moveTo>
                      <a:pt x="34" y="0"/>
                    </a:moveTo>
                    <a:cubicBezTo>
                      <a:pt x="34" y="3"/>
                      <a:pt x="34" y="3"/>
                      <a:pt x="34" y="3"/>
                    </a:cubicBezTo>
                    <a:cubicBezTo>
                      <a:pt x="34" y="4"/>
                      <a:pt x="34" y="4"/>
                      <a:pt x="35" y="4"/>
                    </a:cubicBezTo>
                    <a:cubicBezTo>
                      <a:pt x="35" y="4"/>
                      <a:pt x="35" y="4"/>
                      <a:pt x="35" y="4"/>
                    </a:cubicBezTo>
                    <a:cubicBezTo>
                      <a:pt x="35" y="5"/>
                      <a:pt x="35" y="5"/>
                      <a:pt x="35" y="5"/>
                    </a:cubicBezTo>
                    <a:cubicBezTo>
                      <a:pt x="35" y="5"/>
                      <a:pt x="35" y="5"/>
                      <a:pt x="35" y="5"/>
                    </a:cubicBezTo>
                    <a:cubicBezTo>
                      <a:pt x="35" y="6"/>
                      <a:pt x="35" y="6"/>
                      <a:pt x="35" y="6"/>
                    </a:cubicBezTo>
                    <a:cubicBezTo>
                      <a:pt x="35" y="6"/>
                      <a:pt x="35" y="6"/>
                      <a:pt x="35" y="6"/>
                    </a:cubicBezTo>
                    <a:cubicBezTo>
                      <a:pt x="35" y="6"/>
                      <a:pt x="35" y="6"/>
                      <a:pt x="36" y="7"/>
                    </a:cubicBezTo>
                    <a:cubicBezTo>
                      <a:pt x="36" y="7"/>
                      <a:pt x="36" y="7"/>
                      <a:pt x="36" y="7"/>
                    </a:cubicBezTo>
                    <a:cubicBezTo>
                      <a:pt x="37" y="7"/>
                      <a:pt x="37" y="7"/>
                      <a:pt x="37" y="7"/>
                    </a:cubicBezTo>
                    <a:cubicBezTo>
                      <a:pt x="37" y="9"/>
                      <a:pt x="37" y="9"/>
                      <a:pt x="37" y="9"/>
                    </a:cubicBezTo>
                    <a:cubicBezTo>
                      <a:pt x="37" y="9"/>
                      <a:pt x="37" y="9"/>
                      <a:pt x="37" y="9"/>
                    </a:cubicBezTo>
                    <a:cubicBezTo>
                      <a:pt x="37" y="10"/>
                      <a:pt x="37" y="10"/>
                      <a:pt x="37" y="10"/>
                    </a:cubicBezTo>
                    <a:cubicBezTo>
                      <a:pt x="37" y="10"/>
                      <a:pt x="37" y="10"/>
                      <a:pt x="37" y="10"/>
                    </a:cubicBezTo>
                    <a:cubicBezTo>
                      <a:pt x="35" y="9"/>
                      <a:pt x="35" y="9"/>
                      <a:pt x="35" y="9"/>
                    </a:cubicBezTo>
                    <a:cubicBezTo>
                      <a:pt x="35" y="12"/>
                      <a:pt x="35" y="12"/>
                      <a:pt x="35" y="12"/>
                    </a:cubicBezTo>
                    <a:cubicBezTo>
                      <a:pt x="35" y="12"/>
                      <a:pt x="35" y="12"/>
                      <a:pt x="35" y="12"/>
                    </a:cubicBezTo>
                    <a:cubicBezTo>
                      <a:pt x="35" y="13"/>
                      <a:pt x="35" y="14"/>
                      <a:pt x="36" y="14"/>
                    </a:cubicBezTo>
                    <a:cubicBezTo>
                      <a:pt x="37" y="15"/>
                      <a:pt x="37" y="15"/>
                      <a:pt x="38" y="15"/>
                    </a:cubicBezTo>
                    <a:cubicBezTo>
                      <a:pt x="38" y="16"/>
                      <a:pt x="38" y="16"/>
                      <a:pt x="38" y="16"/>
                    </a:cubicBezTo>
                    <a:cubicBezTo>
                      <a:pt x="38" y="16"/>
                      <a:pt x="38" y="17"/>
                      <a:pt x="39" y="17"/>
                    </a:cubicBezTo>
                    <a:cubicBezTo>
                      <a:pt x="40" y="18"/>
                      <a:pt x="40" y="18"/>
                      <a:pt x="40" y="18"/>
                    </a:cubicBezTo>
                    <a:cubicBezTo>
                      <a:pt x="40" y="18"/>
                      <a:pt x="40" y="18"/>
                      <a:pt x="40" y="18"/>
                    </a:cubicBezTo>
                    <a:cubicBezTo>
                      <a:pt x="39" y="18"/>
                      <a:pt x="39" y="18"/>
                      <a:pt x="39" y="18"/>
                    </a:cubicBezTo>
                    <a:cubicBezTo>
                      <a:pt x="39" y="19"/>
                      <a:pt x="39" y="19"/>
                      <a:pt x="39" y="19"/>
                    </a:cubicBezTo>
                    <a:cubicBezTo>
                      <a:pt x="38" y="18"/>
                      <a:pt x="38" y="18"/>
                      <a:pt x="38" y="18"/>
                    </a:cubicBezTo>
                    <a:cubicBezTo>
                      <a:pt x="35" y="18"/>
                      <a:pt x="35" y="18"/>
                      <a:pt x="35" y="18"/>
                    </a:cubicBezTo>
                    <a:cubicBezTo>
                      <a:pt x="34" y="18"/>
                      <a:pt x="34" y="18"/>
                      <a:pt x="34" y="18"/>
                    </a:cubicBezTo>
                    <a:cubicBezTo>
                      <a:pt x="34" y="18"/>
                      <a:pt x="34" y="18"/>
                      <a:pt x="34" y="18"/>
                    </a:cubicBezTo>
                    <a:cubicBezTo>
                      <a:pt x="33" y="18"/>
                      <a:pt x="33" y="19"/>
                      <a:pt x="32" y="19"/>
                    </a:cubicBezTo>
                    <a:cubicBezTo>
                      <a:pt x="32" y="20"/>
                      <a:pt x="32" y="20"/>
                      <a:pt x="32" y="20"/>
                    </a:cubicBezTo>
                    <a:cubicBezTo>
                      <a:pt x="32" y="20"/>
                      <a:pt x="32" y="20"/>
                      <a:pt x="32" y="20"/>
                    </a:cubicBezTo>
                    <a:cubicBezTo>
                      <a:pt x="32" y="20"/>
                      <a:pt x="32" y="20"/>
                      <a:pt x="32" y="20"/>
                    </a:cubicBezTo>
                    <a:cubicBezTo>
                      <a:pt x="31" y="20"/>
                      <a:pt x="31" y="20"/>
                      <a:pt x="31" y="20"/>
                    </a:cubicBezTo>
                    <a:cubicBezTo>
                      <a:pt x="29" y="20"/>
                      <a:pt x="29" y="20"/>
                      <a:pt x="29" y="20"/>
                    </a:cubicBezTo>
                    <a:cubicBezTo>
                      <a:pt x="28" y="20"/>
                      <a:pt x="28" y="20"/>
                      <a:pt x="28" y="21"/>
                    </a:cubicBezTo>
                    <a:cubicBezTo>
                      <a:pt x="28" y="21"/>
                      <a:pt x="28" y="21"/>
                      <a:pt x="28" y="21"/>
                    </a:cubicBezTo>
                    <a:cubicBezTo>
                      <a:pt x="27" y="21"/>
                      <a:pt x="27" y="21"/>
                      <a:pt x="27" y="21"/>
                    </a:cubicBezTo>
                    <a:cubicBezTo>
                      <a:pt x="27" y="21"/>
                      <a:pt x="27" y="21"/>
                      <a:pt x="27" y="21"/>
                    </a:cubicBezTo>
                    <a:cubicBezTo>
                      <a:pt x="26" y="21"/>
                      <a:pt x="25" y="21"/>
                      <a:pt x="24" y="22"/>
                    </a:cubicBezTo>
                    <a:cubicBezTo>
                      <a:pt x="24" y="23"/>
                      <a:pt x="23" y="23"/>
                      <a:pt x="23" y="24"/>
                    </a:cubicBezTo>
                    <a:cubicBezTo>
                      <a:pt x="22" y="25"/>
                      <a:pt x="22" y="25"/>
                      <a:pt x="22" y="25"/>
                    </a:cubicBezTo>
                    <a:cubicBezTo>
                      <a:pt x="22" y="25"/>
                      <a:pt x="22" y="26"/>
                      <a:pt x="22" y="26"/>
                    </a:cubicBezTo>
                    <a:cubicBezTo>
                      <a:pt x="21" y="26"/>
                      <a:pt x="21" y="27"/>
                      <a:pt x="20" y="27"/>
                    </a:cubicBezTo>
                    <a:cubicBezTo>
                      <a:pt x="19" y="27"/>
                      <a:pt x="19" y="27"/>
                      <a:pt x="19" y="27"/>
                    </a:cubicBezTo>
                    <a:cubicBezTo>
                      <a:pt x="20" y="28"/>
                      <a:pt x="20" y="28"/>
                      <a:pt x="20" y="28"/>
                    </a:cubicBezTo>
                    <a:cubicBezTo>
                      <a:pt x="21" y="31"/>
                      <a:pt x="23" y="33"/>
                      <a:pt x="25" y="34"/>
                    </a:cubicBezTo>
                    <a:cubicBezTo>
                      <a:pt x="25" y="35"/>
                      <a:pt x="26" y="36"/>
                      <a:pt x="27" y="36"/>
                    </a:cubicBezTo>
                    <a:cubicBezTo>
                      <a:pt x="29" y="39"/>
                      <a:pt x="31" y="42"/>
                      <a:pt x="31" y="45"/>
                    </a:cubicBezTo>
                    <a:cubicBezTo>
                      <a:pt x="31" y="46"/>
                      <a:pt x="31" y="46"/>
                      <a:pt x="31" y="46"/>
                    </a:cubicBezTo>
                    <a:cubicBezTo>
                      <a:pt x="32" y="46"/>
                      <a:pt x="32" y="46"/>
                      <a:pt x="32" y="46"/>
                    </a:cubicBezTo>
                    <a:cubicBezTo>
                      <a:pt x="34" y="46"/>
                      <a:pt x="34" y="44"/>
                      <a:pt x="34" y="43"/>
                    </a:cubicBezTo>
                    <a:cubicBezTo>
                      <a:pt x="34" y="42"/>
                      <a:pt x="34" y="42"/>
                      <a:pt x="34" y="42"/>
                    </a:cubicBezTo>
                    <a:cubicBezTo>
                      <a:pt x="35" y="42"/>
                      <a:pt x="35" y="42"/>
                      <a:pt x="35" y="42"/>
                    </a:cubicBezTo>
                    <a:cubicBezTo>
                      <a:pt x="35" y="42"/>
                      <a:pt x="35" y="42"/>
                      <a:pt x="35" y="42"/>
                    </a:cubicBezTo>
                    <a:cubicBezTo>
                      <a:pt x="38" y="42"/>
                      <a:pt x="38" y="42"/>
                      <a:pt x="38" y="42"/>
                    </a:cubicBezTo>
                    <a:cubicBezTo>
                      <a:pt x="39" y="42"/>
                      <a:pt x="39" y="42"/>
                      <a:pt x="39" y="42"/>
                    </a:cubicBezTo>
                    <a:cubicBezTo>
                      <a:pt x="39" y="42"/>
                      <a:pt x="39" y="42"/>
                      <a:pt x="39" y="42"/>
                    </a:cubicBezTo>
                    <a:cubicBezTo>
                      <a:pt x="39" y="42"/>
                      <a:pt x="40" y="42"/>
                      <a:pt x="40" y="41"/>
                    </a:cubicBezTo>
                    <a:cubicBezTo>
                      <a:pt x="40" y="41"/>
                      <a:pt x="41" y="40"/>
                      <a:pt x="41" y="40"/>
                    </a:cubicBezTo>
                    <a:cubicBezTo>
                      <a:pt x="41" y="40"/>
                      <a:pt x="41" y="40"/>
                      <a:pt x="41" y="40"/>
                    </a:cubicBezTo>
                    <a:cubicBezTo>
                      <a:pt x="42" y="40"/>
                      <a:pt x="42" y="40"/>
                      <a:pt x="42" y="41"/>
                    </a:cubicBezTo>
                    <a:cubicBezTo>
                      <a:pt x="43" y="41"/>
                      <a:pt x="43" y="41"/>
                      <a:pt x="43" y="41"/>
                    </a:cubicBezTo>
                    <a:cubicBezTo>
                      <a:pt x="43" y="41"/>
                      <a:pt x="43" y="42"/>
                      <a:pt x="44" y="42"/>
                    </a:cubicBezTo>
                    <a:cubicBezTo>
                      <a:pt x="44" y="42"/>
                      <a:pt x="44" y="42"/>
                      <a:pt x="44" y="42"/>
                    </a:cubicBezTo>
                    <a:cubicBezTo>
                      <a:pt x="44" y="42"/>
                      <a:pt x="44" y="42"/>
                      <a:pt x="44" y="42"/>
                    </a:cubicBezTo>
                    <a:cubicBezTo>
                      <a:pt x="45" y="42"/>
                      <a:pt x="45" y="42"/>
                      <a:pt x="46" y="42"/>
                    </a:cubicBezTo>
                    <a:cubicBezTo>
                      <a:pt x="46" y="42"/>
                      <a:pt x="46" y="43"/>
                      <a:pt x="46" y="43"/>
                    </a:cubicBezTo>
                    <a:cubicBezTo>
                      <a:pt x="47" y="44"/>
                      <a:pt x="47" y="44"/>
                      <a:pt x="47" y="44"/>
                    </a:cubicBezTo>
                    <a:cubicBezTo>
                      <a:pt x="47" y="44"/>
                      <a:pt x="47" y="45"/>
                      <a:pt x="48" y="45"/>
                    </a:cubicBezTo>
                    <a:cubicBezTo>
                      <a:pt x="48" y="45"/>
                      <a:pt x="48" y="45"/>
                      <a:pt x="48" y="45"/>
                    </a:cubicBezTo>
                    <a:cubicBezTo>
                      <a:pt x="50" y="45"/>
                      <a:pt x="50" y="45"/>
                      <a:pt x="50" y="45"/>
                    </a:cubicBezTo>
                    <a:cubicBezTo>
                      <a:pt x="50" y="45"/>
                      <a:pt x="50" y="45"/>
                      <a:pt x="50" y="45"/>
                    </a:cubicBezTo>
                    <a:cubicBezTo>
                      <a:pt x="49" y="46"/>
                      <a:pt x="49" y="46"/>
                      <a:pt x="49" y="46"/>
                    </a:cubicBezTo>
                    <a:cubicBezTo>
                      <a:pt x="51" y="46"/>
                      <a:pt x="51" y="46"/>
                      <a:pt x="51" y="46"/>
                    </a:cubicBezTo>
                    <a:cubicBezTo>
                      <a:pt x="52" y="46"/>
                      <a:pt x="52" y="46"/>
                      <a:pt x="53" y="47"/>
                    </a:cubicBezTo>
                    <a:cubicBezTo>
                      <a:pt x="54" y="47"/>
                      <a:pt x="54" y="48"/>
                      <a:pt x="54" y="48"/>
                    </a:cubicBezTo>
                    <a:cubicBezTo>
                      <a:pt x="54" y="53"/>
                      <a:pt x="54" y="53"/>
                      <a:pt x="54" y="53"/>
                    </a:cubicBezTo>
                    <a:cubicBezTo>
                      <a:pt x="55" y="53"/>
                      <a:pt x="55" y="53"/>
                      <a:pt x="55" y="53"/>
                    </a:cubicBezTo>
                    <a:cubicBezTo>
                      <a:pt x="55" y="53"/>
                      <a:pt x="55" y="53"/>
                      <a:pt x="55" y="53"/>
                    </a:cubicBezTo>
                    <a:cubicBezTo>
                      <a:pt x="55" y="53"/>
                      <a:pt x="55" y="53"/>
                      <a:pt x="55" y="53"/>
                    </a:cubicBezTo>
                    <a:cubicBezTo>
                      <a:pt x="55" y="53"/>
                      <a:pt x="55" y="53"/>
                      <a:pt x="55" y="53"/>
                    </a:cubicBezTo>
                    <a:cubicBezTo>
                      <a:pt x="55" y="55"/>
                      <a:pt x="55" y="55"/>
                      <a:pt x="55" y="55"/>
                    </a:cubicBezTo>
                    <a:cubicBezTo>
                      <a:pt x="59" y="55"/>
                      <a:pt x="59" y="55"/>
                      <a:pt x="59" y="55"/>
                    </a:cubicBezTo>
                    <a:cubicBezTo>
                      <a:pt x="59" y="54"/>
                      <a:pt x="59" y="54"/>
                      <a:pt x="59" y="54"/>
                    </a:cubicBezTo>
                    <a:cubicBezTo>
                      <a:pt x="59" y="53"/>
                      <a:pt x="59" y="53"/>
                      <a:pt x="59" y="53"/>
                    </a:cubicBezTo>
                    <a:cubicBezTo>
                      <a:pt x="59" y="53"/>
                      <a:pt x="59" y="53"/>
                      <a:pt x="59" y="53"/>
                    </a:cubicBezTo>
                    <a:cubicBezTo>
                      <a:pt x="60" y="52"/>
                      <a:pt x="60" y="52"/>
                      <a:pt x="60" y="51"/>
                    </a:cubicBezTo>
                    <a:cubicBezTo>
                      <a:pt x="60" y="51"/>
                      <a:pt x="60" y="51"/>
                      <a:pt x="60" y="51"/>
                    </a:cubicBezTo>
                    <a:cubicBezTo>
                      <a:pt x="60" y="45"/>
                      <a:pt x="60" y="45"/>
                      <a:pt x="60" y="45"/>
                    </a:cubicBezTo>
                    <a:cubicBezTo>
                      <a:pt x="60" y="44"/>
                      <a:pt x="59" y="44"/>
                      <a:pt x="59" y="44"/>
                    </a:cubicBezTo>
                    <a:cubicBezTo>
                      <a:pt x="59" y="44"/>
                      <a:pt x="59" y="44"/>
                      <a:pt x="59" y="44"/>
                    </a:cubicBezTo>
                    <a:cubicBezTo>
                      <a:pt x="58" y="43"/>
                      <a:pt x="57" y="43"/>
                      <a:pt x="56" y="42"/>
                    </a:cubicBezTo>
                    <a:cubicBezTo>
                      <a:pt x="57" y="42"/>
                      <a:pt x="57" y="42"/>
                      <a:pt x="57" y="42"/>
                    </a:cubicBezTo>
                    <a:cubicBezTo>
                      <a:pt x="57" y="42"/>
                      <a:pt x="57" y="42"/>
                      <a:pt x="57" y="42"/>
                    </a:cubicBezTo>
                    <a:cubicBezTo>
                      <a:pt x="58" y="42"/>
                      <a:pt x="58" y="42"/>
                      <a:pt x="58" y="42"/>
                    </a:cubicBezTo>
                    <a:cubicBezTo>
                      <a:pt x="58" y="42"/>
                      <a:pt x="58" y="42"/>
                      <a:pt x="58" y="42"/>
                    </a:cubicBezTo>
                    <a:cubicBezTo>
                      <a:pt x="58" y="42"/>
                      <a:pt x="58" y="42"/>
                      <a:pt x="58" y="42"/>
                    </a:cubicBezTo>
                    <a:cubicBezTo>
                      <a:pt x="58" y="43"/>
                      <a:pt x="58" y="43"/>
                      <a:pt x="58" y="43"/>
                    </a:cubicBezTo>
                    <a:cubicBezTo>
                      <a:pt x="59" y="43"/>
                      <a:pt x="59" y="43"/>
                      <a:pt x="59" y="43"/>
                    </a:cubicBezTo>
                    <a:cubicBezTo>
                      <a:pt x="60" y="43"/>
                      <a:pt x="60" y="43"/>
                      <a:pt x="60" y="43"/>
                    </a:cubicBezTo>
                    <a:cubicBezTo>
                      <a:pt x="60" y="43"/>
                      <a:pt x="60" y="43"/>
                      <a:pt x="60" y="43"/>
                    </a:cubicBezTo>
                    <a:cubicBezTo>
                      <a:pt x="61" y="43"/>
                      <a:pt x="61" y="43"/>
                      <a:pt x="61" y="43"/>
                    </a:cubicBezTo>
                    <a:cubicBezTo>
                      <a:pt x="61" y="43"/>
                      <a:pt x="61" y="43"/>
                      <a:pt x="61" y="43"/>
                    </a:cubicBezTo>
                    <a:cubicBezTo>
                      <a:pt x="61" y="43"/>
                      <a:pt x="61" y="43"/>
                      <a:pt x="61" y="43"/>
                    </a:cubicBezTo>
                    <a:cubicBezTo>
                      <a:pt x="61" y="44"/>
                      <a:pt x="61" y="44"/>
                      <a:pt x="61" y="44"/>
                    </a:cubicBezTo>
                    <a:cubicBezTo>
                      <a:pt x="61" y="45"/>
                      <a:pt x="62" y="46"/>
                      <a:pt x="62" y="46"/>
                    </a:cubicBezTo>
                    <a:cubicBezTo>
                      <a:pt x="63" y="47"/>
                      <a:pt x="63" y="47"/>
                      <a:pt x="63" y="47"/>
                    </a:cubicBezTo>
                    <a:cubicBezTo>
                      <a:pt x="63" y="47"/>
                      <a:pt x="63" y="47"/>
                      <a:pt x="63" y="47"/>
                    </a:cubicBezTo>
                    <a:cubicBezTo>
                      <a:pt x="63" y="47"/>
                      <a:pt x="63" y="47"/>
                      <a:pt x="63" y="47"/>
                    </a:cubicBezTo>
                    <a:cubicBezTo>
                      <a:pt x="64" y="48"/>
                      <a:pt x="64" y="48"/>
                      <a:pt x="64" y="48"/>
                    </a:cubicBezTo>
                    <a:cubicBezTo>
                      <a:pt x="65" y="48"/>
                      <a:pt x="65" y="48"/>
                      <a:pt x="65" y="49"/>
                    </a:cubicBezTo>
                    <a:cubicBezTo>
                      <a:pt x="65" y="49"/>
                      <a:pt x="65" y="49"/>
                      <a:pt x="65" y="49"/>
                    </a:cubicBezTo>
                    <a:cubicBezTo>
                      <a:pt x="65" y="49"/>
                      <a:pt x="65" y="49"/>
                      <a:pt x="65" y="49"/>
                    </a:cubicBezTo>
                    <a:cubicBezTo>
                      <a:pt x="66" y="50"/>
                      <a:pt x="66" y="50"/>
                      <a:pt x="67" y="50"/>
                    </a:cubicBezTo>
                    <a:cubicBezTo>
                      <a:pt x="67" y="50"/>
                      <a:pt x="67" y="50"/>
                      <a:pt x="67" y="50"/>
                    </a:cubicBezTo>
                    <a:cubicBezTo>
                      <a:pt x="67" y="50"/>
                      <a:pt x="68" y="50"/>
                      <a:pt x="69" y="49"/>
                    </a:cubicBezTo>
                    <a:cubicBezTo>
                      <a:pt x="69" y="49"/>
                      <a:pt x="69" y="49"/>
                      <a:pt x="69" y="48"/>
                    </a:cubicBezTo>
                    <a:cubicBezTo>
                      <a:pt x="69" y="48"/>
                      <a:pt x="69" y="48"/>
                      <a:pt x="69" y="48"/>
                    </a:cubicBezTo>
                    <a:cubicBezTo>
                      <a:pt x="70" y="47"/>
                      <a:pt x="70" y="46"/>
                      <a:pt x="70" y="44"/>
                    </a:cubicBezTo>
                    <a:cubicBezTo>
                      <a:pt x="70" y="42"/>
                      <a:pt x="69" y="40"/>
                      <a:pt x="67" y="38"/>
                    </a:cubicBezTo>
                    <a:cubicBezTo>
                      <a:pt x="67" y="38"/>
                      <a:pt x="67" y="38"/>
                      <a:pt x="67" y="38"/>
                    </a:cubicBezTo>
                    <a:cubicBezTo>
                      <a:pt x="67" y="37"/>
                      <a:pt x="66" y="37"/>
                      <a:pt x="66" y="36"/>
                    </a:cubicBezTo>
                    <a:cubicBezTo>
                      <a:pt x="66" y="36"/>
                      <a:pt x="66" y="36"/>
                      <a:pt x="66" y="36"/>
                    </a:cubicBezTo>
                    <a:cubicBezTo>
                      <a:pt x="66" y="36"/>
                      <a:pt x="66" y="35"/>
                      <a:pt x="66" y="35"/>
                    </a:cubicBezTo>
                    <a:cubicBezTo>
                      <a:pt x="67" y="34"/>
                      <a:pt x="67" y="34"/>
                      <a:pt x="67" y="34"/>
                    </a:cubicBezTo>
                    <a:cubicBezTo>
                      <a:pt x="67" y="34"/>
                      <a:pt x="67" y="34"/>
                      <a:pt x="67" y="34"/>
                    </a:cubicBezTo>
                    <a:cubicBezTo>
                      <a:pt x="68" y="34"/>
                      <a:pt x="69" y="35"/>
                      <a:pt x="70" y="35"/>
                    </a:cubicBezTo>
                    <a:cubicBezTo>
                      <a:pt x="71" y="36"/>
                      <a:pt x="71" y="36"/>
                      <a:pt x="72" y="36"/>
                    </a:cubicBezTo>
                    <a:cubicBezTo>
                      <a:pt x="73" y="37"/>
                      <a:pt x="73" y="37"/>
                      <a:pt x="73" y="37"/>
                    </a:cubicBezTo>
                    <a:cubicBezTo>
                      <a:pt x="73" y="37"/>
                      <a:pt x="74" y="37"/>
                      <a:pt x="74" y="37"/>
                    </a:cubicBezTo>
                    <a:cubicBezTo>
                      <a:pt x="74" y="37"/>
                      <a:pt x="74" y="37"/>
                      <a:pt x="74" y="37"/>
                    </a:cubicBezTo>
                    <a:cubicBezTo>
                      <a:pt x="74" y="38"/>
                      <a:pt x="74" y="39"/>
                      <a:pt x="75" y="39"/>
                    </a:cubicBezTo>
                    <a:cubicBezTo>
                      <a:pt x="76" y="39"/>
                      <a:pt x="76" y="39"/>
                      <a:pt x="76" y="39"/>
                    </a:cubicBezTo>
                    <a:cubicBezTo>
                      <a:pt x="76" y="40"/>
                      <a:pt x="77" y="40"/>
                      <a:pt x="78" y="41"/>
                    </a:cubicBezTo>
                    <a:cubicBezTo>
                      <a:pt x="78" y="42"/>
                      <a:pt x="78" y="42"/>
                      <a:pt x="78" y="42"/>
                    </a:cubicBezTo>
                    <a:cubicBezTo>
                      <a:pt x="78" y="42"/>
                      <a:pt x="78" y="42"/>
                      <a:pt x="79" y="43"/>
                    </a:cubicBezTo>
                    <a:cubicBezTo>
                      <a:pt x="76" y="43"/>
                      <a:pt x="76" y="43"/>
                      <a:pt x="76" y="43"/>
                    </a:cubicBezTo>
                    <a:cubicBezTo>
                      <a:pt x="75" y="43"/>
                      <a:pt x="74" y="43"/>
                      <a:pt x="74" y="44"/>
                    </a:cubicBezTo>
                    <a:cubicBezTo>
                      <a:pt x="74" y="44"/>
                      <a:pt x="74" y="44"/>
                      <a:pt x="74" y="44"/>
                    </a:cubicBezTo>
                    <a:cubicBezTo>
                      <a:pt x="74" y="44"/>
                      <a:pt x="74" y="44"/>
                      <a:pt x="74" y="44"/>
                    </a:cubicBezTo>
                    <a:cubicBezTo>
                      <a:pt x="74" y="44"/>
                      <a:pt x="74" y="44"/>
                      <a:pt x="74" y="44"/>
                    </a:cubicBezTo>
                    <a:cubicBezTo>
                      <a:pt x="74" y="44"/>
                      <a:pt x="74" y="44"/>
                      <a:pt x="74" y="44"/>
                    </a:cubicBezTo>
                    <a:cubicBezTo>
                      <a:pt x="73" y="44"/>
                      <a:pt x="73" y="44"/>
                      <a:pt x="73" y="44"/>
                    </a:cubicBezTo>
                    <a:cubicBezTo>
                      <a:pt x="73" y="45"/>
                      <a:pt x="73" y="45"/>
                      <a:pt x="73" y="45"/>
                    </a:cubicBezTo>
                    <a:cubicBezTo>
                      <a:pt x="73" y="46"/>
                      <a:pt x="73" y="48"/>
                      <a:pt x="74" y="49"/>
                    </a:cubicBezTo>
                    <a:cubicBezTo>
                      <a:pt x="74" y="49"/>
                      <a:pt x="74" y="49"/>
                      <a:pt x="74" y="49"/>
                    </a:cubicBezTo>
                    <a:cubicBezTo>
                      <a:pt x="74" y="50"/>
                      <a:pt x="74" y="50"/>
                      <a:pt x="75" y="50"/>
                    </a:cubicBezTo>
                    <a:cubicBezTo>
                      <a:pt x="76" y="50"/>
                      <a:pt x="76" y="50"/>
                      <a:pt x="76" y="50"/>
                    </a:cubicBezTo>
                    <a:cubicBezTo>
                      <a:pt x="76" y="51"/>
                      <a:pt x="76" y="51"/>
                      <a:pt x="76" y="51"/>
                    </a:cubicBezTo>
                    <a:cubicBezTo>
                      <a:pt x="76" y="51"/>
                      <a:pt x="76" y="53"/>
                      <a:pt x="77" y="53"/>
                    </a:cubicBezTo>
                    <a:cubicBezTo>
                      <a:pt x="78" y="53"/>
                      <a:pt x="78" y="53"/>
                      <a:pt x="78" y="53"/>
                    </a:cubicBezTo>
                    <a:cubicBezTo>
                      <a:pt x="78" y="53"/>
                      <a:pt x="78" y="53"/>
                      <a:pt x="78" y="53"/>
                    </a:cubicBezTo>
                    <a:cubicBezTo>
                      <a:pt x="78" y="53"/>
                      <a:pt x="78" y="53"/>
                      <a:pt x="78" y="53"/>
                    </a:cubicBezTo>
                    <a:cubicBezTo>
                      <a:pt x="78" y="55"/>
                      <a:pt x="78" y="55"/>
                      <a:pt x="78" y="55"/>
                    </a:cubicBezTo>
                    <a:cubicBezTo>
                      <a:pt x="79" y="55"/>
                      <a:pt x="79" y="55"/>
                      <a:pt x="79" y="55"/>
                    </a:cubicBezTo>
                    <a:cubicBezTo>
                      <a:pt x="80" y="55"/>
                      <a:pt x="80" y="55"/>
                      <a:pt x="81" y="55"/>
                    </a:cubicBezTo>
                    <a:cubicBezTo>
                      <a:pt x="81" y="56"/>
                      <a:pt x="82" y="56"/>
                      <a:pt x="83" y="56"/>
                    </a:cubicBezTo>
                    <a:cubicBezTo>
                      <a:pt x="84" y="56"/>
                      <a:pt x="84" y="56"/>
                      <a:pt x="84" y="56"/>
                    </a:cubicBezTo>
                    <a:cubicBezTo>
                      <a:pt x="85" y="56"/>
                      <a:pt x="85" y="56"/>
                      <a:pt x="85" y="56"/>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6" y="55"/>
                      <a:pt x="86" y="55"/>
                    </a:cubicBezTo>
                    <a:cubicBezTo>
                      <a:pt x="86" y="55"/>
                      <a:pt x="86" y="55"/>
                      <a:pt x="86" y="55"/>
                    </a:cubicBezTo>
                    <a:cubicBezTo>
                      <a:pt x="85" y="56"/>
                      <a:pt x="85" y="56"/>
                      <a:pt x="85" y="56"/>
                    </a:cubicBezTo>
                    <a:cubicBezTo>
                      <a:pt x="86" y="56"/>
                      <a:pt x="86" y="56"/>
                      <a:pt x="86" y="56"/>
                    </a:cubicBezTo>
                    <a:cubicBezTo>
                      <a:pt x="87" y="56"/>
                      <a:pt x="87" y="56"/>
                      <a:pt x="87" y="56"/>
                    </a:cubicBezTo>
                    <a:cubicBezTo>
                      <a:pt x="87" y="56"/>
                      <a:pt x="87" y="56"/>
                      <a:pt x="87" y="56"/>
                    </a:cubicBezTo>
                    <a:cubicBezTo>
                      <a:pt x="87" y="57"/>
                      <a:pt x="87" y="57"/>
                      <a:pt x="87" y="57"/>
                    </a:cubicBezTo>
                    <a:cubicBezTo>
                      <a:pt x="87" y="59"/>
                      <a:pt x="87" y="59"/>
                      <a:pt x="87" y="59"/>
                    </a:cubicBezTo>
                    <a:cubicBezTo>
                      <a:pt x="87" y="59"/>
                      <a:pt x="87" y="59"/>
                      <a:pt x="87" y="59"/>
                    </a:cubicBezTo>
                    <a:cubicBezTo>
                      <a:pt x="87" y="59"/>
                      <a:pt x="87" y="60"/>
                      <a:pt x="88" y="60"/>
                    </a:cubicBezTo>
                    <a:cubicBezTo>
                      <a:pt x="88" y="60"/>
                      <a:pt x="88" y="60"/>
                      <a:pt x="88" y="60"/>
                    </a:cubicBezTo>
                    <a:cubicBezTo>
                      <a:pt x="88" y="60"/>
                      <a:pt x="88" y="60"/>
                      <a:pt x="88" y="60"/>
                    </a:cubicBezTo>
                    <a:cubicBezTo>
                      <a:pt x="88" y="62"/>
                      <a:pt x="88" y="62"/>
                      <a:pt x="88" y="62"/>
                    </a:cubicBezTo>
                    <a:cubicBezTo>
                      <a:pt x="88" y="62"/>
                      <a:pt x="88" y="62"/>
                      <a:pt x="88" y="62"/>
                    </a:cubicBezTo>
                    <a:cubicBezTo>
                      <a:pt x="88" y="63"/>
                      <a:pt x="88" y="63"/>
                      <a:pt x="88" y="63"/>
                    </a:cubicBezTo>
                    <a:cubicBezTo>
                      <a:pt x="89" y="63"/>
                      <a:pt x="89" y="63"/>
                      <a:pt x="89" y="63"/>
                    </a:cubicBezTo>
                    <a:cubicBezTo>
                      <a:pt x="90" y="63"/>
                      <a:pt x="90" y="63"/>
                      <a:pt x="90" y="63"/>
                    </a:cubicBezTo>
                    <a:cubicBezTo>
                      <a:pt x="90" y="65"/>
                      <a:pt x="90" y="65"/>
                      <a:pt x="90" y="65"/>
                    </a:cubicBezTo>
                    <a:cubicBezTo>
                      <a:pt x="90" y="65"/>
                      <a:pt x="90" y="65"/>
                      <a:pt x="90" y="65"/>
                    </a:cubicBezTo>
                    <a:cubicBezTo>
                      <a:pt x="90" y="66"/>
                      <a:pt x="89" y="66"/>
                      <a:pt x="89" y="66"/>
                    </a:cubicBezTo>
                    <a:cubicBezTo>
                      <a:pt x="88" y="66"/>
                      <a:pt x="88" y="66"/>
                      <a:pt x="88" y="66"/>
                    </a:cubicBezTo>
                    <a:cubicBezTo>
                      <a:pt x="87" y="65"/>
                      <a:pt x="87" y="65"/>
                      <a:pt x="87" y="65"/>
                    </a:cubicBezTo>
                    <a:cubicBezTo>
                      <a:pt x="87" y="67"/>
                      <a:pt x="87" y="67"/>
                      <a:pt x="87" y="67"/>
                    </a:cubicBezTo>
                    <a:cubicBezTo>
                      <a:pt x="87" y="67"/>
                      <a:pt x="86" y="67"/>
                      <a:pt x="86" y="67"/>
                    </a:cubicBezTo>
                    <a:cubicBezTo>
                      <a:pt x="85" y="67"/>
                      <a:pt x="85" y="67"/>
                      <a:pt x="85" y="67"/>
                    </a:cubicBezTo>
                    <a:cubicBezTo>
                      <a:pt x="85" y="66"/>
                      <a:pt x="85" y="66"/>
                      <a:pt x="85" y="66"/>
                    </a:cubicBezTo>
                    <a:cubicBezTo>
                      <a:pt x="84" y="66"/>
                      <a:pt x="83" y="66"/>
                      <a:pt x="83" y="66"/>
                    </a:cubicBezTo>
                    <a:cubicBezTo>
                      <a:pt x="82" y="66"/>
                      <a:pt x="82" y="66"/>
                      <a:pt x="82" y="66"/>
                    </a:cubicBezTo>
                    <a:cubicBezTo>
                      <a:pt x="81" y="66"/>
                      <a:pt x="81" y="66"/>
                      <a:pt x="81" y="66"/>
                    </a:cubicBezTo>
                    <a:cubicBezTo>
                      <a:pt x="80" y="66"/>
                      <a:pt x="80" y="66"/>
                      <a:pt x="80" y="66"/>
                    </a:cubicBezTo>
                    <a:cubicBezTo>
                      <a:pt x="80" y="65"/>
                      <a:pt x="80" y="65"/>
                      <a:pt x="80" y="65"/>
                    </a:cubicBezTo>
                    <a:cubicBezTo>
                      <a:pt x="80" y="64"/>
                      <a:pt x="80" y="64"/>
                      <a:pt x="80" y="64"/>
                    </a:cubicBezTo>
                    <a:cubicBezTo>
                      <a:pt x="79" y="64"/>
                      <a:pt x="79" y="64"/>
                      <a:pt x="79" y="64"/>
                    </a:cubicBezTo>
                    <a:cubicBezTo>
                      <a:pt x="79" y="64"/>
                      <a:pt x="79" y="64"/>
                      <a:pt x="78" y="64"/>
                    </a:cubicBezTo>
                    <a:cubicBezTo>
                      <a:pt x="78" y="63"/>
                      <a:pt x="77" y="63"/>
                      <a:pt x="77" y="63"/>
                    </a:cubicBezTo>
                    <a:cubicBezTo>
                      <a:pt x="76" y="63"/>
                      <a:pt x="76" y="63"/>
                      <a:pt x="76" y="63"/>
                    </a:cubicBezTo>
                    <a:cubicBezTo>
                      <a:pt x="76" y="64"/>
                      <a:pt x="76" y="64"/>
                      <a:pt x="76" y="64"/>
                    </a:cubicBezTo>
                    <a:cubicBezTo>
                      <a:pt x="76" y="65"/>
                      <a:pt x="76" y="66"/>
                      <a:pt x="75" y="67"/>
                    </a:cubicBezTo>
                    <a:cubicBezTo>
                      <a:pt x="75" y="67"/>
                      <a:pt x="75" y="67"/>
                      <a:pt x="74" y="67"/>
                    </a:cubicBezTo>
                    <a:cubicBezTo>
                      <a:pt x="74" y="67"/>
                      <a:pt x="74" y="67"/>
                      <a:pt x="74" y="67"/>
                    </a:cubicBezTo>
                    <a:cubicBezTo>
                      <a:pt x="73" y="67"/>
                      <a:pt x="73" y="67"/>
                      <a:pt x="73" y="67"/>
                    </a:cubicBezTo>
                    <a:cubicBezTo>
                      <a:pt x="73" y="67"/>
                      <a:pt x="73" y="67"/>
                      <a:pt x="73" y="67"/>
                    </a:cubicBezTo>
                    <a:cubicBezTo>
                      <a:pt x="72" y="67"/>
                      <a:pt x="72" y="67"/>
                      <a:pt x="72" y="67"/>
                    </a:cubicBezTo>
                    <a:cubicBezTo>
                      <a:pt x="72" y="66"/>
                      <a:pt x="72" y="66"/>
                      <a:pt x="72" y="66"/>
                    </a:cubicBezTo>
                    <a:cubicBezTo>
                      <a:pt x="71" y="66"/>
                      <a:pt x="71" y="66"/>
                      <a:pt x="71" y="66"/>
                    </a:cubicBezTo>
                    <a:cubicBezTo>
                      <a:pt x="70" y="66"/>
                      <a:pt x="70" y="66"/>
                      <a:pt x="70" y="66"/>
                    </a:cubicBezTo>
                    <a:cubicBezTo>
                      <a:pt x="70" y="66"/>
                      <a:pt x="70" y="66"/>
                      <a:pt x="70" y="66"/>
                    </a:cubicBezTo>
                    <a:cubicBezTo>
                      <a:pt x="69" y="66"/>
                      <a:pt x="69" y="66"/>
                      <a:pt x="69" y="66"/>
                    </a:cubicBezTo>
                    <a:cubicBezTo>
                      <a:pt x="69" y="66"/>
                      <a:pt x="69" y="66"/>
                      <a:pt x="69" y="66"/>
                    </a:cubicBezTo>
                    <a:cubicBezTo>
                      <a:pt x="69" y="65"/>
                      <a:pt x="69" y="65"/>
                      <a:pt x="69" y="65"/>
                    </a:cubicBezTo>
                    <a:cubicBezTo>
                      <a:pt x="69" y="64"/>
                      <a:pt x="69" y="64"/>
                      <a:pt x="69" y="64"/>
                    </a:cubicBezTo>
                    <a:cubicBezTo>
                      <a:pt x="68" y="64"/>
                      <a:pt x="68" y="64"/>
                      <a:pt x="68" y="64"/>
                    </a:cubicBezTo>
                    <a:cubicBezTo>
                      <a:pt x="68" y="64"/>
                      <a:pt x="67" y="64"/>
                      <a:pt x="67" y="64"/>
                    </a:cubicBezTo>
                    <a:cubicBezTo>
                      <a:pt x="67" y="64"/>
                      <a:pt x="67" y="64"/>
                      <a:pt x="67" y="64"/>
                    </a:cubicBezTo>
                    <a:cubicBezTo>
                      <a:pt x="67" y="64"/>
                      <a:pt x="67" y="64"/>
                      <a:pt x="67" y="64"/>
                    </a:cubicBezTo>
                    <a:cubicBezTo>
                      <a:pt x="68" y="63"/>
                      <a:pt x="68" y="63"/>
                      <a:pt x="68" y="63"/>
                    </a:cubicBezTo>
                    <a:cubicBezTo>
                      <a:pt x="66" y="63"/>
                      <a:pt x="66" y="63"/>
                      <a:pt x="66" y="63"/>
                    </a:cubicBezTo>
                    <a:cubicBezTo>
                      <a:pt x="66" y="63"/>
                      <a:pt x="66" y="63"/>
                      <a:pt x="66" y="63"/>
                    </a:cubicBezTo>
                    <a:cubicBezTo>
                      <a:pt x="65" y="63"/>
                      <a:pt x="65" y="63"/>
                      <a:pt x="64" y="63"/>
                    </a:cubicBezTo>
                    <a:cubicBezTo>
                      <a:pt x="63" y="63"/>
                      <a:pt x="63" y="63"/>
                      <a:pt x="63" y="63"/>
                    </a:cubicBezTo>
                    <a:cubicBezTo>
                      <a:pt x="63" y="63"/>
                      <a:pt x="63" y="63"/>
                      <a:pt x="63" y="63"/>
                    </a:cubicBezTo>
                    <a:cubicBezTo>
                      <a:pt x="63" y="62"/>
                      <a:pt x="63" y="62"/>
                      <a:pt x="63" y="62"/>
                    </a:cubicBezTo>
                    <a:cubicBezTo>
                      <a:pt x="63" y="61"/>
                      <a:pt x="63" y="61"/>
                      <a:pt x="63" y="61"/>
                    </a:cubicBezTo>
                    <a:cubicBezTo>
                      <a:pt x="62" y="61"/>
                      <a:pt x="62" y="61"/>
                      <a:pt x="62" y="61"/>
                    </a:cubicBezTo>
                    <a:cubicBezTo>
                      <a:pt x="61" y="61"/>
                      <a:pt x="61" y="61"/>
                      <a:pt x="61" y="61"/>
                    </a:cubicBezTo>
                    <a:cubicBezTo>
                      <a:pt x="61" y="61"/>
                      <a:pt x="60" y="61"/>
                      <a:pt x="60" y="61"/>
                    </a:cubicBezTo>
                    <a:cubicBezTo>
                      <a:pt x="59" y="61"/>
                      <a:pt x="59" y="61"/>
                      <a:pt x="58" y="61"/>
                    </a:cubicBezTo>
                    <a:cubicBezTo>
                      <a:pt x="58" y="61"/>
                      <a:pt x="58" y="61"/>
                      <a:pt x="58" y="61"/>
                    </a:cubicBezTo>
                    <a:cubicBezTo>
                      <a:pt x="57" y="61"/>
                      <a:pt x="57" y="61"/>
                      <a:pt x="57" y="61"/>
                    </a:cubicBezTo>
                    <a:cubicBezTo>
                      <a:pt x="57" y="61"/>
                      <a:pt x="57" y="60"/>
                      <a:pt x="57" y="60"/>
                    </a:cubicBezTo>
                    <a:cubicBezTo>
                      <a:pt x="58" y="59"/>
                      <a:pt x="58" y="59"/>
                      <a:pt x="58" y="59"/>
                    </a:cubicBezTo>
                    <a:cubicBezTo>
                      <a:pt x="56" y="58"/>
                      <a:pt x="56" y="58"/>
                      <a:pt x="56" y="58"/>
                    </a:cubicBezTo>
                    <a:cubicBezTo>
                      <a:pt x="56" y="58"/>
                      <a:pt x="56" y="58"/>
                      <a:pt x="56" y="58"/>
                    </a:cubicBezTo>
                    <a:cubicBezTo>
                      <a:pt x="56" y="58"/>
                      <a:pt x="56" y="58"/>
                      <a:pt x="56" y="58"/>
                    </a:cubicBezTo>
                    <a:cubicBezTo>
                      <a:pt x="56" y="58"/>
                      <a:pt x="56" y="58"/>
                      <a:pt x="56" y="58"/>
                    </a:cubicBezTo>
                    <a:cubicBezTo>
                      <a:pt x="56" y="56"/>
                      <a:pt x="56" y="56"/>
                      <a:pt x="56" y="56"/>
                    </a:cubicBezTo>
                    <a:cubicBezTo>
                      <a:pt x="55" y="56"/>
                      <a:pt x="55" y="56"/>
                      <a:pt x="55" y="56"/>
                    </a:cubicBezTo>
                    <a:cubicBezTo>
                      <a:pt x="55" y="56"/>
                      <a:pt x="55" y="56"/>
                      <a:pt x="55" y="56"/>
                    </a:cubicBezTo>
                    <a:cubicBezTo>
                      <a:pt x="54" y="56"/>
                      <a:pt x="54" y="56"/>
                      <a:pt x="54" y="56"/>
                    </a:cubicBezTo>
                    <a:cubicBezTo>
                      <a:pt x="54" y="55"/>
                      <a:pt x="54" y="55"/>
                      <a:pt x="54" y="55"/>
                    </a:cubicBezTo>
                    <a:cubicBezTo>
                      <a:pt x="55" y="55"/>
                      <a:pt x="55" y="54"/>
                      <a:pt x="54" y="54"/>
                    </a:cubicBezTo>
                    <a:cubicBezTo>
                      <a:pt x="54" y="53"/>
                      <a:pt x="53" y="53"/>
                      <a:pt x="52" y="53"/>
                    </a:cubicBezTo>
                    <a:cubicBezTo>
                      <a:pt x="52" y="53"/>
                      <a:pt x="52" y="53"/>
                      <a:pt x="52" y="53"/>
                    </a:cubicBezTo>
                    <a:cubicBezTo>
                      <a:pt x="52" y="52"/>
                      <a:pt x="52" y="52"/>
                      <a:pt x="52" y="52"/>
                    </a:cubicBezTo>
                    <a:cubicBezTo>
                      <a:pt x="52" y="51"/>
                      <a:pt x="52" y="51"/>
                      <a:pt x="52" y="51"/>
                    </a:cubicBezTo>
                    <a:cubicBezTo>
                      <a:pt x="51" y="51"/>
                      <a:pt x="51" y="51"/>
                      <a:pt x="51" y="51"/>
                    </a:cubicBezTo>
                    <a:cubicBezTo>
                      <a:pt x="49" y="51"/>
                      <a:pt x="48" y="52"/>
                      <a:pt x="48" y="53"/>
                    </a:cubicBezTo>
                    <a:cubicBezTo>
                      <a:pt x="47" y="54"/>
                      <a:pt x="47" y="54"/>
                      <a:pt x="46" y="54"/>
                    </a:cubicBezTo>
                    <a:cubicBezTo>
                      <a:pt x="46" y="54"/>
                      <a:pt x="46" y="54"/>
                      <a:pt x="46" y="54"/>
                    </a:cubicBezTo>
                    <a:cubicBezTo>
                      <a:pt x="46" y="54"/>
                      <a:pt x="45" y="54"/>
                      <a:pt x="44" y="54"/>
                    </a:cubicBezTo>
                    <a:cubicBezTo>
                      <a:pt x="44" y="53"/>
                      <a:pt x="43" y="53"/>
                      <a:pt x="43" y="53"/>
                    </a:cubicBezTo>
                    <a:cubicBezTo>
                      <a:pt x="41" y="53"/>
                      <a:pt x="40" y="53"/>
                      <a:pt x="39" y="53"/>
                    </a:cubicBezTo>
                    <a:cubicBezTo>
                      <a:pt x="39" y="53"/>
                      <a:pt x="38" y="53"/>
                      <a:pt x="38" y="53"/>
                    </a:cubicBezTo>
                    <a:cubicBezTo>
                      <a:pt x="37" y="53"/>
                      <a:pt x="37" y="53"/>
                      <a:pt x="36" y="53"/>
                    </a:cubicBezTo>
                    <a:cubicBezTo>
                      <a:pt x="35" y="53"/>
                      <a:pt x="35" y="53"/>
                      <a:pt x="35" y="53"/>
                    </a:cubicBezTo>
                    <a:cubicBezTo>
                      <a:pt x="35" y="54"/>
                      <a:pt x="35" y="54"/>
                      <a:pt x="35" y="54"/>
                    </a:cubicBezTo>
                    <a:cubicBezTo>
                      <a:pt x="35" y="54"/>
                      <a:pt x="35" y="54"/>
                      <a:pt x="35" y="54"/>
                    </a:cubicBezTo>
                    <a:cubicBezTo>
                      <a:pt x="35" y="54"/>
                      <a:pt x="35" y="54"/>
                      <a:pt x="34" y="54"/>
                    </a:cubicBezTo>
                    <a:cubicBezTo>
                      <a:pt x="34" y="54"/>
                      <a:pt x="34" y="54"/>
                      <a:pt x="34" y="54"/>
                    </a:cubicBezTo>
                    <a:cubicBezTo>
                      <a:pt x="33" y="54"/>
                      <a:pt x="33" y="54"/>
                      <a:pt x="33" y="54"/>
                    </a:cubicBezTo>
                    <a:cubicBezTo>
                      <a:pt x="32" y="54"/>
                      <a:pt x="32" y="54"/>
                      <a:pt x="32" y="54"/>
                    </a:cubicBezTo>
                    <a:cubicBezTo>
                      <a:pt x="32" y="55"/>
                      <a:pt x="32" y="55"/>
                      <a:pt x="32" y="55"/>
                    </a:cubicBezTo>
                    <a:cubicBezTo>
                      <a:pt x="32" y="56"/>
                      <a:pt x="32" y="56"/>
                      <a:pt x="32" y="56"/>
                    </a:cubicBezTo>
                    <a:cubicBezTo>
                      <a:pt x="32" y="56"/>
                      <a:pt x="32" y="56"/>
                      <a:pt x="31" y="56"/>
                    </a:cubicBezTo>
                    <a:cubicBezTo>
                      <a:pt x="31" y="56"/>
                      <a:pt x="30" y="56"/>
                      <a:pt x="30" y="56"/>
                    </a:cubicBezTo>
                    <a:cubicBezTo>
                      <a:pt x="29" y="56"/>
                      <a:pt x="29" y="56"/>
                      <a:pt x="29" y="56"/>
                    </a:cubicBezTo>
                    <a:cubicBezTo>
                      <a:pt x="29" y="55"/>
                      <a:pt x="28" y="55"/>
                      <a:pt x="27" y="55"/>
                    </a:cubicBezTo>
                    <a:cubicBezTo>
                      <a:pt x="27" y="55"/>
                      <a:pt x="27" y="55"/>
                      <a:pt x="26" y="56"/>
                    </a:cubicBezTo>
                    <a:cubicBezTo>
                      <a:pt x="26" y="56"/>
                      <a:pt x="26" y="56"/>
                      <a:pt x="26" y="56"/>
                    </a:cubicBezTo>
                    <a:cubicBezTo>
                      <a:pt x="26" y="57"/>
                      <a:pt x="26" y="57"/>
                      <a:pt x="26" y="57"/>
                    </a:cubicBezTo>
                    <a:cubicBezTo>
                      <a:pt x="26" y="56"/>
                      <a:pt x="26" y="56"/>
                      <a:pt x="26" y="56"/>
                    </a:cubicBezTo>
                    <a:cubicBezTo>
                      <a:pt x="26" y="56"/>
                      <a:pt x="25" y="56"/>
                      <a:pt x="24" y="57"/>
                    </a:cubicBezTo>
                    <a:cubicBezTo>
                      <a:pt x="24" y="57"/>
                      <a:pt x="24" y="57"/>
                      <a:pt x="24" y="58"/>
                    </a:cubicBezTo>
                    <a:cubicBezTo>
                      <a:pt x="24" y="58"/>
                      <a:pt x="24" y="58"/>
                      <a:pt x="24" y="58"/>
                    </a:cubicBezTo>
                    <a:cubicBezTo>
                      <a:pt x="24" y="58"/>
                      <a:pt x="24" y="58"/>
                      <a:pt x="24" y="58"/>
                    </a:cubicBezTo>
                    <a:cubicBezTo>
                      <a:pt x="23" y="60"/>
                      <a:pt x="22" y="60"/>
                      <a:pt x="21" y="60"/>
                    </a:cubicBezTo>
                    <a:cubicBezTo>
                      <a:pt x="20" y="60"/>
                      <a:pt x="20" y="60"/>
                      <a:pt x="20" y="61"/>
                    </a:cubicBezTo>
                    <a:cubicBezTo>
                      <a:pt x="20" y="61"/>
                      <a:pt x="20" y="61"/>
                      <a:pt x="20" y="61"/>
                    </a:cubicBezTo>
                    <a:cubicBezTo>
                      <a:pt x="19" y="61"/>
                      <a:pt x="19" y="61"/>
                      <a:pt x="19" y="61"/>
                    </a:cubicBezTo>
                    <a:cubicBezTo>
                      <a:pt x="19" y="61"/>
                      <a:pt x="19" y="61"/>
                      <a:pt x="19" y="61"/>
                    </a:cubicBezTo>
                    <a:cubicBezTo>
                      <a:pt x="19" y="61"/>
                      <a:pt x="19" y="61"/>
                      <a:pt x="19" y="61"/>
                    </a:cubicBezTo>
                    <a:cubicBezTo>
                      <a:pt x="18" y="61"/>
                      <a:pt x="18" y="61"/>
                      <a:pt x="18" y="61"/>
                    </a:cubicBezTo>
                    <a:cubicBezTo>
                      <a:pt x="17" y="62"/>
                      <a:pt x="17" y="64"/>
                      <a:pt x="17" y="65"/>
                    </a:cubicBezTo>
                    <a:cubicBezTo>
                      <a:pt x="17" y="65"/>
                      <a:pt x="17" y="65"/>
                      <a:pt x="17" y="65"/>
                    </a:cubicBezTo>
                    <a:cubicBezTo>
                      <a:pt x="17" y="66"/>
                      <a:pt x="16" y="67"/>
                      <a:pt x="16" y="67"/>
                    </a:cubicBezTo>
                    <a:cubicBezTo>
                      <a:pt x="15" y="67"/>
                      <a:pt x="15" y="67"/>
                      <a:pt x="15" y="67"/>
                    </a:cubicBezTo>
                    <a:cubicBezTo>
                      <a:pt x="15" y="68"/>
                      <a:pt x="15" y="68"/>
                      <a:pt x="15" y="68"/>
                    </a:cubicBezTo>
                    <a:cubicBezTo>
                      <a:pt x="16" y="70"/>
                      <a:pt x="16" y="71"/>
                      <a:pt x="15" y="71"/>
                    </a:cubicBezTo>
                    <a:cubicBezTo>
                      <a:pt x="15" y="72"/>
                      <a:pt x="14" y="72"/>
                      <a:pt x="14" y="72"/>
                    </a:cubicBezTo>
                    <a:cubicBezTo>
                      <a:pt x="13" y="72"/>
                      <a:pt x="13" y="72"/>
                      <a:pt x="13" y="72"/>
                    </a:cubicBezTo>
                    <a:cubicBezTo>
                      <a:pt x="13" y="72"/>
                      <a:pt x="13" y="72"/>
                      <a:pt x="13" y="72"/>
                    </a:cubicBezTo>
                    <a:cubicBezTo>
                      <a:pt x="12" y="71"/>
                      <a:pt x="12" y="71"/>
                      <a:pt x="12" y="71"/>
                    </a:cubicBezTo>
                    <a:cubicBezTo>
                      <a:pt x="11" y="71"/>
                      <a:pt x="11" y="72"/>
                      <a:pt x="11" y="72"/>
                    </a:cubicBezTo>
                    <a:cubicBezTo>
                      <a:pt x="11" y="73"/>
                      <a:pt x="11" y="73"/>
                      <a:pt x="11" y="73"/>
                    </a:cubicBezTo>
                    <a:cubicBezTo>
                      <a:pt x="10" y="73"/>
                      <a:pt x="10" y="73"/>
                      <a:pt x="10" y="73"/>
                    </a:cubicBezTo>
                    <a:cubicBezTo>
                      <a:pt x="10" y="73"/>
                      <a:pt x="10" y="73"/>
                      <a:pt x="10" y="73"/>
                    </a:cubicBezTo>
                    <a:cubicBezTo>
                      <a:pt x="10" y="73"/>
                      <a:pt x="10" y="73"/>
                      <a:pt x="10" y="73"/>
                    </a:cubicBezTo>
                    <a:cubicBezTo>
                      <a:pt x="9" y="73"/>
                      <a:pt x="9" y="73"/>
                      <a:pt x="9" y="73"/>
                    </a:cubicBezTo>
                    <a:cubicBezTo>
                      <a:pt x="9" y="73"/>
                      <a:pt x="8" y="73"/>
                      <a:pt x="8" y="73"/>
                    </a:cubicBezTo>
                    <a:cubicBezTo>
                      <a:pt x="8" y="74"/>
                      <a:pt x="8" y="74"/>
                      <a:pt x="8" y="74"/>
                    </a:cubicBezTo>
                    <a:cubicBezTo>
                      <a:pt x="7" y="75"/>
                      <a:pt x="7" y="77"/>
                      <a:pt x="7" y="78"/>
                    </a:cubicBezTo>
                    <a:cubicBezTo>
                      <a:pt x="7" y="79"/>
                      <a:pt x="7" y="79"/>
                      <a:pt x="7" y="79"/>
                    </a:cubicBezTo>
                    <a:cubicBezTo>
                      <a:pt x="6" y="79"/>
                      <a:pt x="6" y="80"/>
                      <a:pt x="6" y="80"/>
                    </a:cubicBezTo>
                    <a:cubicBezTo>
                      <a:pt x="6" y="80"/>
                      <a:pt x="6" y="80"/>
                      <a:pt x="6" y="80"/>
                    </a:cubicBezTo>
                    <a:cubicBezTo>
                      <a:pt x="5" y="80"/>
                      <a:pt x="5" y="80"/>
                      <a:pt x="5" y="80"/>
                    </a:cubicBezTo>
                    <a:cubicBezTo>
                      <a:pt x="5" y="83"/>
                      <a:pt x="5" y="83"/>
                      <a:pt x="5" y="83"/>
                    </a:cubicBezTo>
                    <a:cubicBezTo>
                      <a:pt x="5" y="84"/>
                      <a:pt x="5" y="85"/>
                      <a:pt x="4" y="85"/>
                    </a:cubicBezTo>
                    <a:cubicBezTo>
                      <a:pt x="3" y="86"/>
                      <a:pt x="3" y="86"/>
                      <a:pt x="3" y="86"/>
                    </a:cubicBezTo>
                    <a:cubicBezTo>
                      <a:pt x="2" y="86"/>
                      <a:pt x="2" y="86"/>
                      <a:pt x="2" y="86"/>
                    </a:cubicBezTo>
                    <a:cubicBezTo>
                      <a:pt x="2" y="87"/>
                      <a:pt x="2" y="87"/>
                      <a:pt x="2" y="87"/>
                    </a:cubicBezTo>
                    <a:cubicBezTo>
                      <a:pt x="2" y="87"/>
                      <a:pt x="2" y="88"/>
                      <a:pt x="2" y="88"/>
                    </a:cubicBezTo>
                    <a:cubicBezTo>
                      <a:pt x="2" y="89"/>
                      <a:pt x="2" y="89"/>
                      <a:pt x="1" y="90"/>
                    </a:cubicBezTo>
                    <a:cubicBezTo>
                      <a:pt x="1" y="90"/>
                      <a:pt x="1" y="90"/>
                      <a:pt x="0" y="90"/>
                    </a:cubicBezTo>
                    <a:cubicBezTo>
                      <a:pt x="0" y="90"/>
                      <a:pt x="0" y="90"/>
                      <a:pt x="0" y="90"/>
                    </a:cubicBezTo>
                    <a:cubicBezTo>
                      <a:pt x="0" y="93"/>
                      <a:pt x="0" y="93"/>
                      <a:pt x="0" y="93"/>
                    </a:cubicBezTo>
                    <a:cubicBezTo>
                      <a:pt x="0" y="94"/>
                      <a:pt x="0" y="95"/>
                      <a:pt x="0" y="96"/>
                    </a:cubicBezTo>
                    <a:cubicBezTo>
                      <a:pt x="1" y="96"/>
                      <a:pt x="1" y="96"/>
                      <a:pt x="1" y="96"/>
                    </a:cubicBezTo>
                    <a:cubicBezTo>
                      <a:pt x="1" y="97"/>
                      <a:pt x="1" y="97"/>
                      <a:pt x="1" y="97"/>
                    </a:cubicBezTo>
                    <a:cubicBezTo>
                      <a:pt x="1" y="97"/>
                      <a:pt x="1" y="98"/>
                      <a:pt x="2" y="98"/>
                    </a:cubicBezTo>
                    <a:cubicBezTo>
                      <a:pt x="2" y="98"/>
                      <a:pt x="2" y="98"/>
                      <a:pt x="2" y="98"/>
                    </a:cubicBezTo>
                    <a:cubicBezTo>
                      <a:pt x="2" y="98"/>
                      <a:pt x="2" y="98"/>
                      <a:pt x="2" y="98"/>
                    </a:cubicBezTo>
                    <a:cubicBezTo>
                      <a:pt x="2" y="99"/>
                      <a:pt x="2" y="99"/>
                      <a:pt x="2" y="99"/>
                    </a:cubicBezTo>
                    <a:cubicBezTo>
                      <a:pt x="2" y="99"/>
                      <a:pt x="2" y="99"/>
                      <a:pt x="2" y="99"/>
                    </a:cubicBezTo>
                    <a:cubicBezTo>
                      <a:pt x="2" y="100"/>
                      <a:pt x="3" y="100"/>
                      <a:pt x="4" y="101"/>
                    </a:cubicBezTo>
                    <a:cubicBezTo>
                      <a:pt x="4" y="101"/>
                      <a:pt x="4" y="101"/>
                      <a:pt x="4" y="101"/>
                    </a:cubicBezTo>
                    <a:cubicBezTo>
                      <a:pt x="4" y="101"/>
                      <a:pt x="4" y="101"/>
                      <a:pt x="4" y="101"/>
                    </a:cubicBezTo>
                    <a:cubicBezTo>
                      <a:pt x="4" y="101"/>
                      <a:pt x="4" y="102"/>
                      <a:pt x="4" y="102"/>
                    </a:cubicBezTo>
                    <a:cubicBezTo>
                      <a:pt x="4" y="103"/>
                      <a:pt x="4" y="103"/>
                      <a:pt x="4" y="103"/>
                    </a:cubicBezTo>
                    <a:cubicBezTo>
                      <a:pt x="4" y="104"/>
                      <a:pt x="4" y="105"/>
                      <a:pt x="3" y="106"/>
                    </a:cubicBezTo>
                    <a:cubicBezTo>
                      <a:pt x="3" y="106"/>
                      <a:pt x="3" y="107"/>
                      <a:pt x="2" y="107"/>
                    </a:cubicBezTo>
                    <a:cubicBezTo>
                      <a:pt x="2" y="108"/>
                      <a:pt x="1" y="108"/>
                      <a:pt x="1" y="109"/>
                    </a:cubicBezTo>
                    <a:cubicBezTo>
                      <a:pt x="0" y="110"/>
                      <a:pt x="0" y="110"/>
                      <a:pt x="0" y="110"/>
                    </a:cubicBezTo>
                    <a:cubicBezTo>
                      <a:pt x="2" y="111"/>
                      <a:pt x="2" y="111"/>
                      <a:pt x="2" y="111"/>
                    </a:cubicBezTo>
                    <a:cubicBezTo>
                      <a:pt x="2" y="111"/>
                      <a:pt x="2" y="111"/>
                      <a:pt x="2" y="111"/>
                    </a:cubicBezTo>
                    <a:cubicBezTo>
                      <a:pt x="2" y="111"/>
                      <a:pt x="2" y="111"/>
                      <a:pt x="2" y="111"/>
                    </a:cubicBezTo>
                    <a:cubicBezTo>
                      <a:pt x="2" y="112"/>
                      <a:pt x="2" y="112"/>
                      <a:pt x="2" y="112"/>
                    </a:cubicBezTo>
                    <a:cubicBezTo>
                      <a:pt x="2" y="112"/>
                      <a:pt x="2" y="112"/>
                      <a:pt x="2" y="112"/>
                    </a:cubicBezTo>
                    <a:cubicBezTo>
                      <a:pt x="2" y="112"/>
                      <a:pt x="2" y="113"/>
                      <a:pt x="3" y="113"/>
                    </a:cubicBezTo>
                    <a:cubicBezTo>
                      <a:pt x="4" y="114"/>
                      <a:pt x="4" y="114"/>
                      <a:pt x="4" y="114"/>
                    </a:cubicBezTo>
                    <a:cubicBezTo>
                      <a:pt x="4" y="114"/>
                      <a:pt x="4" y="115"/>
                      <a:pt x="5" y="116"/>
                    </a:cubicBezTo>
                    <a:cubicBezTo>
                      <a:pt x="5" y="116"/>
                      <a:pt x="5" y="116"/>
                      <a:pt x="5" y="116"/>
                    </a:cubicBezTo>
                    <a:cubicBezTo>
                      <a:pt x="5" y="117"/>
                      <a:pt x="5" y="117"/>
                      <a:pt x="6" y="118"/>
                    </a:cubicBezTo>
                    <a:cubicBezTo>
                      <a:pt x="6" y="118"/>
                      <a:pt x="7" y="118"/>
                      <a:pt x="7" y="118"/>
                    </a:cubicBezTo>
                    <a:cubicBezTo>
                      <a:pt x="7" y="119"/>
                      <a:pt x="7" y="119"/>
                      <a:pt x="7" y="119"/>
                    </a:cubicBezTo>
                    <a:cubicBezTo>
                      <a:pt x="8" y="119"/>
                      <a:pt x="9" y="120"/>
                      <a:pt x="9" y="120"/>
                    </a:cubicBezTo>
                    <a:cubicBezTo>
                      <a:pt x="11" y="121"/>
                      <a:pt x="11" y="123"/>
                      <a:pt x="11" y="125"/>
                    </a:cubicBezTo>
                    <a:cubicBezTo>
                      <a:pt x="11" y="125"/>
                      <a:pt x="11" y="125"/>
                      <a:pt x="11" y="125"/>
                    </a:cubicBezTo>
                    <a:cubicBezTo>
                      <a:pt x="11" y="126"/>
                      <a:pt x="11" y="129"/>
                      <a:pt x="13" y="129"/>
                    </a:cubicBezTo>
                    <a:cubicBezTo>
                      <a:pt x="13" y="129"/>
                      <a:pt x="13" y="129"/>
                      <a:pt x="13" y="129"/>
                    </a:cubicBezTo>
                    <a:cubicBezTo>
                      <a:pt x="14" y="129"/>
                      <a:pt x="14" y="129"/>
                      <a:pt x="14" y="129"/>
                    </a:cubicBezTo>
                    <a:cubicBezTo>
                      <a:pt x="14" y="129"/>
                      <a:pt x="14" y="129"/>
                      <a:pt x="14" y="129"/>
                    </a:cubicBezTo>
                    <a:cubicBezTo>
                      <a:pt x="14" y="131"/>
                      <a:pt x="14" y="131"/>
                      <a:pt x="14" y="131"/>
                    </a:cubicBezTo>
                    <a:cubicBezTo>
                      <a:pt x="15" y="131"/>
                      <a:pt x="15" y="131"/>
                      <a:pt x="15" y="131"/>
                    </a:cubicBezTo>
                    <a:cubicBezTo>
                      <a:pt x="16" y="131"/>
                      <a:pt x="16" y="131"/>
                      <a:pt x="16" y="131"/>
                    </a:cubicBezTo>
                    <a:cubicBezTo>
                      <a:pt x="18" y="131"/>
                      <a:pt x="18" y="131"/>
                      <a:pt x="18" y="131"/>
                    </a:cubicBezTo>
                    <a:cubicBezTo>
                      <a:pt x="18" y="131"/>
                      <a:pt x="18" y="132"/>
                      <a:pt x="20" y="132"/>
                    </a:cubicBezTo>
                    <a:cubicBezTo>
                      <a:pt x="20" y="132"/>
                      <a:pt x="20" y="132"/>
                      <a:pt x="20" y="132"/>
                    </a:cubicBezTo>
                    <a:cubicBezTo>
                      <a:pt x="20" y="132"/>
                      <a:pt x="20" y="132"/>
                      <a:pt x="20" y="132"/>
                    </a:cubicBezTo>
                    <a:cubicBezTo>
                      <a:pt x="21" y="132"/>
                      <a:pt x="21" y="132"/>
                      <a:pt x="21" y="132"/>
                    </a:cubicBezTo>
                    <a:cubicBezTo>
                      <a:pt x="21" y="132"/>
                      <a:pt x="21" y="132"/>
                      <a:pt x="21" y="132"/>
                    </a:cubicBezTo>
                    <a:cubicBezTo>
                      <a:pt x="21" y="132"/>
                      <a:pt x="21" y="132"/>
                      <a:pt x="21" y="132"/>
                    </a:cubicBezTo>
                    <a:cubicBezTo>
                      <a:pt x="21" y="133"/>
                      <a:pt x="21" y="134"/>
                      <a:pt x="22" y="134"/>
                    </a:cubicBezTo>
                    <a:cubicBezTo>
                      <a:pt x="22" y="134"/>
                      <a:pt x="22" y="134"/>
                      <a:pt x="22" y="134"/>
                    </a:cubicBezTo>
                    <a:cubicBezTo>
                      <a:pt x="22" y="135"/>
                      <a:pt x="23" y="136"/>
                      <a:pt x="24" y="136"/>
                    </a:cubicBezTo>
                    <a:cubicBezTo>
                      <a:pt x="25" y="136"/>
                      <a:pt x="26" y="137"/>
                      <a:pt x="26" y="137"/>
                    </a:cubicBezTo>
                    <a:cubicBezTo>
                      <a:pt x="27" y="138"/>
                      <a:pt x="27" y="138"/>
                      <a:pt x="27" y="138"/>
                    </a:cubicBezTo>
                    <a:cubicBezTo>
                      <a:pt x="27" y="138"/>
                      <a:pt x="27" y="138"/>
                      <a:pt x="27" y="138"/>
                    </a:cubicBezTo>
                    <a:cubicBezTo>
                      <a:pt x="27" y="139"/>
                      <a:pt x="28" y="139"/>
                      <a:pt x="28" y="139"/>
                    </a:cubicBezTo>
                    <a:cubicBezTo>
                      <a:pt x="30" y="139"/>
                      <a:pt x="30" y="139"/>
                      <a:pt x="30" y="139"/>
                    </a:cubicBezTo>
                    <a:cubicBezTo>
                      <a:pt x="30" y="138"/>
                      <a:pt x="30" y="138"/>
                      <a:pt x="30" y="138"/>
                    </a:cubicBezTo>
                    <a:cubicBezTo>
                      <a:pt x="30" y="138"/>
                      <a:pt x="30" y="138"/>
                      <a:pt x="30" y="138"/>
                    </a:cubicBezTo>
                    <a:cubicBezTo>
                      <a:pt x="31" y="138"/>
                      <a:pt x="31" y="138"/>
                      <a:pt x="32" y="138"/>
                    </a:cubicBezTo>
                    <a:cubicBezTo>
                      <a:pt x="33" y="138"/>
                      <a:pt x="33" y="138"/>
                      <a:pt x="33" y="138"/>
                    </a:cubicBezTo>
                    <a:cubicBezTo>
                      <a:pt x="33" y="137"/>
                      <a:pt x="33" y="137"/>
                      <a:pt x="33" y="137"/>
                    </a:cubicBezTo>
                    <a:cubicBezTo>
                      <a:pt x="33" y="137"/>
                      <a:pt x="33" y="137"/>
                      <a:pt x="33" y="137"/>
                    </a:cubicBezTo>
                    <a:cubicBezTo>
                      <a:pt x="33" y="137"/>
                      <a:pt x="34" y="136"/>
                      <a:pt x="34" y="136"/>
                    </a:cubicBezTo>
                    <a:cubicBezTo>
                      <a:pt x="34" y="136"/>
                      <a:pt x="35" y="137"/>
                      <a:pt x="35" y="137"/>
                    </a:cubicBezTo>
                    <a:cubicBezTo>
                      <a:pt x="35" y="137"/>
                      <a:pt x="35" y="137"/>
                      <a:pt x="35" y="137"/>
                    </a:cubicBezTo>
                    <a:cubicBezTo>
                      <a:pt x="35" y="137"/>
                      <a:pt x="36" y="138"/>
                      <a:pt x="37" y="138"/>
                    </a:cubicBezTo>
                    <a:cubicBezTo>
                      <a:pt x="38" y="138"/>
                      <a:pt x="38" y="138"/>
                      <a:pt x="38" y="138"/>
                    </a:cubicBezTo>
                    <a:cubicBezTo>
                      <a:pt x="38" y="138"/>
                      <a:pt x="38" y="138"/>
                      <a:pt x="38" y="138"/>
                    </a:cubicBezTo>
                    <a:cubicBezTo>
                      <a:pt x="38" y="138"/>
                      <a:pt x="38" y="138"/>
                      <a:pt x="38" y="138"/>
                    </a:cubicBezTo>
                    <a:cubicBezTo>
                      <a:pt x="39" y="138"/>
                      <a:pt x="39" y="138"/>
                      <a:pt x="39" y="139"/>
                    </a:cubicBezTo>
                    <a:cubicBezTo>
                      <a:pt x="40" y="139"/>
                      <a:pt x="41" y="139"/>
                      <a:pt x="42" y="139"/>
                    </a:cubicBezTo>
                    <a:cubicBezTo>
                      <a:pt x="42" y="139"/>
                      <a:pt x="42" y="139"/>
                      <a:pt x="42" y="139"/>
                    </a:cubicBezTo>
                    <a:cubicBezTo>
                      <a:pt x="43" y="139"/>
                      <a:pt x="43" y="139"/>
                      <a:pt x="43" y="139"/>
                    </a:cubicBezTo>
                    <a:cubicBezTo>
                      <a:pt x="43" y="139"/>
                      <a:pt x="43" y="139"/>
                      <a:pt x="43" y="139"/>
                    </a:cubicBezTo>
                    <a:cubicBezTo>
                      <a:pt x="44" y="139"/>
                      <a:pt x="44" y="139"/>
                      <a:pt x="44" y="139"/>
                    </a:cubicBezTo>
                    <a:cubicBezTo>
                      <a:pt x="46" y="139"/>
                      <a:pt x="46" y="139"/>
                      <a:pt x="46" y="138"/>
                    </a:cubicBezTo>
                    <a:cubicBezTo>
                      <a:pt x="46" y="138"/>
                      <a:pt x="46" y="138"/>
                      <a:pt x="46" y="138"/>
                    </a:cubicBezTo>
                    <a:cubicBezTo>
                      <a:pt x="46" y="138"/>
                      <a:pt x="46" y="138"/>
                      <a:pt x="46" y="138"/>
                    </a:cubicBezTo>
                    <a:cubicBezTo>
                      <a:pt x="46" y="138"/>
                      <a:pt x="46" y="138"/>
                      <a:pt x="46" y="138"/>
                    </a:cubicBezTo>
                    <a:cubicBezTo>
                      <a:pt x="47" y="138"/>
                      <a:pt x="47" y="138"/>
                      <a:pt x="47" y="138"/>
                    </a:cubicBezTo>
                    <a:cubicBezTo>
                      <a:pt x="47" y="137"/>
                      <a:pt x="47" y="137"/>
                      <a:pt x="47" y="137"/>
                    </a:cubicBezTo>
                    <a:cubicBezTo>
                      <a:pt x="47" y="136"/>
                      <a:pt x="47" y="136"/>
                      <a:pt x="48" y="135"/>
                    </a:cubicBezTo>
                    <a:cubicBezTo>
                      <a:pt x="48" y="134"/>
                      <a:pt x="48" y="134"/>
                      <a:pt x="49" y="134"/>
                    </a:cubicBezTo>
                    <a:cubicBezTo>
                      <a:pt x="49" y="134"/>
                      <a:pt x="49" y="133"/>
                      <a:pt x="50" y="133"/>
                    </a:cubicBezTo>
                    <a:cubicBezTo>
                      <a:pt x="50" y="133"/>
                      <a:pt x="50" y="133"/>
                      <a:pt x="50" y="133"/>
                    </a:cubicBezTo>
                    <a:cubicBezTo>
                      <a:pt x="51" y="133"/>
                      <a:pt x="51" y="133"/>
                      <a:pt x="51" y="133"/>
                    </a:cubicBezTo>
                    <a:cubicBezTo>
                      <a:pt x="54" y="133"/>
                      <a:pt x="54" y="133"/>
                      <a:pt x="54" y="133"/>
                    </a:cubicBezTo>
                    <a:cubicBezTo>
                      <a:pt x="55" y="133"/>
                      <a:pt x="56" y="134"/>
                      <a:pt x="57" y="135"/>
                    </a:cubicBezTo>
                    <a:cubicBezTo>
                      <a:pt x="57" y="136"/>
                      <a:pt x="57" y="136"/>
                      <a:pt x="58" y="136"/>
                    </a:cubicBezTo>
                    <a:cubicBezTo>
                      <a:pt x="59" y="136"/>
                      <a:pt x="59" y="136"/>
                      <a:pt x="59" y="136"/>
                    </a:cubicBezTo>
                    <a:cubicBezTo>
                      <a:pt x="60" y="136"/>
                      <a:pt x="60" y="136"/>
                      <a:pt x="60" y="136"/>
                    </a:cubicBezTo>
                    <a:cubicBezTo>
                      <a:pt x="60" y="136"/>
                      <a:pt x="60" y="136"/>
                      <a:pt x="60" y="136"/>
                    </a:cubicBezTo>
                    <a:cubicBezTo>
                      <a:pt x="60" y="137"/>
                      <a:pt x="60" y="137"/>
                      <a:pt x="60" y="137"/>
                    </a:cubicBezTo>
                    <a:cubicBezTo>
                      <a:pt x="60" y="138"/>
                      <a:pt x="60" y="138"/>
                      <a:pt x="60" y="138"/>
                    </a:cubicBezTo>
                    <a:cubicBezTo>
                      <a:pt x="61" y="138"/>
                      <a:pt x="61" y="138"/>
                      <a:pt x="61" y="138"/>
                    </a:cubicBezTo>
                    <a:cubicBezTo>
                      <a:pt x="61" y="138"/>
                      <a:pt x="61" y="138"/>
                      <a:pt x="61" y="138"/>
                    </a:cubicBezTo>
                    <a:cubicBezTo>
                      <a:pt x="62" y="138"/>
                      <a:pt x="62" y="138"/>
                      <a:pt x="63" y="138"/>
                    </a:cubicBezTo>
                    <a:cubicBezTo>
                      <a:pt x="64" y="138"/>
                      <a:pt x="64" y="138"/>
                      <a:pt x="64" y="138"/>
                    </a:cubicBezTo>
                    <a:cubicBezTo>
                      <a:pt x="64" y="138"/>
                      <a:pt x="64" y="138"/>
                      <a:pt x="64" y="138"/>
                    </a:cubicBezTo>
                    <a:cubicBezTo>
                      <a:pt x="64" y="139"/>
                      <a:pt x="64" y="139"/>
                      <a:pt x="64" y="139"/>
                    </a:cubicBezTo>
                    <a:cubicBezTo>
                      <a:pt x="65" y="139"/>
                      <a:pt x="65" y="139"/>
                      <a:pt x="65" y="139"/>
                    </a:cubicBezTo>
                    <a:cubicBezTo>
                      <a:pt x="66" y="139"/>
                      <a:pt x="66" y="139"/>
                      <a:pt x="67" y="140"/>
                    </a:cubicBezTo>
                    <a:cubicBezTo>
                      <a:pt x="67" y="140"/>
                      <a:pt x="68" y="140"/>
                      <a:pt x="68" y="141"/>
                    </a:cubicBezTo>
                    <a:cubicBezTo>
                      <a:pt x="69" y="141"/>
                      <a:pt x="70" y="143"/>
                      <a:pt x="70" y="144"/>
                    </a:cubicBezTo>
                    <a:cubicBezTo>
                      <a:pt x="70" y="145"/>
                      <a:pt x="70" y="145"/>
                      <a:pt x="69" y="146"/>
                    </a:cubicBezTo>
                    <a:cubicBezTo>
                      <a:pt x="69" y="147"/>
                      <a:pt x="69" y="147"/>
                      <a:pt x="69" y="147"/>
                    </a:cubicBezTo>
                    <a:cubicBezTo>
                      <a:pt x="69" y="147"/>
                      <a:pt x="69" y="148"/>
                      <a:pt x="68" y="148"/>
                    </a:cubicBezTo>
                    <a:cubicBezTo>
                      <a:pt x="68" y="149"/>
                      <a:pt x="68" y="149"/>
                      <a:pt x="68" y="149"/>
                    </a:cubicBezTo>
                    <a:cubicBezTo>
                      <a:pt x="68" y="149"/>
                      <a:pt x="68" y="149"/>
                      <a:pt x="68" y="149"/>
                    </a:cubicBezTo>
                    <a:cubicBezTo>
                      <a:pt x="67" y="149"/>
                      <a:pt x="67" y="149"/>
                      <a:pt x="67" y="149"/>
                    </a:cubicBezTo>
                    <a:cubicBezTo>
                      <a:pt x="67" y="151"/>
                      <a:pt x="67" y="151"/>
                      <a:pt x="67" y="151"/>
                    </a:cubicBezTo>
                    <a:cubicBezTo>
                      <a:pt x="67" y="152"/>
                      <a:pt x="67" y="152"/>
                      <a:pt x="67" y="152"/>
                    </a:cubicBezTo>
                    <a:cubicBezTo>
                      <a:pt x="68" y="152"/>
                      <a:pt x="68" y="152"/>
                      <a:pt x="68" y="152"/>
                    </a:cubicBezTo>
                    <a:cubicBezTo>
                      <a:pt x="68" y="152"/>
                      <a:pt x="68" y="152"/>
                      <a:pt x="68" y="152"/>
                    </a:cubicBezTo>
                    <a:cubicBezTo>
                      <a:pt x="68" y="153"/>
                      <a:pt x="68" y="153"/>
                      <a:pt x="68" y="153"/>
                    </a:cubicBezTo>
                    <a:cubicBezTo>
                      <a:pt x="68" y="153"/>
                      <a:pt x="68" y="153"/>
                      <a:pt x="68" y="153"/>
                    </a:cubicBezTo>
                    <a:cubicBezTo>
                      <a:pt x="68" y="154"/>
                      <a:pt x="68" y="154"/>
                      <a:pt x="68" y="154"/>
                    </a:cubicBezTo>
                    <a:cubicBezTo>
                      <a:pt x="68" y="154"/>
                      <a:pt x="69" y="155"/>
                      <a:pt x="70" y="155"/>
                    </a:cubicBezTo>
                    <a:cubicBezTo>
                      <a:pt x="70" y="155"/>
                      <a:pt x="70" y="155"/>
                      <a:pt x="70" y="155"/>
                    </a:cubicBezTo>
                    <a:cubicBezTo>
                      <a:pt x="70" y="156"/>
                      <a:pt x="71" y="156"/>
                      <a:pt x="71" y="157"/>
                    </a:cubicBezTo>
                    <a:cubicBezTo>
                      <a:pt x="71" y="157"/>
                      <a:pt x="71" y="157"/>
                      <a:pt x="72" y="158"/>
                    </a:cubicBezTo>
                    <a:cubicBezTo>
                      <a:pt x="72" y="159"/>
                      <a:pt x="72" y="159"/>
                      <a:pt x="73" y="160"/>
                    </a:cubicBezTo>
                    <a:cubicBezTo>
                      <a:pt x="73" y="161"/>
                      <a:pt x="73" y="161"/>
                      <a:pt x="73" y="161"/>
                    </a:cubicBezTo>
                    <a:cubicBezTo>
                      <a:pt x="73" y="161"/>
                      <a:pt x="73" y="162"/>
                      <a:pt x="73" y="162"/>
                    </a:cubicBezTo>
                    <a:cubicBezTo>
                      <a:pt x="73" y="163"/>
                      <a:pt x="73" y="163"/>
                      <a:pt x="74" y="164"/>
                    </a:cubicBezTo>
                    <a:cubicBezTo>
                      <a:pt x="75" y="164"/>
                      <a:pt x="75" y="164"/>
                      <a:pt x="75" y="164"/>
                    </a:cubicBezTo>
                    <a:cubicBezTo>
                      <a:pt x="75" y="165"/>
                      <a:pt x="75" y="165"/>
                      <a:pt x="76" y="165"/>
                    </a:cubicBezTo>
                    <a:cubicBezTo>
                      <a:pt x="76" y="165"/>
                      <a:pt x="76" y="166"/>
                      <a:pt x="76" y="166"/>
                    </a:cubicBezTo>
                    <a:cubicBezTo>
                      <a:pt x="76" y="166"/>
                      <a:pt x="76" y="166"/>
                      <a:pt x="76" y="166"/>
                    </a:cubicBezTo>
                    <a:cubicBezTo>
                      <a:pt x="76" y="167"/>
                      <a:pt x="76" y="167"/>
                      <a:pt x="76" y="168"/>
                    </a:cubicBezTo>
                    <a:cubicBezTo>
                      <a:pt x="76" y="169"/>
                      <a:pt x="76" y="169"/>
                      <a:pt x="76" y="169"/>
                    </a:cubicBezTo>
                    <a:cubicBezTo>
                      <a:pt x="76" y="169"/>
                      <a:pt x="76" y="169"/>
                      <a:pt x="76" y="169"/>
                    </a:cubicBezTo>
                    <a:cubicBezTo>
                      <a:pt x="77" y="169"/>
                      <a:pt x="77" y="169"/>
                      <a:pt x="77" y="169"/>
                    </a:cubicBezTo>
                    <a:cubicBezTo>
                      <a:pt x="77" y="169"/>
                      <a:pt x="77" y="169"/>
                      <a:pt x="77" y="169"/>
                    </a:cubicBezTo>
                    <a:cubicBezTo>
                      <a:pt x="77" y="170"/>
                      <a:pt x="77" y="170"/>
                      <a:pt x="77" y="170"/>
                    </a:cubicBezTo>
                    <a:cubicBezTo>
                      <a:pt x="77" y="170"/>
                      <a:pt x="77" y="170"/>
                      <a:pt x="77" y="170"/>
                    </a:cubicBezTo>
                    <a:cubicBezTo>
                      <a:pt x="77" y="173"/>
                      <a:pt x="77" y="173"/>
                      <a:pt x="77" y="173"/>
                    </a:cubicBezTo>
                    <a:cubicBezTo>
                      <a:pt x="77" y="174"/>
                      <a:pt x="77" y="174"/>
                      <a:pt x="77" y="174"/>
                    </a:cubicBezTo>
                    <a:cubicBezTo>
                      <a:pt x="77" y="174"/>
                      <a:pt x="77" y="176"/>
                      <a:pt x="77" y="176"/>
                    </a:cubicBezTo>
                    <a:cubicBezTo>
                      <a:pt x="77" y="176"/>
                      <a:pt x="77" y="176"/>
                      <a:pt x="77" y="176"/>
                    </a:cubicBezTo>
                    <a:cubicBezTo>
                      <a:pt x="76" y="176"/>
                      <a:pt x="76" y="176"/>
                      <a:pt x="76" y="176"/>
                    </a:cubicBezTo>
                    <a:cubicBezTo>
                      <a:pt x="76" y="181"/>
                      <a:pt x="76" y="181"/>
                      <a:pt x="76" y="181"/>
                    </a:cubicBezTo>
                    <a:cubicBezTo>
                      <a:pt x="76" y="181"/>
                      <a:pt x="76" y="181"/>
                      <a:pt x="76" y="181"/>
                    </a:cubicBezTo>
                    <a:cubicBezTo>
                      <a:pt x="77" y="181"/>
                      <a:pt x="77" y="181"/>
                      <a:pt x="77" y="181"/>
                    </a:cubicBezTo>
                    <a:cubicBezTo>
                      <a:pt x="78" y="182"/>
                      <a:pt x="78" y="182"/>
                      <a:pt x="78" y="182"/>
                    </a:cubicBezTo>
                    <a:cubicBezTo>
                      <a:pt x="77" y="182"/>
                      <a:pt x="77" y="182"/>
                      <a:pt x="77" y="183"/>
                    </a:cubicBezTo>
                    <a:cubicBezTo>
                      <a:pt x="77" y="183"/>
                      <a:pt x="77" y="183"/>
                      <a:pt x="77" y="183"/>
                    </a:cubicBezTo>
                    <a:cubicBezTo>
                      <a:pt x="77" y="183"/>
                      <a:pt x="76" y="184"/>
                      <a:pt x="76" y="184"/>
                    </a:cubicBezTo>
                    <a:cubicBezTo>
                      <a:pt x="75" y="185"/>
                      <a:pt x="75" y="185"/>
                      <a:pt x="75" y="185"/>
                    </a:cubicBezTo>
                    <a:cubicBezTo>
                      <a:pt x="74" y="186"/>
                      <a:pt x="74" y="186"/>
                      <a:pt x="74" y="187"/>
                    </a:cubicBezTo>
                    <a:cubicBezTo>
                      <a:pt x="74" y="188"/>
                      <a:pt x="74" y="188"/>
                      <a:pt x="74" y="188"/>
                    </a:cubicBezTo>
                    <a:cubicBezTo>
                      <a:pt x="74" y="188"/>
                      <a:pt x="74" y="188"/>
                      <a:pt x="74" y="188"/>
                    </a:cubicBezTo>
                    <a:cubicBezTo>
                      <a:pt x="73" y="187"/>
                      <a:pt x="73" y="187"/>
                      <a:pt x="73" y="187"/>
                    </a:cubicBezTo>
                    <a:cubicBezTo>
                      <a:pt x="73" y="193"/>
                      <a:pt x="73" y="193"/>
                      <a:pt x="73" y="193"/>
                    </a:cubicBezTo>
                    <a:cubicBezTo>
                      <a:pt x="73" y="193"/>
                      <a:pt x="73" y="193"/>
                      <a:pt x="73" y="193"/>
                    </a:cubicBezTo>
                    <a:cubicBezTo>
                      <a:pt x="72" y="193"/>
                      <a:pt x="72" y="193"/>
                      <a:pt x="72" y="193"/>
                    </a:cubicBezTo>
                    <a:cubicBezTo>
                      <a:pt x="71" y="193"/>
                      <a:pt x="71" y="193"/>
                      <a:pt x="71" y="193"/>
                    </a:cubicBezTo>
                    <a:cubicBezTo>
                      <a:pt x="71" y="194"/>
                      <a:pt x="71" y="194"/>
                      <a:pt x="71" y="194"/>
                    </a:cubicBezTo>
                    <a:cubicBezTo>
                      <a:pt x="71" y="195"/>
                      <a:pt x="71" y="195"/>
                      <a:pt x="71" y="195"/>
                    </a:cubicBezTo>
                    <a:cubicBezTo>
                      <a:pt x="70" y="196"/>
                      <a:pt x="70" y="196"/>
                      <a:pt x="70" y="196"/>
                    </a:cubicBezTo>
                    <a:cubicBezTo>
                      <a:pt x="70" y="197"/>
                      <a:pt x="70" y="197"/>
                      <a:pt x="70" y="197"/>
                    </a:cubicBezTo>
                    <a:cubicBezTo>
                      <a:pt x="70" y="198"/>
                      <a:pt x="70" y="198"/>
                      <a:pt x="70" y="198"/>
                    </a:cubicBezTo>
                    <a:cubicBezTo>
                      <a:pt x="69" y="198"/>
                      <a:pt x="69" y="198"/>
                      <a:pt x="69" y="198"/>
                    </a:cubicBezTo>
                    <a:cubicBezTo>
                      <a:pt x="68" y="197"/>
                      <a:pt x="68" y="197"/>
                      <a:pt x="68" y="197"/>
                    </a:cubicBezTo>
                    <a:cubicBezTo>
                      <a:pt x="68" y="211"/>
                      <a:pt x="68" y="211"/>
                      <a:pt x="68" y="211"/>
                    </a:cubicBezTo>
                    <a:cubicBezTo>
                      <a:pt x="69" y="211"/>
                      <a:pt x="69" y="211"/>
                      <a:pt x="69" y="211"/>
                    </a:cubicBezTo>
                    <a:cubicBezTo>
                      <a:pt x="70" y="211"/>
                      <a:pt x="70" y="211"/>
                      <a:pt x="70" y="211"/>
                    </a:cubicBezTo>
                    <a:cubicBezTo>
                      <a:pt x="70" y="211"/>
                      <a:pt x="70" y="211"/>
                      <a:pt x="70" y="211"/>
                    </a:cubicBezTo>
                    <a:cubicBezTo>
                      <a:pt x="70" y="211"/>
                      <a:pt x="70" y="211"/>
                      <a:pt x="70" y="211"/>
                    </a:cubicBezTo>
                    <a:cubicBezTo>
                      <a:pt x="70" y="212"/>
                      <a:pt x="70" y="212"/>
                      <a:pt x="70" y="212"/>
                    </a:cubicBezTo>
                    <a:cubicBezTo>
                      <a:pt x="70" y="213"/>
                      <a:pt x="70" y="213"/>
                      <a:pt x="70" y="213"/>
                    </a:cubicBezTo>
                    <a:cubicBezTo>
                      <a:pt x="70" y="213"/>
                      <a:pt x="70"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5"/>
                      <a:pt x="71" y="215"/>
                      <a:pt x="71" y="215"/>
                    </a:cubicBezTo>
                    <a:cubicBezTo>
                      <a:pt x="71" y="217"/>
                      <a:pt x="71" y="217"/>
                      <a:pt x="71" y="218"/>
                    </a:cubicBezTo>
                    <a:cubicBezTo>
                      <a:pt x="71" y="218"/>
                      <a:pt x="71" y="218"/>
                      <a:pt x="71" y="218"/>
                    </a:cubicBezTo>
                    <a:cubicBezTo>
                      <a:pt x="70" y="217"/>
                      <a:pt x="70" y="217"/>
                      <a:pt x="70" y="217"/>
                    </a:cubicBezTo>
                    <a:cubicBezTo>
                      <a:pt x="70" y="231"/>
                      <a:pt x="70" y="231"/>
                      <a:pt x="70" y="231"/>
                    </a:cubicBezTo>
                    <a:cubicBezTo>
                      <a:pt x="70" y="231"/>
                      <a:pt x="70" y="231"/>
                      <a:pt x="70" y="231"/>
                    </a:cubicBezTo>
                    <a:cubicBezTo>
                      <a:pt x="71" y="232"/>
                      <a:pt x="71" y="232"/>
                      <a:pt x="71" y="232"/>
                    </a:cubicBezTo>
                    <a:cubicBezTo>
                      <a:pt x="72" y="232"/>
                      <a:pt x="72" y="233"/>
                      <a:pt x="72" y="234"/>
                    </a:cubicBezTo>
                    <a:cubicBezTo>
                      <a:pt x="73" y="235"/>
                      <a:pt x="73" y="236"/>
                      <a:pt x="72" y="236"/>
                    </a:cubicBezTo>
                    <a:cubicBezTo>
                      <a:pt x="72" y="237"/>
                      <a:pt x="72" y="237"/>
                      <a:pt x="71" y="238"/>
                    </a:cubicBezTo>
                    <a:cubicBezTo>
                      <a:pt x="71" y="238"/>
                      <a:pt x="70" y="238"/>
                      <a:pt x="70" y="238"/>
                    </a:cubicBezTo>
                    <a:cubicBezTo>
                      <a:pt x="69" y="239"/>
                      <a:pt x="69" y="239"/>
                      <a:pt x="69" y="239"/>
                    </a:cubicBezTo>
                    <a:cubicBezTo>
                      <a:pt x="68" y="239"/>
                      <a:pt x="68" y="239"/>
                      <a:pt x="67" y="239"/>
                    </a:cubicBezTo>
                    <a:cubicBezTo>
                      <a:pt x="67" y="240"/>
                      <a:pt x="67" y="241"/>
                      <a:pt x="67" y="242"/>
                    </a:cubicBezTo>
                    <a:cubicBezTo>
                      <a:pt x="67" y="243"/>
                      <a:pt x="67" y="243"/>
                      <a:pt x="67" y="243"/>
                    </a:cubicBezTo>
                    <a:cubicBezTo>
                      <a:pt x="67" y="243"/>
                      <a:pt x="67" y="244"/>
                      <a:pt x="68" y="245"/>
                    </a:cubicBezTo>
                    <a:cubicBezTo>
                      <a:pt x="68" y="245"/>
                      <a:pt x="69" y="245"/>
                      <a:pt x="69" y="245"/>
                    </a:cubicBezTo>
                    <a:cubicBezTo>
                      <a:pt x="70" y="245"/>
                      <a:pt x="70" y="245"/>
                      <a:pt x="71" y="245"/>
                    </a:cubicBezTo>
                    <a:cubicBezTo>
                      <a:pt x="71" y="244"/>
                      <a:pt x="71" y="244"/>
                      <a:pt x="71" y="244"/>
                    </a:cubicBezTo>
                    <a:cubicBezTo>
                      <a:pt x="72" y="244"/>
                      <a:pt x="74" y="244"/>
                      <a:pt x="75" y="244"/>
                    </a:cubicBezTo>
                    <a:cubicBezTo>
                      <a:pt x="76" y="244"/>
                      <a:pt x="76" y="244"/>
                      <a:pt x="76" y="244"/>
                    </a:cubicBezTo>
                    <a:cubicBezTo>
                      <a:pt x="78" y="244"/>
                      <a:pt x="80" y="243"/>
                      <a:pt x="81" y="242"/>
                    </a:cubicBezTo>
                    <a:cubicBezTo>
                      <a:pt x="83" y="242"/>
                      <a:pt x="83" y="242"/>
                      <a:pt x="83" y="242"/>
                    </a:cubicBezTo>
                    <a:cubicBezTo>
                      <a:pt x="83" y="242"/>
                      <a:pt x="83" y="242"/>
                      <a:pt x="83" y="242"/>
                    </a:cubicBezTo>
                    <a:cubicBezTo>
                      <a:pt x="83" y="243"/>
                      <a:pt x="83" y="243"/>
                      <a:pt x="83" y="243"/>
                    </a:cubicBezTo>
                    <a:cubicBezTo>
                      <a:pt x="84" y="243"/>
                      <a:pt x="84" y="242"/>
                      <a:pt x="85" y="242"/>
                    </a:cubicBezTo>
                    <a:cubicBezTo>
                      <a:pt x="85" y="241"/>
                      <a:pt x="85" y="241"/>
                      <a:pt x="85" y="241"/>
                    </a:cubicBezTo>
                    <a:cubicBezTo>
                      <a:pt x="85" y="240"/>
                      <a:pt x="86" y="240"/>
                      <a:pt x="87" y="240"/>
                    </a:cubicBezTo>
                    <a:cubicBezTo>
                      <a:pt x="87" y="239"/>
                      <a:pt x="87" y="239"/>
                      <a:pt x="87" y="239"/>
                    </a:cubicBezTo>
                    <a:cubicBezTo>
                      <a:pt x="87" y="239"/>
                      <a:pt x="87" y="239"/>
                      <a:pt x="87" y="239"/>
                    </a:cubicBezTo>
                    <a:cubicBezTo>
                      <a:pt x="87" y="236"/>
                      <a:pt x="88" y="234"/>
                      <a:pt x="90" y="233"/>
                    </a:cubicBezTo>
                    <a:cubicBezTo>
                      <a:pt x="90" y="233"/>
                      <a:pt x="91" y="232"/>
                      <a:pt x="93" y="232"/>
                    </a:cubicBezTo>
                    <a:cubicBezTo>
                      <a:pt x="93" y="232"/>
                      <a:pt x="93" y="232"/>
                      <a:pt x="93" y="232"/>
                    </a:cubicBezTo>
                    <a:cubicBezTo>
                      <a:pt x="94" y="232"/>
                      <a:pt x="94" y="232"/>
                      <a:pt x="95" y="232"/>
                    </a:cubicBezTo>
                    <a:cubicBezTo>
                      <a:pt x="95" y="232"/>
                      <a:pt x="95" y="232"/>
                      <a:pt x="96" y="232"/>
                    </a:cubicBezTo>
                    <a:cubicBezTo>
                      <a:pt x="96" y="232"/>
                      <a:pt x="97" y="232"/>
                      <a:pt x="97" y="232"/>
                    </a:cubicBezTo>
                    <a:cubicBezTo>
                      <a:pt x="99" y="232"/>
                      <a:pt x="99" y="231"/>
                      <a:pt x="99" y="231"/>
                    </a:cubicBezTo>
                    <a:cubicBezTo>
                      <a:pt x="99" y="230"/>
                      <a:pt x="99" y="229"/>
                      <a:pt x="99" y="229"/>
                    </a:cubicBezTo>
                    <a:cubicBezTo>
                      <a:pt x="99" y="228"/>
                      <a:pt x="99" y="228"/>
                      <a:pt x="99" y="228"/>
                    </a:cubicBezTo>
                    <a:cubicBezTo>
                      <a:pt x="99" y="226"/>
                      <a:pt x="99" y="226"/>
                      <a:pt x="99" y="226"/>
                    </a:cubicBezTo>
                    <a:cubicBezTo>
                      <a:pt x="99" y="225"/>
                      <a:pt x="99" y="225"/>
                      <a:pt x="98" y="225"/>
                    </a:cubicBezTo>
                    <a:cubicBezTo>
                      <a:pt x="98" y="224"/>
                      <a:pt x="98" y="224"/>
                      <a:pt x="98" y="224"/>
                    </a:cubicBezTo>
                    <a:cubicBezTo>
                      <a:pt x="97" y="224"/>
                      <a:pt x="98" y="223"/>
                      <a:pt x="98" y="223"/>
                    </a:cubicBezTo>
                    <a:cubicBezTo>
                      <a:pt x="98" y="222"/>
                      <a:pt x="98" y="222"/>
                      <a:pt x="98" y="222"/>
                    </a:cubicBezTo>
                    <a:cubicBezTo>
                      <a:pt x="99" y="222"/>
                      <a:pt x="99" y="222"/>
                      <a:pt x="99" y="221"/>
                    </a:cubicBezTo>
                    <a:cubicBezTo>
                      <a:pt x="99" y="221"/>
                      <a:pt x="99" y="221"/>
                      <a:pt x="99" y="221"/>
                    </a:cubicBezTo>
                    <a:cubicBezTo>
                      <a:pt x="99" y="221"/>
                      <a:pt x="99" y="221"/>
                      <a:pt x="99" y="221"/>
                    </a:cubicBezTo>
                    <a:cubicBezTo>
                      <a:pt x="99" y="221"/>
                      <a:pt x="99" y="221"/>
                      <a:pt x="99" y="221"/>
                    </a:cubicBezTo>
                    <a:cubicBezTo>
                      <a:pt x="99" y="221"/>
                      <a:pt x="99" y="221"/>
                      <a:pt x="99" y="221"/>
                    </a:cubicBezTo>
                    <a:cubicBezTo>
                      <a:pt x="100" y="221"/>
                      <a:pt x="100" y="221"/>
                      <a:pt x="100" y="221"/>
                    </a:cubicBezTo>
                    <a:cubicBezTo>
                      <a:pt x="100" y="220"/>
                      <a:pt x="100" y="220"/>
                      <a:pt x="100" y="220"/>
                    </a:cubicBezTo>
                    <a:cubicBezTo>
                      <a:pt x="100" y="219"/>
                      <a:pt x="100" y="219"/>
                      <a:pt x="100" y="219"/>
                    </a:cubicBezTo>
                    <a:cubicBezTo>
                      <a:pt x="101" y="219"/>
                      <a:pt x="101" y="219"/>
                      <a:pt x="101" y="219"/>
                    </a:cubicBezTo>
                    <a:cubicBezTo>
                      <a:pt x="101" y="219"/>
                      <a:pt x="101" y="219"/>
                      <a:pt x="101" y="219"/>
                    </a:cubicBezTo>
                    <a:cubicBezTo>
                      <a:pt x="101" y="219"/>
                      <a:pt x="102" y="219"/>
                      <a:pt x="102" y="219"/>
                    </a:cubicBezTo>
                    <a:cubicBezTo>
                      <a:pt x="103" y="219"/>
                      <a:pt x="104" y="218"/>
                      <a:pt x="105" y="216"/>
                    </a:cubicBezTo>
                    <a:cubicBezTo>
                      <a:pt x="105" y="215"/>
                      <a:pt x="105" y="213"/>
                      <a:pt x="105" y="212"/>
                    </a:cubicBezTo>
                    <a:cubicBezTo>
                      <a:pt x="105" y="211"/>
                      <a:pt x="105" y="211"/>
                      <a:pt x="105" y="211"/>
                    </a:cubicBezTo>
                    <a:cubicBezTo>
                      <a:pt x="105" y="211"/>
                      <a:pt x="105" y="210"/>
                      <a:pt x="105" y="209"/>
                    </a:cubicBezTo>
                    <a:cubicBezTo>
                      <a:pt x="105" y="209"/>
                      <a:pt x="105" y="209"/>
                      <a:pt x="105" y="209"/>
                    </a:cubicBezTo>
                    <a:cubicBezTo>
                      <a:pt x="106" y="210"/>
                      <a:pt x="106" y="210"/>
                      <a:pt x="106" y="210"/>
                    </a:cubicBezTo>
                    <a:cubicBezTo>
                      <a:pt x="106" y="208"/>
                      <a:pt x="106" y="208"/>
                      <a:pt x="106" y="208"/>
                    </a:cubicBezTo>
                    <a:cubicBezTo>
                      <a:pt x="106" y="208"/>
                      <a:pt x="106" y="207"/>
                      <a:pt x="106" y="207"/>
                    </a:cubicBezTo>
                    <a:cubicBezTo>
                      <a:pt x="107" y="206"/>
                      <a:pt x="107" y="206"/>
                      <a:pt x="108" y="206"/>
                    </a:cubicBezTo>
                    <a:cubicBezTo>
                      <a:pt x="108" y="205"/>
                      <a:pt x="108" y="205"/>
                      <a:pt x="108" y="205"/>
                    </a:cubicBezTo>
                    <a:cubicBezTo>
                      <a:pt x="109" y="205"/>
                      <a:pt x="109" y="205"/>
                      <a:pt x="110" y="204"/>
                    </a:cubicBezTo>
                    <a:cubicBezTo>
                      <a:pt x="110" y="204"/>
                      <a:pt x="110" y="203"/>
                      <a:pt x="110" y="202"/>
                    </a:cubicBezTo>
                    <a:cubicBezTo>
                      <a:pt x="110" y="201"/>
                      <a:pt x="110" y="201"/>
                      <a:pt x="110" y="201"/>
                    </a:cubicBezTo>
                    <a:cubicBezTo>
                      <a:pt x="110" y="200"/>
                      <a:pt x="110" y="200"/>
                      <a:pt x="110" y="200"/>
                    </a:cubicBezTo>
                    <a:cubicBezTo>
                      <a:pt x="111" y="199"/>
                      <a:pt x="111" y="199"/>
                      <a:pt x="112" y="198"/>
                    </a:cubicBezTo>
                    <a:cubicBezTo>
                      <a:pt x="113" y="197"/>
                      <a:pt x="114" y="196"/>
                      <a:pt x="116" y="195"/>
                    </a:cubicBezTo>
                    <a:cubicBezTo>
                      <a:pt x="116" y="194"/>
                      <a:pt x="116" y="194"/>
                      <a:pt x="117" y="194"/>
                    </a:cubicBezTo>
                    <a:cubicBezTo>
                      <a:pt x="117" y="193"/>
                      <a:pt x="118" y="193"/>
                      <a:pt x="118" y="192"/>
                    </a:cubicBezTo>
                    <a:cubicBezTo>
                      <a:pt x="118" y="191"/>
                      <a:pt x="118" y="191"/>
                      <a:pt x="118" y="190"/>
                    </a:cubicBezTo>
                    <a:cubicBezTo>
                      <a:pt x="118" y="189"/>
                      <a:pt x="118" y="189"/>
                      <a:pt x="118" y="188"/>
                    </a:cubicBezTo>
                    <a:cubicBezTo>
                      <a:pt x="117" y="187"/>
                      <a:pt x="117" y="186"/>
                      <a:pt x="118" y="185"/>
                    </a:cubicBezTo>
                    <a:cubicBezTo>
                      <a:pt x="118" y="184"/>
                      <a:pt x="118" y="182"/>
                      <a:pt x="118" y="181"/>
                    </a:cubicBezTo>
                    <a:cubicBezTo>
                      <a:pt x="119" y="181"/>
                      <a:pt x="119" y="181"/>
                      <a:pt x="119" y="181"/>
                    </a:cubicBezTo>
                    <a:cubicBezTo>
                      <a:pt x="119" y="180"/>
                      <a:pt x="119" y="180"/>
                      <a:pt x="119" y="180"/>
                    </a:cubicBezTo>
                    <a:cubicBezTo>
                      <a:pt x="119" y="179"/>
                      <a:pt x="119" y="179"/>
                      <a:pt x="119" y="179"/>
                    </a:cubicBezTo>
                    <a:cubicBezTo>
                      <a:pt x="119" y="179"/>
                      <a:pt x="119" y="179"/>
                      <a:pt x="119" y="179"/>
                    </a:cubicBezTo>
                    <a:cubicBezTo>
                      <a:pt x="119" y="179"/>
                      <a:pt x="119" y="179"/>
                      <a:pt x="119" y="179"/>
                    </a:cubicBezTo>
                    <a:cubicBezTo>
                      <a:pt x="119" y="179"/>
                      <a:pt x="119" y="179"/>
                      <a:pt x="119" y="179"/>
                    </a:cubicBezTo>
                    <a:cubicBezTo>
                      <a:pt x="120" y="180"/>
                      <a:pt x="120" y="180"/>
                      <a:pt x="120" y="180"/>
                    </a:cubicBezTo>
                    <a:cubicBezTo>
                      <a:pt x="120" y="179"/>
                      <a:pt x="120" y="179"/>
                      <a:pt x="120" y="179"/>
                    </a:cubicBezTo>
                    <a:cubicBezTo>
                      <a:pt x="121" y="176"/>
                      <a:pt x="121" y="173"/>
                      <a:pt x="120" y="171"/>
                    </a:cubicBezTo>
                    <a:cubicBezTo>
                      <a:pt x="120" y="169"/>
                      <a:pt x="120" y="168"/>
                      <a:pt x="120" y="166"/>
                    </a:cubicBezTo>
                    <a:cubicBezTo>
                      <a:pt x="120" y="164"/>
                      <a:pt x="120" y="162"/>
                      <a:pt x="121" y="161"/>
                    </a:cubicBezTo>
                    <a:cubicBezTo>
                      <a:pt x="121" y="160"/>
                      <a:pt x="121" y="159"/>
                      <a:pt x="122" y="159"/>
                    </a:cubicBezTo>
                    <a:cubicBezTo>
                      <a:pt x="122" y="159"/>
                      <a:pt x="122" y="159"/>
                      <a:pt x="122" y="159"/>
                    </a:cubicBezTo>
                    <a:cubicBezTo>
                      <a:pt x="122" y="158"/>
                      <a:pt x="122" y="158"/>
                      <a:pt x="122" y="158"/>
                    </a:cubicBezTo>
                    <a:cubicBezTo>
                      <a:pt x="122" y="158"/>
                      <a:pt x="122" y="158"/>
                      <a:pt x="122" y="158"/>
                    </a:cubicBezTo>
                    <a:cubicBezTo>
                      <a:pt x="122" y="158"/>
                      <a:pt x="122" y="158"/>
                      <a:pt x="122" y="158"/>
                    </a:cubicBezTo>
                    <a:cubicBezTo>
                      <a:pt x="123" y="158"/>
                      <a:pt x="123" y="158"/>
                      <a:pt x="123" y="158"/>
                    </a:cubicBezTo>
                    <a:cubicBezTo>
                      <a:pt x="123" y="157"/>
                      <a:pt x="123" y="157"/>
                      <a:pt x="123" y="157"/>
                    </a:cubicBezTo>
                    <a:cubicBezTo>
                      <a:pt x="123" y="156"/>
                      <a:pt x="123" y="156"/>
                      <a:pt x="123" y="156"/>
                    </a:cubicBezTo>
                    <a:cubicBezTo>
                      <a:pt x="123" y="156"/>
                      <a:pt x="123" y="155"/>
                      <a:pt x="123" y="155"/>
                    </a:cubicBezTo>
                    <a:cubicBezTo>
                      <a:pt x="124" y="155"/>
                      <a:pt x="124" y="155"/>
                      <a:pt x="124" y="155"/>
                    </a:cubicBezTo>
                    <a:cubicBezTo>
                      <a:pt x="125" y="155"/>
                      <a:pt x="125" y="155"/>
                      <a:pt x="125" y="155"/>
                    </a:cubicBezTo>
                    <a:cubicBezTo>
                      <a:pt x="125" y="150"/>
                      <a:pt x="125" y="150"/>
                      <a:pt x="125" y="150"/>
                    </a:cubicBezTo>
                    <a:cubicBezTo>
                      <a:pt x="125" y="149"/>
                      <a:pt x="124" y="149"/>
                      <a:pt x="124" y="149"/>
                    </a:cubicBezTo>
                    <a:cubicBezTo>
                      <a:pt x="124" y="149"/>
                      <a:pt x="124" y="149"/>
                      <a:pt x="124" y="149"/>
                    </a:cubicBezTo>
                    <a:cubicBezTo>
                      <a:pt x="123" y="148"/>
                      <a:pt x="123" y="148"/>
                      <a:pt x="123" y="147"/>
                    </a:cubicBezTo>
                    <a:cubicBezTo>
                      <a:pt x="123" y="146"/>
                      <a:pt x="123" y="146"/>
                      <a:pt x="123" y="146"/>
                    </a:cubicBezTo>
                    <a:cubicBezTo>
                      <a:pt x="123" y="145"/>
                      <a:pt x="123" y="145"/>
                      <a:pt x="123" y="145"/>
                    </a:cubicBezTo>
                    <a:cubicBezTo>
                      <a:pt x="123" y="144"/>
                      <a:pt x="123" y="143"/>
                      <a:pt x="124" y="142"/>
                    </a:cubicBezTo>
                    <a:cubicBezTo>
                      <a:pt x="124" y="142"/>
                      <a:pt x="124" y="142"/>
                      <a:pt x="124" y="142"/>
                    </a:cubicBezTo>
                    <a:cubicBezTo>
                      <a:pt x="124" y="142"/>
                      <a:pt x="125" y="142"/>
                      <a:pt x="125" y="141"/>
                    </a:cubicBezTo>
                    <a:cubicBezTo>
                      <a:pt x="125" y="140"/>
                      <a:pt x="125" y="140"/>
                      <a:pt x="125" y="140"/>
                    </a:cubicBezTo>
                    <a:cubicBezTo>
                      <a:pt x="125" y="139"/>
                      <a:pt x="125" y="139"/>
                      <a:pt x="125" y="138"/>
                    </a:cubicBezTo>
                    <a:cubicBezTo>
                      <a:pt x="125" y="138"/>
                      <a:pt x="125" y="137"/>
                      <a:pt x="125" y="137"/>
                    </a:cubicBezTo>
                    <a:cubicBezTo>
                      <a:pt x="125" y="136"/>
                      <a:pt x="125" y="136"/>
                      <a:pt x="125" y="135"/>
                    </a:cubicBezTo>
                    <a:cubicBezTo>
                      <a:pt x="125" y="135"/>
                      <a:pt x="125" y="135"/>
                      <a:pt x="125" y="135"/>
                    </a:cubicBezTo>
                    <a:cubicBezTo>
                      <a:pt x="126" y="135"/>
                      <a:pt x="126" y="135"/>
                      <a:pt x="126" y="135"/>
                    </a:cubicBezTo>
                    <a:cubicBezTo>
                      <a:pt x="126" y="128"/>
                      <a:pt x="126" y="128"/>
                      <a:pt x="126" y="128"/>
                    </a:cubicBezTo>
                    <a:cubicBezTo>
                      <a:pt x="126" y="127"/>
                      <a:pt x="126" y="127"/>
                      <a:pt x="126" y="127"/>
                    </a:cubicBezTo>
                    <a:cubicBezTo>
                      <a:pt x="126" y="126"/>
                      <a:pt x="126" y="125"/>
                      <a:pt x="126" y="124"/>
                    </a:cubicBezTo>
                    <a:cubicBezTo>
                      <a:pt x="125" y="123"/>
                      <a:pt x="124" y="122"/>
                      <a:pt x="122" y="121"/>
                    </a:cubicBezTo>
                    <a:cubicBezTo>
                      <a:pt x="122" y="121"/>
                      <a:pt x="122" y="120"/>
                      <a:pt x="122" y="120"/>
                    </a:cubicBezTo>
                    <a:cubicBezTo>
                      <a:pt x="122" y="116"/>
                      <a:pt x="122" y="116"/>
                      <a:pt x="122" y="116"/>
                    </a:cubicBezTo>
                    <a:cubicBezTo>
                      <a:pt x="120" y="116"/>
                      <a:pt x="120" y="116"/>
                      <a:pt x="120" y="116"/>
                    </a:cubicBezTo>
                    <a:cubicBezTo>
                      <a:pt x="120" y="116"/>
                      <a:pt x="120" y="116"/>
                      <a:pt x="120" y="116"/>
                    </a:cubicBezTo>
                    <a:cubicBezTo>
                      <a:pt x="120" y="115"/>
                      <a:pt x="120" y="115"/>
                      <a:pt x="120" y="115"/>
                    </a:cubicBezTo>
                    <a:cubicBezTo>
                      <a:pt x="120" y="115"/>
                      <a:pt x="120" y="115"/>
                      <a:pt x="120" y="115"/>
                    </a:cubicBezTo>
                    <a:cubicBezTo>
                      <a:pt x="120" y="114"/>
                      <a:pt x="120" y="114"/>
                      <a:pt x="120" y="113"/>
                    </a:cubicBezTo>
                    <a:cubicBezTo>
                      <a:pt x="119" y="113"/>
                      <a:pt x="119" y="113"/>
                      <a:pt x="119" y="113"/>
                    </a:cubicBezTo>
                    <a:cubicBezTo>
                      <a:pt x="119" y="112"/>
                      <a:pt x="119" y="112"/>
                      <a:pt x="118" y="112"/>
                    </a:cubicBezTo>
                    <a:cubicBezTo>
                      <a:pt x="118" y="111"/>
                      <a:pt x="118" y="111"/>
                      <a:pt x="118" y="111"/>
                    </a:cubicBezTo>
                    <a:cubicBezTo>
                      <a:pt x="118" y="111"/>
                      <a:pt x="118" y="111"/>
                      <a:pt x="118" y="111"/>
                    </a:cubicBezTo>
                    <a:cubicBezTo>
                      <a:pt x="118" y="110"/>
                      <a:pt x="118" y="109"/>
                      <a:pt x="117" y="109"/>
                    </a:cubicBezTo>
                    <a:cubicBezTo>
                      <a:pt x="116" y="109"/>
                      <a:pt x="116" y="109"/>
                      <a:pt x="116" y="109"/>
                    </a:cubicBezTo>
                    <a:cubicBezTo>
                      <a:pt x="116" y="109"/>
                      <a:pt x="116" y="109"/>
                      <a:pt x="116" y="109"/>
                    </a:cubicBezTo>
                    <a:cubicBezTo>
                      <a:pt x="116" y="108"/>
                      <a:pt x="116" y="108"/>
                      <a:pt x="116" y="108"/>
                    </a:cubicBezTo>
                    <a:cubicBezTo>
                      <a:pt x="116" y="107"/>
                      <a:pt x="116" y="107"/>
                      <a:pt x="116" y="107"/>
                    </a:cubicBezTo>
                    <a:cubicBezTo>
                      <a:pt x="115" y="106"/>
                      <a:pt x="115" y="106"/>
                      <a:pt x="115" y="106"/>
                    </a:cubicBezTo>
                    <a:cubicBezTo>
                      <a:pt x="114" y="105"/>
                      <a:pt x="114" y="105"/>
                      <a:pt x="114" y="105"/>
                    </a:cubicBezTo>
                    <a:cubicBezTo>
                      <a:pt x="113" y="104"/>
                      <a:pt x="113" y="104"/>
                      <a:pt x="113" y="104"/>
                    </a:cubicBezTo>
                    <a:cubicBezTo>
                      <a:pt x="112" y="102"/>
                      <a:pt x="111" y="101"/>
                      <a:pt x="112" y="98"/>
                    </a:cubicBezTo>
                    <a:cubicBezTo>
                      <a:pt x="112" y="97"/>
                      <a:pt x="112" y="97"/>
                      <a:pt x="112" y="97"/>
                    </a:cubicBezTo>
                    <a:cubicBezTo>
                      <a:pt x="111" y="97"/>
                      <a:pt x="111" y="97"/>
                      <a:pt x="111" y="97"/>
                    </a:cubicBezTo>
                    <a:cubicBezTo>
                      <a:pt x="110" y="97"/>
                      <a:pt x="110" y="97"/>
                      <a:pt x="110" y="97"/>
                    </a:cubicBezTo>
                    <a:cubicBezTo>
                      <a:pt x="110" y="96"/>
                      <a:pt x="110" y="95"/>
                      <a:pt x="109" y="94"/>
                    </a:cubicBezTo>
                    <a:cubicBezTo>
                      <a:pt x="109" y="94"/>
                      <a:pt x="109" y="94"/>
                      <a:pt x="109" y="94"/>
                    </a:cubicBezTo>
                    <a:cubicBezTo>
                      <a:pt x="108" y="93"/>
                      <a:pt x="108" y="93"/>
                      <a:pt x="108" y="92"/>
                    </a:cubicBezTo>
                    <a:cubicBezTo>
                      <a:pt x="107" y="92"/>
                      <a:pt x="107" y="91"/>
                      <a:pt x="106" y="91"/>
                    </a:cubicBezTo>
                    <a:cubicBezTo>
                      <a:pt x="106" y="91"/>
                      <a:pt x="106" y="91"/>
                      <a:pt x="106" y="91"/>
                    </a:cubicBezTo>
                    <a:cubicBezTo>
                      <a:pt x="106" y="91"/>
                      <a:pt x="106" y="90"/>
                      <a:pt x="106" y="90"/>
                    </a:cubicBezTo>
                    <a:cubicBezTo>
                      <a:pt x="106" y="90"/>
                      <a:pt x="106" y="90"/>
                      <a:pt x="106" y="90"/>
                    </a:cubicBezTo>
                    <a:cubicBezTo>
                      <a:pt x="106" y="89"/>
                      <a:pt x="106" y="89"/>
                      <a:pt x="106" y="89"/>
                    </a:cubicBezTo>
                    <a:cubicBezTo>
                      <a:pt x="105" y="89"/>
                      <a:pt x="105" y="89"/>
                      <a:pt x="105" y="89"/>
                    </a:cubicBezTo>
                    <a:cubicBezTo>
                      <a:pt x="105" y="88"/>
                      <a:pt x="105" y="88"/>
                      <a:pt x="105" y="88"/>
                    </a:cubicBezTo>
                    <a:cubicBezTo>
                      <a:pt x="105" y="88"/>
                      <a:pt x="105" y="88"/>
                      <a:pt x="105" y="88"/>
                    </a:cubicBezTo>
                    <a:cubicBezTo>
                      <a:pt x="105" y="88"/>
                      <a:pt x="105" y="88"/>
                      <a:pt x="105" y="88"/>
                    </a:cubicBezTo>
                    <a:cubicBezTo>
                      <a:pt x="104" y="88"/>
                      <a:pt x="104" y="88"/>
                      <a:pt x="104" y="88"/>
                    </a:cubicBezTo>
                    <a:cubicBezTo>
                      <a:pt x="104" y="87"/>
                      <a:pt x="104" y="87"/>
                      <a:pt x="103" y="86"/>
                    </a:cubicBezTo>
                    <a:cubicBezTo>
                      <a:pt x="102" y="84"/>
                      <a:pt x="101" y="83"/>
                      <a:pt x="100" y="81"/>
                    </a:cubicBezTo>
                    <a:cubicBezTo>
                      <a:pt x="99" y="80"/>
                      <a:pt x="99" y="80"/>
                      <a:pt x="99" y="80"/>
                    </a:cubicBezTo>
                    <a:cubicBezTo>
                      <a:pt x="98" y="78"/>
                      <a:pt x="97" y="76"/>
                      <a:pt x="95" y="75"/>
                    </a:cubicBezTo>
                    <a:cubicBezTo>
                      <a:pt x="97" y="75"/>
                      <a:pt x="97" y="75"/>
                      <a:pt x="97" y="75"/>
                    </a:cubicBezTo>
                    <a:cubicBezTo>
                      <a:pt x="97" y="74"/>
                      <a:pt x="97" y="74"/>
                      <a:pt x="97" y="74"/>
                    </a:cubicBezTo>
                    <a:cubicBezTo>
                      <a:pt x="98" y="74"/>
                      <a:pt x="98" y="75"/>
                      <a:pt x="98" y="75"/>
                    </a:cubicBezTo>
                    <a:cubicBezTo>
                      <a:pt x="99" y="76"/>
                      <a:pt x="99" y="76"/>
                      <a:pt x="99" y="76"/>
                    </a:cubicBezTo>
                    <a:cubicBezTo>
                      <a:pt x="99" y="76"/>
                      <a:pt x="99" y="76"/>
                      <a:pt x="99" y="76"/>
                    </a:cubicBezTo>
                    <a:cubicBezTo>
                      <a:pt x="100" y="76"/>
                      <a:pt x="100" y="76"/>
                      <a:pt x="100" y="76"/>
                    </a:cubicBezTo>
                    <a:cubicBezTo>
                      <a:pt x="100" y="76"/>
                      <a:pt x="100" y="76"/>
                      <a:pt x="100" y="76"/>
                    </a:cubicBezTo>
                    <a:cubicBezTo>
                      <a:pt x="100" y="76"/>
                      <a:pt x="100" y="76"/>
                      <a:pt x="100" y="76"/>
                    </a:cubicBezTo>
                    <a:cubicBezTo>
                      <a:pt x="100" y="77"/>
                      <a:pt x="100" y="77"/>
                      <a:pt x="100" y="77"/>
                    </a:cubicBezTo>
                    <a:cubicBezTo>
                      <a:pt x="101" y="78"/>
                      <a:pt x="101" y="78"/>
                      <a:pt x="101" y="78"/>
                    </a:cubicBezTo>
                    <a:cubicBezTo>
                      <a:pt x="101" y="78"/>
                      <a:pt x="101" y="78"/>
                      <a:pt x="101" y="78"/>
                    </a:cubicBezTo>
                    <a:cubicBezTo>
                      <a:pt x="101" y="78"/>
                      <a:pt x="101" y="78"/>
                      <a:pt x="101" y="78"/>
                    </a:cubicBezTo>
                    <a:cubicBezTo>
                      <a:pt x="101" y="78"/>
                      <a:pt x="101" y="79"/>
                      <a:pt x="101" y="79"/>
                    </a:cubicBezTo>
                    <a:cubicBezTo>
                      <a:pt x="101" y="82"/>
                      <a:pt x="101" y="82"/>
                      <a:pt x="101" y="82"/>
                    </a:cubicBezTo>
                    <a:cubicBezTo>
                      <a:pt x="102" y="82"/>
                      <a:pt x="102" y="82"/>
                      <a:pt x="102" y="82"/>
                    </a:cubicBezTo>
                    <a:cubicBezTo>
                      <a:pt x="103" y="82"/>
                      <a:pt x="103" y="82"/>
                      <a:pt x="103" y="82"/>
                    </a:cubicBezTo>
                    <a:cubicBezTo>
                      <a:pt x="103" y="82"/>
                      <a:pt x="103" y="82"/>
                      <a:pt x="103" y="82"/>
                    </a:cubicBezTo>
                    <a:cubicBezTo>
                      <a:pt x="103" y="82"/>
                      <a:pt x="103" y="82"/>
                      <a:pt x="103" y="82"/>
                    </a:cubicBezTo>
                    <a:cubicBezTo>
                      <a:pt x="103" y="83"/>
                      <a:pt x="103" y="83"/>
                      <a:pt x="103" y="83"/>
                    </a:cubicBezTo>
                    <a:cubicBezTo>
                      <a:pt x="103" y="85"/>
                      <a:pt x="104" y="85"/>
                      <a:pt x="105" y="85"/>
                    </a:cubicBezTo>
                    <a:cubicBezTo>
                      <a:pt x="105" y="85"/>
                      <a:pt x="105" y="85"/>
                      <a:pt x="105" y="85"/>
                    </a:cubicBezTo>
                    <a:cubicBezTo>
                      <a:pt x="106" y="85"/>
                      <a:pt x="106" y="86"/>
                      <a:pt x="107" y="86"/>
                    </a:cubicBezTo>
                    <a:cubicBezTo>
                      <a:pt x="107" y="87"/>
                      <a:pt x="107" y="87"/>
                      <a:pt x="107" y="88"/>
                    </a:cubicBezTo>
                    <a:cubicBezTo>
                      <a:pt x="107" y="88"/>
                      <a:pt x="107" y="89"/>
                      <a:pt x="108" y="89"/>
                    </a:cubicBezTo>
                    <a:cubicBezTo>
                      <a:pt x="108" y="89"/>
                      <a:pt x="108" y="89"/>
                      <a:pt x="108" y="89"/>
                    </a:cubicBezTo>
                    <a:cubicBezTo>
                      <a:pt x="108" y="90"/>
                      <a:pt x="108" y="90"/>
                      <a:pt x="108" y="90"/>
                    </a:cubicBezTo>
                    <a:cubicBezTo>
                      <a:pt x="108" y="90"/>
                      <a:pt x="108" y="92"/>
                      <a:pt x="110" y="92"/>
                    </a:cubicBezTo>
                    <a:cubicBezTo>
                      <a:pt x="110" y="92"/>
                      <a:pt x="110" y="92"/>
                      <a:pt x="110" y="92"/>
                    </a:cubicBezTo>
                    <a:cubicBezTo>
                      <a:pt x="110" y="92"/>
                      <a:pt x="110" y="92"/>
                      <a:pt x="110" y="92"/>
                    </a:cubicBezTo>
                    <a:cubicBezTo>
                      <a:pt x="110" y="93"/>
                      <a:pt x="110" y="93"/>
                      <a:pt x="110" y="93"/>
                    </a:cubicBezTo>
                    <a:cubicBezTo>
                      <a:pt x="110" y="93"/>
                      <a:pt x="110" y="93"/>
                      <a:pt x="110" y="93"/>
                    </a:cubicBezTo>
                    <a:cubicBezTo>
                      <a:pt x="110" y="94"/>
                      <a:pt x="110" y="95"/>
                      <a:pt x="111" y="95"/>
                    </a:cubicBezTo>
                    <a:cubicBezTo>
                      <a:pt x="111" y="95"/>
                      <a:pt x="111" y="95"/>
                      <a:pt x="111" y="95"/>
                    </a:cubicBezTo>
                    <a:cubicBezTo>
                      <a:pt x="111" y="95"/>
                      <a:pt x="111" y="95"/>
                      <a:pt x="111" y="95"/>
                    </a:cubicBezTo>
                    <a:cubicBezTo>
                      <a:pt x="111" y="95"/>
                      <a:pt x="111" y="95"/>
                      <a:pt x="111" y="95"/>
                    </a:cubicBezTo>
                    <a:cubicBezTo>
                      <a:pt x="111" y="96"/>
                      <a:pt x="111" y="96"/>
                      <a:pt x="111" y="96"/>
                    </a:cubicBezTo>
                    <a:cubicBezTo>
                      <a:pt x="112" y="97"/>
                      <a:pt x="112" y="97"/>
                      <a:pt x="112" y="98"/>
                    </a:cubicBezTo>
                    <a:cubicBezTo>
                      <a:pt x="113" y="98"/>
                      <a:pt x="113" y="98"/>
                      <a:pt x="113" y="98"/>
                    </a:cubicBezTo>
                    <a:cubicBezTo>
                      <a:pt x="113" y="99"/>
                      <a:pt x="114" y="99"/>
                      <a:pt x="114" y="99"/>
                    </a:cubicBezTo>
                    <a:cubicBezTo>
                      <a:pt x="114" y="99"/>
                      <a:pt x="114" y="99"/>
                      <a:pt x="114" y="99"/>
                    </a:cubicBezTo>
                    <a:cubicBezTo>
                      <a:pt x="114" y="100"/>
                      <a:pt x="114" y="100"/>
                      <a:pt x="114" y="100"/>
                    </a:cubicBezTo>
                    <a:cubicBezTo>
                      <a:pt x="114" y="101"/>
                      <a:pt x="114" y="102"/>
                      <a:pt x="115" y="102"/>
                    </a:cubicBezTo>
                    <a:cubicBezTo>
                      <a:pt x="116" y="102"/>
                      <a:pt x="116" y="102"/>
                      <a:pt x="116" y="102"/>
                    </a:cubicBezTo>
                    <a:cubicBezTo>
                      <a:pt x="116" y="102"/>
                      <a:pt x="116" y="102"/>
                      <a:pt x="116" y="102"/>
                    </a:cubicBezTo>
                    <a:cubicBezTo>
                      <a:pt x="116" y="103"/>
                      <a:pt x="116" y="103"/>
                      <a:pt x="116" y="103"/>
                    </a:cubicBezTo>
                    <a:cubicBezTo>
                      <a:pt x="116" y="105"/>
                      <a:pt x="116" y="105"/>
                      <a:pt x="116" y="105"/>
                    </a:cubicBezTo>
                    <a:cubicBezTo>
                      <a:pt x="116" y="106"/>
                      <a:pt x="116" y="106"/>
                      <a:pt x="117" y="106"/>
                    </a:cubicBezTo>
                    <a:cubicBezTo>
                      <a:pt x="117" y="106"/>
                      <a:pt x="117" y="106"/>
                      <a:pt x="117" y="106"/>
                    </a:cubicBezTo>
                    <a:cubicBezTo>
                      <a:pt x="117" y="107"/>
                      <a:pt x="117" y="108"/>
                      <a:pt x="118" y="108"/>
                    </a:cubicBezTo>
                    <a:cubicBezTo>
                      <a:pt x="118" y="109"/>
                      <a:pt x="119" y="110"/>
                      <a:pt x="120" y="110"/>
                    </a:cubicBezTo>
                    <a:cubicBezTo>
                      <a:pt x="122" y="111"/>
                      <a:pt x="122" y="111"/>
                      <a:pt x="122" y="111"/>
                    </a:cubicBezTo>
                    <a:cubicBezTo>
                      <a:pt x="122" y="109"/>
                      <a:pt x="122" y="109"/>
                      <a:pt x="122" y="109"/>
                    </a:cubicBezTo>
                    <a:cubicBezTo>
                      <a:pt x="121" y="106"/>
                      <a:pt x="120" y="102"/>
                      <a:pt x="119" y="97"/>
                    </a:cubicBezTo>
                    <a:cubicBezTo>
                      <a:pt x="118" y="95"/>
                      <a:pt x="118" y="93"/>
                      <a:pt x="118" y="91"/>
                    </a:cubicBezTo>
                    <a:cubicBezTo>
                      <a:pt x="118" y="90"/>
                      <a:pt x="118" y="90"/>
                      <a:pt x="118" y="89"/>
                    </a:cubicBezTo>
                    <a:cubicBezTo>
                      <a:pt x="119" y="88"/>
                      <a:pt x="119" y="88"/>
                      <a:pt x="119" y="88"/>
                    </a:cubicBezTo>
                    <a:cubicBezTo>
                      <a:pt x="119" y="87"/>
                      <a:pt x="119" y="87"/>
                      <a:pt x="119" y="86"/>
                    </a:cubicBezTo>
                    <a:cubicBezTo>
                      <a:pt x="119" y="86"/>
                      <a:pt x="119" y="86"/>
                      <a:pt x="119" y="86"/>
                    </a:cubicBezTo>
                    <a:cubicBezTo>
                      <a:pt x="119" y="86"/>
                      <a:pt x="119" y="85"/>
                      <a:pt x="119" y="85"/>
                    </a:cubicBezTo>
                    <a:cubicBezTo>
                      <a:pt x="119" y="85"/>
                      <a:pt x="118" y="84"/>
                      <a:pt x="118" y="84"/>
                    </a:cubicBezTo>
                    <a:cubicBezTo>
                      <a:pt x="118" y="84"/>
                      <a:pt x="118" y="84"/>
                      <a:pt x="118" y="84"/>
                    </a:cubicBezTo>
                    <a:cubicBezTo>
                      <a:pt x="118" y="84"/>
                      <a:pt x="118" y="84"/>
                      <a:pt x="118" y="84"/>
                    </a:cubicBezTo>
                    <a:cubicBezTo>
                      <a:pt x="117" y="84"/>
                      <a:pt x="118" y="84"/>
                      <a:pt x="118" y="83"/>
                    </a:cubicBezTo>
                    <a:cubicBezTo>
                      <a:pt x="118" y="82"/>
                      <a:pt x="118" y="82"/>
                      <a:pt x="118" y="82"/>
                    </a:cubicBezTo>
                    <a:cubicBezTo>
                      <a:pt x="117" y="81"/>
                      <a:pt x="117" y="81"/>
                      <a:pt x="117" y="81"/>
                    </a:cubicBezTo>
                    <a:cubicBezTo>
                      <a:pt x="117" y="81"/>
                      <a:pt x="117" y="81"/>
                      <a:pt x="117" y="81"/>
                    </a:cubicBezTo>
                    <a:cubicBezTo>
                      <a:pt x="116" y="81"/>
                      <a:pt x="116" y="81"/>
                      <a:pt x="116" y="81"/>
                    </a:cubicBezTo>
                    <a:cubicBezTo>
                      <a:pt x="116" y="81"/>
                      <a:pt x="116" y="81"/>
                      <a:pt x="116" y="81"/>
                    </a:cubicBezTo>
                    <a:cubicBezTo>
                      <a:pt x="116" y="81"/>
                      <a:pt x="116" y="81"/>
                      <a:pt x="116" y="81"/>
                    </a:cubicBezTo>
                    <a:cubicBezTo>
                      <a:pt x="116" y="79"/>
                      <a:pt x="116" y="79"/>
                      <a:pt x="116" y="79"/>
                    </a:cubicBezTo>
                    <a:cubicBezTo>
                      <a:pt x="115" y="79"/>
                      <a:pt x="115" y="79"/>
                      <a:pt x="115" y="79"/>
                    </a:cubicBezTo>
                    <a:cubicBezTo>
                      <a:pt x="115" y="78"/>
                      <a:pt x="115" y="78"/>
                      <a:pt x="115" y="78"/>
                    </a:cubicBezTo>
                    <a:cubicBezTo>
                      <a:pt x="115" y="77"/>
                      <a:pt x="115" y="77"/>
                      <a:pt x="115" y="77"/>
                    </a:cubicBezTo>
                    <a:cubicBezTo>
                      <a:pt x="115" y="77"/>
                      <a:pt x="115" y="77"/>
                      <a:pt x="115" y="77"/>
                    </a:cubicBezTo>
                    <a:cubicBezTo>
                      <a:pt x="115" y="76"/>
                      <a:pt x="115" y="76"/>
                      <a:pt x="115" y="76"/>
                    </a:cubicBezTo>
                    <a:cubicBezTo>
                      <a:pt x="114" y="76"/>
                      <a:pt x="114" y="76"/>
                      <a:pt x="114" y="76"/>
                    </a:cubicBezTo>
                    <a:cubicBezTo>
                      <a:pt x="113" y="76"/>
                      <a:pt x="113" y="76"/>
                      <a:pt x="113" y="76"/>
                    </a:cubicBezTo>
                    <a:cubicBezTo>
                      <a:pt x="113" y="76"/>
                      <a:pt x="113" y="76"/>
                      <a:pt x="113" y="76"/>
                    </a:cubicBezTo>
                    <a:cubicBezTo>
                      <a:pt x="113" y="75"/>
                      <a:pt x="113" y="75"/>
                      <a:pt x="113" y="75"/>
                    </a:cubicBezTo>
                    <a:cubicBezTo>
                      <a:pt x="113" y="75"/>
                      <a:pt x="113" y="75"/>
                      <a:pt x="113" y="75"/>
                    </a:cubicBezTo>
                    <a:cubicBezTo>
                      <a:pt x="113" y="74"/>
                      <a:pt x="113" y="74"/>
                      <a:pt x="113" y="74"/>
                    </a:cubicBezTo>
                    <a:cubicBezTo>
                      <a:pt x="113" y="73"/>
                      <a:pt x="113" y="73"/>
                      <a:pt x="112" y="73"/>
                    </a:cubicBezTo>
                    <a:cubicBezTo>
                      <a:pt x="112" y="73"/>
                      <a:pt x="112" y="73"/>
                      <a:pt x="112" y="73"/>
                    </a:cubicBezTo>
                    <a:cubicBezTo>
                      <a:pt x="112" y="73"/>
                      <a:pt x="112" y="73"/>
                      <a:pt x="112" y="73"/>
                    </a:cubicBezTo>
                    <a:cubicBezTo>
                      <a:pt x="112" y="72"/>
                      <a:pt x="112" y="72"/>
                      <a:pt x="112" y="72"/>
                    </a:cubicBezTo>
                    <a:cubicBezTo>
                      <a:pt x="112" y="72"/>
                      <a:pt x="112" y="72"/>
                      <a:pt x="112" y="71"/>
                    </a:cubicBezTo>
                    <a:cubicBezTo>
                      <a:pt x="111" y="71"/>
                      <a:pt x="111" y="70"/>
                      <a:pt x="111" y="70"/>
                    </a:cubicBezTo>
                    <a:cubicBezTo>
                      <a:pt x="110" y="69"/>
                      <a:pt x="110" y="69"/>
                      <a:pt x="110" y="69"/>
                    </a:cubicBezTo>
                    <a:cubicBezTo>
                      <a:pt x="110" y="69"/>
                      <a:pt x="110" y="69"/>
                      <a:pt x="110" y="69"/>
                    </a:cubicBezTo>
                    <a:cubicBezTo>
                      <a:pt x="109" y="69"/>
                      <a:pt x="109" y="69"/>
                      <a:pt x="109" y="69"/>
                    </a:cubicBezTo>
                    <a:cubicBezTo>
                      <a:pt x="109" y="68"/>
                      <a:pt x="109" y="68"/>
                      <a:pt x="109" y="68"/>
                    </a:cubicBezTo>
                    <a:cubicBezTo>
                      <a:pt x="109" y="68"/>
                      <a:pt x="109" y="68"/>
                      <a:pt x="109" y="68"/>
                    </a:cubicBezTo>
                    <a:cubicBezTo>
                      <a:pt x="109" y="68"/>
                      <a:pt x="109" y="68"/>
                      <a:pt x="109" y="68"/>
                    </a:cubicBezTo>
                    <a:cubicBezTo>
                      <a:pt x="109" y="66"/>
                      <a:pt x="109" y="66"/>
                      <a:pt x="109" y="66"/>
                    </a:cubicBezTo>
                    <a:cubicBezTo>
                      <a:pt x="108" y="66"/>
                      <a:pt x="108" y="66"/>
                      <a:pt x="108" y="66"/>
                    </a:cubicBezTo>
                    <a:cubicBezTo>
                      <a:pt x="108" y="66"/>
                      <a:pt x="108" y="66"/>
                      <a:pt x="108" y="66"/>
                    </a:cubicBezTo>
                    <a:cubicBezTo>
                      <a:pt x="108" y="66"/>
                      <a:pt x="108" y="66"/>
                      <a:pt x="108" y="66"/>
                    </a:cubicBezTo>
                    <a:cubicBezTo>
                      <a:pt x="107" y="65"/>
                      <a:pt x="107" y="65"/>
                      <a:pt x="107" y="65"/>
                    </a:cubicBezTo>
                    <a:cubicBezTo>
                      <a:pt x="107" y="65"/>
                      <a:pt x="107" y="64"/>
                      <a:pt x="107" y="64"/>
                    </a:cubicBezTo>
                    <a:cubicBezTo>
                      <a:pt x="107" y="63"/>
                      <a:pt x="107" y="63"/>
                      <a:pt x="107" y="63"/>
                    </a:cubicBezTo>
                    <a:cubicBezTo>
                      <a:pt x="106" y="63"/>
                      <a:pt x="106" y="63"/>
                      <a:pt x="106" y="63"/>
                    </a:cubicBezTo>
                    <a:cubicBezTo>
                      <a:pt x="106" y="62"/>
                      <a:pt x="106" y="62"/>
                      <a:pt x="106" y="62"/>
                    </a:cubicBezTo>
                    <a:cubicBezTo>
                      <a:pt x="106" y="62"/>
                      <a:pt x="106" y="61"/>
                      <a:pt x="105" y="61"/>
                    </a:cubicBezTo>
                    <a:cubicBezTo>
                      <a:pt x="105" y="61"/>
                      <a:pt x="105" y="61"/>
                      <a:pt x="105" y="61"/>
                    </a:cubicBezTo>
                    <a:cubicBezTo>
                      <a:pt x="105" y="61"/>
                      <a:pt x="105" y="61"/>
                      <a:pt x="105" y="61"/>
                    </a:cubicBezTo>
                    <a:cubicBezTo>
                      <a:pt x="105" y="60"/>
                      <a:pt x="105" y="60"/>
                      <a:pt x="105" y="60"/>
                    </a:cubicBezTo>
                    <a:cubicBezTo>
                      <a:pt x="104" y="59"/>
                      <a:pt x="104" y="59"/>
                      <a:pt x="104" y="59"/>
                    </a:cubicBezTo>
                    <a:cubicBezTo>
                      <a:pt x="103" y="58"/>
                      <a:pt x="103" y="58"/>
                      <a:pt x="103" y="58"/>
                    </a:cubicBezTo>
                    <a:cubicBezTo>
                      <a:pt x="103" y="57"/>
                      <a:pt x="102" y="57"/>
                      <a:pt x="102" y="57"/>
                    </a:cubicBezTo>
                    <a:cubicBezTo>
                      <a:pt x="102" y="57"/>
                      <a:pt x="102" y="57"/>
                      <a:pt x="102" y="57"/>
                    </a:cubicBezTo>
                    <a:cubicBezTo>
                      <a:pt x="101" y="56"/>
                      <a:pt x="101" y="56"/>
                      <a:pt x="101" y="56"/>
                    </a:cubicBezTo>
                    <a:cubicBezTo>
                      <a:pt x="100" y="56"/>
                      <a:pt x="100" y="55"/>
                      <a:pt x="100" y="55"/>
                    </a:cubicBezTo>
                    <a:cubicBezTo>
                      <a:pt x="100" y="54"/>
                      <a:pt x="100" y="54"/>
                      <a:pt x="100" y="53"/>
                    </a:cubicBezTo>
                    <a:cubicBezTo>
                      <a:pt x="99" y="53"/>
                      <a:pt x="99" y="53"/>
                      <a:pt x="99" y="53"/>
                    </a:cubicBezTo>
                    <a:cubicBezTo>
                      <a:pt x="99" y="52"/>
                      <a:pt x="99" y="52"/>
                      <a:pt x="99" y="52"/>
                    </a:cubicBezTo>
                    <a:cubicBezTo>
                      <a:pt x="99" y="52"/>
                      <a:pt x="99" y="52"/>
                      <a:pt x="99" y="52"/>
                    </a:cubicBezTo>
                    <a:cubicBezTo>
                      <a:pt x="99" y="52"/>
                      <a:pt x="99" y="51"/>
                      <a:pt x="98" y="51"/>
                    </a:cubicBezTo>
                    <a:cubicBezTo>
                      <a:pt x="97" y="51"/>
                      <a:pt x="97" y="51"/>
                      <a:pt x="97" y="51"/>
                    </a:cubicBezTo>
                    <a:cubicBezTo>
                      <a:pt x="96" y="50"/>
                      <a:pt x="96" y="50"/>
                      <a:pt x="95" y="49"/>
                    </a:cubicBezTo>
                    <a:cubicBezTo>
                      <a:pt x="95" y="49"/>
                      <a:pt x="95" y="48"/>
                      <a:pt x="95" y="48"/>
                    </a:cubicBezTo>
                    <a:cubicBezTo>
                      <a:pt x="95" y="47"/>
                      <a:pt x="94" y="47"/>
                      <a:pt x="94" y="46"/>
                    </a:cubicBezTo>
                    <a:cubicBezTo>
                      <a:pt x="94" y="45"/>
                      <a:pt x="93" y="45"/>
                      <a:pt x="92" y="44"/>
                    </a:cubicBezTo>
                    <a:cubicBezTo>
                      <a:pt x="91" y="44"/>
                      <a:pt x="91" y="43"/>
                      <a:pt x="91" y="43"/>
                    </a:cubicBezTo>
                    <a:cubicBezTo>
                      <a:pt x="90" y="43"/>
                      <a:pt x="90" y="43"/>
                      <a:pt x="90" y="43"/>
                    </a:cubicBezTo>
                    <a:cubicBezTo>
                      <a:pt x="90" y="42"/>
                      <a:pt x="90" y="42"/>
                      <a:pt x="90" y="41"/>
                    </a:cubicBezTo>
                    <a:cubicBezTo>
                      <a:pt x="89" y="41"/>
                      <a:pt x="89" y="41"/>
                      <a:pt x="88" y="40"/>
                    </a:cubicBezTo>
                    <a:cubicBezTo>
                      <a:pt x="87" y="39"/>
                      <a:pt x="86" y="38"/>
                      <a:pt x="85" y="38"/>
                    </a:cubicBezTo>
                    <a:cubicBezTo>
                      <a:pt x="83" y="36"/>
                      <a:pt x="82" y="34"/>
                      <a:pt x="80" y="32"/>
                    </a:cubicBezTo>
                    <a:cubicBezTo>
                      <a:pt x="80" y="31"/>
                      <a:pt x="80" y="31"/>
                      <a:pt x="80" y="31"/>
                    </a:cubicBezTo>
                    <a:cubicBezTo>
                      <a:pt x="80" y="31"/>
                      <a:pt x="80" y="31"/>
                      <a:pt x="80" y="31"/>
                    </a:cubicBezTo>
                    <a:cubicBezTo>
                      <a:pt x="78" y="31"/>
                      <a:pt x="77" y="30"/>
                      <a:pt x="76" y="29"/>
                    </a:cubicBezTo>
                    <a:cubicBezTo>
                      <a:pt x="76" y="28"/>
                      <a:pt x="76" y="28"/>
                      <a:pt x="76" y="28"/>
                    </a:cubicBezTo>
                    <a:cubicBezTo>
                      <a:pt x="75" y="27"/>
                      <a:pt x="75" y="26"/>
                      <a:pt x="73" y="26"/>
                    </a:cubicBezTo>
                    <a:cubicBezTo>
                      <a:pt x="73" y="26"/>
                      <a:pt x="73" y="26"/>
                      <a:pt x="72" y="25"/>
                    </a:cubicBezTo>
                    <a:cubicBezTo>
                      <a:pt x="72" y="25"/>
                      <a:pt x="71" y="25"/>
                      <a:pt x="71" y="25"/>
                    </a:cubicBezTo>
                    <a:cubicBezTo>
                      <a:pt x="70" y="24"/>
                      <a:pt x="69" y="23"/>
                      <a:pt x="69" y="22"/>
                    </a:cubicBezTo>
                    <a:cubicBezTo>
                      <a:pt x="69" y="22"/>
                      <a:pt x="69" y="22"/>
                      <a:pt x="69" y="22"/>
                    </a:cubicBezTo>
                    <a:cubicBezTo>
                      <a:pt x="69" y="21"/>
                      <a:pt x="69" y="21"/>
                      <a:pt x="69" y="21"/>
                    </a:cubicBezTo>
                    <a:cubicBezTo>
                      <a:pt x="67" y="21"/>
                      <a:pt x="67" y="21"/>
                      <a:pt x="67" y="21"/>
                    </a:cubicBezTo>
                    <a:cubicBezTo>
                      <a:pt x="66" y="21"/>
                      <a:pt x="66" y="21"/>
                      <a:pt x="65" y="21"/>
                    </a:cubicBezTo>
                    <a:cubicBezTo>
                      <a:pt x="65" y="20"/>
                      <a:pt x="64" y="19"/>
                      <a:pt x="64" y="19"/>
                    </a:cubicBezTo>
                    <a:cubicBezTo>
                      <a:pt x="63" y="18"/>
                      <a:pt x="63" y="18"/>
                      <a:pt x="63" y="17"/>
                    </a:cubicBezTo>
                    <a:cubicBezTo>
                      <a:pt x="63" y="17"/>
                      <a:pt x="63" y="17"/>
                      <a:pt x="63" y="17"/>
                    </a:cubicBezTo>
                    <a:cubicBezTo>
                      <a:pt x="62" y="17"/>
                      <a:pt x="62" y="17"/>
                      <a:pt x="62" y="17"/>
                    </a:cubicBezTo>
                    <a:cubicBezTo>
                      <a:pt x="61" y="17"/>
                      <a:pt x="61" y="17"/>
                      <a:pt x="60" y="17"/>
                    </a:cubicBezTo>
                    <a:cubicBezTo>
                      <a:pt x="60" y="16"/>
                      <a:pt x="59" y="16"/>
                      <a:pt x="59" y="15"/>
                    </a:cubicBezTo>
                    <a:cubicBezTo>
                      <a:pt x="59" y="15"/>
                      <a:pt x="59" y="15"/>
                      <a:pt x="59" y="15"/>
                    </a:cubicBezTo>
                    <a:cubicBezTo>
                      <a:pt x="59" y="14"/>
                      <a:pt x="58" y="14"/>
                      <a:pt x="57" y="14"/>
                    </a:cubicBezTo>
                    <a:cubicBezTo>
                      <a:pt x="57" y="14"/>
                      <a:pt x="57" y="14"/>
                      <a:pt x="57" y="14"/>
                    </a:cubicBezTo>
                    <a:cubicBezTo>
                      <a:pt x="56" y="14"/>
                      <a:pt x="56" y="13"/>
                      <a:pt x="56" y="13"/>
                    </a:cubicBezTo>
                    <a:cubicBezTo>
                      <a:pt x="54" y="11"/>
                      <a:pt x="52" y="10"/>
                      <a:pt x="49" y="8"/>
                    </a:cubicBezTo>
                    <a:cubicBezTo>
                      <a:pt x="47" y="7"/>
                      <a:pt x="44" y="6"/>
                      <a:pt x="42" y="4"/>
                    </a:cubicBezTo>
                    <a:cubicBezTo>
                      <a:pt x="40" y="3"/>
                      <a:pt x="38" y="2"/>
                      <a:pt x="36" y="1"/>
                    </a:cubicBezTo>
                    <a:cubicBezTo>
                      <a:pt x="34" y="0"/>
                      <a:pt x="34" y="0"/>
                      <a:pt x="34" y="0"/>
                    </a:cubicBezTo>
                  </a:path>
                </a:pathLst>
              </a:custGeom>
              <a:grpFill/>
              <a:ln w="12700">
                <a:solidFill>
                  <a:sysClr val="window" lastClr="FFFFFF">
                    <a:lumMod val="65000"/>
                  </a:sysClr>
                </a:solidFill>
                <a:round/>
              </a:ln>
            </p:spPr>
            <p:txBody>
              <a:bodyPr vert="horz" wrap="square" lIns="91440" tIns="45720" rIns="91440" bIns="45720" numCol="1" anchor="t" anchorCtr="0" compatLnSpc="1"/>
              <a:lstStyle/>
              <a:p>
                <a:endParaRPr lang="zh-CN" altLang="en-US">
                  <a:solidFill>
                    <a:prstClr val="black"/>
                  </a:solidFill>
                </a:endParaRPr>
              </a:p>
            </p:txBody>
          </p:sp>
          <p:sp>
            <p:nvSpPr>
              <p:cNvPr id="263" name="Freeform 42"/>
              <p:cNvSpPr>
                <a:spLocks noEditPoints="1"/>
              </p:cNvSpPr>
              <p:nvPr/>
            </p:nvSpPr>
            <p:spPr bwMode="auto">
              <a:xfrm>
                <a:off x="3477" y="1838"/>
                <a:ext cx="322" cy="675"/>
              </a:xfrm>
              <a:custGeom>
                <a:avLst/>
                <a:gdLst>
                  <a:gd name="T0" fmla="*/ 3 w 135"/>
                  <a:gd name="T1" fmla="*/ 78 h 283"/>
                  <a:gd name="T2" fmla="*/ 0 w 135"/>
                  <a:gd name="T3" fmla="*/ 85 h 283"/>
                  <a:gd name="T4" fmla="*/ 9 w 135"/>
                  <a:gd name="T5" fmla="*/ 113 h 283"/>
                  <a:gd name="T6" fmla="*/ 14 w 135"/>
                  <a:gd name="T7" fmla="*/ 116 h 283"/>
                  <a:gd name="T8" fmla="*/ 18 w 135"/>
                  <a:gd name="T9" fmla="*/ 128 h 283"/>
                  <a:gd name="T10" fmla="*/ 25 w 135"/>
                  <a:gd name="T11" fmla="*/ 137 h 283"/>
                  <a:gd name="T12" fmla="*/ 22 w 135"/>
                  <a:gd name="T13" fmla="*/ 150 h 283"/>
                  <a:gd name="T14" fmla="*/ 20 w 135"/>
                  <a:gd name="T15" fmla="*/ 166 h 283"/>
                  <a:gd name="T16" fmla="*/ 29 w 135"/>
                  <a:gd name="T17" fmla="*/ 180 h 283"/>
                  <a:gd name="T18" fmla="*/ 32 w 135"/>
                  <a:gd name="T19" fmla="*/ 192 h 283"/>
                  <a:gd name="T20" fmla="*/ 42 w 135"/>
                  <a:gd name="T21" fmla="*/ 204 h 283"/>
                  <a:gd name="T22" fmla="*/ 48 w 135"/>
                  <a:gd name="T23" fmla="*/ 208 h 283"/>
                  <a:gd name="T24" fmla="*/ 51 w 135"/>
                  <a:gd name="T25" fmla="*/ 218 h 283"/>
                  <a:gd name="T26" fmla="*/ 54 w 135"/>
                  <a:gd name="T27" fmla="*/ 238 h 283"/>
                  <a:gd name="T28" fmla="*/ 57 w 135"/>
                  <a:gd name="T29" fmla="*/ 253 h 283"/>
                  <a:gd name="T30" fmla="*/ 66 w 135"/>
                  <a:gd name="T31" fmla="*/ 265 h 283"/>
                  <a:gd name="T32" fmla="*/ 74 w 135"/>
                  <a:gd name="T33" fmla="*/ 278 h 283"/>
                  <a:gd name="T34" fmla="*/ 80 w 135"/>
                  <a:gd name="T35" fmla="*/ 283 h 283"/>
                  <a:gd name="T36" fmla="*/ 84 w 135"/>
                  <a:gd name="T37" fmla="*/ 275 h 283"/>
                  <a:gd name="T38" fmla="*/ 79 w 135"/>
                  <a:gd name="T39" fmla="*/ 262 h 283"/>
                  <a:gd name="T40" fmla="*/ 85 w 135"/>
                  <a:gd name="T41" fmla="*/ 255 h 283"/>
                  <a:gd name="T42" fmla="*/ 90 w 135"/>
                  <a:gd name="T43" fmla="*/ 244 h 283"/>
                  <a:gd name="T44" fmla="*/ 98 w 135"/>
                  <a:gd name="T45" fmla="*/ 224 h 283"/>
                  <a:gd name="T46" fmla="*/ 111 w 135"/>
                  <a:gd name="T47" fmla="*/ 217 h 283"/>
                  <a:gd name="T48" fmla="*/ 119 w 135"/>
                  <a:gd name="T49" fmla="*/ 210 h 283"/>
                  <a:gd name="T50" fmla="*/ 124 w 135"/>
                  <a:gd name="T51" fmla="*/ 188 h 283"/>
                  <a:gd name="T52" fmla="*/ 134 w 135"/>
                  <a:gd name="T53" fmla="*/ 178 h 283"/>
                  <a:gd name="T54" fmla="*/ 133 w 135"/>
                  <a:gd name="T55" fmla="*/ 166 h 283"/>
                  <a:gd name="T56" fmla="*/ 120 w 135"/>
                  <a:gd name="T57" fmla="*/ 159 h 283"/>
                  <a:gd name="T58" fmla="*/ 104 w 135"/>
                  <a:gd name="T59" fmla="*/ 156 h 283"/>
                  <a:gd name="T60" fmla="*/ 91 w 135"/>
                  <a:gd name="T61" fmla="*/ 153 h 283"/>
                  <a:gd name="T62" fmla="*/ 95 w 135"/>
                  <a:gd name="T63" fmla="*/ 146 h 283"/>
                  <a:gd name="T64" fmla="*/ 85 w 135"/>
                  <a:gd name="T65" fmla="*/ 136 h 283"/>
                  <a:gd name="T66" fmla="*/ 70 w 135"/>
                  <a:gd name="T67" fmla="*/ 129 h 283"/>
                  <a:gd name="T68" fmla="*/ 60 w 135"/>
                  <a:gd name="T69" fmla="*/ 123 h 283"/>
                  <a:gd name="T70" fmla="*/ 44 w 135"/>
                  <a:gd name="T71" fmla="*/ 117 h 283"/>
                  <a:gd name="T72" fmla="*/ 32 w 135"/>
                  <a:gd name="T73" fmla="*/ 120 h 283"/>
                  <a:gd name="T74" fmla="*/ 29 w 135"/>
                  <a:gd name="T75" fmla="*/ 125 h 283"/>
                  <a:gd name="T76" fmla="*/ 20 w 135"/>
                  <a:gd name="T77" fmla="*/ 120 h 283"/>
                  <a:gd name="T78" fmla="*/ 19 w 135"/>
                  <a:gd name="T79" fmla="*/ 106 h 283"/>
                  <a:gd name="T80" fmla="*/ 18 w 135"/>
                  <a:gd name="T81" fmla="*/ 99 h 283"/>
                  <a:gd name="T82" fmla="*/ 14 w 135"/>
                  <a:gd name="T83" fmla="*/ 94 h 283"/>
                  <a:gd name="T84" fmla="*/ 7 w 135"/>
                  <a:gd name="T85" fmla="*/ 96 h 283"/>
                  <a:gd name="T86" fmla="*/ 10 w 135"/>
                  <a:gd name="T87" fmla="*/ 89 h 283"/>
                  <a:gd name="T88" fmla="*/ 15 w 135"/>
                  <a:gd name="T89" fmla="*/ 79 h 283"/>
                  <a:gd name="T90" fmla="*/ 27 w 135"/>
                  <a:gd name="T91" fmla="*/ 71 h 283"/>
                  <a:gd name="T92" fmla="*/ 32 w 135"/>
                  <a:gd name="T93" fmla="*/ 82 h 283"/>
                  <a:gd name="T94" fmla="*/ 39 w 135"/>
                  <a:gd name="T95" fmla="*/ 69 h 283"/>
                  <a:gd name="T96" fmla="*/ 43 w 135"/>
                  <a:gd name="T97" fmla="*/ 63 h 283"/>
                  <a:gd name="T98" fmla="*/ 56 w 135"/>
                  <a:gd name="T99" fmla="*/ 55 h 283"/>
                  <a:gd name="T100" fmla="*/ 68 w 135"/>
                  <a:gd name="T101" fmla="*/ 45 h 283"/>
                  <a:gd name="T102" fmla="*/ 74 w 135"/>
                  <a:gd name="T103" fmla="*/ 37 h 283"/>
                  <a:gd name="T104" fmla="*/ 83 w 135"/>
                  <a:gd name="T105" fmla="*/ 31 h 283"/>
                  <a:gd name="T106" fmla="*/ 80 w 135"/>
                  <a:gd name="T107" fmla="*/ 29 h 283"/>
                  <a:gd name="T108" fmla="*/ 96 w 135"/>
                  <a:gd name="T109" fmla="*/ 24 h 283"/>
                  <a:gd name="T110" fmla="*/ 102 w 135"/>
                  <a:gd name="T111" fmla="*/ 11 h 283"/>
                  <a:gd name="T112" fmla="*/ 96 w 135"/>
                  <a:gd name="T113" fmla="*/ 8 h 283"/>
                  <a:gd name="T114" fmla="*/ 80 w 135"/>
                  <a:gd name="T115" fmla="*/ 18 h 283"/>
                  <a:gd name="T116" fmla="*/ 72 w 135"/>
                  <a:gd name="T117" fmla="*/ 18 h 283"/>
                  <a:gd name="T118" fmla="*/ 76 w 135"/>
                  <a:gd name="T119" fmla="*/ 9 h 283"/>
                  <a:gd name="T120" fmla="*/ 86 w 135"/>
                  <a:gd name="T121" fmla="*/ 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5" h="283">
                    <a:moveTo>
                      <a:pt x="71" y="39"/>
                    </a:moveTo>
                    <a:cubicBezTo>
                      <a:pt x="71" y="39"/>
                      <a:pt x="71" y="39"/>
                      <a:pt x="71" y="39"/>
                    </a:cubicBezTo>
                    <a:cubicBezTo>
                      <a:pt x="71" y="39"/>
                      <a:pt x="71" y="39"/>
                      <a:pt x="71" y="39"/>
                    </a:cubicBezTo>
                    <a:moveTo>
                      <a:pt x="96" y="12"/>
                    </a:moveTo>
                    <a:cubicBezTo>
                      <a:pt x="96" y="12"/>
                      <a:pt x="96" y="12"/>
                      <a:pt x="96" y="12"/>
                    </a:cubicBezTo>
                    <a:moveTo>
                      <a:pt x="86" y="0"/>
                    </a:moveTo>
                    <a:cubicBezTo>
                      <a:pt x="84" y="0"/>
                      <a:pt x="84" y="0"/>
                      <a:pt x="84" y="0"/>
                    </a:cubicBezTo>
                    <a:cubicBezTo>
                      <a:pt x="83" y="0"/>
                      <a:pt x="82" y="0"/>
                      <a:pt x="81" y="0"/>
                    </a:cubicBezTo>
                    <a:cubicBezTo>
                      <a:pt x="72" y="5"/>
                      <a:pt x="63" y="10"/>
                      <a:pt x="56" y="16"/>
                    </a:cubicBezTo>
                    <a:cubicBezTo>
                      <a:pt x="39" y="28"/>
                      <a:pt x="25" y="41"/>
                      <a:pt x="14" y="57"/>
                    </a:cubicBezTo>
                    <a:cubicBezTo>
                      <a:pt x="9" y="63"/>
                      <a:pt x="5" y="69"/>
                      <a:pt x="1" y="76"/>
                    </a:cubicBezTo>
                    <a:cubicBezTo>
                      <a:pt x="0" y="78"/>
                      <a:pt x="0" y="78"/>
                      <a:pt x="0" y="78"/>
                    </a:cubicBezTo>
                    <a:cubicBezTo>
                      <a:pt x="2" y="78"/>
                      <a:pt x="2" y="78"/>
                      <a:pt x="2" y="78"/>
                    </a:cubicBezTo>
                    <a:cubicBezTo>
                      <a:pt x="3" y="78"/>
                      <a:pt x="3" y="78"/>
                      <a:pt x="3" y="78"/>
                    </a:cubicBezTo>
                    <a:cubicBezTo>
                      <a:pt x="3" y="78"/>
                      <a:pt x="3" y="78"/>
                      <a:pt x="3" y="78"/>
                    </a:cubicBezTo>
                    <a:cubicBezTo>
                      <a:pt x="4" y="78"/>
                      <a:pt x="4" y="78"/>
                      <a:pt x="4" y="78"/>
                    </a:cubicBezTo>
                    <a:cubicBezTo>
                      <a:pt x="4" y="78"/>
                      <a:pt x="4" y="78"/>
                      <a:pt x="4" y="78"/>
                    </a:cubicBezTo>
                    <a:cubicBezTo>
                      <a:pt x="4" y="78"/>
                      <a:pt x="4" y="78"/>
                      <a:pt x="4" y="78"/>
                    </a:cubicBezTo>
                    <a:cubicBezTo>
                      <a:pt x="3" y="79"/>
                      <a:pt x="3" y="79"/>
                      <a:pt x="3" y="80"/>
                    </a:cubicBezTo>
                    <a:cubicBezTo>
                      <a:pt x="3" y="82"/>
                      <a:pt x="3" y="82"/>
                      <a:pt x="3" y="82"/>
                    </a:cubicBezTo>
                    <a:cubicBezTo>
                      <a:pt x="3" y="83"/>
                      <a:pt x="2" y="83"/>
                      <a:pt x="2" y="83"/>
                    </a:cubicBezTo>
                    <a:cubicBezTo>
                      <a:pt x="2" y="83"/>
                      <a:pt x="2" y="83"/>
                      <a:pt x="2" y="83"/>
                    </a:cubicBezTo>
                    <a:cubicBezTo>
                      <a:pt x="1" y="83"/>
                      <a:pt x="1" y="83"/>
                      <a:pt x="1" y="83"/>
                    </a:cubicBezTo>
                    <a:cubicBezTo>
                      <a:pt x="1" y="84"/>
                      <a:pt x="1" y="84"/>
                      <a:pt x="1" y="84"/>
                    </a:cubicBezTo>
                    <a:cubicBezTo>
                      <a:pt x="1" y="84"/>
                      <a:pt x="1" y="84"/>
                      <a:pt x="1" y="84"/>
                    </a:cubicBezTo>
                    <a:cubicBezTo>
                      <a:pt x="1" y="85"/>
                      <a:pt x="1" y="86"/>
                      <a:pt x="1" y="86"/>
                    </a:cubicBezTo>
                    <a:cubicBezTo>
                      <a:pt x="1" y="86"/>
                      <a:pt x="1" y="86"/>
                      <a:pt x="1" y="86"/>
                    </a:cubicBezTo>
                    <a:cubicBezTo>
                      <a:pt x="0" y="85"/>
                      <a:pt x="0" y="85"/>
                      <a:pt x="0" y="85"/>
                    </a:cubicBezTo>
                    <a:cubicBezTo>
                      <a:pt x="0" y="105"/>
                      <a:pt x="0" y="105"/>
                      <a:pt x="0" y="105"/>
                    </a:cubicBezTo>
                    <a:cubicBezTo>
                      <a:pt x="0" y="105"/>
                      <a:pt x="0" y="106"/>
                      <a:pt x="1" y="106"/>
                    </a:cubicBezTo>
                    <a:cubicBezTo>
                      <a:pt x="1" y="106"/>
                      <a:pt x="1" y="106"/>
                      <a:pt x="1" y="106"/>
                    </a:cubicBezTo>
                    <a:cubicBezTo>
                      <a:pt x="2" y="107"/>
                      <a:pt x="2" y="107"/>
                      <a:pt x="2" y="107"/>
                    </a:cubicBezTo>
                    <a:cubicBezTo>
                      <a:pt x="2" y="107"/>
                      <a:pt x="2" y="107"/>
                      <a:pt x="2" y="107"/>
                    </a:cubicBezTo>
                    <a:cubicBezTo>
                      <a:pt x="3" y="108"/>
                      <a:pt x="4" y="108"/>
                      <a:pt x="4" y="108"/>
                    </a:cubicBezTo>
                    <a:cubicBezTo>
                      <a:pt x="5" y="108"/>
                      <a:pt x="5" y="108"/>
                      <a:pt x="5" y="108"/>
                    </a:cubicBezTo>
                    <a:cubicBezTo>
                      <a:pt x="5" y="108"/>
                      <a:pt x="5" y="108"/>
                      <a:pt x="5" y="108"/>
                    </a:cubicBezTo>
                    <a:cubicBezTo>
                      <a:pt x="6" y="109"/>
                      <a:pt x="6" y="109"/>
                      <a:pt x="6" y="109"/>
                    </a:cubicBezTo>
                    <a:cubicBezTo>
                      <a:pt x="5" y="109"/>
                      <a:pt x="5" y="109"/>
                      <a:pt x="5" y="109"/>
                    </a:cubicBezTo>
                    <a:cubicBezTo>
                      <a:pt x="5" y="110"/>
                      <a:pt x="6" y="110"/>
                      <a:pt x="6" y="111"/>
                    </a:cubicBezTo>
                    <a:cubicBezTo>
                      <a:pt x="7" y="111"/>
                      <a:pt x="7" y="111"/>
                      <a:pt x="7" y="111"/>
                    </a:cubicBezTo>
                    <a:cubicBezTo>
                      <a:pt x="7" y="111"/>
                      <a:pt x="8" y="112"/>
                      <a:pt x="8" y="113"/>
                    </a:cubicBezTo>
                    <a:cubicBezTo>
                      <a:pt x="9" y="113"/>
                      <a:pt x="9" y="113"/>
                      <a:pt x="9" y="113"/>
                    </a:cubicBezTo>
                    <a:cubicBezTo>
                      <a:pt x="9" y="113"/>
                      <a:pt x="9" y="113"/>
                      <a:pt x="9" y="113"/>
                    </a:cubicBezTo>
                    <a:cubicBezTo>
                      <a:pt x="10" y="113"/>
                      <a:pt x="10" y="113"/>
                      <a:pt x="10" y="113"/>
                    </a:cubicBezTo>
                    <a:cubicBezTo>
                      <a:pt x="10" y="113"/>
                      <a:pt x="10" y="113"/>
                      <a:pt x="10" y="113"/>
                    </a:cubicBezTo>
                    <a:cubicBezTo>
                      <a:pt x="11" y="113"/>
                      <a:pt x="11" y="114"/>
                      <a:pt x="11" y="114"/>
                    </a:cubicBezTo>
                    <a:cubicBezTo>
                      <a:pt x="11" y="114"/>
                      <a:pt x="11" y="114"/>
                      <a:pt x="11" y="114"/>
                    </a:cubicBezTo>
                    <a:cubicBezTo>
                      <a:pt x="11" y="114"/>
                      <a:pt x="11" y="114"/>
                      <a:pt x="11" y="114"/>
                    </a:cubicBezTo>
                    <a:cubicBezTo>
                      <a:pt x="11" y="115"/>
                      <a:pt x="11" y="115"/>
                      <a:pt x="11" y="115"/>
                    </a:cubicBezTo>
                    <a:cubicBezTo>
                      <a:pt x="12" y="115"/>
                      <a:pt x="12" y="115"/>
                      <a:pt x="12" y="115"/>
                    </a:cubicBezTo>
                    <a:cubicBezTo>
                      <a:pt x="12" y="115"/>
                      <a:pt x="13" y="115"/>
                      <a:pt x="13" y="115"/>
                    </a:cubicBezTo>
                    <a:cubicBezTo>
                      <a:pt x="13" y="115"/>
                      <a:pt x="13" y="115"/>
                      <a:pt x="13" y="115"/>
                    </a:cubicBezTo>
                    <a:cubicBezTo>
                      <a:pt x="13" y="115"/>
                      <a:pt x="13" y="115"/>
                      <a:pt x="13" y="115"/>
                    </a:cubicBezTo>
                    <a:cubicBezTo>
                      <a:pt x="12" y="116"/>
                      <a:pt x="12" y="116"/>
                      <a:pt x="12" y="116"/>
                    </a:cubicBezTo>
                    <a:cubicBezTo>
                      <a:pt x="13" y="116"/>
                      <a:pt x="13" y="116"/>
                      <a:pt x="13" y="116"/>
                    </a:cubicBezTo>
                    <a:cubicBezTo>
                      <a:pt x="14" y="116"/>
                      <a:pt x="14" y="116"/>
                      <a:pt x="14" y="116"/>
                    </a:cubicBezTo>
                    <a:cubicBezTo>
                      <a:pt x="14" y="117"/>
                      <a:pt x="14" y="117"/>
                      <a:pt x="14" y="117"/>
                    </a:cubicBezTo>
                    <a:cubicBezTo>
                      <a:pt x="14" y="117"/>
                      <a:pt x="14" y="118"/>
                      <a:pt x="15" y="119"/>
                    </a:cubicBezTo>
                    <a:cubicBezTo>
                      <a:pt x="15" y="119"/>
                      <a:pt x="15" y="119"/>
                      <a:pt x="15" y="119"/>
                    </a:cubicBezTo>
                    <a:cubicBezTo>
                      <a:pt x="15" y="120"/>
                      <a:pt x="15" y="120"/>
                      <a:pt x="15" y="120"/>
                    </a:cubicBezTo>
                    <a:cubicBezTo>
                      <a:pt x="16" y="120"/>
                      <a:pt x="16" y="120"/>
                      <a:pt x="16" y="120"/>
                    </a:cubicBezTo>
                    <a:cubicBezTo>
                      <a:pt x="16" y="121"/>
                      <a:pt x="16" y="121"/>
                      <a:pt x="16" y="121"/>
                    </a:cubicBezTo>
                    <a:cubicBezTo>
                      <a:pt x="17" y="121"/>
                      <a:pt x="17" y="121"/>
                      <a:pt x="17" y="121"/>
                    </a:cubicBezTo>
                    <a:cubicBezTo>
                      <a:pt x="17" y="122"/>
                      <a:pt x="17" y="123"/>
                      <a:pt x="17" y="124"/>
                    </a:cubicBezTo>
                    <a:cubicBezTo>
                      <a:pt x="17" y="124"/>
                      <a:pt x="17" y="124"/>
                      <a:pt x="17" y="125"/>
                    </a:cubicBezTo>
                    <a:cubicBezTo>
                      <a:pt x="17" y="125"/>
                      <a:pt x="17" y="125"/>
                      <a:pt x="17" y="125"/>
                    </a:cubicBezTo>
                    <a:cubicBezTo>
                      <a:pt x="17" y="126"/>
                      <a:pt x="17" y="126"/>
                      <a:pt x="17" y="126"/>
                    </a:cubicBezTo>
                    <a:cubicBezTo>
                      <a:pt x="17" y="126"/>
                      <a:pt x="17" y="126"/>
                      <a:pt x="17" y="126"/>
                    </a:cubicBezTo>
                    <a:cubicBezTo>
                      <a:pt x="17" y="127"/>
                      <a:pt x="17" y="128"/>
                      <a:pt x="18" y="128"/>
                    </a:cubicBezTo>
                    <a:cubicBezTo>
                      <a:pt x="18" y="128"/>
                      <a:pt x="18" y="128"/>
                      <a:pt x="18" y="128"/>
                    </a:cubicBezTo>
                    <a:cubicBezTo>
                      <a:pt x="18" y="128"/>
                      <a:pt x="18" y="128"/>
                      <a:pt x="18" y="128"/>
                    </a:cubicBezTo>
                    <a:cubicBezTo>
                      <a:pt x="18" y="128"/>
                      <a:pt x="18" y="128"/>
                      <a:pt x="18" y="128"/>
                    </a:cubicBezTo>
                    <a:cubicBezTo>
                      <a:pt x="18" y="128"/>
                      <a:pt x="18" y="128"/>
                      <a:pt x="18" y="128"/>
                    </a:cubicBezTo>
                    <a:cubicBezTo>
                      <a:pt x="18" y="129"/>
                      <a:pt x="18" y="129"/>
                      <a:pt x="18" y="129"/>
                    </a:cubicBezTo>
                    <a:cubicBezTo>
                      <a:pt x="23" y="129"/>
                      <a:pt x="23" y="129"/>
                      <a:pt x="23" y="129"/>
                    </a:cubicBezTo>
                    <a:cubicBezTo>
                      <a:pt x="23" y="129"/>
                      <a:pt x="23" y="129"/>
                      <a:pt x="23" y="129"/>
                    </a:cubicBezTo>
                    <a:cubicBezTo>
                      <a:pt x="23" y="129"/>
                      <a:pt x="23" y="129"/>
                      <a:pt x="23" y="129"/>
                    </a:cubicBezTo>
                    <a:cubicBezTo>
                      <a:pt x="24" y="129"/>
                      <a:pt x="24" y="129"/>
                      <a:pt x="24" y="129"/>
                    </a:cubicBezTo>
                    <a:cubicBezTo>
                      <a:pt x="24" y="131"/>
                      <a:pt x="24" y="131"/>
                      <a:pt x="24" y="131"/>
                    </a:cubicBezTo>
                    <a:cubicBezTo>
                      <a:pt x="24" y="132"/>
                      <a:pt x="25" y="132"/>
                      <a:pt x="25" y="132"/>
                    </a:cubicBezTo>
                    <a:cubicBezTo>
                      <a:pt x="25" y="132"/>
                      <a:pt x="25" y="132"/>
                      <a:pt x="25" y="132"/>
                    </a:cubicBezTo>
                    <a:cubicBezTo>
                      <a:pt x="26" y="133"/>
                      <a:pt x="26" y="134"/>
                      <a:pt x="26" y="135"/>
                    </a:cubicBezTo>
                    <a:cubicBezTo>
                      <a:pt x="25" y="135"/>
                      <a:pt x="25" y="135"/>
                      <a:pt x="25" y="135"/>
                    </a:cubicBezTo>
                    <a:cubicBezTo>
                      <a:pt x="25" y="137"/>
                      <a:pt x="25" y="137"/>
                      <a:pt x="25" y="137"/>
                    </a:cubicBezTo>
                    <a:cubicBezTo>
                      <a:pt x="27" y="136"/>
                      <a:pt x="27" y="136"/>
                      <a:pt x="27" y="136"/>
                    </a:cubicBezTo>
                    <a:cubicBezTo>
                      <a:pt x="27" y="136"/>
                      <a:pt x="27" y="137"/>
                      <a:pt x="27" y="138"/>
                    </a:cubicBezTo>
                    <a:cubicBezTo>
                      <a:pt x="27" y="139"/>
                      <a:pt x="27" y="140"/>
                      <a:pt x="27" y="140"/>
                    </a:cubicBezTo>
                    <a:cubicBezTo>
                      <a:pt x="25" y="140"/>
                      <a:pt x="25" y="140"/>
                      <a:pt x="25" y="140"/>
                    </a:cubicBezTo>
                    <a:cubicBezTo>
                      <a:pt x="26" y="145"/>
                      <a:pt x="26" y="145"/>
                      <a:pt x="26" y="145"/>
                    </a:cubicBezTo>
                    <a:cubicBezTo>
                      <a:pt x="25" y="146"/>
                      <a:pt x="25" y="146"/>
                      <a:pt x="25" y="146"/>
                    </a:cubicBezTo>
                    <a:cubicBezTo>
                      <a:pt x="25" y="146"/>
                      <a:pt x="25" y="146"/>
                      <a:pt x="25" y="146"/>
                    </a:cubicBezTo>
                    <a:cubicBezTo>
                      <a:pt x="24" y="146"/>
                      <a:pt x="24" y="146"/>
                      <a:pt x="24" y="146"/>
                    </a:cubicBezTo>
                    <a:cubicBezTo>
                      <a:pt x="24" y="147"/>
                      <a:pt x="24" y="147"/>
                      <a:pt x="24" y="147"/>
                    </a:cubicBezTo>
                    <a:cubicBezTo>
                      <a:pt x="24" y="147"/>
                      <a:pt x="24" y="147"/>
                      <a:pt x="24" y="148"/>
                    </a:cubicBezTo>
                    <a:cubicBezTo>
                      <a:pt x="23" y="148"/>
                      <a:pt x="23" y="149"/>
                      <a:pt x="23" y="149"/>
                    </a:cubicBezTo>
                    <a:cubicBezTo>
                      <a:pt x="23" y="150"/>
                      <a:pt x="23" y="150"/>
                      <a:pt x="23" y="150"/>
                    </a:cubicBezTo>
                    <a:cubicBezTo>
                      <a:pt x="22" y="150"/>
                      <a:pt x="22" y="150"/>
                      <a:pt x="22" y="150"/>
                    </a:cubicBezTo>
                    <a:cubicBezTo>
                      <a:pt x="22" y="150"/>
                      <a:pt x="22" y="150"/>
                      <a:pt x="22" y="150"/>
                    </a:cubicBezTo>
                    <a:cubicBezTo>
                      <a:pt x="21" y="150"/>
                      <a:pt x="21" y="150"/>
                      <a:pt x="21" y="150"/>
                    </a:cubicBezTo>
                    <a:cubicBezTo>
                      <a:pt x="21" y="153"/>
                      <a:pt x="21" y="153"/>
                      <a:pt x="21" y="153"/>
                    </a:cubicBezTo>
                    <a:cubicBezTo>
                      <a:pt x="21" y="154"/>
                      <a:pt x="21" y="154"/>
                      <a:pt x="21" y="154"/>
                    </a:cubicBezTo>
                    <a:cubicBezTo>
                      <a:pt x="21" y="155"/>
                      <a:pt x="21" y="156"/>
                      <a:pt x="22" y="156"/>
                    </a:cubicBezTo>
                    <a:cubicBezTo>
                      <a:pt x="22" y="157"/>
                      <a:pt x="22" y="157"/>
                      <a:pt x="22" y="157"/>
                    </a:cubicBezTo>
                    <a:cubicBezTo>
                      <a:pt x="22" y="157"/>
                      <a:pt x="22" y="157"/>
                      <a:pt x="22" y="157"/>
                    </a:cubicBezTo>
                    <a:cubicBezTo>
                      <a:pt x="22" y="157"/>
                      <a:pt x="22" y="157"/>
                      <a:pt x="22" y="157"/>
                    </a:cubicBezTo>
                    <a:cubicBezTo>
                      <a:pt x="21" y="158"/>
                      <a:pt x="21" y="158"/>
                      <a:pt x="21" y="159"/>
                    </a:cubicBezTo>
                    <a:cubicBezTo>
                      <a:pt x="21" y="159"/>
                      <a:pt x="21" y="159"/>
                      <a:pt x="21" y="159"/>
                    </a:cubicBezTo>
                    <a:cubicBezTo>
                      <a:pt x="21" y="160"/>
                      <a:pt x="21" y="160"/>
                      <a:pt x="21" y="160"/>
                    </a:cubicBezTo>
                    <a:cubicBezTo>
                      <a:pt x="21" y="160"/>
                      <a:pt x="21" y="160"/>
                      <a:pt x="21" y="160"/>
                    </a:cubicBezTo>
                    <a:cubicBezTo>
                      <a:pt x="20" y="160"/>
                      <a:pt x="20" y="160"/>
                      <a:pt x="20" y="160"/>
                    </a:cubicBezTo>
                    <a:cubicBezTo>
                      <a:pt x="20" y="165"/>
                      <a:pt x="20" y="165"/>
                      <a:pt x="20" y="165"/>
                    </a:cubicBezTo>
                    <a:cubicBezTo>
                      <a:pt x="20" y="166"/>
                      <a:pt x="20" y="166"/>
                      <a:pt x="20" y="166"/>
                    </a:cubicBezTo>
                    <a:cubicBezTo>
                      <a:pt x="20" y="166"/>
                      <a:pt x="20" y="168"/>
                      <a:pt x="21" y="168"/>
                    </a:cubicBezTo>
                    <a:cubicBezTo>
                      <a:pt x="21" y="168"/>
                      <a:pt x="21" y="168"/>
                      <a:pt x="22" y="169"/>
                    </a:cubicBezTo>
                    <a:cubicBezTo>
                      <a:pt x="23" y="169"/>
                      <a:pt x="24" y="171"/>
                      <a:pt x="24" y="172"/>
                    </a:cubicBezTo>
                    <a:cubicBezTo>
                      <a:pt x="24" y="172"/>
                      <a:pt x="25" y="173"/>
                      <a:pt x="25" y="173"/>
                    </a:cubicBezTo>
                    <a:cubicBezTo>
                      <a:pt x="25" y="174"/>
                      <a:pt x="25" y="174"/>
                      <a:pt x="26" y="175"/>
                    </a:cubicBezTo>
                    <a:cubicBezTo>
                      <a:pt x="26" y="175"/>
                      <a:pt x="26" y="176"/>
                      <a:pt x="27" y="176"/>
                    </a:cubicBezTo>
                    <a:cubicBezTo>
                      <a:pt x="27" y="177"/>
                      <a:pt x="27" y="177"/>
                      <a:pt x="27" y="177"/>
                    </a:cubicBezTo>
                    <a:cubicBezTo>
                      <a:pt x="27" y="178"/>
                      <a:pt x="27" y="178"/>
                      <a:pt x="28" y="178"/>
                    </a:cubicBezTo>
                    <a:cubicBezTo>
                      <a:pt x="28" y="178"/>
                      <a:pt x="28" y="178"/>
                      <a:pt x="28" y="178"/>
                    </a:cubicBezTo>
                    <a:cubicBezTo>
                      <a:pt x="28" y="178"/>
                      <a:pt x="28" y="178"/>
                      <a:pt x="28" y="178"/>
                    </a:cubicBezTo>
                    <a:cubicBezTo>
                      <a:pt x="28" y="179"/>
                      <a:pt x="28" y="179"/>
                      <a:pt x="28" y="179"/>
                    </a:cubicBezTo>
                    <a:cubicBezTo>
                      <a:pt x="28" y="179"/>
                      <a:pt x="28" y="179"/>
                      <a:pt x="28" y="179"/>
                    </a:cubicBezTo>
                    <a:cubicBezTo>
                      <a:pt x="28" y="179"/>
                      <a:pt x="28" y="179"/>
                      <a:pt x="28" y="179"/>
                    </a:cubicBezTo>
                    <a:cubicBezTo>
                      <a:pt x="28" y="180"/>
                      <a:pt x="28" y="180"/>
                      <a:pt x="29" y="180"/>
                    </a:cubicBezTo>
                    <a:cubicBezTo>
                      <a:pt x="29" y="181"/>
                      <a:pt x="29" y="181"/>
                      <a:pt x="29" y="181"/>
                    </a:cubicBezTo>
                    <a:cubicBezTo>
                      <a:pt x="30" y="181"/>
                      <a:pt x="30" y="181"/>
                      <a:pt x="30" y="181"/>
                    </a:cubicBezTo>
                    <a:cubicBezTo>
                      <a:pt x="30" y="182"/>
                      <a:pt x="30" y="182"/>
                      <a:pt x="30" y="182"/>
                    </a:cubicBezTo>
                    <a:cubicBezTo>
                      <a:pt x="30" y="183"/>
                      <a:pt x="30" y="183"/>
                      <a:pt x="30" y="183"/>
                    </a:cubicBezTo>
                    <a:cubicBezTo>
                      <a:pt x="30" y="184"/>
                      <a:pt x="30" y="184"/>
                      <a:pt x="30" y="184"/>
                    </a:cubicBezTo>
                    <a:cubicBezTo>
                      <a:pt x="31" y="184"/>
                      <a:pt x="31" y="184"/>
                      <a:pt x="31" y="184"/>
                    </a:cubicBezTo>
                    <a:cubicBezTo>
                      <a:pt x="31" y="184"/>
                      <a:pt x="31" y="184"/>
                      <a:pt x="31" y="184"/>
                    </a:cubicBezTo>
                    <a:cubicBezTo>
                      <a:pt x="31" y="184"/>
                      <a:pt x="31" y="184"/>
                      <a:pt x="31" y="184"/>
                    </a:cubicBezTo>
                    <a:cubicBezTo>
                      <a:pt x="32" y="184"/>
                      <a:pt x="31" y="186"/>
                      <a:pt x="31" y="187"/>
                    </a:cubicBezTo>
                    <a:cubicBezTo>
                      <a:pt x="31" y="188"/>
                      <a:pt x="31" y="189"/>
                      <a:pt x="31" y="189"/>
                    </a:cubicBezTo>
                    <a:cubicBezTo>
                      <a:pt x="31" y="190"/>
                      <a:pt x="31" y="190"/>
                      <a:pt x="31" y="190"/>
                    </a:cubicBezTo>
                    <a:cubicBezTo>
                      <a:pt x="31" y="190"/>
                      <a:pt x="31" y="190"/>
                      <a:pt x="31" y="190"/>
                    </a:cubicBezTo>
                    <a:cubicBezTo>
                      <a:pt x="31" y="192"/>
                      <a:pt x="31" y="192"/>
                      <a:pt x="31" y="192"/>
                    </a:cubicBezTo>
                    <a:cubicBezTo>
                      <a:pt x="32" y="192"/>
                      <a:pt x="32" y="192"/>
                      <a:pt x="32" y="192"/>
                    </a:cubicBezTo>
                    <a:cubicBezTo>
                      <a:pt x="33" y="192"/>
                      <a:pt x="33" y="192"/>
                      <a:pt x="33" y="192"/>
                    </a:cubicBezTo>
                    <a:cubicBezTo>
                      <a:pt x="33" y="193"/>
                      <a:pt x="33" y="193"/>
                      <a:pt x="34" y="194"/>
                    </a:cubicBezTo>
                    <a:cubicBezTo>
                      <a:pt x="34" y="194"/>
                      <a:pt x="34" y="195"/>
                      <a:pt x="34" y="195"/>
                    </a:cubicBezTo>
                    <a:cubicBezTo>
                      <a:pt x="34" y="195"/>
                      <a:pt x="34" y="195"/>
                      <a:pt x="34" y="195"/>
                    </a:cubicBezTo>
                    <a:cubicBezTo>
                      <a:pt x="34" y="196"/>
                      <a:pt x="34" y="196"/>
                      <a:pt x="35" y="197"/>
                    </a:cubicBezTo>
                    <a:cubicBezTo>
                      <a:pt x="35" y="197"/>
                      <a:pt x="35" y="197"/>
                      <a:pt x="35" y="197"/>
                    </a:cubicBezTo>
                    <a:cubicBezTo>
                      <a:pt x="36" y="197"/>
                      <a:pt x="36" y="198"/>
                      <a:pt x="36" y="198"/>
                    </a:cubicBezTo>
                    <a:cubicBezTo>
                      <a:pt x="35" y="199"/>
                      <a:pt x="35" y="199"/>
                      <a:pt x="35" y="199"/>
                    </a:cubicBezTo>
                    <a:cubicBezTo>
                      <a:pt x="41" y="199"/>
                      <a:pt x="41" y="199"/>
                      <a:pt x="41" y="199"/>
                    </a:cubicBezTo>
                    <a:cubicBezTo>
                      <a:pt x="41" y="200"/>
                      <a:pt x="41" y="200"/>
                      <a:pt x="41" y="200"/>
                    </a:cubicBezTo>
                    <a:cubicBezTo>
                      <a:pt x="41" y="200"/>
                      <a:pt x="41" y="200"/>
                      <a:pt x="41" y="200"/>
                    </a:cubicBezTo>
                    <a:cubicBezTo>
                      <a:pt x="41" y="200"/>
                      <a:pt x="41" y="200"/>
                      <a:pt x="41" y="200"/>
                    </a:cubicBezTo>
                    <a:cubicBezTo>
                      <a:pt x="41" y="202"/>
                      <a:pt x="41" y="202"/>
                      <a:pt x="41" y="202"/>
                    </a:cubicBezTo>
                    <a:cubicBezTo>
                      <a:pt x="41" y="203"/>
                      <a:pt x="42" y="204"/>
                      <a:pt x="42" y="204"/>
                    </a:cubicBezTo>
                    <a:cubicBezTo>
                      <a:pt x="43" y="204"/>
                      <a:pt x="43" y="204"/>
                      <a:pt x="43" y="204"/>
                    </a:cubicBezTo>
                    <a:cubicBezTo>
                      <a:pt x="43" y="204"/>
                      <a:pt x="43" y="204"/>
                      <a:pt x="43" y="204"/>
                    </a:cubicBezTo>
                    <a:cubicBezTo>
                      <a:pt x="43" y="204"/>
                      <a:pt x="43" y="204"/>
                      <a:pt x="43" y="204"/>
                    </a:cubicBezTo>
                    <a:cubicBezTo>
                      <a:pt x="44" y="204"/>
                      <a:pt x="44" y="204"/>
                      <a:pt x="44" y="204"/>
                    </a:cubicBezTo>
                    <a:cubicBezTo>
                      <a:pt x="44" y="204"/>
                      <a:pt x="44" y="204"/>
                      <a:pt x="44" y="204"/>
                    </a:cubicBezTo>
                    <a:cubicBezTo>
                      <a:pt x="45" y="204"/>
                      <a:pt x="45" y="204"/>
                      <a:pt x="46" y="204"/>
                    </a:cubicBezTo>
                    <a:cubicBezTo>
                      <a:pt x="46" y="205"/>
                      <a:pt x="46" y="205"/>
                      <a:pt x="47" y="205"/>
                    </a:cubicBezTo>
                    <a:cubicBezTo>
                      <a:pt x="47" y="205"/>
                      <a:pt x="47" y="205"/>
                      <a:pt x="47" y="205"/>
                    </a:cubicBezTo>
                    <a:cubicBezTo>
                      <a:pt x="47" y="205"/>
                      <a:pt x="47" y="205"/>
                      <a:pt x="47" y="205"/>
                    </a:cubicBezTo>
                    <a:cubicBezTo>
                      <a:pt x="48" y="205"/>
                      <a:pt x="48" y="205"/>
                      <a:pt x="48" y="205"/>
                    </a:cubicBezTo>
                    <a:cubicBezTo>
                      <a:pt x="48" y="205"/>
                      <a:pt x="48" y="205"/>
                      <a:pt x="48" y="205"/>
                    </a:cubicBezTo>
                    <a:cubicBezTo>
                      <a:pt x="48" y="205"/>
                      <a:pt x="48" y="205"/>
                      <a:pt x="48" y="205"/>
                    </a:cubicBezTo>
                    <a:cubicBezTo>
                      <a:pt x="49" y="206"/>
                      <a:pt x="49" y="206"/>
                      <a:pt x="49" y="206"/>
                    </a:cubicBezTo>
                    <a:cubicBezTo>
                      <a:pt x="49" y="207"/>
                      <a:pt x="49" y="207"/>
                      <a:pt x="48" y="208"/>
                    </a:cubicBezTo>
                    <a:cubicBezTo>
                      <a:pt x="48" y="209"/>
                      <a:pt x="48" y="210"/>
                      <a:pt x="48" y="210"/>
                    </a:cubicBezTo>
                    <a:cubicBezTo>
                      <a:pt x="48" y="211"/>
                      <a:pt x="48" y="211"/>
                      <a:pt x="48" y="212"/>
                    </a:cubicBezTo>
                    <a:cubicBezTo>
                      <a:pt x="48" y="212"/>
                      <a:pt x="48" y="212"/>
                      <a:pt x="48" y="212"/>
                    </a:cubicBezTo>
                    <a:cubicBezTo>
                      <a:pt x="48" y="212"/>
                      <a:pt x="48" y="214"/>
                      <a:pt x="49" y="214"/>
                    </a:cubicBezTo>
                    <a:cubicBezTo>
                      <a:pt x="50" y="214"/>
                      <a:pt x="50" y="214"/>
                      <a:pt x="50" y="214"/>
                    </a:cubicBezTo>
                    <a:cubicBezTo>
                      <a:pt x="50" y="214"/>
                      <a:pt x="50" y="214"/>
                      <a:pt x="50" y="214"/>
                    </a:cubicBezTo>
                    <a:cubicBezTo>
                      <a:pt x="50" y="215"/>
                      <a:pt x="50" y="215"/>
                      <a:pt x="50" y="215"/>
                    </a:cubicBezTo>
                    <a:cubicBezTo>
                      <a:pt x="50" y="215"/>
                      <a:pt x="50" y="215"/>
                      <a:pt x="50" y="215"/>
                    </a:cubicBezTo>
                    <a:cubicBezTo>
                      <a:pt x="50" y="215"/>
                      <a:pt x="50" y="215"/>
                      <a:pt x="50" y="215"/>
                    </a:cubicBezTo>
                    <a:cubicBezTo>
                      <a:pt x="50" y="215"/>
                      <a:pt x="50" y="216"/>
                      <a:pt x="50" y="216"/>
                    </a:cubicBezTo>
                    <a:cubicBezTo>
                      <a:pt x="50" y="216"/>
                      <a:pt x="50" y="217"/>
                      <a:pt x="51" y="217"/>
                    </a:cubicBezTo>
                    <a:cubicBezTo>
                      <a:pt x="51" y="217"/>
                      <a:pt x="51" y="217"/>
                      <a:pt x="51" y="217"/>
                    </a:cubicBezTo>
                    <a:cubicBezTo>
                      <a:pt x="51" y="217"/>
                      <a:pt x="51" y="217"/>
                      <a:pt x="51" y="217"/>
                    </a:cubicBezTo>
                    <a:cubicBezTo>
                      <a:pt x="51" y="217"/>
                      <a:pt x="51" y="217"/>
                      <a:pt x="51" y="218"/>
                    </a:cubicBezTo>
                    <a:cubicBezTo>
                      <a:pt x="51" y="219"/>
                      <a:pt x="51" y="219"/>
                      <a:pt x="51" y="219"/>
                    </a:cubicBezTo>
                    <a:cubicBezTo>
                      <a:pt x="51" y="219"/>
                      <a:pt x="51" y="219"/>
                      <a:pt x="51" y="219"/>
                    </a:cubicBezTo>
                    <a:cubicBezTo>
                      <a:pt x="52" y="220"/>
                      <a:pt x="52" y="220"/>
                      <a:pt x="52" y="220"/>
                    </a:cubicBezTo>
                    <a:cubicBezTo>
                      <a:pt x="53" y="220"/>
                      <a:pt x="53" y="220"/>
                      <a:pt x="53" y="220"/>
                    </a:cubicBezTo>
                    <a:cubicBezTo>
                      <a:pt x="53" y="220"/>
                      <a:pt x="53" y="221"/>
                      <a:pt x="53" y="221"/>
                    </a:cubicBezTo>
                    <a:cubicBezTo>
                      <a:pt x="53" y="222"/>
                      <a:pt x="53" y="222"/>
                      <a:pt x="53" y="223"/>
                    </a:cubicBezTo>
                    <a:cubicBezTo>
                      <a:pt x="53" y="223"/>
                      <a:pt x="53" y="224"/>
                      <a:pt x="53" y="225"/>
                    </a:cubicBezTo>
                    <a:cubicBezTo>
                      <a:pt x="53" y="236"/>
                      <a:pt x="53" y="236"/>
                      <a:pt x="53" y="236"/>
                    </a:cubicBezTo>
                    <a:cubicBezTo>
                      <a:pt x="53" y="237"/>
                      <a:pt x="53" y="237"/>
                      <a:pt x="53" y="237"/>
                    </a:cubicBezTo>
                    <a:cubicBezTo>
                      <a:pt x="54" y="237"/>
                      <a:pt x="54" y="237"/>
                      <a:pt x="54" y="237"/>
                    </a:cubicBezTo>
                    <a:cubicBezTo>
                      <a:pt x="54" y="237"/>
                      <a:pt x="54" y="237"/>
                      <a:pt x="54" y="237"/>
                    </a:cubicBezTo>
                    <a:cubicBezTo>
                      <a:pt x="54" y="237"/>
                      <a:pt x="54" y="237"/>
                      <a:pt x="54" y="237"/>
                    </a:cubicBezTo>
                    <a:cubicBezTo>
                      <a:pt x="54" y="237"/>
                      <a:pt x="54" y="237"/>
                      <a:pt x="54" y="237"/>
                    </a:cubicBezTo>
                    <a:cubicBezTo>
                      <a:pt x="54" y="238"/>
                      <a:pt x="54" y="238"/>
                      <a:pt x="54" y="238"/>
                    </a:cubicBezTo>
                    <a:cubicBezTo>
                      <a:pt x="54" y="239"/>
                      <a:pt x="54" y="239"/>
                      <a:pt x="55" y="240"/>
                    </a:cubicBezTo>
                    <a:cubicBezTo>
                      <a:pt x="55" y="240"/>
                      <a:pt x="55" y="240"/>
                      <a:pt x="55" y="240"/>
                    </a:cubicBezTo>
                    <a:cubicBezTo>
                      <a:pt x="56" y="240"/>
                      <a:pt x="56" y="241"/>
                      <a:pt x="56" y="241"/>
                    </a:cubicBezTo>
                    <a:cubicBezTo>
                      <a:pt x="56" y="242"/>
                      <a:pt x="56" y="243"/>
                      <a:pt x="56" y="244"/>
                    </a:cubicBezTo>
                    <a:cubicBezTo>
                      <a:pt x="56" y="245"/>
                      <a:pt x="56" y="245"/>
                      <a:pt x="56" y="246"/>
                    </a:cubicBezTo>
                    <a:cubicBezTo>
                      <a:pt x="56" y="247"/>
                      <a:pt x="56" y="247"/>
                      <a:pt x="56" y="247"/>
                    </a:cubicBezTo>
                    <a:cubicBezTo>
                      <a:pt x="57" y="247"/>
                      <a:pt x="57" y="247"/>
                      <a:pt x="57" y="247"/>
                    </a:cubicBezTo>
                    <a:cubicBezTo>
                      <a:pt x="57" y="247"/>
                      <a:pt x="57" y="247"/>
                      <a:pt x="57" y="247"/>
                    </a:cubicBezTo>
                    <a:cubicBezTo>
                      <a:pt x="57" y="247"/>
                      <a:pt x="57" y="247"/>
                      <a:pt x="57" y="247"/>
                    </a:cubicBezTo>
                    <a:cubicBezTo>
                      <a:pt x="57" y="247"/>
                      <a:pt x="57" y="247"/>
                      <a:pt x="57" y="249"/>
                    </a:cubicBezTo>
                    <a:cubicBezTo>
                      <a:pt x="57" y="249"/>
                      <a:pt x="57" y="249"/>
                      <a:pt x="57" y="250"/>
                    </a:cubicBezTo>
                    <a:cubicBezTo>
                      <a:pt x="57" y="250"/>
                      <a:pt x="57" y="251"/>
                      <a:pt x="57" y="251"/>
                    </a:cubicBezTo>
                    <a:cubicBezTo>
                      <a:pt x="57" y="251"/>
                      <a:pt x="57" y="252"/>
                      <a:pt x="57" y="252"/>
                    </a:cubicBezTo>
                    <a:cubicBezTo>
                      <a:pt x="57" y="253"/>
                      <a:pt x="57" y="253"/>
                      <a:pt x="57" y="253"/>
                    </a:cubicBezTo>
                    <a:cubicBezTo>
                      <a:pt x="57" y="255"/>
                      <a:pt x="58" y="257"/>
                      <a:pt x="59" y="258"/>
                    </a:cubicBezTo>
                    <a:cubicBezTo>
                      <a:pt x="59" y="258"/>
                      <a:pt x="59" y="258"/>
                      <a:pt x="59" y="258"/>
                    </a:cubicBezTo>
                    <a:cubicBezTo>
                      <a:pt x="61" y="259"/>
                      <a:pt x="61" y="259"/>
                      <a:pt x="61" y="260"/>
                    </a:cubicBezTo>
                    <a:cubicBezTo>
                      <a:pt x="61" y="261"/>
                      <a:pt x="61" y="261"/>
                      <a:pt x="61" y="261"/>
                    </a:cubicBezTo>
                    <a:cubicBezTo>
                      <a:pt x="62" y="261"/>
                      <a:pt x="62" y="261"/>
                      <a:pt x="62" y="261"/>
                    </a:cubicBezTo>
                    <a:cubicBezTo>
                      <a:pt x="63" y="261"/>
                      <a:pt x="63" y="261"/>
                      <a:pt x="63" y="261"/>
                    </a:cubicBezTo>
                    <a:cubicBezTo>
                      <a:pt x="63" y="261"/>
                      <a:pt x="63" y="261"/>
                      <a:pt x="63" y="261"/>
                    </a:cubicBezTo>
                    <a:cubicBezTo>
                      <a:pt x="63" y="261"/>
                      <a:pt x="63" y="261"/>
                      <a:pt x="63" y="261"/>
                    </a:cubicBezTo>
                    <a:cubicBezTo>
                      <a:pt x="63" y="262"/>
                      <a:pt x="63" y="262"/>
                      <a:pt x="63" y="262"/>
                    </a:cubicBezTo>
                    <a:cubicBezTo>
                      <a:pt x="63" y="262"/>
                      <a:pt x="63" y="262"/>
                      <a:pt x="63" y="262"/>
                    </a:cubicBezTo>
                    <a:cubicBezTo>
                      <a:pt x="63" y="263"/>
                      <a:pt x="63" y="263"/>
                      <a:pt x="64" y="263"/>
                    </a:cubicBezTo>
                    <a:cubicBezTo>
                      <a:pt x="64" y="264"/>
                      <a:pt x="64" y="264"/>
                      <a:pt x="64" y="264"/>
                    </a:cubicBezTo>
                    <a:cubicBezTo>
                      <a:pt x="64" y="265"/>
                      <a:pt x="65" y="265"/>
                      <a:pt x="65" y="265"/>
                    </a:cubicBezTo>
                    <a:cubicBezTo>
                      <a:pt x="66" y="265"/>
                      <a:pt x="66" y="265"/>
                      <a:pt x="66" y="265"/>
                    </a:cubicBezTo>
                    <a:cubicBezTo>
                      <a:pt x="66" y="265"/>
                      <a:pt x="66" y="265"/>
                      <a:pt x="66" y="265"/>
                    </a:cubicBezTo>
                    <a:cubicBezTo>
                      <a:pt x="66" y="267"/>
                      <a:pt x="66" y="268"/>
                      <a:pt x="67" y="269"/>
                    </a:cubicBezTo>
                    <a:cubicBezTo>
                      <a:pt x="67" y="269"/>
                      <a:pt x="68" y="269"/>
                      <a:pt x="68" y="270"/>
                    </a:cubicBezTo>
                    <a:cubicBezTo>
                      <a:pt x="69" y="270"/>
                      <a:pt x="70" y="271"/>
                      <a:pt x="70" y="272"/>
                    </a:cubicBezTo>
                    <a:cubicBezTo>
                      <a:pt x="70" y="273"/>
                      <a:pt x="70" y="273"/>
                      <a:pt x="70" y="273"/>
                    </a:cubicBezTo>
                    <a:cubicBezTo>
                      <a:pt x="70" y="273"/>
                      <a:pt x="70" y="273"/>
                      <a:pt x="70" y="273"/>
                    </a:cubicBezTo>
                    <a:cubicBezTo>
                      <a:pt x="70" y="273"/>
                      <a:pt x="70" y="273"/>
                      <a:pt x="70" y="274"/>
                    </a:cubicBezTo>
                    <a:cubicBezTo>
                      <a:pt x="70" y="274"/>
                      <a:pt x="70" y="274"/>
                      <a:pt x="70" y="274"/>
                    </a:cubicBezTo>
                    <a:cubicBezTo>
                      <a:pt x="70" y="274"/>
                      <a:pt x="70" y="274"/>
                      <a:pt x="70" y="274"/>
                    </a:cubicBezTo>
                    <a:cubicBezTo>
                      <a:pt x="70" y="274"/>
                      <a:pt x="70" y="275"/>
                      <a:pt x="71" y="275"/>
                    </a:cubicBezTo>
                    <a:cubicBezTo>
                      <a:pt x="72" y="276"/>
                      <a:pt x="72" y="276"/>
                      <a:pt x="72" y="276"/>
                    </a:cubicBezTo>
                    <a:cubicBezTo>
                      <a:pt x="72" y="276"/>
                      <a:pt x="72" y="277"/>
                      <a:pt x="73" y="277"/>
                    </a:cubicBezTo>
                    <a:cubicBezTo>
                      <a:pt x="73" y="277"/>
                      <a:pt x="73" y="277"/>
                      <a:pt x="73" y="277"/>
                    </a:cubicBezTo>
                    <a:cubicBezTo>
                      <a:pt x="73" y="278"/>
                      <a:pt x="73" y="278"/>
                      <a:pt x="74" y="278"/>
                    </a:cubicBezTo>
                    <a:cubicBezTo>
                      <a:pt x="74" y="279"/>
                      <a:pt x="74" y="279"/>
                      <a:pt x="74" y="279"/>
                    </a:cubicBezTo>
                    <a:cubicBezTo>
                      <a:pt x="75" y="280"/>
                      <a:pt x="76"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1"/>
                      <a:pt x="77" y="281"/>
                      <a:pt x="77" y="281"/>
                    </a:cubicBezTo>
                    <a:cubicBezTo>
                      <a:pt x="78" y="281"/>
                      <a:pt x="78" y="281"/>
                      <a:pt x="78" y="281"/>
                    </a:cubicBezTo>
                    <a:cubicBezTo>
                      <a:pt x="79" y="281"/>
                      <a:pt x="79" y="281"/>
                      <a:pt x="79" y="281"/>
                    </a:cubicBezTo>
                    <a:cubicBezTo>
                      <a:pt x="79" y="281"/>
                      <a:pt x="79" y="281"/>
                      <a:pt x="79" y="281"/>
                    </a:cubicBezTo>
                    <a:cubicBezTo>
                      <a:pt x="80" y="281"/>
                      <a:pt x="80" y="281"/>
                      <a:pt x="80" y="281"/>
                    </a:cubicBezTo>
                    <a:cubicBezTo>
                      <a:pt x="80" y="281"/>
                      <a:pt x="80" y="281"/>
                      <a:pt x="80" y="281"/>
                    </a:cubicBezTo>
                    <a:cubicBezTo>
                      <a:pt x="80" y="281"/>
                      <a:pt x="80" y="281"/>
                      <a:pt x="80" y="281"/>
                    </a:cubicBezTo>
                    <a:cubicBezTo>
                      <a:pt x="80" y="283"/>
                      <a:pt x="80" y="283"/>
                      <a:pt x="80" y="283"/>
                    </a:cubicBezTo>
                    <a:cubicBezTo>
                      <a:pt x="81" y="283"/>
                      <a:pt x="81" y="283"/>
                      <a:pt x="81" y="283"/>
                    </a:cubicBezTo>
                    <a:cubicBezTo>
                      <a:pt x="81" y="283"/>
                      <a:pt x="81" y="283"/>
                      <a:pt x="81" y="283"/>
                    </a:cubicBezTo>
                    <a:cubicBezTo>
                      <a:pt x="81" y="283"/>
                      <a:pt x="82" y="283"/>
                      <a:pt x="82" y="283"/>
                    </a:cubicBezTo>
                    <a:cubicBezTo>
                      <a:pt x="83" y="283"/>
                      <a:pt x="84" y="283"/>
                      <a:pt x="84" y="282"/>
                    </a:cubicBezTo>
                    <a:cubicBezTo>
                      <a:pt x="85" y="282"/>
                      <a:pt x="85" y="281"/>
                      <a:pt x="85" y="281"/>
                    </a:cubicBezTo>
                    <a:cubicBezTo>
                      <a:pt x="84" y="280"/>
                      <a:pt x="84" y="280"/>
                      <a:pt x="84" y="279"/>
                    </a:cubicBezTo>
                    <a:cubicBezTo>
                      <a:pt x="83" y="278"/>
                      <a:pt x="83" y="278"/>
                      <a:pt x="83" y="278"/>
                    </a:cubicBezTo>
                    <a:cubicBezTo>
                      <a:pt x="83" y="278"/>
                      <a:pt x="83" y="278"/>
                      <a:pt x="83" y="278"/>
                    </a:cubicBezTo>
                    <a:cubicBezTo>
                      <a:pt x="83" y="278"/>
                      <a:pt x="83" y="278"/>
                      <a:pt x="83" y="278"/>
                    </a:cubicBezTo>
                    <a:cubicBezTo>
                      <a:pt x="84" y="278"/>
                      <a:pt x="84" y="278"/>
                      <a:pt x="84" y="278"/>
                    </a:cubicBezTo>
                    <a:cubicBezTo>
                      <a:pt x="85" y="278"/>
                      <a:pt x="85" y="278"/>
                      <a:pt x="85" y="278"/>
                    </a:cubicBezTo>
                    <a:cubicBezTo>
                      <a:pt x="85" y="278"/>
                      <a:pt x="85" y="278"/>
                      <a:pt x="85" y="278"/>
                    </a:cubicBezTo>
                    <a:cubicBezTo>
                      <a:pt x="85" y="277"/>
                      <a:pt x="85" y="277"/>
                      <a:pt x="85" y="276"/>
                    </a:cubicBezTo>
                    <a:cubicBezTo>
                      <a:pt x="85" y="276"/>
                      <a:pt x="85" y="275"/>
                      <a:pt x="84" y="275"/>
                    </a:cubicBezTo>
                    <a:cubicBezTo>
                      <a:pt x="84" y="274"/>
                      <a:pt x="83" y="274"/>
                      <a:pt x="82" y="274"/>
                    </a:cubicBezTo>
                    <a:cubicBezTo>
                      <a:pt x="82" y="273"/>
                      <a:pt x="82" y="273"/>
                      <a:pt x="82" y="273"/>
                    </a:cubicBezTo>
                    <a:cubicBezTo>
                      <a:pt x="82" y="273"/>
                      <a:pt x="82" y="273"/>
                      <a:pt x="82" y="273"/>
                    </a:cubicBezTo>
                    <a:cubicBezTo>
                      <a:pt x="82" y="273"/>
                      <a:pt x="82" y="273"/>
                      <a:pt x="82" y="273"/>
                    </a:cubicBezTo>
                    <a:cubicBezTo>
                      <a:pt x="82" y="271"/>
                      <a:pt x="82" y="271"/>
                      <a:pt x="82" y="271"/>
                    </a:cubicBezTo>
                    <a:cubicBezTo>
                      <a:pt x="82" y="271"/>
                      <a:pt x="82" y="271"/>
                      <a:pt x="82" y="271"/>
                    </a:cubicBezTo>
                    <a:cubicBezTo>
                      <a:pt x="82" y="271"/>
                      <a:pt x="82" y="270"/>
                      <a:pt x="82" y="270"/>
                    </a:cubicBezTo>
                    <a:cubicBezTo>
                      <a:pt x="82" y="270"/>
                      <a:pt x="81" y="269"/>
                      <a:pt x="81" y="269"/>
                    </a:cubicBezTo>
                    <a:cubicBezTo>
                      <a:pt x="80" y="269"/>
                      <a:pt x="80" y="269"/>
                      <a:pt x="80" y="269"/>
                    </a:cubicBezTo>
                    <a:cubicBezTo>
                      <a:pt x="80" y="268"/>
                      <a:pt x="80" y="267"/>
                      <a:pt x="80" y="266"/>
                    </a:cubicBezTo>
                    <a:cubicBezTo>
                      <a:pt x="80" y="266"/>
                      <a:pt x="80" y="265"/>
                      <a:pt x="80" y="265"/>
                    </a:cubicBezTo>
                    <a:cubicBezTo>
                      <a:pt x="80" y="264"/>
                      <a:pt x="80" y="263"/>
                      <a:pt x="80" y="263"/>
                    </a:cubicBezTo>
                    <a:cubicBezTo>
                      <a:pt x="79" y="262"/>
                      <a:pt x="79" y="262"/>
                      <a:pt x="79" y="262"/>
                    </a:cubicBezTo>
                    <a:cubicBezTo>
                      <a:pt x="79" y="262"/>
                      <a:pt x="79" y="262"/>
                      <a:pt x="79" y="262"/>
                    </a:cubicBezTo>
                    <a:cubicBezTo>
                      <a:pt x="79" y="261"/>
                      <a:pt x="79" y="261"/>
                      <a:pt x="79" y="261"/>
                    </a:cubicBezTo>
                    <a:cubicBezTo>
                      <a:pt x="78" y="261"/>
                      <a:pt x="78" y="261"/>
                      <a:pt x="78" y="261"/>
                    </a:cubicBezTo>
                    <a:cubicBezTo>
                      <a:pt x="78" y="261"/>
                      <a:pt x="78" y="261"/>
                      <a:pt x="78" y="261"/>
                    </a:cubicBezTo>
                    <a:cubicBezTo>
                      <a:pt x="78" y="260"/>
                      <a:pt x="78" y="260"/>
                      <a:pt x="78" y="260"/>
                    </a:cubicBezTo>
                    <a:cubicBezTo>
                      <a:pt x="78" y="260"/>
                      <a:pt x="78" y="260"/>
                      <a:pt x="78" y="260"/>
                    </a:cubicBezTo>
                    <a:cubicBezTo>
                      <a:pt x="78" y="260"/>
                      <a:pt x="78" y="260"/>
                      <a:pt x="78" y="260"/>
                    </a:cubicBezTo>
                    <a:cubicBezTo>
                      <a:pt x="79" y="260"/>
                      <a:pt x="79" y="260"/>
                      <a:pt x="79" y="260"/>
                    </a:cubicBezTo>
                    <a:cubicBezTo>
                      <a:pt x="80" y="259"/>
                      <a:pt x="80" y="258"/>
                      <a:pt x="81" y="257"/>
                    </a:cubicBezTo>
                    <a:cubicBezTo>
                      <a:pt x="81" y="256"/>
                      <a:pt x="81" y="256"/>
                      <a:pt x="81" y="256"/>
                    </a:cubicBezTo>
                    <a:cubicBezTo>
                      <a:pt x="81" y="256"/>
                      <a:pt x="81" y="255"/>
                      <a:pt x="81" y="255"/>
                    </a:cubicBezTo>
                    <a:cubicBezTo>
                      <a:pt x="82" y="255"/>
                      <a:pt x="82" y="255"/>
                      <a:pt x="82" y="255"/>
                    </a:cubicBezTo>
                    <a:cubicBezTo>
                      <a:pt x="82" y="255"/>
                      <a:pt x="83" y="255"/>
                      <a:pt x="83" y="255"/>
                    </a:cubicBezTo>
                    <a:cubicBezTo>
                      <a:pt x="85" y="256"/>
                      <a:pt x="85" y="256"/>
                      <a:pt x="85" y="256"/>
                    </a:cubicBezTo>
                    <a:cubicBezTo>
                      <a:pt x="85" y="255"/>
                      <a:pt x="85" y="255"/>
                      <a:pt x="85" y="255"/>
                    </a:cubicBezTo>
                    <a:cubicBezTo>
                      <a:pt x="85" y="254"/>
                      <a:pt x="85" y="254"/>
                      <a:pt x="85" y="254"/>
                    </a:cubicBezTo>
                    <a:cubicBezTo>
                      <a:pt x="85" y="254"/>
                      <a:pt x="85" y="254"/>
                      <a:pt x="85" y="254"/>
                    </a:cubicBezTo>
                    <a:cubicBezTo>
                      <a:pt x="85" y="254"/>
                      <a:pt x="85" y="254"/>
                      <a:pt x="85" y="254"/>
                    </a:cubicBezTo>
                    <a:cubicBezTo>
                      <a:pt x="86" y="254"/>
                      <a:pt x="86" y="254"/>
                      <a:pt x="86" y="254"/>
                    </a:cubicBezTo>
                    <a:cubicBezTo>
                      <a:pt x="87" y="254"/>
                      <a:pt x="88" y="253"/>
                      <a:pt x="89" y="252"/>
                    </a:cubicBezTo>
                    <a:cubicBezTo>
                      <a:pt x="90" y="251"/>
                      <a:pt x="89" y="250"/>
                      <a:pt x="88" y="249"/>
                    </a:cubicBezTo>
                    <a:cubicBezTo>
                      <a:pt x="88" y="248"/>
                      <a:pt x="88" y="248"/>
                      <a:pt x="88" y="247"/>
                    </a:cubicBezTo>
                    <a:cubicBezTo>
                      <a:pt x="88" y="246"/>
                      <a:pt x="88" y="246"/>
                      <a:pt x="88" y="246"/>
                    </a:cubicBezTo>
                    <a:cubicBezTo>
                      <a:pt x="87" y="246"/>
                      <a:pt x="87" y="246"/>
                      <a:pt x="87" y="246"/>
                    </a:cubicBezTo>
                    <a:cubicBezTo>
                      <a:pt x="86" y="246"/>
                      <a:pt x="86" y="246"/>
                      <a:pt x="86" y="246"/>
                    </a:cubicBezTo>
                    <a:cubicBezTo>
                      <a:pt x="85" y="246"/>
                      <a:pt x="85" y="246"/>
                      <a:pt x="85" y="246"/>
                    </a:cubicBezTo>
                    <a:cubicBezTo>
                      <a:pt x="85" y="245"/>
                      <a:pt x="85" y="245"/>
                      <a:pt x="85" y="245"/>
                    </a:cubicBezTo>
                    <a:cubicBezTo>
                      <a:pt x="90" y="245"/>
                      <a:pt x="90" y="245"/>
                      <a:pt x="90" y="245"/>
                    </a:cubicBezTo>
                    <a:cubicBezTo>
                      <a:pt x="90" y="244"/>
                      <a:pt x="90" y="244"/>
                      <a:pt x="90" y="244"/>
                    </a:cubicBezTo>
                    <a:cubicBezTo>
                      <a:pt x="91" y="244"/>
                      <a:pt x="91" y="244"/>
                      <a:pt x="91" y="244"/>
                    </a:cubicBezTo>
                    <a:cubicBezTo>
                      <a:pt x="91" y="244"/>
                      <a:pt x="91" y="244"/>
                      <a:pt x="91" y="244"/>
                    </a:cubicBezTo>
                    <a:cubicBezTo>
                      <a:pt x="92" y="244"/>
                      <a:pt x="92" y="244"/>
                      <a:pt x="92" y="244"/>
                    </a:cubicBezTo>
                    <a:cubicBezTo>
                      <a:pt x="92" y="243"/>
                      <a:pt x="92" y="243"/>
                      <a:pt x="92" y="243"/>
                    </a:cubicBezTo>
                    <a:cubicBezTo>
                      <a:pt x="92" y="242"/>
                      <a:pt x="92" y="242"/>
                      <a:pt x="92" y="242"/>
                    </a:cubicBezTo>
                    <a:cubicBezTo>
                      <a:pt x="92" y="241"/>
                      <a:pt x="92" y="240"/>
                      <a:pt x="92" y="240"/>
                    </a:cubicBezTo>
                    <a:cubicBezTo>
                      <a:pt x="92" y="240"/>
                      <a:pt x="92" y="240"/>
                      <a:pt x="92" y="240"/>
                    </a:cubicBezTo>
                    <a:cubicBezTo>
                      <a:pt x="92" y="240"/>
                      <a:pt x="92" y="240"/>
                      <a:pt x="92" y="240"/>
                    </a:cubicBezTo>
                    <a:cubicBezTo>
                      <a:pt x="92" y="240"/>
                      <a:pt x="93" y="240"/>
                      <a:pt x="93" y="239"/>
                    </a:cubicBezTo>
                    <a:cubicBezTo>
                      <a:pt x="94" y="239"/>
                      <a:pt x="94" y="239"/>
                      <a:pt x="94" y="239"/>
                    </a:cubicBezTo>
                    <a:cubicBezTo>
                      <a:pt x="95" y="238"/>
                      <a:pt x="96" y="237"/>
                      <a:pt x="97" y="236"/>
                    </a:cubicBezTo>
                    <a:cubicBezTo>
                      <a:pt x="98" y="235"/>
                      <a:pt x="98" y="234"/>
                      <a:pt x="98" y="233"/>
                    </a:cubicBezTo>
                    <a:cubicBezTo>
                      <a:pt x="98" y="224"/>
                      <a:pt x="98" y="224"/>
                      <a:pt x="98" y="224"/>
                    </a:cubicBezTo>
                    <a:cubicBezTo>
                      <a:pt x="98" y="224"/>
                      <a:pt x="98" y="224"/>
                      <a:pt x="98" y="224"/>
                    </a:cubicBezTo>
                    <a:cubicBezTo>
                      <a:pt x="98" y="224"/>
                      <a:pt x="98" y="224"/>
                      <a:pt x="98" y="224"/>
                    </a:cubicBezTo>
                    <a:cubicBezTo>
                      <a:pt x="99" y="224"/>
                      <a:pt x="99" y="224"/>
                      <a:pt x="99" y="224"/>
                    </a:cubicBezTo>
                    <a:cubicBezTo>
                      <a:pt x="99" y="223"/>
                      <a:pt x="99" y="223"/>
                      <a:pt x="99" y="223"/>
                    </a:cubicBezTo>
                    <a:cubicBezTo>
                      <a:pt x="99" y="223"/>
                      <a:pt x="99" y="222"/>
                      <a:pt x="100" y="222"/>
                    </a:cubicBezTo>
                    <a:cubicBezTo>
                      <a:pt x="100" y="221"/>
                      <a:pt x="100" y="221"/>
                      <a:pt x="101" y="220"/>
                    </a:cubicBezTo>
                    <a:cubicBezTo>
                      <a:pt x="101" y="220"/>
                      <a:pt x="101" y="220"/>
                      <a:pt x="101" y="220"/>
                    </a:cubicBezTo>
                    <a:cubicBezTo>
                      <a:pt x="101" y="219"/>
                      <a:pt x="101" y="219"/>
                      <a:pt x="103" y="218"/>
                    </a:cubicBezTo>
                    <a:cubicBezTo>
                      <a:pt x="103" y="218"/>
                      <a:pt x="104" y="218"/>
                      <a:pt x="105" y="218"/>
                    </a:cubicBezTo>
                    <a:cubicBezTo>
                      <a:pt x="105" y="218"/>
                      <a:pt x="106" y="218"/>
                      <a:pt x="106" y="218"/>
                    </a:cubicBezTo>
                    <a:cubicBezTo>
                      <a:pt x="107" y="218"/>
                      <a:pt x="107" y="218"/>
                      <a:pt x="108" y="218"/>
                    </a:cubicBezTo>
                    <a:cubicBezTo>
                      <a:pt x="109" y="218"/>
                      <a:pt x="109" y="218"/>
                      <a:pt x="109" y="218"/>
                    </a:cubicBezTo>
                    <a:cubicBezTo>
                      <a:pt x="110" y="218"/>
                      <a:pt x="111" y="218"/>
                      <a:pt x="111" y="217"/>
                    </a:cubicBezTo>
                    <a:cubicBezTo>
                      <a:pt x="111" y="217"/>
                      <a:pt x="111" y="217"/>
                      <a:pt x="111" y="217"/>
                    </a:cubicBezTo>
                    <a:cubicBezTo>
                      <a:pt x="111" y="217"/>
                      <a:pt x="111" y="217"/>
                      <a:pt x="111" y="217"/>
                    </a:cubicBezTo>
                    <a:cubicBezTo>
                      <a:pt x="111" y="217"/>
                      <a:pt x="111" y="217"/>
                      <a:pt x="111" y="217"/>
                    </a:cubicBezTo>
                    <a:cubicBezTo>
                      <a:pt x="111" y="217"/>
                      <a:pt x="111" y="217"/>
                      <a:pt x="111" y="217"/>
                    </a:cubicBezTo>
                    <a:cubicBezTo>
                      <a:pt x="112" y="217"/>
                      <a:pt x="112" y="217"/>
                      <a:pt x="112" y="217"/>
                    </a:cubicBezTo>
                    <a:cubicBezTo>
                      <a:pt x="112" y="216"/>
                      <a:pt x="112" y="216"/>
                      <a:pt x="112" y="216"/>
                    </a:cubicBezTo>
                    <a:cubicBezTo>
                      <a:pt x="112" y="215"/>
                      <a:pt x="112" y="215"/>
                      <a:pt x="112" y="215"/>
                    </a:cubicBezTo>
                    <a:cubicBezTo>
                      <a:pt x="112" y="215"/>
                      <a:pt x="112" y="214"/>
                      <a:pt x="112" y="214"/>
                    </a:cubicBezTo>
                    <a:cubicBezTo>
                      <a:pt x="113" y="214"/>
                      <a:pt x="113" y="214"/>
                      <a:pt x="113" y="214"/>
                    </a:cubicBezTo>
                    <a:cubicBezTo>
                      <a:pt x="113" y="214"/>
                      <a:pt x="113" y="214"/>
                      <a:pt x="114" y="213"/>
                    </a:cubicBezTo>
                    <a:cubicBezTo>
                      <a:pt x="114" y="213"/>
                      <a:pt x="115" y="213"/>
                      <a:pt x="115" y="213"/>
                    </a:cubicBezTo>
                    <a:cubicBezTo>
                      <a:pt x="115" y="212"/>
                      <a:pt x="115" y="212"/>
                      <a:pt x="115" y="212"/>
                    </a:cubicBezTo>
                    <a:cubicBezTo>
                      <a:pt x="116" y="212"/>
                      <a:pt x="116" y="212"/>
                      <a:pt x="116" y="212"/>
                    </a:cubicBezTo>
                    <a:cubicBezTo>
                      <a:pt x="116" y="212"/>
                      <a:pt x="116" y="212"/>
                      <a:pt x="116" y="212"/>
                    </a:cubicBezTo>
                    <a:cubicBezTo>
                      <a:pt x="117" y="212"/>
                      <a:pt x="118" y="212"/>
                      <a:pt x="118" y="211"/>
                    </a:cubicBezTo>
                    <a:cubicBezTo>
                      <a:pt x="118" y="211"/>
                      <a:pt x="119" y="210"/>
                      <a:pt x="119" y="210"/>
                    </a:cubicBezTo>
                    <a:cubicBezTo>
                      <a:pt x="119" y="209"/>
                      <a:pt x="119" y="208"/>
                      <a:pt x="120" y="207"/>
                    </a:cubicBezTo>
                    <a:cubicBezTo>
                      <a:pt x="120" y="207"/>
                      <a:pt x="121" y="207"/>
                      <a:pt x="121" y="207"/>
                    </a:cubicBezTo>
                    <a:cubicBezTo>
                      <a:pt x="123" y="206"/>
                      <a:pt x="124" y="205"/>
                      <a:pt x="124" y="204"/>
                    </a:cubicBezTo>
                    <a:cubicBezTo>
                      <a:pt x="123" y="203"/>
                      <a:pt x="123" y="201"/>
                      <a:pt x="123" y="199"/>
                    </a:cubicBezTo>
                    <a:cubicBezTo>
                      <a:pt x="123" y="199"/>
                      <a:pt x="123" y="198"/>
                      <a:pt x="123" y="197"/>
                    </a:cubicBezTo>
                    <a:cubicBezTo>
                      <a:pt x="123" y="191"/>
                      <a:pt x="123" y="191"/>
                      <a:pt x="123" y="191"/>
                    </a:cubicBezTo>
                    <a:cubicBezTo>
                      <a:pt x="123" y="190"/>
                      <a:pt x="123" y="190"/>
                      <a:pt x="123" y="190"/>
                    </a:cubicBezTo>
                    <a:cubicBezTo>
                      <a:pt x="123" y="190"/>
                      <a:pt x="123" y="190"/>
                      <a:pt x="123" y="190"/>
                    </a:cubicBezTo>
                    <a:cubicBezTo>
                      <a:pt x="122" y="190"/>
                      <a:pt x="122" y="190"/>
                      <a:pt x="122" y="190"/>
                    </a:cubicBezTo>
                    <a:cubicBezTo>
                      <a:pt x="122" y="189"/>
                      <a:pt x="122" y="189"/>
                      <a:pt x="122" y="189"/>
                    </a:cubicBezTo>
                    <a:cubicBezTo>
                      <a:pt x="122" y="188"/>
                      <a:pt x="122" y="188"/>
                      <a:pt x="122" y="188"/>
                    </a:cubicBezTo>
                    <a:cubicBezTo>
                      <a:pt x="122" y="188"/>
                      <a:pt x="122" y="188"/>
                      <a:pt x="122" y="188"/>
                    </a:cubicBezTo>
                    <a:cubicBezTo>
                      <a:pt x="124" y="188"/>
                      <a:pt x="124" y="188"/>
                      <a:pt x="124" y="188"/>
                    </a:cubicBezTo>
                    <a:cubicBezTo>
                      <a:pt x="124" y="188"/>
                      <a:pt x="124" y="188"/>
                      <a:pt x="124" y="188"/>
                    </a:cubicBezTo>
                    <a:cubicBezTo>
                      <a:pt x="125" y="188"/>
                      <a:pt x="125" y="188"/>
                      <a:pt x="125" y="188"/>
                    </a:cubicBezTo>
                    <a:cubicBezTo>
                      <a:pt x="126" y="188"/>
                      <a:pt x="126" y="187"/>
                      <a:pt x="126" y="187"/>
                    </a:cubicBezTo>
                    <a:cubicBezTo>
                      <a:pt x="127" y="186"/>
                      <a:pt x="127" y="186"/>
                      <a:pt x="127" y="186"/>
                    </a:cubicBezTo>
                    <a:cubicBezTo>
                      <a:pt x="127" y="186"/>
                      <a:pt x="127" y="186"/>
                      <a:pt x="127" y="186"/>
                    </a:cubicBezTo>
                    <a:cubicBezTo>
                      <a:pt x="127" y="185"/>
                      <a:pt x="127" y="185"/>
                      <a:pt x="127" y="185"/>
                    </a:cubicBezTo>
                    <a:cubicBezTo>
                      <a:pt x="128" y="185"/>
                      <a:pt x="128" y="185"/>
                      <a:pt x="128" y="185"/>
                    </a:cubicBezTo>
                    <a:cubicBezTo>
                      <a:pt x="128" y="184"/>
                      <a:pt x="128" y="184"/>
                      <a:pt x="128" y="184"/>
                    </a:cubicBezTo>
                    <a:cubicBezTo>
                      <a:pt x="128" y="184"/>
                      <a:pt x="128" y="184"/>
                      <a:pt x="128" y="184"/>
                    </a:cubicBezTo>
                    <a:cubicBezTo>
                      <a:pt x="128" y="184"/>
                      <a:pt x="128" y="184"/>
                      <a:pt x="128" y="184"/>
                    </a:cubicBezTo>
                    <a:cubicBezTo>
                      <a:pt x="128" y="184"/>
                      <a:pt x="128" y="184"/>
                      <a:pt x="128" y="184"/>
                    </a:cubicBezTo>
                    <a:cubicBezTo>
                      <a:pt x="128" y="184"/>
                      <a:pt x="129" y="184"/>
                      <a:pt x="129" y="183"/>
                    </a:cubicBezTo>
                    <a:cubicBezTo>
                      <a:pt x="129" y="183"/>
                      <a:pt x="130" y="182"/>
                      <a:pt x="130" y="182"/>
                    </a:cubicBezTo>
                    <a:cubicBezTo>
                      <a:pt x="131" y="180"/>
                      <a:pt x="132" y="179"/>
                      <a:pt x="133" y="179"/>
                    </a:cubicBezTo>
                    <a:cubicBezTo>
                      <a:pt x="134" y="178"/>
                      <a:pt x="134" y="178"/>
                      <a:pt x="134" y="178"/>
                    </a:cubicBezTo>
                    <a:cubicBezTo>
                      <a:pt x="135" y="177"/>
                      <a:pt x="135" y="176"/>
                      <a:pt x="135" y="176"/>
                    </a:cubicBezTo>
                    <a:cubicBezTo>
                      <a:pt x="135" y="176"/>
                      <a:pt x="135" y="176"/>
                      <a:pt x="135" y="176"/>
                    </a:cubicBezTo>
                    <a:cubicBezTo>
                      <a:pt x="135" y="175"/>
                      <a:pt x="135" y="175"/>
                      <a:pt x="135" y="175"/>
                    </a:cubicBezTo>
                    <a:cubicBezTo>
                      <a:pt x="134" y="175"/>
                      <a:pt x="134" y="175"/>
                      <a:pt x="134" y="175"/>
                    </a:cubicBezTo>
                    <a:cubicBezTo>
                      <a:pt x="133" y="175"/>
                      <a:pt x="133" y="175"/>
                      <a:pt x="133" y="175"/>
                    </a:cubicBezTo>
                    <a:cubicBezTo>
                      <a:pt x="133" y="174"/>
                      <a:pt x="133" y="174"/>
                      <a:pt x="134" y="172"/>
                    </a:cubicBezTo>
                    <a:cubicBezTo>
                      <a:pt x="134" y="172"/>
                      <a:pt x="134" y="172"/>
                      <a:pt x="134" y="172"/>
                    </a:cubicBezTo>
                    <a:cubicBezTo>
                      <a:pt x="134" y="172"/>
                      <a:pt x="134" y="172"/>
                      <a:pt x="134" y="172"/>
                    </a:cubicBezTo>
                    <a:cubicBezTo>
                      <a:pt x="135" y="172"/>
                      <a:pt x="135" y="172"/>
                      <a:pt x="135" y="172"/>
                    </a:cubicBezTo>
                    <a:cubicBezTo>
                      <a:pt x="135" y="166"/>
                      <a:pt x="135" y="166"/>
                      <a:pt x="135" y="166"/>
                    </a:cubicBezTo>
                    <a:cubicBezTo>
                      <a:pt x="134" y="166"/>
                      <a:pt x="134" y="166"/>
                      <a:pt x="134" y="166"/>
                    </a:cubicBezTo>
                    <a:cubicBezTo>
                      <a:pt x="134" y="166"/>
                      <a:pt x="134" y="166"/>
                      <a:pt x="133" y="166"/>
                    </a:cubicBezTo>
                    <a:cubicBezTo>
                      <a:pt x="133" y="166"/>
                      <a:pt x="133" y="166"/>
                      <a:pt x="133" y="166"/>
                    </a:cubicBezTo>
                    <a:cubicBezTo>
                      <a:pt x="133" y="166"/>
                      <a:pt x="133" y="166"/>
                      <a:pt x="133" y="166"/>
                    </a:cubicBezTo>
                    <a:cubicBezTo>
                      <a:pt x="134" y="165"/>
                      <a:pt x="134" y="165"/>
                      <a:pt x="134" y="165"/>
                    </a:cubicBezTo>
                    <a:cubicBezTo>
                      <a:pt x="133" y="165"/>
                      <a:pt x="133" y="165"/>
                      <a:pt x="133" y="165"/>
                    </a:cubicBezTo>
                    <a:cubicBezTo>
                      <a:pt x="132" y="165"/>
                      <a:pt x="132" y="165"/>
                      <a:pt x="131" y="165"/>
                    </a:cubicBezTo>
                    <a:cubicBezTo>
                      <a:pt x="131" y="165"/>
                      <a:pt x="131" y="165"/>
                      <a:pt x="130" y="165"/>
                    </a:cubicBezTo>
                    <a:cubicBezTo>
                      <a:pt x="128" y="165"/>
                      <a:pt x="128" y="164"/>
                      <a:pt x="127" y="164"/>
                    </a:cubicBezTo>
                    <a:cubicBezTo>
                      <a:pt x="126" y="163"/>
                      <a:pt x="126" y="163"/>
                      <a:pt x="126" y="163"/>
                    </a:cubicBezTo>
                    <a:cubicBezTo>
                      <a:pt x="126" y="163"/>
                      <a:pt x="126" y="163"/>
                      <a:pt x="126" y="163"/>
                    </a:cubicBezTo>
                    <a:cubicBezTo>
                      <a:pt x="126" y="162"/>
                      <a:pt x="125" y="162"/>
                      <a:pt x="125" y="162"/>
                    </a:cubicBezTo>
                    <a:cubicBezTo>
                      <a:pt x="124" y="162"/>
                      <a:pt x="124" y="162"/>
                      <a:pt x="124" y="162"/>
                    </a:cubicBezTo>
                    <a:cubicBezTo>
                      <a:pt x="123" y="161"/>
                      <a:pt x="123" y="161"/>
                      <a:pt x="122" y="160"/>
                    </a:cubicBezTo>
                    <a:cubicBezTo>
                      <a:pt x="122" y="160"/>
                      <a:pt x="122" y="160"/>
                      <a:pt x="122" y="160"/>
                    </a:cubicBezTo>
                    <a:cubicBezTo>
                      <a:pt x="122" y="159"/>
                      <a:pt x="121" y="159"/>
                      <a:pt x="121" y="159"/>
                    </a:cubicBezTo>
                    <a:cubicBezTo>
                      <a:pt x="121" y="159"/>
                      <a:pt x="121" y="159"/>
                      <a:pt x="121" y="159"/>
                    </a:cubicBezTo>
                    <a:cubicBezTo>
                      <a:pt x="120" y="159"/>
                      <a:pt x="120" y="159"/>
                      <a:pt x="120" y="159"/>
                    </a:cubicBezTo>
                    <a:cubicBezTo>
                      <a:pt x="119" y="159"/>
                      <a:pt x="119" y="159"/>
                      <a:pt x="119" y="159"/>
                    </a:cubicBezTo>
                    <a:cubicBezTo>
                      <a:pt x="119" y="159"/>
                      <a:pt x="119" y="159"/>
                      <a:pt x="119" y="159"/>
                    </a:cubicBezTo>
                    <a:cubicBezTo>
                      <a:pt x="118" y="159"/>
                      <a:pt x="118" y="159"/>
                      <a:pt x="118" y="159"/>
                    </a:cubicBezTo>
                    <a:cubicBezTo>
                      <a:pt x="117" y="159"/>
                      <a:pt x="117" y="159"/>
                      <a:pt x="117" y="159"/>
                    </a:cubicBezTo>
                    <a:cubicBezTo>
                      <a:pt x="117" y="159"/>
                      <a:pt x="116" y="159"/>
                      <a:pt x="116" y="159"/>
                    </a:cubicBezTo>
                    <a:cubicBezTo>
                      <a:pt x="115" y="159"/>
                      <a:pt x="115" y="158"/>
                      <a:pt x="115" y="158"/>
                    </a:cubicBezTo>
                    <a:cubicBezTo>
                      <a:pt x="115" y="157"/>
                      <a:pt x="114" y="157"/>
                      <a:pt x="112" y="157"/>
                    </a:cubicBezTo>
                    <a:cubicBezTo>
                      <a:pt x="112" y="157"/>
                      <a:pt x="111" y="157"/>
                      <a:pt x="110" y="157"/>
                    </a:cubicBezTo>
                    <a:cubicBezTo>
                      <a:pt x="110" y="157"/>
                      <a:pt x="110" y="157"/>
                      <a:pt x="110" y="157"/>
                    </a:cubicBezTo>
                    <a:cubicBezTo>
                      <a:pt x="108" y="157"/>
                      <a:pt x="108" y="157"/>
                      <a:pt x="108" y="157"/>
                    </a:cubicBezTo>
                    <a:cubicBezTo>
                      <a:pt x="108" y="158"/>
                      <a:pt x="108" y="158"/>
                      <a:pt x="108" y="158"/>
                    </a:cubicBezTo>
                    <a:cubicBezTo>
                      <a:pt x="108" y="157"/>
                      <a:pt x="108" y="156"/>
                      <a:pt x="107" y="156"/>
                    </a:cubicBezTo>
                    <a:cubicBezTo>
                      <a:pt x="106" y="156"/>
                      <a:pt x="106" y="156"/>
                      <a:pt x="105" y="156"/>
                    </a:cubicBezTo>
                    <a:cubicBezTo>
                      <a:pt x="105" y="156"/>
                      <a:pt x="104" y="156"/>
                      <a:pt x="104" y="156"/>
                    </a:cubicBezTo>
                    <a:cubicBezTo>
                      <a:pt x="103" y="156"/>
                      <a:pt x="103" y="156"/>
                      <a:pt x="103" y="156"/>
                    </a:cubicBezTo>
                    <a:cubicBezTo>
                      <a:pt x="103" y="155"/>
                      <a:pt x="103" y="155"/>
                      <a:pt x="103" y="155"/>
                    </a:cubicBezTo>
                    <a:cubicBezTo>
                      <a:pt x="103" y="155"/>
                      <a:pt x="103" y="155"/>
                      <a:pt x="102" y="155"/>
                    </a:cubicBezTo>
                    <a:cubicBezTo>
                      <a:pt x="102" y="155"/>
                      <a:pt x="102" y="155"/>
                      <a:pt x="102" y="155"/>
                    </a:cubicBezTo>
                    <a:cubicBezTo>
                      <a:pt x="102" y="155"/>
                      <a:pt x="102" y="155"/>
                      <a:pt x="102" y="155"/>
                    </a:cubicBezTo>
                    <a:cubicBezTo>
                      <a:pt x="102" y="154"/>
                      <a:pt x="102" y="154"/>
                      <a:pt x="102" y="154"/>
                    </a:cubicBezTo>
                    <a:cubicBezTo>
                      <a:pt x="102" y="154"/>
                      <a:pt x="101" y="153"/>
                      <a:pt x="101" y="153"/>
                    </a:cubicBezTo>
                    <a:cubicBezTo>
                      <a:pt x="100" y="153"/>
                      <a:pt x="100" y="153"/>
                      <a:pt x="100" y="153"/>
                    </a:cubicBezTo>
                    <a:cubicBezTo>
                      <a:pt x="100" y="153"/>
                      <a:pt x="100" y="153"/>
                      <a:pt x="100" y="153"/>
                    </a:cubicBezTo>
                    <a:cubicBezTo>
                      <a:pt x="96" y="153"/>
                      <a:pt x="96" y="153"/>
                      <a:pt x="96" y="153"/>
                    </a:cubicBezTo>
                    <a:cubicBezTo>
                      <a:pt x="94" y="153"/>
                      <a:pt x="94" y="153"/>
                      <a:pt x="94" y="153"/>
                    </a:cubicBezTo>
                    <a:cubicBezTo>
                      <a:pt x="93" y="153"/>
                      <a:pt x="93" y="153"/>
                      <a:pt x="92" y="153"/>
                    </a:cubicBezTo>
                    <a:cubicBezTo>
                      <a:pt x="92" y="153"/>
                      <a:pt x="92" y="153"/>
                      <a:pt x="92" y="153"/>
                    </a:cubicBezTo>
                    <a:cubicBezTo>
                      <a:pt x="91" y="153"/>
                      <a:pt x="91" y="153"/>
                      <a:pt x="91" y="153"/>
                    </a:cubicBezTo>
                    <a:cubicBezTo>
                      <a:pt x="90" y="153"/>
                      <a:pt x="90" y="153"/>
                      <a:pt x="90" y="153"/>
                    </a:cubicBezTo>
                    <a:cubicBezTo>
                      <a:pt x="89" y="153"/>
                      <a:pt x="89" y="153"/>
                      <a:pt x="89" y="153"/>
                    </a:cubicBezTo>
                    <a:cubicBezTo>
                      <a:pt x="89" y="152"/>
                      <a:pt x="89" y="152"/>
                      <a:pt x="89" y="152"/>
                    </a:cubicBezTo>
                    <a:cubicBezTo>
                      <a:pt x="89" y="152"/>
                      <a:pt x="89" y="152"/>
                      <a:pt x="89" y="152"/>
                    </a:cubicBezTo>
                    <a:cubicBezTo>
                      <a:pt x="89" y="152"/>
                      <a:pt x="89" y="152"/>
                      <a:pt x="89" y="152"/>
                    </a:cubicBezTo>
                    <a:cubicBezTo>
                      <a:pt x="90" y="152"/>
                      <a:pt x="90" y="152"/>
                      <a:pt x="90" y="152"/>
                    </a:cubicBezTo>
                    <a:cubicBezTo>
                      <a:pt x="90" y="152"/>
                      <a:pt x="91" y="152"/>
                      <a:pt x="92" y="151"/>
                    </a:cubicBezTo>
                    <a:cubicBezTo>
                      <a:pt x="92" y="151"/>
                      <a:pt x="92" y="151"/>
                      <a:pt x="92" y="151"/>
                    </a:cubicBezTo>
                    <a:cubicBezTo>
                      <a:pt x="95" y="151"/>
                      <a:pt x="95" y="151"/>
                      <a:pt x="95" y="151"/>
                    </a:cubicBezTo>
                    <a:cubicBezTo>
                      <a:pt x="95" y="151"/>
                      <a:pt x="95" y="151"/>
                      <a:pt x="95" y="151"/>
                    </a:cubicBezTo>
                    <a:cubicBezTo>
                      <a:pt x="96" y="150"/>
                      <a:pt x="96" y="150"/>
                      <a:pt x="96" y="150"/>
                    </a:cubicBezTo>
                    <a:cubicBezTo>
                      <a:pt x="96" y="150"/>
                      <a:pt x="96" y="150"/>
                      <a:pt x="96" y="149"/>
                    </a:cubicBezTo>
                    <a:cubicBezTo>
                      <a:pt x="96" y="149"/>
                      <a:pt x="96" y="149"/>
                      <a:pt x="96" y="149"/>
                    </a:cubicBezTo>
                    <a:cubicBezTo>
                      <a:pt x="96" y="148"/>
                      <a:pt x="96" y="147"/>
                      <a:pt x="95" y="146"/>
                    </a:cubicBezTo>
                    <a:cubicBezTo>
                      <a:pt x="94" y="145"/>
                      <a:pt x="93" y="144"/>
                      <a:pt x="92" y="144"/>
                    </a:cubicBezTo>
                    <a:cubicBezTo>
                      <a:pt x="91" y="143"/>
                      <a:pt x="91" y="143"/>
                      <a:pt x="91" y="143"/>
                    </a:cubicBezTo>
                    <a:cubicBezTo>
                      <a:pt x="91" y="143"/>
                      <a:pt x="91" y="143"/>
                      <a:pt x="91" y="143"/>
                    </a:cubicBezTo>
                    <a:cubicBezTo>
                      <a:pt x="91" y="143"/>
                      <a:pt x="91" y="143"/>
                      <a:pt x="91" y="143"/>
                    </a:cubicBezTo>
                    <a:cubicBezTo>
                      <a:pt x="91" y="143"/>
                      <a:pt x="91" y="143"/>
                      <a:pt x="91" y="143"/>
                    </a:cubicBezTo>
                    <a:cubicBezTo>
                      <a:pt x="90" y="143"/>
                      <a:pt x="90" y="143"/>
                      <a:pt x="90" y="143"/>
                    </a:cubicBezTo>
                    <a:cubicBezTo>
                      <a:pt x="90" y="142"/>
                      <a:pt x="90" y="142"/>
                      <a:pt x="90" y="142"/>
                    </a:cubicBezTo>
                    <a:cubicBezTo>
                      <a:pt x="89" y="141"/>
                      <a:pt x="88" y="141"/>
                      <a:pt x="88" y="140"/>
                    </a:cubicBezTo>
                    <a:cubicBezTo>
                      <a:pt x="88" y="140"/>
                      <a:pt x="88" y="140"/>
                      <a:pt x="88" y="140"/>
                    </a:cubicBezTo>
                    <a:cubicBezTo>
                      <a:pt x="88" y="140"/>
                      <a:pt x="88" y="140"/>
                      <a:pt x="88" y="140"/>
                    </a:cubicBezTo>
                    <a:cubicBezTo>
                      <a:pt x="88" y="140"/>
                      <a:pt x="88" y="140"/>
                      <a:pt x="88" y="140"/>
                    </a:cubicBezTo>
                    <a:cubicBezTo>
                      <a:pt x="88" y="139"/>
                      <a:pt x="88" y="139"/>
                      <a:pt x="88" y="139"/>
                    </a:cubicBezTo>
                    <a:cubicBezTo>
                      <a:pt x="87" y="139"/>
                      <a:pt x="87" y="139"/>
                      <a:pt x="87" y="138"/>
                    </a:cubicBezTo>
                    <a:cubicBezTo>
                      <a:pt x="86" y="137"/>
                      <a:pt x="86" y="137"/>
                      <a:pt x="85" y="136"/>
                    </a:cubicBezTo>
                    <a:cubicBezTo>
                      <a:pt x="84" y="136"/>
                      <a:pt x="84" y="136"/>
                      <a:pt x="84" y="136"/>
                    </a:cubicBezTo>
                    <a:cubicBezTo>
                      <a:pt x="84" y="135"/>
                      <a:pt x="83" y="135"/>
                      <a:pt x="83" y="135"/>
                    </a:cubicBezTo>
                    <a:cubicBezTo>
                      <a:pt x="83" y="134"/>
                      <a:pt x="83" y="134"/>
                      <a:pt x="83" y="134"/>
                    </a:cubicBezTo>
                    <a:cubicBezTo>
                      <a:pt x="82" y="134"/>
                      <a:pt x="81" y="133"/>
                      <a:pt x="81" y="133"/>
                    </a:cubicBezTo>
                    <a:cubicBezTo>
                      <a:pt x="80" y="133"/>
                      <a:pt x="80" y="133"/>
                      <a:pt x="80" y="133"/>
                    </a:cubicBezTo>
                    <a:cubicBezTo>
                      <a:pt x="78" y="133"/>
                      <a:pt x="78" y="133"/>
                      <a:pt x="78" y="133"/>
                    </a:cubicBezTo>
                    <a:cubicBezTo>
                      <a:pt x="78" y="131"/>
                      <a:pt x="78" y="131"/>
                      <a:pt x="78" y="131"/>
                    </a:cubicBezTo>
                    <a:cubicBezTo>
                      <a:pt x="77" y="132"/>
                      <a:pt x="77" y="132"/>
                      <a:pt x="77" y="132"/>
                    </a:cubicBezTo>
                    <a:cubicBezTo>
                      <a:pt x="76" y="132"/>
                      <a:pt x="75" y="132"/>
                      <a:pt x="75" y="132"/>
                    </a:cubicBezTo>
                    <a:cubicBezTo>
                      <a:pt x="74" y="132"/>
                      <a:pt x="74" y="132"/>
                      <a:pt x="73" y="131"/>
                    </a:cubicBezTo>
                    <a:cubicBezTo>
                      <a:pt x="72" y="131"/>
                      <a:pt x="72" y="131"/>
                      <a:pt x="72" y="131"/>
                    </a:cubicBezTo>
                    <a:cubicBezTo>
                      <a:pt x="72" y="130"/>
                      <a:pt x="72" y="130"/>
                      <a:pt x="72" y="130"/>
                    </a:cubicBezTo>
                    <a:cubicBezTo>
                      <a:pt x="72" y="130"/>
                      <a:pt x="72" y="129"/>
                      <a:pt x="71" y="129"/>
                    </a:cubicBezTo>
                    <a:cubicBezTo>
                      <a:pt x="70" y="129"/>
                      <a:pt x="70" y="129"/>
                      <a:pt x="70" y="129"/>
                    </a:cubicBezTo>
                    <a:cubicBezTo>
                      <a:pt x="70" y="128"/>
                      <a:pt x="70" y="128"/>
                      <a:pt x="70" y="128"/>
                    </a:cubicBezTo>
                    <a:cubicBezTo>
                      <a:pt x="70" y="128"/>
                      <a:pt x="70" y="128"/>
                      <a:pt x="70" y="127"/>
                    </a:cubicBezTo>
                    <a:cubicBezTo>
                      <a:pt x="69" y="126"/>
                      <a:pt x="68" y="126"/>
                      <a:pt x="68" y="126"/>
                    </a:cubicBezTo>
                    <a:cubicBezTo>
                      <a:pt x="67" y="126"/>
                      <a:pt x="66" y="126"/>
                      <a:pt x="66" y="126"/>
                    </a:cubicBezTo>
                    <a:cubicBezTo>
                      <a:pt x="65" y="126"/>
                      <a:pt x="65" y="126"/>
                      <a:pt x="65" y="126"/>
                    </a:cubicBezTo>
                    <a:cubicBezTo>
                      <a:pt x="64" y="126"/>
                      <a:pt x="64" y="126"/>
                      <a:pt x="63" y="126"/>
                    </a:cubicBezTo>
                    <a:cubicBezTo>
                      <a:pt x="64" y="125"/>
                      <a:pt x="64" y="125"/>
                      <a:pt x="64" y="125"/>
                    </a:cubicBezTo>
                    <a:cubicBezTo>
                      <a:pt x="66" y="123"/>
                      <a:pt x="66" y="123"/>
                      <a:pt x="66" y="123"/>
                    </a:cubicBezTo>
                    <a:cubicBezTo>
                      <a:pt x="64" y="123"/>
                      <a:pt x="64" y="123"/>
                      <a:pt x="64" y="123"/>
                    </a:cubicBezTo>
                    <a:cubicBezTo>
                      <a:pt x="63" y="123"/>
                      <a:pt x="63" y="123"/>
                      <a:pt x="63" y="123"/>
                    </a:cubicBezTo>
                    <a:cubicBezTo>
                      <a:pt x="63" y="123"/>
                      <a:pt x="63" y="123"/>
                      <a:pt x="63" y="123"/>
                    </a:cubicBezTo>
                    <a:cubicBezTo>
                      <a:pt x="63" y="122"/>
                      <a:pt x="63" y="122"/>
                      <a:pt x="63" y="122"/>
                    </a:cubicBezTo>
                    <a:cubicBezTo>
                      <a:pt x="61" y="122"/>
                      <a:pt x="61" y="122"/>
                      <a:pt x="61" y="122"/>
                    </a:cubicBezTo>
                    <a:cubicBezTo>
                      <a:pt x="60" y="122"/>
                      <a:pt x="60" y="122"/>
                      <a:pt x="60" y="123"/>
                    </a:cubicBezTo>
                    <a:cubicBezTo>
                      <a:pt x="60" y="123"/>
                      <a:pt x="60" y="123"/>
                      <a:pt x="60" y="123"/>
                    </a:cubicBezTo>
                    <a:cubicBezTo>
                      <a:pt x="60" y="123"/>
                      <a:pt x="60" y="123"/>
                      <a:pt x="60" y="123"/>
                    </a:cubicBezTo>
                    <a:cubicBezTo>
                      <a:pt x="60" y="123"/>
                      <a:pt x="60" y="123"/>
                      <a:pt x="60" y="123"/>
                    </a:cubicBezTo>
                    <a:cubicBezTo>
                      <a:pt x="59" y="123"/>
                      <a:pt x="59" y="123"/>
                      <a:pt x="59" y="123"/>
                    </a:cubicBezTo>
                    <a:cubicBezTo>
                      <a:pt x="58" y="123"/>
                      <a:pt x="57" y="122"/>
                      <a:pt x="57" y="121"/>
                    </a:cubicBezTo>
                    <a:cubicBezTo>
                      <a:pt x="58" y="120"/>
                      <a:pt x="58" y="120"/>
                      <a:pt x="58" y="120"/>
                    </a:cubicBezTo>
                    <a:cubicBezTo>
                      <a:pt x="56" y="120"/>
                      <a:pt x="56" y="120"/>
                      <a:pt x="56" y="120"/>
                    </a:cubicBezTo>
                    <a:cubicBezTo>
                      <a:pt x="55" y="120"/>
                      <a:pt x="55" y="121"/>
                      <a:pt x="54" y="121"/>
                    </a:cubicBezTo>
                    <a:cubicBezTo>
                      <a:pt x="53" y="121"/>
                      <a:pt x="52" y="120"/>
                      <a:pt x="52" y="120"/>
                    </a:cubicBezTo>
                    <a:cubicBezTo>
                      <a:pt x="51" y="120"/>
                      <a:pt x="50" y="119"/>
                      <a:pt x="50" y="119"/>
                    </a:cubicBezTo>
                    <a:cubicBezTo>
                      <a:pt x="49" y="119"/>
                      <a:pt x="49" y="118"/>
                      <a:pt x="48" y="118"/>
                    </a:cubicBezTo>
                    <a:cubicBezTo>
                      <a:pt x="47" y="118"/>
                      <a:pt x="46" y="117"/>
                      <a:pt x="46" y="117"/>
                    </a:cubicBezTo>
                    <a:cubicBezTo>
                      <a:pt x="45" y="117"/>
                      <a:pt x="45" y="117"/>
                      <a:pt x="45" y="117"/>
                    </a:cubicBezTo>
                    <a:cubicBezTo>
                      <a:pt x="44" y="117"/>
                      <a:pt x="44" y="117"/>
                      <a:pt x="44" y="117"/>
                    </a:cubicBezTo>
                    <a:cubicBezTo>
                      <a:pt x="44" y="117"/>
                      <a:pt x="44" y="117"/>
                      <a:pt x="44" y="117"/>
                    </a:cubicBezTo>
                    <a:cubicBezTo>
                      <a:pt x="43" y="117"/>
                      <a:pt x="43" y="118"/>
                      <a:pt x="43" y="118"/>
                    </a:cubicBezTo>
                    <a:cubicBezTo>
                      <a:pt x="43" y="118"/>
                      <a:pt x="43" y="118"/>
                      <a:pt x="43" y="118"/>
                    </a:cubicBezTo>
                    <a:cubicBezTo>
                      <a:pt x="42" y="117"/>
                      <a:pt x="40" y="117"/>
                      <a:pt x="39" y="117"/>
                    </a:cubicBezTo>
                    <a:cubicBezTo>
                      <a:pt x="38" y="117"/>
                      <a:pt x="38" y="117"/>
                      <a:pt x="38" y="117"/>
                    </a:cubicBezTo>
                    <a:cubicBezTo>
                      <a:pt x="38" y="118"/>
                      <a:pt x="38" y="118"/>
                      <a:pt x="38" y="118"/>
                    </a:cubicBezTo>
                    <a:cubicBezTo>
                      <a:pt x="38" y="119"/>
                      <a:pt x="38" y="119"/>
                      <a:pt x="38" y="119"/>
                    </a:cubicBezTo>
                    <a:cubicBezTo>
                      <a:pt x="38" y="119"/>
                      <a:pt x="38" y="119"/>
                      <a:pt x="38" y="119"/>
                    </a:cubicBezTo>
                    <a:cubicBezTo>
                      <a:pt x="38" y="119"/>
                      <a:pt x="38" y="119"/>
                      <a:pt x="38" y="119"/>
                    </a:cubicBezTo>
                    <a:cubicBezTo>
                      <a:pt x="37" y="119"/>
                      <a:pt x="37" y="119"/>
                      <a:pt x="37" y="119"/>
                    </a:cubicBezTo>
                    <a:cubicBezTo>
                      <a:pt x="37" y="119"/>
                      <a:pt x="36" y="119"/>
                      <a:pt x="35" y="120"/>
                    </a:cubicBezTo>
                    <a:cubicBezTo>
                      <a:pt x="35" y="120"/>
                      <a:pt x="35" y="120"/>
                      <a:pt x="34" y="120"/>
                    </a:cubicBezTo>
                    <a:cubicBezTo>
                      <a:pt x="33" y="120"/>
                      <a:pt x="33" y="120"/>
                      <a:pt x="33" y="120"/>
                    </a:cubicBezTo>
                    <a:cubicBezTo>
                      <a:pt x="32" y="120"/>
                      <a:pt x="32" y="120"/>
                      <a:pt x="32" y="120"/>
                    </a:cubicBezTo>
                    <a:cubicBezTo>
                      <a:pt x="31" y="120"/>
                      <a:pt x="31" y="120"/>
                      <a:pt x="31" y="120"/>
                    </a:cubicBezTo>
                    <a:cubicBezTo>
                      <a:pt x="31" y="121"/>
                      <a:pt x="31" y="121"/>
                      <a:pt x="31" y="121"/>
                    </a:cubicBezTo>
                    <a:cubicBezTo>
                      <a:pt x="31" y="122"/>
                      <a:pt x="32" y="122"/>
                      <a:pt x="32" y="123"/>
                    </a:cubicBezTo>
                    <a:cubicBezTo>
                      <a:pt x="33" y="124"/>
                      <a:pt x="33" y="124"/>
                      <a:pt x="33" y="124"/>
                    </a:cubicBezTo>
                    <a:cubicBezTo>
                      <a:pt x="33" y="124"/>
                      <a:pt x="33" y="124"/>
                      <a:pt x="33" y="124"/>
                    </a:cubicBezTo>
                    <a:cubicBezTo>
                      <a:pt x="33" y="125"/>
                      <a:pt x="33" y="125"/>
                      <a:pt x="33" y="125"/>
                    </a:cubicBezTo>
                    <a:cubicBezTo>
                      <a:pt x="33" y="125"/>
                      <a:pt x="33" y="125"/>
                      <a:pt x="33" y="125"/>
                    </a:cubicBezTo>
                    <a:cubicBezTo>
                      <a:pt x="33" y="125"/>
                      <a:pt x="33" y="126"/>
                      <a:pt x="32" y="126"/>
                    </a:cubicBezTo>
                    <a:cubicBezTo>
                      <a:pt x="32" y="126"/>
                      <a:pt x="32" y="126"/>
                      <a:pt x="32" y="126"/>
                    </a:cubicBezTo>
                    <a:cubicBezTo>
                      <a:pt x="31" y="126"/>
                      <a:pt x="31" y="126"/>
                      <a:pt x="31" y="126"/>
                    </a:cubicBezTo>
                    <a:cubicBezTo>
                      <a:pt x="30" y="126"/>
                      <a:pt x="30" y="126"/>
                      <a:pt x="30" y="126"/>
                    </a:cubicBezTo>
                    <a:cubicBezTo>
                      <a:pt x="30" y="126"/>
                      <a:pt x="30" y="126"/>
                      <a:pt x="30" y="126"/>
                    </a:cubicBezTo>
                    <a:cubicBezTo>
                      <a:pt x="30" y="125"/>
                      <a:pt x="30" y="125"/>
                      <a:pt x="30" y="125"/>
                    </a:cubicBezTo>
                    <a:cubicBezTo>
                      <a:pt x="30" y="125"/>
                      <a:pt x="30" y="125"/>
                      <a:pt x="29" y="125"/>
                    </a:cubicBezTo>
                    <a:cubicBezTo>
                      <a:pt x="29" y="124"/>
                      <a:pt x="29" y="124"/>
                      <a:pt x="29" y="124"/>
                    </a:cubicBezTo>
                    <a:cubicBezTo>
                      <a:pt x="29" y="124"/>
                      <a:pt x="29" y="124"/>
                      <a:pt x="29" y="124"/>
                    </a:cubicBezTo>
                    <a:cubicBezTo>
                      <a:pt x="29" y="123"/>
                      <a:pt x="29" y="123"/>
                      <a:pt x="29" y="123"/>
                    </a:cubicBezTo>
                    <a:cubicBezTo>
                      <a:pt x="28" y="122"/>
                      <a:pt x="27" y="122"/>
                      <a:pt x="27" y="122"/>
                    </a:cubicBezTo>
                    <a:cubicBezTo>
                      <a:pt x="26" y="122"/>
                      <a:pt x="26" y="122"/>
                      <a:pt x="25" y="122"/>
                    </a:cubicBezTo>
                    <a:cubicBezTo>
                      <a:pt x="25" y="122"/>
                      <a:pt x="25" y="122"/>
                      <a:pt x="25" y="122"/>
                    </a:cubicBezTo>
                    <a:cubicBezTo>
                      <a:pt x="24" y="123"/>
                      <a:pt x="23" y="123"/>
                      <a:pt x="23" y="123"/>
                    </a:cubicBezTo>
                    <a:cubicBezTo>
                      <a:pt x="22" y="123"/>
                      <a:pt x="22" y="123"/>
                      <a:pt x="22" y="123"/>
                    </a:cubicBezTo>
                    <a:cubicBezTo>
                      <a:pt x="22" y="123"/>
                      <a:pt x="22" y="123"/>
                      <a:pt x="22" y="123"/>
                    </a:cubicBezTo>
                    <a:cubicBezTo>
                      <a:pt x="22" y="123"/>
                      <a:pt x="22" y="123"/>
                      <a:pt x="22" y="123"/>
                    </a:cubicBezTo>
                    <a:cubicBezTo>
                      <a:pt x="22" y="123"/>
                      <a:pt x="22" y="123"/>
                      <a:pt x="22" y="123"/>
                    </a:cubicBezTo>
                    <a:cubicBezTo>
                      <a:pt x="22" y="122"/>
                      <a:pt x="21" y="122"/>
                      <a:pt x="20" y="122"/>
                    </a:cubicBezTo>
                    <a:cubicBezTo>
                      <a:pt x="20" y="121"/>
                      <a:pt x="20" y="121"/>
                      <a:pt x="20" y="121"/>
                    </a:cubicBezTo>
                    <a:cubicBezTo>
                      <a:pt x="20" y="121"/>
                      <a:pt x="20" y="120"/>
                      <a:pt x="20" y="120"/>
                    </a:cubicBezTo>
                    <a:cubicBezTo>
                      <a:pt x="19" y="120"/>
                      <a:pt x="19" y="120"/>
                      <a:pt x="19" y="120"/>
                    </a:cubicBezTo>
                    <a:cubicBezTo>
                      <a:pt x="19" y="119"/>
                      <a:pt x="19" y="119"/>
                      <a:pt x="19" y="118"/>
                    </a:cubicBezTo>
                    <a:cubicBezTo>
                      <a:pt x="19" y="118"/>
                      <a:pt x="19" y="118"/>
                      <a:pt x="19" y="117"/>
                    </a:cubicBezTo>
                    <a:cubicBezTo>
                      <a:pt x="19" y="117"/>
                      <a:pt x="19" y="117"/>
                      <a:pt x="19" y="117"/>
                    </a:cubicBezTo>
                    <a:cubicBezTo>
                      <a:pt x="19" y="117"/>
                      <a:pt x="20" y="117"/>
                      <a:pt x="20" y="117"/>
                    </a:cubicBezTo>
                    <a:cubicBezTo>
                      <a:pt x="21" y="117"/>
                      <a:pt x="22" y="116"/>
                      <a:pt x="23" y="115"/>
                    </a:cubicBezTo>
                    <a:cubicBezTo>
                      <a:pt x="24" y="114"/>
                      <a:pt x="23" y="113"/>
                      <a:pt x="23" y="112"/>
                    </a:cubicBezTo>
                    <a:cubicBezTo>
                      <a:pt x="23" y="112"/>
                      <a:pt x="23" y="112"/>
                      <a:pt x="23" y="112"/>
                    </a:cubicBezTo>
                    <a:cubicBezTo>
                      <a:pt x="22" y="112"/>
                      <a:pt x="22" y="112"/>
                      <a:pt x="22" y="112"/>
                    </a:cubicBezTo>
                    <a:cubicBezTo>
                      <a:pt x="22" y="112"/>
                      <a:pt x="22" y="111"/>
                      <a:pt x="22" y="111"/>
                    </a:cubicBezTo>
                    <a:cubicBezTo>
                      <a:pt x="22" y="110"/>
                      <a:pt x="22" y="109"/>
                      <a:pt x="22" y="109"/>
                    </a:cubicBezTo>
                    <a:cubicBezTo>
                      <a:pt x="22" y="108"/>
                      <a:pt x="22" y="107"/>
                      <a:pt x="22" y="107"/>
                    </a:cubicBezTo>
                    <a:cubicBezTo>
                      <a:pt x="22" y="107"/>
                      <a:pt x="21" y="106"/>
                      <a:pt x="20" y="106"/>
                    </a:cubicBezTo>
                    <a:cubicBezTo>
                      <a:pt x="19" y="106"/>
                      <a:pt x="19" y="106"/>
                      <a:pt x="19" y="106"/>
                    </a:cubicBezTo>
                    <a:cubicBezTo>
                      <a:pt x="19" y="106"/>
                      <a:pt x="19" y="106"/>
                      <a:pt x="19" y="106"/>
                    </a:cubicBezTo>
                    <a:cubicBezTo>
                      <a:pt x="19" y="106"/>
                      <a:pt x="19" y="106"/>
                      <a:pt x="19" y="106"/>
                    </a:cubicBezTo>
                    <a:cubicBezTo>
                      <a:pt x="18" y="106"/>
                      <a:pt x="18" y="106"/>
                      <a:pt x="18" y="106"/>
                    </a:cubicBezTo>
                    <a:cubicBezTo>
                      <a:pt x="17" y="106"/>
                      <a:pt x="17" y="106"/>
                      <a:pt x="17" y="106"/>
                    </a:cubicBezTo>
                    <a:cubicBezTo>
                      <a:pt x="16" y="106"/>
                      <a:pt x="16" y="105"/>
                      <a:pt x="16" y="105"/>
                    </a:cubicBezTo>
                    <a:cubicBezTo>
                      <a:pt x="16" y="105"/>
                      <a:pt x="16" y="105"/>
                      <a:pt x="16" y="105"/>
                    </a:cubicBezTo>
                    <a:cubicBezTo>
                      <a:pt x="16" y="105"/>
                      <a:pt x="16" y="104"/>
                      <a:pt x="16" y="103"/>
                    </a:cubicBezTo>
                    <a:cubicBezTo>
                      <a:pt x="16" y="103"/>
                      <a:pt x="16" y="103"/>
                      <a:pt x="16" y="103"/>
                    </a:cubicBezTo>
                    <a:cubicBezTo>
                      <a:pt x="17" y="104"/>
                      <a:pt x="17" y="104"/>
                      <a:pt x="17" y="104"/>
                    </a:cubicBezTo>
                    <a:cubicBezTo>
                      <a:pt x="17" y="102"/>
                      <a:pt x="17" y="102"/>
                      <a:pt x="17" y="102"/>
                    </a:cubicBezTo>
                    <a:cubicBezTo>
                      <a:pt x="17" y="101"/>
                      <a:pt x="17" y="101"/>
                      <a:pt x="17" y="101"/>
                    </a:cubicBezTo>
                    <a:cubicBezTo>
                      <a:pt x="17" y="101"/>
                      <a:pt x="17" y="100"/>
                      <a:pt x="17" y="99"/>
                    </a:cubicBezTo>
                    <a:cubicBezTo>
                      <a:pt x="17" y="99"/>
                      <a:pt x="17" y="99"/>
                      <a:pt x="17" y="99"/>
                    </a:cubicBezTo>
                    <a:cubicBezTo>
                      <a:pt x="18" y="99"/>
                      <a:pt x="18" y="99"/>
                      <a:pt x="18" y="99"/>
                    </a:cubicBezTo>
                    <a:cubicBezTo>
                      <a:pt x="18" y="99"/>
                      <a:pt x="18" y="99"/>
                      <a:pt x="18" y="99"/>
                    </a:cubicBezTo>
                    <a:cubicBezTo>
                      <a:pt x="19" y="99"/>
                      <a:pt x="19" y="99"/>
                      <a:pt x="19" y="99"/>
                    </a:cubicBezTo>
                    <a:cubicBezTo>
                      <a:pt x="20" y="99"/>
                      <a:pt x="21" y="99"/>
                      <a:pt x="22" y="96"/>
                    </a:cubicBezTo>
                    <a:cubicBezTo>
                      <a:pt x="22" y="95"/>
                      <a:pt x="22" y="94"/>
                      <a:pt x="22" y="93"/>
                    </a:cubicBezTo>
                    <a:cubicBezTo>
                      <a:pt x="22" y="92"/>
                      <a:pt x="22" y="92"/>
                      <a:pt x="22" y="92"/>
                    </a:cubicBezTo>
                    <a:cubicBezTo>
                      <a:pt x="22" y="92"/>
                      <a:pt x="22" y="92"/>
                      <a:pt x="22" y="92"/>
                    </a:cubicBezTo>
                    <a:cubicBezTo>
                      <a:pt x="20" y="91"/>
                      <a:pt x="20" y="91"/>
                      <a:pt x="20" y="91"/>
                    </a:cubicBezTo>
                    <a:cubicBezTo>
                      <a:pt x="20" y="91"/>
                      <a:pt x="20" y="91"/>
                      <a:pt x="19" y="91"/>
                    </a:cubicBezTo>
                    <a:cubicBezTo>
                      <a:pt x="19" y="91"/>
                      <a:pt x="18" y="91"/>
                      <a:pt x="18" y="92"/>
                    </a:cubicBezTo>
                    <a:cubicBezTo>
                      <a:pt x="16" y="92"/>
                      <a:pt x="16" y="93"/>
                      <a:pt x="15" y="94"/>
                    </a:cubicBezTo>
                    <a:cubicBezTo>
                      <a:pt x="15" y="94"/>
                      <a:pt x="15" y="94"/>
                      <a:pt x="15" y="94"/>
                    </a:cubicBezTo>
                    <a:cubicBezTo>
                      <a:pt x="15" y="94"/>
                      <a:pt x="15" y="94"/>
                      <a:pt x="15" y="94"/>
                    </a:cubicBezTo>
                    <a:cubicBezTo>
                      <a:pt x="15" y="94"/>
                      <a:pt x="15" y="94"/>
                      <a:pt x="15" y="94"/>
                    </a:cubicBezTo>
                    <a:cubicBezTo>
                      <a:pt x="14" y="94"/>
                      <a:pt x="14" y="94"/>
                      <a:pt x="14" y="94"/>
                    </a:cubicBezTo>
                    <a:cubicBezTo>
                      <a:pt x="14" y="95"/>
                      <a:pt x="14" y="95"/>
                      <a:pt x="14" y="95"/>
                    </a:cubicBezTo>
                    <a:cubicBezTo>
                      <a:pt x="14" y="96"/>
                      <a:pt x="14" y="96"/>
                      <a:pt x="14" y="96"/>
                    </a:cubicBezTo>
                    <a:cubicBezTo>
                      <a:pt x="14" y="96"/>
                      <a:pt x="14" y="96"/>
                      <a:pt x="14" y="96"/>
                    </a:cubicBezTo>
                    <a:cubicBezTo>
                      <a:pt x="13" y="96"/>
                      <a:pt x="13" y="96"/>
                      <a:pt x="13" y="96"/>
                    </a:cubicBezTo>
                    <a:cubicBezTo>
                      <a:pt x="13" y="96"/>
                      <a:pt x="13" y="96"/>
                      <a:pt x="13" y="96"/>
                    </a:cubicBezTo>
                    <a:cubicBezTo>
                      <a:pt x="13" y="96"/>
                      <a:pt x="12" y="97"/>
                      <a:pt x="12" y="97"/>
                    </a:cubicBezTo>
                    <a:cubicBezTo>
                      <a:pt x="11" y="97"/>
                      <a:pt x="11" y="97"/>
                      <a:pt x="11" y="97"/>
                    </a:cubicBezTo>
                    <a:cubicBezTo>
                      <a:pt x="11" y="98"/>
                      <a:pt x="11" y="98"/>
                      <a:pt x="11" y="98"/>
                    </a:cubicBezTo>
                    <a:cubicBezTo>
                      <a:pt x="10" y="98"/>
                      <a:pt x="9" y="99"/>
                      <a:pt x="9" y="100"/>
                    </a:cubicBezTo>
                    <a:cubicBezTo>
                      <a:pt x="9" y="99"/>
                      <a:pt x="9" y="99"/>
                      <a:pt x="9" y="99"/>
                    </a:cubicBezTo>
                    <a:cubicBezTo>
                      <a:pt x="9" y="98"/>
                      <a:pt x="9" y="98"/>
                      <a:pt x="9" y="98"/>
                    </a:cubicBezTo>
                    <a:cubicBezTo>
                      <a:pt x="9" y="97"/>
                      <a:pt x="9" y="97"/>
                      <a:pt x="9" y="97"/>
                    </a:cubicBezTo>
                    <a:cubicBezTo>
                      <a:pt x="9" y="96"/>
                      <a:pt x="8" y="96"/>
                      <a:pt x="8" y="96"/>
                    </a:cubicBezTo>
                    <a:cubicBezTo>
                      <a:pt x="7" y="96"/>
                      <a:pt x="7" y="96"/>
                      <a:pt x="7" y="96"/>
                    </a:cubicBezTo>
                    <a:cubicBezTo>
                      <a:pt x="7" y="96"/>
                      <a:pt x="7" y="96"/>
                      <a:pt x="7" y="96"/>
                    </a:cubicBezTo>
                    <a:cubicBezTo>
                      <a:pt x="7" y="95"/>
                      <a:pt x="7" y="95"/>
                      <a:pt x="7" y="95"/>
                    </a:cubicBezTo>
                    <a:cubicBezTo>
                      <a:pt x="7" y="94"/>
                      <a:pt x="7" y="94"/>
                      <a:pt x="7" y="94"/>
                    </a:cubicBezTo>
                    <a:cubicBezTo>
                      <a:pt x="7" y="93"/>
                      <a:pt x="7" y="93"/>
                      <a:pt x="7" y="93"/>
                    </a:cubicBezTo>
                    <a:cubicBezTo>
                      <a:pt x="8" y="93"/>
                      <a:pt x="8" y="93"/>
                      <a:pt x="8" y="93"/>
                    </a:cubicBezTo>
                    <a:cubicBezTo>
                      <a:pt x="9" y="94"/>
                      <a:pt x="9" y="94"/>
                      <a:pt x="9" y="94"/>
                    </a:cubicBezTo>
                    <a:cubicBezTo>
                      <a:pt x="9" y="92"/>
                      <a:pt x="9" y="92"/>
                      <a:pt x="9" y="92"/>
                    </a:cubicBezTo>
                    <a:cubicBezTo>
                      <a:pt x="9" y="92"/>
                      <a:pt x="9" y="92"/>
                      <a:pt x="9" y="92"/>
                    </a:cubicBezTo>
                    <a:cubicBezTo>
                      <a:pt x="9" y="92"/>
                      <a:pt x="9" y="92"/>
                      <a:pt x="9" y="92"/>
                    </a:cubicBezTo>
                    <a:cubicBezTo>
                      <a:pt x="10" y="92"/>
                      <a:pt x="10" y="92"/>
                      <a:pt x="10" y="92"/>
                    </a:cubicBezTo>
                    <a:cubicBezTo>
                      <a:pt x="10" y="91"/>
                      <a:pt x="10" y="91"/>
                      <a:pt x="10" y="91"/>
                    </a:cubicBezTo>
                    <a:cubicBezTo>
                      <a:pt x="10" y="91"/>
                      <a:pt x="10" y="91"/>
                      <a:pt x="10" y="91"/>
                    </a:cubicBezTo>
                    <a:cubicBezTo>
                      <a:pt x="10" y="90"/>
                      <a:pt x="10" y="89"/>
                      <a:pt x="10" y="89"/>
                    </a:cubicBezTo>
                    <a:cubicBezTo>
                      <a:pt x="10" y="89"/>
                      <a:pt x="10" y="89"/>
                      <a:pt x="10" y="89"/>
                    </a:cubicBezTo>
                    <a:cubicBezTo>
                      <a:pt x="12" y="89"/>
                      <a:pt x="12" y="89"/>
                      <a:pt x="12" y="89"/>
                    </a:cubicBezTo>
                    <a:cubicBezTo>
                      <a:pt x="12" y="88"/>
                      <a:pt x="12" y="88"/>
                      <a:pt x="12" y="88"/>
                    </a:cubicBezTo>
                    <a:cubicBezTo>
                      <a:pt x="12" y="87"/>
                      <a:pt x="12" y="87"/>
                      <a:pt x="12" y="87"/>
                    </a:cubicBezTo>
                    <a:cubicBezTo>
                      <a:pt x="11" y="86"/>
                      <a:pt x="12" y="85"/>
                      <a:pt x="12" y="85"/>
                    </a:cubicBezTo>
                    <a:cubicBezTo>
                      <a:pt x="12" y="85"/>
                      <a:pt x="12" y="85"/>
                      <a:pt x="12" y="85"/>
                    </a:cubicBezTo>
                    <a:cubicBezTo>
                      <a:pt x="13" y="85"/>
                      <a:pt x="13" y="85"/>
                      <a:pt x="13" y="85"/>
                    </a:cubicBezTo>
                    <a:cubicBezTo>
                      <a:pt x="13" y="84"/>
                      <a:pt x="13" y="84"/>
                      <a:pt x="13" y="84"/>
                    </a:cubicBezTo>
                    <a:cubicBezTo>
                      <a:pt x="13" y="83"/>
                      <a:pt x="13" y="83"/>
                      <a:pt x="13" y="83"/>
                    </a:cubicBezTo>
                    <a:cubicBezTo>
                      <a:pt x="13" y="83"/>
                      <a:pt x="13" y="82"/>
                      <a:pt x="13" y="82"/>
                    </a:cubicBezTo>
                    <a:cubicBezTo>
                      <a:pt x="13" y="82"/>
                      <a:pt x="13" y="82"/>
                      <a:pt x="13" y="82"/>
                    </a:cubicBezTo>
                    <a:cubicBezTo>
                      <a:pt x="14" y="82"/>
                      <a:pt x="14" y="82"/>
                      <a:pt x="14" y="82"/>
                    </a:cubicBezTo>
                    <a:cubicBezTo>
                      <a:pt x="14" y="81"/>
                      <a:pt x="14" y="81"/>
                      <a:pt x="14" y="81"/>
                    </a:cubicBezTo>
                    <a:cubicBezTo>
                      <a:pt x="14" y="80"/>
                      <a:pt x="14" y="80"/>
                      <a:pt x="14" y="80"/>
                    </a:cubicBezTo>
                    <a:cubicBezTo>
                      <a:pt x="15" y="79"/>
                      <a:pt x="15" y="79"/>
                      <a:pt x="15" y="79"/>
                    </a:cubicBezTo>
                    <a:cubicBezTo>
                      <a:pt x="15" y="79"/>
                      <a:pt x="15" y="79"/>
                      <a:pt x="15" y="79"/>
                    </a:cubicBezTo>
                    <a:cubicBezTo>
                      <a:pt x="15" y="79"/>
                      <a:pt x="15" y="79"/>
                      <a:pt x="15" y="79"/>
                    </a:cubicBezTo>
                    <a:cubicBezTo>
                      <a:pt x="15" y="79"/>
                      <a:pt x="16" y="79"/>
                      <a:pt x="16" y="78"/>
                    </a:cubicBezTo>
                    <a:cubicBezTo>
                      <a:pt x="16" y="77"/>
                      <a:pt x="16" y="77"/>
                      <a:pt x="16" y="77"/>
                    </a:cubicBezTo>
                    <a:cubicBezTo>
                      <a:pt x="17" y="77"/>
                      <a:pt x="17" y="76"/>
                      <a:pt x="18" y="76"/>
                    </a:cubicBezTo>
                    <a:cubicBezTo>
                      <a:pt x="19" y="75"/>
                      <a:pt x="20" y="74"/>
                      <a:pt x="20" y="73"/>
                    </a:cubicBezTo>
                    <a:cubicBezTo>
                      <a:pt x="20" y="72"/>
                      <a:pt x="20" y="72"/>
                      <a:pt x="20" y="72"/>
                    </a:cubicBezTo>
                    <a:cubicBezTo>
                      <a:pt x="20" y="72"/>
                      <a:pt x="20" y="72"/>
                      <a:pt x="20" y="72"/>
                    </a:cubicBezTo>
                    <a:cubicBezTo>
                      <a:pt x="21" y="72"/>
                      <a:pt x="21" y="72"/>
                      <a:pt x="21" y="72"/>
                    </a:cubicBezTo>
                    <a:cubicBezTo>
                      <a:pt x="22" y="72"/>
                      <a:pt x="22" y="72"/>
                      <a:pt x="22" y="72"/>
                    </a:cubicBezTo>
                    <a:cubicBezTo>
                      <a:pt x="22" y="73"/>
                      <a:pt x="23" y="73"/>
                      <a:pt x="23" y="73"/>
                    </a:cubicBezTo>
                    <a:cubicBezTo>
                      <a:pt x="24" y="73"/>
                      <a:pt x="24" y="73"/>
                      <a:pt x="24" y="73"/>
                    </a:cubicBezTo>
                    <a:cubicBezTo>
                      <a:pt x="25" y="73"/>
                      <a:pt x="26" y="72"/>
                      <a:pt x="27" y="72"/>
                    </a:cubicBezTo>
                    <a:cubicBezTo>
                      <a:pt x="27" y="71"/>
                      <a:pt x="27" y="71"/>
                      <a:pt x="27" y="71"/>
                    </a:cubicBezTo>
                    <a:cubicBezTo>
                      <a:pt x="28" y="71"/>
                      <a:pt x="29" y="70"/>
                      <a:pt x="30" y="70"/>
                    </a:cubicBezTo>
                    <a:cubicBezTo>
                      <a:pt x="30" y="70"/>
                      <a:pt x="30" y="70"/>
                      <a:pt x="30" y="70"/>
                    </a:cubicBezTo>
                    <a:cubicBezTo>
                      <a:pt x="31" y="70"/>
                      <a:pt x="31" y="70"/>
                      <a:pt x="31" y="70"/>
                    </a:cubicBezTo>
                    <a:cubicBezTo>
                      <a:pt x="31" y="70"/>
                      <a:pt x="31" y="70"/>
                      <a:pt x="31" y="70"/>
                    </a:cubicBezTo>
                    <a:cubicBezTo>
                      <a:pt x="32" y="71"/>
                      <a:pt x="33" y="72"/>
                      <a:pt x="33" y="73"/>
                    </a:cubicBezTo>
                    <a:cubicBezTo>
                      <a:pt x="33" y="75"/>
                      <a:pt x="33" y="76"/>
                      <a:pt x="33" y="77"/>
                    </a:cubicBezTo>
                    <a:cubicBezTo>
                      <a:pt x="32" y="77"/>
                      <a:pt x="32" y="77"/>
                      <a:pt x="32" y="77"/>
                    </a:cubicBezTo>
                    <a:cubicBezTo>
                      <a:pt x="31" y="77"/>
                      <a:pt x="31" y="77"/>
                      <a:pt x="31" y="77"/>
                    </a:cubicBezTo>
                    <a:cubicBezTo>
                      <a:pt x="31" y="79"/>
                      <a:pt x="31" y="79"/>
                      <a:pt x="31" y="79"/>
                    </a:cubicBezTo>
                    <a:cubicBezTo>
                      <a:pt x="31" y="80"/>
                      <a:pt x="32" y="80"/>
                      <a:pt x="32" y="80"/>
                    </a:cubicBezTo>
                    <a:cubicBezTo>
                      <a:pt x="32" y="80"/>
                      <a:pt x="32" y="80"/>
                      <a:pt x="32" y="80"/>
                    </a:cubicBezTo>
                    <a:cubicBezTo>
                      <a:pt x="33" y="81"/>
                      <a:pt x="33" y="81"/>
                      <a:pt x="33" y="81"/>
                    </a:cubicBezTo>
                    <a:cubicBezTo>
                      <a:pt x="33" y="81"/>
                      <a:pt x="33" y="81"/>
                      <a:pt x="33" y="81"/>
                    </a:cubicBezTo>
                    <a:cubicBezTo>
                      <a:pt x="32" y="82"/>
                      <a:pt x="32" y="82"/>
                      <a:pt x="32" y="82"/>
                    </a:cubicBezTo>
                    <a:cubicBezTo>
                      <a:pt x="34" y="82"/>
                      <a:pt x="34" y="82"/>
                      <a:pt x="34" y="82"/>
                    </a:cubicBezTo>
                    <a:cubicBezTo>
                      <a:pt x="36" y="82"/>
                      <a:pt x="36" y="79"/>
                      <a:pt x="36" y="78"/>
                    </a:cubicBezTo>
                    <a:cubicBezTo>
                      <a:pt x="36" y="77"/>
                      <a:pt x="36" y="76"/>
                      <a:pt x="36" y="76"/>
                    </a:cubicBezTo>
                    <a:cubicBezTo>
                      <a:pt x="36" y="76"/>
                      <a:pt x="36" y="76"/>
                      <a:pt x="36" y="76"/>
                    </a:cubicBezTo>
                    <a:cubicBezTo>
                      <a:pt x="37" y="76"/>
                      <a:pt x="37" y="76"/>
                      <a:pt x="37" y="76"/>
                    </a:cubicBezTo>
                    <a:cubicBezTo>
                      <a:pt x="37" y="75"/>
                      <a:pt x="37" y="75"/>
                      <a:pt x="37" y="75"/>
                    </a:cubicBezTo>
                    <a:cubicBezTo>
                      <a:pt x="37" y="75"/>
                      <a:pt x="37" y="75"/>
                      <a:pt x="37" y="75"/>
                    </a:cubicBezTo>
                    <a:cubicBezTo>
                      <a:pt x="37" y="74"/>
                      <a:pt x="37" y="73"/>
                      <a:pt x="38" y="73"/>
                    </a:cubicBezTo>
                    <a:cubicBezTo>
                      <a:pt x="38" y="73"/>
                      <a:pt x="38" y="73"/>
                      <a:pt x="38" y="73"/>
                    </a:cubicBezTo>
                    <a:cubicBezTo>
                      <a:pt x="39" y="73"/>
                      <a:pt x="39" y="73"/>
                      <a:pt x="39" y="73"/>
                    </a:cubicBezTo>
                    <a:cubicBezTo>
                      <a:pt x="39" y="72"/>
                      <a:pt x="39" y="72"/>
                      <a:pt x="39" y="72"/>
                    </a:cubicBezTo>
                    <a:cubicBezTo>
                      <a:pt x="39" y="72"/>
                      <a:pt x="39" y="72"/>
                      <a:pt x="39" y="72"/>
                    </a:cubicBezTo>
                    <a:cubicBezTo>
                      <a:pt x="39" y="70"/>
                      <a:pt x="39" y="69"/>
                      <a:pt x="39" y="69"/>
                    </a:cubicBezTo>
                    <a:cubicBezTo>
                      <a:pt x="39" y="69"/>
                      <a:pt x="39" y="69"/>
                      <a:pt x="39" y="69"/>
                    </a:cubicBezTo>
                    <a:cubicBezTo>
                      <a:pt x="39" y="69"/>
                      <a:pt x="39" y="69"/>
                      <a:pt x="39" y="69"/>
                    </a:cubicBezTo>
                    <a:cubicBezTo>
                      <a:pt x="39" y="69"/>
                      <a:pt x="39" y="69"/>
                      <a:pt x="39" y="69"/>
                    </a:cubicBezTo>
                    <a:cubicBezTo>
                      <a:pt x="40" y="69"/>
                      <a:pt x="40" y="69"/>
                      <a:pt x="40" y="69"/>
                    </a:cubicBezTo>
                    <a:cubicBezTo>
                      <a:pt x="40" y="69"/>
                      <a:pt x="40" y="69"/>
                      <a:pt x="40" y="69"/>
                    </a:cubicBezTo>
                    <a:cubicBezTo>
                      <a:pt x="41" y="69"/>
                      <a:pt x="42" y="69"/>
                      <a:pt x="42" y="68"/>
                    </a:cubicBezTo>
                    <a:cubicBezTo>
                      <a:pt x="42" y="68"/>
                      <a:pt x="42" y="68"/>
                      <a:pt x="42" y="68"/>
                    </a:cubicBezTo>
                    <a:cubicBezTo>
                      <a:pt x="42" y="68"/>
                      <a:pt x="43" y="67"/>
                      <a:pt x="43" y="67"/>
                    </a:cubicBezTo>
                    <a:cubicBezTo>
                      <a:pt x="44" y="68"/>
                      <a:pt x="44" y="68"/>
                      <a:pt x="44" y="68"/>
                    </a:cubicBezTo>
                    <a:cubicBezTo>
                      <a:pt x="45" y="68"/>
                      <a:pt x="45" y="68"/>
                      <a:pt x="45" y="68"/>
                    </a:cubicBezTo>
                    <a:cubicBezTo>
                      <a:pt x="45" y="67"/>
                      <a:pt x="45" y="67"/>
                      <a:pt x="45" y="67"/>
                    </a:cubicBezTo>
                    <a:cubicBezTo>
                      <a:pt x="45" y="66"/>
                      <a:pt x="45" y="66"/>
                      <a:pt x="45" y="66"/>
                    </a:cubicBezTo>
                    <a:cubicBezTo>
                      <a:pt x="45" y="66"/>
                      <a:pt x="45" y="65"/>
                      <a:pt x="44" y="64"/>
                    </a:cubicBezTo>
                    <a:cubicBezTo>
                      <a:pt x="43" y="64"/>
                      <a:pt x="43" y="64"/>
                      <a:pt x="43" y="64"/>
                    </a:cubicBezTo>
                    <a:cubicBezTo>
                      <a:pt x="43" y="63"/>
                      <a:pt x="43" y="63"/>
                      <a:pt x="43" y="63"/>
                    </a:cubicBezTo>
                    <a:cubicBezTo>
                      <a:pt x="43" y="63"/>
                      <a:pt x="43" y="63"/>
                      <a:pt x="43" y="63"/>
                    </a:cubicBezTo>
                    <a:cubicBezTo>
                      <a:pt x="45" y="63"/>
                      <a:pt x="45" y="63"/>
                      <a:pt x="45" y="63"/>
                    </a:cubicBezTo>
                    <a:cubicBezTo>
                      <a:pt x="45" y="63"/>
                      <a:pt x="45" y="63"/>
                      <a:pt x="45" y="63"/>
                    </a:cubicBezTo>
                    <a:cubicBezTo>
                      <a:pt x="46" y="63"/>
                      <a:pt x="46" y="63"/>
                      <a:pt x="46" y="63"/>
                    </a:cubicBezTo>
                    <a:cubicBezTo>
                      <a:pt x="47" y="63"/>
                      <a:pt x="47" y="63"/>
                      <a:pt x="47" y="62"/>
                    </a:cubicBezTo>
                    <a:cubicBezTo>
                      <a:pt x="48" y="62"/>
                      <a:pt x="48" y="61"/>
                      <a:pt x="49" y="60"/>
                    </a:cubicBezTo>
                    <a:cubicBezTo>
                      <a:pt x="50" y="60"/>
                      <a:pt x="50" y="59"/>
                      <a:pt x="51" y="59"/>
                    </a:cubicBezTo>
                    <a:cubicBezTo>
                      <a:pt x="52" y="59"/>
                      <a:pt x="52" y="59"/>
                      <a:pt x="52" y="59"/>
                    </a:cubicBezTo>
                    <a:cubicBezTo>
                      <a:pt x="52" y="59"/>
                      <a:pt x="53" y="59"/>
                      <a:pt x="53" y="58"/>
                    </a:cubicBezTo>
                    <a:cubicBezTo>
                      <a:pt x="53" y="58"/>
                      <a:pt x="53" y="58"/>
                      <a:pt x="53" y="58"/>
                    </a:cubicBezTo>
                    <a:cubicBezTo>
                      <a:pt x="54" y="58"/>
                      <a:pt x="54" y="57"/>
                      <a:pt x="54" y="57"/>
                    </a:cubicBezTo>
                    <a:cubicBezTo>
                      <a:pt x="55" y="56"/>
                      <a:pt x="55" y="56"/>
                      <a:pt x="55" y="56"/>
                    </a:cubicBezTo>
                    <a:cubicBezTo>
                      <a:pt x="55" y="56"/>
                      <a:pt x="55" y="56"/>
                      <a:pt x="55" y="56"/>
                    </a:cubicBezTo>
                    <a:cubicBezTo>
                      <a:pt x="56" y="56"/>
                      <a:pt x="56" y="56"/>
                      <a:pt x="56" y="55"/>
                    </a:cubicBezTo>
                    <a:cubicBezTo>
                      <a:pt x="56" y="54"/>
                      <a:pt x="56" y="54"/>
                      <a:pt x="56" y="54"/>
                    </a:cubicBezTo>
                    <a:cubicBezTo>
                      <a:pt x="56" y="52"/>
                      <a:pt x="56" y="52"/>
                      <a:pt x="56" y="52"/>
                    </a:cubicBezTo>
                    <a:cubicBezTo>
                      <a:pt x="56" y="52"/>
                      <a:pt x="57" y="52"/>
                      <a:pt x="57" y="51"/>
                    </a:cubicBezTo>
                    <a:cubicBezTo>
                      <a:pt x="58" y="50"/>
                      <a:pt x="59" y="48"/>
                      <a:pt x="61" y="47"/>
                    </a:cubicBezTo>
                    <a:cubicBezTo>
                      <a:pt x="61" y="47"/>
                      <a:pt x="61" y="47"/>
                      <a:pt x="61" y="47"/>
                    </a:cubicBezTo>
                    <a:cubicBezTo>
                      <a:pt x="62" y="47"/>
                      <a:pt x="62" y="47"/>
                      <a:pt x="62" y="47"/>
                    </a:cubicBezTo>
                    <a:cubicBezTo>
                      <a:pt x="63" y="47"/>
                      <a:pt x="63" y="47"/>
                      <a:pt x="63" y="46"/>
                    </a:cubicBezTo>
                    <a:cubicBezTo>
                      <a:pt x="63" y="46"/>
                      <a:pt x="63" y="46"/>
                      <a:pt x="63" y="46"/>
                    </a:cubicBezTo>
                    <a:cubicBezTo>
                      <a:pt x="63" y="46"/>
                      <a:pt x="63" y="46"/>
                      <a:pt x="63" y="46"/>
                    </a:cubicBezTo>
                    <a:cubicBezTo>
                      <a:pt x="64" y="46"/>
                      <a:pt x="64" y="46"/>
                      <a:pt x="64" y="46"/>
                    </a:cubicBezTo>
                    <a:cubicBezTo>
                      <a:pt x="64" y="46"/>
                      <a:pt x="64" y="46"/>
                      <a:pt x="64" y="46"/>
                    </a:cubicBezTo>
                    <a:cubicBezTo>
                      <a:pt x="66" y="46"/>
                      <a:pt x="66" y="46"/>
                      <a:pt x="66" y="46"/>
                    </a:cubicBezTo>
                    <a:cubicBezTo>
                      <a:pt x="67" y="46"/>
                      <a:pt x="68" y="45"/>
                      <a:pt x="68" y="45"/>
                    </a:cubicBezTo>
                    <a:cubicBezTo>
                      <a:pt x="68" y="45"/>
                      <a:pt x="68" y="45"/>
                      <a:pt x="68" y="45"/>
                    </a:cubicBezTo>
                    <a:cubicBezTo>
                      <a:pt x="68" y="45"/>
                      <a:pt x="68" y="45"/>
                      <a:pt x="68" y="45"/>
                    </a:cubicBezTo>
                    <a:cubicBezTo>
                      <a:pt x="69" y="44"/>
                      <a:pt x="69" y="44"/>
                      <a:pt x="69" y="44"/>
                    </a:cubicBezTo>
                    <a:cubicBezTo>
                      <a:pt x="69" y="43"/>
                      <a:pt x="69" y="42"/>
                      <a:pt x="69" y="42"/>
                    </a:cubicBezTo>
                    <a:cubicBezTo>
                      <a:pt x="69" y="41"/>
                      <a:pt x="69" y="41"/>
                      <a:pt x="69" y="41"/>
                    </a:cubicBezTo>
                    <a:cubicBezTo>
                      <a:pt x="69" y="40"/>
                      <a:pt x="69" y="40"/>
                      <a:pt x="69" y="40"/>
                    </a:cubicBezTo>
                    <a:cubicBezTo>
                      <a:pt x="70" y="40"/>
                      <a:pt x="70" y="40"/>
                      <a:pt x="70" y="40"/>
                    </a:cubicBezTo>
                    <a:cubicBezTo>
                      <a:pt x="70" y="39"/>
                      <a:pt x="70" y="39"/>
                      <a:pt x="70" y="39"/>
                    </a:cubicBezTo>
                    <a:cubicBezTo>
                      <a:pt x="70" y="39"/>
                      <a:pt x="71" y="39"/>
                      <a:pt x="71" y="39"/>
                    </a:cubicBezTo>
                    <a:cubicBezTo>
                      <a:pt x="71" y="39"/>
                      <a:pt x="71" y="39"/>
                      <a:pt x="71" y="39"/>
                    </a:cubicBezTo>
                    <a:cubicBezTo>
                      <a:pt x="72" y="39"/>
                      <a:pt x="72" y="39"/>
                      <a:pt x="72" y="39"/>
                    </a:cubicBezTo>
                    <a:cubicBezTo>
                      <a:pt x="72" y="37"/>
                      <a:pt x="72" y="37"/>
                      <a:pt x="72" y="37"/>
                    </a:cubicBezTo>
                    <a:cubicBezTo>
                      <a:pt x="72" y="37"/>
                      <a:pt x="72" y="37"/>
                      <a:pt x="72" y="37"/>
                    </a:cubicBezTo>
                    <a:cubicBezTo>
                      <a:pt x="73" y="37"/>
                      <a:pt x="73" y="37"/>
                      <a:pt x="73" y="37"/>
                    </a:cubicBezTo>
                    <a:cubicBezTo>
                      <a:pt x="74" y="37"/>
                      <a:pt x="74" y="37"/>
                      <a:pt x="74" y="37"/>
                    </a:cubicBezTo>
                    <a:cubicBezTo>
                      <a:pt x="75" y="37"/>
                      <a:pt x="75" y="37"/>
                      <a:pt x="75" y="37"/>
                    </a:cubicBezTo>
                    <a:cubicBezTo>
                      <a:pt x="75" y="36"/>
                      <a:pt x="75" y="36"/>
                      <a:pt x="75" y="36"/>
                    </a:cubicBezTo>
                    <a:cubicBezTo>
                      <a:pt x="75" y="36"/>
                      <a:pt x="75" y="36"/>
                      <a:pt x="75" y="36"/>
                    </a:cubicBezTo>
                    <a:cubicBezTo>
                      <a:pt x="75" y="36"/>
                      <a:pt x="75" y="36"/>
                      <a:pt x="75" y="36"/>
                    </a:cubicBezTo>
                    <a:cubicBezTo>
                      <a:pt x="76" y="36"/>
                      <a:pt x="76" y="36"/>
                      <a:pt x="76" y="36"/>
                    </a:cubicBezTo>
                    <a:cubicBezTo>
                      <a:pt x="77" y="36"/>
                      <a:pt x="78" y="35"/>
                      <a:pt x="78" y="35"/>
                    </a:cubicBezTo>
                    <a:cubicBezTo>
                      <a:pt x="78" y="34"/>
                      <a:pt x="78" y="34"/>
                      <a:pt x="78" y="34"/>
                    </a:cubicBezTo>
                    <a:cubicBezTo>
                      <a:pt x="78" y="35"/>
                      <a:pt x="78" y="35"/>
                      <a:pt x="78" y="35"/>
                    </a:cubicBezTo>
                    <a:cubicBezTo>
                      <a:pt x="78" y="35"/>
                      <a:pt x="78" y="35"/>
                      <a:pt x="78" y="35"/>
                    </a:cubicBezTo>
                    <a:cubicBezTo>
                      <a:pt x="80" y="35"/>
                      <a:pt x="80" y="35"/>
                      <a:pt x="80" y="35"/>
                    </a:cubicBezTo>
                    <a:cubicBezTo>
                      <a:pt x="81" y="35"/>
                      <a:pt x="81" y="35"/>
                      <a:pt x="81" y="35"/>
                    </a:cubicBezTo>
                    <a:cubicBezTo>
                      <a:pt x="81" y="35"/>
                      <a:pt x="82" y="34"/>
                      <a:pt x="82" y="34"/>
                    </a:cubicBezTo>
                    <a:cubicBezTo>
                      <a:pt x="82" y="33"/>
                      <a:pt x="82" y="33"/>
                      <a:pt x="82" y="33"/>
                    </a:cubicBezTo>
                    <a:cubicBezTo>
                      <a:pt x="83" y="33"/>
                      <a:pt x="83" y="32"/>
                      <a:pt x="83" y="31"/>
                    </a:cubicBezTo>
                    <a:cubicBezTo>
                      <a:pt x="83" y="30"/>
                      <a:pt x="83" y="30"/>
                      <a:pt x="83" y="30"/>
                    </a:cubicBezTo>
                    <a:cubicBezTo>
                      <a:pt x="80" y="30"/>
                      <a:pt x="80" y="30"/>
                      <a:pt x="80" y="30"/>
                    </a:cubicBezTo>
                    <a:cubicBezTo>
                      <a:pt x="79" y="30"/>
                      <a:pt x="79" y="30"/>
                      <a:pt x="79" y="31"/>
                    </a:cubicBezTo>
                    <a:cubicBezTo>
                      <a:pt x="78" y="31"/>
                      <a:pt x="78" y="31"/>
                      <a:pt x="78" y="31"/>
                    </a:cubicBezTo>
                    <a:cubicBezTo>
                      <a:pt x="78" y="31"/>
                      <a:pt x="78" y="31"/>
                      <a:pt x="78" y="31"/>
                    </a:cubicBezTo>
                    <a:cubicBezTo>
                      <a:pt x="77" y="31"/>
                      <a:pt x="77" y="31"/>
                      <a:pt x="77" y="31"/>
                    </a:cubicBezTo>
                    <a:cubicBezTo>
                      <a:pt x="76" y="30"/>
                      <a:pt x="76" y="30"/>
                      <a:pt x="76" y="30"/>
                    </a:cubicBezTo>
                    <a:cubicBezTo>
                      <a:pt x="76" y="30"/>
                      <a:pt x="76" y="30"/>
                      <a:pt x="76" y="30"/>
                    </a:cubicBezTo>
                    <a:cubicBezTo>
                      <a:pt x="77" y="30"/>
                      <a:pt x="77" y="30"/>
                      <a:pt x="77" y="30"/>
                    </a:cubicBezTo>
                    <a:cubicBezTo>
                      <a:pt x="78" y="30"/>
                      <a:pt x="78" y="30"/>
                      <a:pt x="78" y="30"/>
                    </a:cubicBezTo>
                    <a:cubicBezTo>
                      <a:pt x="78" y="29"/>
                      <a:pt x="78" y="29"/>
                      <a:pt x="78" y="29"/>
                    </a:cubicBezTo>
                    <a:cubicBezTo>
                      <a:pt x="78" y="29"/>
                      <a:pt x="78" y="29"/>
                      <a:pt x="78" y="29"/>
                    </a:cubicBezTo>
                    <a:cubicBezTo>
                      <a:pt x="79" y="29"/>
                      <a:pt x="79" y="29"/>
                      <a:pt x="79" y="29"/>
                    </a:cubicBezTo>
                    <a:cubicBezTo>
                      <a:pt x="80" y="29"/>
                      <a:pt x="80" y="29"/>
                      <a:pt x="80" y="29"/>
                    </a:cubicBezTo>
                    <a:cubicBezTo>
                      <a:pt x="80" y="29"/>
                      <a:pt x="80" y="29"/>
                      <a:pt x="80" y="29"/>
                    </a:cubicBezTo>
                    <a:cubicBezTo>
                      <a:pt x="81" y="27"/>
                      <a:pt x="81" y="27"/>
                      <a:pt x="81" y="27"/>
                    </a:cubicBezTo>
                    <a:cubicBezTo>
                      <a:pt x="81" y="27"/>
                      <a:pt x="81" y="27"/>
                      <a:pt x="81" y="27"/>
                    </a:cubicBezTo>
                    <a:cubicBezTo>
                      <a:pt x="82" y="27"/>
                      <a:pt x="82" y="27"/>
                      <a:pt x="82" y="27"/>
                    </a:cubicBezTo>
                    <a:cubicBezTo>
                      <a:pt x="82" y="27"/>
                      <a:pt x="82" y="27"/>
                      <a:pt x="82" y="27"/>
                    </a:cubicBezTo>
                    <a:cubicBezTo>
                      <a:pt x="93" y="27"/>
                      <a:pt x="93" y="27"/>
                      <a:pt x="93" y="27"/>
                    </a:cubicBezTo>
                    <a:cubicBezTo>
                      <a:pt x="93" y="27"/>
                      <a:pt x="93" y="27"/>
                      <a:pt x="93" y="27"/>
                    </a:cubicBezTo>
                    <a:cubicBezTo>
                      <a:pt x="93" y="26"/>
                      <a:pt x="93" y="26"/>
                      <a:pt x="93" y="26"/>
                    </a:cubicBezTo>
                    <a:cubicBezTo>
                      <a:pt x="94" y="26"/>
                      <a:pt x="94" y="26"/>
                      <a:pt x="94" y="26"/>
                    </a:cubicBezTo>
                    <a:cubicBezTo>
                      <a:pt x="95" y="26"/>
                      <a:pt x="95" y="26"/>
                      <a:pt x="95" y="26"/>
                    </a:cubicBezTo>
                    <a:cubicBezTo>
                      <a:pt x="95" y="25"/>
                      <a:pt x="95" y="25"/>
                      <a:pt x="95" y="25"/>
                    </a:cubicBezTo>
                    <a:cubicBezTo>
                      <a:pt x="95" y="25"/>
                      <a:pt x="95" y="25"/>
                      <a:pt x="95" y="25"/>
                    </a:cubicBezTo>
                    <a:cubicBezTo>
                      <a:pt x="95" y="25"/>
                      <a:pt x="95" y="25"/>
                      <a:pt x="95" y="25"/>
                    </a:cubicBezTo>
                    <a:cubicBezTo>
                      <a:pt x="96" y="24"/>
                      <a:pt x="96" y="24"/>
                      <a:pt x="96" y="24"/>
                    </a:cubicBezTo>
                    <a:cubicBezTo>
                      <a:pt x="96" y="23"/>
                      <a:pt x="96" y="23"/>
                      <a:pt x="96" y="23"/>
                    </a:cubicBezTo>
                    <a:cubicBezTo>
                      <a:pt x="97" y="23"/>
                      <a:pt x="97" y="23"/>
                      <a:pt x="97" y="23"/>
                    </a:cubicBezTo>
                    <a:cubicBezTo>
                      <a:pt x="97" y="23"/>
                      <a:pt x="97" y="23"/>
                      <a:pt x="98" y="23"/>
                    </a:cubicBezTo>
                    <a:cubicBezTo>
                      <a:pt x="98" y="23"/>
                      <a:pt x="99" y="23"/>
                      <a:pt x="99" y="23"/>
                    </a:cubicBezTo>
                    <a:cubicBezTo>
                      <a:pt x="100" y="23"/>
                      <a:pt x="100" y="23"/>
                      <a:pt x="101" y="23"/>
                    </a:cubicBezTo>
                    <a:cubicBezTo>
                      <a:pt x="101" y="23"/>
                      <a:pt x="101" y="23"/>
                      <a:pt x="101" y="23"/>
                    </a:cubicBezTo>
                    <a:cubicBezTo>
                      <a:pt x="101" y="23"/>
                      <a:pt x="101" y="23"/>
                      <a:pt x="101" y="23"/>
                    </a:cubicBezTo>
                    <a:cubicBezTo>
                      <a:pt x="102" y="23"/>
                      <a:pt x="102" y="23"/>
                      <a:pt x="102" y="23"/>
                    </a:cubicBezTo>
                    <a:cubicBezTo>
                      <a:pt x="103" y="23"/>
                      <a:pt x="103" y="22"/>
                      <a:pt x="103" y="22"/>
                    </a:cubicBezTo>
                    <a:cubicBezTo>
                      <a:pt x="104" y="21"/>
                      <a:pt x="104" y="21"/>
                      <a:pt x="104" y="20"/>
                    </a:cubicBezTo>
                    <a:cubicBezTo>
                      <a:pt x="103" y="19"/>
                      <a:pt x="103" y="18"/>
                      <a:pt x="103" y="18"/>
                    </a:cubicBezTo>
                    <a:cubicBezTo>
                      <a:pt x="103" y="18"/>
                      <a:pt x="103" y="18"/>
                      <a:pt x="103" y="18"/>
                    </a:cubicBezTo>
                    <a:cubicBezTo>
                      <a:pt x="102" y="17"/>
                      <a:pt x="102" y="17"/>
                      <a:pt x="102" y="16"/>
                    </a:cubicBezTo>
                    <a:cubicBezTo>
                      <a:pt x="102" y="11"/>
                      <a:pt x="102" y="11"/>
                      <a:pt x="102" y="11"/>
                    </a:cubicBezTo>
                    <a:cubicBezTo>
                      <a:pt x="101" y="11"/>
                      <a:pt x="101" y="11"/>
                      <a:pt x="101" y="11"/>
                    </a:cubicBezTo>
                    <a:cubicBezTo>
                      <a:pt x="100" y="11"/>
                      <a:pt x="100" y="12"/>
                      <a:pt x="99" y="12"/>
                    </a:cubicBezTo>
                    <a:cubicBezTo>
                      <a:pt x="99" y="12"/>
                      <a:pt x="99" y="12"/>
                      <a:pt x="99" y="12"/>
                    </a:cubicBezTo>
                    <a:cubicBezTo>
                      <a:pt x="98" y="13"/>
                      <a:pt x="98" y="13"/>
                      <a:pt x="98" y="13"/>
                    </a:cubicBezTo>
                    <a:cubicBezTo>
                      <a:pt x="97" y="12"/>
                      <a:pt x="97" y="12"/>
                      <a:pt x="97" y="12"/>
                    </a:cubicBezTo>
                    <a:cubicBezTo>
                      <a:pt x="97" y="12"/>
                      <a:pt x="97" y="12"/>
                      <a:pt x="97" y="12"/>
                    </a:cubicBezTo>
                    <a:cubicBezTo>
                      <a:pt x="96" y="12"/>
                      <a:pt x="96" y="12"/>
                      <a:pt x="96" y="12"/>
                    </a:cubicBezTo>
                    <a:cubicBezTo>
                      <a:pt x="96" y="12"/>
                      <a:pt x="96" y="12"/>
                      <a:pt x="96" y="12"/>
                    </a:cubicBezTo>
                    <a:cubicBezTo>
                      <a:pt x="97" y="12"/>
                      <a:pt x="97" y="12"/>
                      <a:pt x="97" y="12"/>
                    </a:cubicBezTo>
                    <a:cubicBezTo>
                      <a:pt x="98" y="12"/>
                      <a:pt x="98" y="12"/>
                      <a:pt x="98" y="12"/>
                    </a:cubicBezTo>
                    <a:cubicBezTo>
                      <a:pt x="98" y="10"/>
                      <a:pt x="98" y="10"/>
                      <a:pt x="98" y="10"/>
                    </a:cubicBezTo>
                    <a:cubicBezTo>
                      <a:pt x="98" y="9"/>
                      <a:pt x="97" y="8"/>
                      <a:pt x="96" y="8"/>
                    </a:cubicBezTo>
                    <a:cubicBezTo>
                      <a:pt x="96" y="8"/>
                      <a:pt x="96" y="8"/>
                      <a:pt x="96" y="8"/>
                    </a:cubicBezTo>
                    <a:cubicBezTo>
                      <a:pt x="96" y="8"/>
                      <a:pt x="96" y="8"/>
                      <a:pt x="96" y="8"/>
                    </a:cubicBezTo>
                    <a:cubicBezTo>
                      <a:pt x="90" y="8"/>
                      <a:pt x="90" y="8"/>
                      <a:pt x="90" y="8"/>
                    </a:cubicBezTo>
                    <a:cubicBezTo>
                      <a:pt x="89" y="8"/>
                      <a:pt x="89" y="9"/>
                      <a:pt x="88" y="9"/>
                    </a:cubicBezTo>
                    <a:cubicBezTo>
                      <a:pt x="88" y="10"/>
                      <a:pt x="88" y="11"/>
                      <a:pt x="87" y="11"/>
                    </a:cubicBezTo>
                    <a:cubicBezTo>
                      <a:pt x="87" y="11"/>
                      <a:pt x="86" y="11"/>
                      <a:pt x="86" y="11"/>
                    </a:cubicBezTo>
                    <a:cubicBezTo>
                      <a:pt x="85" y="11"/>
                      <a:pt x="85" y="11"/>
                      <a:pt x="85" y="11"/>
                    </a:cubicBezTo>
                    <a:cubicBezTo>
                      <a:pt x="85" y="11"/>
                      <a:pt x="85" y="11"/>
                      <a:pt x="85" y="11"/>
                    </a:cubicBezTo>
                    <a:cubicBezTo>
                      <a:pt x="81" y="11"/>
                      <a:pt x="81" y="11"/>
                      <a:pt x="81" y="11"/>
                    </a:cubicBezTo>
                    <a:cubicBezTo>
                      <a:pt x="81" y="12"/>
                      <a:pt x="81" y="12"/>
                      <a:pt x="81" y="12"/>
                    </a:cubicBezTo>
                    <a:cubicBezTo>
                      <a:pt x="81" y="13"/>
                      <a:pt x="81" y="13"/>
                      <a:pt x="81" y="13"/>
                    </a:cubicBezTo>
                    <a:cubicBezTo>
                      <a:pt x="82" y="14"/>
                      <a:pt x="82" y="15"/>
                      <a:pt x="81" y="15"/>
                    </a:cubicBezTo>
                    <a:cubicBezTo>
                      <a:pt x="81" y="15"/>
                      <a:pt x="81" y="15"/>
                      <a:pt x="81" y="15"/>
                    </a:cubicBezTo>
                    <a:cubicBezTo>
                      <a:pt x="80" y="16"/>
                      <a:pt x="80" y="16"/>
                      <a:pt x="80" y="17"/>
                    </a:cubicBezTo>
                    <a:cubicBezTo>
                      <a:pt x="80" y="17"/>
                      <a:pt x="80" y="17"/>
                      <a:pt x="80" y="17"/>
                    </a:cubicBezTo>
                    <a:cubicBezTo>
                      <a:pt x="80" y="18"/>
                      <a:pt x="80" y="18"/>
                      <a:pt x="80" y="18"/>
                    </a:cubicBezTo>
                    <a:cubicBezTo>
                      <a:pt x="79" y="18"/>
                      <a:pt x="79" y="18"/>
                      <a:pt x="79" y="18"/>
                    </a:cubicBezTo>
                    <a:cubicBezTo>
                      <a:pt x="79" y="18"/>
                      <a:pt x="79" y="18"/>
                      <a:pt x="79" y="18"/>
                    </a:cubicBezTo>
                    <a:cubicBezTo>
                      <a:pt x="78" y="18"/>
                      <a:pt x="77" y="19"/>
                      <a:pt x="76" y="19"/>
                    </a:cubicBezTo>
                    <a:cubicBezTo>
                      <a:pt x="75" y="20"/>
                      <a:pt x="75" y="20"/>
                      <a:pt x="75" y="20"/>
                    </a:cubicBezTo>
                    <a:cubicBezTo>
                      <a:pt x="75" y="21"/>
                      <a:pt x="74" y="21"/>
                      <a:pt x="74" y="21"/>
                    </a:cubicBezTo>
                    <a:cubicBezTo>
                      <a:pt x="73" y="21"/>
                      <a:pt x="73" y="22"/>
                      <a:pt x="73" y="23"/>
                    </a:cubicBezTo>
                    <a:cubicBezTo>
                      <a:pt x="73" y="23"/>
                      <a:pt x="73" y="23"/>
                      <a:pt x="73" y="23"/>
                    </a:cubicBezTo>
                    <a:cubicBezTo>
                      <a:pt x="72" y="23"/>
                      <a:pt x="72" y="23"/>
                      <a:pt x="72" y="23"/>
                    </a:cubicBezTo>
                    <a:cubicBezTo>
                      <a:pt x="72" y="23"/>
                      <a:pt x="72" y="23"/>
                      <a:pt x="72" y="23"/>
                    </a:cubicBezTo>
                    <a:cubicBezTo>
                      <a:pt x="72" y="23"/>
                      <a:pt x="72" y="23"/>
                      <a:pt x="72" y="23"/>
                    </a:cubicBezTo>
                    <a:cubicBezTo>
                      <a:pt x="72" y="22"/>
                      <a:pt x="72" y="22"/>
                      <a:pt x="72" y="22"/>
                    </a:cubicBezTo>
                    <a:cubicBezTo>
                      <a:pt x="72" y="22"/>
                      <a:pt x="73" y="22"/>
                      <a:pt x="73" y="21"/>
                    </a:cubicBezTo>
                    <a:cubicBezTo>
                      <a:pt x="73" y="20"/>
                      <a:pt x="73" y="19"/>
                      <a:pt x="72" y="18"/>
                    </a:cubicBezTo>
                    <a:cubicBezTo>
                      <a:pt x="72" y="18"/>
                      <a:pt x="72" y="18"/>
                      <a:pt x="72" y="18"/>
                    </a:cubicBezTo>
                    <a:cubicBezTo>
                      <a:pt x="72" y="17"/>
                      <a:pt x="72" y="17"/>
                      <a:pt x="72" y="17"/>
                    </a:cubicBezTo>
                    <a:cubicBezTo>
                      <a:pt x="72" y="17"/>
                      <a:pt x="72" y="16"/>
                      <a:pt x="72" y="16"/>
                    </a:cubicBezTo>
                    <a:cubicBezTo>
                      <a:pt x="72" y="16"/>
                      <a:pt x="72" y="16"/>
                      <a:pt x="72" y="16"/>
                    </a:cubicBezTo>
                    <a:cubicBezTo>
                      <a:pt x="73" y="16"/>
                      <a:pt x="73" y="16"/>
                      <a:pt x="73" y="16"/>
                    </a:cubicBezTo>
                    <a:cubicBezTo>
                      <a:pt x="73" y="14"/>
                      <a:pt x="73" y="14"/>
                      <a:pt x="73" y="14"/>
                    </a:cubicBezTo>
                    <a:cubicBezTo>
                      <a:pt x="73" y="14"/>
                      <a:pt x="73" y="14"/>
                      <a:pt x="73" y="14"/>
                    </a:cubicBezTo>
                    <a:cubicBezTo>
                      <a:pt x="74" y="14"/>
                      <a:pt x="74" y="14"/>
                      <a:pt x="74" y="14"/>
                    </a:cubicBezTo>
                    <a:cubicBezTo>
                      <a:pt x="75" y="14"/>
                      <a:pt x="75" y="13"/>
                      <a:pt x="75" y="13"/>
                    </a:cubicBezTo>
                    <a:cubicBezTo>
                      <a:pt x="75" y="13"/>
                      <a:pt x="75" y="13"/>
                      <a:pt x="75" y="13"/>
                    </a:cubicBezTo>
                    <a:cubicBezTo>
                      <a:pt x="75" y="11"/>
                      <a:pt x="75" y="11"/>
                      <a:pt x="75" y="11"/>
                    </a:cubicBezTo>
                    <a:cubicBezTo>
                      <a:pt x="75" y="10"/>
                      <a:pt x="75" y="10"/>
                      <a:pt x="75" y="10"/>
                    </a:cubicBezTo>
                    <a:cubicBezTo>
                      <a:pt x="75" y="10"/>
                      <a:pt x="75" y="10"/>
                      <a:pt x="75" y="10"/>
                    </a:cubicBezTo>
                    <a:cubicBezTo>
                      <a:pt x="76" y="10"/>
                      <a:pt x="76" y="10"/>
                      <a:pt x="76" y="10"/>
                    </a:cubicBezTo>
                    <a:cubicBezTo>
                      <a:pt x="76" y="9"/>
                      <a:pt x="76" y="9"/>
                      <a:pt x="76" y="9"/>
                    </a:cubicBezTo>
                    <a:cubicBezTo>
                      <a:pt x="76" y="9"/>
                      <a:pt x="76" y="9"/>
                      <a:pt x="76" y="9"/>
                    </a:cubicBezTo>
                    <a:cubicBezTo>
                      <a:pt x="76" y="9"/>
                      <a:pt x="76" y="9"/>
                      <a:pt x="76" y="9"/>
                    </a:cubicBezTo>
                    <a:cubicBezTo>
                      <a:pt x="76" y="9"/>
                      <a:pt x="76" y="9"/>
                      <a:pt x="76" y="9"/>
                    </a:cubicBezTo>
                    <a:cubicBezTo>
                      <a:pt x="77" y="9"/>
                      <a:pt x="77" y="9"/>
                      <a:pt x="77" y="9"/>
                    </a:cubicBezTo>
                    <a:cubicBezTo>
                      <a:pt x="80" y="9"/>
                      <a:pt x="80" y="9"/>
                      <a:pt x="80" y="9"/>
                    </a:cubicBezTo>
                    <a:cubicBezTo>
                      <a:pt x="80" y="9"/>
                      <a:pt x="80" y="9"/>
                      <a:pt x="80" y="9"/>
                    </a:cubicBezTo>
                    <a:cubicBezTo>
                      <a:pt x="80" y="9"/>
                      <a:pt x="80" y="9"/>
                      <a:pt x="80" y="9"/>
                    </a:cubicBezTo>
                    <a:cubicBezTo>
                      <a:pt x="81" y="9"/>
                      <a:pt x="82" y="8"/>
                      <a:pt x="82" y="8"/>
                    </a:cubicBezTo>
                    <a:cubicBezTo>
                      <a:pt x="82" y="7"/>
                      <a:pt x="82" y="7"/>
                      <a:pt x="82" y="7"/>
                    </a:cubicBezTo>
                    <a:cubicBezTo>
                      <a:pt x="83" y="7"/>
                      <a:pt x="83" y="7"/>
                      <a:pt x="83" y="7"/>
                    </a:cubicBezTo>
                    <a:cubicBezTo>
                      <a:pt x="85" y="7"/>
                      <a:pt x="85" y="7"/>
                      <a:pt x="85" y="7"/>
                    </a:cubicBezTo>
                    <a:cubicBezTo>
                      <a:pt x="86" y="7"/>
                      <a:pt x="86" y="7"/>
                      <a:pt x="86" y="6"/>
                    </a:cubicBezTo>
                    <a:cubicBezTo>
                      <a:pt x="86" y="6"/>
                      <a:pt x="86" y="6"/>
                      <a:pt x="86" y="6"/>
                    </a:cubicBezTo>
                    <a:cubicBezTo>
                      <a:pt x="86" y="6"/>
                      <a:pt x="86" y="6"/>
                      <a:pt x="86" y="6"/>
                    </a:cubicBezTo>
                    <a:cubicBezTo>
                      <a:pt x="86" y="6"/>
                      <a:pt x="86" y="6"/>
                      <a:pt x="86" y="6"/>
                    </a:cubicBezTo>
                    <a:cubicBezTo>
                      <a:pt x="87" y="6"/>
                      <a:pt x="87" y="6"/>
                      <a:pt x="87" y="6"/>
                    </a:cubicBezTo>
                    <a:cubicBezTo>
                      <a:pt x="87" y="6"/>
                      <a:pt x="87" y="6"/>
                      <a:pt x="87" y="6"/>
                    </a:cubicBezTo>
                    <a:cubicBezTo>
                      <a:pt x="88" y="5"/>
                      <a:pt x="88" y="5"/>
                      <a:pt x="88" y="4"/>
                    </a:cubicBezTo>
                    <a:cubicBezTo>
                      <a:pt x="89" y="3"/>
                      <a:pt x="89" y="2"/>
                      <a:pt x="89" y="2"/>
                    </a:cubicBezTo>
                    <a:cubicBezTo>
                      <a:pt x="88" y="0"/>
                      <a:pt x="87" y="0"/>
                      <a:pt x="86" y="0"/>
                    </a:cubicBezTo>
                  </a:path>
                </a:pathLst>
              </a:custGeom>
              <a:grpFill/>
              <a:ln w="12700">
                <a:solidFill>
                  <a:sysClr val="window" lastClr="FFFFFF">
                    <a:lumMod val="65000"/>
                  </a:sysClr>
                </a:solidFill>
                <a:round/>
              </a:ln>
            </p:spPr>
            <p:txBody>
              <a:bodyPr vert="horz" wrap="square" lIns="91440" tIns="45720" rIns="91440" bIns="45720" numCol="1" anchor="t" anchorCtr="0" compatLnSpc="1"/>
              <a:lstStyle/>
              <a:p>
                <a:endParaRPr lang="zh-CN" altLang="en-US">
                  <a:solidFill>
                    <a:prstClr val="black"/>
                  </a:solidFill>
                </a:endParaRPr>
              </a:p>
            </p:txBody>
          </p:sp>
          <p:sp>
            <p:nvSpPr>
              <p:cNvPr id="264" name="Freeform 43"/>
              <p:cNvSpPr>
                <a:spLocks noEditPoints="1"/>
              </p:cNvSpPr>
              <p:nvPr/>
            </p:nvSpPr>
            <p:spPr bwMode="auto">
              <a:xfrm>
                <a:off x="4164" y="2301"/>
                <a:ext cx="31" cy="55"/>
              </a:xfrm>
              <a:custGeom>
                <a:avLst/>
                <a:gdLst>
                  <a:gd name="T0" fmla="*/ 12 w 13"/>
                  <a:gd name="T1" fmla="*/ 0 h 23"/>
                  <a:gd name="T2" fmla="*/ 12 w 13"/>
                  <a:gd name="T3" fmla="*/ 0 h 23"/>
                  <a:gd name="T4" fmla="*/ 12 w 13"/>
                  <a:gd name="T5" fmla="*/ 0 h 23"/>
                  <a:gd name="T6" fmla="*/ 12 w 13"/>
                  <a:gd name="T7" fmla="*/ 0 h 23"/>
                  <a:gd name="T8" fmla="*/ 9 w 13"/>
                  <a:gd name="T9" fmla="*/ 0 h 23"/>
                  <a:gd name="T10" fmla="*/ 7 w 13"/>
                  <a:gd name="T11" fmla="*/ 2 h 23"/>
                  <a:gd name="T12" fmla="*/ 6 w 13"/>
                  <a:gd name="T13" fmla="*/ 4 h 23"/>
                  <a:gd name="T14" fmla="*/ 5 w 13"/>
                  <a:gd name="T15" fmla="*/ 6 h 23"/>
                  <a:gd name="T16" fmla="*/ 5 w 13"/>
                  <a:gd name="T17" fmla="*/ 6 h 23"/>
                  <a:gd name="T18" fmla="*/ 4 w 13"/>
                  <a:gd name="T19" fmla="*/ 7 h 23"/>
                  <a:gd name="T20" fmla="*/ 3 w 13"/>
                  <a:gd name="T21" fmla="*/ 9 h 23"/>
                  <a:gd name="T22" fmla="*/ 3 w 13"/>
                  <a:gd name="T23" fmla="*/ 9 h 23"/>
                  <a:gd name="T24" fmla="*/ 3 w 13"/>
                  <a:gd name="T25" fmla="*/ 10 h 23"/>
                  <a:gd name="T26" fmla="*/ 2 w 13"/>
                  <a:gd name="T27" fmla="*/ 14 h 23"/>
                  <a:gd name="T28" fmla="*/ 2 w 13"/>
                  <a:gd name="T29" fmla="*/ 14 h 23"/>
                  <a:gd name="T30" fmla="*/ 1 w 13"/>
                  <a:gd name="T31" fmla="*/ 14 h 23"/>
                  <a:gd name="T32" fmla="*/ 0 w 13"/>
                  <a:gd name="T33" fmla="*/ 19 h 23"/>
                  <a:gd name="T34" fmla="*/ 1 w 13"/>
                  <a:gd name="T35" fmla="*/ 21 h 23"/>
                  <a:gd name="T36" fmla="*/ 0 w 13"/>
                  <a:gd name="T37" fmla="*/ 22 h 23"/>
                  <a:gd name="T38" fmla="*/ 1 w 13"/>
                  <a:gd name="T39" fmla="*/ 23 h 23"/>
                  <a:gd name="T40" fmla="*/ 2 w 13"/>
                  <a:gd name="T41" fmla="*/ 23 h 23"/>
                  <a:gd name="T42" fmla="*/ 6 w 13"/>
                  <a:gd name="T43" fmla="*/ 19 h 23"/>
                  <a:gd name="T44" fmla="*/ 6 w 13"/>
                  <a:gd name="T45" fmla="*/ 18 h 23"/>
                  <a:gd name="T46" fmla="*/ 7 w 13"/>
                  <a:gd name="T47" fmla="*/ 18 h 23"/>
                  <a:gd name="T48" fmla="*/ 7 w 13"/>
                  <a:gd name="T49" fmla="*/ 16 h 23"/>
                  <a:gd name="T50" fmla="*/ 7 w 13"/>
                  <a:gd name="T51" fmla="*/ 14 h 23"/>
                  <a:gd name="T52" fmla="*/ 7 w 13"/>
                  <a:gd name="T53" fmla="*/ 14 h 23"/>
                  <a:gd name="T54" fmla="*/ 7 w 13"/>
                  <a:gd name="T55" fmla="*/ 13 h 23"/>
                  <a:gd name="T56" fmla="*/ 7 w 13"/>
                  <a:gd name="T57" fmla="*/ 12 h 23"/>
                  <a:gd name="T58" fmla="*/ 7 w 13"/>
                  <a:gd name="T59" fmla="*/ 12 h 23"/>
                  <a:gd name="T60" fmla="*/ 8 w 13"/>
                  <a:gd name="T61" fmla="*/ 10 h 23"/>
                  <a:gd name="T62" fmla="*/ 8 w 13"/>
                  <a:gd name="T63" fmla="*/ 10 h 23"/>
                  <a:gd name="T64" fmla="*/ 8 w 13"/>
                  <a:gd name="T65" fmla="*/ 9 h 23"/>
                  <a:gd name="T66" fmla="*/ 8 w 13"/>
                  <a:gd name="T67" fmla="*/ 9 h 23"/>
                  <a:gd name="T68" fmla="*/ 9 w 13"/>
                  <a:gd name="T69" fmla="*/ 9 h 23"/>
                  <a:gd name="T70" fmla="*/ 12 w 13"/>
                  <a:gd name="T71" fmla="*/ 2 h 23"/>
                  <a:gd name="T72" fmla="*/ 12 w 13"/>
                  <a:gd name="T73" fmla="*/ 3 h 23"/>
                  <a:gd name="T74" fmla="*/ 11 w 13"/>
                  <a:gd name="T75" fmla="*/ 3 h 23"/>
                  <a:gd name="T76" fmla="*/ 11 w 13"/>
                  <a:gd name="T77" fmla="*/ 2 h 23"/>
                  <a:gd name="T78" fmla="*/ 10 w 13"/>
                  <a:gd name="T79" fmla="*/ 1 h 23"/>
                  <a:gd name="T80" fmla="*/ 10 w 13"/>
                  <a:gd name="T81" fmla="*/ 0 h 23"/>
                  <a:gd name="T82" fmla="*/ 9 w 13"/>
                  <a:gd name="T8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 h="23">
                    <a:moveTo>
                      <a:pt x="12" y="0"/>
                    </a:moveTo>
                    <a:cubicBezTo>
                      <a:pt x="12" y="0"/>
                      <a:pt x="12" y="0"/>
                      <a:pt x="12" y="0"/>
                    </a:cubicBezTo>
                    <a:cubicBezTo>
                      <a:pt x="12" y="0"/>
                      <a:pt x="12" y="0"/>
                      <a:pt x="12" y="0"/>
                    </a:cubicBezTo>
                    <a:cubicBezTo>
                      <a:pt x="12" y="0"/>
                      <a:pt x="12" y="0"/>
                      <a:pt x="12" y="0"/>
                    </a:cubicBezTo>
                    <a:moveTo>
                      <a:pt x="9" y="0"/>
                    </a:moveTo>
                    <a:cubicBezTo>
                      <a:pt x="9" y="1"/>
                      <a:pt x="8" y="1"/>
                      <a:pt x="7" y="2"/>
                    </a:cubicBezTo>
                    <a:cubicBezTo>
                      <a:pt x="7" y="3"/>
                      <a:pt x="6" y="3"/>
                      <a:pt x="6" y="4"/>
                    </a:cubicBezTo>
                    <a:cubicBezTo>
                      <a:pt x="5" y="4"/>
                      <a:pt x="5" y="5"/>
                      <a:pt x="5" y="6"/>
                    </a:cubicBezTo>
                    <a:cubicBezTo>
                      <a:pt x="5" y="6"/>
                      <a:pt x="5" y="6"/>
                      <a:pt x="5" y="6"/>
                    </a:cubicBezTo>
                    <a:cubicBezTo>
                      <a:pt x="4" y="7"/>
                      <a:pt x="4" y="7"/>
                      <a:pt x="4" y="7"/>
                    </a:cubicBezTo>
                    <a:cubicBezTo>
                      <a:pt x="3" y="7"/>
                      <a:pt x="3" y="8"/>
                      <a:pt x="3" y="9"/>
                    </a:cubicBezTo>
                    <a:cubicBezTo>
                      <a:pt x="3" y="9"/>
                      <a:pt x="3" y="9"/>
                      <a:pt x="3" y="9"/>
                    </a:cubicBezTo>
                    <a:cubicBezTo>
                      <a:pt x="3" y="10"/>
                      <a:pt x="3" y="10"/>
                      <a:pt x="3" y="10"/>
                    </a:cubicBezTo>
                    <a:cubicBezTo>
                      <a:pt x="2" y="11"/>
                      <a:pt x="2" y="12"/>
                      <a:pt x="2" y="14"/>
                    </a:cubicBezTo>
                    <a:cubicBezTo>
                      <a:pt x="2" y="14"/>
                      <a:pt x="2" y="14"/>
                      <a:pt x="2" y="14"/>
                    </a:cubicBezTo>
                    <a:cubicBezTo>
                      <a:pt x="1" y="14"/>
                      <a:pt x="1" y="14"/>
                      <a:pt x="1" y="14"/>
                    </a:cubicBezTo>
                    <a:cubicBezTo>
                      <a:pt x="0" y="15"/>
                      <a:pt x="0" y="17"/>
                      <a:pt x="0" y="19"/>
                    </a:cubicBezTo>
                    <a:cubicBezTo>
                      <a:pt x="1" y="20"/>
                      <a:pt x="1" y="21"/>
                      <a:pt x="1" y="21"/>
                    </a:cubicBezTo>
                    <a:cubicBezTo>
                      <a:pt x="0" y="22"/>
                      <a:pt x="0" y="22"/>
                      <a:pt x="0" y="22"/>
                    </a:cubicBezTo>
                    <a:cubicBezTo>
                      <a:pt x="1" y="23"/>
                      <a:pt x="1" y="23"/>
                      <a:pt x="1" y="23"/>
                    </a:cubicBezTo>
                    <a:cubicBezTo>
                      <a:pt x="2" y="23"/>
                      <a:pt x="2" y="23"/>
                      <a:pt x="2" y="23"/>
                    </a:cubicBezTo>
                    <a:cubicBezTo>
                      <a:pt x="5" y="23"/>
                      <a:pt x="5" y="20"/>
                      <a:pt x="6" y="19"/>
                    </a:cubicBezTo>
                    <a:cubicBezTo>
                      <a:pt x="6" y="18"/>
                      <a:pt x="6" y="18"/>
                      <a:pt x="6" y="18"/>
                    </a:cubicBezTo>
                    <a:cubicBezTo>
                      <a:pt x="7" y="18"/>
                      <a:pt x="7" y="18"/>
                      <a:pt x="7" y="18"/>
                    </a:cubicBezTo>
                    <a:cubicBezTo>
                      <a:pt x="7" y="17"/>
                      <a:pt x="7" y="16"/>
                      <a:pt x="7" y="16"/>
                    </a:cubicBezTo>
                    <a:cubicBezTo>
                      <a:pt x="7" y="15"/>
                      <a:pt x="7" y="15"/>
                      <a:pt x="7" y="14"/>
                    </a:cubicBezTo>
                    <a:cubicBezTo>
                      <a:pt x="7" y="14"/>
                      <a:pt x="7" y="14"/>
                      <a:pt x="7" y="14"/>
                    </a:cubicBezTo>
                    <a:cubicBezTo>
                      <a:pt x="7" y="13"/>
                      <a:pt x="7" y="13"/>
                      <a:pt x="7" y="13"/>
                    </a:cubicBezTo>
                    <a:cubicBezTo>
                      <a:pt x="7" y="12"/>
                      <a:pt x="7" y="12"/>
                      <a:pt x="7" y="12"/>
                    </a:cubicBezTo>
                    <a:cubicBezTo>
                      <a:pt x="7" y="12"/>
                      <a:pt x="7" y="12"/>
                      <a:pt x="7" y="12"/>
                    </a:cubicBezTo>
                    <a:cubicBezTo>
                      <a:pt x="8" y="12"/>
                      <a:pt x="8" y="11"/>
                      <a:pt x="8" y="10"/>
                    </a:cubicBezTo>
                    <a:cubicBezTo>
                      <a:pt x="8" y="10"/>
                      <a:pt x="8" y="10"/>
                      <a:pt x="8" y="10"/>
                    </a:cubicBezTo>
                    <a:cubicBezTo>
                      <a:pt x="8" y="9"/>
                      <a:pt x="8" y="9"/>
                      <a:pt x="8" y="9"/>
                    </a:cubicBezTo>
                    <a:cubicBezTo>
                      <a:pt x="8" y="9"/>
                      <a:pt x="8" y="9"/>
                      <a:pt x="8" y="9"/>
                    </a:cubicBezTo>
                    <a:cubicBezTo>
                      <a:pt x="9" y="9"/>
                      <a:pt x="9" y="9"/>
                      <a:pt x="9" y="9"/>
                    </a:cubicBezTo>
                    <a:cubicBezTo>
                      <a:pt x="11" y="8"/>
                      <a:pt x="13" y="5"/>
                      <a:pt x="12" y="2"/>
                    </a:cubicBezTo>
                    <a:cubicBezTo>
                      <a:pt x="12" y="2"/>
                      <a:pt x="12" y="2"/>
                      <a:pt x="12" y="3"/>
                    </a:cubicBezTo>
                    <a:cubicBezTo>
                      <a:pt x="11" y="3"/>
                      <a:pt x="11" y="3"/>
                      <a:pt x="11" y="3"/>
                    </a:cubicBezTo>
                    <a:cubicBezTo>
                      <a:pt x="11" y="2"/>
                      <a:pt x="11" y="2"/>
                      <a:pt x="11" y="2"/>
                    </a:cubicBezTo>
                    <a:cubicBezTo>
                      <a:pt x="10" y="2"/>
                      <a:pt x="10" y="1"/>
                      <a:pt x="10" y="1"/>
                    </a:cubicBezTo>
                    <a:cubicBezTo>
                      <a:pt x="10" y="0"/>
                      <a:pt x="10" y="0"/>
                      <a:pt x="10" y="0"/>
                    </a:cubicBezTo>
                    <a:cubicBezTo>
                      <a:pt x="9" y="0"/>
                      <a:pt x="9" y="0"/>
                      <a:pt x="9" y="0"/>
                    </a:cubicBezTo>
                  </a:path>
                </a:pathLst>
              </a:custGeom>
              <a:grpFill/>
              <a:ln w="12700">
                <a:solidFill>
                  <a:sysClr val="window" lastClr="FFFFFF">
                    <a:lumMod val="65000"/>
                  </a:sysClr>
                </a:solidFill>
                <a:round/>
              </a:ln>
            </p:spPr>
            <p:txBody>
              <a:bodyPr vert="horz" wrap="square" lIns="91440" tIns="45720" rIns="91440" bIns="45720" numCol="1" anchor="t" anchorCtr="0" compatLnSpc="1"/>
              <a:lstStyle/>
              <a:p>
                <a:endParaRPr lang="zh-CN" altLang="en-US">
                  <a:solidFill>
                    <a:prstClr val="black"/>
                  </a:solidFill>
                </a:endParaRPr>
              </a:p>
            </p:txBody>
          </p:sp>
          <p:sp>
            <p:nvSpPr>
              <p:cNvPr id="265" name="Freeform 44"/>
              <p:cNvSpPr/>
              <p:nvPr/>
            </p:nvSpPr>
            <p:spPr bwMode="auto">
              <a:xfrm>
                <a:off x="4188" y="2298"/>
                <a:ext cx="7" cy="10"/>
              </a:xfrm>
              <a:custGeom>
                <a:avLst/>
                <a:gdLst>
                  <a:gd name="T0" fmla="*/ 1 w 3"/>
                  <a:gd name="T1" fmla="*/ 0 h 4"/>
                  <a:gd name="T2" fmla="*/ 0 w 3"/>
                  <a:gd name="T3" fmla="*/ 1 h 4"/>
                  <a:gd name="T4" fmla="*/ 0 w 3"/>
                  <a:gd name="T5" fmla="*/ 2 h 4"/>
                  <a:gd name="T6" fmla="*/ 1 w 3"/>
                  <a:gd name="T7" fmla="*/ 3 h 4"/>
                  <a:gd name="T8" fmla="*/ 1 w 3"/>
                  <a:gd name="T9" fmla="*/ 4 h 4"/>
                  <a:gd name="T10" fmla="*/ 2 w 3"/>
                  <a:gd name="T11" fmla="*/ 4 h 4"/>
                  <a:gd name="T12" fmla="*/ 2 w 3"/>
                  <a:gd name="T13" fmla="*/ 3 h 4"/>
                  <a:gd name="T14" fmla="*/ 3 w 3"/>
                  <a:gd name="T15" fmla="*/ 2 h 4"/>
                  <a:gd name="T16" fmla="*/ 2 w 3"/>
                  <a:gd name="T17" fmla="*/ 1 h 4"/>
                  <a:gd name="T18" fmla="*/ 2 w 3"/>
                  <a:gd name="T19" fmla="*/ 1 h 4"/>
                  <a:gd name="T20" fmla="*/ 1 w 3"/>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
                    <a:moveTo>
                      <a:pt x="1" y="0"/>
                    </a:moveTo>
                    <a:cubicBezTo>
                      <a:pt x="0" y="1"/>
                      <a:pt x="0" y="1"/>
                      <a:pt x="0" y="1"/>
                    </a:cubicBezTo>
                    <a:cubicBezTo>
                      <a:pt x="0" y="2"/>
                      <a:pt x="0" y="2"/>
                      <a:pt x="0" y="2"/>
                    </a:cubicBezTo>
                    <a:cubicBezTo>
                      <a:pt x="0" y="2"/>
                      <a:pt x="0" y="3"/>
                      <a:pt x="1" y="3"/>
                    </a:cubicBezTo>
                    <a:cubicBezTo>
                      <a:pt x="1" y="4"/>
                      <a:pt x="1" y="4"/>
                      <a:pt x="1" y="4"/>
                    </a:cubicBezTo>
                    <a:cubicBezTo>
                      <a:pt x="2" y="4"/>
                      <a:pt x="2" y="4"/>
                      <a:pt x="2" y="4"/>
                    </a:cubicBezTo>
                    <a:cubicBezTo>
                      <a:pt x="2" y="3"/>
                      <a:pt x="2" y="3"/>
                      <a:pt x="2" y="3"/>
                    </a:cubicBezTo>
                    <a:cubicBezTo>
                      <a:pt x="3" y="3"/>
                      <a:pt x="3" y="3"/>
                      <a:pt x="3" y="2"/>
                    </a:cubicBezTo>
                    <a:cubicBezTo>
                      <a:pt x="3" y="2"/>
                      <a:pt x="2" y="2"/>
                      <a:pt x="2" y="1"/>
                    </a:cubicBezTo>
                    <a:cubicBezTo>
                      <a:pt x="2" y="1"/>
                      <a:pt x="2" y="1"/>
                      <a:pt x="2" y="1"/>
                    </a:cubicBezTo>
                    <a:cubicBezTo>
                      <a:pt x="2" y="1"/>
                      <a:pt x="1" y="1"/>
                      <a:pt x="1" y="0"/>
                    </a:cubicBezTo>
                  </a:path>
                </a:pathLst>
              </a:custGeom>
              <a:grpFill/>
              <a:ln w="12700">
                <a:solidFill>
                  <a:sysClr val="window" lastClr="FFFFFF">
                    <a:lumMod val="65000"/>
                  </a:sysClr>
                </a:solidFill>
                <a:round/>
              </a:ln>
            </p:spPr>
            <p:txBody>
              <a:bodyPr vert="horz" wrap="square" lIns="91440" tIns="45720" rIns="91440" bIns="45720" numCol="1" anchor="t" anchorCtr="0" compatLnSpc="1"/>
              <a:lstStyle/>
              <a:p>
                <a:endParaRPr lang="zh-CN" altLang="en-US">
                  <a:solidFill>
                    <a:prstClr val="black"/>
                  </a:solidFill>
                </a:endParaRPr>
              </a:p>
            </p:txBody>
          </p:sp>
        </p:grpSp>
      </p:grpSp>
      <p:sp>
        <p:nvSpPr>
          <p:cNvPr id="266" name="文本框 117"/>
          <p:cNvSpPr txBox="1"/>
          <p:nvPr/>
        </p:nvSpPr>
        <p:spPr>
          <a:xfrm>
            <a:off x="5661735" y="3185160"/>
            <a:ext cx="961577" cy="848995"/>
          </a:xfrm>
          <a:prstGeom prst="rect">
            <a:avLst/>
          </a:prstGeom>
          <a:noFill/>
        </p:spPr>
        <p:txBody>
          <a:bodyPr wrap="square" rtlCol="0">
            <a:spAutoFit/>
          </a:bodyPr>
          <a:lstStyle/>
          <a:p>
            <a:pPr algn="ctr"/>
            <a:r>
              <a:rPr lang="zh-CN" sz="2400" b="1" dirty="0">
                <a:solidFill>
                  <a:srgbClr val="01ACBE"/>
                </a:solidFill>
                <a:latin typeface="微软雅黑" panose="020B0503020204020204" charset="-122"/>
                <a:ea typeface="微软雅黑" panose="020B0503020204020204" charset="-122"/>
              </a:rPr>
              <a:t>五险一金</a:t>
            </a:r>
            <a:endParaRPr lang="zh-CN" sz="2400" b="1" dirty="0">
              <a:solidFill>
                <a:srgbClr val="01ACBE"/>
              </a:solidFill>
              <a:latin typeface="微软雅黑" panose="020B0503020204020204" charset="-122"/>
              <a:ea typeface="微软雅黑" panose="020B0503020204020204" charset="-122"/>
            </a:endParaRPr>
          </a:p>
        </p:txBody>
      </p:sp>
      <p:grpSp>
        <p:nvGrpSpPr>
          <p:cNvPr id="267" name="组合 266"/>
          <p:cNvGrpSpPr/>
          <p:nvPr/>
        </p:nvGrpSpPr>
        <p:grpSpPr>
          <a:xfrm>
            <a:off x="2423346" y="1275231"/>
            <a:ext cx="1834551" cy="947049"/>
            <a:chOff x="2453507" y="1519421"/>
            <a:chExt cx="1834312" cy="947268"/>
          </a:xfrm>
        </p:grpSpPr>
        <p:sp>
          <p:nvSpPr>
            <p:cNvPr id="268" name="文本框 70"/>
            <p:cNvSpPr txBox="1"/>
            <p:nvPr/>
          </p:nvSpPr>
          <p:spPr>
            <a:xfrm>
              <a:off x="2788538" y="1600560"/>
              <a:ext cx="1493849" cy="335358"/>
            </a:xfrm>
            <a:prstGeom prst="rect">
              <a:avLst/>
            </a:prstGeom>
            <a:noFill/>
          </p:spPr>
          <p:txBody>
            <a:bodyPr wrap="square" rtlCol="0">
              <a:spAutoFit/>
            </a:bodyPr>
            <a:lstStyle/>
            <a:p>
              <a:r>
                <a:rPr lang="zh-CN" altLang="en-US" sz="1600" dirty="0">
                  <a:solidFill>
                    <a:srgbClr val="E87071"/>
                  </a:solidFill>
                  <a:latin typeface="时尚中黑简体" panose="01010104010101010101" pitchFamily="2" charset="-122"/>
                  <a:ea typeface="时尚中黑简体" panose="01010104010101010101" pitchFamily="2" charset="-122"/>
                </a:rPr>
                <a:t>生育保险</a:t>
              </a:r>
              <a:endParaRPr lang="zh-CN" altLang="en-US" sz="1600" dirty="0">
                <a:solidFill>
                  <a:srgbClr val="E87071"/>
                </a:solidFill>
                <a:latin typeface="时尚中黑简体" panose="01010104010101010101" pitchFamily="2" charset="-122"/>
                <a:ea typeface="时尚中黑简体" panose="01010104010101010101" pitchFamily="2" charset="-122"/>
              </a:endParaRPr>
            </a:p>
          </p:txBody>
        </p:sp>
        <p:sp>
          <p:nvSpPr>
            <p:cNvPr id="269" name="文本框 72"/>
            <p:cNvSpPr txBox="1"/>
            <p:nvPr/>
          </p:nvSpPr>
          <p:spPr>
            <a:xfrm>
              <a:off x="2453507" y="1519421"/>
              <a:ext cx="531134" cy="461665"/>
            </a:xfrm>
            <a:prstGeom prst="rect">
              <a:avLst/>
            </a:prstGeom>
            <a:noFill/>
          </p:spPr>
          <p:txBody>
            <a:bodyPr wrap="square" rtlCol="0">
              <a:spAutoFit/>
            </a:bodyPr>
            <a:lstStyle/>
            <a:p>
              <a:r>
                <a:rPr lang="en-US" altLang="zh-CN" sz="2400" dirty="0">
                  <a:solidFill>
                    <a:srgbClr val="E87071"/>
                  </a:solidFill>
                  <a:latin typeface="Impact" panose="020B0806030902050204" pitchFamily="34" charset="0"/>
                </a:rPr>
                <a:t>02</a:t>
              </a:r>
              <a:endParaRPr lang="zh-CN" altLang="en-US" sz="2400" dirty="0">
                <a:solidFill>
                  <a:srgbClr val="E87071"/>
                </a:solidFill>
                <a:latin typeface="Impact" panose="020B0806030902050204" pitchFamily="34" charset="0"/>
              </a:endParaRPr>
            </a:p>
          </p:txBody>
        </p:sp>
        <p:sp>
          <p:nvSpPr>
            <p:cNvPr id="270" name="文本框 129"/>
            <p:cNvSpPr txBox="1"/>
            <p:nvPr/>
          </p:nvSpPr>
          <p:spPr>
            <a:xfrm>
              <a:off x="2463032" y="1912563"/>
              <a:ext cx="1824787" cy="554126"/>
            </a:xfrm>
            <a:prstGeom prst="rect">
              <a:avLst/>
            </a:prstGeom>
            <a:noFill/>
          </p:spPr>
          <p:txBody>
            <a:bodyPr wrap="square" rtlCol="0">
              <a:spAutoFit/>
            </a:bodyPr>
            <a:lstStyle/>
            <a:p>
              <a:pPr algn="just">
                <a:lnSpc>
                  <a:spcPct val="150000"/>
                </a:lnSpc>
              </a:pPr>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a:t>
              </a:r>
              <a:endParaRPr lang="zh-CN" altLang="en-US" sz="1000" dirty="0">
                <a:solidFill>
                  <a:prstClr val="black">
                    <a:lumMod val="50000"/>
                    <a:lumOff val="50000"/>
                  </a:prstClr>
                </a:solidFill>
                <a:latin typeface="微软雅黑" panose="020B0503020204020204" charset="-122"/>
                <a:ea typeface="微软雅黑" panose="020B0503020204020204" charset="-122"/>
              </a:endParaRPr>
            </a:p>
          </p:txBody>
        </p:sp>
      </p:grpSp>
      <p:grpSp>
        <p:nvGrpSpPr>
          <p:cNvPr id="271" name="组合 270"/>
          <p:cNvGrpSpPr/>
          <p:nvPr/>
        </p:nvGrpSpPr>
        <p:grpSpPr>
          <a:xfrm>
            <a:off x="5104871" y="1037127"/>
            <a:ext cx="1862111" cy="1031149"/>
            <a:chOff x="5118809" y="1281263"/>
            <a:chExt cx="1861869" cy="1031388"/>
          </a:xfrm>
        </p:grpSpPr>
        <p:sp>
          <p:nvSpPr>
            <p:cNvPr id="272" name="文本框 91"/>
            <p:cNvSpPr txBox="1"/>
            <p:nvPr/>
          </p:nvSpPr>
          <p:spPr>
            <a:xfrm>
              <a:off x="5453840" y="1362402"/>
              <a:ext cx="1493849" cy="335358"/>
            </a:xfrm>
            <a:prstGeom prst="rect">
              <a:avLst/>
            </a:prstGeom>
            <a:noFill/>
          </p:spPr>
          <p:txBody>
            <a:bodyPr wrap="square" rtlCol="0">
              <a:spAutoFit/>
            </a:bodyPr>
            <a:lstStyle/>
            <a:p>
              <a:r>
                <a:rPr lang="zh-CN" altLang="en-US" sz="1600" dirty="0">
                  <a:solidFill>
                    <a:srgbClr val="FFB850"/>
                  </a:solidFill>
                  <a:latin typeface="时尚中黑简体" panose="01010104010101010101" pitchFamily="2" charset="-122"/>
                  <a:ea typeface="时尚中黑简体" panose="01010104010101010101" pitchFamily="2" charset="-122"/>
                </a:rPr>
                <a:t>养老保险</a:t>
              </a:r>
              <a:endParaRPr lang="zh-CN" altLang="en-US" sz="1600" dirty="0">
                <a:solidFill>
                  <a:srgbClr val="FFB850"/>
                </a:solidFill>
                <a:latin typeface="时尚中黑简体" panose="01010104010101010101" pitchFamily="2" charset="-122"/>
                <a:ea typeface="时尚中黑简体" panose="01010104010101010101" pitchFamily="2" charset="-122"/>
              </a:endParaRPr>
            </a:p>
          </p:txBody>
        </p:sp>
        <p:sp>
          <p:nvSpPr>
            <p:cNvPr id="273" name="文本框 93"/>
            <p:cNvSpPr txBox="1"/>
            <p:nvPr/>
          </p:nvSpPr>
          <p:spPr>
            <a:xfrm>
              <a:off x="5118809" y="1281263"/>
              <a:ext cx="531134" cy="461665"/>
            </a:xfrm>
            <a:prstGeom prst="rect">
              <a:avLst/>
            </a:prstGeom>
            <a:noFill/>
          </p:spPr>
          <p:txBody>
            <a:bodyPr wrap="square" rtlCol="0">
              <a:spAutoFit/>
            </a:bodyPr>
            <a:lstStyle/>
            <a:p>
              <a:r>
                <a:rPr lang="en-US" altLang="zh-CN" sz="2400" dirty="0">
                  <a:solidFill>
                    <a:srgbClr val="FFB850"/>
                  </a:solidFill>
                  <a:latin typeface="Impact" panose="020B0806030902050204" pitchFamily="34" charset="0"/>
                </a:rPr>
                <a:t>01</a:t>
              </a:r>
              <a:endParaRPr lang="zh-CN" altLang="en-US" sz="2400" dirty="0">
                <a:solidFill>
                  <a:srgbClr val="FFB850"/>
                </a:solidFill>
                <a:latin typeface="Impact" panose="020B0806030902050204" pitchFamily="34" charset="0"/>
              </a:endParaRPr>
            </a:p>
          </p:txBody>
        </p:sp>
        <p:sp>
          <p:nvSpPr>
            <p:cNvPr id="274" name="文本框 129"/>
            <p:cNvSpPr txBox="1"/>
            <p:nvPr/>
          </p:nvSpPr>
          <p:spPr>
            <a:xfrm>
              <a:off x="5155891" y="1758653"/>
              <a:ext cx="1824787" cy="553998"/>
            </a:xfrm>
            <a:prstGeom prst="rect">
              <a:avLst/>
            </a:prstGeom>
            <a:noFill/>
          </p:spPr>
          <p:txBody>
            <a:bodyPr wrap="square" rtlCol="0">
              <a:spAutoFit/>
            </a:bodyPr>
            <a:lstStyle/>
            <a:p>
              <a:pPr algn="just">
                <a:lnSpc>
                  <a:spcPct val="150000"/>
                </a:lnSpc>
              </a:pPr>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a:t>
              </a:r>
              <a:endParaRPr lang="zh-CN" altLang="en-US" sz="1000" dirty="0">
                <a:solidFill>
                  <a:prstClr val="black">
                    <a:lumMod val="50000"/>
                    <a:lumOff val="50000"/>
                  </a:prstClr>
                </a:solidFill>
                <a:latin typeface="微软雅黑" panose="020B0503020204020204" charset="-122"/>
                <a:ea typeface="微软雅黑" panose="020B0503020204020204" charset="-122"/>
              </a:endParaRPr>
            </a:p>
          </p:txBody>
        </p:sp>
      </p:grpSp>
      <p:grpSp>
        <p:nvGrpSpPr>
          <p:cNvPr id="275" name="组合 274"/>
          <p:cNvGrpSpPr/>
          <p:nvPr/>
        </p:nvGrpSpPr>
        <p:grpSpPr>
          <a:xfrm>
            <a:off x="7864921" y="1288764"/>
            <a:ext cx="1868948" cy="933515"/>
            <a:chOff x="7894373" y="1532958"/>
            <a:chExt cx="1868705" cy="933731"/>
          </a:xfrm>
        </p:grpSpPr>
        <p:sp>
          <p:nvSpPr>
            <p:cNvPr id="276" name="文本框 87"/>
            <p:cNvSpPr txBox="1"/>
            <p:nvPr/>
          </p:nvSpPr>
          <p:spPr>
            <a:xfrm>
              <a:off x="8229404" y="1614097"/>
              <a:ext cx="1493849" cy="335358"/>
            </a:xfrm>
            <a:prstGeom prst="rect">
              <a:avLst/>
            </a:prstGeom>
            <a:noFill/>
          </p:spPr>
          <p:txBody>
            <a:bodyPr wrap="square" rtlCol="0">
              <a:spAutoFit/>
            </a:bodyPr>
            <a:lstStyle/>
            <a:p>
              <a:r>
                <a:rPr lang="zh-CN" altLang="en-US" sz="1600" dirty="0">
                  <a:solidFill>
                    <a:srgbClr val="01ACBE"/>
                  </a:solidFill>
                  <a:latin typeface="时尚中黑简体" panose="01010104010101010101" pitchFamily="2" charset="-122"/>
                  <a:ea typeface="时尚中黑简体" panose="01010104010101010101" pitchFamily="2" charset="-122"/>
                </a:rPr>
                <a:t>医疗保险</a:t>
              </a:r>
              <a:endParaRPr lang="zh-CN" altLang="en-US" sz="1600" dirty="0">
                <a:solidFill>
                  <a:srgbClr val="01ACBE"/>
                </a:solidFill>
                <a:latin typeface="时尚中黑简体" panose="01010104010101010101" pitchFamily="2" charset="-122"/>
                <a:ea typeface="时尚中黑简体" panose="01010104010101010101" pitchFamily="2" charset="-122"/>
              </a:endParaRPr>
            </a:p>
          </p:txBody>
        </p:sp>
        <p:sp>
          <p:nvSpPr>
            <p:cNvPr id="277" name="文本框 276"/>
            <p:cNvSpPr txBox="1"/>
            <p:nvPr/>
          </p:nvSpPr>
          <p:spPr>
            <a:xfrm>
              <a:off x="7894373" y="1532958"/>
              <a:ext cx="531134" cy="460482"/>
            </a:xfrm>
            <a:prstGeom prst="rect">
              <a:avLst/>
            </a:prstGeom>
            <a:noFill/>
          </p:spPr>
          <p:txBody>
            <a:bodyPr wrap="square" rtlCol="0">
              <a:spAutoFit/>
            </a:bodyPr>
            <a:lstStyle/>
            <a:p>
              <a:r>
                <a:rPr lang="en-US" altLang="zh-CN" sz="2400" dirty="0">
                  <a:solidFill>
                    <a:srgbClr val="01ACBE"/>
                  </a:solidFill>
                  <a:latin typeface="Impact" panose="020B0806030902050204" pitchFamily="34" charset="0"/>
                </a:rPr>
                <a:t>03</a:t>
              </a:r>
              <a:endParaRPr lang="zh-CN" altLang="en-US" sz="2400" dirty="0">
                <a:solidFill>
                  <a:srgbClr val="01ACBE"/>
                </a:solidFill>
                <a:latin typeface="Impact" panose="020B0806030902050204" pitchFamily="34" charset="0"/>
              </a:endParaRPr>
            </a:p>
          </p:txBody>
        </p:sp>
        <p:sp>
          <p:nvSpPr>
            <p:cNvPr id="278" name="文本框 129"/>
            <p:cNvSpPr txBox="1"/>
            <p:nvPr/>
          </p:nvSpPr>
          <p:spPr>
            <a:xfrm>
              <a:off x="7938291" y="1912563"/>
              <a:ext cx="1824787" cy="554126"/>
            </a:xfrm>
            <a:prstGeom prst="rect">
              <a:avLst/>
            </a:prstGeom>
            <a:noFill/>
          </p:spPr>
          <p:txBody>
            <a:bodyPr wrap="square" rtlCol="0">
              <a:spAutoFit/>
            </a:bodyPr>
            <a:lstStyle/>
            <a:p>
              <a:pPr algn="just">
                <a:lnSpc>
                  <a:spcPct val="150000"/>
                </a:lnSpc>
              </a:pPr>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a:t>
              </a:r>
              <a:endParaRPr lang="zh-CN" altLang="en-US" sz="1000" dirty="0">
                <a:solidFill>
                  <a:prstClr val="black">
                    <a:lumMod val="50000"/>
                    <a:lumOff val="50000"/>
                  </a:prstClr>
                </a:solidFill>
                <a:latin typeface="微软雅黑" panose="020B0503020204020204" charset="-122"/>
                <a:ea typeface="微软雅黑" panose="020B0503020204020204" charset="-122"/>
              </a:endParaRPr>
            </a:p>
          </p:txBody>
        </p:sp>
      </p:grpSp>
      <p:grpSp>
        <p:nvGrpSpPr>
          <p:cNvPr id="279" name="组合 278"/>
          <p:cNvGrpSpPr/>
          <p:nvPr/>
        </p:nvGrpSpPr>
        <p:grpSpPr>
          <a:xfrm>
            <a:off x="2534486" y="3944260"/>
            <a:ext cx="1840361" cy="969037"/>
            <a:chOff x="2564632" y="4189069"/>
            <a:chExt cx="1840121" cy="969261"/>
          </a:xfrm>
        </p:grpSpPr>
        <p:sp>
          <p:nvSpPr>
            <p:cNvPr id="280" name="文本框 80"/>
            <p:cNvSpPr txBox="1"/>
            <p:nvPr/>
          </p:nvSpPr>
          <p:spPr>
            <a:xfrm>
              <a:off x="2899663" y="4270208"/>
              <a:ext cx="1493849" cy="335358"/>
            </a:xfrm>
            <a:prstGeom prst="rect">
              <a:avLst/>
            </a:prstGeom>
            <a:noFill/>
          </p:spPr>
          <p:txBody>
            <a:bodyPr wrap="square" rtlCol="0">
              <a:spAutoFit/>
            </a:bodyPr>
            <a:lstStyle/>
            <a:p>
              <a:r>
                <a:rPr lang="zh-CN" altLang="en-US" sz="1600" dirty="0">
                  <a:solidFill>
                    <a:srgbClr val="00AF92"/>
                  </a:solidFill>
                  <a:latin typeface="时尚中黑简体" panose="01010104010101010101" pitchFamily="2" charset="-122"/>
                  <a:ea typeface="时尚中黑简体" panose="01010104010101010101" pitchFamily="2" charset="-122"/>
                </a:rPr>
                <a:t>失业保险</a:t>
              </a:r>
              <a:endParaRPr lang="zh-CN" altLang="en-US" sz="1600" dirty="0">
                <a:solidFill>
                  <a:srgbClr val="00AF92"/>
                </a:solidFill>
                <a:latin typeface="时尚中黑简体" panose="01010104010101010101" pitchFamily="2" charset="-122"/>
                <a:ea typeface="时尚中黑简体" panose="01010104010101010101" pitchFamily="2" charset="-122"/>
              </a:endParaRPr>
            </a:p>
          </p:txBody>
        </p:sp>
        <p:sp>
          <p:nvSpPr>
            <p:cNvPr id="281" name="文本框 82"/>
            <p:cNvSpPr txBox="1"/>
            <p:nvPr/>
          </p:nvSpPr>
          <p:spPr>
            <a:xfrm>
              <a:off x="2564632" y="4189069"/>
              <a:ext cx="531134" cy="460481"/>
            </a:xfrm>
            <a:prstGeom prst="rect">
              <a:avLst/>
            </a:prstGeom>
            <a:noFill/>
          </p:spPr>
          <p:txBody>
            <a:bodyPr wrap="square" rtlCol="0">
              <a:spAutoFit/>
            </a:bodyPr>
            <a:lstStyle/>
            <a:p>
              <a:r>
                <a:rPr lang="en-US" altLang="zh-CN" sz="2400" dirty="0">
                  <a:solidFill>
                    <a:srgbClr val="00AF92"/>
                  </a:solidFill>
                  <a:latin typeface="Impact" panose="020B0806030902050204" pitchFamily="34" charset="0"/>
                </a:rPr>
                <a:t>04</a:t>
              </a:r>
              <a:endParaRPr lang="zh-CN" altLang="en-US" sz="2400" dirty="0">
                <a:solidFill>
                  <a:srgbClr val="00AF92"/>
                </a:solidFill>
                <a:latin typeface="Impact" panose="020B0806030902050204" pitchFamily="34" charset="0"/>
              </a:endParaRPr>
            </a:p>
          </p:txBody>
        </p:sp>
        <p:sp>
          <p:nvSpPr>
            <p:cNvPr id="282" name="文本框 129"/>
            <p:cNvSpPr txBox="1"/>
            <p:nvPr/>
          </p:nvSpPr>
          <p:spPr>
            <a:xfrm>
              <a:off x="2579966" y="4604204"/>
              <a:ext cx="1824787" cy="554126"/>
            </a:xfrm>
            <a:prstGeom prst="rect">
              <a:avLst/>
            </a:prstGeom>
            <a:noFill/>
          </p:spPr>
          <p:txBody>
            <a:bodyPr wrap="square" rtlCol="0">
              <a:spAutoFit/>
            </a:bodyPr>
            <a:lstStyle/>
            <a:p>
              <a:pPr algn="just">
                <a:lnSpc>
                  <a:spcPct val="150000"/>
                </a:lnSpc>
              </a:pPr>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a:t>
              </a:r>
              <a:endParaRPr lang="zh-CN" altLang="en-US" sz="1000" dirty="0">
                <a:solidFill>
                  <a:prstClr val="black">
                    <a:lumMod val="50000"/>
                    <a:lumOff val="50000"/>
                  </a:prstClr>
                </a:solidFill>
                <a:latin typeface="微软雅黑" panose="020B0503020204020204" charset="-122"/>
                <a:ea typeface="微软雅黑" panose="020B0503020204020204" charset="-122"/>
              </a:endParaRPr>
            </a:p>
          </p:txBody>
        </p:sp>
      </p:grpSp>
      <p:grpSp>
        <p:nvGrpSpPr>
          <p:cNvPr id="283" name="组合 282"/>
          <p:cNvGrpSpPr/>
          <p:nvPr/>
        </p:nvGrpSpPr>
        <p:grpSpPr>
          <a:xfrm>
            <a:off x="5153800" y="5218828"/>
            <a:ext cx="1825025" cy="951142"/>
            <a:chOff x="5183606" y="5463933"/>
            <a:chExt cx="1824787" cy="951362"/>
          </a:xfrm>
        </p:grpSpPr>
        <p:sp>
          <p:nvSpPr>
            <p:cNvPr id="284" name="文本框 95"/>
            <p:cNvSpPr txBox="1"/>
            <p:nvPr/>
          </p:nvSpPr>
          <p:spPr>
            <a:xfrm>
              <a:off x="5453840" y="5463933"/>
              <a:ext cx="1493849" cy="335358"/>
            </a:xfrm>
            <a:prstGeom prst="rect">
              <a:avLst/>
            </a:prstGeom>
            <a:noFill/>
          </p:spPr>
          <p:txBody>
            <a:bodyPr wrap="square" rtlCol="0">
              <a:spAutoFit/>
            </a:bodyPr>
            <a:lstStyle/>
            <a:p>
              <a:r>
                <a:rPr lang="zh-CN" altLang="en-US" sz="1600" dirty="0">
                  <a:solidFill>
                    <a:srgbClr val="C65885"/>
                  </a:solidFill>
                  <a:latin typeface="时尚中黑简体" panose="01010104010101010101" pitchFamily="2" charset="-122"/>
                  <a:ea typeface="时尚中黑简体" panose="01010104010101010101" pitchFamily="2" charset="-122"/>
                </a:rPr>
                <a:t>住房公积金</a:t>
              </a:r>
              <a:endParaRPr lang="zh-CN" altLang="en-US" sz="1600" dirty="0">
                <a:solidFill>
                  <a:srgbClr val="C65885"/>
                </a:solidFill>
                <a:latin typeface="时尚中黑简体" panose="01010104010101010101" pitchFamily="2" charset="-122"/>
                <a:ea typeface="时尚中黑简体" panose="01010104010101010101" pitchFamily="2" charset="-122"/>
              </a:endParaRPr>
            </a:p>
          </p:txBody>
        </p:sp>
        <p:sp>
          <p:nvSpPr>
            <p:cNvPr id="286" name="文本框 129"/>
            <p:cNvSpPr txBox="1"/>
            <p:nvPr/>
          </p:nvSpPr>
          <p:spPr>
            <a:xfrm>
              <a:off x="5183606" y="5861297"/>
              <a:ext cx="1824787" cy="553998"/>
            </a:xfrm>
            <a:prstGeom prst="rect">
              <a:avLst/>
            </a:prstGeom>
            <a:noFill/>
          </p:spPr>
          <p:txBody>
            <a:bodyPr wrap="square" rtlCol="0">
              <a:spAutoFit/>
            </a:bodyPr>
            <a:lstStyle/>
            <a:p>
              <a:pPr algn="just">
                <a:lnSpc>
                  <a:spcPct val="150000"/>
                </a:lnSpc>
              </a:pPr>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a:t>
              </a:r>
              <a:endParaRPr lang="zh-CN" altLang="en-US" sz="1000" dirty="0">
                <a:solidFill>
                  <a:prstClr val="black">
                    <a:lumMod val="50000"/>
                    <a:lumOff val="50000"/>
                  </a:prstClr>
                </a:solidFill>
                <a:latin typeface="微软雅黑" panose="020B0503020204020204" charset="-122"/>
                <a:ea typeface="微软雅黑" panose="020B0503020204020204" charset="-122"/>
              </a:endParaRPr>
            </a:p>
          </p:txBody>
        </p:sp>
      </p:grpSp>
      <p:grpSp>
        <p:nvGrpSpPr>
          <p:cNvPr id="287" name="组合 286"/>
          <p:cNvGrpSpPr/>
          <p:nvPr/>
        </p:nvGrpSpPr>
        <p:grpSpPr>
          <a:xfrm>
            <a:off x="7880163" y="3965433"/>
            <a:ext cx="1843639" cy="947735"/>
            <a:chOff x="7909613" y="4210248"/>
            <a:chExt cx="1843399" cy="947954"/>
          </a:xfrm>
        </p:grpSpPr>
        <p:sp>
          <p:nvSpPr>
            <p:cNvPr id="288" name="文本框 102"/>
            <p:cNvSpPr txBox="1"/>
            <p:nvPr/>
          </p:nvSpPr>
          <p:spPr>
            <a:xfrm>
              <a:off x="8244644" y="4291387"/>
              <a:ext cx="1493849" cy="335357"/>
            </a:xfrm>
            <a:prstGeom prst="rect">
              <a:avLst/>
            </a:prstGeom>
            <a:noFill/>
          </p:spPr>
          <p:txBody>
            <a:bodyPr wrap="square" rtlCol="0">
              <a:spAutoFit/>
            </a:bodyPr>
            <a:lstStyle/>
            <a:p>
              <a:r>
                <a:rPr lang="zh-CN" altLang="en-US" sz="1600" dirty="0">
                  <a:solidFill>
                    <a:srgbClr val="663A77"/>
                  </a:solidFill>
                  <a:latin typeface="时尚中黑简体" panose="01010104010101010101" pitchFamily="2" charset="-122"/>
                  <a:ea typeface="时尚中黑简体" panose="01010104010101010101" pitchFamily="2" charset="-122"/>
                </a:rPr>
                <a:t>工伤保险</a:t>
              </a:r>
              <a:endParaRPr lang="zh-CN" altLang="en-US" sz="1600" dirty="0">
                <a:solidFill>
                  <a:srgbClr val="663A77"/>
                </a:solidFill>
                <a:latin typeface="时尚中黑简体" panose="01010104010101010101" pitchFamily="2" charset="-122"/>
                <a:ea typeface="时尚中黑简体" panose="01010104010101010101" pitchFamily="2" charset="-122"/>
              </a:endParaRPr>
            </a:p>
          </p:txBody>
        </p:sp>
        <p:sp>
          <p:nvSpPr>
            <p:cNvPr id="289" name="文本框 104"/>
            <p:cNvSpPr txBox="1"/>
            <p:nvPr/>
          </p:nvSpPr>
          <p:spPr>
            <a:xfrm>
              <a:off x="7909613" y="4210248"/>
              <a:ext cx="531134" cy="461665"/>
            </a:xfrm>
            <a:prstGeom prst="rect">
              <a:avLst/>
            </a:prstGeom>
            <a:noFill/>
          </p:spPr>
          <p:txBody>
            <a:bodyPr wrap="square" rtlCol="0">
              <a:spAutoFit/>
            </a:bodyPr>
            <a:lstStyle/>
            <a:p>
              <a:r>
                <a:rPr lang="en-US" altLang="zh-CN" sz="2400" dirty="0">
                  <a:solidFill>
                    <a:srgbClr val="663A77"/>
                  </a:solidFill>
                  <a:latin typeface="Impact" panose="020B0806030902050204" pitchFamily="34" charset="0"/>
                </a:rPr>
                <a:t>05</a:t>
              </a:r>
              <a:endParaRPr lang="zh-CN" altLang="en-US" sz="2400" dirty="0">
                <a:solidFill>
                  <a:srgbClr val="663A77"/>
                </a:solidFill>
                <a:latin typeface="Impact" panose="020B0806030902050204" pitchFamily="34" charset="0"/>
              </a:endParaRPr>
            </a:p>
          </p:txBody>
        </p:sp>
        <p:sp>
          <p:nvSpPr>
            <p:cNvPr id="290" name="文本框 129"/>
            <p:cNvSpPr txBox="1"/>
            <p:nvPr/>
          </p:nvSpPr>
          <p:spPr>
            <a:xfrm>
              <a:off x="7928225" y="4604204"/>
              <a:ext cx="1824787" cy="553998"/>
            </a:xfrm>
            <a:prstGeom prst="rect">
              <a:avLst/>
            </a:prstGeom>
            <a:noFill/>
          </p:spPr>
          <p:txBody>
            <a:bodyPr wrap="square" rtlCol="0">
              <a:spAutoFit/>
            </a:bodyPr>
            <a:lstStyle/>
            <a:p>
              <a:pPr algn="just">
                <a:lnSpc>
                  <a:spcPct val="150000"/>
                </a:lnSpc>
              </a:pPr>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a:t>
              </a:r>
              <a:endParaRPr lang="zh-CN" altLang="en-US" sz="1000" dirty="0">
                <a:solidFill>
                  <a:prstClr val="black">
                    <a:lumMod val="50000"/>
                    <a:lumOff val="50000"/>
                  </a:prstClr>
                </a:solidFill>
                <a:latin typeface="微软雅黑" panose="020B0503020204020204" charset="-122"/>
                <a:ea typeface="微软雅黑" panose="020B0503020204020204" charset="-122"/>
              </a:endParaRPr>
            </a:p>
          </p:txBody>
        </p:sp>
      </p:gr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31" presetClass="entr" presetSubtype="0" fill="hold" nodeType="afterEffect">
                                  <p:stCondLst>
                                    <p:cond delay="0"/>
                                  </p:stCondLst>
                                  <p:childTnLst>
                                    <p:set>
                                      <p:cBhvr>
                                        <p:cTn id="12" dur="1" fill="hold">
                                          <p:stCondLst>
                                            <p:cond delay="0"/>
                                          </p:stCondLst>
                                        </p:cTn>
                                        <p:tgtEl>
                                          <p:spTgt spid="254"/>
                                        </p:tgtEl>
                                        <p:attrNameLst>
                                          <p:attrName>style.visibility</p:attrName>
                                        </p:attrNameLst>
                                      </p:cBhvr>
                                      <p:to>
                                        <p:strVal val="visible"/>
                                      </p:to>
                                    </p:set>
                                    <p:anim calcmode="lin" valueType="num">
                                      <p:cBhvr>
                                        <p:cTn id="13" dur="1000" fill="hold"/>
                                        <p:tgtEl>
                                          <p:spTgt spid="254"/>
                                        </p:tgtEl>
                                        <p:attrNameLst>
                                          <p:attrName>ppt_w</p:attrName>
                                        </p:attrNameLst>
                                      </p:cBhvr>
                                      <p:tavLst>
                                        <p:tav tm="0">
                                          <p:val>
                                            <p:fltVal val="0"/>
                                          </p:val>
                                        </p:tav>
                                        <p:tav tm="100000">
                                          <p:val>
                                            <p:strVal val="#ppt_w"/>
                                          </p:val>
                                        </p:tav>
                                      </p:tavLst>
                                    </p:anim>
                                    <p:anim calcmode="lin" valueType="num">
                                      <p:cBhvr>
                                        <p:cTn id="14" dur="1000" fill="hold"/>
                                        <p:tgtEl>
                                          <p:spTgt spid="254"/>
                                        </p:tgtEl>
                                        <p:attrNameLst>
                                          <p:attrName>ppt_h</p:attrName>
                                        </p:attrNameLst>
                                      </p:cBhvr>
                                      <p:tavLst>
                                        <p:tav tm="0">
                                          <p:val>
                                            <p:fltVal val="0"/>
                                          </p:val>
                                        </p:tav>
                                        <p:tav tm="100000">
                                          <p:val>
                                            <p:strVal val="#ppt_h"/>
                                          </p:val>
                                        </p:tav>
                                      </p:tavLst>
                                    </p:anim>
                                    <p:anim calcmode="lin" valueType="num">
                                      <p:cBhvr>
                                        <p:cTn id="15" dur="1000" fill="hold"/>
                                        <p:tgtEl>
                                          <p:spTgt spid="254"/>
                                        </p:tgtEl>
                                        <p:attrNameLst>
                                          <p:attrName>style.rotation</p:attrName>
                                        </p:attrNameLst>
                                      </p:cBhvr>
                                      <p:tavLst>
                                        <p:tav tm="0">
                                          <p:val>
                                            <p:fltVal val="90"/>
                                          </p:val>
                                        </p:tav>
                                        <p:tav tm="100000">
                                          <p:val>
                                            <p:fltVal val="0"/>
                                          </p:val>
                                        </p:tav>
                                      </p:tavLst>
                                    </p:anim>
                                    <p:animEffect transition="in" filter="fade">
                                      <p:cBhvr>
                                        <p:cTn id="16" dur="1000"/>
                                        <p:tgtEl>
                                          <p:spTgt spid="254"/>
                                        </p:tgtEl>
                                      </p:cBhvr>
                                    </p:animEffect>
                                  </p:childTnLst>
                                </p:cTn>
                              </p:par>
                            </p:childTnLst>
                          </p:cTn>
                        </p:par>
                        <p:par>
                          <p:cTn id="17" fill="hold">
                            <p:stCondLst>
                              <p:cond delay="1500"/>
                            </p:stCondLst>
                            <p:childTnLst>
                              <p:par>
                                <p:cTn id="18" presetID="21" presetClass="entr" presetSubtype="1" fill="hold" nodeType="afterEffect">
                                  <p:stCondLst>
                                    <p:cond delay="0"/>
                                  </p:stCondLst>
                                  <p:childTnLst>
                                    <p:set>
                                      <p:cBhvr>
                                        <p:cTn id="19" dur="1" fill="hold">
                                          <p:stCondLst>
                                            <p:cond delay="0"/>
                                          </p:stCondLst>
                                        </p:cTn>
                                        <p:tgtEl>
                                          <p:spTgt spid="182"/>
                                        </p:tgtEl>
                                        <p:attrNameLst>
                                          <p:attrName>style.visibility</p:attrName>
                                        </p:attrNameLst>
                                      </p:cBhvr>
                                      <p:to>
                                        <p:strVal val="visible"/>
                                      </p:to>
                                    </p:set>
                                    <p:animEffect transition="in" filter="wheel(1)">
                                      <p:cBhvr>
                                        <p:cTn id="20" dur="2000"/>
                                        <p:tgtEl>
                                          <p:spTgt spid="182"/>
                                        </p:tgtEl>
                                      </p:cBhvr>
                                    </p:animEffect>
                                  </p:childTnLst>
                                </p:cTn>
                              </p:par>
                            </p:childTnLst>
                          </p:cTn>
                        </p:par>
                        <p:par>
                          <p:cTn id="21" fill="hold">
                            <p:stCondLst>
                              <p:cond delay="3500"/>
                            </p:stCondLst>
                            <p:childTnLst>
                              <p:par>
                                <p:cTn id="22" presetID="10" presetClass="entr" presetSubtype="0" fill="hold" nodeType="afterEffect">
                                  <p:stCondLst>
                                    <p:cond delay="0"/>
                                  </p:stCondLst>
                                  <p:childTnLst>
                                    <p:set>
                                      <p:cBhvr>
                                        <p:cTn id="23" dur="1" fill="hold">
                                          <p:stCondLst>
                                            <p:cond delay="0"/>
                                          </p:stCondLst>
                                        </p:cTn>
                                        <p:tgtEl>
                                          <p:spTgt spid="208"/>
                                        </p:tgtEl>
                                        <p:attrNameLst>
                                          <p:attrName>style.visibility</p:attrName>
                                        </p:attrNameLst>
                                      </p:cBhvr>
                                      <p:to>
                                        <p:strVal val="visible"/>
                                      </p:to>
                                    </p:set>
                                    <p:animEffect transition="in" filter="fade">
                                      <p:cBhvr>
                                        <p:cTn id="24" dur="500"/>
                                        <p:tgtEl>
                                          <p:spTgt spid="208"/>
                                        </p:tgtEl>
                                      </p:cBhvr>
                                    </p:animEffect>
                                  </p:childTnLst>
                                </p:cTn>
                              </p:par>
                              <p:par>
                                <p:cTn id="25" presetID="10" presetClass="entr" presetSubtype="0" fill="hold" nodeType="withEffect">
                                  <p:stCondLst>
                                    <p:cond delay="0"/>
                                  </p:stCondLst>
                                  <p:childTnLst>
                                    <p:set>
                                      <p:cBhvr>
                                        <p:cTn id="26" dur="1" fill="hold">
                                          <p:stCondLst>
                                            <p:cond delay="0"/>
                                          </p:stCondLst>
                                        </p:cTn>
                                        <p:tgtEl>
                                          <p:spTgt spid="211"/>
                                        </p:tgtEl>
                                        <p:attrNameLst>
                                          <p:attrName>style.visibility</p:attrName>
                                        </p:attrNameLst>
                                      </p:cBhvr>
                                      <p:to>
                                        <p:strVal val="visible"/>
                                      </p:to>
                                    </p:set>
                                    <p:animEffect transition="in" filter="fade">
                                      <p:cBhvr>
                                        <p:cTn id="27" dur="500"/>
                                        <p:tgtEl>
                                          <p:spTgt spid="211"/>
                                        </p:tgtEl>
                                      </p:cBhvr>
                                    </p:animEffect>
                                  </p:childTnLst>
                                </p:cTn>
                              </p:par>
                              <p:par>
                                <p:cTn id="28" presetID="10" presetClass="entr" presetSubtype="0" fill="hold" nodeType="withEffect">
                                  <p:stCondLst>
                                    <p:cond delay="0"/>
                                  </p:stCondLst>
                                  <p:childTnLst>
                                    <p:set>
                                      <p:cBhvr>
                                        <p:cTn id="29" dur="1" fill="hold">
                                          <p:stCondLst>
                                            <p:cond delay="0"/>
                                          </p:stCondLst>
                                        </p:cTn>
                                        <p:tgtEl>
                                          <p:spTgt spid="214"/>
                                        </p:tgtEl>
                                        <p:attrNameLst>
                                          <p:attrName>style.visibility</p:attrName>
                                        </p:attrNameLst>
                                      </p:cBhvr>
                                      <p:to>
                                        <p:strVal val="visible"/>
                                      </p:to>
                                    </p:set>
                                    <p:animEffect transition="in" filter="fade">
                                      <p:cBhvr>
                                        <p:cTn id="30" dur="500"/>
                                        <p:tgtEl>
                                          <p:spTgt spid="214"/>
                                        </p:tgtEl>
                                      </p:cBhvr>
                                    </p:animEffect>
                                  </p:childTnLst>
                                </p:cTn>
                              </p:par>
                              <p:par>
                                <p:cTn id="31" presetID="10" presetClass="entr" presetSubtype="0" fill="hold" nodeType="withEffect">
                                  <p:stCondLst>
                                    <p:cond delay="0"/>
                                  </p:stCondLst>
                                  <p:childTnLst>
                                    <p:set>
                                      <p:cBhvr>
                                        <p:cTn id="32" dur="1" fill="hold">
                                          <p:stCondLst>
                                            <p:cond delay="0"/>
                                          </p:stCondLst>
                                        </p:cTn>
                                        <p:tgtEl>
                                          <p:spTgt spid="220"/>
                                        </p:tgtEl>
                                        <p:attrNameLst>
                                          <p:attrName>style.visibility</p:attrName>
                                        </p:attrNameLst>
                                      </p:cBhvr>
                                      <p:to>
                                        <p:strVal val="visible"/>
                                      </p:to>
                                    </p:set>
                                    <p:animEffect transition="in" filter="fade">
                                      <p:cBhvr>
                                        <p:cTn id="33" dur="500"/>
                                        <p:tgtEl>
                                          <p:spTgt spid="22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36"/>
                                        </p:tgtEl>
                                        <p:attrNameLst>
                                          <p:attrName>style.visibility</p:attrName>
                                        </p:attrNameLst>
                                      </p:cBhvr>
                                      <p:to>
                                        <p:strVal val="visible"/>
                                      </p:to>
                                    </p:set>
                                    <p:animEffect transition="in" filter="fade">
                                      <p:cBhvr>
                                        <p:cTn id="36" dur="500"/>
                                        <p:tgtEl>
                                          <p:spTgt spid="236"/>
                                        </p:tgtEl>
                                      </p:cBhvr>
                                    </p:animEffect>
                                  </p:childTnLst>
                                </p:cTn>
                              </p:par>
                              <p:par>
                                <p:cTn id="37" presetID="10" presetClass="entr" presetSubtype="0" fill="hold" nodeType="withEffect">
                                  <p:stCondLst>
                                    <p:cond delay="0"/>
                                  </p:stCondLst>
                                  <p:childTnLst>
                                    <p:set>
                                      <p:cBhvr>
                                        <p:cTn id="38" dur="1" fill="hold">
                                          <p:stCondLst>
                                            <p:cond delay="0"/>
                                          </p:stCondLst>
                                        </p:cTn>
                                        <p:tgtEl>
                                          <p:spTgt spid="237"/>
                                        </p:tgtEl>
                                        <p:attrNameLst>
                                          <p:attrName>style.visibility</p:attrName>
                                        </p:attrNameLst>
                                      </p:cBhvr>
                                      <p:to>
                                        <p:strVal val="visible"/>
                                      </p:to>
                                    </p:set>
                                    <p:animEffect transition="in" filter="fade">
                                      <p:cBhvr>
                                        <p:cTn id="39" dur="500"/>
                                        <p:tgtEl>
                                          <p:spTgt spid="237"/>
                                        </p:tgtEl>
                                      </p:cBhvr>
                                    </p:animEffect>
                                  </p:childTnLst>
                                </p:cTn>
                              </p:par>
                            </p:childTnLst>
                          </p:cTn>
                        </p:par>
                        <p:par>
                          <p:cTn id="40" fill="hold">
                            <p:stCondLst>
                              <p:cond delay="4000"/>
                            </p:stCondLst>
                            <p:childTnLst>
                              <p:par>
                                <p:cTn id="41" presetID="14" presetClass="entr" presetSubtype="10" fill="hold" grpId="0" nodeType="afterEffect">
                                  <p:stCondLst>
                                    <p:cond delay="0"/>
                                  </p:stCondLst>
                                  <p:childTnLst>
                                    <p:set>
                                      <p:cBhvr>
                                        <p:cTn id="42" dur="1" fill="hold">
                                          <p:stCondLst>
                                            <p:cond delay="0"/>
                                          </p:stCondLst>
                                        </p:cTn>
                                        <p:tgtEl>
                                          <p:spTgt spid="266"/>
                                        </p:tgtEl>
                                        <p:attrNameLst>
                                          <p:attrName>style.visibility</p:attrName>
                                        </p:attrNameLst>
                                      </p:cBhvr>
                                      <p:to>
                                        <p:strVal val="visible"/>
                                      </p:to>
                                    </p:set>
                                    <p:animEffect transition="in" filter="randombar(horizontal)">
                                      <p:cBhvr>
                                        <p:cTn id="43" dur="500"/>
                                        <p:tgtEl>
                                          <p:spTgt spid="266"/>
                                        </p:tgtEl>
                                      </p:cBhvr>
                                    </p:animEffect>
                                  </p:childTnLst>
                                </p:cTn>
                              </p:par>
                            </p:childTnLst>
                          </p:cTn>
                        </p:par>
                        <p:par>
                          <p:cTn id="44" fill="hold">
                            <p:stCondLst>
                              <p:cond delay="4500"/>
                            </p:stCondLst>
                            <p:childTnLst>
                              <p:par>
                                <p:cTn id="45" presetID="22" presetClass="entr" presetSubtype="2" fill="hold" nodeType="afterEffect">
                                  <p:stCondLst>
                                    <p:cond delay="0"/>
                                  </p:stCondLst>
                                  <p:childTnLst>
                                    <p:set>
                                      <p:cBhvr>
                                        <p:cTn id="46" dur="1" fill="hold">
                                          <p:stCondLst>
                                            <p:cond delay="0"/>
                                          </p:stCondLst>
                                        </p:cTn>
                                        <p:tgtEl>
                                          <p:spTgt spid="242"/>
                                        </p:tgtEl>
                                        <p:attrNameLst>
                                          <p:attrName>style.visibility</p:attrName>
                                        </p:attrNameLst>
                                      </p:cBhvr>
                                      <p:to>
                                        <p:strVal val="visible"/>
                                      </p:to>
                                    </p:set>
                                    <p:animEffect transition="in" filter="wipe(right)">
                                      <p:cBhvr>
                                        <p:cTn id="47" dur="500"/>
                                        <p:tgtEl>
                                          <p:spTgt spid="242"/>
                                        </p:tgtEl>
                                      </p:cBhvr>
                                    </p:animEffect>
                                  </p:childTnLst>
                                </p:cTn>
                              </p:par>
                              <p:par>
                                <p:cTn id="48" presetID="22" presetClass="entr" presetSubtype="2" fill="hold" nodeType="withEffect">
                                  <p:stCondLst>
                                    <p:cond delay="0"/>
                                  </p:stCondLst>
                                  <p:childTnLst>
                                    <p:set>
                                      <p:cBhvr>
                                        <p:cTn id="49" dur="1" fill="hold">
                                          <p:stCondLst>
                                            <p:cond delay="0"/>
                                          </p:stCondLst>
                                        </p:cTn>
                                        <p:tgtEl>
                                          <p:spTgt spid="245"/>
                                        </p:tgtEl>
                                        <p:attrNameLst>
                                          <p:attrName>style.visibility</p:attrName>
                                        </p:attrNameLst>
                                      </p:cBhvr>
                                      <p:to>
                                        <p:strVal val="visible"/>
                                      </p:to>
                                    </p:set>
                                    <p:animEffect transition="in" filter="wipe(right)">
                                      <p:cBhvr>
                                        <p:cTn id="50" dur="500"/>
                                        <p:tgtEl>
                                          <p:spTgt spid="245"/>
                                        </p:tgtEl>
                                      </p:cBhvr>
                                    </p:animEffect>
                                  </p:childTnLst>
                                </p:cTn>
                              </p:par>
                              <p:par>
                                <p:cTn id="51" presetID="22" presetClass="entr" presetSubtype="8" fill="hold" nodeType="withEffect">
                                  <p:stCondLst>
                                    <p:cond delay="0"/>
                                  </p:stCondLst>
                                  <p:childTnLst>
                                    <p:set>
                                      <p:cBhvr>
                                        <p:cTn id="52" dur="1" fill="hold">
                                          <p:stCondLst>
                                            <p:cond delay="0"/>
                                          </p:stCondLst>
                                        </p:cTn>
                                        <p:tgtEl>
                                          <p:spTgt spid="248"/>
                                        </p:tgtEl>
                                        <p:attrNameLst>
                                          <p:attrName>style.visibility</p:attrName>
                                        </p:attrNameLst>
                                      </p:cBhvr>
                                      <p:to>
                                        <p:strVal val="visible"/>
                                      </p:to>
                                    </p:set>
                                    <p:animEffect transition="in" filter="wipe(left)">
                                      <p:cBhvr>
                                        <p:cTn id="53" dur="500"/>
                                        <p:tgtEl>
                                          <p:spTgt spid="248"/>
                                        </p:tgtEl>
                                      </p:cBhvr>
                                    </p:animEffect>
                                  </p:childTnLst>
                                </p:cTn>
                              </p:par>
                              <p:par>
                                <p:cTn id="54" presetID="22" presetClass="entr" presetSubtype="8" fill="hold" nodeType="withEffect">
                                  <p:stCondLst>
                                    <p:cond delay="0"/>
                                  </p:stCondLst>
                                  <p:childTnLst>
                                    <p:set>
                                      <p:cBhvr>
                                        <p:cTn id="55" dur="1" fill="hold">
                                          <p:stCondLst>
                                            <p:cond delay="0"/>
                                          </p:stCondLst>
                                        </p:cTn>
                                        <p:tgtEl>
                                          <p:spTgt spid="251"/>
                                        </p:tgtEl>
                                        <p:attrNameLst>
                                          <p:attrName>style.visibility</p:attrName>
                                        </p:attrNameLst>
                                      </p:cBhvr>
                                      <p:to>
                                        <p:strVal val="visible"/>
                                      </p:to>
                                    </p:set>
                                    <p:animEffect transition="in" filter="wipe(left)">
                                      <p:cBhvr>
                                        <p:cTn id="56" dur="500"/>
                                        <p:tgtEl>
                                          <p:spTgt spid="251"/>
                                        </p:tgtEl>
                                      </p:cBhvr>
                                    </p:animEffect>
                                  </p:childTnLst>
                                </p:cTn>
                              </p:par>
                            </p:childTnLst>
                          </p:cTn>
                        </p:par>
                        <p:par>
                          <p:cTn id="57" fill="hold">
                            <p:stCondLst>
                              <p:cond delay="5000"/>
                            </p:stCondLst>
                            <p:childTnLst>
                              <p:par>
                                <p:cTn id="58" presetID="22" presetClass="entr" presetSubtype="1" fill="hold" nodeType="afterEffect">
                                  <p:stCondLst>
                                    <p:cond delay="0"/>
                                  </p:stCondLst>
                                  <p:childTnLst>
                                    <p:set>
                                      <p:cBhvr>
                                        <p:cTn id="59" dur="1" fill="hold">
                                          <p:stCondLst>
                                            <p:cond delay="0"/>
                                          </p:stCondLst>
                                        </p:cTn>
                                        <p:tgtEl>
                                          <p:spTgt spid="267"/>
                                        </p:tgtEl>
                                        <p:attrNameLst>
                                          <p:attrName>style.visibility</p:attrName>
                                        </p:attrNameLst>
                                      </p:cBhvr>
                                      <p:to>
                                        <p:strVal val="visible"/>
                                      </p:to>
                                    </p:set>
                                    <p:animEffect transition="in" filter="wipe(up)">
                                      <p:cBhvr>
                                        <p:cTn id="60" dur="500"/>
                                        <p:tgtEl>
                                          <p:spTgt spid="267"/>
                                        </p:tgtEl>
                                      </p:cBhvr>
                                    </p:animEffect>
                                  </p:childTnLst>
                                </p:cTn>
                              </p:par>
                              <p:par>
                                <p:cTn id="61" presetID="22" presetClass="entr" presetSubtype="1" fill="hold" nodeType="withEffect">
                                  <p:stCondLst>
                                    <p:cond delay="0"/>
                                  </p:stCondLst>
                                  <p:childTnLst>
                                    <p:set>
                                      <p:cBhvr>
                                        <p:cTn id="62" dur="1" fill="hold">
                                          <p:stCondLst>
                                            <p:cond delay="0"/>
                                          </p:stCondLst>
                                        </p:cTn>
                                        <p:tgtEl>
                                          <p:spTgt spid="271"/>
                                        </p:tgtEl>
                                        <p:attrNameLst>
                                          <p:attrName>style.visibility</p:attrName>
                                        </p:attrNameLst>
                                      </p:cBhvr>
                                      <p:to>
                                        <p:strVal val="visible"/>
                                      </p:to>
                                    </p:set>
                                    <p:animEffect transition="in" filter="wipe(up)">
                                      <p:cBhvr>
                                        <p:cTn id="63" dur="500"/>
                                        <p:tgtEl>
                                          <p:spTgt spid="271"/>
                                        </p:tgtEl>
                                      </p:cBhvr>
                                    </p:animEffect>
                                  </p:childTnLst>
                                </p:cTn>
                              </p:par>
                              <p:par>
                                <p:cTn id="64" presetID="22" presetClass="entr" presetSubtype="1" fill="hold" nodeType="withEffect">
                                  <p:stCondLst>
                                    <p:cond delay="0"/>
                                  </p:stCondLst>
                                  <p:childTnLst>
                                    <p:set>
                                      <p:cBhvr>
                                        <p:cTn id="65" dur="1" fill="hold">
                                          <p:stCondLst>
                                            <p:cond delay="0"/>
                                          </p:stCondLst>
                                        </p:cTn>
                                        <p:tgtEl>
                                          <p:spTgt spid="275"/>
                                        </p:tgtEl>
                                        <p:attrNameLst>
                                          <p:attrName>style.visibility</p:attrName>
                                        </p:attrNameLst>
                                      </p:cBhvr>
                                      <p:to>
                                        <p:strVal val="visible"/>
                                      </p:to>
                                    </p:set>
                                    <p:animEffect transition="in" filter="wipe(up)">
                                      <p:cBhvr>
                                        <p:cTn id="66" dur="500"/>
                                        <p:tgtEl>
                                          <p:spTgt spid="275"/>
                                        </p:tgtEl>
                                      </p:cBhvr>
                                    </p:animEffect>
                                  </p:childTnLst>
                                </p:cTn>
                              </p:par>
                              <p:par>
                                <p:cTn id="67" presetID="22" presetClass="entr" presetSubtype="1" fill="hold" nodeType="withEffect">
                                  <p:stCondLst>
                                    <p:cond delay="0"/>
                                  </p:stCondLst>
                                  <p:childTnLst>
                                    <p:set>
                                      <p:cBhvr>
                                        <p:cTn id="68" dur="1" fill="hold">
                                          <p:stCondLst>
                                            <p:cond delay="0"/>
                                          </p:stCondLst>
                                        </p:cTn>
                                        <p:tgtEl>
                                          <p:spTgt spid="279"/>
                                        </p:tgtEl>
                                        <p:attrNameLst>
                                          <p:attrName>style.visibility</p:attrName>
                                        </p:attrNameLst>
                                      </p:cBhvr>
                                      <p:to>
                                        <p:strVal val="visible"/>
                                      </p:to>
                                    </p:set>
                                    <p:animEffect transition="in" filter="wipe(up)">
                                      <p:cBhvr>
                                        <p:cTn id="69" dur="500"/>
                                        <p:tgtEl>
                                          <p:spTgt spid="279"/>
                                        </p:tgtEl>
                                      </p:cBhvr>
                                    </p:animEffect>
                                  </p:childTnLst>
                                </p:cTn>
                              </p:par>
                              <p:par>
                                <p:cTn id="70" presetID="22" presetClass="entr" presetSubtype="1" fill="hold" nodeType="withEffect">
                                  <p:stCondLst>
                                    <p:cond delay="0"/>
                                  </p:stCondLst>
                                  <p:childTnLst>
                                    <p:set>
                                      <p:cBhvr>
                                        <p:cTn id="71" dur="1" fill="hold">
                                          <p:stCondLst>
                                            <p:cond delay="0"/>
                                          </p:stCondLst>
                                        </p:cTn>
                                        <p:tgtEl>
                                          <p:spTgt spid="283"/>
                                        </p:tgtEl>
                                        <p:attrNameLst>
                                          <p:attrName>style.visibility</p:attrName>
                                        </p:attrNameLst>
                                      </p:cBhvr>
                                      <p:to>
                                        <p:strVal val="visible"/>
                                      </p:to>
                                    </p:set>
                                    <p:animEffect transition="in" filter="wipe(up)">
                                      <p:cBhvr>
                                        <p:cTn id="72" dur="500"/>
                                        <p:tgtEl>
                                          <p:spTgt spid="283"/>
                                        </p:tgtEl>
                                      </p:cBhvr>
                                    </p:animEffect>
                                  </p:childTnLst>
                                </p:cTn>
                              </p:par>
                              <p:par>
                                <p:cTn id="73" presetID="22" presetClass="entr" presetSubtype="1" fill="hold" nodeType="withEffect">
                                  <p:stCondLst>
                                    <p:cond delay="0"/>
                                  </p:stCondLst>
                                  <p:childTnLst>
                                    <p:set>
                                      <p:cBhvr>
                                        <p:cTn id="74" dur="1" fill="hold">
                                          <p:stCondLst>
                                            <p:cond delay="0"/>
                                          </p:stCondLst>
                                        </p:cTn>
                                        <p:tgtEl>
                                          <p:spTgt spid="287"/>
                                        </p:tgtEl>
                                        <p:attrNameLst>
                                          <p:attrName>style.visibility</p:attrName>
                                        </p:attrNameLst>
                                      </p:cBhvr>
                                      <p:to>
                                        <p:strVal val="visible"/>
                                      </p:to>
                                    </p:set>
                                    <p:animEffect transition="in" filter="wipe(up)">
                                      <p:cBhvr>
                                        <p:cTn id="75" dur="500"/>
                                        <p:tgtEl>
                                          <p:spTgt spid="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36" grpId="0" bldLvl="0" animBg="1"/>
      <p:bldP spid="26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1433195" y="161925"/>
            <a:ext cx="2889885" cy="483235"/>
          </a:xfrm>
          <a:prstGeom prst="rect">
            <a:avLst/>
          </a:prstGeom>
          <a:noFill/>
        </p:spPr>
        <p:txBody>
          <a:bodyPr wrap="square" rtlCol="0" anchor="t">
            <a:spAutoFit/>
          </a:bodyPr>
          <a:lstStyle/>
          <a:p>
            <a:r>
              <a:rPr lang="zh-CN" altLang="en-US" sz="2400" b="1" dirty="0">
                <a:gradFill>
                  <a:gsLst>
                    <a:gs pos="0">
                      <a:srgbClr val="FFC97B"/>
                    </a:gs>
                    <a:gs pos="36000">
                      <a:srgbClr val="01C2D6"/>
                    </a:gs>
                    <a:gs pos="68000">
                      <a:srgbClr val="EE9E9E"/>
                    </a:gs>
                    <a:gs pos="100000">
                      <a:srgbClr val="945DA9"/>
                    </a:gs>
                  </a:gsLst>
                  <a:lin ang="21594000" scaled="0"/>
                </a:gradFill>
                <a:latin typeface="Impact" panose="020B0806030902050204" pitchFamily="34" charset="0"/>
                <a:ea typeface="微软雅黑" panose="020B0503020204020204" charset="-122"/>
                <a:sym typeface="+mn-ea"/>
              </a:rPr>
              <a:t>其他福利</a:t>
            </a:r>
            <a:endParaRPr lang="zh-CN" altLang="en-US" sz="2400" b="1" dirty="0">
              <a:gradFill>
                <a:gsLst>
                  <a:gs pos="0">
                    <a:srgbClr val="FFC97B"/>
                  </a:gs>
                  <a:gs pos="36000">
                    <a:srgbClr val="01C2D6"/>
                  </a:gs>
                  <a:gs pos="68000">
                    <a:srgbClr val="EE9E9E"/>
                  </a:gs>
                  <a:gs pos="100000">
                    <a:srgbClr val="945DA9"/>
                  </a:gs>
                </a:gsLst>
                <a:lin ang="21594000" scaled="0"/>
              </a:gradFill>
              <a:latin typeface="Impact" panose="020B0806030902050204" pitchFamily="34" charset="0"/>
              <a:ea typeface="微软雅黑" panose="020B0503020204020204" charset="-122"/>
              <a:sym typeface="+mn-ea"/>
            </a:endParaRPr>
          </a:p>
        </p:txBody>
      </p:sp>
      <p:grpSp>
        <p:nvGrpSpPr>
          <p:cNvPr id="65" name="组合 64"/>
          <p:cNvGrpSpPr/>
          <p:nvPr/>
        </p:nvGrpSpPr>
        <p:grpSpPr>
          <a:xfrm>
            <a:off x="1163866" y="1234789"/>
            <a:ext cx="1878553" cy="4809011"/>
            <a:chOff x="1163715" y="1235074"/>
            <a:chExt cx="1878308" cy="4810125"/>
          </a:xfrm>
        </p:grpSpPr>
        <p:sp>
          <p:nvSpPr>
            <p:cNvPr id="66" name="矩形 65"/>
            <p:cNvSpPr/>
            <p:nvPr/>
          </p:nvSpPr>
          <p:spPr>
            <a:xfrm>
              <a:off x="1163715" y="1235074"/>
              <a:ext cx="1878308" cy="4810125"/>
            </a:xfrm>
            <a:prstGeom prst="rect">
              <a:avLst/>
            </a:prstGeom>
            <a:gradFill>
              <a:gsLst>
                <a:gs pos="100000">
                  <a:srgbClr val="D4D5D7"/>
                </a:gs>
                <a:gs pos="60000">
                  <a:srgbClr val="ECECEC"/>
                </a:gs>
                <a:gs pos="45000">
                  <a:srgbClr val="F0F0F0"/>
                </a:gs>
                <a:gs pos="15000">
                  <a:srgbClr val="FDFDFD"/>
                </a:gs>
              </a:gsLst>
              <a:lin ang="2700000" scaled="0"/>
            </a:gradFill>
            <a:ln w="25400" cap="flat" cmpd="sng" algn="ctr">
              <a:noFill/>
              <a:prstDash val="solid"/>
            </a:ln>
            <a:effectLst>
              <a:outerShdw blurRad="127000" dist="114300" dir="2700000" algn="tl" rotWithShape="0">
                <a:prstClr val="black">
                  <a:alpha val="30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grpSp>
          <p:nvGrpSpPr>
            <p:cNvPr id="67" name="组合 66"/>
            <p:cNvGrpSpPr/>
            <p:nvPr/>
          </p:nvGrpSpPr>
          <p:grpSpPr>
            <a:xfrm>
              <a:off x="2144721" y="1568453"/>
              <a:ext cx="897302" cy="1794603"/>
              <a:chOff x="2144721" y="1568453"/>
              <a:chExt cx="897302" cy="1794603"/>
            </a:xfrm>
          </p:grpSpPr>
          <p:sp>
            <p:nvSpPr>
              <p:cNvPr id="68" name="任意多边形 67"/>
              <p:cNvSpPr/>
              <p:nvPr/>
            </p:nvSpPr>
            <p:spPr>
              <a:xfrm>
                <a:off x="2144721" y="1568453"/>
                <a:ext cx="897302" cy="1794603"/>
              </a:xfrm>
              <a:custGeom>
                <a:avLst/>
                <a:gdLst>
                  <a:gd name="connsiteX0" fmla="*/ 1033462 w 1033462"/>
                  <a:gd name="connsiteY0" fmla="*/ 0 h 2066924"/>
                  <a:gd name="connsiteX1" fmla="*/ 1033462 w 1033462"/>
                  <a:gd name="connsiteY1" fmla="*/ 2066924 h 2066924"/>
                  <a:gd name="connsiteX2" fmla="*/ 0 w 1033462"/>
                  <a:gd name="connsiteY2" fmla="*/ 1033462 h 2066924"/>
                  <a:gd name="connsiteX3" fmla="*/ 1033462 w 1033462"/>
                  <a:gd name="connsiteY3" fmla="*/ 0 h 2066924"/>
                </a:gdLst>
                <a:ahLst/>
                <a:cxnLst>
                  <a:cxn ang="0">
                    <a:pos x="connsiteX0" y="connsiteY0"/>
                  </a:cxn>
                  <a:cxn ang="0">
                    <a:pos x="connsiteX1" y="connsiteY1"/>
                  </a:cxn>
                  <a:cxn ang="0">
                    <a:pos x="connsiteX2" y="connsiteY2"/>
                  </a:cxn>
                  <a:cxn ang="0">
                    <a:pos x="connsiteX3" y="connsiteY3"/>
                  </a:cxn>
                </a:cxnLst>
                <a:rect l="l" t="t" r="r" b="b"/>
                <a:pathLst>
                  <a:path w="1033462" h="2066924">
                    <a:moveTo>
                      <a:pt x="1033462" y="0"/>
                    </a:moveTo>
                    <a:lnTo>
                      <a:pt x="1033462" y="2066924"/>
                    </a:lnTo>
                    <a:cubicBezTo>
                      <a:pt x="462697" y="2066924"/>
                      <a:pt x="0" y="1604227"/>
                      <a:pt x="0" y="1033462"/>
                    </a:cubicBezTo>
                    <a:cubicBezTo>
                      <a:pt x="0" y="462697"/>
                      <a:pt x="462697" y="0"/>
                      <a:pt x="1033462" y="0"/>
                    </a:cubicBezTo>
                    <a:close/>
                  </a:path>
                </a:pathLst>
              </a:custGeom>
              <a:solidFill>
                <a:srgbClr val="FFB850"/>
              </a:solidFill>
              <a:ln w="25400" cap="flat" cmpd="sng" algn="ctr">
                <a:noFill/>
                <a:prstDash val="solid"/>
              </a:ln>
              <a:effectLst>
                <a:innerShdw blurRad="139700" dist="50800" dir="10800000">
                  <a:srgbClr val="000000">
                    <a:alpha val="43000"/>
                  </a:srgbClr>
                </a:inn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69" name="文本框 30"/>
              <p:cNvSpPr txBox="1"/>
              <p:nvPr/>
            </p:nvSpPr>
            <p:spPr>
              <a:xfrm>
                <a:off x="2350375" y="1921792"/>
                <a:ext cx="680171" cy="830997"/>
              </a:xfrm>
              <a:prstGeom prst="rect">
                <a:avLst/>
              </a:prstGeom>
              <a:noFill/>
            </p:spPr>
            <p:txBody>
              <a:bodyPr wrap="square" rtlCol="0">
                <a:spAutoFit/>
              </a:bodyPr>
              <a:lstStyle/>
              <a:p>
                <a:pPr algn="ctr"/>
                <a:r>
                  <a:rPr lang="en-US" altLang="zh-CN" sz="4800" dirty="0">
                    <a:solidFill>
                      <a:prstClr val="white"/>
                    </a:solidFill>
                    <a:latin typeface="Kozuka Gothic Pro H" pitchFamily="34" charset="-128"/>
                    <a:ea typeface="Kozuka Gothic Pro H" pitchFamily="34" charset="-128"/>
                  </a:rPr>
                  <a:t>1</a:t>
                </a:r>
                <a:endParaRPr lang="zh-CN" altLang="en-US" sz="4800" dirty="0">
                  <a:solidFill>
                    <a:prstClr val="white"/>
                  </a:solidFill>
                  <a:latin typeface="Kozuka Gothic Pro H" pitchFamily="34" charset="-128"/>
                  <a:ea typeface="Kozuka Gothic Pro H" pitchFamily="34" charset="-128"/>
                </a:endParaRPr>
              </a:p>
            </p:txBody>
          </p:sp>
          <p:sp>
            <p:nvSpPr>
              <p:cNvPr id="70" name="文本框 34"/>
              <p:cNvSpPr txBox="1"/>
              <p:nvPr/>
            </p:nvSpPr>
            <p:spPr>
              <a:xfrm>
                <a:off x="2410537" y="2550091"/>
                <a:ext cx="607359" cy="338554"/>
              </a:xfrm>
              <a:prstGeom prst="rect">
                <a:avLst/>
              </a:prstGeom>
              <a:noFill/>
            </p:spPr>
            <p:txBody>
              <a:bodyPr wrap="square" rtlCol="0">
                <a:spAutoFit/>
              </a:bodyPr>
              <a:lstStyle/>
              <a:p>
                <a:r>
                  <a:rPr lang="zh-CN" altLang="en-US" sz="1600" spc="-100" dirty="0">
                    <a:solidFill>
                      <a:prstClr val="white">
                        <a:lumMod val="95000"/>
                      </a:prstClr>
                    </a:solidFill>
                    <a:latin typeface="Hiragino Sans GB W6" panose="020B0600000000000000" pitchFamily="34" charset="-122"/>
                    <a:ea typeface="Hiragino Sans GB W6" panose="020B0600000000000000" pitchFamily="34" charset="-122"/>
                  </a:rPr>
                  <a:t>标题</a:t>
                </a:r>
                <a:endParaRPr lang="zh-CN" altLang="en-US" sz="1600" spc="-100" dirty="0">
                  <a:solidFill>
                    <a:prstClr val="white">
                      <a:lumMod val="95000"/>
                    </a:prstClr>
                  </a:solidFill>
                  <a:latin typeface="Hiragino Sans GB W6" panose="020B0600000000000000" pitchFamily="34" charset="-122"/>
                  <a:ea typeface="Hiragino Sans GB W6" panose="020B0600000000000000" pitchFamily="34" charset="-122"/>
                </a:endParaRPr>
              </a:p>
            </p:txBody>
          </p:sp>
        </p:grpSp>
      </p:grpSp>
      <p:grpSp>
        <p:nvGrpSpPr>
          <p:cNvPr id="71" name="组合 70"/>
          <p:cNvGrpSpPr/>
          <p:nvPr/>
        </p:nvGrpSpPr>
        <p:grpSpPr>
          <a:xfrm>
            <a:off x="3772494" y="1234789"/>
            <a:ext cx="1879970" cy="4809011"/>
            <a:chOff x="3772003" y="1235074"/>
            <a:chExt cx="1879725" cy="4810125"/>
          </a:xfrm>
        </p:grpSpPr>
        <p:sp>
          <p:nvSpPr>
            <p:cNvPr id="72" name="矩形 71"/>
            <p:cNvSpPr/>
            <p:nvPr/>
          </p:nvSpPr>
          <p:spPr>
            <a:xfrm>
              <a:off x="3772003" y="1235074"/>
              <a:ext cx="1878308" cy="4810125"/>
            </a:xfrm>
            <a:prstGeom prst="rect">
              <a:avLst/>
            </a:prstGeom>
            <a:gradFill>
              <a:gsLst>
                <a:gs pos="100000">
                  <a:srgbClr val="D4D5D7"/>
                </a:gs>
                <a:gs pos="60000">
                  <a:srgbClr val="ECECEC"/>
                </a:gs>
                <a:gs pos="45000">
                  <a:srgbClr val="F0F0F0"/>
                </a:gs>
                <a:gs pos="11000">
                  <a:srgbClr val="FDFDFD"/>
                </a:gs>
              </a:gsLst>
              <a:lin ang="2700000" scaled="0"/>
            </a:gradFill>
            <a:ln w="25400" cap="flat" cmpd="sng" algn="ctr">
              <a:noFill/>
              <a:prstDash val="solid"/>
            </a:ln>
            <a:effectLst>
              <a:outerShdw blurRad="127000" dist="114300" dir="2700000" algn="tl" rotWithShape="0">
                <a:prstClr val="black">
                  <a:alpha val="32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grpSp>
          <p:nvGrpSpPr>
            <p:cNvPr id="73" name="组合 72"/>
            <p:cNvGrpSpPr/>
            <p:nvPr/>
          </p:nvGrpSpPr>
          <p:grpSpPr>
            <a:xfrm>
              <a:off x="4753009" y="1568453"/>
              <a:ext cx="898719" cy="1794603"/>
              <a:chOff x="4753009" y="1568453"/>
              <a:chExt cx="898719" cy="1794603"/>
            </a:xfrm>
          </p:grpSpPr>
          <p:sp>
            <p:nvSpPr>
              <p:cNvPr id="74" name="任意多边形 73"/>
              <p:cNvSpPr/>
              <p:nvPr/>
            </p:nvSpPr>
            <p:spPr>
              <a:xfrm>
                <a:off x="4753009" y="1568453"/>
                <a:ext cx="897302" cy="1794603"/>
              </a:xfrm>
              <a:custGeom>
                <a:avLst/>
                <a:gdLst>
                  <a:gd name="connsiteX0" fmla="*/ 1033462 w 1033462"/>
                  <a:gd name="connsiteY0" fmla="*/ 0 h 2066924"/>
                  <a:gd name="connsiteX1" fmla="*/ 1033462 w 1033462"/>
                  <a:gd name="connsiteY1" fmla="*/ 2066924 h 2066924"/>
                  <a:gd name="connsiteX2" fmla="*/ 0 w 1033462"/>
                  <a:gd name="connsiteY2" fmla="*/ 1033462 h 2066924"/>
                  <a:gd name="connsiteX3" fmla="*/ 1033462 w 1033462"/>
                  <a:gd name="connsiteY3" fmla="*/ 0 h 2066924"/>
                </a:gdLst>
                <a:ahLst/>
                <a:cxnLst>
                  <a:cxn ang="0">
                    <a:pos x="connsiteX0" y="connsiteY0"/>
                  </a:cxn>
                  <a:cxn ang="0">
                    <a:pos x="connsiteX1" y="connsiteY1"/>
                  </a:cxn>
                  <a:cxn ang="0">
                    <a:pos x="connsiteX2" y="connsiteY2"/>
                  </a:cxn>
                  <a:cxn ang="0">
                    <a:pos x="connsiteX3" y="connsiteY3"/>
                  </a:cxn>
                </a:cxnLst>
                <a:rect l="l" t="t" r="r" b="b"/>
                <a:pathLst>
                  <a:path w="1033462" h="2066924">
                    <a:moveTo>
                      <a:pt x="1033462" y="0"/>
                    </a:moveTo>
                    <a:lnTo>
                      <a:pt x="1033462" y="2066924"/>
                    </a:lnTo>
                    <a:cubicBezTo>
                      <a:pt x="462697" y="2066924"/>
                      <a:pt x="0" y="1604227"/>
                      <a:pt x="0" y="1033462"/>
                    </a:cubicBezTo>
                    <a:cubicBezTo>
                      <a:pt x="0" y="462697"/>
                      <a:pt x="462697" y="0"/>
                      <a:pt x="1033462" y="0"/>
                    </a:cubicBezTo>
                    <a:close/>
                  </a:path>
                </a:pathLst>
              </a:custGeom>
              <a:solidFill>
                <a:srgbClr val="01ACBE"/>
              </a:solidFill>
              <a:ln w="25400" cap="flat" cmpd="sng" algn="ctr">
                <a:noFill/>
                <a:prstDash val="solid"/>
              </a:ln>
              <a:effectLst>
                <a:innerShdw blurRad="139700" dist="50800" dir="10800000">
                  <a:srgbClr val="000000">
                    <a:alpha val="43000"/>
                  </a:srgbClr>
                </a:inn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75" name="文本框 31"/>
              <p:cNvSpPr txBox="1"/>
              <p:nvPr/>
            </p:nvSpPr>
            <p:spPr>
              <a:xfrm>
                <a:off x="4971557" y="1921792"/>
                <a:ext cx="680171" cy="830997"/>
              </a:xfrm>
              <a:prstGeom prst="rect">
                <a:avLst/>
              </a:prstGeom>
              <a:noFill/>
            </p:spPr>
            <p:txBody>
              <a:bodyPr wrap="square" rtlCol="0">
                <a:spAutoFit/>
              </a:bodyPr>
              <a:lstStyle/>
              <a:p>
                <a:pPr algn="ctr"/>
                <a:r>
                  <a:rPr lang="en-US" altLang="zh-CN" sz="4800" dirty="0">
                    <a:solidFill>
                      <a:prstClr val="white"/>
                    </a:solidFill>
                    <a:latin typeface="Kozuka Gothic Pro H" pitchFamily="34" charset="-128"/>
                    <a:ea typeface="Kozuka Gothic Pro H" pitchFamily="34" charset="-128"/>
                  </a:rPr>
                  <a:t>2</a:t>
                </a:r>
                <a:endParaRPr lang="zh-CN" altLang="en-US" sz="4800" dirty="0">
                  <a:solidFill>
                    <a:prstClr val="white"/>
                  </a:solidFill>
                  <a:latin typeface="Kozuka Gothic Pro H" pitchFamily="34" charset="-128"/>
                  <a:ea typeface="Kozuka Gothic Pro H" pitchFamily="34" charset="-128"/>
                </a:endParaRPr>
              </a:p>
            </p:txBody>
          </p:sp>
          <p:sp>
            <p:nvSpPr>
              <p:cNvPr id="76" name="文本框 35"/>
              <p:cNvSpPr txBox="1"/>
              <p:nvPr/>
            </p:nvSpPr>
            <p:spPr>
              <a:xfrm>
                <a:off x="5031719" y="2550091"/>
                <a:ext cx="607359" cy="338554"/>
              </a:xfrm>
              <a:prstGeom prst="rect">
                <a:avLst/>
              </a:prstGeom>
              <a:noFill/>
            </p:spPr>
            <p:txBody>
              <a:bodyPr wrap="square" rtlCol="0">
                <a:spAutoFit/>
              </a:bodyPr>
              <a:lstStyle/>
              <a:p>
                <a:r>
                  <a:rPr lang="zh-CN" altLang="en-US" sz="1600" spc="-100" dirty="0">
                    <a:solidFill>
                      <a:prstClr val="white">
                        <a:lumMod val="95000"/>
                      </a:prstClr>
                    </a:solidFill>
                    <a:latin typeface="Hiragino Sans GB W6" panose="020B0600000000000000" pitchFamily="34" charset="-122"/>
                    <a:ea typeface="Hiragino Sans GB W6" panose="020B0600000000000000" pitchFamily="34" charset="-122"/>
                  </a:rPr>
                  <a:t>标题</a:t>
                </a:r>
                <a:endParaRPr lang="zh-CN" altLang="en-US" sz="1600" spc="-100" dirty="0">
                  <a:solidFill>
                    <a:prstClr val="white">
                      <a:lumMod val="95000"/>
                    </a:prstClr>
                  </a:solidFill>
                  <a:latin typeface="Hiragino Sans GB W6" panose="020B0600000000000000" pitchFamily="34" charset="-122"/>
                  <a:ea typeface="Hiragino Sans GB W6" panose="020B0600000000000000" pitchFamily="34" charset="-122"/>
                </a:endParaRPr>
              </a:p>
            </p:txBody>
          </p:sp>
        </p:grpSp>
      </p:grpSp>
      <p:grpSp>
        <p:nvGrpSpPr>
          <p:cNvPr id="77" name="组合 76"/>
          <p:cNvGrpSpPr/>
          <p:nvPr/>
        </p:nvGrpSpPr>
        <p:grpSpPr>
          <a:xfrm>
            <a:off x="6381122" y="1234789"/>
            <a:ext cx="1879970" cy="4809011"/>
            <a:chOff x="6380291" y="1235074"/>
            <a:chExt cx="1879725" cy="4810125"/>
          </a:xfrm>
        </p:grpSpPr>
        <p:sp>
          <p:nvSpPr>
            <p:cNvPr id="78" name="矩形 77"/>
            <p:cNvSpPr/>
            <p:nvPr/>
          </p:nvSpPr>
          <p:spPr>
            <a:xfrm>
              <a:off x="6380291" y="1235074"/>
              <a:ext cx="1878308" cy="4810125"/>
            </a:xfrm>
            <a:prstGeom prst="rect">
              <a:avLst/>
            </a:prstGeom>
            <a:gradFill>
              <a:gsLst>
                <a:gs pos="100000">
                  <a:srgbClr val="D4D5D7"/>
                </a:gs>
                <a:gs pos="60000">
                  <a:srgbClr val="ECECEC"/>
                </a:gs>
                <a:gs pos="45000">
                  <a:srgbClr val="F0F0F0"/>
                </a:gs>
                <a:gs pos="11000">
                  <a:srgbClr val="FDFDFD"/>
                </a:gs>
              </a:gsLst>
              <a:lin ang="2700000" scaled="0"/>
            </a:gradFill>
            <a:ln w="25400" cap="flat" cmpd="sng" algn="ctr">
              <a:noFill/>
              <a:prstDash val="solid"/>
            </a:ln>
            <a:effectLst>
              <a:outerShdw blurRad="127000" dist="114300" dir="2700000" algn="tl" rotWithShape="0">
                <a:prstClr val="black">
                  <a:alpha val="32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grpSp>
          <p:nvGrpSpPr>
            <p:cNvPr id="79" name="组合 78"/>
            <p:cNvGrpSpPr/>
            <p:nvPr/>
          </p:nvGrpSpPr>
          <p:grpSpPr>
            <a:xfrm>
              <a:off x="7361297" y="1568453"/>
              <a:ext cx="898719" cy="1794603"/>
              <a:chOff x="7361297" y="1568453"/>
              <a:chExt cx="898719" cy="1794603"/>
            </a:xfrm>
          </p:grpSpPr>
          <p:sp>
            <p:nvSpPr>
              <p:cNvPr id="80" name="任意多边形 79"/>
              <p:cNvSpPr/>
              <p:nvPr/>
            </p:nvSpPr>
            <p:spPr>
              <a:xfrm>
                <a:off x="7361297" y="1568453"/>
                <a:ext cx="897302" cy="1794603"/>
              </a:xfrm>
              <a:custGeom>
                <a:avLst/>
                <a:gdLst>
                  <a:gd name="connsiteX0" fmla="*/ 1033462 w 1033462"/>
                  <a:gd name="connsiteY0" fmla="*/ 0 h 2066924"/>
                  <a:gd name="connsiteX1" fmla="*/ 1033462 w 1033462"/>
                  <a:gd name="connsiteY1" fmla="*/ 2066924 h 2066924"/>
                  <a:gd name="connsiteX2" fmla="*/ 0 w 1033462"/>
                  <a:gd name="connsiteY2" fmla="*/ 1033462 h 2066924"/>
                  <a:gd name="connsiteX3" fmla="*/ 1033462 w 1033462"/>
                  <a:gd name="connsiteY3" fmla="*/ 0 h 2066924"/>
                </a:gdLst>
                <a:ahLst/>
                <a:cxnLst>
                  <a:cxn ang="0">
                    <a:pos x="connsiteX0" y="connsiteY0"/>
                  </a:cxn>
                  <a:cxn ang="0">
                    <a:pos x="connsiteX1" y="connsiteY1"/>
                  </a:cxn>
                  <a:cxn ang="0">
                    <a:pos x="connsiteX2" y="connsiteY2"/>
                  </a:cxn>
                  <a:cxn ang="0">
                    <a:pos x="connsiteX3" y="connsiteY3"/>
                  </a:cxn>
                </a:cxnLst>
                <a:rect l="l" t="t" r="r" b="b"/>
                <a:pathLst>
                  <a:path w="1033462" h="2066924">
                    <a:moveTo>
                      <a:pt x="1033462" y="0"/>
                    </a:moveTo>
                    <a:lnTo>
                      <a:pt x="1033462" y="2066924"/>
                    </a:lnTo>
                    <a:cubicBezTo>
                      <a:pt x="462697" y="2066924"/>
                      <a:pt x="0" y="1604227"/>
                      <a:pt x="0" y="1033462"/>
                    </a:cubicBezTo>
                    <a:cubicBezTo>
                      <a:pt x="0" y="462697"/>
                      <a:pt x="462697" y="0"/>
                      <a:pt x="1033462" y="0"/>
                    </a:cubicBezTo>
                    <a:close/>
                  </a:path>
                </a:pathLst>
              </a:custGeom>
              <a:solidFill>
                <a:srgbClr val="E87071"/>
              </a:solidFill>
              <a:ln w="25400" cap="flat" cmpd="sng" algn="ctr">
                <a:noFill/>
                <a:prstDash val="solid"/>
              </a:ln>
              <a:effectLst>
                <a:innerShdw blurRad="139700" dist="50800" dir="10800000">
                  <a:srgbClr val="000000">
                    <a:alpha val="43000"/>
                  </a:srgbClr>
                </a:inn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81" name="文本框 32"/>
              <p:cNvSpPr txBox="1"/>
              <p:nvPr/>
            </p:nvSpPr>
            <p:spPr>
              <a:xfrm>
                <a:off x="7579845" y="1921792"/>
                <a:ext cx="680171" cy="830997"/>
              </a:xfrm>
              <a:prstGeom prst="rect">
                <a:avLst/>
              </a:prstGeom>
              <a:noFill/>
            </p:spPr>
            <p:txBody>
              <a:bodyPr wrap="square" rtlCol="0">
                <a:spAutoFit/>
              </a:bodyPr>
              <a:lstStyle/>
              <a:p>
                <a:pPr algn="ctr"/>
                <a:r>
                  <a:rPr lang="en-US" altLang="zh-CN" sz="4800" dirty="0">
                    <a:solidFill>
                      <a:prstClr val="white"/>
                    </a:solidFill>
                    <a:latin typeface="Kozuka Gothic Pro H" pitchFamily="34" charset="-128"/>
                    <a:ea typeface="Kozuka Gothic Pro H" pitchFamily="34" charset="-128"/>
                  </a:rPr>
                  <a:t>3</a:t>
                </a:r>
                <a:endParaRPr lang="zh-CN" altLang="en-US" sz="4800" dirty="0">
                  <a:solidFill>
                    <a:prstClr val="white"/>
                  </a:solidFill>
                  <a:latin typeface="Kozuka Gothic Pro H" pitchFamily="34" charset="-128"/>
                  <a:ea typeface="Kozuka Gothic Pro H" pitchFamily="34" charset="-128"/>
                </a:endParaRPr>
              </a:p>
            </p:txBody>
          </p:sp>
          <p:sp>
            <p:nvSpPr>
              <p:cNvPr id="82" name="文本框 36"/>
              <p:cNvSpPr txBox="1"/>
              <p:nvPr/>
            </p:nvSpPr>
            <p:spPr>
              <a:xfrm>
                <a:off x="7640007" y="2550091"/>
                <a:ext cx="607359" cy="338554"/>
              </a:xfrm>
              <a:prstGeom prst="rect">
                <a:avLst/>
              </a:prstGeom>
              <a:noFill/>
            </p:spPr>
            <p:txBody>
              <a:bodyPr wrap="square" rtlCol="0">
                <a:spAutoFit/>
              </a:bodyPr>
              <a:lstStyle/>
              <a:p>
                <a:r>
                  <a:rPr lang="zh-CN" altLang="en-US" sz="1600" spc="-100" dirty="0">
                    <a:solidFill>
                      <a:prstClr val="white">
                        <a:lumMod val="95000"/>
                      </a:prstClr>
                    </a:solidFill>
                    <a:latin typeface="Hiragino Sans GB W6" panose="020B0600000000000000" pitchFamily="34" charset="-122"/>
                    <a:ea typeface="Hiragino Sans GB W6" panose="020B0600000000000000" pitchFamily="34" charset="-122"/>
                  </a:rPr>
                  <a:t>标题</a:t>
                </a:r>
                <a:endParaRPr lang="zh-CN" altLang="en-US" sz="1600" spc="-100" dirty="0">
                  <a:solidFill>
                    <a:prstClr val="white">
                      <a:lumMod val="95000"/>
                    </a:prstClr>
                  </a:solidFill>
                  <a:latin typeface="Hiragino Sans GB W6" panose="020B0600000000000000" pitchFamily="34" charset="-122"/>
                  <a:ea typeface="Hiragino Sans GB W6" panose="020B0600000000000000" pitchFamily="34" charset="-122"/>
                </a:endParaRPr>
              </a:p>
            </p:txBody>
          </p:sp>
        </p:grpSp>
      </p:grpSp>
      <p:grpSp>
        <p:nvGrpSpPr>
          <p:cNvPr id="83" name="组合 82"/>
          <p:cNvGrpSpPr/>
          <p:nvPr/>
        </p:nvGrpSpPr>
        <p:grpSpPr>
          <a:xfrm>
            <a:off x="8989749" y="1234789"/>
            <a:ext cx="1878553" cy="4809011"/>
            <a:chOff x="8988579" y="1235074"/>
            <a:chExt cx="1878308" cy="4810125"/>
          </a:xfrm>
        </p:grpSpPr>
        <p:sp>
          <p:nvSpPr>
            <p:cNvPr id="84" name="矩形 83"/>
            <p:cNvSpPr/>
            <p:nvPr/>
          </p:nvSpPr>
          <p:spPr>
            <a:xfrm>
              <a:off x="8988579" y="1235074"/>
              <a:ext cx="1878308" cy="4810125"/>
            </a:xfrm>
            <a:prstGeom prst="rect">
              <a:avLst/>
            </a:prstGeom>
            <a:gradFill>
              <a:gsLst>
                <a:gs pos="100000">
                  <a:srgbClr val="D4D5D7"/>
                </a:gs>
                <a:gs pos="60000">
                  <a:srgbClr val="ECECEC"/>
                </a:gs>
                <a:gs pos="45000">
                  <a:srgbClr val="F0F0F0"/>
                </a:gs>
                <a:gs pos="11000">
                  <a:srgbClr val="FDFDFD"/>
                </a:gs>
              </a:gsLst>
              <a:lin ang="2700000" scaled="0"/>
            </a:gradFill>
            <a:ln w="25400" cap="flat" cmpd="sng" algn="ctr">
              <a:noFill/>
              <a:prstDash val="solid"/>
            </a:ln>
            <a:effectLst>
              <a:outerShdw blurRad="127000" dist="114300" dir="2700000" algn="tl" rotWithShape="0">
                <a:prstClr val="black">
                  <a:alpha val="32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grpSp>
          <p:nvGrpSpPr>
            <p:cNvPr id="85" name="组合 84"/>
            <p:cNvGrpSpPr/>
            <p:nvPr/>
          </p:nvGrpSpPr>
          <p:grpSpPr>
            <a:xfrm>
              <a:off x="9969585" y="1568453"/>
              <a:ext cx="897302" cy="1794603"/>
              <a:chOff x="9969585" y="1568453"/>
              <a:chExt cx="897302" cy="1794603"/>
            </a:xfrm>
          </p:grpSpPr>
          <p:sp>
            <p:nvSpPr>
              <p:cNvPr id="86" name="任意多边形 85"/>
              <p:cNvSpPr/>
              <p:nvPr/>
            </p:nvSpPr>
            <p:spPr>
              <a:xfrm>
                <a:off x="9969585" y="1568453"/>
                <a:ext cx="897302" cy="1794603"/>
              </a:xfrm>
              <a:custGeom>
                <a:avLst/>
                <a:gdLst>
                  <a:gd name="connsiteX0" fmla="*/ 1033462 w 1033462"/>
                  <a:gd name="connsiteY0" fmla="*/ 0 h 2066924"/>
                  <a:gd name="connsiteX1" fmla="*/ 1033462 w 1033462"/>
                  <a:gd name="connsiteY1" fmla="*/ 2066924 h 2066924"/>
                  <a:gd name="connsiteX2" fmla="*/ 0 w 1033462"/>
                  <a:gd name="connsiteY2" fmla="*/ 1033462 h 2066924"/>
                  <a:gd name="connsiteX3" fmla="*/ 1033462 w 1033462"/>
                  <a:gd name="connsiteY3" fmla="*/ 0 h 2066924"/>
                </a:gdLst>
                <a:ahLst/>
                <a:cxnLst>
                  <a:cxn ang="0">
                    <a:pos x="connsiteX0" y="connsiteY0"/>
                  </a:cxn>
                  <a:cxn ang="0">
                    <a:pos x="connsiteX1" y="connsiteY1"/>
                  </a:cxn>
                  <a:cxn ang="0">
                    <a:pos x="connsiteX2" y="connsiteY2"/>
                  </a:cxn>
                  <a:cxn ang="0">
                    <a:pos x="connsiteX3" y="connsiteY3"/>
                  </a:cxn>
                </a:cxnLst>
                <a:rect l="l" t="t" r="r" b="b"/>
                <a:pathLst>
                  <a:path w="1033462" h="2066924">
                    <a:moveTo>
                      <a:pt x="1033462" y="0"/>
                    </a:moveTo>
                    <a:lnTo>
                      <a:pt x="1033462" y="2066924"/>
                    </a:lnTo>
                    <a:cubicBezTo>
                      <a:pt x="462697" y="2066924"/>
                      <a:pt x="0" y="1604227"/>
                      <a:pt x="0" y="1033462"/>
                    </a:cubicBezTo>
                    <a:cubicBezTo>
                      <a:pt x="0" y="462697"/>
                      <a:pt x="462697" y="0"/>
                      <a:pt x="1033462" y="0"/>
                    </a:cubicBezTo>
                    <a:close/>
                  </a:path>
                </a:pathLst>
              </a:custGeom>
              <a:solidFill>
                <a:srgbClr val="663A77"/>
              </a:solidFill>
              <a:ln w="25400" cap="flat" cmpd="sng" algn="ctr">
                <a:noFill/>
                <a:prstDash val="solid"/>
              </a:ln>
              <a:effectLst>
                <a:innerShdw blurRad="139700" dist="50800" dir="10800000">
                  <a:srgbClr val="000000">
                    <a:alpha val="43000"/>
                  </a:srgbClr>
                </a:inn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87" name="文本框 33"/>
              <p:cNvSpPr txBox="1"/>
              <p:nvPr/>
            </p:nvSpPr>
            <p:spPr>
              <a:xfrm>
                <a:off x="10186716" y="1921792"/>
                <a:ext cx="680171" cy="830997"/>
              </a:xfrm>
              <a:prstGeom prst="rect">
                <a:avLst/>
              </a:prstGeom>
              <a:noFill/>
            </p:spPr>
            <p:txBody>
              <a:bodyPr wrap="square" rtlCol="0">
                <a:spAutoFit/>
              </a:bodyPr>
              <a:lstStyle/>
              <a:p>
                <a:pPr algn="ctr"/>
                <a:r>
                  <a:rPr lang="en-US" altLang="zh-CN" sz="4800" dirty="0">
                    <a:solidFill>
                      <a:prstClr val="white"/>
                    </a:solidFill>
                    <a:latin typeface="Kozuka Gothic Pro H" pitchFamily="34" charset="-128"/>
                    <a:ea typeface="Kozuka Gothic Pro H" pitchFamily="34" charset="-128"/>
                  </a:rPr>
                  <a:t>4</a:t>
                </a:r>
                <a:endParaRPr lang="zh-CN" altLang="en-US" sz="4800" dirty="0">
                  <a:solidFill>
                    <a:prstClr val="white"/>
                  </a:solidFill>
                  <a:latin typeface="Kozuka Gothic Pro H" pitchFamily="34" charset="-128"/>
                  <a:ea typeface="Kozuka Gothic Pro H" pitchFamily="34" charset="-128"/>
                </a:endParaRPr>
              </a:p>
            </p:txBody>
          </p:sp>
          <p:sp>
            <p:nvSpPr>
              <p:cNvPr id="88" name="文本框 37"/>
              <p:cNvSpPr txBox="1"/>
              <p:nvPr/>
            </p:nvSpPr>
            <p:spPr>
              <a:xfrm>
                <a:off x="10246878" y="2550091"/>
                <a:ext cx="607359" cy="338554"/>
              </a:xfrm>
              <a:prstGeom prst="rect">
                <a:avLst/>
              </a:prstGeom>
              <a:noFill/>
            </p:spPr>
            <p:txBody>
              <a:bodyPr wrap="square" rtlCol="0">
                <a:spAutoFit/>
              </a:bodyPr>
              <a:lstStyle/>
              <a:p>
                <a:r>
                  <a:rPr lang="zh-CN" altLang="en-US" sz="1600" spc="-100" dirty="0">
                    <a:solidFill>
                      <a:prstClr val="white">
                        <a:lumMod val="95000"/>
                      </a:prstClr>
                    </a:solidFill>
                    <a:latin typeface="Hiragino Sans GB W6" panose="020B0600000000000000" pitchFamily="34" charset="-122"/>
                    <a:ea typeface="Hiragino Sans GB W6" panose="020B0600000000000000" pitchFamily="34" charset="-122"/>
                  </a:rPr>
                  <a:t>标题</a:t>
                </a:r>
                <a:endParaRPr lang="zh-CN" altLang="en-US" sz="1600" spc="-100" dirty="0">
                  <a:solidFill>
                    <a:prstClr val="white">
                      <a:lumMod val="95000"/>
                    </a:prstClr>
                  </a:solidFill>
                  <a:latin typeface="Hiragino Sans GB W6" panose="020B0600000000000000" pitchFamily="34" charset="-122"/>
                  <a:ea typeface="Hiragino Sans GB W6" panose="020B0600000000000000" pitchFamily="34" charset="-122"/>
                </a:endParaRPr>
              </a:p>
            </p:txBody>
          </p:sp>
        </p:grpSp>
      </p:grpSp>
      <p:sp>
        <p:nvSpPr>
          <p:cNvPr id="89" name="文本框 38"/>
          <p:cNvSpPr txBox="1"/>
          <p:nvPr/>
        </p:nvSpPr>
        <p:spPr>
          <a:xfrm>
            <a:off x="1251764" y="3575741"/>
            <a:ext cx="1768503" cy="396240"/>
          </a:xfrm>
          <a:prstGeom prst="rect">
            <a:avLst/>
          </a:prstGeom>
          <a:noFill/>
        </p:spPr>
        <p:txBody>
          <a:bodyPr wrap="square" rtlCol="0">
            <a:spAutoFit/>
          </a:bodyPr>
          <a:lstStyle/>
          <a:p>
            <a:pPr algn="ctr"/>
            <a:r>
              <a:rPr lang="zh-CN" altLang="en-US" sz="2000" dirty="0">
                <a:solidFill>
                  <a:srgbClr val="FFB850"/>
                </a:solidFill>
                <a:latin typeface="时尚中黑简体" panose="01010104010101010101" pitchFamily="2" charset="-122"/>
                <a:ea typeface="时尚中黑简体" panose="01010104010101010101" pitchFamily="2" charset="-122"/>
              </a:rPr>
              <a:t>年休</a:t>
            </a:r>
            <a:endParaRPr lang="zh-CN" altLang="en-US" sz="2000" dirty="0">
              <a:solidFill>
                <a:srgbClr val="FFB850"/>
              </a:solidFill>
              <a:latin typeface="时尚中黑简体" panose="01010104010101010101" pitchFamily="2" charset="-122"/>
              <a:ea typeface="时尚中黑简体" panose="01010104010101010101" pitchFamily="2" charset="-122"/>
            </a:endParaRPr>
          </a:p>
        </p:txBody>
      </p:sp>
      <p:sp>
        <p:nvSpPr>
          <p:cNvPr id="90" name="文本框 27"/>
          <p:cNvSpPr txBox="1"/>
          <p:nvPr/>
        </p:nvSpPr>
        <p:spPr>
          <a:xfrm>
            <a:off x="3863492" y="3559866"/>
            <a:ext cx="1768503" cy="396240"/>
          </a:xfrm>
          <a:prstGeom prst="rect">
            <a:avLst/>
          </a:prstGeom>
          <a:noFill/>
        </p:spPr>
        <p:txBody>
          <a:bodyPr wrap="square" rtlCol="0">
            <a:spAutoFit/>
          </a:bodyPr>
          <a:lstStyle/>
          <a:p>
            <a:pPr algn="ctr"/>
            <a:r>
              <a:rPr lang="zh-CN" altLang="en-US" sz="2000" dirty="0">
                <a:solidFill>
                  <a:srgbClr val="01ACBE"/>
                </a:solidFill>
                <a:latin typeface="时尚中黑简体" panose="01010104010101010101" pitchFamily="2" charset="-122"/>
                <a:ea typeface="时尚中黑简体" panose="01010104010101010101" pitchFamily="2" charset="-122"/>
              </a:rPr>
              <a:t>公费培训</a:t>
            </a:r>
            <a:endParaRPr lang="zh-CN" altLang="en-US" sz="2000" dirty="0">
              <a:solidFill>
                <a:srgbClr val="01ACBE"/>
              </a:solidFill>
              <a:latin typeface="时尚中黑简体" panose="01010104010101010101" pitchFamily="2" charset="-122"/>
              <a:ea typeface="时尚中黑简体" panose="01010104010101010101" pitchFamily="2" charset="-122"/>
            </a:endParaRPr>
          </a:p>
        </p:txBody>
      </p:sp>
      <p:sp>
        <p:nvSpPr>
          <p:cNvPr id="91" name="文本框 29"/>
          <p:cNvSpPr txBox="1"/>
          <p:nvPr/>
        </p:nvSpPr>
        <p:spPr>
          <a:xfrm>
            <a:off x="6479177" y="3575741"/>
            <a:ext cx="1768503" cy="396240"/>
          </a:xfrm>
          <a:prstGeom prst="rect">
            <a:avLst/>
          </a:prstGeom>
          <a:noFill/>
        </p:spPr>
        <p:txBody>
          <a:bodyPr wrap="square" rtlCol="0">
            <a:spAutoFit/>
          </a:bodyPr>
          <a:lstStyle/>
          <a:p>
            <a:pPr algn="ctr"/>
            <a:r>
              <a:rPr lang="zh-CN" altLang="en-US" sz="2000" dirty="0">
                <a:solidFill>
                  <a:srgbClr val="E87071"/>
                </a:solidFill>
                <a:latin typeface="时尚中黑简体" panose="01010104010101010101" pitchFamily="2" charset="-122"/>
                <a:ea typeface="时尚中黑简体" panose="01010104010101010101" pitchFamily="2" charset="-122"/>
              </a:rPr>
              <a:t>带薪旅游</a:t>
            </a:r>
            <a:endParaRPr lang="zh-CN" altLang="en-US" sz="2000" dirty="0">
              <a:solidFill>
                <a:srgbClr val="E87071"/>
              </a:solidFill>
              <a:latin typeface="时尚中黑简体" panose="01010104010101010101" pitchFamily="2" charset="-122"/>
              <a:ea typeface="时尚中黑简体" panose="01010104010101010101" pitchFamily="2" charset="-122"/>
            </a:endParaRPr>
          </a:p>
        </p:txBody>
      </p:sp>
      <p:sp>
        <p:nvSpPr>
          <p:cNvPr id="92" name="文本框 41"/>
          <p:cNvSpPr txBox="1"/>
          <p:nvPr/>
        </p:nvSpPr>
        <p:spPr>
          <a:xfrm>
            <a:off x="9087147" y="3575741"/>
            <a:ext cx="1768503" cy="396240"/>
          </a:xfrm>
          <a:prstGeom prst="rect">
            <a:avLst/>
          </a:prstGeom>
          <a:noFill/>
        </p:spPr>
        <p:txBody>
          <a:bodyPr wrap="square" rtlCol="0">
            <a:spAutoFit/>
          </a:bodyPr>
          <a:lstStyle/>
          <a:p>
            <a:pPr algn="ctr"/>
            <a:r>
              <a:rPr lang="zh-CN" altLang="en-US" sz="2000" dirty="0">
                <a:solidFill>
                  <a:srgbClr val="663A77"/>
                </a:solidFill>
                <a:latin typeface="时尚中黑简体" panose="01010104010101010101" pitchFamily="2" charset="-122"/>
                <a:ea typeface="时尚中黑简体" panose="01010104010101010101" pitchFamily="2" charset="-122"/>
              </a:rPr>
              <a:t>其他</a:t>
            </a:r>
            <a:endParaRPr lang="zh-CN" altLang="en-US" sz="2000" dirty="0">
              <a:solidFill>
                <a:srgbClr val="663A77"/>
              </a:solidFill>
              <a:latin typeface="时尚中黑简体" panose="01010104010101010101" pitchFamily="2" charset="-122"/>
              <a:ea typeface="时尚中黑简体" panose="01010104010101010101" pitchFamily="2" charset="-122"/>
            </a:endParaRPr>
          </a:p>
        </p:txBody>
      </p:sp>
      <p:grpSp>
        <p:nvGrpSpPr>
          <p:cNvPr id="93" name="组合 92"/>
          <p:cNvGrpSpPr/>
          <p:nvPr/>
        </p:nvGrpSpPr>
        <p:grpSpPr>
          <a:xfrm>
            <a:off x="6386180" y="5178290"/>
            <a:ext cx="603329" cy="699608"/>
            <a:chOff x="6385349" y="5179489"/>
            <a:chExt cx="603250" cy="699770"/>
          </a:xfrm>
        </p:grpSpPr>
        <p:sp>
          <p:nvSpPr>
            <p:cNvPr id="94" name="六边形 93"/>
            <p:cNvSpPr/>
            <p:nvPr/>
          </p:nvSpPr>
          <p:spPr>
            <a:xfrm rot="16200000">
              <a:off x="6337089" y="5227749"/>
              <a:ext cx="699770" cy="603250"/>
            </a:xfrm>
            <a:prstGeom prst="hexagon">
              <a:avLst/>
            </a:prstGeom>
            <a:solidFill>
              <a:srgbClr val="E87071"/>
            </a:solidFill>
            <a:ln w="25400" cap="flat" cmpd="sng" algn="ctr">
              <a:noFill/>
              <a:prstDash val="solid"/>
            </a:ln>
            <a:effectLst>
              <a:innerShdw blurRad="101600" dist="50800" dir="18900000">
                <a:prstClr val="black">
                  <a:alpha val="50000"/>
                </a:prstClr>
              </a:inn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grpSp>
          <p:nvGrpSpPr>
            <p:cNvPr id="95" name="Group 11"/>
            <p:cNvGrpSpPr>
              <a:grpSpLocks noChangeAspect="1"/>
            </p:cNvGrpSpPr>
            <p:nvPr/>
          </p:nvGrpSpPr>
          <p:grpSpPr bwMode="auto">
            <a:xfrm>
              <a:off x="6497846" y="5351523"/>
              <a:ext cx="409220" cy="355700"/>
              <a:chOff x="4838" y="1902"/>
              <a:chExt cx="497" cy="432"/>
            </a:xfrm>
            <a:solidFill>
              <a:sysClr val="window" lastClr="FFFFFF"/>
            </a:solidFill>
            <a:effectLst>
              <a:outerShdw blurRad="38100" dist="38100" dir="2700000" algn="tl" rotWithShape="0">
                <a:prstClr val="black">
                  <a:alpha val="40000"/>
                </a:prstClr>
              </a:outerShdw>
            </a:effectLst>
          </p:grpSpPr>
          <p:sp>
            <p:nvSpPr>
              <p:cNvPr id="96" name="Freeform 12"/>
              <p:cNvSpPr>
                <a:spLocks noEditPoints="1"/>
              </p:cNvSpPr>
              <p:nvPr/>
            </p:nvSpPr>
            <p:spPr bwMode="auto">
              <a:xfrm>
                <a:off x="5001" y="1999"/>
                <a:ext cx="334" cy="335"/>
              </a:xfrm>
              <a:custGeom>
                <a:avLst/>
                <a:gdLst>
                  <a:gd name="T0" fmla="*/ 9 w 80"/>
                  <a:gd name="T1" fmla="*/ 19 h 80"/>
                  <a:gd name="T2" fmla="*/ 10 w 80"/>
                  <a:gd name="T3" fmla="*/ 26 h 80"/>
                  <a:gd name="T4" fmla="*/ 5 w 80"/>
                  <a:gd name="T5" fmla="*/ 27 h 80"/>
                  <a:gd name="T6" fmla="*/ 0 w 80"/>
                  <a:gd name="T7" fmla="*/ 31 h 80"/>
                  <a:gd name="T8" fmla="*/ 3 w 80"/>
                  <a:gd name="T9" fmla="*/ 37 h 80"/>
                  <a:gd name="T10" fmla="*/ 7 w 80"/>
                  <a:gd name="T11" fmla="*/ 42 h 80"/>
                  <a:gd name="T12" fmla="*/ 3 w 80"/>
                  <a:gd name="T13" fmla="*/ 46 h 80"/>
                  <a:gd name="T14" fmla="*/ 1 w 80"/>
                  <a:gd name="T15" fmla="*/ 52 h 80"/>
                  <a:gd name="T16" fmla="*/ 7 w 80"/>
                  <a:gd name="T17" fmla="*/ 56 h 80"/>
                  <a:gd name="T18" fmla="*/ 11 w 80"/>
                  <a:gd name="T19" fmla="*/ 57 h 80"/>
                  <a:gd name="T20" fmla="*/ 11 w 80"/>
                  <a:gd name="T21" fmla="*/ 63 h 80"/>
                  <a:gd name="T22" fmla="*/ 13 w 80"/>
                  <a:gd name="T23" fmla="*/ 70 h 80"/>
                  <a:gd name="T24" fmla="*/ 19 w 80"/>
                  <a:gd name="T25" fmla="*/ 70 h 80"/>
                  <a:gd name="T26" fmla="*/ 25 w 80"/>
                  <a:gd name="T27" fmla="*/ 70 h 80"/>
                  <a:gd name="T28" fmla="*/ 27 w 80"/>
                  <a:gd name="T29" fmla="*/ 74 h 80"/>
                  <a:gd name="T30" fmla="*/ 31 w 80"/>
                  <a:gd name="T31" fmla="*/ 79 h 80"/>
                  <a:gd name="T32" fmla="*/ 37 w 80"/>
                  <a:gd name="T33" fmla="*/ 76 h 80"/>
                  <a:gd name="T34" fmla="*/ 42 w 80"/>
                  <a:gd name="T35" fmla="*/ 73 h 80"/>
                  <a:gd name="T36" fmla="*/ 46 w 80"/>
                  <a:gd name="T37" fmla="*/ 76 h 80"/>
                  <a:gd name="T38" fmla="*/ 52 w 80"/>
                  <a:gd name="T39" fmla="*/ 78 h 80"/>
                  <a:gd name="T40" fmla="*/ 56 w 80"/>
                  <a:gd name="T41" fmla="*/ 73 h 80"/>
                  <a:gd name="T42" fmla="*/ 58 w 80"/>
                  <a:gd name="T43" fmla="*/ 67 h 80"/>
                  <a:gd name="T44" fmla="*/ 63 w 80"/>
                  <a:gd name="T45" fmla="*/ 68 h 80"/>
                  <a:gd name="T46" fmla="*/ 69 w 80"/>
                  <a:gd name="T47" fmla="*/ 67 h 80"/>
                  <a:gd name="T48" fmla="*/ 70 w 80"/>
                  <a:gd name="T49" fmla="*/ 60 h 80"/>
                  <a:gd name="T50" fmla="*/ 69 w 80"/>
                  <a:gd name="T51" fmla="*/ 54 h 80"/>
                  <a:gd name="T52" fmla="*/ 74 w 80"/>
                  <a:gd name="T53" fmla="*/ 53 h 80"/>
                  <a:gd name="T54" fmla="*/ 79 w 80"/>
                  <a:gd name="T55" fmla="*/ 48 h 80"/>
                  <a:gd name="T56" fmla="*/ 76 w 80"/>
                  <a:gd name="T57" fmla="*/ 42 h 80"/>
                  <a:gd name="T58" fmla="*/ 72 w 80"/>
                  <a:gd name="T59" fmla="*/ 37 h 80"/>
                  <a:gd name="T60" fmla="*/ 76 w 80"/>
                  <a:gd name="T61" fmla="*/ 34 h 80"/>
                  <a:gd name="T62" fmla="*/ 78 w 80"/>
                  <a:gd name="T63" fmla="*/ 27 h 80"/>
                  <a:gd name="T64" fmla="*/ 73 w 80"/>
                  <a:gd name="T65" fmla="*/ 24 h 80"/>
                  <a:gd name="T66" fmla="*/ 67 w 80"/>
                  <a:gd name="T67" fmla="*/ 21 h 80"/>
                  <a:gd name="T68" fmla="*/ 68 w 80"/>
                  <a:gd name="T69" fmla="*/ 16 h 80"/>
                  <a:gd name="T70" fmla="*/ 67 w 80"/>
                  <a:gd name="T71" fmla="*/ 10 h 80"/>
                  <a:gd name="T72" fmla="*/ 60 w 80"/>
                  <a:gd name="T73" fmla="*/ 9 h 80"/>
                  <a:gd name="T74" fmla="*/ 54 w 80"/>
                  <a:gd name="T75" fmla="*/ 10 h 80"/>
                  <a:gd name="T76" fmla="*/ 52 w 80"/>
                  <a:gd name="T77" fmla="*/ 5 h 80"/>
                  <a:gd name="T78" fmla="*/ 48 w 80"/>
                  <a:gd name="T79" fmla="*/ 0 h 80"/>
                  <a:gd name="T80" fmla="*/ 42 w 80"/>
                  <a:gd name="T81" fmla="*/ 3 h 80"/>
                  <a:gd name="T82" fmla="*/ 37 w 80"/>
                  <a:gd name="T83" fmla="*/ 7 h 80"/>
                  <a:gd name="T84" fmla="*/ 33 w 80"/>
                  <a:gd name="T85" fmla="*/ 3 h 80"/>
                  <a:gd name="T86" fmla="*/ 27 w 80"/>
                  <a:gd name="T87" fmla="*/ 1 h 80"/>
                  <a:gd name="T88" fmla="*/ 23 w 80"/>
                  <a:gd name="T89" fmla="*/ 7 h 80"/>
                  <a:gd name="T90" fmla="*/ 21 w 80"/>
                  <a:gd name="T91" fmla="*/ 13 h 80"/>
                  <a:gd name="T92" fmla="*/ 16 w 80"/>
                  <a:gd name="T93" fmla="*/ 11 h 80"/>
                  <a:gd name="T94" fmla="*/ 10 w 80"/>
                  <a:gd name="T95" fmla="*/ 13 h 80"/>
                  <a:gd name="T96" fmla="*/ 9 w 80"/>
                  <a:gd name="T97" fmla="*/ 19 h 80"/>
                  <a:gd name="T98" fmla="*/ 32 w 80"/>
                  <a:gd name="T99" fmla="*/ 18 h 80"/>
                  <a:gd name="T100" fmla="*/ 62 w 80"/>
                  <a:gd name="T101" fmla="*/ 33 h 80"/>
                  <a:gd name="T102" fmla="*/ 47 w 80"/>
                  <a:gd name="T103" fmla="*/ 62 h 80"/>
                  <a:gd name="T104" fmla="*/ 18 w 80"/>
                  <a:gd name="T105" fmla="*/ 47 h 80"/>
                  <a:gd name="T106" fmla="*/ 32 w 80"/>
                  <a:gd name="T107" fmla="*/ 1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80">
                    <a:moveTo>
                      <a:pt x="9" y="19"/>
                    </a:moveTo>
                    <a:cubicBezTo>
                      <a:pt x="11" y="21"/>
                      <a:pt x="10" y="25"/>
                      <a:pt x="10" y="26"/>
                    </a:cubicBezTo>
                    <a:cubicBezTo>
                      <a:pt x="9" y="27"/>
                      <a:pt x="7" y="27"/>
                      <a:pt x="5" y="27"/>
                    </a:cubicBezTo>
                    <a:cubicBezTo>
                      <a:pt x="3" y="26"/>
                      <a:pt x="1" y="28"/>
                      <a:pt x="0" y="31"/>
                    </a:cubicBezTo>
                    <a:cubicBezTo>
                      <a:pt x="0" y="34"/>
                      <a:pt x="1" y="37"/>
                      <a:pt x="3" y="37"/>
                    </a:cubicBezTo>
                    <a:cubicBezTo>
                      <a:pt x="5" y="38"/>
                      <a:pt x="7" y="41"/>
                      <a:pt x="7" y="42"/>
                    </a:cubicBezTo>
                    <a:cubicBezTo>
                      <a:pt x="7" y="44"/>
                      <a:pt x="5" y="45"/>
                      <a:pt x="3" y="46"/>
                    </a:cubicBezTo>
                    <a:cubicBezTo>
                      <a:pt x="1" y="47"/>
                      <a:pt x="0" y="49"/>
                      <a:pt x="1" y="52"/>
                    </a:cubicBezTo>
                    <a:cubicBezTo>
                      <a:pt x="2" y="55"/>
                      <a:pt x="4" y="57"/>
                      <a:pt x="7" y="56"/>
                    </a:cubicBezTo>
                    <a:cubicBezTo>
                      <a:pt x="9" y="55"/>
                      <a:pt x="11" y="56"/>
                      <a:pt x="11" y="57"/>
                    </a:cubicBezTo>
                    <a:cubicBezTo>
                      <a:pt x="12" y="58"/>
                      <a:pt x="13" y="62"/>
                      <a:pt x="11" y="63"/>
                    </a:cubicBezTo>
                    <a:cubicBezTo>
                      <a:pt x="10" y="65"/>
                      <a:pt x="10" y="68"/>
                      <a:pt x="13" y="70"/>
                    </a:cubicBezTo>
                    <a:cubicBezTo>
                      <a:pt x="15" y="72"/>
                      <a:pt x="18" y="72"/>
                      <a:pt x="19" y="70"/>
                    </a:cubicBezTo>
                    <a:cubicBezTo>
                      <a:pt x="20" y="69"/>
                      <a:pt x="24" y="69"/>
                      <a:pt x="25" y="70"/>
                    </a:cubicBezTo>
                    <a:cubicBezTo>
                      <a:pt x="27" y="70"/>
                      <a:pt x="27" y="72"/>
                      <a:pt x="27" y="74"/>
                    </a:cubicBezTo>
                    <a:cubicBezTo>
                      <a:pt x="26" y="76"/>
                      <a:pt x="28" y="78"/>
                      <a:pt x="31" y="79"/>
                    </a:cubicBezTo>
                    <a:cubicBezTo>
                      <a:pt x="34" y="80"/>
                      <a:pt x="37" y="79"/>
                      <a:pt x="37" y="76"/>
                    </a:cubicBezTo>
                    <a:cubicBezTo>
                      <a:pt x="37" y="74"/>
                      <a:pt x="41" y="73"/>
                      <a:pt x="42" y="73"/>
                    </a:cubicBezTo>
                    <a:cubicBezTo>
                      <a:pt x="43" y="72"/>
                      <a:pt x="45" y="74"/>
                      <a:pt x="46" y="76"/>
                    </a:cubicBezTo>
                    <a:cubicBezTo>
                      <a:pt x="46" y="78"/>
                      <a:pt x="49" y="79"/>
                      <a:pt x="52" y="78"/>
                    </a:cubicBezTo>
                    <a:cubicBezTo>
                      <a:pt x="55" y="77"/>
                      <a:pt x="56" y="75"/>
                      <a:pt x="56" y="73"/>
                    </a:cubicBezTo>
                    <a:cubicBezTo>
                      <a:pt x="55" y="71"/>
                      <a:pt x="57" y="68"/>
                      <a:pt x="58" y="67"/>
                    </a:cubicBezTo>
                    <a:cubicBezTo>
                      <a:pt x="59" y="66"/>
                      <a:pt x="61" y="67"/>
                      <a:pt x="63" y="68"/>
                    </a:cubicBezTo>
                    <a:cubicBezTo>
                      <a:pt x="65" y="70"/>
                      <a:pt x="67" y="69"/>
                      <a:pt x="69" y="67"/>
                    </a:cubicBezTo>
                    <a:cubicBezTo>
                      <a:pt x="71" y="65"/>
                      <a:pt x="72" y="62"/>
                      <a:pt x="70" y="60"/>
                    </a:cubicBezTo>
                    <a:cubicBezTo>
                      <a:pt x="69" y="59"/>
                      <a:pt x="69" y="55"/>
                      <a:pt x="69" y="54"/>
                    </a:cubicBezTo>
                    <a:cubicBezTo>
                      <a:pt x="70" y="53"/>
                      <a:pt x="72" y="52"/>
                      <a:pt x="74" y="53"/>
                    </a:cubicBezTo>
                    <a:cubicBezTo>
                      <a:pt x="76" y="53"/>
                      <a:pt x="78" y="51"/>
                      <a:pt x="79" y="48"/>
                    </a:cubicBezTo>
                    <a:cubicBezTo>
                      <a:pt x="80" y="45"/>
                      <a:pt x="78" y="43"/>
                      <a:pt x="76" y="42"/>
                    </a:cubicBezTo>
                    <a:cubicBezTo>
                      <a:pt x="74" y="42"/>
                      <a:pt x="72" y="38"/>
                      <a:pt x="72" y="37"/>
                    </a:cubicBezTo>
                    <a:cubicBezTo>
                      <a:pt x="72" y="36"/>
                      <a:pt x="74" y="34"/>
                      <a:pt x="76" y="34"/>
                    </a:cubicBezTo>
                    <a:cubicBezTo>
                      <a:pt x="78" y="33"/>
                      <a:pt x="79" y="30"/>
                      <a:pt x="78" y="27"/>
                    </a:cubicBezTo>
                    <a:cubicBezTo>
                      <a:pt x="77" y="25"/>
                      <a:pt x="75" y="23"/>
                      <a:pt x="73" y="24"/>
                    </a:cubicBezTo>
                    <a:cubicBezTo>
                      <a:pt x="71" y="24"/>
                      <a:pt x="67" y="22"/>
                      <a:pt x="67" y="21"/>
                    </a:cubicBezTo>
                    <a:cubicBezTo>
                      <a:pt x="66" y="20"/>
                      <a:pt x="66" y="18"/>
                      <a:pt x="68" y="16"/>
                    </a:cubicBezTo>
                    <a:cubicBezTo>
                      <a:pt x="69" y="15"/>
                      <a:pt x="69" y="12"/>
                      <a:pt x="67" y="10"/>
                    </a:cubicBezTo>
                    <a:cubicBezTo>
                      <a:pt x="64" y="8"/>
                      <a:pt x="61" y="8"/>
                      <a:pt x="60" y="9"/>
                    </a:cubicBezTo>
                    <a:cubicBezTo>
                      <a:pt x="59" y="11"/>
                      <a:pt x="55" y="10"/>
                      <a:pt x="54" y="10"/>
                    </a:cubicBezTo>
                    <a:cubicBezTo>
                      <a:pt x="52" y="9"/>
                      <a:pt x="52" y="7"/>
                      <a:pt x="52" y="5"/>
                    </a:cubicBezTo>
                    <a:cubicBezTo>
                      <a:pt x="53" y="3"/>
                      <a:pt x="51" y="1"/>
                      <a:pt x="48" y="0"/>
                    </a:cubicBezTo>
                    <a:cubicBezTo>
                      <a:pt x="45" y="0"/>
                      <a:pt x="42" y="1"/>
                      <a:pt x="42" y="3"/>
                    </a:cubicBezTo>
                    <a:cubicBezTo>
                      <a:pt x="42" y="5"/>
                      <a:pt x="38" y="7"/>
                      <a:pt x="37" y="7"/>
                    </a:cubicBezTo>
                    <a:cubicBezTo>
                      <a:pt x="36" y="7"/>
                      <a:pt x="34" y="5"/>
                      <a:pt x="33" y="3"/>
                    </a:cubicBezTo>
                    <a:cubicBezTo>
                      <a:pt x="33" y="1"/>
                      <a:pt x="30" y="1"/>
                      <a:pt x="27" y="1"/>
                    </a:cubicBezTo>
                    <a:cubicBezTo>
                      <a:pt x="24" y="2"/>
                      <a:pt x="23" y="5"/>
                      <a:pt x="23" y="7"/>
                    </a:cubicBezTo>
                    <a:cubicBezTo>
                      <a:pt x="24" y="9"/>
                      <a:pt x="22" y="12"/>
                      <a:pt x="21" y="13"/>
                    </a:cubicBezTo>
                    <a:cubicBezTo>
                      <a:pt x="20" y="13"/>
                      <a:pt x="18" y="13"/>
                      <a:pt x="16" y="11"/>
                    </a:cubicBezTo>
                    <a:cubicBezTo>
                      <a:pt x="15" y="10"/>
                      <a:pt x="12" y="11"/>
                      <a:pt x="10" y="13"/>
                    </a:cubicBezTo>
                    <a:cubicBezTo>
                      <a:pt x="8" y="15"/>
                      <a:pt x="7" y="18"/>
                      <a:pt x="9" y="19"/>
                    </a:cubicBezTo>
                    <a:close/>
                    <a:moveTo>
                      <a:pt x="32" y="18"/>
                    </a:moveTo>
                    <a:cubicBezTo>
                      <a:pt x="45" y="14"/>
                      <a:pt x="58" y="21"/>
                      <a:pt x="62" y="33"/>
                    </a:cubicBezTo>
                    <a:cubicBezTo>
                      <a:pt x="65" y="45"/>
                      <a:pt x="59" y="58"/>
                      <a:pt x="47" y="62"/>
                    </a:cubicBezTo>
                    <a:cubicBezTo>
                      <a:pt x="34" y="66"/>
                      <a:pt x="21" y="59"/>
                      <a:pt x="18" y="47"/>
                    </a:cubicBezTo>
                    <a:cubicBezTo>
                      <a:pt x="14" y="35"/>
                      <a:pt x="20" y="22"/>
                      <a:pt x="32"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7" name="Freeform 13"/>
              <p:cNvSpPr>
                <a:spLocks noEditPoints="1"/>
              </p:cNvSpPr>
              <p:nvPr/>
            </p:nvSpPr>
            <p:spPr bwMode="auto">
              <a:xfrm>
                <a:off x="4838" y="1902"/>
                <a:ext cx="217" cy="214"/>
              </a:xfrm>
              <a:custGeom>
                <a:avLst/>
                <a:gdLst>
                  <a:gd name="T0" fmla="*/ 6 w 52"/>
                  <a:gd name="T1" fmla="*/ 12 h 51"/>
                  <a:gd name="T2" fmla="*/ 7 w 52"/>
                  <a:gd name="T3" fmla="*/ 16 h 51"/>
                  <a:gd name="T4" fmla="*/ 4 w 52"/>
                  <a:gd name="T5" fmla="*/ 17 h 51"/>
                  <a:gd name="T6" fmla="*/ 1 w 52"/>
                  <a:gd name="T7" fmla="*/ 20 h 51"/>
                  <a:gd name="T8" fmla="*/ 3 w 52"/>
                  <a:gd name="T9" fmla="*/ 24 h 51"/>
                  <a:gd name="T10" fmla="*/ 5 w 52"/>
                  <a:gd name="T11" fmla="*/ 27 h 51"/>
                  <a:gd name="T12" fmla="*/ 3 w 52"/>
                  <a:gd name="T13" fmla="*/ 29 h 51"/>
                  <a:gd name="T14" fmla="*/ 1 w 52"/>
                  <a:gd name="T15" fmla="*/ 33 h 51"/>
                  <a:gd name="T16" fmla="*/ 5 w 52"/>
                  <a:gd name="T17" fmla="*/ 36 h 51"/>
                  <a:gd name="T18" fmla="*/ 8 w 52"/>
                  <a:gd name="T19" fmla="*/ 36 h 51"/>
                  <a:gd name="T20" fmla="*/ 8 w 52"/>
                  <a:gd name="T21" fmla="*/ 41 h 51"/>
                  <a:gd name="T22" fmla="*/ 9 w 52"/>
                  <a:gd name="T23" fmla="*/ 45 h 51"/>
                  <a:gd name="T24" fmla="*/ 13 w 52"/>
                  <a:gd name="T25" fmla="*/ 45 h 51"/>
                  <a:gd name="T26" fmla="*/ 17 w 52"/>
                  <a:gd name="T27" fmla="*/ 45 h 51"/>
                  <a:gd name="T28" fmla="*/ 18 w 52"/>
                  <a:gd name="T29" fmla="*/ 48 h 51"/>
                  <a:gd name="T30" fmla="*/ 21 w 52"/>
                  <a:gd name="T31" fmla="*/ 51 h 51"/>
                  <a:gd name="T32" fmla="*/ 25 w 52"/>
                  <a:gd name="T33" fmla="*/ 49 h 51"/>
                  <a:gd name="T34" fmla="*/ 28 w 52"/>
                  <a:gd name="T35" fmla="*/ 47 h 51"/>
                  <a:gd name="T36" fmla="*/ 30 w 52"/>
                  <a:gd name="T37" fmla="*/ 49 h 51"/>
                  <a:gd name="T38" fmla="*/ 34 w 52"/>
                  <a:gd name="T39" fmla="*/ 50 h 51"/>
                  <a:gd name="T40" fmla="*/ 37 w 52"/>
                  <a:gd name="T41" fmla="*/ 47 h 51"/>
                  <a:gd name="T42" fmla="*/ 38 w 52"/>
                  <a:gd name="T43" fmla="*/ 43 h 51"/>
                  <a:gd name="T44" fmla="*/ 41 w 52"/>
                  <a:gd name="T45" fmla="*/ 44 h 51"/>
                  <a:gd name="T46" fmla="*/ 45 w 52"/>
                  <a:gd name="T47" fmla="*/ 43 h 51"/>
                  <a:gd name="T48" fmla="*/ 46 w 52"/>
                  <a:gd name="T49" fmla="*/ 39 h 51"/>
                  <a:gd name="T50" fmla="*/ 45 w 52"/>
                  <a:gd name="T51" fmla="*/ 35 h 51"/>
                  <a:gd name="T52" fmla="*/ 48 w 52"/>
                  <a:gd name="T53" fmla="*/ 34 h 51"/>
                  <a:gd name="T54" fmla="*/ 51 w 52"/>
                  <a:gd name="T55" fmla="*/ 31 h 51"/>
                  <a:gd name="T56" fmla="*/ 50 w 52"/>
                  <a:gd name="T57" fmla="*/ 27 h 51"/>
                  <a:gd name="T58" fmla="*/ 47 w 52"/>
                  <a:gd name="T59" fmla="*/ 24 h 51"/>
                  <a:gd name="T60" fmla="*/ 49 w 52"/>
                  <a:gd name="T61" fmla="*/ 22 h 51"/>
                  <a:gd name="T62" fmla="*/ 51 w 52"/>
                  <a:gd name="T63" fmla="*/ 18 h 51"/>
                  <a:gd name="T64" fmla="*/ 47 w 52"/>
                  <a:gd name="T65" fmla="*/ 15 h 51"/>
                  <a:gd name="T66" fmla="*/ 44 w 52"/>
                  <a:gd name="T67" fmla="*/ 13 h 51"/>
                  <a:gd name="T68" fmla="*/ 44 w 52"/>
                  <a:gd name="T69" fmla="*/ 10 h 51"/>
                  <a:gd name="T70" fmla="*/ 43 w 52"/>
                  <a:gd name="T71" fmla="*/ 6 h 51"/>
                  <a:gd name="T72" fmla="*/ 39 w 52"/>
                  <a:gd name="T73" fmla="*/ 6 h 51"/>
                  <a:gd name="T74" fmla="*/ 35 w 52"/>
                  <a:gd name="T75" fmla="*/ 6 h 51"/>
                  <a:gd name="T76" fmla="*/ 34 w 52"/>
                  <a:gd name="T77" fmla="*/ 3 h 51"/>
                  <a:gd name="T78" fmla="*/ 32 w 52"/>
                  <a:gd name="T79" fmla="*/ 0 h 51"/>
                  <a:gd name="T80" fmla="*/ 28 w 52"/>
                  <a:gd name="T81" fmla="*/ 2 h 51"/>
                  <a:gd name="T82" fmla="*/ 24 w 52"/>
                  <a:gd name="T83" fmla="*/ 4 h 51"/>
                  <a:gd name="T84" fmla="*/ 22 w 52"/>
                  <a:gd name="T85" fmla="*/ 2 h 51"/>
                  <a:gd name="T86" fmla="*/ 18 w 52"/>
                  <a:gd name="T87" fmla="*/ 1 h 51"/>
                  <a:gd name="T88" fmla="*/ 16 w 52"/>
                  <a:gd name="T89" fmla="*/ 4 h 51"/>
                  <a:gd name="T90" fmla="*/ 14 w 52"/>
                  <a:gd name="T91" fmla="*/ 8 h 51"/>
                  <a:gd name="T92" fmla="*/ 11 w 52"/>
                  <a:gd name="T93" fmla="*/ 7 h 51"/>
                  <a:gd name="T94" fmla="*/ 7 w 52"/>
                  <a:gd name="T95" fmla="*/ 8 h 51"/>
                  <a:gd name="T96" fmla="*/ 6 w 52"/>
                  <a:gd name="T97" fmla="*/ 12 h 51"/>
                  <a:gd name="T98" fmla="*/ 22 w 52"/>
                  <a:gd name="T99" fmla="*/ 11 h 51"/>
                  <a:gd name="T100" fmla="*/ 40 w 52"/>
                  <a:gd name="T101" fmla="*/ 21 h 51"/>
                  <a:gd name="T102" fmla="*/ 31 w 52"/>
                  <a:gd name="T103" fmla="*/ 40 h 51"/>
                  <a:gd name="T104" fmla="*/ 12 w 52"/>
                  <a:gd name="T105" fmla="*/ 30 h 51"/>
                  <a:gd name="T106" fmla="*/ 22 w 52"/>
                  <a:gd name="T107" fmla="*/ 1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51">
                    <a:moveTo>
                      <a:pt x="6" y="12"/>
                    </a:moveTo>
                    <a:cubicBezTo>
                      <a:pt x="7" y="13"/>
                      <a:pt x="7" y="16"/>
                      <a:pt x="7" y="16"/>
                    </a:cubicBezTo>
                    <a:cubicBezTo>
                      <a:pt x="7" y="17"/>
                      <a:pt x="5" y="18"/>
                      <a:pt x="4" y="17"/>
                    </a:cubicBezTo>
                    <a:cubicBezTo>
                      <a:pt x="3" y="17"/>
                      <a:pt x="1" y="18"/>
                      <a:pt x="1" y="20"/>
                    </a:cubicBezTo>
                    <a:cubicBezTo>
                      <a:pt x="0" y="22"/>
                      <a:pt x="1" y="24"/>
                      <a:pt x="3" y="24"/>
                    </a:cubicBezTo>
                    <a:cubicBezTo>
                      <a:pt x="4" y="24"/>
                      <a:pt x="5" y="26"/>
                      <a:pt x="5" y="27"/>
                    </a:cubicBezTo>
                    <a:cubicBezTo>
                      <a:pt x="5" y="28"/>
                      <a:pt x="4" y="29"/>
                      <a:pt x="3" y="29"/>
                    </a:cubicBezTo>
                    <a:cubicBezTo>
                      <a:pt x="1" y="30"/>
                      <a:pt x="1" y="32"/>
                      <a:pt x="1" y="33"/>
                    </a:cubicBezTo>
                    <a:cubicBezTo>
                      <a:pt x="2" y="35"/>
                      <a:pt x="4" y="36"/>
                      <a:pt x="5" y="36"/>
                    </a:cubicBezTo>
                    <a:cubicBezTo>
                      <a:pt x="6" y="36"/>
                      <a:pt x="8" y="36"/>
                      <a:pt x="8" y="36"/>
                    </a:cubicBezTo>
                    <a:cubicBezTo>
                      <a:pt x="8" y="37"/>
                      <a:pt x="9" y="40"/>
                      <a:pt x="8" y="41"/>
                    </a:cubicBezTo>
                    <a:cubicBezTo>
                      <a:pt x="7" y="42"/>
                      <a:pt x="7" y="43"/>
                      <a:pt x="9" y="45"/>
                    </a:cubicBezTo>
                    <a:cubicBezTo>
                      <a:pt x="10" y="46"/>
                      <a:pt x="12" y="46"/>
                      <a:pt x="13" y="45"/>
                    </a:cubicBezTo>
                    <a:cubicBezTo>
                      <a:pt x="14" y="44"/>
                      <a:pt x="16" y="44"/>
                      <a:pt x="17" y="45"/>
                    </a:cubicBezTo>
                    <a:cubicBezTo>
                      <a:pt x="18" y="45"/>
                      <a:pt x="18" y="46"/>
                      <a:pt x="18" y="48"/>
                    </a:cubicBezTo>
                    <a:cubicBezTo>
                      <a:pt x="18" y="49"/>
                      <a:pt x="19" y="50"/>
                      <a:pt x="21" y="51"/>
                    </a:cubicBezTo>
                    <a:cubicBezTo>
                      <a:pt x="22" y="51"/>
                      <a:pt x="24" y="50"/>
                      <a:pt x="25" y="49"/>
                    </a:cubicBezTo>
                    <a:cubicBezTo>
                      <a:pt x="25" y="48"/>
                      <a:pt x="27" y="47"/>
                      <a:pt x="28" y="47"/>
                    </a:cubicBezTo>
                    <a:cubicBezTo>
                      <a:pt x="29" y="47"/>
                      <a:pt x="30" y="48"/>
                      <a:pt x="30" y="49"/>
                    </a:cubicBezTo>
                    <a:cubicBezTo>
                      <a:pt x="30" y="50"/>
                      <a:pt x="32" y="51"/>
                      <a:pt x="34" y="50"/>
                    </a:cubicBezTo>
                    <a:cubicBezTo>
                      <a:pt x="36" y="50"/>
                      <a:pt x="37" y="48"/>
                      <a:pt x="37" y="47"/>
                    </a:cubicBezTo>
                    <a:cubicBezTo>
                      <a:pt x="36" y="45"/>
                      <a:pt x="38" y="43"/>
                      <a:pt x="38" y="43"/>
                    </a:cubicBezTo>
                    <a:cubicBezTo>
                      <a:pt x="39" y="42"/>
                      <a:pt x="40" y="43"/>
                      <a:pt x="41" y="44"/>
                    </a:cubicBezTo>
                    <a:cubicBezTo>
                      <a:pt x="42" y="45"/>
                      <a:pt x="44" y="44"/>
                      <a:pt x="45" y="43"/>
                    </a:cubicBezTo>
                    <a:cubicBezTo>
                      <a:pt x="47" y="42"/>
                      <a:pt x="47" y="40"/>
                      <a:pt x="46" y="39"/>
                    </a:cubicBezTo>
                    <a:cubicBezTo>
                      <a:pt x="45" y="38"/>
                      <a:pt x="45" y="35"/>
                      <a:pt x="45" y="35"/>
                    </a:cubicBezTo>
                    <a:cubicBezTo>
                      <a:pt x="46" y="34"/>
                      <a:pt x="47" y="34"/>
                      <a:pt x="48" y="34"/>
                    </a:cubicBezTo>
                    <a:cubicBezTo>
                      <a:pt x="50" y="34"/>
                      <a:pt x="51" y="33"/>
                      <a:pt x="51" y="31"/>
                    </a:cubicBezTo>
                    <a:cubicBezTo>
                      <a:pt x="52" y="29"/>
                      <a:pt x="51" y="27"/>
                      <a:pt x="50" y="27"/>
                    </a:cubicBezTo>
                    <a:cubicBezTo>
                      <a:pt x="48" y="27"/>
                      <a:pt x="47" y="25"/>
                      <a:pt x="47" y="24"/>
                    </a:cubicBezTo>
                    <a:cubicBezTo>
                      <a:pt x="47" y="23"/>
                      <a:pt x="48" y="22"/>
                      <a:pt x="49" y="22"/>
                    </a:cubicBezTo>
                    <a:cubicBezTo>
                      <a:pt x="51" y="21"/>
                      <a:pt x="51" y="19"/>
                      <a:pt x="51" y="18"/>
                    </a:cubicBezTo>
                    <a:cubicBezTo>
                      <a:pt x="50" y="16"/>
                      <a:pt x="49" y="15"/>
                      <a:pt x="47" y="15"/>
                    </a:cubicBezTo>
                    <a:cubicBezTo>
                      <a:pt x="46" y="16"/>
                      <a:pt x="44" y="14"/>
                      <a:pt x="44" y="13"/>
                    </a:cubicBezTo>
                    <a:cubicBezTo>
                      <a:pt x="43" y="13"/>
                      <a:pt x="43" y="11"/>
                      <a:pt x="44" y="10"/>
                    </a:cubicBezTo>
                    <a:cubicBezTo>
                      <a:pt x="45" y="9"/>
                      <a:pt x="45" y="8"/>
                      <a:pt x="43" y="6"/>
                    </a:cubicBezTo>
                    <a:cubicBezTo>
                      <a:pt x="42" y="5"/>
                      <a:pt x="40" y="5"/>
                      <a:pt x="39" y="6"/>
                    </a:cubicBezTo>
                    <a:cubicBezTo>
                      <a:pt x="38" y="7"/>
                      <a:pt x="36" y="7"/>
                      <a:pt x="35" y="6"/>
                    </a:cubicBezTo>
                    <a:cubicBezTo>
                      <a:pt x="34" y="6"/>
                      <a:pt x="34" y="5"/>
                      <a:pt x="34" y="3"/>
                    </a:cubicBezTo>
                    <a:cubicBezTo>
                      <a:pt x="35" y="2"/>
                      <a:pt x="33" y="1"/>
                      <a:pt x="32" y="0"/>
                    </a:cubicBezTo>
                    <a:cubicBezTo>
                      <a:pt x="30" y="0"/>
                      <a:pt x="28" y="1"/>
                      <a:pt x="28" y="2"/>
                    </a:cubicBezTo>
                    <a:cubicBezTo>
                      <a:pt x="27" y="3"/>
                      <a:pt x="25" y="4"/>
                      <a:pt x="24" y="4"/>
                    </a:cubicBezTo>
                    <a:cubicBezTo>
                      <a:pt x="24" y="4"/>
                      <a:pt x="23" y="3"/>
                      <a:pt x="22" y="2"/>
                    </a:cubicBezTo>
                    <a:cubicBezTo>
                      <a:pt x="22" y="1"/>
                      <a:pt x="20" y="0"/>
                      <a:pt x="18" y="1"/>
                    </a:cubicBezTo>
                    <a:cubicBezTo>
                      <a:pt x="16" y="1"/>
                      <a:pt x="15" y="3"/>
                      <a:pt x="16" y="4"/>
                    </a:cubicBezTo>
                    <a:cubicBezTo>
                      <a:pt x="16" y="6"/>
                      <a:pt x="15" y="8"/>
                      <a:pt x="14" y="8"/>
                    </a:cubicBezTo>
                    <a:cubicBezTo>
                      <a:pt x="13" y="9"/>
                      <a:pt x="12" y="8"/>
                      <a:pt x="11" y="7"/>
                    </a:cubicBezTo>
                    <a:cubicBezTo>
                      <a:pt x="10" y="6"/>
                      <a:pt x="8" y="7"/>
                      <a:pt x="7" y="8"/>
                    </a:cubicBezTo>
                    <a:cubicBezTo>
                      <a:pt x="6" y="10"/>
                      <a:pt x="5" y="11"/>
                      <a:pt x="6" y="12"/>
                    </a:cubicBezTo>
                    <a:close/>
                    <a:moveTo>
                      <a:pt x="22" y="11"/>
                    </a:moveTo>
                    <a:cubicBezTo>
                      <a:pt x="29" y="9"/>
                      <a:pt x="38" y="13"/>
                      <a:pt x="40" y="21"/>
                    </a:cubicBezTo>
                    <a:cubicBezTo>
                      <a:pt x="43" y="29"/>
                      <a:pt x="38" y="37"/>
                      <a:pt x="31" y="40"/>
                    </a:cubicBezTo>
                    <a:cubicBezTo>
                      <a:pt x="23" y="42"/>
                      <a:pt x="14" y="38"/>
                      <a:pt x="12" y="30"/>
                    </a:cubicBezTo>
                    <a:cubicBezTo>
                      <a:pt x="9" y="22"/>
                      <a:pt x="14" y="14"/>
                      <a:pt x="2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8" name="Freeform 14"/>
              <p:cNvSpPr>
                <a:spLocks noEditPoints="1"/>
              </p:cNvSpPr>
              <p:nvPr/>
            </p:nvSpPr>
            <p:spPr bwMode="auto">
              <a:xfrm>
                <a:off x="4842" y="2116"/>
                <a:ext cx="163" cy="168"/>
              </a:xfrm>
              <a:custGeom>
                <a:avLst/>
                <a:gdLst>
                  <a:gd name="T0" fmla="*/ 4 w 39"/>
                  <a:gd name="T1" fmla="*/ 10 h 40"/>
                  <a:gd name="T2" fmla="*/ 5 w 39"/>
                  <a:gd name="T3" fmla="*/ 13 h 40"/>
                  <a:gd name="T4" fmla="*/ 2 w 39"/>
                  <a:gd name="T5" fmla="*/ 13 h 40"/>
                  <a:gd name="T6" fmla="*/ 0 w 39"/>
                  <a:gd name="T7" fmla="*/ 16 h 40"/>
                  <a:gd name="T8" fmla="*/ 1 w 39"/>
                  <a:gd name="T9" fmla="*/ 19 h 40"/>
                  <a:gd name="T10" fmla="*/ 3 w 39"/>
                  <a:gd name="T11" fmla="*/ 21 h 40"/>
                  <a:gd name="T12" fmla="*/ 2 w 39"/>
                  <a:gd name="T13" fmla="*/ 23 h 40"/>
                  <a:gd name="T14" fmla="*/ 1 w 39"/>
                  <a:gd name="T15" fmla="*/ 26 h 40"/>
                  <a:gd name="T16" fmla="*/ 3 w 39"/>
                  <a:gd name="T17" fmla="*/ 28 h 40"/>
                  <a:gd name="T18" fmla="*/ 5 w 39"/>
                  <a:gd name="T19" fmla="*/ 28 h 40"/>
                  <a:gd name="T20" fmla="*/ 5 w 39"/>
                  <a:gd name="T21" fmla="*/ 31 h 40"/>
                  <a:gd name="T22" fmla="*/ 6 w 39"/>
                  <a:gd name="T23" fmla="*/ 35 h 40"/>
                  <a:gd name="T24" fmla="*/ 9 w 39"/>
                  <a:gd name="T25" fmla="*/ 35 h 40"/>
                  <a:gd name="T26" fmla="*/ 13 w 39"/>
                  <a:gd name="T27" fmla="*/ 34 h 40"/>
                  <a:gd name="T28" fmla="*/ 13 w 39"/>
                  <a:gd name="T29" fmla="*/ 37 h 40"/>
                  <a:gd name="T30" fmla="*/ 15 w 39"/>
                  <a:gd name="T31" fmla="*/ 39 h 40"/>
                  <a:gd name="T32" fmla="*/ 18 w 39"/>
                  <a:gd name="T33" fmla="*/ 38 h 40"/>
                  <a:gd name="T34" fmla="*/ 21 w 39"/>
                  <a:gd name="T35" fmla="*/ 36 h 40"/>
                  <a:gd name="T36" fmla="*/ 22 w 39"/>
                  <a:gd name="T37" fmla="*/ 38 h 40"/>
                  <a:gd name="T38" fmla="*/ 26 w 39"/>
                  <a:gd name="T39" fmla="*/ 39 h 40"/>
                  <a:gd name="T40" fmla="*/ 27 w 39"/>
                  <a:gd name="T41" fmla="*/ 36 h 40"/>
                  <a:gd name="T42" fmla="*/ 29 w 39"/>
                  <a:gd name="T43" fmla="*/ 33 h 40"/>
                  <a:gd name="T44" fmla="*/ 31 w 39"/>
                  <a:gd name="T45" fmla="*/ 34 h 40"/>
                  <a:gd name="T46" fmla="*/ 34 w 39"/>
                  <a:gd name="T47" fmla="*/ 33 h 40"/>
                  <a:gd name="T48" fmla="*/ 35 w 39"/>
                  <a:gd name="T49" fmla="*/ 30 h 40"/>
                  <a:gd name="T50" fmla="*/ 34 w 39"/>
                  <a:gd name="T51" fmla="*/ 27 h 40"/>
                  <a:gd name="T52" fmla="*/ 36 w 39"/>
                  <a:gd name="T53" fmla="*/ 26 h 40"/>
                  <a:gd name="T54" fmla="*/ 39 w 39"/>
                  <a:gd name="T55" fmla="*/ 24 h 40"/>
                  <a:gd name="T56" fmla="*/ 38 w 39"/>
                  <a:gd name="T57" fmla="*/ 21 h 40"/>
                  <a:gd name="T58" fmla="*/ 36 w 39"/>
                  <a:gd name="T59" fmla="*/ 18 h 40"/>
                  <a:gd name="T60" fmla="*/ 37 w 39"/>
                  <a:gd name="T61" fmla="*/ 17 h 40"/>
                  <a:gd name="T62" fmla="*/ 38 w 39"/>
                  <a:gd name="T63" fmla="*/ 14 h 40"/>
                  <a:gd name="T64" fmla="*/ 36 w 39"/>
                  <a:gd name="T65" fmla="*/ 12 h 40"/>
                  <a:gd name="T66" fmla="*/ 33 w 39"/>
                  <a:gd name="T67" fmla="*/ 10 h 40"/>
                  <a:gd name="T68" fmla="*/ 33 w 39"/>
                  <a:gd name="T69" fmla="*/ 8 h 40"/>
                  <a:gd name="T70" fmla="*/ 33 w 39"/>
                  <a:gd name="T71" fmla="*/ 5 h 40"/>
                  <a:gd name="T72" fmla="*/ 30 w 39"/>
                  <a:gd name="T73" fmla="*/ 5 h 40"/>
                  <a:gd name="T74" fmla="*/ 26 w 39"/>
                  <a:gd name="T75" fmla="*/ 5 h 40"/>
                  <a:gd name="T76" fmla="*/ 26 w 39"/>
                  <a:gd name="T77" fmla="*/ 3 h 40"/>
                  <a:gd name="T78" fmla="*/ 24 w 39"/>
                  <a:gd name="T79" fmla="*/ 0 h 40"/>
                  <a:gd name="T80" fmla="*/ 21 w 39"/>
                  <a:gd name="T81" fmla="*/ 2 h 40"/>
                  <a:gd name="T82" fmla="*/ 18 w 39"/>
                  <a:gd name="T83" fmla="*/ 4 h 40"/>
                  <a:gd name="T84" fmla="*/ 16 w 39"/>
                  <a:gd name="T85" fmla="*/ 2 h 40"/>
                  <a:gd name="T86" fmla="*/ 13 w 39"/>
                  <a:gd name="T87" fmla="*/ 1 h 40"/>
                  <a:gd name="T88" fmla="*/ 11 w 39"/>
                  <a:gd name="T89" fmla="*/ 3 h 40"/>
                  <a:gd name="T90" fmla="*/ 10 w 39"/>
                  <a:gd name="T91" fmla="*/ 6 h 40"/>
                  <a:gd name="T92" fmla="*/ 8 w 39"/>
                  <a:gd name="T93" fmla="*/ 6 h 40"/>
                  <a:gd name="T94" fmla="*/ 5 w 39"/>
                  <a:gd name="T95" fmla="*/ 6 h 40"/>
                  <a:gd name="T96" fmla="*/ 4 w 39"/>
                  <a:gd name="T97" fmla="*/ 10 h 40"/>
                  <a:gd name="T98" fmla="*/ 16 w 39"/>
                  <a:gd name="T99" fmla="*/ 9 h 40"/>
                  <a:gd name="T100" fmla="*/ 30 w 39"/>
                  <a:gd name="T101" fmla="*/ 16 h 40"/>
                  <a:gd name="T102" fmla="*/ 23 w 39"/>
                  <a:gd name="T103" fmla="*/ 31 h 40"/>
                  <a:gd name="T104" fmla="*/ 9 w 39"/>
                  <a:gd name="T105" fmla="*/ 23 h 40"/>
                  <a:gd name="T106" fmla="*/ 16 w 39"/>
                  <a:gd name="T107" fmla="*/ 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40">
                    <a:moveTo>
                      <a:pt x="4" y="10"/>
                    </a:moveTo>
                    <a:cubicBezTo>
                      <a:pt x="5" y="10"/>
                      <a:pt x="5" y="12"/>
                      <a:pt x="5" y="13"/>
                    </a:cubicBezTo>
                    <a:cubicBezTo>
                      <a:pt x="4" y="13"/>
                      <a:pt x="3" y="14"/>
                      <a:pt x="2" y="13"/>
                    </a:cubicBezTo>
                    <a:cubicBezTo>
                      <a:pt x="1" y="13"/>
                      <a:pt x="0" y="14"/>
                      <a:pt x="0" y="16"/>
                    </a:cubicBezTo>
                    <a:cubicBezTo>
                      <a:pt x="0" y="17"/>
                      <a:pt x="0" y="18"/>
                      <a:pt x="1" y="19"/>
                    </a:cubicBezTo>
                    <a:cubicBezTo>
                      <a:pt x="2" y="19"/>
                      <a:pt x="3" y="20"/>
                      <a:pt x="3" y="21"/>
                    </a:cubicBezTo>
                    <a:cubicBezTo>
                      <a:pt x="3" y="22"/>
                      <a:pt x="3" y="22"/>
                      <a:pt x="2" y="23"/>
                    </a:cubicBezTo>
                    <a:cubicBezTo>
                      <a:pt x="1" y="23"/>
                      <a:pt x="0" y="24"/>
                      <a:pt x="1" y="26"/>
                    </a:cubicBezTo>
                    <a:cubicBezTo>
                      <a:pt x="1" y="27"/>
                      <a:pt x="2" y="28"/>
                      <a:pt x="3" y="28"/>
                    </a:cubicBezTo>
                    <a:cubicBezTo>
                      <a:pt x="4" y="27"/>
                      <a:pt x="5" y="28"/>
                      <a:pt x="5" y="28"/>
                    </a:cubicBezTo>
                    <a:cubicBezTo>
                      <a:pt x="6" y="29"/>
                      <a:pt x="6" y="31"/>
                      <a:pt x="5" y="31"/>
                    </a:cubicBezTo>
                    <a:cubicBezTo>
                      <a:pt x="5" y="32"/>
                      <a:pt x="5" y="34"/>
                      <a:pt x="6" y="35"/>
                    </a:cubicBezTo>
                    <a:cubicBezTo>
                      <a:pt x="7" y="35"/>
                      <a:pt x="9" y="36"/>
                      <a:pt x="9" y="35"/>
                    </a:cubicBezTo>
                    <a:cubicBezTo>
                      <a:pt x="10" y="34"/>
                      <a:pt x="12" y="34"/>
                      <a:pt x="13" y="34"/>
                    </a:cubicBezTo>
                    <a:cubicBezTo>
                      <a:pt x="13" y="35"/>
                      <a:pt x="13" y="36"/>
                      <a:pt x="13" y="37"/>
                    </a:cubicBezTo>
                    <a:cubicBezTo>
                      <a:pt x="13" y="38"/>
                      <a:pt x="14" y="39"/>
                      <a:pt x="15" y="39"/>
                    </a:cubicBezTo>
                    <a:cubicBezTo>
                      <a:pt x="17" y="40"/>
                      <a:pt x="18" y="39"/>
                      <a:pt x="18" y="38"/>
                    </a:cubicBezTo>
                    <a:cubicBezTo>
                      <a:pt x="18" y="37"/>
                      <a:pt x="20" y="36"/>
                      <a:pt x="21" y="36"/>
                    </a:cubicBezTo>
                    <a:cubicBezTo>
                      <a:pt x="21" y="36"/>
                      <a:pt x="22" y="37"/>
                      <a:pt x="22" y="38"/>
                    </a:cubicBezTo>
                    <a:cubicBezTo>
                      <a:pt x="23" y="39"/>
                      <a:pt x="24" y="39"/>
                      <a:pt x="26" y="39"/>
                    </a:cubicBezTo>
                    <a:cubicBezTo>
                      <a:pt x="27" y="38"/>
                      <a:pt x="28" y="37"/>
                      <a:pt x="27" y="36"/>
                    </a:cubicBezTo>
                    <a:cubicBezTo>
                      <a:pt x="27" y="35"/>
                      <a:pt x="28" y="33"/>
                      <a:pt x="29" y="33"/>
                    </a:cubicBezTo>
                    <a:cubicBezTo>
                      <a:pt x="29" y="33"/>
                      <a:pt x="30" y="33"/>
                      <a:pt x="31" y="34"/>
                    </a:cubicBezTo>
                    <a:cubicBezTo>
                      <a:pt x="32" y="34"/>
                      <a:pt x="33" y="34"/>
                      <a:pt x="34" y="33"/>
                    </a:cubicBezTo>
                    <a:cubicBezTo>
                      <a:pt x="35" y="32"/>
                      <a:pt x="35" y="31"/>
                      <a:pt x="35" y="30"/>
                    </a:cubicBezTo>
                    <a:cubicBezTo>
                      <a:pt x="34" y="29"/>
                      <a:pt x="34" y="27"/>
                      <a:pt x="34" y="27"/>
                    </a:cubicBezTo>
                    <a:cubicBezTo>
                      <a:pt x="34" y="26"/>
                      <a:pt x="35" y="26"/>
                      <a:pt x="36" y="26"/>
                    </a:cubicBezTo>
                    <a:cubicBezTo>
                      <a:pt x="38" y="26"/>
                      <a:pt x="39" y="25"/>
                      <a:pt x="39" y="24"/>
                    </a:cubicBezTo>
                    <a:cubicBezTo>
                      <a:pt x="39" y="23"/>
                      <a:pt x="39" y="21"/>
                      <a:pt x="38" y="21"/>
                    </a:cubicBezTo>
                    <a:cubicBezTo>
                      <a:pt x="37" y="21"/>
                      <a:pt x="36" y="19"/>
                      <a:pt x="36" y="18"/>
                    </a:cubicBezTo>
                    <a:cubicBezTo>
                      <a:pt x="36" y="18"/>
                      <a:pt x="36" y="17"/>
                      <a:pt x="37" y="17"/>
                    </a:cubicBezTo>
                    <a:cubicBezTo>
                      <a:pt x="38" y="16"/>
                      <a:pt x="39" y="15"/>
                      <a:pt x="38" y="14"/>
                    </a:cubicBezTo>
                    <a:cubicBezTo>
                      <a:pt x="38" y="12"/>
                      <a:pt x="37" y="11"/>
                      <a:pt x="36" y="12"/>
                    </a:cubicBezTo>
                    <a:cubicBezTo>
                      <a:pt x="35" y="12"/>
                      <a:pt x="33" y="11"/>
                      <a:pt x="33" y="10"/>
                    </a:cubicBezTo>
                    <a:cubicBezTo>
                      <a:pt x="32" y="10"/>
                      <a:pt x="33" y="9"/>
                      <a:pt x="33" y="8"/>
                    </a:cubicBezTo>
                    <a:cubicBezTo>
                      <a:pt x="34" y="7"/>
                      <a:pt x="34" y="6"/>
                      <a:pt x="33" y="5"/>
                    </a:cubicBezTo>
                    <a:cubicBezTo>
                      <a:pt x="32" y="4"/>
                      <a:pt x="30" y="4"/>
                      <a:pt x="30" y="5"/>
                    </a:cubicBezTo>
                    <a:cubicBezTo>
                      <a:pt x="29" y="5"/>
                      <a:pt x="27" y="5"/>
                      <a:pt x="26" y="5"/>
                    </a:cubicBezTo>
                    <a:cubicBezTo>
                      <a:pt x="26" y="5"/>
                      <a:pt x="26" y="4"/>
                      <a:pt x="26" y="3"/>
                    </a:cubicBezTo>
                    <a:cubicBezTo>
                      <a:pt x="26" y="2"/>
                      <a:pt x="25" y="1"/>
                      <a:pt x="24" y="0"/>
                    </a:cubicBezTo>
                    <a:cubicBezTo>
                      <a:pt x="22" y="0"/>
                      <a:pt x="21" y="1"/>
                      <a:pt x="21" y="2"/>
                    </a:cubicBezTo>
                    <a:cubicBezTo>
                      <a:pt x="20" y="3"/>
                      <a:pt x="19" y="3"/>
                      <a:pt x="18" y="4"/>
                    </a:cubicBezTo>
                    <a:cubicBezTo>
                      <a:pt x="18" y="4"/>
                      <a:pt x="17" y="3"/>
                      <a:pt x="16" y="2"/>
                    </a:cubicBezTo>
                    <a:cubicBezTo>
                      <a:pt x="16" y="1"/>
                      <a:pt x="15" y="0"/>
                      <a:pt x="13" y="1"/>
                    </a:cubicBezTo>
                    <a:cubicBezTo>
                      <a:pt x="12" y="1"/>
                      <a:pt x="11" y="2"/>
                      <a:pt x="11" y="3"/>
                    </a:cubicBezTo>
                    <a:cubicBezTo>
                      <a:pt x="12" y="4"/>
                      <a:pt x="11" y="6"/>
                      <a:pt x="10" y="6"/>
                    </a:cubicBezTo>
                    <a:cubicBezTo>
                      <a:pt x="10" y="7"/>
                      <a:pt x="9" y="6"/>
                      <a:pt x="8" y="6"/>
                    </a:cubicBezTo>
                    <a:cubicBezTo>
                      <a:pt x="7" y="5"/>
                      <a:pt x="6" y="5"/>
                      <a:pt x="5" y="6"/>
                    </a:cubicBezTo>
                    <a:cubicBezTo>
                      <a:pt x="4" y="7"/>
                      <a:pt x="4" y="9"/>
                      <a:pt x="4" y="10"/>
                    </a:cubicBezTo>
                    <a:close/>
                    <a:moveTo>
                      <a:pt x="16" y="9"/>
                    </a:moveTo>
                    <a:cubicBezTo>
                      <a:pt x="22" y="7"/>
                      <a:pt x="28" y="10"/>
                      <a:pt x="30" y="16"/>
                    </a:cubicBezTo>
                    <a:cubicBezTo>
                      <a:pt x="32" y="22"/>
                      <a:pt x="29" y="29"/>
                      <a:pt x="23" y="31"/>
                    </a:cubicBezTo>
                    <a:cubicBezTo>
                      <a:pt x="17" y="33"/>
                      <a:pt x="11" y="29"/>
                      <a:pt x="9" y="23"/>
                    </a:cubicBezTo>
                    <a:cubicBezTo>
                      <a:pt x="7" y="17"/>
                      <a:pt x="10" y="11"/>
                      <a:pt x="1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99" name="组合 98"/>
          <p:cNvGrpSpPr/>
          <p:nvPr/>
        </p:nvGrpSpPr>
        <p:grpSpPr>
          <a:xfrm>
            <a:off x="8994808" y="5178290"/>
            <a:ext cx="603329" cy="699608"/>
            <a:chOff x="8993637" y="5179489"/>
            <a:chExt cx="603250" cy="699770"/>
          </a:xfrm>
        </p:grpSpPr>
        <p:sp>
          <p:nvSpPr>
            <p:cNvPr id="100" name="六边形 99"/>
            <p:cNvSpPr/>
            <p:nvPr/>
          </p:nvSpPr>
          <p:spPr>
            <a:xfrm rot="16200000">
              <a:off x="8945377" y="5227749"/>
              <a:ext cx="699770" cy="603250"/>
            </a:xfrm>
            <a:prstGeom prst="hexagon">
              <a:avLst/>
            </a:prstGeom>
            <a:solidFill>
              <a:srgbClr val="663A77"/>
            </a:solidFill>
            <a:ln w="25400" cap="flat" cmpd="sng" algn="ctr">
              <a:noFill/>
              <a:prstDash val="solid"/>
            </a:ln>
            <a:effectLst>
              <a:innerShdw blurRad="101600" dist="50800" dir="18900000">
                <a:prstClr val="black">
                  <a:alpha val="59000"/>
                </a:prstClr>
              </a:inn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01" name="Freeform 18"/>
            <p:cNvSpPr>
              <a:spLocks noEditPoints="1"/>
            </p:cNvSpPr>
            <p:nvPr/>
          </p:nvSpPr>
          <p:spPr bwMode="auto">
            <a:xfrm>
              <a:off x="9093000" y="5376773"/>
              <a:ext cx="404523" cy="301905"/>
            </a:xfrm>
            <a:custGeom>
              <a:avLst/>
              <a:gdLst>
                <a:gd name="T0" fmla="*/ 82 w 112"/>
                <a:gd name="T1" fmla="*/ 53 h 83"/>
                <a:gd name="T2" fmla="*/ 99 w 112"/>
                <a:gd name="T3" fmla="*/ 36 h 83"/>
                <a:gd name="T4" fmla="*/ 104 w 112"/>
                <a:gd name="T5" fmla="*/ 37 h 83"/>
                <a:gd name="T6" fmla="*/ 104 w 112"/>
                <a:gd name="T7" fmla="*/ 24 h 83"/>
                <a:gd name="T8" fmla="*/ 92 w 112"/>
                <a:gd name="T9" fmla="*/ 12 h 83"/>
                <a:gd name="T10" fmla="*/ 49 w 112"/>
                <a:gd name="T11" fmla="*/ 12 h 83"/>
                <a:gd name="T12" fmla="*/ 39 w 112"/>
                <a:gd name="T13" fmla="*/ 0 h 83"/>
                <a:gd name="T14" fmla="*/ 14 w 112"/>
                <a:gd name="T15" fmla="*/ 0 h 83"/>
                <a:gd name="T16" fmla="*/ 2 w 112"/>
                <a:gd name="T17" fmla="*/ 6 h 83"/>
                <a:gd name="T18" fmla="*/ 0 w 112"/>
                <a:gd name="T19" fmla="*/ 13 h 83"/>
                <a:gd name="T20" fmla="*/ 0 w 112"/>
                <a:gd name="T21" fmla="*/ 13 h 83"/>
                <a:gd name="T22" fmla="*/ 0 w 112"/>
                <a:gd name="T23" fmla="*/ 14 h 83"/>
                <a:gd name="T24" fmla="*/ 0 w 112"/>
                <a:gd name="T25" fmla="*/ 16 h 83"/>
                <a:gd name="T26" fmla="*/ 0 w 112"/>
                <a:gd name="T27" fmla="*/ 34 h 83"/>
                <a:gd name="T28" fmla="*/ 0 w 112"/>
                <a:gd name="T29" fmla="*/ 71 h 83"/>
                <a:gd name="T30" fmla="*/ 12 w 112"/>
                <a:gd name="T31" fmla="*/ 83 h 83"/>
                <a:gd name="T32" fmla="*/ 92 w 112"/>
                <a:gd name="T33" fmla="*/ 83 h 83"/>
                <a:gd name="T34" fmla="*/ 104 w 112"/>
                <a:gd name="T35" fmla="*/ 71 h 83"/>
                <a:gd name="T36" fmla="*/ 104 w 112"/>
                <a:gd name="T37" fmla="*/ 69 h 83"/>
                <a:gd name="T38" fmla="*/ 99 w 112"/>
                <a:gd name="T39" fmla="*/ 69 h 83"/>
                <a:gd name="T40" fmla="*/ 82 w 112"/>
                <a:gd name="T41" fmla="*/ 53 h 83"/>
                <a:gd name="T42" fmla="*/ 104 w 112"/>
                <a:gd name="T43" fmla="*/ 40 h 83"/>
                <a:gd name="T44" fmla="*/ 99 w 112"/>
                <a:gd name="T45" fmla="*/ 39 h 83"/>
                <a:gd name="T46" fmla="*/ 85 w 112"/>
                <a:gd name="T47" fmla="*/ 53 h 83"/>
                <a:gd name="T48" fmla="*/ 99 w 112"/>
                <a:gd name="T49" fmla="*/ 66 h 83"/>
                <a:gd name="T50" fmla="*/ 104 w 112"/>
                <a:gd name="T51" fmla="*/ 65 h 83"/>
                <a:gd name="T52" fmla="*/ 112 w 112"/>
                <a:gd name="T53" fmla="*/ 53 h 83"/>
                <a:gd name="T54" fmla="*/ 104 w 112"/>
                <a:gd name="T55" fmla="*/ 40 h 83"/>
                <a:gd name="T56" fmla="*/ 104 w 112"/>
                <a:gd name="T57" fmla="*/ 56 h 83"/>
                <a:gd name="T58" fmla="*/ 99 w 112"/>
                <a:gd name="T59" fmla="*/ 63 h 83"/>
                <a:gd name="T60" fmla="*/ 98 w 112"/>
                <a:gd name="T61" fmla="*/ 64 h 83"/>
                <a:gd name="T62" fmla="*/ 98 w 112"/>
                <a:gd name="T63" fmla="*/ 64 h 83"/>
                <a:gd name="T64" fmla="*/ 97 w 112"/>
                <a:gd name="T65" fmla="*/ 63 h 83"/>
                <a:gd name="T66" fmla="*/ 89 w 112"/>
                <a:gd name="T67" fmla="*/ 53 h 83"/>
                <a:gd name="T68" fmla="*/ 89 w 112"/>
                <a:gd name="T69" fmla="*/ 53 h 83"/>
                <a:gd name="T70" fmla="*/ 93 w 112"/>
                <a:gd name="T71" fmla="*/ 53 h 83"/>
                <a:gd name="T72" fmla="*/ 98 w 112"/>
                <a:gd name="T73" fmla="*/ 59 h 83"/>
                <a:gd name="T74" fmla="*/ 104 w 112"/>
                <a:gd name="T75" fmla="*/ 50 h 83"/>
                <a:gd name="T76" fmla="*/ 107 w 112"/>
                <a:gd name="T77" fmla="*/ 45 h 83"/>
                <a:gd name="T78" fmla="*/ 109 w 112"/>
                <a:gd name="T79" fmla="*/ 45 h 83"/>
                <a:gd name="T80" fmla="*/ 110 w 112"/>
                <a:gd name="T81" fmla="*/ 47 h 83"/>
                <a:gd name="T82" fmla="*/ 104 w 112"/>
                <a:gd name="T83" fmla="*/ 5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2" h="83">
                  <a:moveTo>
                    <a:pt x="82" y="53"/>
                  </a:moveTo>
                  <a:cubicBezTo>
                    <a:pt x="82" y="44"/>
                    <a:pt x="90" y="36"/>
                    <a:pt x="99" y="36"/>
                  </a:cubicBezTo>
                  <a:cubicBezTo>
                    <a:pt x="100" y="36"/>
                    <a:pt x="102" y="37"/>
                    <a:pt x="104" y="37"/>
                  </a:cubicBezTo>
                  <a:cubicBezTo>
                    <a:pt x="104" y="24"/>
                    <a:pt x="104" y="24"/>
                    <a:pt x="104" y="24"/>
                  </a:cubicBezTo>
                  <a:cubicBezTo>
                    <a:pt x="104" y="17"/>
                    <a:pt x="99" y="12"/>
                    <a:pt x="92" y="12"/>
                  </a:cubicBezTo>
                  <a:cubicBezTo>
                    <a:pt x="49" y="12"/>
                    <a:pt x="49" y="12"/>
                    <a:pt x="49" y="12"/>
                  </a:cubicBezTo>
                  <a:cubicBezTo>
                    <a:pt x="48" y="5"/>
                    <a:pt x="43" y="0"/>
                    <a:pt x="39" y="0"/>
                  </a:cubicBezTo>
                  <a:cubicBezTo>
                    <a:pt x="14" y="0"/>
                    <a:pt x="14" y="0"/>
                    <a:pt x="14" y="0"/>
                  </a:cubicBezTo>
                  <a:cubicBezTo>
                    <a:pt x="8" y="0"/>
                    <a:pt x="4" y="2"/>
                    <a:pt x="2" y="6"/>
                  </a:cubicBezTo>
                  <a:cubicBezTo>
                    <a:pt x="1" y="8"/>
                    <a:pt x="0" y="10"/>
                    <a:pt x="0" y="13"/>
                  </a:cubicBezTo>
                  <a:cubicBezTo>
                    <a:pt x="0" y="13"/>
                    <a:pt x="0" y="13"/>
                    <a:pt x="0" y="13"/>
                  </a:cubicBezTo>
                  <a:cubicBezTo>
                    <a:pt x="0" y="14"/>
                    <a:pt x="0" y="14"/>
                    <a:pt x="0" y="14"/>
                  </a:cubicBezTo>
                  <a:cubicBezTo>
                    <a:pt x="0" y="16"/>
                    <a:pt x="0" y="16"/>
                    <a:pt x="0" y="16"/>
                  </a:cubicBezTo>
                  <a:cubicBezTo>
                    <a:pt x="0" y="34"/>
                    <a:pt x="0" y="34"/>
                    <a:pt x="0" y="34"/>
                  </a:cubicBezTo>
                  <a:cubicBezTo>
                    <a:pt x="0" y="71"/>
                    <a:pt x="0" y="71"/>
                    <a:pt x="0" y="71"/>
                  </a:cubicBezTo>
                  <a:cubicBezTo>
                    <a:pt x="0" y="78"/>
                    <a:pt x="5" y="83"/>
                    <a:pt x="12" y="83"/>
                  </a:cubicBezTo>
                  <a:cubicBezTo>
                    <a:pt x="92" y="83"/>
                    <a:pt x="92" y="83"/>
                    <a:pt x="92" y="83"/>
                  </a:cubicBezTo>
                  <a:cubicBezTo>
                    <a:pt x="99" y="83"/>
                    <a:pt x="104" y="78"/>
                    <a:pt x="104" y="71"/>
                  </a:cubicBezTo>
                  <a:cubicBezTo>
                    <a:pt x="104" y="69"/>
                    <a:pt x="104" y="69"/>
                    <a:pt x="104" y="69"/>
                  </a:cubicBezTo>
                  <a:cubicBezTo>
                    <a:pt x="102" y="69"/>
                    <a:pt x="100" y="69"/>
                    <a:pt x="99" y="69"/>
                  </a:cubicBezTo>
                  <a:cubicBezTo>
                    <a:pt x="90" y="69"/>
                    <a:pt x="82" y="62"/>
                    <a:pt x="82" y="53"/>
                  </a:cubicBezTo>
                  <a:close/>
                  <a:moveTo>
                    <a:pt x="104" y="40"/>
                  </a:moveTo>
                  <a:cubicBezTo>
                    <a:pt x="102" y="40"/>
                    <a:pt x="101" y="39"/>
                    <a:pt x="99" y="39"/>
                  </a:cubicBezTo>
                  <a:cubicBezTo>
                    <a:pt x="91" y="39"/>
                    <a:pt x="85" y="45"/>
                    <a:pt x="85" y="53"/>
                  </a:cubicBezTo>
                  <a:cubicBezTo>
                    <a:pt x="85" y="60"/>
                    <a:pt x="91" y="66"/>
                    <a:pt x="99" y="66"/>
                  </a:cubicBezTo>
                  <a:cubicBezTo>
                    <a:pt x="101" y="66"/>
                    <a:pt x="102" y="66"/>
                    <a:pt x="104" y="65"/>
                  </a:cubicBezTo>
                  <a:cubicBezTo>
                    <a:pt x="109" y="63"/>
                    <a:pt x="112" y="59"/>
                    <a:pt x="112" y="53"/>
                  </a:cubicBezTo>
                  <a:cubicBezTo>
                    <a:pt x="112" y="47"/>
                    <a:pt x="109" y="42"/>
                    <a:pt x="104" y="40"/>
                  </a:cubicBezTo>
                  <a:close/>
                  <a:moveTo>
                    <a:pt x="104" y="56"/>
                  </a:moveTo>
                  <a:cubicBezTo>
                    <a:pt x="99" y="63"/>
                    <a:pt x="99" y="63"/>
                    <a:pt x="99" y="63"/>
                  </a:cubicBezTo>
                  <a:cubicBezTo>
                    <a:pt x="99" y="63"/>
                    <a:pt x="99" y="64"/>
                    <a:pt x="98" y="64"/>
                  </a:cubicBezTo>
                  <a:cubicBezTo>
                    <a:pt x="98" y="64"/>
                    <a:pt x="98" y="64"/>
                    <a:pt x="98" y="64"/>
                  </a:cubicBezTo>
                  <a:cubicBezTo>
                    <a:pt x="97" y="64"/>
                    <a:pt x="97" y="63"/>
                    <a:pt x="97" y="63"/>
                  </a:cubicBezTo>
                  <a:cubicBezTo>
                    <a:pt x="89" y="53"/>
                    <a:pt x="89" y="53"/>
                    <a:pt x="89" y="53"/>
                  </a:cubicBezTo>
                  <a:cubicBezTo>
                    <a:pt x="89" y="53"/>
                    <a:pt x="89" y="53"/>
                    <a:pt x="89" y="53"/>
                  </a:cubicBezTo>
                  <a:cubicBezTo>
                    <a:pt x="93" y="53"/>
                    <a:pt x="93" y="53"/>
                    <a:pt x="93" y="53"/>
                  </a:cubicBezTo>
                  <a:cubicBezTo>
                    <a:pt x="98" y="59"/>
                    <a:pt x="98" y="59"/>
                    <a:pt x="98" y="59"/>
                  </a:cubicBezTo>
                  <a:cubicBezTo>
                    <a:pt x="104" y="50"/>
                    <a:pt x="104" y="50"/>
                    <a:pt x="104" y="50"/>
                  </a:cubicBezTo>
                  <a:cubicBezTo>
                    <a:pt x="107" y="45"/>
                    <a:pt x="107" y="45"/>
                    <a:pt x="107" y="45"/>
                  </a:cubicBezTo>
                  <a:cubicBezTo>
                    <a:pt x="107" y="44"/>
                    <a:pt x="108" y="44"/>
                    <a:pt x="109" y="45"/>
                  </a:cubicBezTo>
                  <a:cubicBezTo>
                    <a:pt x="110" y="45"/>
                    <a:pt x="110" y="46"/>
                    <a:pt x="110" y="47"/>
                  </a:cubicBezTo>
                  <a:lnTo>
                    <a:pt x="104" y="56"/>
                  </a:lnTo>
                  <a:close/>
                </a:path>
              </a:pathLst>
            </a:custGeom>
            <a:solidFill>
              <a:sysClr val="window" lastClr="FFFFFF"/>
            </a:solidFill>
            <a:ln>
              <a:noFill/>
            </a:ln>
            <a:effectLst>
              <a:outerShdw blurRad="381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102" name="组合 101"/>
          <p:cNvGrpSpPr/>
          <p:nvPr/>
        </p:nvGrpSpPr>
        <p:grpSpPr>
          <a:xfrm>
            <a:off x="3777552" y="5178290"/>
            <a:ext cx="603329" cy="699608"/>
            <a:chOff x="3777061" y="5179489"/>
            <a:chExt cx="603250" cy="699770"/>
          </a:xfrm>
        </p:grpSpPr>
        <p:sp>
          <p:nvSpPr>
            <p:cNvPr id="103" name="六边形 102"/>
            <p:cNvSpPr/>
            <p:nvPr/>
          </p:nvSpPr>
          <p:spPr>
            <a:xfrm rot="16200000">
              <a:off x="3728801" y="5227749"/>
              <a:ext cx="699770" cy="603250"/>
            </a:xfrm>
            <a:prstGeom prst="hexagon">
              <a:avLst/>
            </a:prstGeom>
            <a:solidFill>
              <a:srgbClr val="01ACBE"/>
            </a:solidFill>
            <a:ln w="25400" cap="flat" cmpd="sng" algn="ctr">
              <a:noFill/>
              <a:prstDash val="solid"/>
            </a:ln>
            <a:effectLst>
              <a:innerShdw blurRad="101600" dist="50800" dir="18900000">
                <a:prstClr val="black">
                  <a:alpha val="50000"/>
                </a:prstClr>
              </a:inn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grpSp>
          <p:nvGrpSpPr>
            <p:cNvPr id="104" name="组合 103"/>
            <p:cNvGrpSpPr/>
            <p:nvPr/>
          </p:nvGrpSpPr>
          <p:grpSpPr>
            <a:xfrm>
              <a:off x="3891272" y="5379398"/>
              <a:ext cx="374827" cy="339164"/>
              <a:chOff x="8578850" y="285750"/>
              <a:chExt cx="817563" cy="739775"/>
            </a:xfrm>
            <a:solidFill>
              <a:sysClr val="window" lastClr="FFFFFF"/>
            </a:solidFill>
            <a:effectLst>
              <a:outerShdw blurRad="38100" dist="38100" dir="2700000" algn="tl" rotWithShape="0">
                <a:prstClr val="black">
                  <a:alpha val="40000"/>
                </a:prstClr>
              </a:outerShdw>
            </a:effectLst>
          </p:grpSpPr>
          <p:sp>
            <p:nvSpPr>
              <p:cNvPr id="105" name="Freeform 35"/>
              <p:cNvSpPr/>
              <p:nvPr/>
            </p:nvSpPr>
            <p:spPr bwMode="auto">
              <a:xfrm>
                <a:off x="8578850" y="530225"/>
                <a:ext cx="615950" cy="495300"/>
              </a:xfrm>
              <a:custGeom>
                <a:avLst/>
                <a:gdLst>
                  <a:gd name="T0" fmla="*/ 164 w 164"/>
                  <a:gd name="T1" fmla="*/ 59 h 132"/>
                  <a:gd name="T2" fmla="*/ 131 w 164"/>
                  <a:gd name="T3" fmla="*/ 63 h 132"/>
                  <a:gd name="T4" fmla="*/ 108 w 164"/>
                  <a:gd name="T5" fmla="*/ 61 h 132"/>
                  <a:gd name="T6" fmla="*/ 76 w 164"/>
                  <a:gd name="T7" fmla="*/ 83 h 132"/>
                  <a:gd name="T8" fmla="*/ 77 w 164"/>
                  <a:gd name="T9" fmla="*/ 50 h 132"/>
                  <a:gd name="T10" fmla="*/ 41 w 164"/>
                  <a:gd name="T11" fmla="*/ 0 h 132"/>
                  <a:gd name="T12" fmla="*/ 0 w 164"/>
                  <a:gd name="T13" fmla="*/ 48 h 132"/>
                  <a:gd name="T14" fmla="*/ 83 w 164"/>
                  <a:gd name="T15" fmla="*/ 105 h 132"/>
                  <a:gd name="T16" fmla="*/ 108 w 164"/>
                  <a:gd name="T17" fmla="*/ 102 h 132"/>
                  <a:gd name="T18" fmla="*/ 138 w 164"/>
                  <a:gd name="T19" fmla="*/ 132 h 132"/>
                  <a:gd name="T20" fmla="*/ 130 w 164"/>
                  <a:gd name="T21" fmla="*/ 95 h 132"/>
                  <a:gd name="T22" fmla="*/ 164 w 164"/>
                  <a:gd name="T23" fmla="*/ 5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132">
                    <a:moveTo>
                      <a:pt x="164" y="59"/>
                    </a:moveTo>
                    <a:cubicBezTo>
                      <a:pt x="154" y="62"/>
                      <a:pt x="143" y="63"/>
                      <a:pt x="131" y="63"/>
                    </a:cubicBezTo>
                    <a:cubicBezTo>
                      <a:pt x="123" y="63"/>
                      <a:pt x="115" y="62"/>
                      <a:pt x="108" y="61"/>
                    </a:cubicBezTo>
                    <a:cubicBezTo>
                      <a:pt x="104" y="64"/>
                      <a:pt x="76" y="83"/>
                      <a:pt x="76" y="83"/>
                    </a:cubicBezTo>
                    <a:cubicBezTo>
                      <a:pt x="76" y="83"/>
                      <a:pt x="76" y="56"/>
                      <a:pt x="77" y="50"/>
                    </a:cubicBezTo>
                    <a:cubicBezTo>
                      <a:pt x="55" y="38"/>
                      <a:pt x="41" y="20"/>
                      <a:pt x="41" y="0"/>
                    </a:cubicBezTo>
                    <a:cubicBezTo>
                      <a:pt x="17" y="10"/>
                      <a:pt x="0" y="28"/>
                      <a:pt x="0" y="48"/>
                    </a:cubicBezTo>
                    <a:cubicBezTo>
                      <a:pt x="0" y="80"/>
                      <a:pt x="37" y="105"/>
                      <a:pt x="83" y="105"/>
                    </a:cubicBezTo>
                    <a:cubicBezTo>
                      <a:pt x="92" y="105"/>
                      <a:pt x="100" y="104"/>
                      <a:pt x="108" y="102"/>
                    </a:cubicBezTo>
                    <a:cubicBezTo>
                      <a:pt x="138" y="132"/>
                      <a:pt x="138" y="132"/>
                      <a:pt x="138" y="132"/>
                    </a:cubicBezTo>
                    <a:cubicBezTo>
                      <a:pt x="130" y="95"/>
                      <a:pt x="130" y="95"/>
                      <a:pt x="130" y="95"/>
                    </a:cubicBezTo>
                    <a:cubicBezTo>
                      <a:pt x="148" y="87"/>
                      <a:pt x="160" y="74"/>
                      <a:pt x="164"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6" name="Freeform 36"/>
              <p:cNvSpPr/>
              <p:nvPr/>
            </p:nvSpPr>
            <p:spPr bwMode="auto">
              <a:xfrm>
                <a:off x="8777288" y="285750"/>
                <a:ext cx="619125" cy="469900"/>
              </a:xfrm>
              <a:custGeom>
                <a:avLst/>
                <a:gdLst>
                  <a:gd name="T0" fmla="*/ 83 w 165"/>
                  <a:gd name="T1" fmla="*/ 0 h 125"/>
                  <a:gd name="T2" fmla="*/ 0 w 165"/>
                  <a:gd name="T3" fmla="*/ 56 h 125"/>
                  <a:gd name="T4" fmla="*/ 36 w 165"/>
                  <a:gd name="T5" fmla="*/ 102 h 125"/>
                  <a:gd name="T6" fmla="*/ 35 w 165"/>
                  <a:gd name="T7" fmla="*/ 125 h 125"/>
                  <a:gd name="T8" fmla="*/ 57 w 165"/>
                  <a:gd name="T9" fmla="*/ 110 h 125"/>
                  <a:gd name="T10" fmla="*/ 83 w 165"/>
                  <a:gd name="T11" fmla="*/ 113 h 125"/>
                  <a:gd name="T12" fmla="*/ 165 w 165"/>
                  <a:gd name="T13" fmla="*/ 56 h 125"/>
                  <a:gd name="T14" fmla="*/ 83 w 165"/>
                  <a:gd name="T15" fmla="*/ 0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5" h="125">
                    <a:moveTo>
                      <a:pt x="83" y="0"/>
                    </a:moveTo>
                    <a:cubicBezTo>
                      <a:pt x="37" y="0"/>
                      <a:pt x="0" y="25"/>
                      <a:pt x="0" y="56"/>
                    </a:cubicBezTo>
                    <a:cubicBezTo>
                      <a:pt x="0" y="75"/>
                      <a:pt x="14" y="92"/>
                      <a:pt x="36" y="102"/>
                    </a:cubicBezTo>
                    <a:cubicBezTo>
                      <a:pt x="35" y="125"/>
                      <a:pt x="35" y="125"/>
                      <a:pt x="35" y="125"/>
                    </a:cubicBezTo>
                    <a:cubicBezTo>
                      <a:pt x="57" y="110"/>
                      <a:pt x="57" y="110"/>
                      <a:pt x="57" y="110"/>
                    </a:cubicBezTo>
                    <a:cubicBezTo>
                      <a:pt x="65" y="112"/>
                      <a:pt x="74" y="113"/>
                      <a:pt x="83" y="113"/>
                    </a:cubicBezTo>
                    <a:cubicBezTo>
                      <a:pt x="128" y="113"/>
                      <a:pt x="165" y="87"/>
                      <a:pt x="165" y="56"/>
                    </a:cubicBezTo>
                    <a:cubicBezTo>
                      <a:pt x="165" y="25"/>
                      <a:pt x="128" y="0"/>
                      <a:pt x="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107" name="组合 106"/>
          <p:cNvGrpSpPr/>
          <p:nvPr/>
        </p:nvGrpSpPr>
        <p:grpSpPr>
          <a:xfrm>
            <a:off x="1168925" y="5178290"/>
            <a:ext cx="603329" cy="699608"/>
            <a:chOff x="1168773" y="5179489"/>
            <a:chExt cx="603250" cy="699770"/>
          </a:xfrm>
        </p:grpSpPr>
        <p:sp>
          <p:nvSpPr>
            <p:cNvPr id="108" name="六边形 107"/>
            <p:cNvSpPr/>
            <p:nvPr/>
          </p:nvSpPr>
          <p:spPr>
            <a:xfrm rot="16200000">
              <a:off x="1120513" y="5227749"/>
              <a:ext cx="699770" cy="603250"/>
            </a:xfrm>
            <a:prstGeom prst="hexagon">
              <a:avLst/>
            </a:prstGeom>
            <a:solidFill>
              <a:srgbClr val="FFB850"/>
            </a:solidFill>
            <a:ln w="25400" cap="flat" cmpd="sng" algn="ctr">
              <a:noFill/>
              <a:prstDash val="solid"/>
            </a:ln>
            <a:effectLst>
              <a:innerShdw blurRad="101600" dist="50800" dir="18900000">
                <a:prstClr val="black">
                  <a:alpha val="50000"/>
                </a:prstClr>
              </a:inn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09" name="Freeform 32"/>
            <p:cNvSpPr>
              <a:spLocks noEditPoints="1"/>
            </p:cNvSpPr>
            <p:nvPr/>
          </p:nvSpPr>
          <p:spPr bwMode="auto">
            <a:xfrm>
              <a:off x="1260869" y="5379398"/>
              <a:ext cx="419057" cy="299950"/>
            </a:xfrm>
            <a:custGeom>
              <a:avLst/>
              <a:gdLst>
                <a:gd name="T0" fmla="*/ 92 w 244"/>
                <a:gd name="T1" fmla="*/ 48 h 175"/>
                <a:gd name="T2" fmla="*/ 102 w 244"/>
                <a:gd name="T3" fmla="*/ 27 h 175"/>
                <a:gd name="T4" fmla="*/ 75 w 244"/>
                <a:gd name="T5" fmla="*/ 0 h 175"/>
                <a:gd name="T6" fmla="*/ 48 w 244"/>
                <a:gd name="T7" fmla="*/ 27 h 175"/>
                <a:gd name="T8" fmla="*/ 58 w 244"/>
                <a:gd name="T9" fmla="*/ 48 h 175"/>
                <a:gd name="T10" fmla="*/ 10 w 244"/>
                <a:gd name="T11" fmla="*/ 123 h 175"/>
                <a:gd name="T12" fmla="*/ 46 w 244"/>
                <a:gd name="T13" fmla="*/ 97 h 175"/>
                <a:gd name="T14" fmla="*/ 32 w 244"/>
                <a:gd name="T15" fmla="*/ 175 h 175"/>
                <a:gd name="T16" fmla="*/ 57 w 244"/>
                <a:gd name="T17" fmla="*/ 175 h 175"/>
                <a:gd name="T18" fmla="*/ 75 w 244"/>
                <a:gd name="T19" fmla="*/ 142 h 175"/>
                <a:gd name="T20" fmla="*/ 93 w 244"/>
                <a:gd name="T21" fmla="*/ 175 h 175"/>
                <a:gd name="T22" fmla="*/ 118 w 244"/>
                <a:gd name="T23" fmla="*/ 175 h 175"/>
                <a:gd name="T24" fmla="*/ 104 w 244"/>
                <a:gd name="T25" fmla="*/ 97 h 175"/>
                <a:gd name="T26" fmla="*/ 140 w 244"/>
                <a:gd name="T27" fmla="*/ 123 h 175"/>
                <a:gd name="T28" fmla="*/ 92 w 244"/>
                <a:gd name="T29" fmla="*/ 48 h 175"/>
                <a:gd name="T30" fmla="*/ 208 w 244"/>
                <a:gd name="T31" fmla="*/ 97 h 175"/>
                <a:gd name="T32" fmla="*/ 214 w 244"/>
                <a:gd name="T33" fmla="*/ 84 h 175"/>
                <a:gd name="T34" fmla="*/ 198 w 244"/>
                <a:gd name="T35" fmla="*/ 68 h 175"/>
                <a:gd name="T36" fmla="*/ 181 w 244"/>
                <a:gd name="T37" fmla="*/ 84 h 175"/>
                <a:gd name="T38" fmla="*/ 187 w 244"/>
                <a:gd name="T39" fmla="*/ 97 h 175"/>
                <a:gd name="T40" fmla="*/ 158 w 244"/>
                <a:gd name="T41" fmla="*/ 143 h 175"/>
                <a:gd name="T42" fmla="*/ 180 w 244"/>
                <a:gd name="T43" fmla="*/ 127 h 175"/>
                <a:gd name="T44" fmla="*/ 171 w 244"/>
                <a:gd name="T45" fmla="*/ 175 h 175"/>
                <a:gd name="T46" fmla="*/ 186 w 244"/>
                <a:gd name="T47" fmla="*/ 175 h 175"/>
                <a:gd name="T48" fmla="*/ 198 w 244"/>
                <a:gd name="T49" fmla="*/ 155 h 175"/>
                <a:gd name="T50" fmla="*/ 209 w 244"/>
                <a:gd name="T51" fmla="*/ 175 h 175"/>
                <a:gd name="T52" fmla="*/ 224 w 244"/>
                <a:gd name="T53" fmla="*/ 175 h 175"/>
                <a:gd name="T54" fmla="*/ 216 w 244"/>
                <a:gd name="T55" fmla="*/ 127 h 175"/>
                <a:gd name="T56" fmla="*/ 237 w 244"/>
                <a:gd name="T57" fmla="*/ 143 h 175"/>
                <a:gd name="T58" fmla="*/ 208 w 244"/>
                <a:gd name="T59" fmla="*/ 9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4" h="175">
                  <a:moveTo>
                    <a:pt x="92" y="48"/>
                  </a:moveTo>
                  <a:cubicBezTo>
                    <a:pt x="98" y="43"/>
                    <a:pt x="102" y="36"/>
                    <a:pt x="102" y="27"/>
                  </a:cubicBezTo>
                  <a:cubicBezTo>
                    <a:pt x="102" y="12"/>
                    <a:pt x="90" y="0"/>
                    <a:pt x="75" y="0"/>
                  </a:cubicBezTo>
                  <a:cubicBezTo>
                    <a:pt x="60" y="0"/>
                    <a:pt x="48" y="12"/>
                    <a:pt x="48" y="27"/>
                  </a:cubicBezTo>
                  <a:cubicBezTo>
                    <a:pt x="48" y="36"/>
                    <a:pt x="52" y="43"/>
                    <a:pt x="58" y="48"/>
                  </a:cubicBezTo>
                  <a:cubicBezTo>
                    <a:pt x="31" y="58"/>
                    <a:pt x="0" y="113"/>
                    <a:pt x="10" y="123"/>
                  </a:cubicBezTo>
                  <a:cubicBezTo>
                    <a:pt x="19" y="131"/>
                    <a:pt x="34" y="114"/>
                    <a:pt x="46" y="97"/>
                  </a:cubicBezTo>
                  <a:cubicBezTo>
                    <a:pt x="39" y="123"/>
                    <a:pt x="34" y="151"/>
                    <a:pt x="32" y="175"/>
                  </a:cubicBezTo>
                  <a:cubicBezTo>
                    <a:pt x="57" y="175"/>
                    <a:pt x="57" y="175"/>
                    <a:pt x="57" y="175"/>
                  </a:cubicBezTo>
                  <a:cubicBezTo>
                    <a:pt x="57" y="161"/>
                    <a:pt x="66" y="142"/>
                    <a:pt x="75" y="142"/>
                  </a:cubicBezTo>
                  <a:cubicBezTo>
                    <a:pt x="84" y="142"/>
                    <a:pt x="93" y="161"/>
                    <a:pt x="93" y="175"/>
                  </a:cubicBezTo>
                  <a:cubicBezTo>
                    <a:pt x="118" y="175"/>
                    <a:pt x="118" y="175"/>
                    <a:pt x="118" y="175"/>
                  </a:cubicBezTo>
                  <a:cubicBezTo>
                    <a:pt x="116" y="151"/>
                    <a:pt x="111" y="123"/>
                    <a:pt x="104" y="97"/>
                  </a:cubicBezTo>
                  <a:cubicBezTo>
                    <a:pt x="116" y="114"/>
                    <a:pt x="131" y="131"/>
                    <a:pt x="140" y="123"/>
                  </a:cubicBezTo>
                  <a:cubicBezTo>
                    <a:pt x="150" y="113"/>
                    <a:pt x="119" y="58"/>
                    <a:pt x="92" y="48"/>
                  </a:cubicBezTo>
                  <a:close/>
                  <a:moveTo>
                    <a:pt x="208" y="97"/>
                  </a:moveTo>
                  <a:cubicBezTo>
                    <a:pt x="212" y="94"/>
                    <a:pt x="214" y="89"/>
                    <a:pt x="214" y="84"/>
                  </a:cubicBezTo>
                  <a:cubicBezTo>
                    <a:pt x="214" y="75"/>
                    <a:pt x="207" y="68"/>
                    <a:pt x="198" y="68"/>
                  </a:cubicBezTo>
                  <a:cubicBezTo>
                    <a:pt x="188" y="68"/>
                    <a:pt x="181" y="75"/>
                    <a:pt x="181" y="84"/>
                  </a:cubicBezTo>
                  <a:cubicBezTo>
                    <a:pt x="181" y="89"/>
                    <a:pt x="183" y="94"/>
                    <a:pt x="187" y="97"/>
                  </a:cubicBezTo>
                  <a:cubicBezTo>
                    <a:pt x="170" y="103"/>
                    <a:pt x="151" y="137"/>
                    <a:pt x="158" y="143"/>
                  </a:cubicBezTo>
                  <a:cubicBezTo>
                    <a:pt x="163" y="148"/>
                    <a:pt x="172" y="137"/>
                    <a:pt x="180" y="127"/>
                  </a:cubicBezTo>
                  <a:cubicBezTo>
                    <a:pt x="176" y="143"/>
                    <a:pt x="173" y="160"/>
                    <a:pt x="171" y="175"/>
                  </a:cubicBezTo>
                  <a:cubicBezTo>
                    <a:pt x="186" y="175"/>
                    <a:pt x="186" y="175"/>
                    <a:pt x="186" y="175"/>
                  </a:cubicBezTo>
                  <a:cubicBezTo>
                    <a:pt x="186" y="167"/>
                    <a:pt x="192" y="155"/>
                    <a:pt x="198" y="155"/>
                  </a:cubicBezTo>
                  <a:cubicBezTo>
                    <a:pt x="203" y="155"/>
                    <a:pt x="209" y="167"/>
                    <a:pt x="209" y="175"/>
                  </a:cubicBezTo>
                  <a:cubicBezTo>
                    <a:pt x="224" y="175"/>
                    <a:pt x="224" y="175"/>
                    <a:pt x="224" y="175"/>
                  </a:cubicBezTo>
                  <a:cubicBezTo>
                    <a:pt x="223" y="160"/>
                    <a:pt x="219" y="143"/>
                    <a:pt x="216" y="127"/>
                  </a:cubicBezTo>
                  <a:cubicBezTo>
                    <a:pt x="223" y="137"/>
                    <a:pt x="232" y="148"/>
                    <a:pt x="237" y="143"/>
                  </a:cubicBezTo>
                  <a:cubicBezTo>
                    <a:pt x="244" y="137"/>
                    <a:pt x="225" y="103"/>
                    <a:pt x="208" y="97"/>
                  </a:cubicBezTo>
                  <a:close/>
                </a:path>
              </a:pathLst>
            </a:custGeom>
            <a:solidFill>
              <a:sysClr val="window" lastClr="FFFFFF"/>
            </a:solidFill>
            <a:ln>
              <a:noFill/>
            </a:ln>
            <a:effectLst>
              <a:outerShdw blurRad="381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110" name="矩形 47"/>
          <p:cNvSpPr>
            <a:spLocks noChangeArrowheads="1"/>
          </p:cNvSpPr>
          <p:nvPr/>
        </p:nvSpPr>
        <p:spPr bwMode="auto">
          <a:xfrm>
            <a:off x="1270835" y="3975759"/>
            <a:ext cx="1689834" cy="1029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1200" dirty="0">
                <a:solidFill>
                  <a:sysClr val="windowText" lastClr="000000">
                    <a:lumMod val="50000"/>
                    <a:lumOff val="50000"/>
                  </a:sysClr>
                </a:solidFill>
                <a:latin typeface="微软雅黑" panose="020B0503020204020204" charset="-122"/>
                <a:ea typeface="微软雅黑" panose="020B0503020204020204" charset="-122"/>
              </a:rPr>
              <a:t>您的内容打在这里或者通过复制您的文本后，在此框中选择粘贴，并选择只保留文字。</a:t>
            </a:r>
            <a:endParaRPr lang="en-US" altLang="zh-CN" sz="1200" dirty="0">
              <a:solidFill>
                <a:sysClr val="windowText" lastClr="000000">
                  <a:lumMod val="50000"/>
                  <a:lumOff val="50000"/>
                </a:sysClr>
              </a:solidFill>
              <a:latin typeface="微软雅黑" panose="020B0503020204020204" charset="-122"/>
              <a:ea typeface="微软雅黑" panose="020B0503020204020204" charset="-122"/>
              <a:sym typeface="微软雅黑" panose="020B0503020204020204" charset="-122"/>
            </a:endParaRPr>
          </a:p>
        </p:txBody>
      </p:sp>
      <p:sp>
        <p:nvSpPr>
          <p:cNvPr id="111" name="矩形 47"/>
          <p:cNvSpPr>
            <a:spLocks noChangeArrowheads="1"/>
          </p:cNvSpPr>
          <p:nvPr/>
        </p:nvSpPr>
        <p:spPr bwMode="auto">
          <a:xfrm>
            <a:off x="3902044" y="3975758"/>
            <a:ext cx="1689834" cy="1029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1200" dirty="0">
                <a:solidFill>
                  <a:sysClr val="windowText" lastClr="000000">
                    <a:lumMod val="50000"/>
                    <a:lumOff val="50000"/>
                  </a:sysClr>
                </a:solidFill>
                <a:latin typeface="微软雅黑" panose="020B0503020204020204" charset="-122"/>
                <a:ea typeface="微软雅黑" panose="020B0503020204020204" charset="-122"/>
              </a:rPr>
              <a:t>您的内容打在这里或者通过复制您的文本后，在此框中选择粘贴，并选择只保留文字。</a:t>
            </a:r>
            <a:endParaRPr lang="en-US" altLang="zh-CN" sz="1200" dirty="0">
              <a:solidFill>
                <a:sysClr val="windowText" lastClr="000000">
                  <a:lumMod val="50000"/>
                  <a:lumOff val="50000"/>
                </a:sysClr>
              </a:solidFill>
              <a:latin typeface="微软雅黑" panose="020B0503020204020204" charset="-122"/>
              <a:ea typeface="微软雅黑" panose="020B0503020204020204" charset="-122"/>
              <a:sym typeface="微软雅黑" panose="020B0503020204020204" charset="-122"/>
            </a:endParaRPr>
          </a:p>
        </p:txBody>
      </p:sp>
      <p:sp>
        <p:nvSpPr>
          <p:cNvPr id="112" name="矩形 47"/>
          <p:cNvSpPr>
            <a:spLocks noChangeArrowheads="1"/>
          </p:cNvSpPr>
          <p:nvPr/>
        </p:nvSpPr>
        <p:spPr bwMode="auto">
          <a:xfrm>
            <a:off x="6528104" y="3975758"/>
            <a:ext cx="1689834" cy="1029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1200" dirty="0">
                <a:solidFill>
                  <a:sysClr val="windowText" lastClr="000000">
                    <a:lumMod val="50000"/>
                    <a:lumOff val="50000"/>
                  </a:sysClr>
                </a:solidFill>
                <a:latin typeface="微软雅黑" panose="020B0503020204020204" charset="-122"/>
                <a:ea typeface="微软雅黑" panose="020B0503020204020204" charset="-122"/>
              </a:rPr>
              <a:t>您的内容打在这里或者通过复制您的文本后，在此框中选择粘贴，并选择只保留文字。</a:t>
            </a:r>
            <a:endParaRPr lang="en-US" altLang="zh-CN" sz="1200" dirty="0">
              <a:solidFill>
                <a:sysClr val="windowText" lastClr="000000">
                  <a:lumMod val="50000"/>
                  <a:lumOff val="50000"/>
                </a:sysClr>
              </a:solidFill>
              <a:latin typeface="微软雅黑" panose="020B0503020204020204" charset="-122"/>
              <a:ea typeface="微软雅黑" panose="020B0503020204020204" charset="-122"/>
              <a:sym typeface="微软雅黑" panose="020B0503020204020204" charset="-122"/>
            </a:endParaRPr>
          </a:p>
        </p:txBody>
      </p:sp>
      <p:sp>
        <p:nvSpPr>
          <p:cNvPr id="113" name="矩形 47"/>
          <p:cNvSpPr>
            <a:spLocks noChangeArrowheads="1"/>
          </p:cNvSpPr>
          <p:nvPr/>
        </p:nvSpPr>
        <p:spPr bwMode="auto">
          <a:xfrm>
            <a:off x="9120729" y="3975757"/>
            <a:ext cx="1689834" cy="1029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1200" dirty="0">
                <a:solidFill>
                  <a:sysClr val="windowText" lastClr="000000">
                    <a:lumMod val="50000"/>
                    <a:lumOff val="50000"/>
                  </a:sysClr>
                </a:solidFill>
                <a:latin typeface="微软雅黑" panose="020B0503020204020204" charset="-122"/>
                <a:ea typeface="微软雅黑" panose="020B0503020204020204" charset="-122"/>
              </a:rPr>
              <a:t>您的内容打在这里或者通过复制您的文本后，在此框中选择粘贴，并选择只保留文字。</a:t>
            </a:r>
            <a:endParaRPr lang="en-US" altLang="zh-CN" sz="1200" dirty="0">
              <a:solidFill>
                <a:sysClr val="windowText" lastClr="000000">
                  <a:lumMod val="50000"/>
                  <a:lumOff val="50000"/>
                </a:sysClr>
              </a:solidFill>
              <a:latin typeface="微软雅黑" panose="020B0503020204020204" charset="-122"/>
              <a:ea typeface="微软雅黑" panose="020B0503020204020204" charset="-122"/>
              <a:sym typeface="微软雅黑" panose="020B0503020204020204" charset="-122"/>
            </a:endParaRPr>
          </a:p>
        </p:txBody>
      </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fade">
                                      <p:cBhvr>
                                        <p:cTn id="13" dur="500"/>
                                        <p:tgtEl>
                                          <p:spTgt spid="65"/>
                                        </p:tgtEl>
                                      </p:cBhvr>
                                    </p:animEffect>
                                  </p:childTnLst>
                                </p:cTn>
                              </p:par>
                              <p:par>
                                <p:cTn id="14" presetID="0" presetClass="path" presetSubtype="0" decel="25000" fill="hold" nodeType="withEffect">
                                  <p:stCondLst>
                                    <p:cond delay="0"/>
                                  </p:stCondLst>
                                  <p:childTnLst>
                                    <p:animMotion origin="layout" path="M 0.84375 0.18588 C 0.77904 0.12199 0.7362 -2.96296E-6 0.64974 -0.00555 C 0.56328 -0.01111 0.33451 0.15718 0.24974 0.15255 C 0.1651 0.14792 0.01914 0.09329 0 -0.00046 " pathEditMode="relative" rAng="0" ptsTypes="AAAA">
                                      <p:cBhvr>
                                        <p:cTn id="15" dur="1500" fill="hold"/>
                                        <p:tgtEl>
                                          <p:spTgt spid="65"/>
                                        </p:tgtEl>
                                        <p:attrNameLst>
                                          <p:attrName>ppt_x</p:attrName>
                                          <p:attrName>ppt_y</p:attrName>
                                        </p:attrNameLst>
                                      </p:cBhvr>
                                      <p:rCtr x="-42188" y="-9583"/>
                                    </p:animMotion>
                                  </p:childTnLst>
                                </p:cTn>
                              </p:par>
                              <p:par>
                                <p:cTn id="16" presetID="8" presetClass="emph" presetSubtype="0" fill="hold" nodeType="withEffect">
                                  <p:stCondLst>
                                    <p:cond delay="0"/>
                                  </p:stCondLst>
                                  <p:childTnLst>
                                    <p:animRot by="21600000">
                                      <p:cBhvr>
                                        <p:cTn id="17" dur="1500" fill="hold"/>
                                        <p:tgtEl>
                                          <p:spTgt spid="65"/>
                                        </p:tgtEl>
                                        <p:attrNameLst>
                                          <p:attrName>r</p:attrName>
                                        </p:attrNameLst>
                                      </p:cBhvr>
                                    </p:animRot>
                                  </p:childTnLst>
                                </p:cTn>
                              </p:par>
                              <p:par>
                                <p:cTn id="18" presetID="19" presetClass="entr" presetSubtype="10" fill="hold" nodeType="with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p:cTn id="20" dur="1500" fill="hold"/>
                                        <p:tgtEl>
                                          <p:spTgt spid="65"/>
                                        </p:tgtEl>
                                        <p:attrNameLst>
                                          <p:attrName>ppt_w</p:attrName>
                                        </p:attrNameLst>
                                      </p:cBhvr>
                                      <p:tavLst>
                                        <p:tav tm="0" fmla="#ppt_w*sin(2.5*pi*$)">
                                          <p:val>
                                            <p:fltVal val="0"/>
                                          </p:val>
                                        </p:tav>
                                        <p:tav tm="100000">
                                          <p:val>
                                            <p:fltVal val="1"/>
                                          </p:val>
                                        </p:tav>
                                      </p:tavLst>
                                    </p:anim>
                                    <p:anim calcmode="lin" valueType="num">
                                      <p:cBhvr>
                                        <p:cTn id="21" dur="1500" fill="hold"/>
                                        <p:tgtEl>
                                          <p:spTgt spid="65"/>
                                        </p:tgtEl>
                                        <p:attrNameLst>
                                          <p:attrName>ppt_h</p:attrName>
                                        </p:attrNameLst>
                                      </p:cBhvr>
                                      <p:tavLst>
                                        <p:tav tm="0">
                                          <p:val>
                                            <p:strVal val="#ppt_h"/>
                                          </p:val>
                                        </p:tav>
                                        <p:tav tm="100000">
                                          <p:val>
                                            <p:strVal val="#ppt_h"/>
                                          </p:val>
                                        </p:tav>
                                      </p:tavLst>
                                    </p:anim>
                                  </p:childTnLst>
                                </p:cTn>
                              </p:par>
                              <p:par>
                                <p:cTn id="22" presetID="32" presetClass="emph" presetSubtype="0" repeatCount="3000" fill="hold" nodeType="withEffect">
                                  <p:stCondLst>
                                    <p:cond delay="1500"/>
                                  </p:stCondLst>
                                  <p:childTnLst>
                                    <p:animRot by="120000">
                                      <p:cBhvr>
                                        <p:cTn id="23" dur="25" fill="hold">
                                          <p:stCondLst>
                                            <p:cond delay="0"/>
                                          </p:stCondLst>
                                        </p:cTn>
                                        <p:tgtEl>
                                          <p:spTgt spid="65"/>
                                        </p:tgtEl>
                                        <p:attrNameLst>
                                          <p:attrName>r</p:attrName>
                                        </p:attrNameLst>
                                      </p:cBhvr>
                                    </p:animRot>
                                    <p:animRot by="-240000">
                                      <p:cBhvr>
                                        <p:cTn id="24" dur="50" fill="hold">
                                          <p:stCondLst>
                                            <p:cond delay="50"/>
                                          </p:stCondLst>
                                        </p:cTn>
                                        <p:tgtEl>
                                          <p:spTgt spid="65"/>
                                        </p:tgtEl>
                                        <p:attrNameLst>
                                          <p:attrName>r</p:attrName>
                                        </p:attrNameLst>
                                      </p:cBhvr>
                                    </p:animRot>
                                    <p:animRot by="240000">
                                      <p:cBhvr>
                                        <p:cTn id="25" dur="50" fill="hold">
                                          <p:stCondLst>
                                            <p:cond delay="100"/>
                                          </p:stCondLst>
                                        </p:cTn>
                                        <p:tgtEl>
                                          <p:spTgt spid="65"/>
                                        </p:tgtEl>
                                        <p:attrNameLst>
                                          <p:attrName>r</p:attrName>
                                        </p:attrNameLst>
                                      </p:cBhvr>
                                    </p:animRot>
                                    <p:animRot by="-240000">
                                      <p:cBhvr>
                                        <p:cTn id="26" dur="50" fill="hold">
                                          <p:stCondLst>
                                            <p:cond delay="150"/>
                                          </p:stCondLst>
                                        </p:cTn>
                                        <p:tgtEl>
                                          <p:spTgt spid="65"/>
                                        </p:tgtEl>
                                        <p:attrNameLst>
                                          <p:attrName>r</p:attrName>
                                        </p:attrNameLst>
                                      </p:cBhvr>
                                    </p:animRot>
                                    <p:animRot by="120000">
                                      <p:cBhvr>
                                        <p:cTn id="27" dur="50" fill="hold">
                                          <p:stCondLst>
                                            <p:cond delay="200"/>
                                          </p:stCondLst>
                                        </p:cTn>
                                        <p:tgtEl>
                                          <p:spTgt spid="65"/>
                                        </p:tgtEl>
                                        <p:attrNameLst>
                                          <p:attrName>r</p:attrName>
                                        </p:attrNameLst>
                                      </p:cBhvr>
                                    </p:animRot>
                                  </p:childTnLst>
                                </p:cTn>
                              </p:par>
                            </p:childTnLst>
                          </p:cTn>
                        </p:par>
                        <p:par>
                          <p:cTn id="28" fill="hold">
                            <p:stCondLst>
                              <p:cond delay="1000"/>
                            </p:stCondLst>
                            <p:childTnLst>
                              <p:par>
                                <p:cTn id="29" presetID="10" presetClass="entr" presetSubtype="0" fill="hold" nodeType="afterEffect">
                                  <p:stCondLst>
                                    <p:cond delay="0"/>
                                  </p:stCondLst>
                                  <p:childTnLst>
                                    <p:set>
                                      <p:cBhvr>
                                        <p:cTn id="30" dur="1" fill="hold">
                                          <p:stCondLst>
                                            <p:cond delay="0"/>
                                          </p:stCondLst>
                                        </p:cTn>
                                        <p:tgtEl>
                                          <p:spTgt spid="71"/>
                                        </p:tgtEl>
                                        <p:attrNameLst>
                                          <p:attrName>style.visibility</p:attrName>
                                        </p:attrNameLst>
                                      </p:cBhvr>
                                      <p:to>
                                        <p:strVal val="visible"/>
                                      </p:to>
                                    </p:set>
                                    <p:animEffect transition="in" filter="fade">
                                      <p:cBhvr>
                                        <p:cTn id="31" dur="500"/>
                                        <p:tgtEl>
                                          <p:spTgt spid="71"/>
                                        </p:tgtEl>
                                      </p:cBhvr>
                                    </p:animEffect>
                                  </p:childTnLst>
                                </p:cTn>
                              </p:par>
                              <p:par>
                                <p:cTn id="32" presetID="0" presetClass="path" presetSubtype="0" decel="25000" fill="hold" nodeType="withEffect">
                                  <p:stCondLst>
                                    <p:cond delay="0"/>
                                  </p:stCondLst>
                                  <p:childTnLst>
                                    <p:animMotion origin="layout" path="M 0.84375 0.18588 C 0.77904 0.12199 0.7362 -2.96296E-6 0.64974 -0.00555 C 0.56328 -0.01111 0.33451 0.15718 0.24974 0.15255 C 0.1651 0.14792 0.01914 0.09329 0 -0.00046 " pathEditMode="relative" rAng="0" ptsTypes="AAAA">
                                      <p:cBhvr>
                                        <p:cTn id="33" dur="1500" fill="hold"/>
                                        <p:tgtEl>
                                          <p:spTgt spid="71"/>
                                        </p:tgtEl>
                                        <p:attrNameLst>
                                          <p:attrName>ppt_x</p:attrName>
                                          <p:attrName>ppt_y</p:attrName>
                                        </p:attrNameLst>
                                      </p:cBhvr>
                                      <p:rCtr x="-42188" y="-9583"/>
                                    </p:animMotion>
                                  </p:childTnLst>
                                </p:cTn>
                              </p:par>
                              <p:par>
                                <p:cTn id="34" presetID="8" presetClass="emph" presetSubtype="0" fill="hold" nodeType="withEffect">
                                  <p:stCondLst>
                                    <p:cond delay="0"/>
                                  </p:stCondLst>
                                  <p:childTnLst>
                                    <p:animRot by="21600000">
                                      <p:cBhvr>
                                        <p:cTn id="35" dur="1500" fill="hold"/>
                                        <p:tgtEl>
                                          <p:spTgt spid="71"/>
                                        </p:tgtEl>
                                        <p:attrNameLst>
                                          <p:attrName>r</p:attrName>
                                        </p:attrNameLst>
                                      </p:cBhvr>
                                    </p:animRot>
                                  </p:childTnLst>
                                </p:cTn>
                              </p:par>
                              <p:par>
                                <p:cTn id="36" presetID="19" presetClass="entr" presetSubtype="10" fill="hold" nodeType="withEffect">
                                  <p:stCondLst>
                                    <p:cond delay="0"/>
                                  </p:stCondLst>
                                  <p:childTnLst>
                                    <p:set>
                                      <p:cBhvr>
                                        <p:cTn id="37" dur="1" fill="hold">
                                          <p:stCondLst>
                                            <p:cond delay="0"/>
                                          </p:stCondLst>
                                        </p:cTn>
                                        <p:tgtEl>
                                          <p:spTgt spid="71"/>
                                        </p:tgtEl>
                                        <p:attrNameLst>
                                          <p:attrName>style.visibility</p:attrName>
                                        </p:attrNameLst>
                                      </p:cBhvr>
                                      <p:to>
                                        <p:strVal val="visible"/>
                                      </p:to>
                                    </p:set>
                                    <p:anim calcmode="lin" valueType="num">
                                      <p:cBhvr>
                                        <p:cTn id="38" dur="1500" fill="hold"/>
                                        <p:tgtEl>
                                          <p:spTgt spid="71"/>
                                        </p:tgtEl>
                                        <p:attrNameLst>
                                          <p:attrName>ppt_w</p:attrName>
                                        </p:attrNameLst>
                                      </p:cBhvr>
                                      <p:tavLst>
                                        <p:tav tm="0" fmla="#ppt_w*sin(2.5*pi*$)">
                                          <p:val>
                                            <p:fltVal val="0"/>
                                          </p:val>
                                        </p:tav>
                                        <p:tav tm="100000">
                                          <p:val>
                                            <p:fltVal val="1"/>
                                          </p:val>
                                        </p:tav>
                                      </p:tavLst>
                                    </p:anim>
                                    <p:anim calcmode="lin" valueType="num">
                                      <p:cBhvr>
                                        <p:cTn id="39" dur="1500" fill="hold"/>
                                        <p:tgtEl>
                                          <p:spTgt spid="71"/>
                                        </p:tgtEl>
                                        <p:attrNameLst>
                                          <p:attrName>ppt_h</p:attrName>
                                        </p:attrNameLst>
                                      </p:cBhvr>
                                      <p:tavLst>
                                        <p:tav tm="0">
                                          <p:val>
                                            <p:strVal val="#ppt_h"/>
                                          </p:val>
                                        </p:tav>
                                        <p:tav tm="100000">
                                          <p:val>
                                            <p:strVal val="#ppt_h"/>
                                          </p:val>
                                        </p:tav>
                                      </p:tavLst>
                                    </p:anim>
                                  </p:childTnLst>
                                </p:cTn>
                              </p:par>
                              <p:par>
                                <p:cTn id="40" presetID="32" presetClass="emph" presetSubtype="0" repeatCount="3000" fill="hold" nodeType="withEffect">
                                  <p:stCondLst>
                                    <p:cond delay="1500"/>
                                  </p:stCondLst>
                                  <p:childTnLst>
                                    <p:animRot by="120000">
                                      <p:cBhvr>
                                        <p:cTn id="41" dur="25" fill="hold">
                                          <p:stCondLst>
                                            <p:cond delay="0"/>
                                          </p:stCondLst>
                                        </p:cTn>
                                        <p:tgtEl>
                                          <p:spTgt spid="71"/>
                                        </p:tgtEl>
                                        <p:attrNameLst>
                                          <p:attrName>r</p:attrName>
                                        </p:attrNameLst>
                                      </p:cBhvr>
                                    </p:animRot>
                                    <p:animRot by="-240000">
                                      <p:cBhvr>
                                        <p:cTn id="42" dur="50" fill="hold">
                                          <p:stCondLst>
                                            <p:cond delay="50"/>
                                          </p:stCondLst>
                                        </p:cTn>
                                        <p:tgtEl>
                                          <p:spTgt spid="71"/>
                                        </p:tgtEl>
                                        <p:attrNameLst>
                                          <p:attrName>r</p:attrName>
                                        </p:attrNameLst>
                                      </p:cBhvr>
                                    </p:animRot>
                                    <p:animRot by="240000">
                                      <p:cBhvr>
                                        <p:cTn id="43" dur="50" fill="hold">
                                          <p:stCondLst>
                                            <p:cond delay="100"/>
                                          </p:stCondLst>
                                        </p:cTn>
                                        <p:tgtEl>
                                          <p:spTgt spid="71"/>
                                        </p:tgtEl>
                                        <p:attrNameLst>
                                          <p:attrName>r</p:attrName>
                                        </p:attrNameLst>
                                      </p:cBhvr>
                                    </p:animRot>
                                    <p:animRot by="-240000">
                                      <p:cBhvr>
                                        <p:cTn id="44" dur="50" fill="hold">
                                          <p:stCondLst>
                                            <p:cond delay="150"/>
                                          </p:stCondLst>
                                        </p:cTn>
                                        <p:tgtEl>
                                          <p:spTgt spid="71"/>
                                        </p:tgtEl>
                                        <p:attrNameLst>
                                          <p:attrName>r</p:attrName>
                                        </p:attrNameLst>
                                      </p:cBhvr>
                                    </p:animRot>
                                    <p:animRot by="120000">
                                      <p:cBhvr>
                                        <p:cTn id="45" dur="50" fill="hold">
                                          <p:stCondLst>
                                            <p:cond delay="200"/>
                                          </p:stCondLst>
                                        </p:cTn>
                                        <p:tgtEl>
                                          <p:spTgt spid="71"/>
                                        </p:tgtEl>
                                        <p:attrNameLst>
                                          <p:attrName>r</p:attrName>
                                        </p:attrNameLst>
                                      </p:cBhvr>
                                    </p:animRot>
                                  </p:childTnLst>
                                </p:cTn>
                              </p:par>
                            </p:childTnLst>
                          </p:cTn>
                        </p:par>
                        <p:par>
                          <p:cTn id="46" fill="hold">
                            <p:stCondLst>
                              <p:cond delay="1500"/>
                            </p:stCondLst>
                            <p:childTnLst>
                              <p:par>
                                <p:cTn id="47" presetID="10" presetClass="entr" presetSubtype="0" fill="hold"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500"/>
                                        <p:tgtEl>
                                          <p:spTgt spid="77"/>
                                        </p:tgtEl>
                                      </p:cBhvr>
                                    </p:animEffect>
                                  </p:childTnLst>
                                </p:cTn>
                              </p:par>
                              <p:par>
                                <p:cTn id="50" presetID="0" presetClass="path" presetSubtype="0" decel="25000" fill="hold" nodeType="withEffect">
                                  <p:stCondLst>
                                    <p:cond delay="0"/>
                                  </p:stCondLst>
                                  <p:childTnLst>
                                    <p:animMotion origin="layout" path="M 0.84375 0.18588 C 0.77904 0.12199 0.7362 -2.96296E-6 0.64974 -0.00555 C 0.56328 -0.01111 0.33451 0.15718 0.24974 0.15255 C 0.1651 0.14792 0.01914 0.09329 0 -0.00046 " pathEditMode="relative" rAng="0" ptsTypes="AAAA">
                                      <p:cBhvr>
                                        <p:cTn id="51" dur="1500" fill="hold"/>
                                        <p:tgtEl>
                                          <p:spTgt spid="77"/>
                                        </p:tgtEl>
                                        <p:attrNameLst>
                                          <p:attrName>ppt_x</p:attrName>
                                          <p:attrName>ppt_y</p:attrName>
                                        </p:attrNameLst>
                                      </p:cBhvr>
                                      <p:rCtr x="-42188" y="-9583"/>
                                    </p:animMotion>
                                  </p:childTnLst>
                                </p:cTn>
                              </p:par>
                              <p:par>
                                <p:cTn id="52" presetID="8" presetClass="emph" presetSubtype="0" fill="hold" nodeType="withEffect">
                                  <p:stCondLst>
                                    <p:cond delay="0"/>
                                  </p:stCondLst>
                                  <p:childTnLst>
                                    <p:animRot by="21600000">
                                      <p:cBhvr>
                                        <p:cTn id="53" dur="1500" fill="hold"/>
                                        <p:tgtEl>
                                          <p:spTgt spid="77"/>
                                        </p:tgtEl>
                                        <p:attrNameLst>
                                          <p:attrName>r</p:attrName>
                                        </p:attrNameLst>
                                      </p:cBhvr>
                                    </p:animRot>
                                  </p:childTnLst>
                                </p:cTn>
                              </p:par>
                              <p:par>
                                <p:cTn id="54" presetID="19" presetClass="entr" presetSubtype="10" fill="hold" nodeType="withEffect">
                                  <p:stCondLst>
                                    <p:cond delay="0"/>
                                  </p:stCondLst>
                                  <p:childTnLst>
                                    <p:set>
                                      <p:cBhvr>
                                        <p:cTn id="55" dur="1" fill="hold">
                                          <p:stCondLst>
                                            <p:cond delay="0"/>
                                          </p:stCondLst>
                                        </p:cTn>
                                        <p:tgtEl>
                                          <p:spTgt spid="77"/>
                                        </p:tgtEl>
                                        <p:attrNameLst>
                                          <p:attrName>style.visibility</p:attrName>
                                        </p:attrNameLst>
                                      </p:cBhvr>
                                      <p:to>
                                        <p:strVal val="visible"/>
                                      </p:to>
                                    </p:set>
                                    <p:anim calcmode="lin" valueType="num">
                                      <p:cBhvr>
                                        <p:cTn id="56" dur="1500" fill="hold"/>
                                        <p:tgtEl>
                                          <p:spTgt spid="77"/>
                                        </p:tgtEl>
                                        <p:attrNameLst>
                                          <p:attrName>ppt_w</p:attrName>
                                        </p:attrNameLst>
                                      </p:cBhvr>
                                      <p:tavLst>
                                        <p:tav tm="0" fmla="#ppt_w*sin(2.5*pi*$)">
                                          <p:val>
                                            <p:fltVal val="0"/>
                                          </p:val>
                                        </p:tav>
                                        <p:tav tm="100000">
                                          <p:val>
                                            <p:fltVal val="1"/>
                                          </p:val>
                                        </p:tav>
                                      </p:tavLst>
                                    </p:anim>
                                    <p:anim calcmode="lin" valueType="num">
                                      <p:cBhvr>
                                        <p:cTn id="57" dur="1500" fill="hold"/>
                                        <p:tgtEl>
                                          <p:spTgt spid="77"/>
                                        </p:tgtEl>
                                        <p:attrNameLst>
                                          <p:attrName>ppt_h</p:attrName>
                                        </p:attrNameLst>
                                      </p:cBhvr>
                                      <p:tavLst>
                                        <p:tav tm="0">
                                          <p:val>
                                            <p:strVal val="#ppt_h"/>
                                          </p:val>
                                        </p:tav>
                                        <p:tav tm="100000">
                                          <p:val>
                                            <p:strVal val="#ppt_h"/>
                                          </p:val>
                                        </p:tav>
                                      </p:tavLst>
                                    </p:anim>
                                  </p:childTnLst>
                                </p:cTn>
                              </p:par>
                              <p:par>
                                <p:cTn id="58" presetID="32" presetClass="emph" presetSubtype="0" repeatCount="3000" fill="hold" nodeType="withEffect">
                                  <p:stCondLst>
                                    <p:cond delay="1500"/>
                                  </p:stCondLst>
                                  <p:childTnLst>
                                    <p:animRot by="120000">
                                      <p:cBhvr>
                                        <p:cTn id="59" dur="25" fill="hold">
                                          <p:stCondLst>
                                            <p:cond delay="0"/>
                                          </p:stCondLst>
                                        </p:cTn>
                                        <p:tgtEl>
                                          <p:spTgt spid="77"/>
                                        </p:tgtEl>
                                        <p:attrNameLst>
                                          <p:attrName>r</p:attrName>
                                        </p:attrNameLst>
                                      </p:cBhvr>
                                    </p:animRot>
                                    <p:animRot by="-240000">
                                      <p:cBhvr>
                                        <p:cTn id="60" dur="50" fill="hold">
                                          <p:stCondLst>
                                            <p:cond delay="50"/>
                                          </p:stCondLst>
                                        </p:cTn>
                                        <p:tgtEl>
                                          <p:spTgt spid="77"/>
                                        </p:tgtEl>
                                        <p:attrNameLst>
                                          <p:attrName>r</p:attrName>
                                        </p:attrNameLst>
                                      </p:cBhvr>
                                    </p:animRot>
                                    <p:animRot by="240000">
                                      <p:cBhvr>
                                        <p:cTn id="61" dur="50" fill="hold">
                                          <p:stCondLst>
                                            <p:cond delay="100"/>
                                          </p:stCondLst>
                                        </p:cTn>
                                        <p:tgtEl>
                                          <p:spTgt spid="77"/>
                                        </p:tgtEl>
                                        <p:attrNameLst>
                                          <p:attrName>r</p:attrName>
                                        </p:attrNameLst>
                                      </p:cBhvr>
                                    </p:animRot>
                                    <p:animRot by="-240000">
                                      <p:cBhvr>
                                        <p:cTn id="62" dur="50" fill="hold">
                                          <p:stCondLst>
                                            <p:cond delay="150"/>
                                          </p:stCondLst>
                                        </p:cTn>
                                        <p:tgtEl>
                                          <p:spTgt spid="77"/>
                                        </p:tgtEl>
                                        <p:attrNameLst>
                                          <p:attrName>r</p:attrName>
                                        </p:attrNameLst>
                                      </p:cBhvr>
                                    </p:animRot>
                                    <p:animRot by="120000">
                                      <p:cBhvr>
                                        <p:cTn id="63" dur="50" fill="hold">
                                          <p:stCondLst>
                                            <p:cond delay="200"/>
                                          </p:stCondLst>
                                        </p:cTn>
                                        <p:tgtEl>
                                          <p:spTgt spid="77"/>
                                        </p:tgtEl>
                                        <p:attrNameLst>
                                          <p:attrName>r</p:attrName>
                                        </p:attrNameLst>
                                      </p:cBhvr>
                                    </p:animRot>
                                  </p:childTnLst>
                                </p:cTn>
                              </p:par>
                            </p:childTnLst>
                          </p:cTn>
                        </p:par>
                        <p:par>
                          <p:cTn id="64" fill="hold">
                            <p:stCondLst>
                              <p:cond delay="2000"/>
                            </p:stCondLst>
                            <p:childTnLst>
                              <p:par>
                                <p:cTn id="65" presetID="10"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fade">
                                      <p:cBhvr>
                                        <p:cTn id="67" dur="500"/>
                                        <p:tgtEl>
                                          <p:spTgt spid="83"/>
                                        </p:tgtEl>
                                      </p:cBhvr>
                                    </p:animEffect>
                                  </p:childTnLst>
                                </p:cTn>
                              </p:par>
                              <p:par>
                                <p:cTn id="68" presetID="0" presetClass="path" presetSubtype="0" decel="25000" fill="hold" nodeType="withEffect">
                                  <p:stCondLst>
                                    <p:cond delay="0"/>
                                  </p:stCondLst>
                                  <p:childTnLst>
                                    <p:animMotion origin="layout" path="M 0.84375 0.18588 C 0.77904 0.12199 0.7362 -2.96296E-6 0.64974 -0.00555 C 0.56328 -0.01111 0.33451 0.15718 0.24974 0.15255 C 0.1651 0.14792 0.01914 0.09329 0 -0.00046 " pathEditMode="relative" rAng="0" ptsTypes="AAAA">
                                      <p:cBhvr>
                                        <p:cTn id="69" dur="1500" fill="hold"/>
                                        <p:tgtEl>
                                          <p:spTgt spid="83"/>
                                        </p:tgtEl>
                                        <p:attrNameLst>
                                          <p:attrName>ppt_x</p:attrName>
                                          <p:attrName>ppt_y</p:attrName>
                                        </p:attrNameLst>
                                      </p:cBhvr>
                                      <p:rCtr x="-42188" y="-9583"/>
                                    </p:animMotion>
                                  </p:childTnLst>
                                </p:cTn>
                              </p:par>
                              <p:par>
                                <p:cTn id="70" presetID="8" presetClass="emph" presetSubtype="0" fill="hold" nodeType="withEffect">
                                  <p:stCondLst>
                                    <p:cond delay="0"/>
                                  </p:stCondLst>
                                  <p:childTnLst>
                                    <p:animRot by="21600000">
                                      <p:cBhvr>
                                        <p:cTn id="71" dur="1500" fill="hold"/>
                                        <p:tgtEl>
                                          <p:spTgt spid="83"/>
                                        </p:tgtEl>
                                        <p:attrNameLst>
                                          <p:attrName>r</p:attrName>
                                        </p:attrNameLst>
                                      </p:cBhvr>
                                    </p:animRot>
                                  </p:childTnLst>
                                </p:cTn>
                              </p:par>
                              <p:par>
                                <p:cTn id="72" presetID="19" presetClass="entr" presetSubtype="10" fill="hold" nodeType="with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p:cTn id="74" dur="1500" fill="hold"/>
                                        <p:tgtEl>
                                          <p:spTgt spid="83"/>
                                        </p:tgtEl>
                                        <p:attrNameLst>
                                          <p:attrName>ppt_w</p:attrName>
                                        </p:attrNameLst>
                                      </p:cBhvr>
                                      <p:tavLst>
                                        <p:tav tm="0" fmla="#ppt_w*sin(2.5*pi*$)">
                                          <p:val>
                                            <p:fltVal val="0"/>
                                          </p:val>
                                        </p:tav>
                                        <p:tav tm="100000">
                                          <p:val>
                                            <p:fltVal val="1"/>
                                          </p:val>
                                        </p:tav>
                                      </p:tavLst>
                                    </p:anim>
                                    <p:anim calcmode="lin" valueType="num">
                                      <p:cBhvr>
                                        <p:cTn id="75" dur="1500" fill="hold"/>
                                        <p:tgtEl>
                                          <p:spTgt spid="83"/>
                                        </p:tgtEl>
                                        <p:attrNameLst>
                                          <p:attrName>ppt_h</p:attrName>
                                        </p:attrNameLst>
                                      </p:cBhvr>
                                      <p:tavLst>
                                        <p:tav tm="0">
                                          <p:val>
                                            <p:strVal val="#ppt_h"/>
                                          </p:val>
                                        </p:tav>
                                        <p:tav tm="100000">
                                          <p:val>
                                            <p:strVal val="#ppt_h"/>
                                          </p:val>
                                        </p:tav>
                                      </p:tavLst>
                                    </p:anim>
                                  </p:childTnLst>
                                </p:cTn>
                              </p:par>
                              <p:par>
                                <p:cTn id="76" presetID="32" presetClass="emph" presetSubtype="0" repeatCount="3000" fill="hold" nodeType="withEffect">
                                  <p:stCondLst>
                                    <p:cond delay="1500"/>
                                  </p:stCondLst>
                                  <p:childTnLst>
                                    <p:animRot by="120000">
                                      <p:cBhvr>
                                        <p:cTn id="77" dur="25" fill="hold">
                                          <p:stCondLst>
                                            <p:cond delay="0"/>
                                          </p:stCondLst>
                                        </p:cTn>
                                        <p:tgtEl>
                                          <p:spTgt spid="83"/>
                                        </p:tgtEl>
                                        <p:attrNameLst>
                                          <p:attrName>r</p:attrName>
                                        </p:attrNameLst>
                                      </p:cBhvr>
                                    </p:animRot>
                                    <p:animRot by="-240000">
                                      <p:cBhvr>
                                        <p:cTn id="78" dur="50" fill="hold">
                                          <p:stCondLst>
                                            <p:cond delay="50"/>
                                          </p:stCondLst>
                                        </p:cTn>
                                        <p:tgtEl>
                                          <p:spTgt spid="83"/>
                                        </p:tgtEl>
                                        <p:attrNameLst>
                                          <p:attrName>r</p:attrName>
                                        </p:attrNameLst>
                                      </p:cBhvr>
                                    </p:animRot>
                                    <p:animRot by="240000">
                                      <p:cBhvr>
                                        <p:cTn id="79" dur="50" fill="hold">
                                          <p:stCondLst>
                                            <p:cond delay="100"/>
                                          </p:stCondLst>
                                        </p:cTn>
                                        <p:tgtEl>
                                          <p:spTgt spid="83"/>
                                        </p:tgtEl>
                                        <p:attrNameLst>
                                          <p:attrName>r</p:attrName>
                                        </p:attrNameLst>
                                      </p:cBhvr>
                                    </p:animRot>
                                    <p:animRot by="-240000">
                                      <p:cBhvr>
                                        <p:cTn id="80" dur="50" fill="hold">
                                          <p:stCondLst>
                                            <p:cond delay="150"/>
                                          </p:stCondLst>
                                        </p:cTn>
                                        <p:tgtEl>
                                          <p:spTgt spid="83"/>
                                        </p:tgtEl>
                                        <p:attrNameLst>
                                          <p:attrName>r</p:attrName>
                                        </p:attrNameLst>
                                      </p:cBhvr>
                                    </p:animRot>
                                    <p:animRot by="120000">
                                      <p:cBhvr>
                                        <p:cTn id="81" dur="50" fill="hold">
                                          <p:stCondLst>
                                            <p:cond delay="200"/>
                                          </p:stCondLst>
                                        </p:cTn>
                                        <p:tgtEl>
                                          <p:spTgt spid="83"/>
                                        </p:tgtEl>
                                        <p:attrNameLst>
                                          <p:attrName>r</p:attrName>
                                        </p:attrNameLst>
                                      </p:cBhvr>
                                    </p:animRot>
                                  </p:childTnLst>
                                </p:cTn>
                              </p:par>
                            </p:childTnLst>
                          </p:cTn>
                        </p:par>
                        <p:par>
                          <p:cTn id="82" fill="hold">
                            <p:stCondLst>
                              <p:cond delay="2500"/>
                            </p:stCondLst>
                            <p:childTnLst>
                              <p:par>
                                <p:cTn id="83" presetID="31" presetClass="entr" presetSubtype="0" fill="hold" nodeType="afterEffect">
                                  <p:stCondLst>
                                    <p:cond delay="0"/>
                                  </p:stCondLst>
                                  <p:childTnLst>
                                    <p:set>
                                      <p:cBhvr>
                                        <p:cTn id="84" dur="1" fill="hold">
                                          <p:stCondLst>
                                            <p:cond delay="0"/>
                                          </p:stCondLst>
                                        </p:cTn>
                                        <p:tgtEl>
                                          <p:spTgt spid="93"/>
                                        </p:tgtEl>
                                        <p:attrNameLst>
                                          <p:attrName>style.visibility</p:attrName>
                                        </p:attrNameLst>
                                      </p:cBhvr>
                                      <p:to>
                                        <p:strVal val="visible"/>
                                      </p:to>
                                    </p:set>
                                    <p:anim calcmode="lin" valueType="num">
                                      <p:cBhvr>
                                        <p:cTn id="85" dur="1000" fill="hold"/>
                                        <p:tgtEl>
                                          <p:spTgt spid="93"/>
                                        </p:tgtEl>
                                        <p:attrNameLst>
                                          <p:attrName>ppt_w</p:attrName>
                                        </p:attrNameLst>
                                      </p:cBhvr>
                                      <p:tavLst>
                                        <p:tav tm="0">
                                          <p:val>
                                            <p:fltVal val="0"/>
                                          </p:val>
                                        </p:tav>
                                        <p:tav tm="100000">
                                          <p:val>
                                            <p:strVal val="#ppt_w"/>
                                          </p:val>
                                        </p:tav>
                                      </p:tavLst>
                                    </p:anim>
                                    <p:anim calcmode="lin" valueType="num">
                                      <p:cBhvr>
                                        <p:cTn id="86" dur="1000" fill="hold"/>
                                        <p:tgtEl>
                                          <p:spTgt spid="93"/>
                                        </p:tgtEl>
                                        <p:attrNameLst>
                                          <p:attrName>ppt_h</p:attrName>
                                        </p:attrNameLst>
                                      </p:cBhvr>
                                      <p:tavLst>
                                        <p:tav tm="0">
                                          <p:val>
                                            <p:fltVal val="0"/>
                                          </p:val>
                                        </p:tav>
                                        <p:tav tm="100000">
                                          <p:val>
                                            <p:strVal val="#ppt_h"/>
                                          </p:val>
                                        </p:tav>
                                      </p:tavLst>
                                    </p:anim>
                                    <p:anim calcmode="lin" valueType="num">
                                      <p:cBhvr>
                                        <p:cTn id="87" dur="1000" fill="hold"/>
                                        <p:tgtEl>
                                          <p:spTgt spid="93"/>
                                        </p:tgtEl>
                                        <p:attrNameLst>
                                          <p:attrName>style.rotation</p:attrName>
                                        </p:attrNameLst>
                                      </p:cBhvr>
                                      <p:tavLst>
                                        <p:tav tm="0">
                                          <p:val>
                                            <p:fltVal val="90"/>
                                          </p:val>
                                        </p:tav>
                                        <p:tav tm="100000">
                                          <p:val>
                                            <p:fltVal val="0"/>
                                          </p:val>
                                        </p:tav>
                                      </p:tavLst>
                                    </p:anim>
                                    <p:animEffect transition="in" filter="fade">
                                      <p:cBhvr>
                                        <p:cTn id="88" dur="1000"/>
                                        <p:tgtEl>
                                          <p:spTgt spid="93"/>
                                        </p:tgtEl>
                                      </p:cBhvr>
                                    </p:animEffect>
                                  </p:childTnLst>
                                </p:cTn>
                              </p:par>
                              <p:par>
                                <p:cTn id="89" presetID="31" presetClass="entr" presetSubtype="0" fill="hold" nodeType="withEffect">
                                  <p:stCondLst>
                                    <p:cond delay="0"/>
                                  </p:stCondLst>
                                  <p:childTnLst>
                                    <p:set>
                                      <p:cBhvr>
                                        <p:cTn id="90" dur="1" fill="hold">
                                          <p:stCondLst>
                                            <p:cond delay="0"/>
                                          </p:stCondLst>
                                        </p:cTn>
                                        <p:tgtEl>
                                          <p:spTgt spid="99"/>
                                        </p:tgtEl>
                                        <p:attrNameLst>
                                          <p:attrName>style.visibility</p:attrName>
                                        </p:attrNameLst>
                                      </p:cBhvr>
                                      <p:to>
                                        <p:strVal val="visible"/>
                                      </p:to>
                                    </p:set>
                                    <p:anim calcmode="lin" valueType="num">
                                      <p:cBhvr>
                                        <p:cTn id="91" dur="1000" fill="hold"/>
                                        <p:tgtEl>
                                          <p:spTgt spid="99"/>
                                        </p:tgtEl>
                                        <p:attrNameLst>
                                          <p:attrName>ppt_w</p:attrName>
                                        </p:attrNameLst>
                                      </p:cBhvr>
                                      <p:tavLst>
                                        <p:tav tm="0">
                                          <p:val>
                                            <p:fltVal val="0"/>
                                          </p:val>
                                        </p:tav>
                                        <p:tav tm="100000">
                                          <p:val>
                                            <p:strVal val="#ppt_w"/>
                                          </p:val>
                                        </p:tav>
                                      </p:tavLst>
                                    </p:anim>
                                    <p:anim calcmode="lin" valueType="num">
                                      <p:cBhvr>
                                        <p:cTn id="92" dur="1000" fill="hold"/>
                                        <p:tgtEl>
                                          <p:spTgt spid="99"/>
                                        </p:tgtEl>
                                        <p:attrNameLst>
                                          <p:attrName>ppt_h</p:attrName>
                                        </p:attrNameLst>
                                      </p:cBhvr>
                                      <p:tavLst>
                                        <p:tav tm="0">
                                          <p:val>
                                            <p:fltVal val="0"/>
                                          </p:val>
                                        </p:tav>
                                        <p:tav tm="100000">
                                          <p:val>
                                            <p:strVal val="#ppt_h"/>
                                          </p:val>
                                        </p:tav>
                                      </p:tavLst>
                                    </p:anim>
                                    <p:anim calcmode="lin" valueType="num">
                                      <p:cBhvr>
                                        <p:cTn id="93" dur="1000" fill="hold"/>
                                        <p:tgtEl>
                                          <p:spTgt spid="99"/>
                                        </p:tgtEl>
                                        <p:attrNameLst>
                                          <p:attrName>style.rotation</p:attrName>
                                        </p:attrNameLst>
                                      </p:cBhvr>
                                      <p:tavLst>
                                        <p:tav tm="0">
                                          <p:val>
                                            <p:fltVal val="90"/>
                                          </p:val>
                                        </p:tav>
                                        <p:tav tm="100000">
                                          <p:val>
                                            <p:fltVal val="0"/>
                                          </p:val>
                                        </p:tav>
                                      </p:tavLst>
                                    </p:anim>
                                    <p:animEffect transition="in" filter="fade">
                                      <p:cBhvr>
                                        <p:cTn id="94" dur="1000"/>
                                        <p:tgtEl>
                                          <p:spTgt spid="99"/>
                                        </p:tgtEl>
                                      </p:cBhvr>
                                    </p:animEffect>
                                  </p:childTnLst>
                                </p:cTn>
                              </p:par>
                              <p:par>
                                <p:cTn id="95" presetID="31" presetClass="entr" presetSubtype="0" fill="hold" nodeType="withEffect">
                                  <p:stCondLst>
                                    <p:cond delay="0"/>
                                  </p:stCondLst>
                                  <p:childTnLst>
                                    <p:set>
                                      <p:cBhvr>
                                        <p:cTn id="96" dur="1" fill="hold">
                                          <p:stCondLst>
                                            <p:cond delay="0"/>
                                          </p:stCondLst>
                                        </p:cTn>
                                        <p:tgtEl>
                                          <p:spTgt spid="102"/>
                                        </p:tgtEl>
                                        <p:attrNameLst>
                                          <p:attrName>style.visibility</p:attrName>
                                        </p:attrNameLst>
                                      </p:cBhvr>
                                      <p:to>
                                        <p:strVal val="visible"/>
                                      </p:to>
                                    </p:set>
                                    <p:anim calcmode="lin" valueType="num">
                                      <p:cBhvr>
                                        <p:cTn id="97" dur="1000" fill="hold"/>
                                        <p:tgtEl>
                                          <p:spTgt spid="102"/>
                                        </p:tgtEl>
                                        <p:attrNameLst>
                                          <p:attrName>ppt_w</p:attrName>
                                        </p:attrNameLst>
                                      </p:cBhvr>
                                      <p:tavLst>
                                        <p:tav tm="0">
                                          <p:val>
                                            <p:fltVal val="0"/>
                                          </p:val>
                                        </p:tav>
                                        <p:tav tm="100000">
                                          <p:val>
                                            <p:strVal val="#ppt_w"/>
                                          </p:val>
                                        </p:tav>
                                      </p:tavLst>
                                    </p:anim>
                                    <p:anim calcmode="lin" valueType="num">
                                      <p:cBhvr>
                                        <p:cTn id="98" dur="1000" fill="hold"/>
                                        <p:tgtEl>
                                          <p:spTgt spid="102"/>
                                        </p:tgtEl>
                                        <p:attrNameLst>
                                          <p:attrName>ppt_h</p:attrName>
                                        </p:attrNameLst>
                                      </p:cBhvr>
                                      <p:tavLst>
                                        <p:tav tm="0">
                                          <p:val>
                                            <p:fltVal val="0"/>
                                          </p:val>
                                        </p:tav>
                                        <p:tav tm="100000">
                                          <p:val>
                                            <p:strVal val="#ppt_h"/>
                                          </p:val>
                                        </p:tav>
                                      </p:tavLst>
                                    </p:anim>
                                    <p:anim calcmode="lin" valueType="num">
                                      <p:cBhvr>
                                        <p:cTn id="99" dur="1000" fill="hold"/>
                                        <p:tgtEl>
                                          <p:spTgt spid="102"/>
                                        </p:tgtEl>
                                        <p:attrNameLst>
                                          <p:attrName>style.rotation</p:attrName>
                                        </p:attrNameLst>
                                      </p:cBhvr>
                                      <p:tavLst>
                                        <p:tav tm="0">
                                          <p:val>
                                            <p:fltVal val="90"/>
                                          </p:val>
                                        </p:tav>
                                        <p:tav tm="100000">
                                          <p:val>
                                            <p:fltVal val="0"/>
                                          </p:val>
                                        </p:tav>
                                      </p:tavLst>
                                    </p:anim>
                                    <p:animEffect transition="in" filter="fade">
                                      <p:cBhvr>
                                        <p:cTn id="100" dur="1000"/>
                                        <p:tgtEl>
                                          <p:spTgt spid="102"/>
                                        </p:tgtEl>
                                      </p:cBhvr>
                                    </p:animEffect>
                                  </p:childTnLst>
                                </p:cTn>
                              </p:par>
                              <p:par>
                                <p:cTn id="101" presetID="31" presetClass="entr" presetSubtype="0" fill="hold" nodeType="withEffect">
                                  <p:stCondLst>
                                    <p:cond delay="0"/>
                                  </p:stCondLst>
                                  <p:childTnLst>
                                    <p:set>
                                      <p:cBhvr>
                                        <p:cTn id="102" dur="1" fill="hold">
                                          <p:stCondLst>
                                            <p:cond delay="0"/>
                                          </p:stCondLst>
                                        </p:cTn>
                                        <p:tgtEl>
                                          <p:spTgt spid="107"/>
                                        </p:tgtEl>
                                        <p:attrNameLst>
                                          <p:attrName>style.visibility</p:attrName>
                                        </p:attrNameLst>
                                      </p:cBhvr>
                                      <p:to>
                                        <p:strVal val="visible"/>
                                      </p:to>
                                    </p:set>
                                    <p:anim calcmode="lin" valueType="num">
                                      <p:cBhvr>
                                        <p:cTn id="103" dur="1000" fill="hold"/>
                                        <p:tgtEl>
                                          <p:spTgt spid="107"/>
                                        </p:tgtEl>
                                        <p:attrNameLst>
                                          <p:attrName>ppt_w</p:attrName>
                                        </p:attrNameLst>
                                      </p:cBhvr>
                                      <p:tavLst>
                                        <p:tav tm="0">
                                          <p:val>
                                            <p:fltVal val="0"/>
                                          </p:val>
                                        </p:tav>
                                        <p:tav tm="100000">
                                          <p:val>
                                            <p:strVal val="#ppt_w"/>
                                          </p:val>
                                        </p:tav>
                                      </p:tavLst>
                                    </p:anim>
                                    <p:anim calcmode="lin" valueType="num">
                                      <p:cBhvr>
                                        <p:cTn id="104" dur="1000" fill="hold"/>
                                        <p:tgtEl>
                                          <p:spTgt spid="107"/>
                                        </p:tgtEl>
                                        <p:attrNameLst>
                                          <p:attrName>ppt_h</p:attrName>
                                        </p:attrNameLst>
                                      </p:cBhvr>
                                      <p:tavLst>
                                        <p:tav tm="0">
                                          <p:val>
                                            <p:fltVal val="0"/>
                                          </p:val>
                                        </p:tav>
                                        <p:tav tm="100000">
                                          <p:val>
                                            <p:strVal val="#ppt_h"/>
                                          </p:val>
                                        </p:tav>
                                      </p:tavLst>
                                    </p:anim>
                                    <p:anim calcmode="lin" valueType="num">
                                      <p:cBhvr>
                                        <p:cTn id="105" dur="1000" fill="hold"/>
                                        <p:tgtEl>
                                          <p:spTgt spid="107"/>
                                        </p:tgtEl>
                                        <p:attrNameLst>
                                          <p:attrName>style.rotation</p:attrName>
                                        </p:attrNameLst>
                                      </p:cBhvr>
                                      <p:tavLst>
                                        <p:tav tm="0">
                                          <p:val>
                                            <p:fltVal val="90"/>
                                          </p:val>
                                        </p:tav>
                                        <p:tav tm="100000">
                                          <p:val>
                                            <p:fltVal val="0"/>
                                          </p:val>
                                        </p:tav>
                                      </p:tavLst>
                                    </p:anim>
                                    <p:animEffect transition="in" filter="fade">
                                      <p:cBhvr>
                                        <p:cTn id="106" dur="1000"/>
                                        <p:tgtEl>
                                          <p:spTgt spid="107"/>
                                        </p:tgtEl>
                                      </p:cBhvr>
                                    </p:animEffect>
                                  </p:childTnLst>
                                </p:cTn>
                              </p:par>
                            </p:childTnLst>
                          </p:cTn>
                        </p:par>
                        <p:par>
                          <p:cTn id="107" fill="hold">
                            <p:stCondLst>
                              <p:cond delay="3500"/>
                            </p:stCondLst>
                            <p:childTnLst>
                              <p:par>
                                <p:cTn id="108" presetID="14" presetClass="entr" presetSubtype="10" fill="hold" grpId="0" nodeType="afterEffect">
                                  <p:stCondLst>
                                    <p:cond delay="0"/>
                                  </p:stCondLst>
                                  <p:childTnLst>
                                    <p:set>
                                      <p:cBhvr>
                                        <p:cTn id="109" dur="1" fill="hold">
                                          <p:stCondLst>
                                            <p:cond delay="0"/>
                                          </p:stCondLst>
                                        </p:cTn>
                                        <p:tgtEl>
                                          <p:spTgt spid="89"/>
                                        </p:tgtEl>
                                        <p:attrNameLst>
                                          <p:attrName>style.visibility</p:attrName>
                                        </p:attrNameLst>
                                      </p:cBhvr>
                                      <p:to>
                                        <p:strVal val="visible"/>
                                      </p:to>
                                    </p:set>
                                    <p:animEffect transition="in" filter="randombar(horizontal)">
                                      <p:cBhvr>
                                        <p:cTn id="110" dur="500"/>
                                        <p:tgtEl>
                                          <p:spTgt spid="89"/>
                                        </p:tgtEl>
                                      </p:cBhvr>
                                    </p:animEffect>
                                  </p:childTnLst>
                                </p:cTn>
                              </p:par>
                              <p:par>
                                <p:cTn id="111" presetID="14" presetClass="entr" presetSubtype="10" fill="hold" grpId="0" nodeType="withEffect">
                                  <p:stCondLst>
                                    <p:cond delay="0"/>
                                  </p:stCondLst>
                                  <p:childTnLst>
                                    <p:set>
                                      <p:cBhvr>
                                        <p:cTn id="112" dur="1" fill="hold">
                                          <p:stCondLst>
                                            <p:cond delay="0"/>
                                          </p:stCondLst>
                                        </p:cTn>
                                        <p:tgtEl>
                                          <p:spTgt spid="90"/>
                                        </p:tgtEl>
                                        <p:attrNameLst>
                                          <p:attrName>style.visibility</p:attrName>
                                        </p:attrNameLst>
                                      </p:cBhvr>
                                      <p:to>
                                        <p:strVal val="visible"/>
                                      </p:to>
                                    </p:set>
                                    <p:animEffect transition="in" filter="randombar(horizontal)">
                                      <p:cBhvr>
                                        <p:cTn id="113" dur="500"/>
                                        <p:tgtEl>
                                          <p:spTgt spid="90"/>
                                        </p:tgtEl>
                                      </p:cBhvr>
                                    </p:animEffect>
                                  </p:childTnLst>
                                </p:cTn>
                              </p:par>
                              <p:par>
                                <p:cTn id="114" presetID="14" presetClass="entr" presetSubtype="10" fill="hold" grpId="0" nodeType="withEffect">
                                  <p:stCondLst>
                                    <p:cond delay="0"/>
                                  </p:stCondLst>
                                  <p:childTnLst>
                                    <p:set>
                                      <p:cBhvr>
                                        <p:cTn id="115" dur="1" fill="hold">
                                          <p:stCondLst>
                                            <p:cond delay="0"/>
                                          </p:stCondLst>
                                        </p:cTn>
                                        <p:tgtEl>
                                          <p:spTgt spid="91"/>
                                        </p:tgtEl>
                                        <p:attrNameLst>
                                          <p:attrName>style.visibility</p:attrName>
                                        </p:attrNameLst>
                                      </p:cBhvr>
                                      <p:to>
                                        <p:strVal val="visible"/>
                                      </p:to>
                                    </p:set>
                                    <p:animEffect transition="in" filter="randombar(horizontal)">
                                      <p:cBhvr>
                                        <p:cTn id="116" dur="500"/>
                                        <p:tgtEl>
                                          <p:spTgt spid="91"/>
                                        </p:tgtEl>
                                      </p:cBhvr>
                                    </p:animEffect>
                                  </p:childTnLst>
                                </p:cTn>
                              </p:par>
                              <p:par>
                                <p:cTn id="117" presetID="14" presetClass="entr" presetSubtype="10" fill="hold" grpId="0" nodeType="withEffect">
                                  <p:stCondLst>
                                    <p:cond delay="0"/>
                                  </p:stCondLst>
                                  <p:childTnLst>
                                    <p:set>
                                      <p:cBhvr>
                                        <p:cTn id="118" dur="1" fill="hold">
                                          <p:stCondLst>
                                            <p:cond delay="0"/>
                                          </p:stCondLst>
                                        </p:cTn>
                                        <p:tgtEl>
                                          <p:spTgt spid="92"/>
                                        </p:tgtEl>
                                        <p:attrNameLst>
                                          <p:attrName>style.visibility</p:attrName>
                                        </p:attrNameLst>
                                      </p:cBhvr>
                                      <p:to>
                                        <p:strVal val="visible"/>
                                      </p:to>
                                    </p:set>
                                    <p:animEffect transition="in" filter="randombar(horizontal)">
                                      <p:cBhvr>
                                        <p:cTn id="119" dur="500"/>
                                        <p:tgtEl>
                                          <p:spTgt spid="92"/>
                                        </p:tgtEl>
                                      </p:cBhvr>
                                    </p:animEffect>
                                  </p:childTnLst>
                                </p:cTn>
                              </p:par>
                              <p:par>
                                <p:cTn id="120" presetID="14" presetClass="entr" presetSubtype="10" fill="hold" grpId="0" nodeType="withEffect">
                                  <p:stCondLst>
                                    <p:cond delay="0"/>
                                  </p:stCondLst>
                                  <p:childTnLst>
                                    <p:set>
                                      <p:cBhvr>
                                        <p:cTn id="121" dur="1" fill="hold">
                                          <p:stCondLst>
                                            <p:cond delay="0"/>
                                          </p:stCondLst>
                                        </p:cTn>
                                        <p:tgtEl>
                                          <p:spTgt spid="110"/>
                                        </p:tgtEl>
                                        <p:attrNameLst>
                                          <p:attrName>style.visibility</p:attrName>
                                        </p:attrNameLst>
                                      </p:cBhvr>
                                      <p:to>
                                        <p:strVal val="visible"/>
                                      </p:to>
                                    </p:set>
                                    <p:animEffect transition="in" filter="randombar(horizontal)">
                                      <p:cBhvr>
                                        <p:cTn id="122" dur="500"/>
                                        <p:tgtEl>
                                          <p:spTgt spid="110"/>
                                        </p:tgtEl>
                                      </p:cBhvr>
                                    </p:animEffect>
                                  </p:childTnLst>
                                </p:cTn>
                              </p:par>
                              <p:par>
                                <p:cTn id="123" presetID="14" presetClass="entr" presetSubtype="10" fill="hold" grpId="0" nodeType="withEffect">
                                  <p:stCondLst>
                                    <p:cond delay="0"/>
                                  </p:stCondLst>
                                  <p:childTnLst>
                                    <p:set>
                                      <p:cBhvr>
                                        <p:cTn id="124" dur="1" fill="hold">
                                          <p:stCondLst>
                                            <p:cond delay="0"/>
                                          </p:stCondLst>
                                        </p:cTn>
                                        <p:tgtEl>
                                          <p:spTgt spid="111"/>
                                        </p:tgtEl>
                                        <p:attrNameLst>
                                          <p:attrName>style.visibility</p:attrName>
                                        </p:attrNameLst>
                                      </p:cBhvr>
                                      <p:to>
                                        <p:strVal val="visible"/>
                                      </p:to>
                                    </p:set>
                                    <p:animEffect transition="in" filter="randombar(horizontal)">
                                      <p:cBhvr>
                                        <p:cTn id="125" dur="500"/>
                                        <p:tgtEl>
                                          <p:spTgt spid="111"/>
                                        </p:tgtEl>
                                      </p:cBhvr>
                                    </p:animEffect>
                                  </p:childTnLst>
                                </p:cTn>
                              </p:par>
                              <p:par>
                                <p:cTn id="126" presetID="14" presetClass="entr" presetSubtype="10" fill="hold" grpId="0" nodeType="withEffect">
                                  <p:stCondLst>
                                    <p:cond delay="0"/>
                                  </p:stCondLst>
                                  <p:childTnLst>
                                    <p:set>
                                      <p:cBhvr>
                                        <p:cTn id="127" dur="1" fill="hold">
                                          <p:stCondLst>
                                            <p:cond delay="0"/>
                                          </p:stCondLst>
                                        </p:cTn>
                                        <p:tgtEl>
                                          <p:spTgt spid="112"/>
                                        </p:tgtEl>
                                        <p:attrNameLst>
                                          <p:attrName>style.visibility</p:attrName>
                                        </p:attrNameLst>
                                      </p:cBhvr>
                                      <p:to>
                                        <p:strVal val="visible"/>
                                      </p:to>
                                    </p:set>
                                    <p:animEffect transition="in" filter="randombar(horizontal)">
                                      <p:cBhvr>
                                        <p:cTn id="128" dur="500"/>
                                        <p:tgtEl>
                                          <p:spTgt spid="112"/>
                                        </p:tgtEl>
                                      </p:cBhvr>
                                    </p:animEffect>
                                  </p:childTnLst>
                                </p:cTn>
                              </p:par>
                              <p:par>
                                <p:cTn id="129" presetID="14" presetClass="entr" presetSubtype="10" fill="hold" grpId="0" nodeType="withEffect">
                                  <p:stCondLst>
                                    <p:cond delay="0"/>
                                  </p:stCondLst>
                                  <p:childTnLst>
                                    <p:set>
                                      <p:cBhvr>
                                        <p:cTn id="130" dur="1" fill="hold">
                                          <p:stCondLst>
                                            <p:cond delay="0"/>
                                          </p:stCondLst>
                                        </p:cTn>
                                        <p:tgtEl>
                                          <p:spTgt spid="113"/>
                                        </p:tgtEl>
                                        <p:attrNameLst>
                                          <p:attrName>style.visibility</p:attrName>
                                        </p:attrNameLst>
                                      </p:cBhvr>
                                      <p:to>
                                        <p:strVal val="visible"/>
                                      </p:to>
                                    </p:set>
                                    <p:animEffect transition="in" filter="randombar(horizontal)">
                                      <p:cBhvr>
                                        <p:cTn id="131"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89" grpId="0"/>
      <p:bldP spid="90" grpId="0"/>
      <p:bldP spid="91" grpId="0"/>
      <p:bldP spid="92" grpId="0"/>
      <p:bldP spid="110" grpId="0"/>
      <p:bldP spid="111" grpId="0"/>
      <p:bldP spid="112" grpId="0"/>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1433195" y="161925"/>
            <a:ext cx="2889885" cy="483235"/>
          </a:xfrm>
          <a:prstGeom prst="rect">
            <a:avLst/>
          </a:prstGeom>
          <a:noFill/>
        </p:spPr>
        <p:txBody>
          <a:bodyPr wrap="square" rtlCol="0" anchor="t">
            <a:spAutoFit/>
          </a:bodyPr>
          <a:lstStyle/>
          <a:p>
            <a:r>
              <a:rPr lang="zh-CN" altLang="en-US" sz="2400" b="1" dirty="0">
                <a:gradFill>
                  <a:gsLst>
                    <a:gs pos="0">
                      <a:srgbClr val="FFC97B"/>
                    </a:gs>
                    <a:gs pos="36000">
                      <a:srgbClr val="01C2D6"/>
                    </a:gs>
                    <a:gs pos="68000">
                      <a:srgbClr val="EE9E9E"/>
                    </a:gs>
                    <a:gs pos="100000">
                      <a:srgbClr val="945DA9"/>
                    </a:gs>
                  </a:gsLst>
                  <a:lin ang="21594000" scaled="0"/>
                </a:gradFill>
                <a:latin typeface="Impact" panose="020B0806030902050204" pitchFamily="34" charset="0"/>
                <a:ea typeface="微软雅黑" panose="020B0503020204020204" charset="-122"/>
                <a:sym typeface="+mn-ea"/>
              </a:rPr>
              <a:t>薪酬政策</a:t>
            </a:r>
            <a:endParaRPr lang="zh-CN" altLang="en-US" sz="2400" b="1" dirty="0">
              <a:gradFill>
                <a:gsLst>
                  <a:gs pos="0">
                    <a:srgbClr val="FFC97B"/>
                  </a:gs>
                  <a:gs pos="36000">
                    <a:srgbClr val="01C2D6"/>
                  </a:gs>
                  <a:gs pos="68000">
                    <a:srgbClr val="EE9E9E"/>
                  </a:gs>
                  <a:gs pos="100000">
                    <a:srgbClr val="945DA9"/>
                  </a:gs>
                </a:gsLst>
                <a:lin ang="21594000" scaled="0"/>
              </a:gradFill>
              <a:latin typeface="Impact" panose="020B0806030902050204" pitchFamily="34" charset="0"/>
              <a:ea typeface="微软雅黑" panose="020B0503020204020204" charset="-122"/>
              <a:sym typeface="+mn-ea"/>
            </a:endParaRPr>
          </a:p>
        </p:txBody>
      </p:sp>
      <p:grpSp>
        <p:nvGrpSpPr>
          <p:cNvPr id="27" name="组合 26"/>
          <p:cNvGrpSpPr/>
          <p:nvPr/>
        </p:nvGrpSpPr>
        <p:grpSpPr>
          <a:xfrm>
            <a:off x="4266919" y="3162303"/>
            <a:ext cx="2325994" cy="1240348"/>
            <a:chOff x="4022555" y="3163035"/>
            <a:chExt cx="2325691" cy="1240635"/>
          </a:xfrm>
        </p:grpSpPr>
        <p:sp>
          <p:nvSpPr>
            <p:cNvPr id="6" name="矩形 5"/>
            <p:cNvSpPr/>
            <p:nvPr/>
          </p:nvSpPr>
          <p:spPr>
            <a:xfrm flipH="1">
              <a:off x="4585713" y="3163035"/>
              <a:ext cx="1762533" cy="1240635"/>
            </a:xfrm>
            <a:prstGeom prst="rect">
              <a:avLst/>
            </a:prstGeom>
            <a:gradFill flip="none" rotWithShape="1">
              <a:gsLst>
                <a:gs pos="69000">
                  <a:srgbClr val="E87071"/>
                </a:gs>
                <a:gs pos="36000">
                  <a:srgbClr val="EB8181"/>
                </a:gs>
                <a:gs pos="0">
                  <a:srgbClr val="ED8F8F"/>
                </a:gs>
                <a:gs pos="100000">
                  <a:srgbClr val="E55D5D"/>
                </a:gs>
              </a:gsLst>
              <a:lin ang="5400000" scaled="1"/>
              <a:tileRect/>
            </a:gra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2" name="圆角矩形 11"/>
            <p:cNvSpPr/>
            <p:nvPr/>
          </p:nvSpPr>
          <p:spPr>
            <a:xfrm rot="2700000">
              <a:off x="4022555" y="3214612"/>
              <a:ext cx="1105257" cy="1105257"/>
            </a:xfrm>
            <a:prstGeom prst="roundRect">
              <a:avLst>
                <a:gd name="adj" fmla="val 7690"/>
              </a:avLst>
            </a:prstGeom>
            <a:gradFill flip="none" rotWithShape="1">
              <a:gsLst>
                <a:gs pos="59000">
                  <a:srgbClr val="F9F9F9"/>
                </a:gs>
                <a:gs pos="0">
                  <a:srgbClr val="EAEAEA"/>
                </a:gs>
                <a:gs pos="100000">
                  <a:sysClr val="window" lastClr="FFFFFF"/>
                </a:gs>
              </a:gsLst>
              <a:lin ang="2700000" scaled="1"/>
              <a:tileRect/>
            </a:gradFill>
            <a:ln w="19050" cap="flat" cmpd="sng" algn="ctr">
              <a:gradFill>
                <a:gsLst>
                  <a:gs pos="26000">
                    <a:sysClr val="window" lastClr="FFFFFF"/>
                  </a:gs>
                  <a:gs pos="100000">
                    <a:srgbClr val="E2E2E2"/>
                  </a:gs>
                </a:gsLst>
              </a:gradFill>
              <a:prstDash val="solid"/>
            </a:ln>
            <a:effectLst>
              <a:outerShdw blurRad="101600" dist="63500" dir="5400000" algn="t" rotWithShape="0">
                <a:prstClr val="black">
                  <a:alpha val="40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5" name="圆角矩形 14"/>
            <p:cNvSpPr/>
            <p:nvPr/>
          </p:nvSpPr>
          <p:spPr>
            <a:xfrm rot="2700000">
              <a:off x="4183762" y="3387429"/>
              <a:ext cx="777598" cy="777596"/>
            </a:xfrm>
            <a:prstGeom prst="roundRect">
              <a:avLst>
                <a:gd name="adj" fmla="val 7690"/>
              </a:avLst>
            </a:prstGeom>
            <a:solidFill>
              <a:srgbClr val="E87071"/>
            </a:solidFill>
            <a:ln w="25400" cap="flat" cmpd="sng" algn="ctr">
              <a:noFill/>
              <a:prstDash val="solid"/>
            </a:ln>
            <a:effectLst>
              <a:innerShdw blurRad="215900" dist="76200" dir="13500000">
                <a:prstClr val="black">
                  <a:alpha val="50000"/>
                </a:prstClr>
              </a:inn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dirty="0">
                <a:solidFill>
                  <a:prstClr val="white"/>
                </a:solidFill>
              </a:endParaRPr>
            </a:p>
          </p:txBody>
        </p:sp>
        <p:sp>
          <p:nvSpPr>
            <p:cNvPr id="21" name="文本框 89"/>
            <p:cNvSpPr txBox="1"/>
            <p:nvPr/>
          </p:nvSpPr>
          <p:spPr>
            <a:xfrm>
              <a:off x="4371111" y="3490964"/>
              <a:ext cx="407042" cy="584775"/>
            </a:xfrm>
            <a:prstGeom prst="rect">
              <a:avLst/>
            </a:prstGeom>
            <a:noFill/>
          </p:spPr>
          <p:txBody>
            <a:bodyPr wrap="square" rtlCol="0">
              <a:spAutoFit/>
            </a:bodyPr>
            <a:lstStyle/>
            <a:p>
              <a:pPr algn="ctr"/>
              <a:r>
                <a:rPr lang="en-US" altLang="zh-CN" sz="3200" dirty="0">
                  <a:solidFill>
                    <a:prstClr val="white"/>
                  </a:solidFill>
                  <a:latin typeface="Impact" panose="020B0806030902050204" pitchFamily="34" charset="0"/>
                </a:rPr>
                <a:t>D</a:t>
              </a:r>
              <a:endParaRPr lang="zh-CN" altLang="en-US" sz="3200" dirty="0">
                <a:solidFill>
                  <a:prstClr val="white"/>
                </a:solidFill>
                <a:latin typeface="Impact" panose="020B0806030902050204" pitchFamily="34" charset="0"/>
              </a:endParaRPr>
            </a:p>
          </p:txBody>
        </p:sp>
        <p:sp>
          <p:nvSpPr>
            <p:cNvPr id="30" name="Freeform 31"/>
            <p:cNvSpPr>
              <a:spLocks noEditPoints="1"/>
            </p:cNvSpPr>
            <p:nvPr/>
          </p:nvSpPr>
          <p:spPr bwMode="auto">
            <a:xfrm>
              <a:off x="5427212" y="3488175"/>
              <a:ext cx="768469" cy="516991"/>
            </a:xfrm>
            <a:custGeom>
              <a:avLst/>
              <a:gdLst>
                <a:gd name="T0" fmla="*/ 187 w 278"/>
                <a:gd name="T1" fmla="*/ 96 h 187"/>
                <a:gd name="T2" fmla="*/ 166 w 278"/>
                <a:gd name="T3" fmla="*/ 69 h 187"/>
                <a:gd name="T4" fmla="*/ 161 w 278"/>
                <a:gd name="T5" fmla="*/ 29 h 187"/>
                <a:gd name="T6" fmla="*/ 128 w 278"/>
                <a:gd name="T7" fmla="*/ 25 h 187"/>
                <a:gd name="T8" fmla="*/ 95 w 278"/>
                <a:gd name="T9" fmla="*/ 0 h 187"/>
                <a:gd name="T10" fmla="*/ 69 w 278"/>
                <a:gd name="T11" fmla="*/ 20 h 187"/>
                <a:gd name="T12" fmla="*/ 29 w 278"/>
                <a:gd name="T13" fmla="*/ 25 h 187"/>
                <a:gd name="T14" fmla="*/ 25 w 278"/>
                <a:gd name="T15" fmla="*/ 59 h 187"/>
                <a:gd name="T16" fmla="*/ 0 w 278"/>
                <a:gd name="T17" fmla="*/ 91 h 187"/>
                <a:gd name="T18" fmla="*/ 20 w 278"/>
                <a:gd name="T19" fmla="*/ 117 h 187"/>
                <a:gd name="T20" fmla="*/ 25 w 278"/>
                <a:gd name="T21" fmla="*/ 158 h 187"/>
                <a:gd name="T22" fmla="*/ 59 w 278"/>
                <a:gd name="T23" fmla="*/ 162 h 187"/>
                <a:gd name="T24" fmla="*/ 91 w 278"/>
                <a:gd name="T25" fmla="*/ 187 h 187"/>
                <a:gd name="T26" fmla="*/ 117 w 278"/>
                <a:gd name="T27" fmla="*/ 166 h 187"/>
                <a:gd name="T28" fmla="*/ 158 w 278"/>
                <a:gd name="T29" fmla="*/ 161 h 187"/>
                <a:gd name="T30" fmla="*/ 162 w 278"/>
                <a:gd name="T31" fmla="*/ 128 h 187"/>
                <a:gd name="T32" fmla="*/ 58 w 278"/>
                <a:gd name="T33" fmla="*/ 140 h 187"/>
                <a:gd name="T34" fmla="*/ 129 w 278"/>
                <a:gd name="T35" fmla="*/ 47 h 187"/>
                <a:gd name="T36" fmla="*/ 58 w 278"/>
                <a:gd name="T37" fmla="*/ 140 h 187"/>
                <a:gd name="T38" fmla="*/ 272 w 278"/>
                <a:gd name="T39" fmla="*/ 128 h 187"/>
                <a:gd name="T40" fmla="*/ 270 w 278"/>
                <a:gd name="T41" fmla="*/ 109 h 187"/>
                <a:gd name="T42" fmla="*/ 276 w 278"/>
                <a:gd name="T43" fmla="*/ 94 h 187"/>
                <a:gd name="T44" fmla="*/ 260 w 278"/>
                <a:gd name="T45" fmla="*/ 82 h 187"/>
                <a:gd name="T46" fmla="*/ 254 w 278"/>
                <a:gd name="T47" fmla="*/ 67 h 187"/>
                <a:gd name="T48" fmla="*/ 235 w 278"/>
                <a:gd name="T49" fmla="*/ 70 h 187"/>
                <a:gd name="T50" fmla="*/ 220 w 278"/>
                <a:gd name="T51" fmla="*/ 64 h 187"/>
                <a:gd name="T52" fmla="*/ 208 w 278"/>
                <a:gd name="T53" fmla="*/ 79 h 187"/>
                <a:gd name="T54" fmla="*/ 193 w 278"/>
                <a:gd name="T55" fmla="*/ 85 h 187"/>
                <a:gd name="T56" fmla="*/ 196 w 278"/>
                <a:gd name="T57" fmla="*/ 105 h 187"/>
                <a:gd name="T58" fmla="*/ 190 w 278"/>
                <a:gd name="T59" fmla="*/ 120 h 187"/>
                <a:gd name="T60" fmla="*/ 205 w 278"/>
                <a:gd name="T61" fmla="*/ 131 h 187"/>
                <a:gd name="T62" fmla="*/ 211 w 278"/>
                <a:gd name="T63" fmla="*/ 146 h 187"/>
                <a:gd name="T64" fmla="*/ 231 w 278"/>
                <a:gd name="T65" fmla="*/ 144 h 187"/>
                <a:gd name="T66" fmla="*/ 246 w 278"/>
                <a:gd name="T67" fmla="*/ 150 h 187"/>
                <a:gd name="T68" fmla="*/ 257 w 278"/>
                <a:gd name="T69" fmla="*/ 134 h 187"/>
                <a:gd name="T70" fmla="*/ 219 w 278"/>
                <a:gd name="T71" fmla="*/ 125 h 187"/>
                <a:gd name="T72" fmla="*/ 247 w 278"/>
                <a:gd name="T73" fmla="*/ 89 h 187"/>
                <a:gd name="T74" fmla="*/ 219 w 278"/>
                <a:gd name="T75" fmla="*/ 125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8" h="187">
                  <a:moveTo>
                    <a:pt x="170" y="98"/>
                  </a:moveTo>
                  <a:cubicBezTo>
                    <a:pt x="187" y="96"/>
                    <a:pt x="187" y="96"/>
                    <a:pt x="187" y="96"/>
                  </a:cubicBezTo>
                  <a:cubicBezTo>
                    <a:pt x="183" y="67"/>
                    <a:pt x="183" y="67"/>
                    <a:pt x="183" y="67"/>
                  </a:cubicBezTo>
                  <a:cubicBezTo>
                    <a:pt x="166" y="69"/>
                    <a:pt x="166" y="69"/>
                    <a:pt x="166" y="69"/>
                  </a:cubicBezTo>
                  <a:cubicBezTo>
                    <a:pt x="163" y="59"/>
                    <a:pt x="158" y="50"/>
                    <a:pt x="151" y="42"/>
                  </a:cubicBezTo>
                  <a:cubicBezTo>
                    <a:pt x="161" y="29"/>
                    <a:pt x="161" y="29"/>
                    <a:pt x="161" y="29"/>
                  </a:cubicBezTo>
                  <a:cubicBezTo>
                    <a:pt x="138" y="11"/>
                    <a:pt x="138" y="11"/>
                    <a:pt x="138" y="11"/>
                  </a:cubicBezTo>
                  <a:cubicBezTo>
                    <a:pt x="128" y="25"/>
                    <a:pt x="128" y="25"/>
                    <a:pt x="128" y="25"/>
                  </a:cubicBezTo>
                  <a:cubicBezTo>
                    <a:pt x="118" y="20"/>
                    <a:pt x="108" y="17"/>
                    <a:pt x="98" y="17"/>
                  </a:cubicBezTo>
                  <a:cubicBezTo>
                    <a:pt x="95" y="0"/>
                    <a:pt x="95" y="0"/>
                    <a:pt x="95" y="0"/>
                  </a:cubicBezTo>
                  <a:cubicBezTo>
                    <a:pt x="67" y="3"/>
                    <a:pt x="67" y="3"/>
                    <a:pt x="67" y="3"/>
                  </a:cubicBezTo>
                  <a:cubicBezTo>
                    <a:pt x="69" y="20"/>
                    <a:pt x="69" y="20"/>
                    <a:pt x="69" y="20"/>
                  </a:cubicBezTo>
                  <a:cubicBezTo>
                    <a:pt x="59" y="24"/>
                    <a:pt x="50" y="29"/>
                    <a:pt x="42" y="36"/>
                  </a:cubicBezTo>
                  <a:cubicBezTo>
                    <a:pt x="29" y="25"/>
                    <a:pt x="29" y="25"/>
                    <a:pt x="29" y="25"/>
                  </a:cubicBezTo>
                  <a:cubicBezTo>
                    <a:pt x="11" y="48"/>
                    <a:pt x="11" y="48"/>
                    <a:pt x="11" y="48"/>
                  </a:cubicBezTo>
                  <a:cubicBezTo>
                    <a:pt x="25" y="59"/>
                    <a:pt x="25" y="59"/>
                    <a:pt x="25" y="59"/>
                  </a:cubicBezTo>
                  <a:cubicBezTo>
                    <a:pt x="20" y="68"/>
                    <a:pt x="17" y="78"/>
                    <a:pt x="17" y="89"/>
                  </a:cubicBezTo>
                  <a:cubicBezTo>
                    <a:pt x="0" y="91"/>
                    <a:pt x="0" y="91"/>
                    <a:pt x="0" y="91"/>
                  </a:cubicBezTo>
                  <a:cubicBezTo>
                    <a:pt x="3" y="120"/>
                    <a:pt x="3" y="120"/>
                    <a:pt x="3" y="120"/>
                  </a:cubicBezTo>
                  <a:cubicBezTo>
                    <a:pt x="20" y="117"/>
                    <a:pt x="20" y="117"/>
                    <a:pt x="20" y="117"/>
                  </a:cubicBezTo>
                  <a:cubicBezTo>
                    <a:pt x="24" y="127"/>
                    <a:pt x="29" y="136"/>
                    <a:pt x="36" y="144"/>
                  </a:cubicBezTo>
                  <a:cubicBezTo>
                    <a:pt x="25" y="158"/>
                    <a:pt x="25" y="158"/>
                    <a:pt x="25" y="158"/>
                  </a:cubicBezTo>
                  <a:cubicBezTo>
                    <a:pt x="48" y="175"/>
                    <a:pt x="48" y="175"/>
                    <a:pt x="48" y="175"/>
                  </a:cubicBezTo>
                  <a:cubicBezTo>
                    <a:pt x="59" y="162"/>
                    <a:pt x="59" y="162"/>
                    <a:pt x="59" y="162"/>
                  </a:cubicBezTo>
                  <a:cubicBezTo>
                    <a:pt x="68" y="167"/>
                    <a:pt x="78" y="169"/>
                    <a:pt x="89" y="170"/>
                  </a:cubicBezTo>
                  <a:cubicBezTo>
                    <a:pt x="91" y="187"/>
                    <a:pt x="91" y="187"/>
                    <a:pt x="91" y="187"/>
                  </a:cubicBezTo>
                  <a:cubicBezTo>
                    <a:pt x="120" y="183"/>
                    <a:pt x="120" y="183"/>
                    <a:pt x="120" y="183"/>
                  </a:cubicBezTo>
                  <a:cubicBezTo>
                    <a:pt x="117" y="166"/>
                    <a:pt x="117" y="166"/>
                    <a:pt x="117" y="166"/>
                  </a:cubicBezTo>
                  <a:cubicBezTo>
                    <a:pt x="127" y="163"/>
                    <a:pt x="136" y="158"/>
                    <a:pt x="144" y="151"/>
                  </a:cubicBezTo>
                  <a:cubicBezTo>
                    <a:pt x="158" y="161"/>
                    <a:pt x="158" y="161"/>
                    <a:pt x="158" y="161"/>
                  </a:cubicBezTo>
                  <a:cubicBezTo>
                    <a:pt x="175" y="138"/>
                    <a:pt x="175" y="138"/>
                    <a:pt x="175" y="138"/>
                  </a:cubicBezTo>
                  <a:cubicBezTo>
                    <a:pt x="162" y="128"/>
                    <a:pt x="162" y="128"/>
                    <a:pt x="162" y="128"/>
                  </a:cubicBezTo>
                  <a:cubicBezTo>
                    <a:pt x="166" y="118"/>
                    <a:pt x="169" y="108"/>
                    <a:pt x="170" y="98"/>
                  </a:cubicBezTo>
                  <a:close/>
                  <a:moveTo>
                    <a:pt x="58" y="140"/>
                  </a:moveTo>
                  <a:cubicBezTo>
                    <a:pt x="32" y="120"/>
                    <a:pt x="27" y="83"/>
                    <a:pt x="47" y="58"/>
                  </a:cubicBezTo>
                  <a:cubicBezTo>
                    <a:pt x="66" y="32"/>
                    <a:pt x="103" y="27"/>
                    <a:pt x="129" y="47"/>
                  </a:cubicBezTo>
                  <a:cubicBezTo>
                    <a:pt x="154" y="66"/>
                    <a:pt x="159" y="103"/>
                    <a:pt x="140" y="129"/>
                  </a:cubicBezTo>
                  <a:cubicBezTo>
                    <a:pt x="120" y="154"/>
                    <a:pt x="83" y="159"/>
                    <a:pt x="58" y="140"/>
                  </a:cubicBezTo>
                  <a:close/>
                  <a:moveTo>
                    <a:pt x="264" y="139"/>
                  </a:moveTo>
                  <a:cubicBezTo>
                    <a:pt x="272" y="128"/>
                    <a:pt x="272" y="128"/>
                    <a:pt x="272" y="128"/>
                  </a:cubicBezTo>
                  <a:cubicBezTo>
                    <a:pt x="266" y="123"/>
                    <a:pt x="266" y="123"/>
                    <a:pt x="266" y="123"/>
                  </a:cubicBezTo>
                  <a:cubicBezTo>
                    <a:pt x="268" y="119"/>
                    <a:pt x="269" y="114"/>
                    <a:pt x="270" y="109"/>
                  </a:cubicBezTo>
                  <a:cubicBezTo>
                    <a:pt x="278" y="108"/>
                    <a:pt x="278" y="108"/>
                    <a:pt x="278" y="108"/>
                  </a:cubicBezTo>
                  <a:cubicBezTo>
                    <a:pt x="276" y="94"/>
                    <a:pt x="276" y="94"/>
                    <a:pt x="276" y="94"/>
                  </a:cubicBezTo>
                  <a:cubicBezTo>
                    <a:pt x="268" y="95"/>
                    <a:pt x="268" y="95"/>
                    <a:pt x="268" y="95"/>
                  </a:cubicBezTo>
                  <a:cubicBezTo>
                    <a:pt x="266" y="91"/>
                    <a:pt x="264" y="86"/>
                    <a:pt x="260" y="82"/>
                  </a:cubicBezTo>
                  <a:cubicBezTo>
                    <a:pt x="265" y="76"/>
                    <a:pt x="265" y="76"/>
                    <a:pt x="265" y="76"/>
                  </a:cubicBezTo>
                  <a:cubicBezTo>
                    <a:pt x="254" y="67"/>
                    <a:pt x="254" y="67"/>
                    <a:pt x="254" y="67"/>
                  </a:cubicBezTo>
                  <a:cubicBezTo>
                    <a:pt x="249" y="74"/>
                    <a:pt x="249" y="74"/>
                    <a:pt x="249" y="74"/>
                  </a:cubicBezTo>
                  <a:cubicBezTo>
                    <a:pt x="245" y="72"/>
                    <a:pt x="240" y="70"/>
                    <a:pt x="235" y="70"/>
                  </a:cubicBezTo>
                  <a:cubicBezTo>
                    <a:pt x="234" y="62"/>
                    <a:pt x="234" y="62"/>
                    <a:pt x="234" y="62"/>
                  </a:cubicBezTo>
                  <a:cubicBezTo>
                    <a:pt x="220" y="64"/>
                    <a:pt x="220" y="64"/>
                    <a:pt x="220" y="64"/>
                  </a:cubicBezTo>
                  <a:cubicBezTo>
                    <a:pt x="221" y="72"/>
                    <a:pt x="221" y="72"/>
                    <a:pt x="221" y="72"/>
                  </a:cubicBezTo>
                  <a:cubicBezTo>
                    <a:pt x="217" y="73"/>
                    <a:pt x="212" y="76"/>
                    <a:pt x="208" y="79"/>
                  </a:cubicBezTo>
                  <a:cubicBezTo>
                    <a:pt x="202" y="74"/>
                    <a:pt x="202" y="74"/>
                    <a:pt x="202" y="74"/>
                  </a:cubicBezTo>
                  <a:cubicBezTo>
                    <a:pt x="193" y="85"/>
                    <a:pt x="193" y="85"/>
                    <a:pt x="193" y="85"/>
                  </a:cubicBezTo>
                  <a:cubicBezTo>
                    <a:pt x="200" y="90"/>
                    <a:pt x="200" y="90"/>
                    <a:pt x="200" y="90"/>
                  </a:cubicBezTo>
                  <a:cubicBezTo>
                    <a:pt x="198" y="95"/>
                    <a:pt x="196" y="100"/>
                    <a:pt x="196" y="105"/>
                  </a:cubicBezTo>
                  <a:cubicBezTo>
                    <a:pt x="188" y="106"/>
                    <a:pt x="188" y="106"/>
                    <a:pt x="188" y="106"/>
                  </a:cubicBezTo>
                  <a:cubicBezTo>
                    <a:pt x="190" y="120"/>
                    <a:pt x="190" y="120"/>
                    <a:pt x="190" y="120"/>
                  </a:cubicBezTo>
                  <a:cubicBezTo>
                    <a:pt x="198" y="118"/>
                    <a:pt x="198" y="118"/>
                    <a:pt x="198" y="118"/>
                  </a:cubicBezTo>
                  <a:cubicBezTo>
                    <a:pt x="199" y="123"/>
                    <a:pt x="202" y="128"/>
                    <a:pt x="205" y="131"/>
                  </a:cubicBezTo>
                  <a:cubicBezTo>
                    <a:pt x="200" y="138"/>
                    <a:pt x="200" y="138"/>
                    <a:pt x="200" y="138"/>
                  </a:cubicBezTo>
                  <a:cubicBezTo>
                    <a:pt x="211" y="146"/>
                    <a:pt x="211" y="146"/>
                    <a:pt x="211" y="146"/>
                  </a:cubicBezTo>
                  <a:cubicBezTo>
                    <a:pt x="216" y="140"/>
                    <a:pt x="216" y="140"/>
                    <a:pt x="216" y="140"/>
                  </a:cubicBezTo>
                  <a:cubicBezTo>
                    <a:pt x="221" y="142"/>
                    <a:pt x="226" y="143"/>
                    <a:pt x="231" y="144"/>
                  </a:cubicBezTo>
                  <a:cubicBezTo>
                    <a:pt x="232" y="152"/>
                    <a:pt x="232" y="152"/>
                    <a:pt x="232" y="152"/>
                  </a:cubicBezTo>
                  <a:cubicBezTo>
                    <a:pt x="246" y="150"/>
                    <a:pt x="246" y="150"/>
                    <a:pt x="246" y="150"/>
                  </a:cubicBezTo>
                  <a:cubicBezTo>
                    <a:pt x="244" y="142"/>
                    <a:pt x="244" y="142"/>
                    <a:pt x="244" y="142"/>
                  </a:cubicBezTo>
                  <a:cubicBezTo>
                    <a:pt x="249" y="140"/>
                    <a:pt x="254" y="138"/>
                    <a:pt x="257" y="134"/>
                  </a:cubicBezTo>
                  <a:lnTo>
                    <a:pt x="264" y="139"/>
                  </a:lnTo>
                  <a:close/>
                  <a:moveTo>
                    <a:pt x="219" y="125"/>
                  </a:moveTo>
                  <a:cubicBezTo>
                    <a:pt x="209" y="117"/>
                    <a:pt x="207" y="103"/>
                    <a:pt x="215" y="93"/>
                  </a:cubicBezTo>
                  <a:cubicBezTo>
                    <a:pt x="222" y="83"/>
                    <a:pt x="237" y="81"/>
                    <a:pt x="247" y="89"/>
                  </a:cubicBezTo>
                  <a:cubicBezTo>
                    <a:pt x="257" y="96"/>
                    <a:pt x="259" y="111"/>
                    <a:pt x="251" y="121"/>
                  </a:cubicBezTo>
                  <a:cubicBezTo>
                    <a:pt x="243" y="131"/>
                    <a:pt x="229" y="133"/>
                    <a:pt x="219" y="125"/>
                  </a:cubicBezTo>
                  <a:close/>
                </a:path>
              </a:pathLst>
            </a:custGeom>
            <a:solidFill>
              <a:sysClr val="window" lastClr="FFFFFF"/>
            </a:solidFill>
            <a:ln>
              <a:noFill/>
            </a:ln>
          </p:spPr>
          <p:txBody>
            <a:bodyPr vert="horz" wrap="square" lIns="91440" tIns="45720" rIns="91440" bIns="45720" numCol="1" anchor="t" anchorCtr="0" compatLnSpc="1"/>
            <a:lstStyle/>
            <a:p>
              <a:endParaRPr lang="zh-CN" altLang="en-US">
                <a:solidFill>
                  <a:prstClr val="black"/>
                </a:solidFill>
              </a:endParaRPr>
            </a:p>
          </p:txBody>
        </p:sp>
      </p:grpSp>
      <p:grpSp>
        <p:nvGrpSpPr>
          <p:cNvPr id="23" name="组合 22"/>
          <p:cNvGrpSpPr/>
          <p:nvPr/>
        </p:nvGrpSpPr>
        <p:grpSpPr>
          <a:xfrm>
            <a:off x="1488729" y="3162303"/>
            <a:ext cx="2328375" cy="1240348"/>
            <a:chOff x="1244727" y="3163035"/>
            <a:chExt cx="2328072" cy="1240635"/>
          </a:xfrm>
        </p:grpSpPr>
        <p:sp>
          <p:nvSpPr>
            <p:cNvPr id="8" name="矩形 7"/>
            <p:cNvSpPr/>
            <p:nvPr/>
          </p:nvSpPr>
          <p:spPr>
            <a:xfrm>
              <a:off x="1244727" y="3163035"/>
              <a:ext cx="1762533" cy="1240635"/>
            </a:xfrm>
            <a:prstGeom prst="rect">
              <a:avLst/>
            </a:prstGeom>
            <a:gradFill flip="none" rotWithShape="1">
              <a:gsLst>
                <a:gs pos="31000">
                  <a:srgbClr val="01BDD1"/>
                </a:gs>
                <a:gs pos="0">
                  <a:srgbClr val="01C1D5"/>
                </a:gs>
                <a:gs pos="64000">
                  <a:srgbClr val="01ACBE"/>
                </a:gs>
                <a:gs pos="100000">
                  <a:srgbClr val="018B99"/>
                </a:gs>
              </a:gsLst>
              <a:lin ang="5400000" scaled="1"/>
              <a:tileRect/>
            </a:gra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1" name="圆角矩形 10"/>
            <p:cNvSpPr/>
            <p:nvPr/>
          </p:nvSpPr>
          <p:spPr>
            <a:xfrm rot="2700000">
              <a:off x="2467542" y="3222668"/>
              <a:ext cx="1105257" cy="1105257"/>
            </a:xfrm>
            <a:prstGeom prst="roundRect">
              <a:avLst>
                <a:gd name="adj" fmla="val 7690"/>
              </a:avLst>
            </a:prstGeom>
            <a:gradFill flip="none" rotWithShape="1">
              <a:gsLst>
                <a:gs pos="59000">
                  <a:srgbClr val="F9F9F9"/>
                </a:gs>
                <a:gs pos="0">
                  <a:srgbClr val="EAEAEA"/>
                </a:gs>
                <a:gs pos="100000">
                  <a:sysClr val="window" lastClr="FFFFFF"/>
                </a:gs>
              </a:gsLst>
              <a:lin ang="2700000" scaled="1"/>
              <a:tileRect/>
            </a:gradFill>
            <a:ln w="19050" cap="flat" cmpd="sng" algn="ctr">
              <a:gradFill flip="none" rotWithShape="1">
                <a:gsLst>
                  <a:gs pos="26000">
                    <a:sysClr val="window" lastClr="FFFFFF"/>
                  </a:gs>
                  <a:gs pos="100000">
                    <a:srgbClr val="E2E2E2"/>
                  </a:gs>
                </a:gsLst>
                <a:lin ang="2700000" scaled="1"/>
                <a:tileRect/>
              </a:gradFill>
              <a:prstDash val="solid"/>
            </a:ln>
            <a:effectLst>
              <a:outerShdw blurRad="101600" dist="63500" dir="5400000" algn="t" rotWithShape="0">
                <a:prstClr val="black">
                  <a:alpha val="40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4" name="圆角矩形 13"/>
            <p:cNvSpPr/>
            <p:nvPr/>
          </p:nvSpPr>
          <p:spPr>
            <a:xfrm rot="2700000">
              <a:off x="2632976" y="3387429"/>
              <a:ext cx="777598" cy="777596"/>
            </a:xfrm>
            <a:prstGeom prst="roundRect">
              <a:avLst>
                <a:gd name="adj" fmla="val 7690"/>
              </a:avLst>
            </a:prstGeom>
            <a:solidFill>
              <a:srgbClr val="01ACBE"/>
            </a:solidFill>
            <a:ln w="25400" cap="flat" cmpd="sng" algn="ctr">
              <a:noFill/>
              <a:prstDash val="solid"/>
            </a:ln>
            <a:effectLst>
              <a:innerShdw blurRad="215900" dist="76200" dir="13500000">
                <a:prstClr val="black">
                  <a:alpha val="50000"/>
                </a:prstClr>
              </a:inn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dirty="0">
                <a:solidFill>
                  <a:prstClr val="white"/>
                </a:solidFill>
              </a:endParaRPr>
            </a:p>
          </p:txBody>
        </p:sp>
        <p:sp>
          <p:nvSpPr>
            <p:cNvPr id="20" name="文本框 88"/>
            <p:cNvSpPr txBox="1"/>
            <p:nvPr/>
          </p:nvSpPr>
          <p:spPr>
            <a:xfrm>
              <a:off x="2792487" y="3499845"/>
              <a:ext cx="407042" cy="584775"/>
            </a:xfrm>
            <a:prstGeom prst="rect">
              <a:avLst/>
            </a:prstGeom>
            <a:noFill/>
          </p:spPr>
          <p:txBody>
            <a:bodyPr wrap="square" rtlCol="0">
              <a:spAutoFit/>
            </a:bodyPr>
            <a:lstStyle/>
            <a:p>
              <a:pPr algn="ctr"/>
              <a:r>
                <a:rPr lang="en-US" altLang="zh-CN" sz="3200" dirty="0">
                  <a:solidFill>
                    <a:prstClr val="white"/>
                  </a:solidFill>
                  <a:latin typeface="Impact" panose="020B0806030902050204" pitchFamily="34" charset="0"/>
                </a:rPr>
                <a:t>B</a:t>
              </a:r>
              <a:endParaRPr lang="zh-CN" altLang="en-US" sz="3200" dirty="0">
                <a:solidFill>
                  <a:prstClr val="white"/>
                </a:solidFill>
                <a:latin typeface="Impact" panose="020B0806030902050204" pitchFamily="34" charset="0"/>
              </a:endParaRPr>
            </a:p>
          </p:txBody>
        </p:sp>
        <p:sp>
          <p:nvSpPr>
            <p:cNvPr id="31" name="Freeform 32"/>
            <p:cNvSpPr>
              <a:spLocks noEditPoints="1"/>
            </p:cNvSpPr>
            <p:nvPr/>
          </p:nvSpPr>
          <p:spPr bwMode="auto">
            <a:xfrm>
              <a:off x="1459679" y="3533881"/>
              <a:ext cx="674896" cy="483072"/>
            </a:xfrm>
            <a:custGeom>
              <a:avLst/>
              <a:gdLst>
                <a:gd name="T0" fmla="*/ 92 w 244"/>
                <a:gd name="T1" fmla="*/ 48 h 175"/>
                <a:gd name="T2" fmla="*/ 102 w 244"/>
                <a:gd name="T3" fmla="*/ 27 h 175"/>
                <a:gd name="T4" fmla="*/ 75 w 244"/>
                <a:gd name="T5" fmla="*/ 0 h 175"/>
                <a:gd name="T6" fmla="*/ 48 w 244"/>
                <a:gd name="T7" fmla="*/ 27 h 175"/>
                <a:gd name="T8" fmla="*/ 58 w 244"/>
                <a:gd name="T9" fmla="*/ 48 h 175"/>
                <a:gd name="T10" fmla="*/ 10 w 244"/>
                <a:gd name="T11" fmla="*/ 123 h 175"/>
                <a:gd name="T12" fmla="*/ 46 w 244"/>
                <a:gd name="T13" fmla="*/ 97 h 175"/>
                <a:gd name="T14" fmla="*/ 32 w 244"/>
                <a:gd name="T15" fmla="*/ 175 h 175"/>
                <a:gd name="T16" fmla="*/ 57 w 244"/>
                <a:gd name="T17" fmla="*/ 175 h 175"/>
                <a:gd name="T18" fmla="*/ 75 w 244"/>
                <a:gd name="T19" fmla="*/ 142 h 175"/>
                <a:gd name="T20" fmla="*/ 93 w 244"/>
                <a:gd name="T21" fmla="*/ 175 h 175"/>
                <a:gd name="T22" fmla="*/ 118 w 244"/>
                <a:gd name="T23" fmla="*/ 175 h 175"/>
                <a:gd name="T24" fmla="*/ 104 w 244"/>
                <a:gd name="T25" fmla="*/ 97 h 175"/>
                <a:gd name="T26" fmla="*/ 140 w 244"/>
                <a:gd name="T27" fmla="*/ 123 h 175"/>
                <a:gd name="T28" fmla="*/ 92 w 244"/>
                <a:gd name="T29" fmla="*/ 48 h 175"/>
                <a:gd name="T30" fmla="*/ 208 w 244"/>
                <a:gd name="T31" fmla="*/ 97 h 175"/>
                <a:gd name="T32" fmla="*/ 214 w 244"/>
                <a:gd name="T33" fmla="*/ 84 h 175"/>
                <a:gd name="T34" fmla="*/ 198 w 244"/>
                <a:gd name="T35" fmla="*/ 68 h 175"/>
                <a:gd name="T36" fmla="*/ 181 w 244"/>
                <a:gd name="T37" fmla="*/ 84 h 175"/>
                <a:gd name="T38" fmla="*/ 187 w 244"/>
                <a:gd name="T39" fmla="*/ 97 h 175"/>
                <a:gd name="T40" fmla="*/ 158 w 244"/>
                <a:gd name="T41" fmla="*/ 143 h 175"/>
                <a:gd name="T42" fmla="*/ 180 w 244"/>
                <a:gd name="T43" fmla="*/ 127 h 175"/>
                <a:gd name="T44" fmla="*/ 171 w 244"/>
                <a:gd name="T45" fmla="*/ 175 h 175"/>
                <a:gd name="T46" fmla="*/ 186 w 244"/>
                <a:gd name="T47" fmla="*/ 175 h 175"/>
                <a:gd name="T48" fmla="*/ 198 w 244"/>
                <a:gd name="T49" fmla="*/ 155 h 175"/>
                <a:gd name="T50" fmla="*/ 209 w 244"/>
                <a:gd name="T51" fmla="*/ 175 h 175"/>
                <a:gd name="T52" fmla="*/ 224 w 244"/>
                <a:gd name="T53" fmla="*/ 175 h 175"/>
                <a:gd name="T54" fmla="*/ 216 w 244"/>
                <a:gd name="T55" fmla="*/ 127 h 175"/>
                <a:gd name="T56" fmla="*/ 237 w 244"/>
                <a:gd name="T57" fmla="*/ 143 h 175"/>
                <a:gd name="T58" fmla="*/ 208 w 244"/>
                <a:gd name="T59" fmla="*/ 9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4" h="175">
                  <a:moveTo>
                    <a:pt x="92" y="48"/>
                  </a:moveTo>
                  <a:cubicBezTo>
                    <a:pt x="98" y="43"/>
                    <a:pt x="102" y="36"/>
                    <a:pt x="102" y="27"/>
                  </a:cubicBezTo>
                  <a:cubicBezTo>
                    <a:pt x="102" y="12"/>
                    <a:pt x="90" y="0"/>
                    <a:pt x="75" y="0"/>
                  </a:cubicBezTo>
                  <a:cubicBezTo>
                    <a:pt x="60" y="0"/>
                    <a:pt x="48" y="12"/>
                    <a:pt x="48" y="27"/>
                  </a:cubicBezTo>
                  <a:cubicBezTo>
                    <a:pt x="48" y="36"/>
                    <a:pt x="52" y="43"/>
                    <a:pt x="58" y="48"/>
                  </a:cubicBezTo>
                  <a:cubicBezTo>
                    <a:pt x="31" y="58"/>
                    <a:pt x="0" y="113"/>
                    <a:pt x="10" y="123"/>
                  </a:cubicBezTo>
                  <a:cubicBezTo>
                    <a:pt x="19" y="131"/>
                    <a:pt x="34" y="114"/>
                    <a:pt x="46" y="97"/>
                  </a:cubicBezTo>
                  <a:cubicBezTo>
                    <a:pt x="39" y="123"/>
                    <a:pt x="34" y="151"/>
                    <a:pt x="32" y="175"/>
                  </a:cubicBezTo>
                  <a:cubicBezTo>
                    <a:pt x="57" y="175"/>
                    <a:pt x="57" y="175"/>
                    <a:pt x="57" y="175"/>
                  </a:cubicBezTo>
                  <a:cubicBezTo>
                    <a:pt x="57" y="161"/>
                    <a:pt x="66" y="142"/>
                    <a:pt x="75" y="142"/>
                  </a:cubicBezTo>
                  <a:cubicBezTo>
                    <a:pt x="84" y="142"/>
                    <a:pt x="93" y="161"/>
                    <a:pt x="93" y="175"/>
                  </a:cubicBezTo>
                  <a:cubicBezTo>
                    <a:pt x="118" y="175"/>
                    <a:pt x="118" y="175"/>
                    <a:pt x="118" y="175"/>
                  </a:cubicBezTo>
                  <a:cubicBezTo>
                    <a:pt x="116" y="151"/>
                    <a:pt x="111" y="123"/>
                    <a:pt x="104" y="97"/>
                  </a:cubicBezTo>
                  <a:cubicBezTo>
                    <a:pt x="116" y="114"/>
                    <a:pt x="131" y="131"/>
                    <a:pt x="140" y="123"/>
                  </a:cubicBezTo>
                  <a:cubicBezTo>
                    <a:pt x="150" y="113"/>
                    <a:pt x="119" y="58"/>
                    <a:pt x="92" y="48"/>
                  </a:cubicBezTo>
                  <a:close/>
                  <a:moveTo>
                    <a:pt x="208" y="97"/>
                  </a:moveTo>
                  <a:cubicBezTo>
                    <a:pt x="212" y="94"/>
                    <a:pt x="214" y="89"/>
                    <a:pt x="214" y="84"/>
                  </a:cubicBezTo>
                  <a:cubicBezTo>
                    <a:pt x="214" y="75"/>
                    <a:pt x="207" y="68"/>
                    <a:pt x="198" y="68"/>
                  </a:cubicBezTo>
                  <a:cubicBezTo>
                    <a:pt x="188" y="68"/>
                    <a:pt x="181" y="75"/>
                    <a:pt x="181" y="84"/>
                  </a:cubicBezTo>
                  <a:cubicBezTo>
                    <a:pt x="181" y="89"/>
                    <a:pt x="183" y="94"/>
                    <a:pt x="187" y="97"/>
                  </a:cubicBezTo>
                  <a:cubicBezTo>
                    <a:pt x="170" y="103"/>
                    <a:pt x="151" y="137"/>
                    <a:pt x="158" y="143"/>
                  </a:cubicBezTo>
                  <a:cubicBezTo>
                    <a:pt x="163" y="148"/>
                    <a:pt x="172" y="137"/>
                    <a:pt x="180" y="127"/>
                  </a:cubicBezTo>
                  <a:cubicBezTo>
                    <a:pt x="176" y="143"/>
                    <a:pt x="173" y="160"/>
                    <a:pt x="171" y="175"/>
                  </a:cubicBezTo>
                  <a:cubicBezTo>
                    <a:pt x="186" y="175"/>
                    <a:pt x="186" y="175"/>
                    <a:pt x="186" y="175"/>
                  </a:cubicBezTo>
                  <a:cubicBezTo>
                    <a:pt x="186" y="167"/>
                    <a:pt x="192" y="155"/>
                    <a:pt x="198" y="155"/>
                  </a:cubicBezTo>
                  <a:cubicBezTo>
                    <a:pt x="203" y="155"/>
                    <a:pt x="209" y="167"/>
                    <a:pt x="209" y="175"/>
                  </a:cubicBezTo>
                  <a:cubicBezTo>
                    <a:pt x="224" y="175"/>
                    <a:pt x="224" y="175"/>
                    <a:pt x="224" y="175"/>
                  </a:cubicBezTo>
                  <a:cubicBezTo>
                    <a:pt x="223" y="160"/>
                    <a:pt x="219" y="143"/>
                    <a:pt x="216" y="127"/>
                  </a:cubicBezTo>
                  <a:cubicBezTo>
                    <a:pt x="223" y="137"/>
                    <a:pt x="232" y="148"/>
                    <a:pt x="237" y="143"/>
                  </a:cubicBezTo>
                  <a:cubicBezTo>
                    <a:pt x="244" y="137"/>
                    <a:pt x="225" y="103"/>
                    <a:pt x="208" y="97"/>
                  </a:cubicBezTo>
                  <a:close/>
                </a:path>
              </a:pathLst>
            </a:custGeom>
            <a:solidFill>
              <a:sysClr val="window" lastClr="FFFFFF"/>
            </a:solidFill>
            <a:ln>
              <a:noFill/>
            </a:ln>
          </p:spPr>
          <p:txBody>
            <a:bodyPr vert="horz" wrap="square" lIns="91440" tIns="45720" rIns="91440" bIns="45720" numCol="1" anchor="t" anchorCtr="0" compatLnSpc="1"/>
            <a:lstStyle/>
            <a:p>
              <a:endParaRPr lang="zh-CN" altLang="en-US">
                <a:solidFill>
                  <a:prstClr val="black"/>
                </a:solidFill>
              </a:endParaRPr>
            </a:p>
          </p:txBody>
        </p:sp>
      </p:grpSp>
      <p:grpSp>
        <p:nvGrpSpPr>
          <p:cNvPr id="29" name="组合 28"/>
          <p:cNvGrpSpPr/>
          <p:nvPr/>
        </p:nvGrpSpPr>
        <p:grpSpPr>
          <a:xfrm>
            <a:off x="3429671" y="4003275"/>
            <a:ext cx="1240797" cy="2323506"/>
            <a:chOff x="3185416" y="4004202"/>
            <a:chExt cx="1240635" cy="2324044"/>
          </a:xfrm>
        </p:grpSpPr>
        <p:sp>
          <p:nvSpPr>
            <p:cNvPr id="4" name="矩形 3"/>
            <p:cNvSpPr/>
            <p:nvPr/>
          </p:nvSpPr>
          <p:spPr>
            <a:xfrm rot="16200000">
              <a:off x="2924467" y="4826662"/>
              <a:ext cx="1762533" cy="1240635"/>
            </a:xfrm>
            <a:prstGeom prst="rect">
              <a:avLst/>
            </a:prstGeom>
            <a:gradFill>
              <a:gsLst>
                <a:gs pos="55000">
                  <a:srgbClr val="663A77"/>
                </a:gs>
                <a:gs pos="0">
                  <a:srgbClr val="894EA0"/>
                </a:gs>
                <a:gs pos="100000">
                  <a:srgbClr val="4D2C5A"/>
                </a:gs>
              </a:gsLst>
              <a:lin ang="10800000" scaled="0"/>
            </a:gra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0" name="圆角矩形 9"/>
            <p:cNvSpPr/>
            <p:nvPr/>
          </p:nvSpPr>
          <p:spPr>
            <a:xfrm rot="2700000">
              <a:off x="3249076" y="4004202"/>
              <a:ext cx="1105257" cy="1105257"/>
            </a:xfrm>
            <a:prstGeom prst="roundRect">
              <a:avLst>
                <a:gd name="adj" fmla="val 7690"/>
              </a:avLst>
            </a:prstGeom>
            <a:gradFill flip="none" rotWithShape="1">
              <a:gsLst>
                <a:gs pos="59000">
                  <a:srgbClr val="F9F9F9"/>
                </a:gs>
                <a:gs pos="0">
                  <a:srgbClr val="EAEAEA"/>
                </a:gs>
                <a:gs pos="100000">
                  <a:sysClr val="window" lastClr="FFFFFF"/>
                </a:gs>
              </a:gsLst>
              <a:lin ang="2700000" scaled="1"/>
              <a:tileRect/>
            </a:gradFill>
            <a:ln w="19050" cap="flat" cmpd="sng" algn="ctr">
              <a:gradFill>
                <a:gsLst>
                  <a:gs pos="26000">
                    <a:sysClr val="window" lastClr="FFFFFF"/>
                  </a:gs>
                  <a:gs pos="100000">
                    <a:srgbClr val="E2E2E2"/>
                  </a:gs>
                </a:gsLst>
              </a:gradFill>
              <a:prstDash val="solid"/>
            </a:ln>
            <a:effectLst>
              <a:outerShdw blurRad="101600" dist="63500" dir="5400000" algn="t" rotWithShape="0">
                <a:prstClr val="black">
                  <a:alpha val="40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7" name="圆角矩形 16"/>
            <p:cNvSpPr/>
            <p:nvPr/>
          </p:nvSpPr>
          <p:spPr>
            <a:xfrm rot="8100000">
              <a:off x="3421349" y="4166937"/>
              <a:ext cx="777598" cy="777596"/>
            </a:xfrm>
            <a:prstGeom prst="roundRect">
              <a:avLst>
                <a:gd name="adj" fmla="val 7690"/>
              </a:avLst>
            </a:prstGeom>
            <a:solidFill>
              <a:srgbClr val="663A77"/>
            </a:solidFill>
            <a:ln w="25400" cap="flat" cmpd="sng" algn="ctr">
              <a:noFill/>
              <a:prstDash val="solid"/>
            </a:ln>
            <a:effectLst>
              <a:innerShdw blurRad="215900" dist="76200" dir="8100000">
                <a:srgbClr val="180E1C"/>
              </a:inn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dirty="0">
                <a:solidFill>
                  <a:prstClr val="white"/>
                </a:solidFill>
              </a:endParaRPr>
            </a:p>
          </p:txBody>
        </p:sp>
        <p:sp>
          <p:nvSpPr>
            <p:cNvPr id="19" name="文本框 87"/>
            <p:cNvSpPr txBox="1"/>
            <p:nvPr/>
          </p:nvSpPr>
          <p:spPr>
            <a:xfrm>
              <a:off x="3601515" y="4265674"/>
              <a:ext cx="407042" cy="584775"/>
            </a:xfrm>
            <a:prstGeom prst="rect">
              <a:avLst/>
            </a:prstGeom>
            <a:noFill/>
          </p:spPr>
          <p:txBody>
            <a:bodyPr wrap="square" rtlCol="0">
              <a:spAutoFit/>
            </a:bodyPr>
            <a:lstStyle/>
            <a:p>
              <a:pPr algn="ctr"/>
              <a:r>
                <a:rPr lang="en-US" altLang="zh-CN" sz="3200" dirty="0">
                  <a:solidFill>
                    <a:prstClr val="white"/>
                  </a:solidFill>
                  <a:latin typeface="Impact" panose="020B0806030902050204" pitchFamily="34" charset="0"/>
                </a:rPr>
                <a:t>C</a:t>
              </a:r>
              <a:endParaRPr lang="zh-CN" altLang="en-US" sz="3200" dirty="0">
                <a:solidFill>
                  <a:prstClr val="white"/>
                </a:solidFill>
                <a:latin typeface="Impact" panose="020B0806030902050204" pitchFamily="34" charset="0"/>
              </a:endParaRPr>
            </a:p>
          </p:txBody>
        </p:sp>
        <p:grpSp>
          <p:nvGrpSpPr>
            <p:cNvPr id="32" name="组合 31"/>
            <p:cNvGrpSpPr/>
            <p:nvPr/>
          </p:nvGrpSpPr>
          <p:grpSpPr>
            <a:xfrm>
              <a:off x="3529010" y="5488347"/>
              <a:ext cx="536875" cy="605886"/>
              <a:chOff x="10815638" y="1174750"/>
              <a:chExt cx="728663" cy="822325"/>
            </a:xfrm>
            <a:solidFill>
              <a:sysClr val="window" lastClr="FFFFFF"/>
            </a:solidFill>
          </p:grpSpPr>
          <p:sp>
            <p:nvSpPr>
              <p:cNvPr id="33" name="Freeform 33"/>
              <p:cNvSpPr>
                <a:spLocks noEditPoints="1"/>
              </p:cNvSpPr>
              <p:nvPr/>
            </p:nvSpPr>
            <p:spPr bwMode="auto">
              <a:xfrm>
                <a:off x="10815638" y="1174750"/>
                <a:ext cx="728663" cy="822325"/>
              </a:xfrm>
              <a:custGeom>
                <a:avLst/>
                <a:gdLst>
                  <a:gd name="T0" fmla="*/ 103 w 194"/>
                  <a:gd name="T1" fmla="*/ 26 h 219"/>
                  <a:gd name="T2" fmla="*/ 103 w 194"/>
                  <a:gd name="T3" fmla="*/ 18 h 219"/>
                  <a:gd name="T4" fmla="*/ 120 w 194"/>
                  <a:gd name="T5" fmla="*/ 18 h 219"/>
                  <a:gd name="T6" fmla="*/ 120 w 194"/>
                  <a:gd name="T7" fmla="*/ 0 h 219"/>
                  <a:gd name="T8" fmla="*/ 74 w 194"/>
                  <a:gd name="T9" fmla="*/ 0 h 219"/>
                  <a:gd name="T10" fmla="*/ 74 w 194"/>
                  <a:gd name="T11" fmla="*/ 18 h 219"/>
                  <a:gd name="T12" fmla="*/ 91 w 194"/>
                  <a:gd name="T13" fmla="*/ 18 h 219"/>
                  <a:gd name="T14" fmla="*/ 91 w 194"/>
                  <a:gd name="T15" fmla="*/ 26 h 219"/>
                  <a:gd name="T16" fmla="*/ 0 w 194"/>
                  <a:gd name="T17" fmla="*/ 122 h 219"/>
                  <a:gd name="T18" fmla="*/ 97 w 194"/>
                  <a:gd name="T19" fmla="*/ 219 h 219"/>
                  <a:gd name="T20" fmla="*/ 194 w 194"/>
                  <a:gd name="T21" fmla="*/ 122 h 219"/>
                  <a:gd name="T22" fmla="*/ 103 w 194"/>
                  <a:gd name="T23" fmla="*/ 26 h 219"/>
                  <a:gd name="T24" fmla="*/ 158 w 194"/>
                  <a:gd name="T25" fmla="*/ 180 h 219"/>
                  <a:gd name="T26" fmla="*/ 145 w 194"/>
                  <a:gd name="T27" fmla="*/ 167 h 219"/>
                  <a:gd name="T28" fmla="*/ 142 w 194"/>
                  <a:gd name="T29" fmla="*/ 171 h 219"/>
                  <a:gd name="T30" fmla="*/ 154 w 194"/>
                  <a:gd name="T31" fmla="*/ 183 h 219"/>
                  <a:gd name="T32" fmla="*/ 100 w 194"/>
                  <a:gd name="T33" fmla="*/ 206 h 219"/>
                  <a:gd name="T34" fmla="*/ 100 w 194"/>
                  <a:gd name="T35" fmla="*/ 188 h 219"/>
                  <a:gd name="T36" fmla="*/ 95 w 194"/>
                  <a:gd name="T37" fmla="*/ 188 h 219"/>
                  <a:gd name="T38" fmla="*/ 95 w 194"/>
                  <a:gd name="T39" fmla="*/ 206 h 219"/>
                  <a:gd name="T40" fmla="*/ 40 w 194"/>
                  <a:gd name="T41" fmla="*/ 183 h 219"/>
                  <a:gd name="T42" fmla="*/ 52 w 194"/>
                  <a:gd name="T43" fmla="*/ 171 h 219"/>
                  <a:gd name="T44" fmla="*/ 49 w 194"/>
                  <a:gd name="T45" fmla="*/ 167 h 219"/>
                  <a:gd name="T46" fmla="*/ 36 w 194"/>
                  <a:gd name="T47" fmla="*/ 180 h 219"/>
                  <a:gd name="T48" fmla="*/ 14 w 194"/>
                  <a:gd name="T49" fmla="*/ 125 h 219"/>
                  <a:gd name="T50" fmla="*/ 31 w 194"/>
                  <a:gd name="T51" fmla="*/ 125 h 219"/>
                  <a:gd name="T52" fmla="*/ 31 w 194"/>
                  <a:gd name="T53" fmla="*/ 120 h 219"/>
                  <a:gd name="T54" fmla="*/ 14 w 194"/>
                  <a:gd name="T55" fmla="*/ 120 h 219"/>
                  <a:gd name="T56" fmla="*/ 36 w 194"/>
                  <a:gd name="T57" fmla="*/ 65 h 219"/>
                  <a:gd name="T58" fmla="*/ 49 w 194"/>
                  <a:gd name="T59" fmla="*/ 78 h 219"/>
                  <a:gd name="T60" fmla="*/ 52 w 194"/>
                  <a:gd name="T61" fmla="*/ 74 h 219"/>
                  <a:gd name="T62" fmla="*/ 40 w 194"/>
                  <a:gd name="T63" fmla="*/ 62 h 219"/>
                  <a:gd name="T64" fmla="*/ 95 w 194"/>
                  <a:gd name="T65" fmla="*/ 39 h 219"/>
                  <a:gd name="T66" fmla="*/ 95 w 194"/>
                  <a:gd name="T67" fmla="*/ 56 h 219"/>
                  <a:gd name="T68" fmla="*/ 100 w 194"/>
                  <a:gd name="T69" fmla="*/ 56 h 219"/>
                  <a:gd name="T70" fmla="*/ 100 w 194"/>
                  <a:gd name="T71" fmla="*/ 39 h 219"/>
                  <a:gd name="T72" fmla="*/ 154 w 194"/>
                  <a:gd name="T73" fmla="*/ 62 h 219"/>
                  <a:gd name="T74" fmla="*/ 142 w 194"/>
                  <a:gd name="T75" fmla="*/ 74 h 219"/>
                  <a:gd name="T76" fmla="*/ 145 w 194"/>
                  <a:gd name="T77" fmla="*/ 78 h 219"/>
                  <a:gd name="T78" fmla="*/ 158 w 194"/>
                  <a:gd name="T79" fmla="*/ 65 h 219"/>
                  <a:gd name="T80" fmla="*/ 180 w 194"/>
                  <a:gd name="T81" fmla="*/ 120 h 219"/>
                  <a:gd name="T82" fmla="*/ 163 w 194"/>
                  <a:gd name="T83" fmla="*/ 120 h 219"/>
                  <a:gd name="T84" fmla="*/ 163 w 194"/>
                  <a:gd name="T85" fmla="*/ 125 h 219"/>
                  <a:gd name="T86" fmla="*/ 180 w 194"/>
                  <a:gd name="T87" fmla="*/ 125 h 219"/>
                  <a:gd name="T88" fmla="*/ 158 w 194"/>
                  <a:gd name="T89" fmla="*/ 18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4" h="219">
                    <a:moveTo>
                      <a:pt x="103" y="26"/>
                    </a:moveTo>
                    <a:cubicBezTo>
                      <a:pt x="103" y="18"/>
                      <a:pt x="103" y="18"/>
                      <a:pt x="103" y="18"/>
                    </a:cubicBezTo>
                    <a:cubicBezTo>
                      <a:pt x="120" y="18"/>
                      <a:pt x="120" y="18"/>
                      <a:pt x="120" y="18"/>
                    </a:cubicBezTo>
                    <a:cubicBezTo>
                      <a:pt x="120" y="0"/>
                      <a:pt x="120" y="0"/>
                      <a:pt x="120" y="0"/>
                    </a:cubicBezTo>
                    <a:cubicBezTo>
                      <a:pt x="74" y="0"/>
                      <a:pt x="74" y="0"/>
                      <a:pt x="74" y="0"/>
                    </a:cubicBezTo>
                    <a:cubicBezTo>
                      <a:pt x="74" y="18"/>
                      <a:pt x="74" y="18"/>
                      <a:pt x="74" y="18"/>
                    </a:cubicBezTo>
                    <a:cubicBezTo>
                      <a:pt x="91" y="18"/>
                      <a:pt x="91" y="18"/>
                      <a:pt x="91" y="18"/>
                    </a:cubicBezTo>
                    <a:cubicBezTo>
                      <a:pt x="91" y="26"/>
                      <a:pt x="91" y="26"/>
                      <a:pt x="91" y="26"/>
                    </a:cubicBezTo>
                    <a:cubicBezTo>
                      <a:pt x="41" y="29"/>
                      <a:pt x="0" y="71"/>
                      <a:pt x="0" y="122"/>
                    </a:cubicBezTo>
                    <a:cubicBezTo>
                      <a:pt x="0" y="176"/>
                      <a:pt x="44" y="219"/>
                      <a:pt x="97" y="219"/>
                    </a:cubicBezTo>
                    <a:cubicBezTo>
                      <a:pt x="150" y="219"/>
                      <a:pt x="194" y="176"/>
                      <a:pt x="194" y="122"/>
                    </a:cubicBezTo>
                    <a:cubicBezTo>
                      <a:pt x="194" y="71"/>
                      <a:pt x="154" y="29"/>
                      <a:pt x="103" y="26"/>
                    </a:cubicBezTo>
                    <a:close/>
                    <a:moveTo>
                      <a:pt x="158" y="180"/>
                    </a:moveTo>
                    <a:cubicBezTo>
                      <a:pt x="145" y="167"/>
                      <a:pt x="145" y="167"/>
                      <a:pt x="145" y="167"/>
                    </a:cubicBezTo>
                    <a:cubicBezTo>
                      <a:pt x="142" y="171"/>
                      <a:pt x="142" y="171"/>
                      <a:pt x="142" y="171"/>
                    </a:cubicBezTo>
                    <a:cubicBezTo>
                      <a:pt x="154" y="183"/>
                      <a:pt x="154" y="183"/>
                      <a:pt x="154" y="183"/>
                    </a:cubicBezTo>
                    <a:cubicBezTo>
                      <a:pt x="140" y="197"/>
                      <a:pt x="121" y="205"/>
                      <a:pt x="100" y="206"/>
                    </a:cubicBezTo>
                    <a:cubicBezTo>
                      <a:pt x="100" y="188"/>
                      <a:pt x="100" y="188"/>
                      <a:pt x="100" y="188"/>
                    </a:cubicBezTo>
                    <a:cubicBezTo>
                      <a:pt x="95" y="188"/>
                      <a:pt x="95" y="188"/>
                      <a:pt x="95" y="188"/>
                    </a:cubicBezTo>
                    <a:cubicBezTo>
                      <a:pt x="95" y="206"/>
                      <a:pt x="95" y="206"/>
                      <a:pt x="95" y="206"/>
                    </a:cubicBezTo>
                    <a:cubicBezTo>
                      <a:pt x="73" y="205"/>
                      <a:pt x="54" y="197"/>
                      <a:pt x="40" y="183"/>
                    </a:cubicBezTo>
                    <a:cubicBezTo>
                      <a:pt x="52" y="171"/>
                      <a:pt x="52" y="171"/>
                      <a:pt x="52" y="171"/>
                    </a:cubicBezTo>
                    <a:cubicBezTo>
                      <a:pt x="49" y="167"/>
                      <a:pt x="49" y="167"/>
                      <a:pt x="49" y="167"/>
                    </a:cubicBezTo>
                    <a:cubicBezTo>
                      <a:pt x="36" y="180"/>
                      <a:pt x="36" y="180"/>
                      <a:pt x="36" y="180"/>
                    </a:cubicBezTo>
                    <a:cubicBezTo>
                      <a:pt x="23" y="165"/>
                      <a:pt x="14" y="146"/>
                      <a:pt x="14" y="125"/>
                    </a:cubicBezTo>
                    <a:cubicBezTo>
                      <a:pt x="31" y="125"/>
                      <a:pt x="31" y="125"/>
                      <a:pt x="31" y="125"/>
                    </a:cubicBezTo>
                    <a:cubicBezTo>
                      <a:pt x="31" y="120"/>
                      <a:pt x="31" y="120"/>
                      <a:pt x="31" y="120"/>
                    </a:cubicBezTo>
                    <a:cubicBezTo>
                      <a:pt x="14" y="120"/>
                      <a:pt x="14" y="120"/>
                      <a:pt x="14" y="120"/>
                    </a:cubicBezTo>
                    <a:cubicBezTo>
                      <a:pt x="14" y="99"/>
                      <a:pt x="23" y="80"/>
                      <a:pt x="36" y="65"/>
                    </a:cubicBezTo>
                    <a:cubicBezTo>
                      <a:pt x="49" y="78"/>
                      <a:pt x="49" y="78"/>
                      <a:pt x="49" y="78"/>
                    </a:cubicBezTo>
                    <a:cubicBezTo>
                      <a:pt x="52" y="74"/>
                      <a:pt x="52" y="74"/>
                      <a:pt x="52" y="74"/>
                    </a:cubicBezTo>
                    <a:cubicBezTo>
                      <a:pt x="40" y="62"/>
                      <a:pt x="40" y="62"/>
                      <a:pt x="40" y="62"/>
                    </a:cubicBezTo>
                    <a:cubicBezTo>
                      <a:pt x="54" y="48"/>
                      <a:pt x="73" y="40"/>
                      <a:pt x="95" y="39"/>
                    </a:cubicBezTo>
                    <a:cubicBezTo>
                      <a:pt x="95" y="56"/>
                      <a:pt x="95" y="56"/>
                      <a:pt x="95" y="56"/>
                    </a:cubicBezTo>
                    <a:cubicBezTo>
                      <a:pt x="100" y="56"/>
                      <a:pt x="100" y="56"/>
                      <a:pt x="100" y="56"/>
                    </a:cubicBezTo>
                    <a:cubicBezTo>
                      <a:pt x="100" y="39"/>
                      <a:pt x="100" y="39"/>
                      <a:pt x="100" y="39"/>
                    </a:cubicBezTo>
                    <a:cubicBezTo>
                      <a:pt x="121" y="40"/>
                      <a:pt x="140" y="48"/>
                      <a:pt x="154" y="62"/>
                    </a:cubicBezTo>
                    <a:cubicBezTo>
                      <a:pt x="142" y="74"/>
                      <a:pt x="142" y="74"/>
                      <a:pt x="142" y="74"/>
                    </a:cubicBezTo>
                    <a:cubicBezTo>
                      <a:pt x="145" y="78"/>
                      <a:pt x="145" y="78"/>
                      <a:pt x="145" y="78"/>
                    </a:cubicBezTo>
                    <a:cubicBezTo>
                      <a:pt x="158" y="65"/>
                      <a:pt x="158" y="65"/>
                      <a:pt x="158" y="65"/>
                    </a:cubicBezTo>
                    <a:cubicBezTo>
                      <a:pt x="171" y="80"/>
                      <a:pt x="180" y="99"/>
                      <a:pt x="180" y="120"/>
                    </a:cubicBezTo>
                    <a:cubicBezTo>
                      <a:pt x="163" y="120"/>
                      <a:pt x="163" y="120"/>
                      <a:pt x="163" y="120"/>
                    </a:cubicBezTo>
                    <a:cubicBezTo>
                      <a:pt x="163" y="125"/>
                      <a:pt x="163" y="125"/>
                      <a:pt x="163" y="125"/>
                    </a:cubicBezTo>
                    <a:cubicBezTo>
                      <a:pt x="180" y="125"/>
                      <a:pt x="180" y="125"/>
                      <a:pt x="180" y="125"/>
                    </a:cubicBezTo>
                    <a:cubicBezTo>
                      <a:pt x="180" y="146"/>
                      <a:pt x="171" y="165"/>
                      <a:pt x="158"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 name="Freeform 34"/>
              <p:cNvSpPr/>
              <p:nvPr/>
            </p:nvSpPr>
            <p:spPr bwMode="auto">
              <a:xfrm>
                <a:off x="11153775" y="1404937"/>
                <a:ext cx="160338" cy="273050"/>
              </a:xfrm>
              <a:custGeom>
                <a:avLst/>
                <a:gdLst>
                  <a:gd name="T0" fmla="*/ 101 w 101"/>
                  <a:gd name="T1" fmla="*/ 66 h 172"/>
                  <a:gd name="T2" fmla="*/ 94 w 101"/>
                  <a:gd name="T3" fmla="*/ 59 h 172"/>
                  <a:gd name="T4" fmla="*/ 21 w 101"/>
                  <a:gd name="T5" fmla="*/ 132 h 172"/>
                  <a:gd name="T6" fmla="*/ 21 w 101"/>
                  <a:gd name="T7" fmla="*/ 0 h 172"/>
                  <a:gd name="T8" fmla="*/ 11 w 101"/>
                  <a:gd name="T9" fmla="*/ 0 h 172"/>
                  <a:gd name="T10" fmla="*/ 11 w 101"/>
                  <a:gd name="T11" fmla="*/ 141 h 172"/>
                  <a:gd name="T12" fmla="*/ 0 w 101"/>
                  <a:gd name="T13" fmla="*/ 153 h 172"/>
                  <a:gd name="T14" fmla="*/ 7 w 101"/>
                  <a:gd name="T15" fmla="*/ 163 h 172"/>
                  <a:gd name="T16" fmla="*/ 11 w 101"/>
                  <a:gd name="T17" fmla="*/ 158 h 172"/>
                  <a:gd name="T18" fmla="*/ 11 w 101"/>
                  <a:gd name="T19" fmla="*/ 172 h 172"/>
                  <a:gd name="T20" fmla="*/ 21 w 101"/>
                  <a:gd name="T21" fmla="*/ 172 h 172"/>
                  <a:gd name="T22" fmla="*/ 21 w 101"/>
                  <a:gd name="T23" fmla="*/ 146 h 172"/>
                  <a:gd name="T24" fmla="*/ 101 w 101"/>
                  <a:gd name="T25" fmla="*/ 6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172">
                    <a:moveTo>
                      <a:pt x="101" y="66"/>
                    </a:moveTo>
                    <a:lnTo>
                      <a:pt x="94" y="59"/>
                    </a:lnTo>
                    <a:lnTo>
                      <a:pt x="21" y="132"/>
                    </a:lnTo>
                    <a:lnTo>
                      <a:pt x="21" y="0"/>
                    </a:lnTo>
                    <a:lnTo>
                      <a:pt x="11" y="0"/>
                    </a:lnTo>
                    <a:lnTo>
                      <a:pt x="11" y="141"/>
                    </a:lnTo>
                    <a:lnTo>
                      <a:pt x="0" y="153"/>
                    </a:lnTo>
                    <a:lnTo>
                      <a:pt x="7" y="163"/>
                    </a:lnTo>
                    <a:lnTo>
                      <a:pt x="11" y="158"/>
                    </a:lnTo>
                    <a:lnTo>
                      <a:pt x="11" y="172"/>
                    </a:lnTo>
                    <a:lnTo>
                      <a:pt x="21" y="172"/>
                    </a:lnTo>
                    <a:lnTo>
                      <a:pt x="21" y="146"/>
                    </a:lnTo>
                    <a:lnTo>
                      <a:pt x="101"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25" name="组合 24"/>
          <p:cNvGrpSpPr/>
          <p:nvPr/>
        </p:nvGrpSpPr>
        <p:grpSpPr>
          <a:xfrm>
            <a:off x="3429671" y="1222063"/>
            <a:ext cx="1240797" cy="2323506"/>
            <a:chOff x="3185416" y="1222346"/>
            <a:chExt cx="1240635" cy="2324044"/>
          </a:xfrm>
        </p:grpSpPr>
        <p:sp>
          <p:nvSpPr>
            <p:cNvPr id="2" name="矩形 1"/>
            <p:cNvSpPr/>
            <p:nvPr/>
          </p:nvSpPr>
          <p:spPr>
            <a:xfrm rot="16200000" flipH="1">
              <a:off x="2924467" y="1483295"/>
              <a:ext cx="1762533" cy="1240635"/>
            </a:xfrm>
            <a:prstGeom prst="rect">
              <a:avLst/>
            </a:prstGeom>
            <a:gradFill flip="none" rotWithShape="1">
              <a:gsLst>
                <a:gs pos="68000">
                  <a:srgbClr val="FEB850"/>
                </a:gs>
                <a:gs pos="34000">
                  <a:srgbClr val="FEBF62"/>
                </a:gs>
                <a:gs pos="0">
                  <a:srgbClr val="FEC776"/>
                </a:gs>
                <a:gs pos="100000">
                  <a:srgbClr val="FEAA2E"/>
                </a:gs>
              </a:gsLst>
              <a:lin ang="0" scaled="0"/>
              <a:tileRect/>
            </a:gra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3" name="圆角矩形 2"/>
            <p:cNvSpPr/>
            <p:nvPr/>
          </p:nvSpPr>
          <p:spPr>
            <a:xfrm rot="2700000">
              <a:off x="3249076" y="2441133"/>
              <a:ext cx="1105257" cy="1105257"/>
            </a:xfrm>
            <a:prstGeom prst="roundRect">
              <a:avLst>
                <a:gd name="adj" fmla="val 7690"/>
              </a:avLst>
            </a:prstGeom>
            <a:gradFill flip="none" rotWithShape="1">
              <a:gsLst>
                <a:gs pos="59000">
                  <a:srgbClr val="F9F9F9"/>
                </a:gs>
                <a:gs pos="0">
                  <a:srgbClr val="EAEAEA"/>
                </a:gs>
                <a:gs pos="100000">
                  <a:sysClr val="window" lastClr="FFFFFF"/>
                </a:gs>
              </a:gsLst>
              <a:lin ang="2700000" scaled="1"/>
              <a:tileRect/>
            </a:gradFill>
            <a:ln w="19050" cap="flat" cmpd="sng" algn="ctr">
              <a:gradFill flip="none" rotWithShape="1">
                <a:gsLst>
                  <a:gs pos="26000">
                    <a:sysClr val="window" lastClr="FFFFFF"/>
                  </a:gs>
                  <a:gs pos="100000">
                    <a:srgbClr val="E2E2E2"/>
                  </a:gs>
                </a:gsLst>
                <a:lin ang="2700000" scaled="1"/>
                <a:tileRect/>
              </a:gradFill>
              <a:prstDash val="solid"/>
            </a:ln>
            <a:effectLst>
              <a:outerShdw blurRad="101600" dist="63500" dir="5400000" algn="t" rotWithShape="0">
                <a:prstClr val="black">
                  <a:alpha val="40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6" name="圆角矩形 15"/>
            <p:cNvSpPr/>
            <p:nvPr/>
          </p:nvSpPr>
          <p:spPr>
            <a:xfrm rot="8100000">
              <a:off x="3421349" y="2616151"/>
              <a:ext cx="777598" cy="777596"/>
            </a:xfrm>
            <a:prstGeom prst="roundRect">
              <a:avLst>
                <a:gd name="adj" fmla="val 7690"/>
              </a:avLst>
            </a:prstGeom>
            <a:solidFill>
              <a:srgbClr val="FFB850"/>
            </a:solidFill>
            <a:ln w="25400" cap="flat" cmpd="sng" algn="ctr">
              <a:noFill/>
              <a:prstDash val="solid"/>
            </a:ln>
            <a:effectLst>
              <a:innerShdw blurRad="215900" dist="76200" dir="8100000">
                <a:srgbClr val="7E4B00"/>
              </a:inn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dirty="0">
                <a:solidFill>
                  <a:prstClr val="white"/>
                </a:solidFill>
              </a:endParaRPr>
            </a:p>
          </p:txBody>
        </p:sp>
        <p:sp>
          <p:nvSpPr>
            <p:cNvPr id="18" name="文本框 19"/>
            <p:cNvSpPr txBox="1"/>
            <p:nvPr/>
          </p:nvSpPr>
          <p:spPr>
            <a:xfrm>
              <a:off x="3601515" y="2684850"/>
              <a:ext cx="407042" cy="584775"/>
            </a:xfrm>
            <a:prstGeom prst="rect">
              <a:avLst/>
            </a:prstGeom>
            <a:noFill/>
          </p:spPr>
          <p:txBody>
            <a:bodyPr wrap="square" rtlCol="0">
              <a:spAutoFit/>
            </a:bodyPr>
            <a:lstStyle/>
            <a:p>
              <a:pPr algn="ctr"/>
              <a:r>
                <a:rPr lang="en-US" altLang="zh-CN" sz="3200" dirty="0">
                  <a:solidFill>
                    <a:prstClr val="white"/>
                  </a:solidFill>
                  <a:latin typeface="Impact" panose="020B0806030902050204" pitchFamily="34" charset="0"/>
                </a:rPr>
                <a:t>A</a:t>
              </a:r>
              <a:endParaRPr lang="zh-CN" altLang="en-US" sz="3200" dirty="0">
                <a:solidFill>
                  <a:prstClr val="white"/>
                </a:solidFill>
                <a:latin typeface="Impact" panose="020B0806030902050204" pitchFamily="34" charset="0"/>
              </a:endParaRPr>
            </a:p>
          </p:txBody>
        </p:sp>
        <p:grpSp>
          <p:nvGrpSpPr>
            <p:cNvPr id="35" name="组合 34"/>
            <p:cNvGrpSpPr/>
            <p:nvPr/>
          </p:nvGrpSpPr>
          <p:grpSpPr>
            <a:xfrm>
              <a:off x="3508959" y="1485745"/>
              <a:ext cx="602378" cy="545064"/>
              <a:chOff x="8578850" y="285750"/>
              <a:chExt cx="817563" cy="739775"/>
            </a:xfrm>
            <a:solidFill>
              <a:sysClr val="window" lastClr="FFFFFF"/>
            </a:solidFill>
          </p:grpSpPr>
          <p:sp>
            <p:nvSpPr>
              <p:cNvPr id="36" name="Freeform 35"/>
              <p:cNvSpPr/>
              <p:nvPr/>
            </p:nvSpPr>
            <p:spPr bwMode="auto">
              <a:xfrm>
                <a:off x="8578850" y="530225"/>
                <a:ext cx="615950" cy="495300"/>
              </a:xfrm>
              <a:custGeom>
                <a:avLst/>
                <a:gdLst>
                  <a:gd name="T0" fmla="*/ 164 w 164"/>
                  <a:gd name="T1" fmla="*/ 59 h 132"/>
                  <a:gd name="T2" fmla="*/ 131 w 164"/>
                  <a:gd name="T3" fmla="*/ 63 h 132"/>
                  <a:gd name="T4" fmla="*/ 108 w 164"/>
                  <a:gd name="T5" fmla="*/ 61 h 132"/>
                  <a:gd name="T6" fmla="*/ 76 w 164"/>
                  <a:gd name="T7" fmla="*/ 83 h 132"/>
                  <a:gd name="T8" fmla="*/ 77 w 164"/>
                  <a:gd name="T9" fmla="*/ 50 h 132"/>
                  <a:gd name="T10" fmla="*/ 41 w 164"/>
                  <a:gd name="T11" fmla="*/ 0 h 132"/>
                  <a:gd name="T12" fmla="*/ 0 w 164"/>
                  <a:gd name="T13" fmla="*/ 48 h 132"/>
                  <a:gd name="T14" fmla="*/ 83 w 164"/>
                  <a:gd name="T15" fmla="*/ 105 h 132"/>
                  <a:gd name="T16" fmla="*/ 108 w 164"/>
                  <a:gd name="T17" fmla="*/ 102 h 132"/>
                  <a:gd name="T18" fmla="*/ 138 w 164"/>
                  <a:gd name="T19" fmla="*/ 132 h 132"/>
                  <a:gd name="T20" fmla="*/ 130 w 164"/>
                  <a:gd name="T21" fmla="*/ 95 h 132"/>
                  <a:gd name="T22" fmla="*/ 164 w 164"/>
                  <a:gd name="T23" fmla="*/ 5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132">
                    <a:moveTo>
                      <a:pt x="164" y="59"/>
                    </a:moveTo>
                    <a:cubicBezTo>
                      <a:pt x="154" y="62"/>
                      <a:pt x="143" y="63"/>
                      <a:pt x="131" y="63"/>
                    </a:cubicBezTo>
                    <a:cubicBezTo>
                      <a:pt x="123" y="63"/>
                      <a:pt x="115" y="62"/>
                      <a:pt x="108" y="61"/>
                    </a:cubicBezTo>
                    <a:cubicBezTo>
                      <a:pt x="104" y="64"/>
                      <a:pt x="76" y="83"/>
                      <a:pt x="76" y="83"/>
                    </a:cubicBezTo>
                    <a:cubicBezTo>
                      <a:pt x="76" y="83"/>
                      <a:pt x="76" y="56"/>
                      <a:pt x="77" y="50"/>
                    </a:cubicBezTo>
                    <a:cubicBezTo>
                      <a:pt x="55" y="38"/>
                      <a:pt x="41" y="20"/>
                      <a:pt x="41" y="0"/>
                    </a:cubicBezTo>
                    <a:cubicBezTo>
                      <a:pt x="17" y="10"/>
                      <a:pt x="0" y="28"/>
                      <a:pt x="0" y="48"/>
                    </a:cubicBezTo>
                    <a:cubicBezTo>
                      <a:pt x="0" y="80"/>
                      <a:pt x="37" y="105"/>
                      <a:pt x="83" y="105"/>
                    </a:cubicBezTo>
                    <a:cubicBezTo>
                      <a:pt x="92" y="105"/>
                      <a:pt x="100" y="104"/>
                      <a:pt x="108" y="102"/>
                    </a:cubicBezTo>
                    <a:cubicBezTo>
                      <a:pt x="138" y="132"/>
                      <a:pt x="138" y="132"/>
                      <a:pt x="138" y="132"/>
                    </a:cubicBezTo>
                    <a:cubicBezTo>
                      <a:pt x="130" y="95"/>
                      <a:pt x="130" y="95"/>
                      <a:pt x="130" y="95"/>
                    </a:cubicBezTo>
                    <a:cubicBezTo>
                      <a:pt x="148" y="87"/>
                      <a:pt x="160" y="74"/>
                      <a:pt x="164"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 name="Freeform 36"/>
              <p:cNvSpPr/>
              <p:nvPr/>
            </p:nvSpPr>
            <p:spPr bwMode="auto">
              <a:xfrm>
                <a:off x="8777288" y="285750"/>
                <a:ext cx="619125" cy="469900"/>
              </a:xfrm>
              <a:custGeom>
                <a:avLst/>
                <a:gdLst>
                  <a:gd name="T0" fmla="*/ 83 w 165"/>
                  <a:gd name="T1" fmla="*/ 0 h 125"/>
                  <a:gd name="T2" fmla="*/ 0 w 165"/>
                  <a:gd name="T3" fmla="*/ 56 h 125"/>
                  <a:gd name="T4" fmla="*/ 36 w 165"/>
                  <a:gd name="T5" fmla="*/ 102 h 125"/>
                  <a:gd name="T6" fmla="*/ 35 w 165"/>
                  <a:gd name="T7" fmla="*/ 125 h 125"/>
                  <a:gd name="T8" fmla="*/ 57 w 165"/>
                  <a:gd name="T9" fmla="*/ 110 h 125"/>
                  <a:gd name="T10" fmla="*/ 83 w 165"/>
                  <a:gd name="T11" fmla="*/ 113 h 125"/>
                  <a:gd name="T12" fmla="*/ 165 w 165"/>
                  <a:gd name="T13" fmla="*/ 56 h 125"/>
                  <a:gd name="T14" fmla="*/ 83 w 165"/>
                  <a:gd name="T15" fmla="*/ 0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5" h="125">
                    <a:moveTo>
                      <a:pt x="83" y="0"/>
                    </a:moveTo>
                    <a:cubicBezTo>
                      <a:pt x="37" y="0"/>
                      <a:pt x="0" y="25"/>
                      <a:pt x="0" y="56"/>
                    </a:cubicBezTo>
                    <a:cubicBezTo>
                      <a:pt x="0" y="75"/>
                      <a:pt x="14" y="92"/>
                      <a:pt x="36" y="102"/>
                    </a:cubicBezTo>
                    <a:cubicBezTo>
                      <a:pt x="35" y="125"/>
                      <a:pt x="35" y="125"/>
                      <a:pt x="35" y="125"/>
                    </a:cubicBezTo>
                    <a:cubicBezTo>
                      <a:pt x="57" y="110"/>
                      <a:pt x="57" y="110"/>
                      <a:pt x="57" y="110"/>
                    </a:cubicBezTo>
                    <a:cubicBezTo>
                      <a:pt x="65" y="112"/>
                      <a:pt x="74" y="113"/>
                      <a:pt x="83" y="113"/>
                    </a:cubicBezTo>
                    <a:cubicBezTo>
                      <a:pt x="128" y="113"/>
                      <a:pt x="165" y="87"/>
                      <a:pt x="165" y="56"/>
                    </a:cubicBezTo>
                    <a:cubicBezTo>
                      <a:pt x="165" y="25"/>
                      <a:pt x="128" y="0"/>
                      <a:pt x="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45" name="组合 44"/>
          <p:cNvGrpSpPr/>
          <p:nvPr/>
        </p:nvGrpSpPr>
        <p:grpSpPr>
          <a:xfrm>
            <a:off x="1507777" y="2030339"/>
            <a:ext cx="1768503" cy="1092353"/>
            <a:chOff x="1263772" y="2030809"/>
            <a:chExt cx="1768273" cy="1092606"/>
          </a:xfrm>
        </p:grpSpPr>
        <p:sp>
          <p:nvSpPr>
            <p:cNvPr id="22" name="文本框 91"/>
            <p:cNvSpPr txBox="1"/>
            <p:nvPr/>
          </p:nvSpPr>
          <p:spPr>
            <a:xfrm>
              <a:off x="1263772" y="2030809"/>
              <a:ext cx="1768273" cy="400110"/>
            </a:xfrm>
            <a:prstGeom prst="rect">
              <a:avLst/>
            </a:prstGeom>
            <a:noFill/>
          </p:spPr>
          <p:txBody>
            <a:bodyPr wrap="square" rtlCol="0">
              <a:spAutoFit/>
            </a:bodyPr>
            <a:lstStyle/>
            <a:p>
              <a:r>
                <a:rPr lang="zh-CN" altLang="en-US" sz="2000" dirty="0">
                  <a:solidFill>
                    <a:srgbClr val="FFB850"/>
                  </a:solidFill>
                  <a:latin typeface="微软雅黑" panose="020B0503020204020204" charset="-122"/>
                  <a:ea typeface="微软雅黑" panose="020B0503020204020204" charset="-122"/>
                </a:rPr>
                <a:t>在此添加标题</a:t>
              </a:r>
              <a:endParaRPr lang="zh-CN" altLang="en-US" sz="2000" dirty="0">
                <a:solidFill>
                  <a:srgbClr val="FFB850"/>
                </a:solidFill>
                <a:latin typeface="微软雅黑" panose="020B0503020204020204" charset="-122"/>
                <a:ea typeface="微软雅黑" panose="020B0503020204020204" charset="-122"/>
              </a:endParaRPr>
            </a:p>
          </p:txBody>
        </p:sp>
        <p:sp>
          <p:nvSpPr>
            <p:cNvPr id="38" name="文本框 149"/>
            <p:cNvSpPr txBox="1"/>
            <p:nvPr/>
          </p:nvSpPr>
          <p:spPr>
            <a:xfrm>
              <a:off x="1282582" y="2430918"/>
              <a:ext cx="1437140" cy="692497"/>
            </a:xfrm>
            <a:prstGeom prst="rect">
              <a:avLst/>
            </a:prstGeom>
            <a:noFill/>
          </p:spPr>
          <p:txBody>
            <a:bodyPr wrap="square" rtlCol="0">
              <a:spAutoFit/>
            </a:bodyPr>
            <a:lstStyle/>
            <a:p>
              <a:pPr algn="just">
                <a:lnSpc>
                  <a:spcPct val="130000"/>
                </a:lnSpc>
              </a:pPr>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a:t>
              </a:r>
              <a:endParaRPr lang="zh-CN" altLang="en-US" sz="1000" dirty="0">
                <a:solidFill>
                  <a:prstClr val="black">
                    <a:lumMod val="50000"/>
                    <a:lumOff val="50000"/>
                  </a:prstClr>
                </a:solidFill>
                <a:latin typeface="微软雅黑" panose="020B0503020204020204" charset="-122"/>
                <a:ea typeface="微软雅黑" panose="020B0503020204020204" charset="-122"/>
              </a:endParaRPr>
            </a:p>
          </p:txBody>
        </p:sp>
      </p:grpSp>
      <p:grpSp>
        <p:nvGrpSpPr>
          <p:cNvPr id="46" name="组合 45"/>
          <p:cNvGrpSpPr/>
          <p:nvPr/>
        </p:nvGrpSpPr>
        <p:grpSpPr>
          <a:xfrm>
            <a:off x="4873986" y="2030339"/>
            <a:ext cx="1768503" cy="1084874"/>
            <a:chOff x="4629543" y="2030809"/>
            <a:chExt cx="1768273" cy="1085125"/>
          </a:xfrm>
        </p:grpSpPr>
        <p:sp>
          <p:nvSpPr>
            <p:cNvPr id="24" name="文本框 93"/>
            <p:cNvSpPr txBox="1"/>
            <p:nvPr/>
          </p:nvSpPr>
          <p:spPr>
            <a:xfrm>
              <a:off x="4629543" y="2030809"/>
              <a:ext cx="1768273" cy="400110"/>
            </a:xfrm>
            <a:prstGeom prst="rect">
              <a:avLst/>
            </a:prstGeom>
            <a:noFill/>
          </p:spPr>
          <p:txBody>
            <a:bodyPr wrap="square" rtlCol="0">
              <a:spAutoFit/>
            </a:bodyPr>
            <a:lstStyle/>
            <a:p>
              <a:r>
                <a:rPr lang="zh-CN" altLang="en-US" sz="2000" dirty="0">
                  <a:solidFill>
                    <a:srgbClr val="E87071"/>
                  </a:solidFill>
                  <a:latin typeface="微软雅黑" panose="020B0503020204020204" charset="-122"/>
                  <a:ea typeface="微软雅黑" panose="020B0503020204020204" charset="-122"/>
                </a:rPr>
                <a:t>在此添加标题</a:t>
              </a:r>
              <a:endParaRPr lang="zh-CN" altLang="en-US" sz="2000" dirty="0">
                <a:solidFill>
                  <a:srgbClr val="E87071"/>
                </a:solidFill>
                <a:latin typeface="微软雅黑" panose="020B0503020204020204" charset="-122"/>
                <a:ea typeface="微软雅黑" panose="020B0503020204020204" charset="-122"/>
              </a:endParaRPr>
            </a:p>
          </p:txBody>
        </p:sp>
        <p:sp>
          <p:nvSpPr>
            <p:cNvPr id="39" name="文本框 149"/>
            <p:cNvSpPr txBox="1"/>
            <p:nvPr/>
          </p:nvSpPr>
          <p:spPr>
            <a:xfrm>
              <a:off x="4655046" y="2423437"/>
              <a:ext cx="1437140" cy="692497"/>
            </a:xfrm>
            <a:prstGeom prst="rect">
              <a:avLst/>
            </a:prstGeom>
            <a:noFill/>
          </p:spPr>
          <p:txBody>
            <a:bodyPr wrap="square" rtlCol="0">
              <a:spAutoFit/>
            </a:bodyPr>
            <a:lstStyle/>
            <a:p>
              <a:pPr algn="just">
                <a:lnSpc>
                  <a:spcPct val="130000"/>
                </a:lnSpc>
              </a:pPr>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a:t>
              </a:r>
              <a:endParaRPr lang="zh-CN" altLang="en-US" sz="1000" dirty="0">
                <a:solidFill>
                  <a:prstClr val="black">
                    <a:lumMod val="50000"/>
                    <a:lumOff val="50000"/>
                  </a:prstClr>
                </a:solidFill>
                <a:latin typeface="微软雅黑" panose="020B0503020204020204" charset="-122"/>
                <a:ea typeface="微软雅黑" panose="020B0503020204020204" charset="-122"/>
              </a:endParaRPr>
            </a:p>
          </p:txBody>
        </p:sp>
      </p:grpSp>
      <p:grpSp>
        <p:nvGrpSpPr>
          <p:cNvPr id="48" name="组合 47"/>
          <p:cNvGrpSpPr/>
          <p:nvPr/>
        </p:nvGrpSpPr>
        <p:grpSpPr>
          <a:xfrm>
            <a:off x="1507777" y="4532848"/>
            <a:ext cx="1768503" cy="1089306"/>
            <a:chOff x="1263772" y="4533898"/>
            <a:chExt cx="1768273" cy="1089558"/>
          </a:xfrm>
        </p:grpSpPr>
        <p:sp>
          <p:nvSpPr>
            <p:cNvPr id="26" name="文本框 95"/>
            <p:cNvSpPr txBox="1"/>
            <p:nvPr/>
          </p:nvSpPr>
          <p:spPr>
            <a:xfrm>
              <a:off x="1263772" y="4533898"/>
              <a:ext cx="1768273" cy="400110"/>
            </a:xfrm>
            <a:prstGeom prst="rect">
              <a:avLst/>
            </a:prstGeom>
            <a:noFill/>
          </p:spPr>
          <p:txBody>
            <a:bodyPr wrap="square" rtlCol="0">
              <a:spAutoFit/>
            </a:bodyPr>
            <a:lstStyle/>
            <a:p>
              <a:r>
                <a:rPr lang="zh-CN" altLang="en-US" sz="2000" dirty="0">
                  <a:solidFill>
                    <a:srgbClr val="01ACBE"/>
                  </a:solidFill>
                  <a:latin typeface="微软雅黑" panose="020B0503020204020204" charset="-122"/>
                  <a:ea typeface="微软雅黑" panose="020B0503020204020204" charset="-122"/>
                </a:rPr>
                <a:t>在此添加标题</a:t>
              </a:r>
              <a:endParaRPr lang="zh-CN" altLang="en-US" sz="2000" dirty="0">
                <a:solidFill>
                  <a:srgbClr val="01ACBE"/>
                </a:solidFill>
                <a:latin typeface="微软雅黑" panose="020B0503020204020204" charset="-122"/>
                <a:ea typeface="微软雅黑" panose="020B0503020204020204" charset="-122"/>
              </a:endParaRPr>
            </a:p>
          </p:txBody>
        </p:sp>
        <p:sp>
          <p:nvSpPr>
            <p:cNvPr id="40" name="文本框 149"/>
            <p:cNvSpPr txBox="1"/>
            <p:nvPr/>
          </p:nvSpPr>
          <p:spPr>
            <a:xfrm>
              <a:off x="1285602" y="4930959"/>
              <a:ext cx="1437140" cy="692497"/>
            </a:xfrm>
            <a:prstGeom prst="rect">
              <a:avLst/>
            </a:prstGeom>
            <a:noFill/>
          </p:spPr>
          <p:txBody>
            <a:bodyPr wrap="square" rtlCol="0">
              <a:spAutoFit/>
            </a:bodyPr>
            <a:lstStyle/>
            <a:p>
              <a:pPr algn="just">
                <a:lnSpc>
                  <a:spcPct val="130000"/>
                </a:lnSpc>
              </a:pPr>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a:t>
              </a:r>
              <a:endParaRPr lang="zh-CN" altLang="en-US" sz="1000" dirty="0">
                <a:solidFill>
                  <a:prstClr val="black">
                    <a:lumMod val="50000"/>
                    <a:lumOff val="50000"/>
                  </a:prstClr>
                </a:solidFill>
                <a:latin typeface="微软雅黑" panose="020B0503020204020204" charset="-122"/>
                <a:ea typeface="微软雅黑" panose="020B0503020204020204" charset="-122"/>
              </a:endParaRPr>
            </a:p>
          </p:txBody>
        </p:sp>
      </p:grpSp>
      <p:grpSp>
        <p:nvGrpSpPr>
          <p:cNvPr id="47" name="组合 46"/>
          <p:cNvGrpSpPr/>
          <p:nvPr/>
        </p:nvGrpSpPr>
        <p:grpSpPr>
          <a:xfrm>
            <a:off x="4873986" y="4532849"/>
            <a:ext cx="1768503" cy="1081826"/>
            <a:chOff x="4629543" y="4533898"/>
            <a:chExt cx="1768273" cy="1082077"/>
          </a:xfrm>
        </p:grpSpPr>
        <p:sp>
          <p:nvSpPr>
            <p:cNvPr id="28" name="文本框 97"/>
            <p:cNvSpPr txBox="1"/>
            <p:nvPr/>
          </p:nvSpPr>
          <p:spPr>
            <a:xfrm>
              <a:off x="4629543" y="4533898"/>
              <a:ext cx="1768273" cy="400110"/>
            </a:xfrm>
            <a:prstGeom prst="rect">
              <a:avLst/>
            </a:prstGeom>
            <a:noFill/>
          </p:spPr>
          <p:txBody>
            <a:bodyPr wrap="square" rtlCol="0">
              <a:spAutoFit/>
            </a:bodyPr>
            <a:lstStyle/>
            <a:p>
              <a:r>
                <a:rPr lang="zh-CN" altLang="en-US" sz="2000" dirty="0">
                  <a:solidFill>
                    <a:srgbClr val="663A77"/>
                  </a:solidFill>
                  <a:latin typeface="微软雅黑" panose="020B0503020204020204" charset="-122"/>
                  <a:ea typeface="微软雅黑" panose="020B0503020204020204" charset="-122"/>
                </a:rPr>
                <a:t>在此添加标题</a:t>
              </a:r>
              <a:endParaRPr lang="zh-CN" altLang="en-US" sz="2000" dirty="0">
                <a:solidFill>
                  <a:srgbClr val="663A77"/>
                </a:solidFill>
                <a:latin typeface="微软雅黑" panose="020B0503020204020204" charset="-122"/>
                <a:ea typeface="微软雅黑" panose="020B0503020204020204" charset="-122"/>
              </a:endParaRPr>
            </a:p>
          </p:txBody>
        </p:sp>
        <p:sp>
          <p:nvSpPr>
            <p:cNvPr id="41" name="文本框 149"/>
            <p:cNvSpPr txBox="1"/>
            <p:nvPr/>
          </p:nvSpPr>
          <p:spPr>
            <a:xfrm>
              <a:off x="4658066" y="4923478"/>
              <a:ext cx="1437140" cy="692497"/>
            </a:xfrm>
            <a:prstGeom prst="rect">
              <a:avLst/>
            </a:prstGeom>
            <a:noFill/>
          </p:spPr>
          <p:txBody>
            <a:bodyPr wrap="square" rtlCol="0">
              <a:spAutoFit/>
            </a:bodyPr>
            <a:lstStyle/>
            <a:p>
              <a:pPr algn="just">
                <a:lnSpc>
                  <a:spcPct val="130000"/>
                </a:lnSpc>
              </a:pPr>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a:t>
              </a:r>
              <a:endParaRPr lang="zh-CN" altLang="en-US" sz="1000" dirty="0">
                <a:solidFill>
                  <a:prstClr val="black">
                    <a:lumMod val="50000"/>
                    <a:lumOff val="50000"/>
                  </a:prstClr>
                </a:solidFill>
                <a:latin typeface="微软雅黑" panose="020B0503020204020204" charset="-122"/>
                <a:ea typeface="微软雅黑" panose="020B0503020204020204" charset="-122"/>
              </a:endParaRPr>
            </a:p>
          </p:txBody>
        </p:sp>
      </p:grpSp>
      <p:sp>
        <p:nvSpPr>
          <p:cNvPr id="42" name="文本框 194"/>
          <p:cNvSpPr txBox="1"/>
          <p:nvPr/>
        </p:nvSpPr>
        <p:spPr>
          <a:xfrm>
            <a:off x="7692295" y="1776565"/>
            <a:ext cx="3026055" cy="483235"/>
          </a:xfrm>
          <a:prstGeom prst="rect">
            <a:avLst/>
          </a:prstGeom>
          <a:noFill/>
        </p:spPr>
        <p:txBody>
          <a:bodyPr wrap="square" rtlCol="0">
            <a:spAutoFit/>
          </a:bodyPr>
          <a:lstStyle/>
          <a:p>
            <a:pPr algn="ctr"/>
            <a:r>
              <a:rPr lang="zh-CN" altLang="en-US" sz="2400" b="1" dirty="0">
                <a:solidFill>
                  <a:srgbClr val="01ACBE"/>
                </a:solidFill>
                <a:latin typeface="微软雅黑" panose="020B0503020204020204" charset="-122"/>
                <a:ea typeface="微软雅黑" panose="020B0503020204020204" charset="-122"/>
              </a:rPr>
              <a:t>薪酬政策</a:t>
            </a:r>
            <a:endParaRPr lang="zh-CN" altLang="en-US" sz="2400" b="1" dirty="0">
              <a:solidFill>
                <a:srgbClr val="01ACBE"/>
              </a:solidFill>
              <a:latin typeface="微软雅黑" panose="020B0503020204020204" charset="-122"/>
              <a:ea typeface="微软雅黑" panose="020B0503020204020204" charset="-122"/>
            </a:endParaRPr>
          </a:p>
        </p:txBody>
      </p:sp>
      <p:cxnSp>
        <p:nvCxnSpPr>
          <p:cNvPr id="43" name="直接连接符 42"/>
          <p:cNvCxnSpPr/>
          <p:nvPr/>
        </p:nvCxnSpPr>
        <p:spPr>
          <a:xfrm>
            <a:off x="7796282" y="2316645"/>
            <a:ext cx="2937943" cy="0"/>
          </a:xfrm>
          <a:prstGeom prst="line">
            <a:avLst/>
          </a:prstGeom>
          <a:noFill/>
          <a:ln w="19050" cap="flat" cmpd="sng" algn="ctr">
            <a:solidFill>
              <a:srgbClr val="01ACBE"/>
            </a:solidFill>
            <a:prstDash val="solid"/>
          </a:ln>
          <a:effectLst/>
        </p:spPr>
        <p:style>
          <a:lnRef idx="1">
            <a:srgbClr val="4F81BD"/>
          </a:lnRef>
          <a:fillRef idx="0">
            <a:srgbClr val="4F81BD"/>
          </a:fillRef>
          <a:effectRef idx="0">
            <a:srgbClr val="4F81BD"/>
          </a:effectRef>
          <a:fontRef idx="minor">
            <a:sysClr val="windowText" lastClr="000000"/>
          </a:fontRef>
        </p:style>
      </p:cxnSp>
      <p:sp>
        <p:nvSpPr>
          <p:cNvPr id="44" name="文本框 107"/>
          <p:cNvSpPr txBox="1"/>
          <p:nvPr/>
        </p:nvSpPr>
        <p:spPr>
          <a:xfrm>
            <a:off x="7708170" y="2507645"/>
            <a:ext cx="3026055" cy="2865122"/>
          </a:xfrm>
          <a:prstGeom prst="rect">
            <a:avLst/>
          </a:prstGeom>
          <a:noFill/>
        </p:spPr>
        <p:txBody>
          <a:bodyPr wrap="square" rtlCol="0">
            <a:spAutoFit/>
          </a:bodyPr>
          <a:lstStyle/>
          <a:p>
            <a:pPr algn="just">
              <a:lnSpc>
                <a:spcPct val="130000"/>
              </a:lnSpc>
            </a:pPr>
            <a:r>
              <a:rPr lang="zh-CN" altLang="en-US" sz="1400" dirty="0">
                <a:solidFill>
                  <a:prstClr val="black">
                    <a:lumMod val="50000"/>
                    <a:lumOff val="50000"/>
                  </a:prstClr>
                </a:solidFill>
                <a:latin typeface="微软雅黑" panose="020B0503020204020204" charset="-122"/>
                <a:ea typeface="微软雅黑" panose="020B0503020204020204" charset="-122"/>
              </a:rPr>
              <a:t>      点击添加文字说明详情介绍点击添加文字说明详情介绍点击添加文字说明详情介绍点击添加文字说明详情介绍</a:t>
            </a:r>
            <a:endParaRPr lang="zh-CN" altLang="en-US" sz="1400" dirty="0">
              <a:solidFill>
                <a:prstClr val="black">
                  <a:lumMod val="50000"/>
                  <a:lumOff val="50000"/>
                </a:prstClr>
              </a:solidFill>
              <a:latin typeface="微软雅黑" panose="020B0503020204020204" charset="-122"/>
              <a:ea typeface="微软雅黑" panose="020B0503020204020204" charset="-122"/>
            </a:endParaRPr>
          </a:p>
          <a:p>
            <a:pPr algn="just">
              <a:lnSpc>
                <a:spcPct val="130000"/>
              </a:lnSpc>
            </a:pPr>
            <a:endParaRPr lang="en-US" altLang="zh-CN" sz="1400" dirty="0">
              <a:solidFill>
                <a:prstClr val="black">
                  <a:lumMod val="50000"/>
                  <a:lumOff val="50000"/>
                </a:prstClr>
              </a:solidFill>
              <a:latin typeface="微软雅黑" panose="020B0503020204020204" charset="-122"/>
              <a:ea typeface="微软雅黑" panose="020B0503020204020204" charset="-122"/>
            </a:endParaRPr>
          </a:p>
          <a:p>
            <a:pPr algn="just">
              <a:lnSpc>
                <a:spcPct val="130000"/>
              </a:lnSpc>
            </a:pPr>
            <a:r>
              <a:rPr lang="zh-CN" altLang="en-US" sz="1400" dirty="0">
                <a:solidFill>
                  <a:prstClr val="black">
                    <a:lumMod val="50000"/>
                    <a:lumOff val="50000"/>
                  </a:prstClr>
                </a:solidFill>
                <a:latin typeface="微软雅黑" panose="020B0503020204020204" charset="-122"/>
                <a:ea typeface="微软雅黑" panose="020B0503020204020204" charset="-122"/>
              </a:rPr>
              <a:t>        点击添加文字说明详情介绍点击添加文字说明详情介绍</a:t>
            </a:r>
            <a:endParaRPr lang="zh-CN" altLang="en-US" sz="1400" dirty="0">
              <a:solidFill>
                <a:prstClr val="black">
                  <a:lumMod val="50000"/>
                  <a:lumOff val="50000"/>
                </a:prstClr>
              </a:solidFill>
              <a:latin typeface="微软雅黑" panose="020B0503020204020204" charset="-122"/>
              <a:ea typeface="微软雅黑" panose="020B0503020204020204" charset="-122"/>
            </a:endParaRPr>
          </a:p>
          <a:p>
            <a:pPr algn="just">
              <a:lnSpc>
                <a:spcPct val="130000"/>
              </a:lnSpc>
            </a:pPr>
            <a:r>
              <a:rPr lang="zh-CN" altLang="en-US" sz="14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a:t>
            </a:r>
            <a:endParaRPr lang="zh-CN" altLang="en-US" sz="1400" dirty="0">
              <a:solidFill>
                <a:prstClr val="black">
                  <a:lumMod val="50000"/>
                  <a:lumOff val="50000"/>
                </a:prstClr>
              </a:solidFill>
              <a:latin typeface="微软雅黑" panose="020B0503020204020204" charset="-122"/>
              <a:ea typeface="微软雅黑" panose="020B0503020204020204" charset="-122"/>
            </a:endParaRPr>
          </a:p>
          <a:p>
            <a:pPr algn="just">
              <a:lnSpc>
                <a:spcPct val="130000"/>
              </a:lnSpc>
            </a:pPr>
            <a:endParaRPr lang="zh-CN" altLang="en-US" sz="1400" dirty="0">
              <a:solidFill>
                <a:prstClr val="black">
                  <a:lumMod val="50000"/>
                  <a:lumOff val="50000"/>
                </a:prstClr>
              </a:solidFill>
              <a:latin typeface="微软雅黑" panose="020B0503020204020204" charset="-122"/>
              <a:ea typeface="微软雅黑" panose="020B0503020204020204" charset="-122"/>
            </a:endParaRPr>
          </a:p>
        </p:txBody>
      </p:sp>
      <p:pic>
        <p:nvPicPr>
          <p:cNvPr id="5" name="图片 4"/>
          <p:cNvPicPr>
            <a:picLocks noChangeAspect="1"/>
          </p:cNvPicPr>
          <p:nvPr/>
        </p:nvPicPr>
        <p:blipFill rotWithShape="1">
          <a:blip r:embed="rId1" cstate="print">
            <a:grayscl/>
            <a:extLst>
              <a:ext uri="{BEBA8EAE-BF5A-486C-A8C5-ECC9F3942E4B}">
                <a14:imgProps xmlns:a14="http://schemas.microsoft.com/office/drawing/2010/main">
                  <a14:imgLayer r:embed="rId2">
                    <a14:imgEffect>
                      <a14:colorTemperature colorTemp="2000"/>
                    </a14:imgEffect>
                    <a14:imgEffect>
                      <a14:saturation sat="400000"/>
                    </a14:imgEffect>
                  </a14:imgLayer>
                </a14:imgProps>
              </a:ext>
            </a:extLst>
          </a:blip>
          <a:srcRect b="72279"/>
          <a:stretch>
            <a:fillRect/>
          </a:stretch>
        </p:blipFill>
        <p:spPr>
          <a:xfrm rot="10800000">
            <a:off x="2893679" y="1223923"/>
            <a:ext cx="2296664" cy="192512"/>
          </a:xfrm>
          <a:prstGeom prst="rect">
            <a:avLst/>
          </a:prstGeom>
        </p:spPr>
      </p:pic>
      <p:pic>
        <p:nvPicPr>
          <p:cNvPr id="7" name="图片 6"/>
          <p:cNvPicPr>
            <a:picLocks noChangeAspect="1"/>
          </p:cNvPicPr>
          <p:nvPr/>
        </p:nvPicPr>
        <p:blipFill rotWithShape="1">
          <a:blip r:embed="rId1" cstate="print">
            <a:grayscl/>
            <a:extLst>
              <a:ext uri="{BEBA8EAE-BF5A-486C-A8C5-ECC9F3942E4B}">
                <a14:imgProps xmlns:a14="http://schemas.microsoft.com/office/drawing/2010/main">
                  <a14:imgLayer r:embed="rId2">
                    <a14:imgEffect>
                      <a14:colorTemperature colorTemp="2000"/>
                    </a14:imgEffect>
                    <a14:imgEffect>
                      <a14:saturation sat="400000"/>
                    </a14:imgEffect>
                  </a14:imgLayer>
                </a14:imgProps>
              </a:ext>
            </a:extLst>
          </a:blip>
          <a:srcRect b="72279"/>
          <a:stretch>
            <a:fillRect/>
          </a:stretch>
        </p:blipFill>
        <p:spPr>
          <a:xfrm flipH="1">
            <a:off x="2893679" y="6132410"/>
            <a:ext cx="2296664" cy="192512"/>
          </a:xfrm>
          <a:prstGeom prst="rect">
            <a:avLst/>
          </a:prstGeom>
        </p:spPr>
      </p:pic>
      <p:pic>
        <p:nvPicPr>
          <p:cNvPr id="9" name="图片 8"/>
          <p:cNvPicPr>
            <a:picLocks noChangeAspect="1"/>
          </p:cNvPicPr>
          <p:nvPr/>
        </p:nvPicPr>
        <p:blipFill rotWithShape="1">
          <a:blip r:embed="rId3" cstate="print">
            <a:grayscl/>
            <a:extLst>
              <a:ext uri="{BEBA8EAE-BF5A-486C-A8C5-ECC9F3942E4B}">
                <a14:imgProps xmlns:a14="http://schemas.microsoft.com/office/drawing/2010/main">
                  <a14:imgLayer r:embed="rId2">
                    <a14:imgEffect>
                      <a14:colorTemperature colorTemp="2000"/>
                    </a14:imgEffect>
                    <a14:imgEffect>
                      <a14:saturation sat="400000"/>
                    </a14:imgEffect>
                  </a14:imgLayer>
                </a14:imgProps>
              </a:ext>
            </a:extLst>
          </a:blip>
          <a:srcRect b="72279"/>
          <a:stretch>
            <a:fillRect/>
          </a:stretch>
        </p:blipFill>
        <p:spPr>
          <a:xfrm rot="16200000">
            <a:off x="5349226" y="3678131"/>
            <a:ext cx="2295833" cy="192582"/>
          </a:xfrm>
          <a:prstGeom prst="rect">
            <a:avLst/>
          </a:prstGeom>
        </p:spPr>
      </p:pic>
      <p:pic>
        <p:nvPicPr>
          <p:cNvPr id="49" name="图片 48"/>
          <p:cNvPicPr>
            <a:picLocks noChangeAspect="1"/>
          </p:cNvPicPr>
          <p:nvPr/>
        </p:nvPicPr>
        <p:blipFill rotWithShape="1">
          <a:blip r:embed="rId3" cstate="print">
            <a:grayscl/>
            <a:extLst>
              <a:ext uri="{BEBA8EAE-BF5A-486C-A8C5-ECC9F3942E4B}">
                <a14:imgProps xmlns:a14="http://schemas.microsoft.com/office/drawing/2010/main">
                  <a14:imgLayer r:embed="rId2">
                    <a14:imgEffect>
                      <a14:colorTemperature colorTemp="2000"/>
                    </a14:imgEffect>
                    <a14:imgEffect>
                      <a14:saturation sat="400000"/>
                    </a14:imgEffect>
                  </a14:imgLayer>
                </a14:imgProps>
              </a:ext>
            </a:extLst>
          </a:blip>
          <a:srcRect b="72279"/>
          <a:stretch>
            <a:fillRect/>
          </a:stretch>
        </p:blipFill>
        <p:spPr>
          <a:xfrm rot="5400000" flipH="1">
            <a:off x="438964" y="3678131"/>
            <a:ext cx="2295833" cy="192582"/>
          </a:xfrm>
          <a:prstGeom prst="rect">
            <a:avLst/>
          </a:prstGeom>
        </p:spPr>
      </p:pic>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additive="base">
                                        <p:cTn id="13" dur="500" fill="hold"/>
                                        <p:tgtEl>
                                          <p:spTgt spid="49"/>
                                        </p:tgtEl>
                                        <p:attrNameLst>
                                          <p:attrName>ppt_x</p:attrName>
                                        </p:attrNameLst>
                                      </p:cBhvr>
                                      <p:tavLst>
                                        <p:tav tm="0">
                                          <p:val>
                                            <p:strVal val="#ppt_x"/>
                                          </p:val>
                                        </p:tav>
                                        <p:tav tm="100000">
                                          <p:val>
                                            <p:strVal val="#ppt_x"/>
                                          </p:val>
                                        </p:tav>
                                      </p:tavLst>
                                    </p:anim>
                                    <p:anim calcmode="lin" valueType="num">
                                      <p:cBhvr additive="base">
                                        <p:cTn id="14" dur="500" fill="hold"/>
                                        <p:tgtEl>
                                          <p:spTgt spid="49"/>
                                        </p:tgtEl>
                                        <p:attrNameLst>
                                          <p:attrName>ppt_y</p:attrName>
                                        </p:attrNameLst>
                                      </p:cBhvr>
                                      <p:tavLst>
                                        <p:tav tm="0">
                                          <p:val>
                                            <p:strVal val="1+#ppt_h/2"/>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par>
                                <p:cTn id="19" presetID="2" presetClass="entr" presetSubtype="1"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par>
                          <p:cTn id="27" fill="hold">
                            <p:stCondLst>
                              <p:cond delay="1000"/>
                            </p:stCondLst>
                            <p:childTnLst>
                              <p:par>
                                <p:cTn id="28" presetID="22" presetClass="entr" presetSubtype="1" fill="hold"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up)">
                                      <p:cBhvr>
                                        <p:cTn id="30" dur="500"/>
                                        <p:tgtEl>
                                          <p:spTgt spid="25"/>
                                        </p:tgtEl>
                                      </p:cBhvr>
                                    </p:animEffect>
                                  </p:childTnLst>
                                </p:cTn>
                              </p:par>
                              <p:par>
                                <p:cTn id="31" presetID="22" presetClass="entr" presetSubtype="8"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left)">
                                      <p:cBhvr>
                                        <p:cTn id="33" dur="500"/>
                                        <p:tgtEl>
                                          <p:spTgt spid="23"/>
                                        </p:tgtEl>
                                      </p:cBhvr>
                                    </p:animEffect>
                                  </p:childTnLst>
                                </p:cTn>
                              </p:par>
                              <p:par>
                                <p:cTn id="34" presetID="22" presetClass="entr" presetSubtype="4" fill="hold"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wipe(down)">
                                      <p:cBhvr>
                                        <p:cTn id="36" dur="500"/>
                                        <p:tgtEl>
                                          <p:spTgt spid="29"/>
                                        </p:tgtEl>
                                      </p:cBhvr>
                                    </p:animEffect>
                                  </p:childTnLst>
                                </p:cTn>
                              </p:par>
                              <p:par>
                                <p:cTn id="37" presetID="22" presetClass="entr" presetSubtype="2"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right)">
                                      <p:cBhvr>
                                        <p:cTn id="39" dur="500"/>
                                        <p:tgtEl>
                                          <p:spTgt spid="27"/>
                                        </p:tgtEl>
                                      </p:cBhvr>
                                    </p:animEffect>
                                  </p:childTnLst>
                                </p:cTn>
                              </p:par>
                            </p:childTnLst>
                          </p:cTn>
                        </p:par>
                        <p:par>
                          <p:cTn id="40" fill="hold">
                            <p:stCondLst>
                              <p:cond delay="1500"/>
                            </p:stCondLst>
                            <p:childTnLst>
                              <p:par>
                                <p:cTn id="41" presetID="14" presetClass="entr" presetSubtype="5"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randombar(vertical)">
                                      <p:cBhvr>
                                        <p:cTn id="43" dur="500"/>
                                        <p:tgtEl>
                                          <p:spTgt spid="45"/>
                                        </p:tgtEl>
                                      </p:cBhvr>
                                    </p:animEffect>
                                  </p:childTnLst>
                                </p:cTn>
                              </p:par>
                              <p:par>
                                <p:cTn id="44" presetID="14" presetClass="entr" presetSubtype="5" fill="hold" nodeType="with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randombar(vertical)">
                                      <p:cBhvr>
                                        <p:cTn id="46" dur="500"/>
                                        <p:tgtEl>
                                          <p:spTgt spid="46"/>
                                        </p:tgtEl>
                                      </p:cBhvr>
                                    </p:animEffect>
                                  </p:childTnLst>
                                </p:cTn>
                              </p:par>
                              <p:par>
                                <p:cTn id="47" presetID="14" presetClass="entr" presetSubtype="5" fill="hold" nodeType="with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randombar(vertical)">
                                      <p:cBhvr>
                                        <p:cTn id="49" dur="500"/>
                                        <p:tgtEl>
                                          <p:spTgt spid="48"/>
                                        </p:tgtEl>
                                      </p:cBhvr>
                                    </p:animEffect>
                                  </p:childTnLst>
                                </p:cTn>
                              </p:par>
                              <p:par>
                                <p:cTn id="50" presetID="14" presetClass="entr" presetSubtype="5" fill="hold"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randombar(vertical)">
                                      <p:cBhvr>
                                        <p:cTn id="52" dur="500"/>
                                        <p:tgtEl>
                                          <p:spTgt spid="47"/>
                                        </p:tgtEl>
                                      </p:cBhvr>
                                    </p:animEffect>
                                  </p:childTnLst>
                                </p:cTn>
                              </p:par>
                            </p:childTnLst>
                          </p:cTn>
                        </p:par>
                        <p:par>
                          <p:cTn id="53" fill="hold">
                            <p:stCondLst>
                              <p:cond delay="2000"/>
                            </p:stCondLst>
                            <p:childTnLst>
                              <p:par>
                                <p:cTn id="54" presetID="22" presetClass="entr" presetSubtype="8"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wipe(left)">
                                      <p:cBhvr>
                                        <p:cTn id="56" dur="500"/>
                                        <p:tgtEl>
                                          <p:spTgt spid="42"/>
                                        </p:tgtEl>
                                      </p:cBhvr>
                                    </p:animEffect>
                                  </p:childTnLst>
                                </p:cTn>
                              </p:par>
                            </p:childTnLst>
                          </p:cTn>
                        </p:par>
                        <p:par>
                          <p:cTn id="57" fill="hold">
                            <p:stCondLst>
                              <p:cond delay="2500"/>
                            </p:stCondLst>
                            <p:childTnLst>
                              <p:par>
                                <p:cTn id="58" presetID="22" presetClass="entr" presetSubtype="8" fill="hold" nodeType="after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wipe(left)">
                                      <p:cBhvr>
                                        <p:cTn id="60" dur="500"/>
                                        <p:tgtEl>
                                          <p:spTgt spid="43"/>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wipe(up)">
                                      <p:cBhvr>
                                        <p:cTn id="6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2"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六边形 24"/>
          <p:cNvSpPr/>
          <p:nvPr/>
        </p:nvSpPr>
        <p:spPr>
          <a:xfrm>
            <a:off x="4100195" y="1903095"/>
            <a:ext cx="4101465" cy="3536315"/>
          </a:xfrm>
          <a:prstGeom prst="hexagon">
            <a:avLst/>
          </a:prstGeom>
          <a:gradFill>
            <a:gsLst>
              <a:gs pos="0">
                <a:sysClr val="window" lastClr="FFFFFF">
                  <a:lumMod val="80000"/>
                </a:sysClr>
              </a:gs>
              <a:gs pos="100000">
                <a:sysClr val="window" lastClr="FFFFFF">
                  <a:lumMod val="97000"/>
                </a:sysClr>
              </a:gs>
            </a:gsLst>
            <a:lin ang="2700000" scaled="1"/>
          </a:gradFill>
          <a:ln w="22225"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444500" dist="177800" dir="2700000" algn="tl" rotWithShape="0">
              <a:prstClr val="black">
                <a:alpha val="30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3" name="TextBox 39"/>
          <p:cNvSpPr txBox="1"/>
          <p:nvPr/>
        </p:nvSpPr>
        <p:spPr>
          <a:xfrm>
            <a:off x="4705663" y="3869351"/>
            <a:ext cx="1402080" cy="352425"/>
          </a:xfrm>
          <a:prstGeom prst="rect">
            <a:avLst/>
          </a:prstGeom>
          <a:noFill/>
        </p:spPr>
        <p:txBody>
          <a:bodyPr wrap="none" rtlCol="0">
            <a:spAutoFit/>
          </a:bodyPr>
          <a:lstStyle/>
          <a:p>
            <a:pPr indent="0">
              <a:buFont typeface="Wingdings" panose="05000000000000000000" pitchFamily="2" charset="2"/>
              <a:buNone/>
            </a:pPr>
            <a:r>
              <a:rPr lang="zh-CN" altLang="en-US" sz="1600" b="1" dirty="0">
                <a:solidFill>
                  <a:srgbClr val="404040"/>
                </a:solidFill>
                <a:latin typeface="微软雅黑" panose="020B0503020204020204" charset="-122"/>
                <a:ea typeface="微软雅黑" panose="020B0503020204020204" charset="-122"/>
              </a:rPr>
              <a:t>费用报销流程</a:t>
            </a:r>
            <a:endParaRPr lang="zh-CN" altLang="en-US" sz="1600" b="1" dirty="0">
              <a:solidFill>
                <a:srgbClr val="404040"/>
              </a:solidFill>
              <a:latin typeface="微软雅黑" panose="020B0503020204020204" charset="-122"/>
              <a:ea typeface="微软雅黑" panose="020B0503020204020204" charset="-122"/>
            </a:endParaRPr>
          </a:p>
        </p:txBody>
      </p:sp>
      <p:sp>
        <p:nvSpPr>
          <p:cNvPr id="21" name="TextBox 40"/>
          <p:cNvSpPr txBox="1"/>
          <p:nvPr/>
        </p:nvSpPr>
        <p:spPr>
          <a:xfrm>
            <a:off x="6140227" y="3869351"/>
            <a:ext cx="1198880" cy="352425"/>
          </a:xfrm>
          <a:prstGeom prst="rect">
            <a:avLst/>
          </a:prstGeom>
          <a:noFill/>
        </p:spPr>
        <p:txBody>
          <a:bodyPr wrap="none" rtlCol="0">
            <a:spAutoFit/>
          </a:bodyPr>
          <a:lstStyle/>
          <a:p>
            <a:pPr indent="0">
              <a:buFont typeface="Wingdings" panose="05000000000000000000" pitchFamily="2" charset="2"/>
              <a:buNone/>
            </a:pPr>
            <a:r>
              <a:rPr lang="zh-CN" altLang="en-US" sz="1600" b="1" dirty="0">
                <a:solidFill>
                  <a:srgbClr val="404040"/>
                </a:solidFill>
                <a:latin typeface="微软雅黑" panose="020B0503020204020204" charset="-122"/>
                <a:ea typeface="微软雅黑" panose="020B0503020204020204" charset="-122"/>
              </a:rPr>
              <a:t>差路费报销</a:t>
            </a:r>
            <a:endParaRPr lang="zh-CN" altLang="en-US" sz="1600" b="1" dirty="0">
              <a:solidFill>
                <a:srgbClr val="404040"/>
              </a:solidFill>
              <a:latin typeface="微软雅黑" panose="020B0503020204020204" charset="-122"/>
              <a:ea typeface="微软雅黑" panose="020B0503020204020204" charset="-122"/>
            </a:endParaRPr>
          </a:p>
        </p:txBody>
      </p:sp>
      <p:sp>
        <p:nvSpPr>
          <p:cNvPr id="29" name="TextBox 11"/>
          <p:cNvSpPr txBox="1"/>
          <p:nvPr/>
        </p:nvSpPr>
        <p:spPr>
          <a:xfrm>
            <a:off x="4720903" y="4212282"/>
            <a:ext cx="1402080" cy="352425"/>
          </a:xfrm>
          <a:prstGeom prst="rect">
            <a:avLst/>
          </a:prstGeom>
          <a:noFill/>
        </p:spPr>
        <p:txBody>
          <a:bodyPr wrap="none" rtlCol="0">
            <a:spAutoFit/>
          </a:bodyPr>
          <a:lstStyle/>
          <a:p>
            <a:pPr indent="0">
              <a:buFont typeface="Wingdings" panose="05000000000000000000" pitchFamily="2" charset="2"/>
              <a:buNone/>
            </a:pPr>
            <a:r>
              <a:rPr lang="zh-CN" altLang="en-US" sz="1600" b="1" dirty="0">
                <a:solidFill>
                  <a:srgbClr val="404040"/>
                </a:solidFill>
                <a:latin typeface="微软雅黑" panose="020B0503020204020204" charset="-122"/>
                <a:ea typeface="微软雅黑" panose="020B0503020204020204" charset="-122"/>
              </a:rPr>
              <a:t>报销相关制度</a:t>
            </a:r>
            <a:endParaRPr lang="zh-CN" altLang="en-US" sz="1600" b="1" dirty="0">
              <a:solidFill>
                <a:srgbClr val="404040"/>
              </a:solidFill>
              <a:latin typeface="微软雅黑" panose="020B0503020204020204" charset="-122"/>
              <a:ea typeface="微软雅黑" panose="020B0503020204020204" charset="-122"/>
            </a:endParaRPr>
          </a:p>
        </p:txBody>
      </p:sp>
      <p:sp>
        <p:nvSpPr>
          <p:cNvPr id="30" name="TextBox 12"/>
          <p:cNvSpPr txBox="1"/>
          <p:nvPr/>
        </p:nvSpPr>
        <p:spPr>
          <a:xfrm>
            <a:off x="6140227" y="4212282"/>
            <a:ext cx="1198880" cy="352425"/>
          </a:xfrm>
          <a:prstGeom prst="rect">
            <a:avLst/>
          </a:prstGeom>
          <a:noFill/>
        </p:spPr>
        <p:txBody>
          <a:bodyPr wrap="none" rtlCol="0">
            <a:spAutoFit/>
          </a:bodyPr>
          <a:lstStyle/>
          <a:p>
            <a:pPr indent="0">
              <a:buFont typeface="Wingdings" panose="05000000000000000000" pitchFamily="2" charset="2"/>
              <a:buNone/>
            </a:pPr>
            <a:r>
              <a:rPr lang="zh-CN" altLang="en-US" sz="1600" b="1" dirty="0">
                <a:solidFill>
                  <a:srgbClr val="404040"/>
                </a:solidFill>
                <a:latin typeface="微软雅黑" panose="020B0503020204020204" charset="-122"/>
                <a:ea typeface="微软雅黑" panose="020B0503020204020204" charset="-122"/>
              </a:rPr>
              <a:t>业务招待费</a:t>
            </a:r>
            <a:endParaRPr lang="zh-CN" altLang="en-US" sz="1600" b="1" dirty="0">
              <a:solidFill>
                <a:srgbClr val="404040"/>
              </a:solidFill>
              <a:latin typeface="微软雅黑" panose="020B0503020204020204" charset="-122"/>
              <a:ea typeface="微软雅黑" panose="020B0503020204020204" charset="-122"/>
            </a:endParaRPr>
          </a:p>
        </p:txBody>
      </p:sp>
      <p:grpSp>
        <p:nvGrpSpPr>
          <p:cNvPr id="26" name="组合 25"/>
          <p:cNvGrpSpPr/>
          <p:nvPr/>
        </p:nvGrpSpPr>
        <p:grpSpPr>
          <a:xfrm>
            <a:off x="4157980" y="1163955"/>
            <a:ext cx="1459865" cy="1459230"/>
            <a:chOff x="2135898" y="1485578"/>
            <a:chExt cx="1016511" cy="1016511"/>
          </a:xfrm>
        </p:grpSpPr>
        <p:sp>
          <p:nvSpPr>
            <p:cNvPr id="27" name="椭圆 26"/>
            <p:cNvSpPr/>
            <p:nvPr/>
          </p:nvSpPr>
          <p:spPr>
            <a:xfrm>
              <a:off x="2135898" y="1485578"/>
              <a:ext cx="1016511" cy="1016511"/>
            </a:xfrm>
            <a:prstGeom prst="ellipse">
              <a:avLst/>
            </a:prstGeom>
            <a:gradFill>
              <a:gsLst>
                <a:gs pos="0">
                  <a:sysClr val="window" lastClr="FFFFFF">
                    <a:lumMod val="80000"/>
                  </a:sysClr>
                </a:gs>
                <a:gs pos="100000">
                  <a:sysClr val="window" lastClr="FFFFFF">
                    <a:lumMod val="97000"/>
                  </a:sysClr>
                </a:gs>
              </a:gsLst>
              <a:lin ang="2700000" scaled="1"/>
            </a:gradFill>
            <a:ln w="22225"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203200" dist="101600" dir="2700000" algn="tl" rotWithShape="0">
                <a:prstClr val="black">
                  <a:alpha val="30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28" name="椭圆 27"/>
            <p:cNvSpPr/>
            <p:nvPr/>
          </p:nvSpPr>
          <p:spPr>
            <a:xfrm>
              <a:off x="2288503" y="1638183"/>
              <a:ext cx="711301" cy="711301"/>
            </a:xfrm>
            <a:prstGeom prst="ellipse">
              <a:avLst/>
            </a:prstGeom>
            <a:solidFill>
              <a:srgbClr val="E87071"/>
            </a:solidFill>
            <a:ln w="15875" cap="flat" cmpd="sng" algn="ctr">
              <a:solidFill>
                <a:srgbClr val="EE9E9E"/>
              </a:solidFill>
              <a:prstDash val="solid"/>
            </a:ln>
            <a:effectLst>
              <a:outerShdw blurRad="63500" dist="25400" dir="2700000" algn="tl" rotWithShape="0">
                <a:prstClr val="black">
                  <a:alpha val="30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32" name="文本框 17"/>
            <p:cNvSpPr txBox="1"/>
            <p:nvPr/>
          </p:nvSpPr>
          <p:spPr>
            <a:xfrm>
              <a:off x="2243782" y="1750986"/>
              <a:ext cx="790128" cy="491889"/>
            </a:xfrm>
            <a:prstGeom prst="rect">
              <a:avLst/>
            </a:prstGeom>
            <a:noFill/>
          </p:spPr>
          <p:txBody>
            <a:bodyPr wrap="square" rtlCol="0">
              <a:spAutoFit/>
            </a:bodyPr>
            <a:lstStyle/>
            <a:p>
              <a:pPr algn="ctr"/>
              <a:r>
                <a:rPr lang="en-US" altLang="zh-CN" sz="4000" dirty="0">
                  <a:solidFill>
                    <a:prstClr val="white"/>
                  </a:solidFill>
                  <a:latin typeface="Impact" panose="020B0806030902050204" pitchFamily="34" charset="0"/>
                </a:rPr>
                <a:t>03</a:t>
              </a:r>
              <a:endParaRPr lang="en-US" altLang="zh-CN" sz="4000" dirty="0">
                <a:solidFill>
                  <a:prstClr val="white"/>
                </a:solidFill>
                <a:latin typeface="Impact" panose="020B0806030902050204" pitchFamily="34" charset="0"/>
              </a:endParaRPr>
            </a:p>
          </p:txBody>
        </p:sp>
      </p:grpSp>
      <p:sp>
        <p:nvSpPr>
          <p:cNvPr id="33" name="文本框 56"/>
          <p:cNvSpPr txBox="1"/>
          <p:nvPr/>
        </p:nvSpPr>
        <p:spPr>
          <a:xfrm>
            <a:off x="4370070" y="3195955"/>
            <a:ext cx="3634105" cy="613410"/>
          </a:xfrm>
          <a:prstGeom prst="rect">
            <a:avLst/>
          </a:prstGeom>
          <a:noFill/>
        </p:spPr>
        <p:txBody>
          <a:bodyPr wrap="square" rtlCol="0">
            <a:spAutoFit/>
          </a:bodyPr>
          <a:lstStyle/>
          <a:p>
            <a:pPr algn="ctr"/>
            <a:r>
              <a:rPr lang="zh-CN" altLang="en-US" sz="3200" b="1" dirty="0">
                <a:solidFill>
                  <a:srgbClr val="E87071"/>
                </a:solidFill>
                <a:latin typeface="微软雅黑" panose="020B0503020204020204" charset="-122"/>
                <a:ea typeface="微软雅黑" panose="020B0503020204020204" charset="-122"/>
                <a:sym typeface="+mn-ea"/>
              </a:rPr>
              <a:t>公司财务报销制度</a:t>
            </a:r>
            <a:endParaRPr lang="zh-CN" altLang="en-US" sz="3200" b="1" dirty="0">
              <a:solidFill>
                <a:srgbClr val="E87071"/>
              </a:solidFill>
              <a:latin typeface="微软雅黑" panose="020B0503020204020204" charset="-122"/>
              <a:ea typeface="微软雅黑" panose="020B0503020204020204" charset="-122"/>
              <a:sym typeface="+mn-ea"/>
            </a:endParaRPr>
          </a:p>
        </p:txBody>
      </p:sp>
      <p:grpSp>
        <p:nvGrpSpPr>
          <p:cNvPr id="38" name="组合 37"/>
          <p:cNvGrpSpPr/>
          <p:nvPr/>
        </p:nvGrpSpPr>
        <p:grpSpPr>
          <a:xfrm>
            <a:off x="5746750" y="2222500"/>
            <a:ext cx="911225" cy="795020"/>
            <a:chOff x="3702" y="7235"/>
            <a:chExt cx="520" cy="625"/>
          </a:xfrm>
          <a:solidFill>
            <a:srgbClr val="E87071"/>
          </a:solidFill>
        </p:grpSpPr>
        <p:sp>
          <p:nvSpPr>
            <p:cNvPr id="39" name="Freeform 502"/>
            <p:cNvSpPr/>
            <p:nvPr/>
          </p:nvSpPr>
          <p:spPr bwMode="auto">
            <a:xfrm>
              <a:off x="3702" y="7580"/>
              <a:ext cx="240" cy="280"/>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 name="Freeform 503"/>
            <p:cNvSpPr/>
            <p:nvPr/>
          </p:nvSpPr>
          <p:spPr bwMode="auto">
            <a:xfrm>
              <a:off x="3726" y="7252"/>
              <a:ext cx="88" cy="31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 name="Freeform 504"/>
            <p:cNvSpPr/>
            <p:nvPr/>
          </p:nvSpPr>
          <p:spPr bwMode="auto">
            <a:xfrm>
              <a:off x="3844" y="7235"/>
              <a:ext cx="378" cy="624"/>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2" name="TextBox 11"/>
          <p:cNvSpPr txBox="1"/>
          <p:nvPr/>
        </p:nvSpPr>
        <p:spPr>
          <a:xfrm>
            <a:off x="4741223" y="4522162"/>
            <a:ext cx="1402080" cy="352425"/>
          </a:xfrm>
          <a:prstGeom prst="rect">
            <a:avLst/>
          </a:prstGeom>
          <a:noFill/>
        </p:spPr>
        <p:txBody>
          <a:bodyPr wrap="none" rtlCol="0">
            <a:spAutoFit/>
          </a:bodyPr>
          <a:lstStyle/>
          <a:p>
            <a:pPr indent="0">
              <a:buFont typeface="Wingdings" panose="05000000000000000000" pitchFamily="2" charset="2"/>
              <a:buNone/>
            </a:pPr>
            <a:r>
              <a:rPr lang="zh-CN" altLang="en-US" sz="1600" b="1" dirty="0">
                <a:solidFill>
                  <a:srgbClr val="404040"/>
                </a:solidFill>
                <a:latin typeface="微软雅黑" panose="020B0503020204020204" charset="-122"/>
                <a:ea typeface="微软雅黑" panose="020B0503020204020204" charset="-122"/>
              </a:rPr>
              <a:t>杂费报销规定</a:t>
            </a:r>
            <a:endParaRPr lang="zh-CN" altLang="en-US" sz="1600" b="1" dirty="0">
              <a:solidFill>
                <a:srgbClr val="404040"/>
              </a:solidFill>
              <a:latin typeface="微软雅黑" panose="020B0503020204020204" charset="-122"/>
              <a:ea typeface="微软雅黑" panose="020B0503020204020204" charset="-122"/>
            </a:endParaRPr>
          </a:p>
        </p:txBody>
      </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500"/>
                                        <p:tgtEl>
                                          <p:spTgt spid="2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par>
                          <p:cTn id="18" fill="hold">
                            <p:stCondLst>
                              <p:cond delay="1000"/>
                            </p:stCondLst>
                            <p:childTnLst>
                              <p:par>
                                <p:cTn id="19" presetID="23" presetClass="entr" presetSubtype="32" fill="hold" nodeType="after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p:cTn id="21" dur="500" fill="hold"/>
                                        <p:tgtEl>
                                          <p:spTgt spid="26"/>
                                        </p:tgtEl>
                                        <p:attrNameLst>
                                          <p:attrName>ppt_w</p:attrName>
                                        </p:attrNameLst>
                                      </p:cBhvr>
                                      <p:tavLst>
                                        <p:tav tm="0">
                                          <p:val>
                                            <p:strVal val="4*#ppt_w"/>
                                          </p:val>
                                        </p:tav>
                                        <p:tav tm="100000">
                                          <p:val>
                                            <p:strVal val="#ppt_w"/>
                                          </p:val>
                                        </p:tav>
                                      </p:tavLst>
                                    </p:anim>
                                    <p:anim calcmode="lin" valueType="num">
                                      <p:cBhvr>
                                        <p:cTn id="22" dur="500" fill="hold"/>
                                        <p:tgtEl>
                                          <p:spTgt spid="26"/>
                                        </p:tgtEl>
                                        <p:attrNameLst>
                                          <p:attrName>ppt_h</p:attrName>
                                        </p:attrNameLst>
                                      </p:cBhvr>
                                      <p:tavLst>
                                        <p:tav tm="0">
                                          <p:val>
                                            <p:strVal val="4*#ppt_h"/>
                                          </p:val>
                                        </p:tav>
                                        <p:tav tm="100000">
                                          <p:val>
                                            <p:strVal val="#ppt_h"/>
                                          </p:val>
                                        </p:tav>
                                      </p:tavLst>
                                    </p:anim>
                                  </p:childTnLst>
                                </p:cTn>
                              </p:par>
                            </p:childTnLst>
                          </p:cTn>
                        </p:par>
                        <p:par>
                          <p:cTn id="23" fill="hold">
                            <p:stCondLst>
                              <p:cond delay="1500"/>
                            </p:stCondLst>
                            <p:childTnLst>
                              <p:par>
                                <p:cTn id="24" presetID="53" presetClass="entr" presetSubtype="16" fill="hold" grpId="1"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childTnLst>
                          </p:cTn>
                        </p:par>
                        <p:par>
                          <p:cTn id="29" fill="hold">
                            <p:stCondLst>
                              <p:cond delay="2000"/>
                            </p:stCondLst>
                            <p:childTnLst>
                              <p:par>
                                <p:cTn id="30" presetID="21" presetClass="entr" presetSubtype="1" fill="hold" nodeType="after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wheel(1)">
                                      <p:cBhvr>
                                        <p:cTn id="32" dur="500"/>
                                        <p:tgtEl>
                                          <p:spTgt spid="38"/>
                                        </p:tgtEl>
                                      </p:cBhvr>
                                    </p:animEffect>
                                  </p:childTnLst>
                                </p:cTn>
                              </p:par>
                            </p:childTnLst>
                          </p:cTn>
                        </p:par>
                        <p:par>
                          <p:cTn id="33" fill="hold">
                            <p:stCondLst>
                              <p:cond delay="2500"/>
                            </p:stCondLst>
                            <p:childTnLst>
                              <p:par>
                                <p:cTn id="34" presetID="41" presetClass="entr" presetSubtype="0" fill="hold" grpId="3" nodeType="afterEffect">
                                  <p:stCondLst>
                                    <p:cond delay="0"/>
                                  </p:stCondLst>
                                  <p:iterate type="lt">
                                    <p:tmPct val="10000"/>
                                  </p:iterate>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33"/>
                                        </p:tgtEl>
                                        <p:attrNameLst>
                                          <p:attrName>ppt_y</p:attrName>
                                        </p:attrNameLst>
                                      </p:cBhvr>
                                      <p:tavLst>
                                        <p:tav tm="0">
                                          <p:val>
                                            <p:strVal val="#ppt_y"/>
                                          </p:val>
                                        </p:tav>
                                        <p:tav tm="100000">
                                          <p:val>
                                            <p:strVal val="#ppt_y"/>
                                          </p:val>
                                        </p:tav>
                                      </p:tavLst>
                                    </p:anim>
                                    <p:anim calcmode="lin" valueType="num">
                                      <p:cBhvr>
                                        <p:cTn id="38"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33"/>
                                        </p:tgtEl>
                                      </p:cBhvr>
                                    </p:animEffect>
                                  </p:childTnLst>
                                </p:cTn>
                              </p:par>
                            </p:childTnLst>
                          </p:cTn>
                        </p:par>
                        <p:par>
                          <p:cTn id="41" fill="hold">
                            <p:stCondLst>
                              <p:cond delay="3349"/>
                            </p:stCondLst>
                            <p:childTnLst>
                              <p:par>
                                <p:cTn id="42" presetID="10" presetClass="entr" presetSubtype="0" fill="hold" grpId="0" nodeType="after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bldLvl="0" animBg="1"/>
      <p:bldP spid="13" grpId="0"/>
      <p:bldP spid="21" grpId="0"/>
      <p:bldP spid="29" grpId="0"/>
      <p:bldP spid="30" grpId="0"/>
      <p:bldP spid="33" grpId="0"/>
      <p:bldP spid="33" grpId="1"/>
      <p:bldP spid="33" grpId="2"/>
      <p:bldP spid="33" grpId="3"/>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1433195" y="161925"/>
            <a:ext cx="2889885" cy="483235"/>
          </a:xfrm>
          <a:prstGeom prst="rect">
            <a:avLst/>
          </a:prstGeom>
          <a:noFill/>
        </p:spPr>
        <p:txBody>
          <a:bodyPr wrap="square" rtlCol="0" anchor="t">
            <a:spAutoFit/>
          </a:bodyPr>
          <a:lstStyle/>
          <a:p>
            <a:r>
              <a:rPr lang="zh-CN" altLang="en-US" sz="2400" b="1" dirty="0">
                <a:gradFill>
                  <a:gsLst>
                    <a:gs pos="0">
                      <a:srgbClr val="FFC97B"/>
                    </a:gs>
                    <a:gs pos="36000">
                      <a:srgbClr val="01C2D6"/>
                    </a:gs>
                    <a:gs pos="68000">
                      <a:srgbClr val="EE9E9E"/>
                    </a:gs>
                    <a:gs pos="100000">
                      <a:srgbClr val="945DA9"/>
                    </a:gs>
                  </a:gsLst>
                  <a:lin ang="21594000" scaled="0"/>
                </a:gradFill>
                <a:latin typeface="Impact" panose="020B0806030902050204" pitchFamily="34" charset="0"/>
                <a:ea typeface="微软雅黑" panose="020B0503020204020204" charset="-122"/>
                <a:sym typeface="+mn-ea"/>
              </a:rPr>
              <a:t>费用报销流程</a:t>
            </a:r>
            <a:endParaRPr lang="zh-CN" altLang="en-US" sz="2400" b="1" dirty="0">
              <a:gradFill>
                <a:gsLst>
                  <a:gs pos="0">
                    <a:srgbClr val="FFC97B"/>
                  </a:gs>
                  <a:gs pos="36000">
                    <a:srgbClr val="01C2D6"/>
                  </a:gs>
                  <a:gs pos="68000">
                    <a:srgbClr val="EE9E9E"/>
                  </a:gs>
                  <a:gs pos="100000">
                    <a:srgbClr val="945DA9"/>
                  </a:gs>
                </a:gsLst>
                <a:lin ang="21594000" scaled="0"/>
              </a:gradFill>
              <a:latin typeface="Impact" panose="020B0806030902050204" pitchFamily="34" charset="0"/>
              <a:ea typeface="微软雅黑" panose="020B0503020204020204" charset="-122"/>
              <a:sym typeface="+mn-ea"/>
            </a:endParaRPr>
          </a:p>
        </p:txBody>
      </p:sp>
      <p:sp>
        <p:nvSpPr>
          <p:cNvPr id="3" name="Freeform 975"/>
          <p:cNvSpPr>
            <a:spLocks noEditPoints="1"/>
          </p:cNvSpPr>
          <p:nvPr/>
        </p:nvSpPr>
        <p:spPr bwMode="auto">
          <a:xfrm>
            <a:off x="8210514" y="4980163"/>
            <a:ext cx="684652" cy="845210"/>
          </a:xfrm>
          <a:custGeom>
            <a:avLst/>
            <a:gdLst>
              <a:gd name="T0" fmla="*/ 120 w 349"/>
              <a:gd name="T1" fmla="*/ 0 h 431"/>
              <a:gd name="T2" fmla="*/ 117 w 349"/>
              <a:gd name="T3" fmla="*/ 3 h 431"/>
              <a:gd name="T4" fmla="*/ 2 w 349"/>
              <a:gd name="T5" fmla="*/ 117 h 431"/>
              <a:gd name="T6" fmla="*/ 0 w 349"/>
              <a:gd name="T7" fmla="*/ 120 h 431"/>
              <a:gd name="T8" fmla="*/ 0 w 349"/>
              <a:gd name="T9" fmla="*/ 431 h 431"/>
              <a:gd name="T10" fmla="*/ 349 w 349"/>
              <a:gd name="T11" fmla="*/ 431 h 431"/>
              <a:gd name="T12" fmla="*/ 349 w 349"/>
              <a:gd name="T13" fmla="*/ 0 h 431"/>
              <a:gd name="T14" fmla="*/ 120 w 349"/>
              <a:gd name="T15" fmla="*/ 0 h 431"/>
              <a:gd name="T16" fmla="*/ 114 w 349"/>
              <a:gd name="T17" fmla="*/ 37 h 431"/>
              <a:gd name="T18" fmla="*/ 114 w 349"/>
              <a:gd name="T19" fmla="*/ 114 h 431"/>
              <a:gd name="T20" fmla="*/ 37 w 349"/>
              <a:gd name="T21" fmla="*/ 114 h 431"/>
              <a:gd name="T22" fmla="*/ 114 w 349"/>
              <a:gd name="T23" fmla="*/ 37 h 431"/>
              <a:gd name="T24" fmla="*/ 328 w 349"/>
              <a:gd name="T25" fmla="*/ 410 h 431"/>
              <a:gd name="T26" fmla="*/ 20 w 349"/>
              <a:gd name="T27" fmla="*/ 410 h 431"/>
              <a:gd name="T28" fmla="*/ 20 w 349"/>
              <a:gd name="T29" fmla="*/ 136 h 431"/>
              <a:gd name="T30" fmla="*/ 135 w 349"/>
              <a:gd name="T31" fmla="*/ 136 h 431"/>
              <a:gd name="T32" fmla="*/ 135 w 349"/>
              <a:gd name="T33" fmla="*/ 22 h 431"/>
              <a:gd name="T34" fmla="*/ 328 w 349"/>
              <a:gd name="T35" fmla="*/ 22 h 431"/>
              <a:gd name="T36" fmla="*/ 328 w 349"/>
              <a:gd name="T37" fmla="*/ 410 h 431"/>
              <a:gd name="T38" fmla="*/ 75 w 349"/>
              <a:gd name="T39" fmla="*/ 317 h 431"/>
              <a:gd name="T40" fmla="*/ 145 w 349"/>
              <a:gd name="T41" fmla="*/ 249 h 431"/>
              <a:gd name="T42" fmla="*/ 187 w 349"/>
              <a:gd name="T43" fmla="*/ 290 h 431"/>
              <a:gd name="T44" fmla="*/ 300 w 349"/>
              <a:gd name="T45" fmla="*/ 178 h 431"/>
              <a:gd name="T46" fmla="*/ 285 w 349"/>
              <a:gd name="T47" fmla="*/ 163 h 431"/>
              <a:gd name="T48" fmla="*/ 187 w 349"/>
              <a:gd name="T49" fmla="*/ 259 h 431"/>
              <a:gd name="T50" fmla="*/ 152 w 349"/>
              <a:gd name="T51" fmla="*/ 225 h 431"/>
              <a:gd name="T52" fmla="*/ 145 w 349"/>
              <a:gd name="T53" fmla="*/ 218 h 431"/>
              <a:gd name="T54" fmla="*/ 138 w 349"/>
              <a:gd name="T55" fmla="*/ 225 h 431"/>
              <a:gd name="T56" fmla="*/ 60 w 349"/>
              <a:gd name="T57" fmla="*/ 302 h 431"/>
              <a:gd name="T58" fmla="*/ 75 w 349"/>
              <a:gd name="T59" fmla="*/ 317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9" h="431">
                <a:moveTo>
                  <a:pt x="120" y="0"/>
                </a:moveTo>
                <a:lnTo>
                  <a:pt x="117" y="3"/>
                </a:lnTo>
                <a:lnTo>
                  <a:pt x="2" y="117"/>
                </a:lnTo>
                <a:lnTo>
                  <a:pt x="0" y="120"/>
                </a:lnTo>
                <a:lnTo>
                  <a:pt x="0" y="431"/>
                </a:lnTo>
                <a:lnTo>
                  <a:pt x="349" y="431"/>
                </a:lnTo>
                <a:lnTo>
                  <a:pt x="349" y="0"/>
                </a:lnTo>
                <a:lnTo>
                  <a:pt x="120" y="0"/>
                </a:lnTo>
                <a:close/>
                <a:moveTo>
                  <a:pt x="114" y="37"/>
                </a:moveTo>
                <a:lnTo>
                  <a:pt x="114" y="114"/>
                </a:lnTo>
                <a:lnTo>
                  <a:pt x="37" y="114"/>
                </a:lnTo>
                <a:lnTo>
                  <a:pt x="114" y="37"/>
                </a:lnTo>
                <a:close/>
                <a:moveTo>
                  <a:pt x="328" y="410"/>
                </a:moveTo>
                <a:lnTo>
                  <a:pt x="20" y="410"/>
                </a:lnTo>
                <a:lnTo>
                  <a:pt x="20" y="136"/>
                </a:lnTo>
                <a:lnTo>
                  <a:pt x="135" y="136"/>
                </a:lnTo>
                <a:lnTo>
                  <a:pt x="135" y="22"/>
                </a:lnTo>
                <a:lnTo>
                  <a:pt x="328" y="22"/>
                </a:lnTo>
                <a:lnTo>
                  <a:pt x="328" y="410"/>
                </a:lnTo>
                <a:close/>
                <a:moveTo>
                  <a:pt x="75" y="317"/>
                </a:moveTo>
                <a:lnTo>
                  <a:pt x="145" y="249"/>
                </a:lnTo>
                <a:lnTo>
                  <a:pt x="187" y="290"/>
                </a:lnTo>
                <a:lnTo>
                  <a:pt x="300" y="178"/>
                </a:lnTo>
                <a:lnTo>
                  <a:pt x="285" y="163"/>
                </a:lnTo>
                <a:lnTo>
                  <a:pt x="187" y="259"/>
                </a:lnTo>
                <a:lnTo>
                  <a:pt x="152" y="225"/>
                </a:lnTo>
                <a:lnTo>
                  <a:pt x="145" y="218"/>
                </a:lnTo>
                <a:lnTo>
                  <a:pt x="138" y="225"/>
                </a:lnTo>
                <a:lnTo>
                  <a:pt x="60" y="302"/>
                </a:lnTo>
                <a:lnTo>
                  <a:pt x="75" y="317"/>
                </a:lnTo>
                <a:close/>
              </a:path>
            </a:pathLst>
          </a:custGeom>
          <a:solidFill>
            <a:srgbClr val="FFB85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55" name="Freeform 979"/>
          <p:cNvSpPr>
            <a:spLocks noEditPoints="1"/>
          </p:cNvSpPr>
          <p:nvPr/>
        </p:nvSpPr>
        <p:spPr bwMode="auto">
          <a:xfrm>
            <a:off x="5938027" y="1373057"/>
            <a:ext cx="941351" cy="841498"/>
          </a:xfrm>
          <a:custGeom>
            <a:avLst/>
            <a:gdLst>
              <a:gd name="T0" fmla="*/ 242 w 364"/>
              <a:gd name="T1" fmla="*/ 177 h 326"/>
              <a:gd name="T2" fmla="*/ 202 w 364"/>
              <a:gd name="T3" fmla="*/ 142 h 326"/>
              <a:gd name="T4" fmla="*/ 188 w 364"/>
              <a:gd name="T5" fmla="*/ 100 h 326"/>
              <a:gd name="T6" fmla="*/ 135 w 364"/>
              <a:gd name="T7" fmla="*/ 104 h 326"/>
              <a:gd name="T8" fmla="*/ 95 w 364"/>
              <a:gd name="T9" fmla="*/ 84 h 326"/>
              <a:gd name="T10" fmla="*/ 60 w 364"/>
              <a:gd name="T11" fmla="*/ 124 h 326"/>
              <a:gd name="T12" fmla="*/ 18 w 364"/>
              <a:gd name="T13" fmla="*/ 138 h 326"/>
              <a:gd name="T14" fmla="*/ 22 w 364"/>
              <a:gd name="T15" fmla="*/ 191 h 326"/>
              <a:gd name="T16" fmla="*/ 2 w 364"/>
              <a:gd name="T17" fmla="*/ 231 h 326"/>
              <a:gd name="T18" fmla="*/ 42 w 364"/>
              <a:gd name="T19" fmla="*/ 266 h 326"/>
              <a:gd name="T20" fmla="*/ 56 w 364"/>
              <a:gd name="T21" fmla="*/ 308 h 326"/>
              <a:gd name="T22" fmla="*/ 109 w 364"/>
              <a:gd name="T23" fmla="*/ 304 h 326"/>
              <a:gd name="T24" fmla="*/ 149 w 364"/>
              <a:gd name="T25" fmla="*/ 324 h 326"/>
              <a:gd name="T26" fmla="*/ 184 w 364"/>
              <a:gd name="T27" fmla="*/ 283 h 326"/>
              <a:gd name="T28" fmla="*/ 226 w 364"/>
              <a:gd name="T29" fmla="*/ 270 h 326"/>
              <a:gd name="T30" fmla="*/ 222 w 364"/>
              <a:gd name="T31" fmla="*/ 216 h 326"/>
              <a:gd name="T32" fmla="*/ 127 w 364"/>
              <a:gd name="T33" fmla="*/ 280 h 326"/>
              <a:gd name="T34" fmla="*/ 117 w 364"/>
              <a:gd name="T35" fmla="*/ 127 h 326"/>
              <a:gd name="T36" fmla="*/ 127 w 364"/>
              <a:gd name="T37" fmla="*/ 280 h 326"/>
              <a:gd name="T38" fmla="*/ 364 w 364"/>
              <a:gd name="T39" fmla="*/ 90 h 326"/>
              <a:gd name="T40" fmla="*/ 348 w 364"/>
              <a:gd name="T41" fmla="*/ 66 h 326"/>
              <a:gd name="T42" fmla="*/ 345 w 364"/>
              <a:gd name="T43" fmla="*/ 29 h 326"/>
              <a:gd name="T44" fmla="*/ 316 w 364"/>
              <a:gd name="T45" fmla="*/ 24 h 326"/>
              <a:gd name="T46" fmla="*/ 289 w 364"/>
              <a:gd name="T47" fmla="*/ 0 h 326"/>
              <a:gd name="T48" fmla="*/ 264 w 364"/>
              <a:gd name="T49" fmla="*/ 16 h 326"/>
              <a:gd name="T50" fmla="*/ 228 w 364"/>
              <a:gd name="T51" fmla="*/ 19 h 326"/>
              <a:gd name="T52" fmla="*/ 222 w 364"/>
              <a:gd name="T53" fmla="*/ 48 h 326"/>
              <a:gd name="T54" fmla="*/ 198 w 364"/>
              <a:gd name="T55" fmla="*/ 75 h 326"/>
              <a:gd name="T56" fmla="*/ 215 w 364"/>
              <a:gd name="T57" fmla="*/ 100 h 326"/>
              <a:gd name="T58" fmla="*/ 217 w 364"/>
              <a:gd name="T59" fmla="*/ 136 h 326"/>
              <a:gd name="T60" fmla="*/ 247 w 364"/>
              <a:gd name="T61" fmla="*/ 142 h 326"/>
              <a:gd name="T62" fmla="*/ 274 w 364"/>
              <a:gd name="T63" fmla="*/ 166 h 326"/>
              <a:gd name="T64" fmla="*/ 299 w 364"/>
              <a:gd name="T65" fmla="*/ 149 h 326"/>
              <a:gd name="T66" fmla="*/ 335 w 364"/>
              <a:gd name="T67" fmla="*/ 147 h 326"/>
              <a:gd name="T68" fmla="*/ 340 w 364"/>
              <a:gd name="T69" fmla="*/ 117 h 326"/>
              <a:gd name="T70" fmla="*/ 285 w 364"/>
              <a:gd name="T71" fmla="*/ 135 h 326"/>
              <a:gd name="T72" fmla="*/ 278 w 364"/>
              <a:gd name="T73" fmla="*/ 31 h 326"/>
              <a:gd name="T74" fmla="*/ 285 w 364"/>
              <a:gd name="T75" fmla="*/ 135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4" h="326">
                <a:moveTo>
                  <a:pt x="244" y="215"/>
                </a:moveTo>
                <a:cubicBezTo>
                  <a:pt x="242" y="177"/>
                  <a:pt x="242" y="177"/>
                  <a:pt x="242" y="177"/>
                </a:cubicBezTo>
                <a:cubicBezTo>
                  <a:pt x="219" y="179"/>
                  <a:pt x="219" y="179"/>
                  <a:pt x="219" y="179"/>
                </a:cubicBezTo>
                <a:cubicBezTo>
                  <a:pt x="216" y="165"/>
                  <a:pt x="210" y="153"/>
                  <a:pt x="202" y="142"/>
                </a:cubicBezTo>
                <a:cubicBezTo>
                  <a:pt x="216" y="125"/>
                  <a:pt x="216" y="125"/>
                  <a:pt x="216" y="125"/>
                </a:cubicBezTo>
                <a:cubicBezTo>
                  <a:pt x="188" y="100"/>
                  <a:pt x="188" y="100"/>
                  <a:pt x="188" y="100"/>
                </a:cubicBezTo>
                <a:cubicBezTo>
                  <a:pt x="173" y="117"/>
                  <a:pt x="173" y="117"/>
                  <a:pt x="173" y="117"/>
                </a:cubicBezTo>
                <a:cubicBezTo>
                  <a:pt x="161" y="110"/>
                  <a:pt x="148" y="106"/>
                  <a:pt x="135" y="104"/>
                </a:cubicBezTo>
                <a:cubicBezTo>
                  <a:pt x="133" y="81"/>
                  <a:pt x="133" y="81"/>
                  <a:pt x="133" y="81"/>
                </a:cubicBezTo>
                <a:cubicBezTo>
                  <a:pt x="95" y="84"/>
                  <a:pt x="95" y="84"/>
                  <a:pt x="95" y="84"/>
                </a:cubicBezTo>
                <a:cubicBezTo>
                  <a:pt x="97" y="106"/>
                  <a:pt x="97" y="106"/>
                  <a:pt x="97" y="106"/>
                </a:cubicBezTo>
                <a:cubicBezTo>
                  <a:pt x="83" y="110"/>
                  <a:pt x="71" y="116"/>
                  <a:pt x="60" y="124"/>
                </a:cubicBezTo>
                <a:cubicBezTo>
                  <a:pt x="43" y="109"/>
                  <a:pt x="43" y="109"/>
                  <a:pt x="43" y="109"/>
                </a:cubicBezTo>
                <a:cubicBezTo>
                  <a:pt x="18" y="138"/>
                  <a:pt x="18" y="138"/>
                  <a:pt x="18" y="138"/>
                </a:cubicBezTo>
                <a:cubicBezTo>
                  <a:pt x="35" y="153"/>
                  <a:pt x="35" y="153"/>
                  <a:pt x="35" y="153"/>
                </a:cubicBezTo>
                <a:cubicBezTo>
                  <a:pt x="28" y="164"/>
                  <a:pt x="24" y="177"/>
                  <a:pt x="22" y="191"/>
                </a:cubicBezTo>
                <a:cubicBezTo>
                  <a:pt x="0" y="193"/>
                  <a:pt x="0" y="193"/>
                  <a:pt x="0" y="193"/>
                </a:cubicBezTo>
                <a:cubicBezTo>
                  <a:pt x="2" y="231"/>
                  <a:pt x="2" y="231"/>
                  <a:pt x="2" y="231"/>
                </a:cubicBezTo>
                <a:cubicBezTo>
                  <a:pt x="25" y="229"/>
                  <a:pt x="25" y="229"/>
                  <a:pt x="25" y="229"/>
                </a:cubicBezTo>
                <a:cubicBezTo>
                  <a:pt x="28" y="243"/>
                  <a:pt x="34" y="255"/>
                  <a:pt x="42" y="266"/>
                </a:cubicBezTo>
                <a:cubicBezTo>
                  <a:pt x="28" y="282"/>
                  <a:pt x="28" y="282"/>
                  <a:pt x="28" y="282"/>
                </a:cubicBezTo>
                <a:cubicBezTo>
                  <a:pt x="56" y="308"/>
                  <a:pt x="56" y="308"/>
                  <a:pt x="56" y="308"/>
                </a:cubicBezTo>
                <a:cubicBezTo>
                  <a:pt x="71" y="291"/>
                  <a:pt x="71" y="291"/>
                  <a:pt x="71" y="291"/>
                </a:cubicBezTo>
                <a:cubicBezTo>
                  <a:pt x="83" y="297"/>
                  <a:pt x="96" y="302"/>
                  <a:pt x="109" y="304"/>
                </a:cubicBezTo>
                <a:cubicBezTo>
                  <a:pt x="111" y="326"/>
                  <a:pt x="111" y="326"/>
                  <a:pt x="111" y="326"/>
                </a:cubicBezTo>
                <a:cubicBezTo>
                  <a:pt x="149" y="324"/>
                  <a:pt x="149" y="324"/>
                  <a:pt x="149" y="324"/>
                </a:cubicBezTo>
                <a:cubicBezTo>
                  <a:pt x="147" y="301"/>
                  <a:pt x="147" y="301"/>
                  <a:pt x="147" y="301"/>
                </a:cubicBezTo>
                <a:cubicBezTo>
                  <a:pt x="161" y="298"/>
                  <a:pt x="173" y="292"/>
                  <a:pt x="184" y="283"/>
                </a:cubicBezTo>
                <a:cubicBezTo>
                  <a:pt x="201" y="298"/>
                  <a:pt x="201" y="298"/>
                  <a:pt x="201" y="298"/>
                </a:cubicBezTo>
                <a:cubicBezTo>
                  <a:pt x="226" y="270"/>
                  <a:pt x="226" y="270"/>
                  <a:pt x="226" y="270"/>
                </a:cubicBezTo>
                <a:cubicBezTo>
                  <a:pt x="209" y="255"/>
                  <a:pt x="209" y="255"/>
                  <a:pt x="209" y="255"/>
                </a:cubicBezTo>
                <a:cubicBezTo>
                  <a:pt x="216" y="243"/>
                  <a:pt x="220" y="230"/>
                  <a:pt x="222" y="216"/>
                </a:cubicBezTo>
                <a:lnTo>
                  <a:pt x="244" y="215"/>
                </a:lnTo>
                <a:close/>
                <a:moveTo>
                  <a:pt x="127" y="280"/>
                </a:moveTo>
                <a:cubicBezTo>
                  <a:pt x="85" y="283"/>
                  <a:pt x="48" y="251"/>
                  <a:pt x="45" y="209"/>
                </a:cubicBezTo>
                <a:cubicBezTo>
                  <a:pt x="43" y="167"/>
                  <a:pt x="75" y="130"/>
                  <a:pt x="117" y="127"/>
                </a:cubicBezTo>
                <a:cubicBezTo>
                  <a:pt x="159" y="124"/>
                  <a:pt x="196" y="157"/>
                  <a:pt x="199" y="199"/>
                </a:cubicBezTo>
                <a:cubicBezTo>
                  <a:pt x="201" y="241"/>
                  <a:pt x="169" y="278"/>
                  <a:pt x="127" y="280"/>
                </a:cubicBezTo>
                <a:close/>
                <a:moveTo>
                  <a:pt x="349" y="91"/>
                </a:moveTo>
                <a:cubicBezTo>
                  <a:pt x="364" y="90"/>
                  <a:pt x="364" y="90"/>
                  <a:pt x="364" y="90"/>
                </a:cubicBezTo>
                <a:cubicBezTo>
                  <a:pt x="363" y="65"/>
                  <a:pt x="363" y="65"/>
                  <a:pt x="363" y="65"/>
                </a:cubicBezTo>
                <a:cubicBezTo>
                  <a:pt x="348" y="66"/>
                  <a:pt x="348" y="66"/>
                  <a:pt x="348" y="66"/>
                </a:cubicBezTo>
                <a:cubicBezTo>
                  <a:pt x="345" y="56"/>
                  <a:pt x="341" y="48"/>
                  <a:pt x="335" y="41"/>
                </a:cubicBezTo>
                <a:cubicBezTo>
                  <a:pt x="345" y="29"/>
                  <a:pt x="345" y="29"/>
                  <a:pt x="345" y="29"/>
                </a:cubicBezTo>
                <a:cubicBezTo>
                  <a:pt x="326" y="12"/>
                  <a:pt x="326" y="12"/>
                  <a:pt x="326" y="12"/>
                </a:cubicBezTo>
                <a:cubicBezTo>
                  <a:pt x="316" y="24"/>
                  <a:pt x="316" y="24"/>
                  <a:pt x="316" y="24"/>
                </a:cubicBezTo>
                <a:cubicBezTo>
                  <a:pt x="308" y="19"/>
                  <a:pt x="299" y="16"/>
                  <a:pt x="290" y="15"/>
                </a:cubicBezTo>
                <a:cubicBezTo>
                  <a:pt x="289" y="0"/>
                  <a:pt x="289" y="0"/>
                  <a:pt x="289" y="0"/>
                </a:cubicBezTo>
                <a:cubicBezTo>
                  <a:pt x="263" y="1"/>
                  <a:pt x="263" y="1"/>
                  <a:pt x="263" y="1"/>
                </a:cubicBezTo>
                <a:cubicBezTo>
                  <a:pt x="264" y="16"/>
                  <a:pt x="264" y="16"/>
                  <a:pt x="264" y="16"/>
                </a:cubicBezTo>
                <a:cubicBezTo>
                  <a:pt x="255" y="19"/>
                  <a:pt x="247" y="23"/>
                  <a:pt x="239" y="29"/>
                </a:cubicBezTo>
                <a:cubicBezTo>
                  <a:pt x="228" y="19"/>
                  <a:pt x="228" y="19"/>
                  <a:pt x="228" y="19"/>
                </a:cubicBezTo>
                <a:cubicBezTo>
                  <a:pt x="211" y="38"/>
                  <a:pt x="211" y="38"/>
                  <a:pt x="211" y="38"/>
                </a:cubicBezTo>
                <a:cubicBezTo>
                  <a:pt x="222" y="48"/>
                  <a:pt x="222" y="48"/>
                  <a:pt x="222" y="48"/>
                </a:cubicBezTo>
                <a:cubicBezTo>
                  <a:pt x="218" y="56"/>
                  <a:pt x="215" y="65"/>
                  <a:pt x="213" y="74"/>
                </a:cubicBezTo>
                <a:cubicBezTo>
                  <a:pt x="198" y="75"/>
                  <a:pt x="198" y="75"/>
                  <a:pt x="198" y="75"/>
                </a:cubicBezTo>
                <a:cubicBezTo>
                  <a:pt x="200" y="101"/>
                  <a:pt x="200" y="101"/>
                  <a:pt x="200" y="101"/>
                </a:cubicBezTo>
                <a:cubicBezTo>
                  <a:pt x="215" y="100"/>
                  <a:pt x="215" y="100"/>
                  <a:pt x="215" y="100"/>
                </a:cubicBezTo>
                <a:cubicBezTo>
                  <a:pt x="218" y="109"/>
                  <a:pt x="222" y="117"/>
                  <a:pt x="227" y="125"/>
                </a:cubicBezTo>
                <a:cubicBezTo>
                  <a:pt x="217" y="136"/>
                  <a:pt x="217" y="136"/>
                  <a:pt x="217" y="136"/>
                </a:cubicBezTo>
                <a:cubicBezTo>
                  <a:pt x="237" y="153"/>
                  <a:pt x="237" y="153"/>
                  <a:pt x="237" y="153"/>
                </a:cubicBezTo>
                <a:cubicBezTo>
                  <a:pt x="247" y="142"/>
                  <a:pt x="247" y="142"/>
                  <a:pt x="247" y="142"/>
                </a:cubicBezTo>
                <a:cubicBezTo>
                  <a:pt x="255" y="146"/>
                  <a:pt x="263" y="149"/>
                  <a:pt x="273" y="151"/>
                </a:cubicBezTo>
                <a:cubicBezTo>
                  <a:pt x="274" y="166"/>
                  <a:pt x="274" y="166"/>
                  <a:pt x="274" y="166"/>
                </a:cubicBezTo>
                <a:cubicBezTo>
                  <a:pt x="300" y="164"/>
                  <a:pt x="300" y="164"/>
                  <a:pt x="300" y="164"/>
                </a:cubicBezTo>
                <a:cubicBezTo>
                  <a:pt x="299" y="149"/>
                  <a:pt x="299" y="149"/>
                  <a:pt x="299" y="149"/>
                </a:cubicBezTo>
                <a:cubicBezTo>
                  <a:pt x="308" y="147"/>
                  <a:pt x="316" y="142"/>
                  <a:pt x="323" y="137"/>
                </a:cubicBezTo>
                <a:cubicBezTo>
                  <a:pt x="335" y="147"/>
                  <a:pt x="335" y="147"/>
                  <a:pt x="335" y="147"/>
                </a:cubicBezTo>
                <a:cubicBezTo>
                  <a:pt x="352" y="127"/>
                  <a:pt x="352" y="127"/>
                  <a:pt x="352" y="127"/>
                </a:cubicBezTo>
                <a:cubicBezTo>
                  <a:pt x="340" y="117"/>
                  <a:pt x="340" y="117"/>
                  <a:pt x="340" y="117"/>
                </a:cubicBezTo>
                <a:cubicBezTo>
                  <a:pt x="345" y="110"/>
                  <a:pt x="348" y="101"/>
                  <a:pt x="349" y="91"/>
                </a:cubicBezTo>
                <a:close/>
                <a:moveTo>
                  <a:pt x="285" y="135"/>
                </a:moveTo>
                <a:cubicBezTo>
                  <a:pt x="256" y="137"/>
                  <a:pt x="231" y="115"/>
                  <a:pt x="229" y="86"/>
                </a:cubicBezTo>
                <a:cubicBezTo>
                  <a:pt x="227" y="57"/>
                  <a:pt x="249" y="32"/>
                  <a:pt x="278" y="31"/>
                </a:cubicBezTo>
                <a:cubicBezTo>
                  <a:pt x="307" y="29"/>
                  <a:pt x="332" y="51"/>
                  <a:pt x="333" y="79"/>
                </a:cubicBezTo>
                <a:cubicBezTo>
                  <a:pt x="335" y="108"/>
                  <a:pt x="313" y="133"/>
                  <a:pt x="285" y="135"/>
                </a:cubicBezTo>
                <a:close/>
              </a:path>
            </a:pathLst>
          </a:custGeom>
          <a:solidFill>
            <a:srgbClr val="01ACB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4" name="Freeform 983"/>
          <p:cNvSpPr>
            <a:spLocks noEditPoints="1"/>
          </p:cNvSpPr>
          <p:nvPr/>
        </p:nvSpPr>
        <p:spPr bwMode="auto">
          <a:xfrm>
            <a:off x="2305883" y="1426966"/>
            <a:ext cx="791817" cy="812121"/>
          </a:xfrm>
          <a:custGeom>
            <a:avLst/>
            <a:gdLst>
              <a:gd name="T0" fmla="*/ 116 w 232"/>
              <a:gd name="T1" fmla="*/ 88 h 239"/>
              <a:gd name="T2" fmla="*/ 84 w 232"/>
              <a:gd name="T3" fmla="*/ 119 h 239"/>
              <a:gd name="T4" fmla="*/ 116 w 232"/>
              <a:gd name="T5" fmla="*/ 151 h 239"/>
              <a:gd name="T6" fmla="*/ 148 w 232"/>
              <a:gd name="T7" fmla="*/ 119 h 239"/>
              <a:gd name="T8" fmla="*/ 116 w 232"/>
              <a:gd name="T9" fmla="*/ 88 h 239"/>
              <a:gd name="T10" fmla="*/ 49 w 232"/>
              <a:gd name="T11" fmla="*/ 197 h 239"/>
              <a:gd name="T12" fmla="*/ 44 w 232"/>
              <a:gd name="T13" fmla="*/ 191 h 239"/>
              <a:gd name="T14" fmla="*/ 14 w 232"/>
              <a:gd name="T15" fmla="*/ 119 h 239"/>
              <a:gd name="T16" fmla="*/ 93 w 232"/>
              <a:gd name="T17" fmla="*/ 20 h 239"/>
              <a:gd name="T18" fmla="*/ 90 w 232"/>
              <a:gd name="T19" fmla="*/ 7 h 239"/>
              <a:gd name="T20" fmla="*/ 0 w 232"/>
              <a:gd name="T21" fmla="*/ 119 h 239"/>
              <a:gd name="T22" fmla="*/ 34 w 232"/>
              <a:gd name="T23" fmla="*/ 201 h 239"/>
              <a:gd name="T24" fmla="*/ 44 w 232"/>
              <a:gd name="T25" fmla="*/ 210 h 239"/>
              <a:gd name="T26" fmla="*/ 34 w 232"/>
              <a:gd name="T27" fmla="*/ 239 h 239"/>
              <a:gd name="T28" fmla="*/ 116 w 232"/>
              <a:gd name="T29" fmla="*/ 228 h 239"/>
              <a:gd name="T30" fmla="*/ 60 w 232"/>
              <a:gd name="T31" fmla="*/ 167 h 239"/>
              <a:gd name="T32" fmla="*/ 49 w 232"/>
              <a:gd name="T33" fmla="*/ 197 h 239"/>
              <a:gd name="T34" fmla="*/ 188 w 232"/>
              <a:gd name="T35" fmla="*/ 29 h 239"/>
              <a:gd name="T36" fmla="*/ 198 w 232"/>
              <a:gd name="T37" fmla="*/ 0 h 239"/>
              <a:gd name="T38" fmla="*/ 116 w 232"/>
              <a:gd name="T39" fmla="*/ 10 h 239"/>
              <a:gd name="T40" fmla="*/ 172 w 232"/>
              <a:gd name="T41" fmla="*/ 72 h 239"/>
              <a:gd name="T42" fmla="*/ 183 w 232"/>
              <a:gd name="T43" fmla="*/ 42 h 239"/>
              <a:gd name="T44" fmla="*/ 218 w 232"/>
              <a:gd name="T45" fmla="*/ 119 h 239"/>
              <a:gd name="T46" fmla="*/ 188 w 232"/>
              <a:gd name="T47" fmla="*/ 191 h 239"/>
              <a:gd name="T48" fmla="*/ 139 w 232"/>
              <a:gd name="T49" fmla="*/ 219 h 239"/>
              <a:gd name="T50" fmla="*/ 142 w 232"/>
              <a:gd name="T51" fmla="*/ 232 h 239"/>
              <a:gd name="T52" fmla="*/ 198 w 232"/>
              <a:gd name="T53" fmla="*/ 201 h 239"/>
              <a:gd name="T54" fmla="*/ 232 w 232"/>
              <a:gd name="T55" fmla="*/ 119 h 239"/>
              <a:gd name="T56" fmla="*/ 188 w 232"/>
              <a:gd name="T57" fmla="*/ 2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2" h="239">
                <a:moveTo>
                  <a:pt x="116" y="88"/>
                </a:moveTo>
                <a:cubicBezTo>
                  <a:pt x="98" y="88"/>
                  <a:pt x="84" y="102"/>
                  <a:pt x="84" y="119"/>
                </a:cubicBezTo>
                <a:cubicBezTo>
                  <a:pt x="84" y="137"/>
                  <a:pt x="98" y="151"/>
                  <a:pt x="116" y="151"/>
                </a:cubicBezTo>
                <a:cubicBezTo>
                  <a:pt x="134" y="151"/>
                  <a:pt x="148" y="137"/>
                  <a:pt x="148" y="119"/>
                </a:cubicBezTo>
                <a:cubicBezTo>
                  <a:pt x="148" y="102"/>
                  <a:pt x="134" y="88"/>
                  <a:pt x="116" y="88"/>
                </a:cubicBezTo>
                <a:close/>
                <a:moveTo>
                  <a:pt x="49" y="197"/>
                </a:moveTo>
                <a:cubicBezTo>
                  <a:pt x="47" y="195"/>
                  <a:pt x="46" y="193"/>
                  <a:pt x="44" y="191"/>
                </a:cubicBezTo>
                <a:cubicBezTo>
                  <a:pt x="25" y="172"/>
                  <a:pt x="14" y="147"/>
                  <a:pt x="14" y="119"/>
                </a:cubicBezTo>
                <a:cubicBezTo>
                  <a:pt x="14" y="71"/>
                  <a:pt x="48" y="30"/>
                  <a:pt x="93" y="20"/>
                </a:cubicBezTo>
                <a:cubicBezTo>
                  <a:pt x="90" y="7"/>
                  <a:pt x="90" y="7"/>
                  <a:pt x="90" y="7"/>
                </a:cubicBezTo>
                <a:cubicBezTo>
                  <a:pt x="39" y="19"/>
                  <a:pt x="0" y="65"/>
                  <a:pt x="0" y="119"/>
                </a:cubicBezTo>
                <a:cubicBezTo>
                  <a:pt x="0" y="150"/>
                  <a:pt x="12" y="179"/>
                  <a:pt x="34" y="201"/>
                </a:cubicBezTo>
                <a:cubicBezTo>
                  <a:pt x="37" y="204"/>
                  <a:pt x="41" y="207"/>
                  <a:pt x="44" y="210"/>
                </a:cubicBezTo>
                <a:cubicBezTo>
                  <a:pt x="34" y="239"/>
                  <a:pt x="34" y="239"/>
                  <a:pt x="34" y="239"/>
                </a:cubicBezTo>
                <a:cubicBezTo>
                  <a:pt x="116" y="228"/>
                  <a:pt x="116" y="228"/>
                  <a:pt x="116" y="228"/>
                </a:cubicBezTo>
                <a:cubicBezTo>
                  <a:pt x="60" y="167"/>
                  <a:pt x="60" y="167"/>
                  <a:pt x="60" y="167"/>
                </a:cubicBezTo>
                <a:lnTo>
                  <a:pt x="49" y="197"/>
                </a:lnTo>
                <a:close/>
                <a:moveTo>
                  <a:pt x="188" y="29"/>
                </a:moveTo>
                <a:cubicBezTo>
                  <a:pt x="198" y="0"/>
                  <a:pt x="198" y="0"/>
                  <a:pt x="198" y="0"/>
                </a:cubicBezTo>
                <a:cubicBezTo>
                  <a:pt x="116" y="10"/>
                  <a:pt x="116" y="10"/>
                  <a:pt x="116" y="10"/>
                </a:cubicBezTo>
                <a:cubicBezTo>
                  <a:pt x="172" y="72"/>
                  <a:pt x="172" y="72"/>
                  <a:pt x="172" y="72"/>
                </a:cubicBezTo>
                <a:cubicBezTo>
                  <a:pt x="183" y="42"/>
                  <a:pt x="183" y="42"/>
                  <a:pt x="183" y="42"/>
                </a:cubicBezTo>
                <a:cubicBezTo>
                  <a:pt x="204" y="61"/>
                  <a:pt x="218" y="89"/>
                  <a:pt x="218" y="119"/>
                </a:cubicBezTo>
                <a:cubicBezTo>
                  <a:pt x="218" y="147"/>
                  <a:pt x="207" y="172"/>
                  <a:pt x="188" y="191"/>
                </a:cubicBezTo>
                <a:cubicBezTo>
                  <a:pt x="174" y="205"/>
                  <a:pt x="157" y="214"/>
                  <a:pt x="139" y="219"/>
                </a:cubicBezTo>
                <a:cubicBezTo>
                  <a:pt x="142" y="232"/>
                  <a:pt x="142" y="232"/>
                  <a:pt x="142" y="232"/>
                </a:cubicBezTo>
                <a:cubicBezTo>
                  <a:pt x="163" y="227"/>
                  <a:pt x="182" y="217"/>
                  <a:pt x="198" y="201"/>
                </a:cubicBezTo>
                <a:cubicBezTo>
                  <a:pt x="220" y="179"/>
                  <a:pt x="232" y="150"/>
                  <a:pt x="232" y="119"/>
                </a:cubicBezTo>
                <a:cubicBezTo>
                  <a:pt x="232" y="83"/>
                  <a:pt x="214" y="50"/>
                  <a:pt x="188" y="29"/>
                </a:cubicBezTo>
                <a:close/>
              </a:path>
            </a:pathLst>
          </a:custGeom>
          <a:solidFill>
            <a:srgbClr val="663A7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5" name="Freeform 987"/>
          <p:cNvSpPr>
            <a:spLocks noEditPoints="1"/>
          </p:cNvSpPr>
          <p:nvPr/>
        </p:nvSpPr>
        <p:spPr bwMode="auto">
          <a:xfrm>
            <a:off x="3742899" y="4812554"/>
            <a:ext cx="653561" cy="1050909"/>
          </a:xfrm>
          <a:custGeom>
            <a:avLst/>
            <a:gdLst>
              <a:gd name="T0" fmla="*/ 133 w 205"/>
              <a:gd name="T1" fmla="*/ 170 h 331"/>
              <a:gd name="T2" fmla="*/ 148 w 205"/>
              <a:gd name="T3" fmla="*/ 126 h 331"/>
              <a:gd name="T4" fmla="*/ 148 w 205"/>
              <a:gd name="T5" fmla="*/ 110 h 331"/>
              <a:gd name="T6" fmla="*/ 48 w 205"/>
              <a:gd name="T7" fmla="*/ 118 h 331"/>
              <a:gd name="T8" fmla="*/ 71 w 205"/>
              <a:gd name="T9" fmla="*/ 126 h 331"/>
              <a:gd name="T10" fmla="*/ 39 w 205"/>
              <a:gd name="T11" fmla="*/ 224 h 331"/>
              <a:gd name="T12" fmla="*/ 44 w 205"/>
              <a:gd name="T13" fmla="*/ 331 h 331"/>
              <a:gd name="T14" fmla="*/ 205 w 205"/>
              <a:gd name="T15" fmla="*/ 298 h 331"/>
              <a:gd name="T16" fmla="*/ 161 w 205"/>
              <a:gd name="T17" fmla="*/ 315 h 331"/>
              <a:gd name="T18" fmla="*/ 16 w 205"/>
              <a:gd name="T19" fmla="*/ 298 h 331"/>
              <a:gd name="T20" fmla="*/ 87 w 205"/>
              <a:gd name="T21" fmla="*/ 170 h 331"/>
              <a:gd name="T22" fmla="*/ 117 w 205"/>
              <a:gd name="T23" fmla="*/ 126 h 331"/>
              <a:gd name="T24" fmla="*/ 153 w 205"/>
              <a:gd name="T25" fmla="*/ 234 h 331"/>
              <a:gd name="T26" fmla="*/ 161 w 205"/>
              <a:gd name="T27" fmla="*/ 315 h 331"/>
              <a:gd name="T28" fmla="*/ 121 w 205"/>
              <a:gd name="T29" fmla="*/ 262 h 331"/>
              <a:gd name="T30" fmla="*/ 101 w 205"/>
              <a:gd name="T31" fmla="*/ 258 h 331"/>
              <a:gd name="T32" fmla="*/ 63 w 205"/>
              <a:gd name="T33" fmla="*/ 263 h 331"/>
              <a:gd name="T34" fmla="*/ 48 w 205"/>
              <a:gd name="T35" fmla="*/ 259 h 331"/>
              <a:gd name="T36" fmla="*/ 24 w 205"/>
              <a:gd name="T37" fmla="*/ 298 h 331"/>
              <a:gd name="T38" fmla="*/ 161 w 205"/>
              <a:gd name="T39" fmla="*/ 307 h 331"/>
              <a:gd name="T40" fmla="*/ 167 w 205"/>
              <a:gd name="T41" fmla="*/ 266 h 331"/>
              <a:gd name="T42" fmla="*/ 165 w 205"/>
              <a:gd name="T43" fmla="*/ 264 h 331"/>
              <a:gd name="T44" fmla="*/ 144 w 205"/>
              <a:gd name="T45" fmla="*/ 248 h 331"/>
              <a:gd name="T46" fmla="*/ 124 w 205"/>
              <a:gd name="T47" fmla="*/ 23 h 331"/>
              <a:gd name="T48" fmla="*/ 124 w 205"/>
              <a:gd name="T49" fmla="*/ 0 h 331"/>
              <a:gd name="T50" fmla="*/ 124 w 205"/>
              <a:gd name="T51" fmla="*/ 23 h 331"/>
              <a:gd name="T52" fmla="*/ 91 w 205"/>
              <a:gd name="T53" fmla="*/ 49 h 331"/>
              <a:gd name="T54" fmla="*/ 74 w 205"/>
              <a:gd name="T55" fmla="*/ 32 h 331"/>
              <a:gd name="T56" fmla="*/ 58 w 205"/>
              <a:gd name="T57" fmla="*/ 49 h 331"/>
              <a:gd name="T58" fmla="*/ 68 w 205"/>
              <a:gd name="T59" fmla="*/ 43 h 331"/>
              <a:gd name="T60" fmla="*/ 80 w 205"/>
              <a:gd name="T61" fmla="*/ 43 h 331"/>
              <a:gd name="T62" fmla="*/ 74 w 205"/>
              <a:gd name="T63" fmla="*/ 57 h 331"/>
              <a:gd name="T64" fmla="*/ 68 w 205"/>
              <a:gd name="T65" fmla="*/ 43 h 331"/>
              <a:gd name="T66" fmla="*/ 92 w 205"/>
              <a:gd name="T67" fmla="*/ 102 h 331"/>
              <a:gd name="T68" fmla="*/ 98 w 205"/>
              <a:gd name="T69" fmla="*/ 82 h 331"/>
              <a:gd name="T70" fmla="*/ 129 w 205"/>
              <a:gd name="T71" fmla="*/ 82 h 331"/>
              <a:gd name="T72" fmla="*/ 134 w 205"/>
              <a:gd name="T73" fmla="*/ 102 h 331"/>
              <a:gd name="T74" fmla="*/ 143 w 205"/>
              <a:gd name="T75" fmla="*/ 97 h 331"/>
              <a:gd name="T76" fmla="*/ 113 w 205"/>
              <a:gd name="T77" fmla="*/ 68 h 331"/>
              <a:gd name="T78" fmla="*/ 84 w 205"/>
              <a:gd name="T79" fmla="*/ 97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5" h="331">
                <a:moveTo>
                  <a:pt x="165" y="224"/>
                </a:moveTo>
                <a:cubicBezTo>
                  <a:pt x="150" y="204"/>
                  <a:pt x="133" y="184"/>
                  <a:pt x="133" y="170"/>
                </a:cubicBezTo>
                <a:cubicBezTo>
                  <a:pt x="133" y="126"/>
                  <a:pt x="133" y="126"/>
                  <a:pt x="133" y="126"/>
                </a:cubicBezTo>
                <a:cubicBezTo>
                  <a:pt x="148" y="126"/>
                  <a:pt x="148" y="126"/>
                  <a:pt x="148" y="126"/>
                </a:cubicBezTo>
                <a:cubicBezTo>
                  <a:pt x="153" y="126"/>
                  <a:pt x="156" y="122"/>
                  <a:pt x="156" y="118"/>
                </a:cubicBezTo>
                <a:cubicBezTo>
                  <a:pt x="156" y="113"/>
                  <a:pt x="153" y="110"/>
                  <a:pt x="148" y="110"/>
                </a:cubicBezTo>
                <a:cubicBezTo>
                  <a:pt x="56" y="110"/>
                  <a:pt x="56" y="110"/>
                  <a:pt x="56" y="110"/>
                </a:cubicBezTo>
                <a:cubicBezTo>
                  <a:pt x="52" y="110"/>
                  <a:pt x="48" y="113"/>
                  <a:pt x="48" y="118"/>
                </a:cubicBezTo>
                <a:cubicBezTo>
                  <a:pt x="48" y="122"/>
                  <a:pt x="52" y="126"/>
                  <a:pt x="56" y="126"/>
                </a:cubicBezTo>
                <a:cubicBezTo>
                  <a:pt x="71" y="126"/>
                  <a:pt x="71" y="126"/>
                  <a:pt x="71" y="126"/>
                </a:cubicBezTo>
                <a:cubicBezTo>
                  <a:pt x="71" y="170"/>
                  <a:pt x="71" y="170"/>
                  <a:pt x="71" y="170"/>
                </a:cubicBezTo>
                <a:cubicBezTo>
                  <a:pt x="71" y="184"/>
                  <a:pt x="55" y="204"/>
                  <a:pt x="39" y="224"/>
                </a:cubicBezTo>
                <a:cubicBezTo>
                  <a:pt x="20" y="249"/>
                  <a:pt x="0" y="274"/>
                  <a:pt x="0" y="298"/>
                </a:cubicBezTo>
                <a:cubicBezTo>
                  <a:pt x="0" y="318"/>
                  <a:pt x="16" y="331"/>
                  <a:pt x="44" y="331"/>
                </a:cubicBezTo>
                <a:cubicBezTo>
                  <a:pt x="161" y="331"/>
                  <a:pt x="161" y="331"/>
                  <a:pt x="161" y="331"/>
                </a:cubicBezTo>
                <a:cubicBezTo>
                  <a:pt x="188" y="331"/>
                  <a:pt x="205" y="318"/>
                  <a:pt x="205" y="298"/>
                </a:cubicBezTo>
                <a:cubicBezTo>
                  <a:pt x="205" y="274"/>
                  <a:pt x="185" y="249"/>
                  <a:pt x="165" y="224"/>
                </a:cubicBezTo>
                <a:close/>
                <a:moveTo>
                  <a:pt x="161" y="315"/>
                </a:moveTo>
                <a:cubicBezTo>
                  <a:pt x="44" y="315"/>
                  <a:pt x="44" y="315"/>
                  <a:pt x="44" y="315"/>
                </a:cubicBezTo>
                <a:cubicBezTo>
                  <a:pt x="33" y="315"/>
                  <a:pt x="16" y="313"/>
                  <a:pt x="16" y="298"/>
                </a:cubicBezTo>
                <a:cubicBezTo>
                  <a:pt x="16" y="280"/>
                  <a:pt x="34" y="257"/>
                  <a:pt x="52" y="234"/>
                </a:cubicBezTo>
                <a:cubicBezTo>
                  <a:pt x="70" y="211"/>
                  <a:pt x="87" y="189"/>
                  <a:pt x="87" y="170"/>
                </a:cubicBezTo>
                <a:cubicBezTo>
                  <a:pt x="87" y="126"/>
                  <a:pt x="87" y="126"/>
                  <a:pt x="87" y="126"/>
                </a:cubicBezTo>
                <a:cubicBezTo>
                  <a:pt x="117" y="126"/>
                  <a:pt x="117" y="126"/>
                  <a:pt x="117" y="126"/>
                </a:cubicBezTo>
                <a:cubicBezTo>
                  <a:pt x="117" y="170"/>
                  <a:pt x="117" y="170"/>
                  <a:pt x="117" y="170"/>
                </a:cubicBezTo>
                <a:cubicBezTo>
                  <a:pt x="117" y="189"/>
                  <a:pt x="135" y="211"/>
                  <a:pt x="153" y="234"/>
                </a:cubicBezTo>
                <a:cubicBezTo>
                  <a:pt x="171" y="257"/>
                  <a:pt x="189" y="280"/>
                  <a:pt x="189" y="298"/>
                </a:cubicBezTo>
                <a:cubicBezTo>
                  <a:pt x="189" y="313"/>
                  <a:pt x="171" y="315"/>
                  <a:pt x="161" y="315"/>
                </a:cubicBezTo>
                <a:close/>
                <a:moveTo>
                  <a:pt x="122" y="263"/>
                </a:moveTo>
                <a:cubicBezTo>
                  <a:pt x="122" y="263"/>
                  <a:pt x="121" y="263"/>
                  <a:pt x="121" y="262"/>
                </a:cubicBezTo>
                <a:cubicBezTo>
                  <a:pt x="118" y="258"/>
                  <a:pt x="114" y="256"/>
                  <a:pt x="109" y="256"/>
                </a:cubicBezTo>
                <a:cubicBezTo>
                  <a:pt x="106" y="256"/>
                  <a:pt x="103" y="257"/>
                  <a:pt x="101" y="258"/>
                </a:cubicBezTo>
                <a:cubicBezTo>
                  <a:pt x="99" y="250"/>
                  <a:pt x="91" y="244"/>
                  <a:pt x="82" y="244"/>
                </a:cubicBezTo>
                <a:cubicBezTo>
                  <a:pt x="72" y="244"/>
                  <a:pt x="63" y="252"/>
                  <a:pt x="63" y="263"/>
                </a:cubicBezTo>
                <a:cubicBezTo>
                  <a:pt x="63" y="264"/>
                  <a:pt x="63" y="264"/>
                  <a:pt x="63" y="265"/>
                </a:cubicBezTo>
                <a:cubicBezTo>
                  <a:pt x="59" y="261"/>
                  <a:pt x="54" y="259"/>
                  <a:pt x="48" y="259"/>
                </a:cubicBezTo>
                <a:cubicBezTo>
                  <a:pt x="46" y="259"/>
                  <a:pt x="44" y="260"/>
                  <a:pt x="42" y="260"/>
                </a:cubicBezTo>
                <a:cubicBezTo>
                  <a:pt x="32" y="274"/>
                  <a:pt x="24" y="288"/>
                  <a:pt x="24" y="298"/>
                </a:cubicBezTo>
                <a:cubicBezTo>
                  <a:pt x="24" y="306"/>
                  <a:pt x="34" y="307"/>
                  <a:pt x="44" y="307"/>
                </a:cubicBezTo>
                <a:cubicBezTo>
                  <a:pt x="161" y="307"/>
                  <a:pt x="161" y="307"/>
                  <a:pt x="161" y="307"/>
                </a:cubicBezTo>
                <a:cubicBezTo>
                  <a:pt x="170" y="307"/>
                  <a:pt x="181" y="306"/>
                  <a:pt x="181" y="298"/>
                </a:cubicBezTo>
                <a:cubicBezTo>
                  <a:pt x="181" y="289"/>
                  <a:pt x="175" y="278"/>
                  <a:pt x="167" y="266"/>
                </a:cubicBezTo>
                <a:cubicBezTo>
                  <a:pt x="167" y="266"/>
                  <a:pt x="166" y="266"/>
                  <a:pt x="166" y="266"/>
                </a:cubicBezTo>
                <a:cubicBezTo>
                  <a:pt x="166" y="265"/>
                  <a:pt x="166" y="265"/>
                  <a:pt x="165" y="264"/>
                </a:cubicBezTo>
                <a:cubicBezTo>
                  <a:pt x="163" y="260"/>
                  <a:pt x="160" y="256"/>
                  <a:pt x="156" y="252"/>
                </a:cubicBezTo>
                <a:cubicBezTo>
                  <a:pt x="153" y="249"/>
                  <a:pt x="148" y="248"/>
                  <a:pt x="144" y="248"/>
                </a:cubicBezTo>
                <a:cubicBezTo>
                  <a:pt x="134" y="248"/>
                  <a:pt x="125" y="254"/>
                  <a:pt x="122" y="263"/>
                </a:cubicBezTo>
                <a:close/>
                <a:moveTo>
                  <a:pt x="124" y="23"/>
                </a:moveTo>
                <a:cubicBezTo>
                  <a:pt x="130" y="23"/>
                  <a:pt x="135" y="18"/>
                  <a:pt x="135" y="11"/>
                </a:cubicBezTo>
                <a:cubicBezTo>
                  <a:pt x="135" y="5"/>
                  <a:pt x="130" y="0"/>
                  <a:pt x="124" y="0"/>
                </a:cubicBezTo>
                <a:cubicBezTo>
                  <a:pt x="118" y="0"/>
                  <a:pt x="112" y="5"/>
                  <a:pt x="112" y="11"/>
                </a:cubicBezTo>
                <a:cubicBezTo>
                  <a:pt x="112" y="18"/>
                  <a:pt x="118" y="23"/>
                  <a:pt x="124" y="23"/>
                </a:cubicBezTo>
                <a:close/>
                <a:moveTo>
                  <a:pt x="74" y="65"/>
                </a:moveTo>
                <a:cubicBezTo>
                  <a:pt x="83" y="65"/>
                  <a:pt x="91" y="58"/>
                  <a:pt x="91" y="49"/>
                </a:cubicBezTo>
                <a:cubicBezTo>
                  <a:pt x="91" y="45"/>
                  <a:pt x="89" y="40"/>
                  <a:pt x="86" y="37"/>
                </a:cubicBezTo>
                <a:cubicBezTo>
                  <a:pt x="83" y="34"/>
                  <a:pt x="79" y="32"/>
                  <a:pt x="74" y="32"/>
                </a:cubicBezTo>
                <a:cubicBezTo>
                  <a:pt x="70" y="32"/>
                  <a:pt x="66" y="34"/>
                  <a:pt x="62" y="37"/>
                </a:cubicBezTo>
                <a:cubicBezTo>
                  <a:pt x="59" y="40"/>
                  <a:pt x="58" y="45"/>
                  <a:pt x="58" y="49"/>
                </a:cubicBezTo>
                <a:cubicBezTo>
                  <a:pt x="58" y="58"/>
                  <a:pt x="65" y="65"/>
                  <a:pt x="74" y="65"/>
                </a:cubicBezTo>
                <a:close/>
                <a:moveTo>
                  <a:pt x="68" y="43"/>
                </a:moveTo>
                <a:cubicBezTo>
                  <a:pt x="70" y="41"/>
                  <a:pt x="72" y="40"/>
                  <a:pt x="74" y="40"/>
                </a:cubicBezTo>
                <a:cubicBezTo>
                  <a:pt x="76" y="40"/>
                  <a:pt x="79" y="41"/>
                  <a:pt x="80" y="43"/>
                </a:cubicBezTo>
                <a:cubicBezTo>
                  <a:pt x="82" y="45"/>
                  <a:pt x="83" y="47"/>
                  <a:pt x="83" y="49"/>
                </a:cubicBezTo>
                <a:cubicBezTo>
                  <a:pt x="83" y="54"/>
                  <a:pt x="79" y="57"/>
                  <a:pt x="74" y="57"/>
                </a:cubicBezTo>
                <a:cubicBezTo>
                  <a:pt x="69" y="57"/>
                  <a:pt x="66" y="54"/>
                  <a:pt x="66" y="49"/>
                </a:cubicBezTo>
                <a:cubicBezTo>
                  <a:pt x="66" y="47"/>
                  <a:pt x="66" y="45"/>
                  <a:pt x="68" y="43"/>
                </a:cubicBezTo>
                <a:close/>
                <a:moveTo>
                  <a:pt x="84" y="102"/>
                </a:moveTo>
                <a:cubicBezTo>
                  <a:pt x="92" y="102"/>
                  <a:pt x="92" y="102"/>
                  <a:pt x="92" y="102"/>
                </a:cubicBezTo>
                <a:cubicBezTo>
                  <a:pt x="92" y="100"/>
                  <a:pt x="92" y="99"/>
                  <a:pt x="92" y="97"/>
                </a:cubicBezTo>
                <a:cubicBezTo>
                  <a:pt x="92" y="92"/>
                  <a:pt x="94" y="86"/>
                  <a:pt x="98" y="82"/>
                </a:cubicBezTo>
                <a:cubicBezTo>
                  <a:pt x="102" y="78"/>
                  <a:pt x="108" y="76"/>
                  <a:pt x="113" y="76"/>
                </a:cubicBezTo>
                <a:cubicBezTo>
                  <a:pt x="119" y="76"/>
                  <a:pt x="124" y="78"/>
                  <a:pt x="129" y="82"/>
                </a:cubicBezTo>
                <a:cubicBezTo>
                  <a:pt x="133" y="86"/>
                  <a:pt x="135" y="92"/>
                  <a:pt x="135" y="97"/>
                </a:cubicBezTo>
                <a:cubicBezTo>
                  <a:pt x="135" y="99"/>
                  <a:pt x="135" y="100"/>
                  <a:pt x="134" y="102"/>
                </a:cubicBezTo>
                <a:cubicBezTo>
                  <a:pt x="142" y="102"/>
                  <a:pt x="142" y="102"/>
                  <a:pt x="142" y="102"/>
                </a:cubicBezTo>
                <a:cubicBezTo>
                  <a:pt x="143" y="100"/>
                  <a:pt x="143" y="99"/>
                  <a:pt x="143" y="97"/>
                </a:cubicBezTo>
                <a:cubicBezTo>
                  <a:pt x="143" y="89"/>
                  <a:pt x="140" y="82"/>
                  <a:pt x="134" y="76"/>
                </a:cubicBezTo>
                <a:cubicBezTo>
                  <a:pt x="129" y="71"/>
                  <a:pt x="121" y="68"/>
                  <a:pt x="113" y="68"/>
                </a:cubicBezTo>
                <a:cubicBezTo>
                  <a:pt x="105" y="68"/>
                  <a:pt x="98" y="71"/>
                  <a:pt x="92" y="76"/>
                </a:cubicBezTo>
                <a:cubicBezTo>
                  <a:pt x="87" y="82"/>
                  <a:pt x="84" y="89"/>
                  <a:pt x="84" y="97"/>
                </a:cubicBezTo>
                <a:cubicBezTo>
                  <a:pt x="84" y="99"/>
                  <a:pt x="84" y="100"/>
                  <a:pt x="84" y="102"/>
                </a:cubicBezTo>
                <a:close/>
              </a:path>
            </a:pathLst>
          </a:custGeom>
          <a:solidFill>
            <a:srgbClr val="F6615B"/>
          </a:solidFill>
          <a:ln>
            <a:noFill/>
          </a:ln>
        </p:spPr>
        <p:txBody>
          <a:bodyPr vert="horz" wrap="square" lIns="91440" tIns="45720" rIns="91440" bIns="45720" numCol="1" anchor="t" anchorCtr="0" compatLnSpc="1"/>
          <a:lstStyle/>
          <a:p>
            <a:endParaRPr lang="zh-CN" altLang="en-US">
              <a:solidFill>
                <a:prstClr val="black"/>
              </a:solidFill>
            </a:endParaRPr>
          </a:p>
        </p:txBody>
      </p:sp>
      <p:cxnSp>
        <p:nvCxnSpPr>
          <p:cNvPr id="96" name="直接连接符 95"/>
          <p:cNvCxnSpPr/>
          <p:nvPr/>
        </p:nvCxnSpPr>
        <p:spPr>
          <a:xfrm>
            <a:off x="4666370" y="5058907"/>
            <a:ext cx="0" cy="850892"/>
          </a:xfrm>
          <a:prstGeom prst="line">
            <a:avLst/>
          </a:prstGeom>
          <a:noFill/>
          <a:ln w="22225" cap="flat" cmpd="sng" algn="ctr">
            <a:solidFill>
              <a:sysClr val="window" lastClr="FFFFFF">
                <a:lumMod val="50000"/>
              </a:sysClr>
            </a:solidFill>
            <a:prstDash val="sysDot"/>
          </a:ln>
          <a:effectLst/>
        </p:spPr>
        <p:style>
          <a:lnRef idx="1">
            <a:srgbClr val="4F81BD"/>
          </a:lnRef>
          <a:fillRef idx="0">
            <a:srgbClr val="4F81BD"/>
          </a:fillRef>
          <a:effectRef idx="0">
            <a:srgbClr val="4F81BD"/>
          </a:effectRef>
          <a:fontRef idx="minor">
            <a:sysClr val="windowText" lastClr="000000"/>
          </a:fontRef>
        </p:style>
      </p:cxnSp>
      <p:cxnSp>
        <p:nvCxnSpPr>
          <p:cNvPr id="97" name="直接连接符 96"/>
          <p:cNvCxnSpPr/>
          <p:nvPr/>
        </p:nvCxnSpPr>
        <p:spPr>
          <a:xfrm>
            <a:off x="9148465" y="4982725"/>
            <a:ext cx="0" cy="850892"/>
          </a:xfrm>
          <a:prstGeom prst="line">
            <a:avLst/>
          </a:prstGeom>
          <a:noFill/>
          <a:ln w="22225" cap="flat" cmpd="sng" algn="ctr">
            <a:solidFill>
              <a:sysClr val="window" lastClr="FFFFFF">
                <a:lumMod val="50000"/>
              </a:sysClr>
            </a:solidFill>
            <a:prstDash val="sysDot"/>
          </a:ln>
          <a:effectLst/>
        </p:spPr>
        <p:style>
          <a:lnRef idx="1">
            <a:srgbClr val="4F81BD"/>
          </a:lnRef>
          <a:fillRef idx="0">
            <a:srgbClr val="4F81BD"/>
          </a:fillRef>
          <a:effectRef idx="0">
            <a:srgbClr val="4F81BD"/>
          </a:effectRef>
          <a:fontRef idx="minor">
            <a:sysClr val="windowText" lastClr="000000"/>
          </a:fontRef>
        </p:style>
      </p:cxnSp>
      <p:cxnSp>
        <p:nvCxnSpPr>
          <p:cNvPr id="98" name="直接连接符 97"/>
          <p:cNvCxnSpPr/>
          <p:nvPr/>
        </p:nvCxnSpPr>
        <p:spPr>
          <a:xfrm>
            <a:off x="7125272" y="1389030"/>
            <a:ext cx="0" cy="850892"/>
          </a:xfrm>
          <a:prstGeom prst="line">
            <a:avLst/>
          </a:prstGeom>
          <a:noFill/>
          <a:ln w="22225" cap="flat" cmpd="sng" algn="ctr">
            <a:solidFill>
              <a:sysClr val="window" lastClr="FFFFFF">
                <a:lumMod val="50000"/>
              </a:sysClr>
            </a:solidFill>
            <a:prstDash val="sysDot"/>
          </a:ln>
          <a:effectLst/>
        </p:spPr>
        <p:style>
          <a:lnRef idx="1">
            <a:srgbClr val="4F81BD"/>
          </a:lnRef>
          <a:fillRef idx="0">
            <a:srgbClr val="4F81BD"/>
          </a:fillRef>
          <a:effectRef idx="0">
            <a:srgbClr val="4F81BD"/>
          </a:effectRef>
          <a:fontRef idx="minor">
            <a:sysClr val="windowText" lastClr="000000"/>
          </a:fontRef>
        </p:style>
      </p:cxnSp>
      <p:cxnSp>
        <p:nvCxnSpPr>
          <p:cNvPr id="99" name="直接连接符 98"/>
          <p:cNvCxnSpPr/>
          <p:nvPr/>
        </p:nvCxnSpPr>
        <p:spPr>
          <a:xfrm>
            <a:off x="3337256" y="1389030"/>
            <a:ext cx="0" cy="850892"/>
          </a:xfrm>
          <a:prstGeom prst="line">
            <a:avLst/>
          </a:prstGeom>
          <a:noFill/>
          <a:ln w="22225" cap="flat" cmpd="sng" algn="ctr">
            <a:solidFill>
              <a:sysClr val="window" lastClr="FFFFFF">
                <a:lumMod val="50000"/>
              </a:sysClr>
            </a:solidFill>
            <a:prstDash val="sysDot"/>
          </a:ln>
          <a:effectLst/>
        </p:spPr>
        <p:style>
          <a:lnRef idx="1">
            <a:srgbClr val="4F81BD"/>
          </a:lnRef>
          <a:fillRef idx="0">
            <a:srgbClr val="4F81BD"/>
          </a:fillRef>
          <a:effectRef idx="0">
            <a:srgbClr val="4F81BD"/>
          </a:effectRef>
          <a:fontRef idx="minor">
            <a:sysClr val="windowText" lastClr="000000"/>
          </a:fontRef>
        </p:style>
      </p:cxnSp>
      <p:sp>
        <p:nvSpPr>
          <p:cNvPr id="100" name="任意多边形 99"/>
          <p:cNvSpPr/>
          <p:nvPr/>
        </p:nvSpPr>
        <p:spPr>
          <a:xfrm>
            <a:off x="1626964" y="2614400"/>
            <a:ext cx="2401307" cy="1935060"/>
          </a:xfrm>
          <a:custGeom>
            <a:avLst/>
            <a:gdLst>
              <a:gd name="connsiteX0" fmla="*/ 0 w 1706497"/>
              <a:gd name="connsiteY0" fmla="*/ 0 h 1894723"/>
              <a:gd name="connsiteX1" fmla="*/ 759136 w 1706497"/>
              <a:gd name="connsiteY1" fmla="*/ 0 h 1894723"/>
              <a:gd name="connsiteX2" fmla="*/ 1706497 w 1706497"/>
              <a:gd name="connsiteY2" fmla="*/ 947362 h 1894723"/>
              <a:gd name="connsiteX3" fmla="*/ 759136 w 1706497"/>
              <a:gd name="connsiteY3" fmla="*/ 1894723 h 1894723"/>
              <a:gd name="connsiteX4" fmla="*/ 0 w 1706497"/>
              <a:gd name="connsiteY4" fmla="*/ 1894723 h 1894723"/>
              <a:gd name="connsiteX5" fmla="*/ 0 w 1706497"/>
              <a:gd name="connsiteY5" fmla="*/ 1640221 h 1894723"/>
              <a:gd name="connsiteX6" fmla="*/ 728608 w 1706497"/>
              <a:gd name="connsiteY6" fmla="*/ 1640221 h 1894723"/>
              <a:gd name="connsiteX7" fmla="*/ 1421466 w 1706497"/>
              <a:gd name="connsiteY7" fmla="*/ 947362 h 1894723"/>
              <a:gd name="connsiteX8" fmla="*/ 728608 w 1706497"/>
              <a:gd name="connsiteY8" fmla="*/ 254503 h 1894723"/>
              <a:gd name="connsiteX9" fmla="*/ 0 w 1706497"/>
              <a:gd name="connsiteY9" fmla="*/ 254503 h 189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6497" h="1894723">
                <a:moveTo>
                  <a:pt x="0" y="0"/>
                </a:moveTo>
                <a:lnTo>
                  <a:pt x="759136" y="0"/>
                </a:lnTo>
                <a:cubicBezTo>
                  <a:pt x="1282349" y="0"/>
                  <a:pt x="1706497" y="424148"/>
                  <a:pt x="1706497" y="947362"/>
                </a:cubicBezTo>
                <a:cubicBezTo>
                  <a:pt x="1706497" y="1470575"/>
                  <a:pt x="1282349" y="1894723"/>
                  <a:pt x="759136" y="1894723"/>
                </a:cubicBezTo>
                <a:lnTo>
                  <a:pt x="0" y="1894723"/>
                </a:lnTo>
                <a:lnTo>
                  <a:pt x="0" y="1640221"/>
                </a:lnTo>
                <a:lnTo>
                  <a:pt x="728608" y="1640221"/>
                </a:lnTo>
                <a:cubicBezTo>
                  <a:pt x="1111263" y="1640221"/>
                  <a:pt x="1421466" y="1330017"/>
                  <a:pt x="1421466" y="947362"/>
                </a:cubicBezTo>
                <a:cubicBezTo>
                  <a:pt x="1421466" y="564706"/>
                  <a:pt x="1111263" y="254503"/>
                  <a:pt x="728608" y="254503"/>
                </a:cubicBezTo>
                <a:lnTo>
                  <a:pt x="0" y="254503"/>
                </a:lnTo>
                <a:close/>
              </a:path>
            </a:pathLst>
          </a:custGeom>
          <a:solidFill>
            <a:srgbClr val="663A77"/>
          </a:solidFill>
          <a:ln w="19050" cap="flat" cmpd="sng" algn="ctr">
            <a:noFill/>
            <a:prstDash val="solid"/>
          </a:ln>
          <a:effectLst>
            <a:outerShdw blurRad="177800" dist="76200" dir="6600000" algn="t" rotWithShape="0">
              <a:prstClr val="black">
                <a:alpha val="40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01" name="任意多边形 100"/>
          <p:cNvSpPr/>
          <p:nvPr/>
        </p:nvSpPr>
        <p:spPr>
          <a:xfrm>
            <a:off x="1617901" y="2614400"/>
            <a:ext cx="4620917" cy="1935060"/>
          </a:xfrm>
          <a:custGeom>
            <a:avLst/>
            <a:gdLst>
              <a:gd name="connsiteX0" fmla="*/ 0 w 3283871"/>
              <a:gd name="connsiteY0" fmla="*/ 0 h 1894723"/>
              <a:gd name="connsiteX1" fmla="*/ 2336510 w 3283871"/>
              <a:gd name="connsiteY1" fmla="*/ 0 h 1894723"/>
              <a:gd name="connsiteX2" fmla="*/ 3283871 w 3283871"/>
              <a:gd name="connsiteY2" fmla="*/ 947362 h 1894723"/>
              <a:gd name="connsiteX3" fmla="*/ 2336510 w 3283871"/>
              <a:gd name="connsiteY3" fmla="*/ 1894723 h 1894723"/>
              <a:gd name="connsiteX4" fmla="*/ 0 w 3283871"/>
              <a:gd name="connsiteY4" fmla="*/ 1894723 h 1894723"/>
              <a:gd name="connsiteX5" fmla="*/ 0 w 3283871"/>
              <a:gd name="connsiteY5" fmla="*/ 1640221 h 1894723"/>
              <a:gd name="connsiteX6" fmla="*/ 2305982 w 3283871"/>
              <a:gd name="connsiteY6" fmla="*/ 1640221 h 1894723"/>
              <a:gd name="connsiteX7" fmla="*/ 2998840 w 3283871"/>
              <a:gd name="connsiteY7" fmla="*/ 947362 h 1894723"/>
              <a:gd name="connsiteX8" fmla="*/ 2305982 w 3283871"/>
              <a:gd name="connsiteY8" fmla="*/ 254503 h 1894723"/>
              <a:gd name="connsiteX9" fmla="*/ 1403841 w 3283871"/>
              <a:gd name="connsiteY9" fmla="*/ 254503 h 1894723"/>
              <a:gd name="connsiteX10" fmla="*/ 1396120 w 3283871"/>
              <a:gd name="connsiteY10" fmla="*/ 246109 h 1894723"/>
              <a:gd name="connsiteX11" fmla="*/ 759136 w 3283871"/>
              <a:gd name="connsiteY11" fmla="*/ 1 h 1894723"/>
              <a:gd name="connsiteX12" fmla="*/ 0 w 3283871"/>
              <a:gd name="connsiteY12" fmla="*/ 1 h 189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83871" h="1894723">
                <a:moveTo>
                  <a:pt x="0" y="0"/>
                </a:moveTo>
                <a:lnTo>
                  <a:pt x="2336510" y="0"/>
                </a:lnTo>
                <a:cubicBezTo>
                  <a:pt x="2859723" y="0"/>
                  <a:pt x="3283871" y="424148"/>
                  <a:pt x="3283871" y="947362"/>
                </a:cubicBezTo>
                <a:cubicBezTo>
                  <a:pt x="3283871" y="1470575"/>
                  <a:pt x="2859723" y="1894723"/>
                  <a:pt x="2336510" y="1894723"/>
                </a:cubicBezTo>
                <a:lnTo>
                  <a:pt x="0" y="1894723"/>
                </a:lnTo>
                <a:lnTo>
                  <a:pt x="0" y="1640221"/>
                </a:lnTo>
                <a:lnTo>
                  <a:pt x="2305982" y="1640221"/>
                </a:lnTo>
                <a:cubicBezTo>
                  <a:pt x="2688637" y="1640221"/>
                  <a:pt x="2998840" y="1330017"/>
                  <a:pt x="2998840" y="947362"/>
                </a:cubicBezTo>
                <a:cubicBezTo>
                  <a:pt x="2998840" y="564706"/>
                  <a:pt x="2688637" y="254503"/>
                  <a:pt x="2305982" y="254503"/>
                </a:cubicBezTo>
                <a:lnTo>
                  <a:pt x="1403841" y="254503"/>
                </a:lnTo>
                <a:lnTo>
                  <a:pt x="1396120" y="246109"/>
                </a:lnTo>
                <a:cubicBezTo>
                  <a:pt x="1227881" y="93198"/>
                  <a:pt x="1004392" y="1"/>
                  <a:pt x="759136" y="1"/>
                </a:cubicBezTo>
                <a:lnTo>
                  <a:pt x="0" y="1"/>
                </a:lnTo>
                <a:close/>
              </a:path>
            </a:pathLst>
          </a:custGeom>
          <a:solidFill>
            <a:srgbClr val="F6615B"/>
          </a:solidFill>
          <a:ln w="25400" cap="flat" cmpd="sng" algn="ctr">
            <a:noFill/>
            <a:prstDash val="solid"/>
          </a:ln>
          <a:effectLst>
            <a:outerShdw blurRad="177800" dist="76200" dir="6600000" algn="t" rotWithShape="0">
              <a:prstClr val="black">
                <a:alpha val="40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02" name="任意多边形 101"/>
          <p:cNvSpPr/>
          <p:nvPr/>
        </p:nvSpPr>
        <p:spPr>
          <a:xfrm flipV="1">
            <a:off x="1623243" y="2614400"/>
            <a:ext cx="6844409" cy="1935060"/>
          </a:xfrm>
          <a:custGeom>
            <a:avLst/>
            <a:gdLst>
              <a:gd name="connsiteX0" fmla="*/ 0 w 4864002"/>
              <a:gd name="connsiteY0" fmla="*/ 1894723 h 1894723"/>
              <a:gd name="connsiteX1" fmla="*/ 1580131 w 4864002"/>
              <a:gd name="connsiteY1" fmla="*/ 1894723 h 1894723"/>
              <a:gd name="connsiteX2" fmla="*/ 1967996 w 4864002"/>
              <a:gd name="connsiteY2" fmla="*/ 1894723 h 1894723"/>
              <a:gd name="connsiteX3" fmla="*/ 3916641 w 4864002"/>
              <a:gd name="connsiteY3" fmla="*/ 1894723 h 1894723"/>
              <a:gd name="connsiteX4" fmla="*/ 4864002 w 4864002"/>
              <a:gd name="connsiteY4" fmla="*/ 947362 h 1894723"/>
              <a:gd name="connsiteX5" fmla="*/ 3916641 w 4864002"/>
              <a:gd name="connsiteY5" fmla="*/ 0 h 1894723"/>
              <a:gd name="connsiteX6" fmla="*/ 1580131 w 4864002"/>
              <a:gd name="connsiteY6" fmla="*/ 0 h 1894723"/>
              <a:gd name="connsiteX7" fmla="*/ 1580131 w 4864002"/>
              <a:gd name="connsiteY7" fmla="*/ 1 h 1894723"/>
              <a:gd name="connsiteX8" fmla="*/ 2339267 w 4864002"/>
              <a:gd name="connsiteY8" fmla="*/ 1 h 1894723"/>
              <a:gd name="connsiteX9" fmla="*/ 2976251 w 4864002"/>
              <a:gd name="connsiteY9" fmla="*/ 246109 h 1894723"/>
              <a:gd name="connsiteX10" fmla="*/ 2983972 w 4864002"/>
              <a:gd name="connsiteY10" fmla="*/ 254503 h 1894723"/>
              <a:gd name="connsiteX11" fmla="*/ 3886113 w 4864002"/>
              <a:gd name="connsiteY11" fmla="*/ 254503 h 1894723"/>
              <a:gd name="connsiteX12" fmla="*/ 4578971 w 4864002"/>
              <a:gd name="connsiteY12" fmla="*/ 947362 h 1894723"/>
              <a:gd name="connsiteX13" fmla="*/ 3886113 w 4864002"/>
              <a:gd name="connsiteY13" fmla="*/ 1640221 h 1894723"/>
              <a:gd name="connsiteX14" fmla="*/ 1967996 w 4864002"/>
              <a:gd name="connsiteY14" fmla="*/ 1640221 h 1894723"/>
              <a:gd name="connsiteX15" fmla="*/ 1967996 w 4864002"/>
              <a:gd name="connsiteY15" fmla="*/ 1640220 h 1894723"/>
              <a:gd name="connsiteX16" fmla="*/ 1403841 w 4864002"/>
              <a:gd name="connsiteY16" fmla="*/ 1640220 h 1894723"/>
              <a:gd name="connsiteX17" fmla="*/ 1396120 w 4864002"/>
              <a:gd name="connsiteY17" fmla="*/ 1648614 h 1894723"/>
              <a:gd name="connsiteX18" fmla="*/ 759136 w 4864002"/>
              <a:gd name="connsiteY18" fmla="*/ 1894722 h 1894723"/>
              <a:gd name="connsiteX19" fmla="*/ 0 w 4864002"/>
              <a:gd name="connsiteY19" fmla="*/ 1894722 h 189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64002" h="1894723">
                <a:moveTo>
                  <a:pt x="0" y="1894723"/>
                </a:moveTo>
                <a:lnTo>
                  <a:pt x="1580131" y="1894723"/>
                </a:lnTo>
                <a:lnTo>
                  <a:pt x="1967996" y="1894723"/>
                </a:lnTo>
                <a:lnTo>
                  <a:pt x="3916641" y="1894723"/>
                </a:lnTo>
                <a:cubicBezTo>
                  <a:pt x="4439854" y="1894723"/>
                  <a:pt x="4864002" y="1470575"/>
                  <a:pt x="4864002" y="947362"/>
                </a:cubicBezTo>
                <a:cubicBezTo>
                  <a:pt x="4864002" y="424148"/>
                  <a:pt x="4439854" y="0"/>
                  <a:pt x="3916641" y="0"/>
                </a:cubicBezTo>
                <a:lnTo>
                  <a:pt x="1580131" y="0"/>
                </a:lnTo>
                <a:lnTo>
                  <a:pt x="1580131" y="1"/>
                </a:lnTo>
                <a:lnTo>
                  <a:pt x="2339267" y="1"/>
                </a:lnTo>
                <a:cubicBezTo>
                  <a:pt x="2584523" y="1"/>
                  <a:pt x="2808012" y="93198"/>
                  <a:pt x="2976251" y="246109"/>
                </a:cubicBezTo>
                <a:lnTo>
                  <a:pt x="2983972" y="254503"/>
                </a:lnTo>
                <a:lnTo>
                  <a:pt x="3886113" y="254503"/>
                </a:lnTo>
                <a:cubicBezTo>
                  <a:pt x="4268768" y="254503"/>
                  <a:pt x="4578971" y="564706"/>
                  <a:pt x="4578971" y="947362"/>
                </a:cubicBezTo>
                <a:cubicBezTo>
                  <a:pt x="4578971" y="1330017"/>
                  <a:pt x="4268768" y="1640221"/>
                  <a:pt x="3886113" y="1640221"/>
                </a:cubicBezTo>
                <a:lnTo>
                  <a:pt x="1967996" y="1640221"/>
                </a:lnTo>
                <a:lnTo>
                  <a:pt x="1967996" y="1640220"/>
                </a:lnTo>
                <a:lnTo>
                  <a:pt x="1403841" y="1640220"/>
                </a:lnTo>
                <a:lnTo>
                  <a:pt x="1396120" y="1648614"/>
                </a:lnTo>
                <a:cubicBezTo>
                  <a:pt x="1227881" y="1801525"/>
                  <a:pt x="1004392" y="1894722"/>
                  <a:pt x="759136" y="1894722"/>
                </a:cubicBezTo>
                <a:lnTo>
                  <a:pt x="0" y="1894722"/>
                </a:lnTo>
                <a:close/>
              </a:path>
            </a:pathLst>
          </a:custGeom>
          <a:solidFill>
            <a:srgbClr val="01ACBE"/>
          </a:solidFill>
          <a:ln w="25400" cap="flat" cmpd="sng" algn="ctr">
            <a:noFill/>
            <a:prstDash val="solid"/>
          </a:ln>
          <a:effectLst>
            <a:outerShdw blurRad="177800" dist="76200" dir="6600000" algn="t" rotWithShape="0">
              <a:prstClr val="black">
                <a:alpha val="40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03" name="任意多边形 102"/>
          <p:cNvSpPr/>
          <p:nvPr/>
        </p:nvSpPr>
        <p:spPr>
          <a:xfrm>
            <a:off x="3839181" y="2614400"/>
            <a:ext cx="6844409" cy="1935060"/>
          </a:xfrm>
          <a:custGeom>
            <a:avLst/>
            <a:gdLst>
              <a:gd name="connsiteX0" fmla="*/ 0 w 4864002"/>
              <a:gd name="connsiteY0" fmla="*/ 1894723 h 1894723"/>
              <a:gd name="connsiteX1" fmla="*/ 1580131 w 4864002"/>
              <a:gd name="connsiteY1" fmla="*/ 1894723 h 1894723"/>
              <a:gd name="connsiteX2" fmla="*/ 1967996 w 4864002"/>
              <a:gd name="connsiteY2" fmla="*/ 1894723 h 1894723"/>
              <a:gd name="connsiteX3" fmla="*/ 3916641 w 4864002"/>
              <a:gd name="connsiteY3" fmla="*/ 1894723 h 1894723"/>
              <a:gd name="connsiteX4" fmla="*/ 4864002 w 4864002"/>
              <a:gd name="connsiteY4" fmla="*/ 947362 h 1894723"/>
              <a:gd name="connsiteX5" fmla="*/ 3916641 w 4864002"/>
              <a:gd name="connsiteY5" fmla="*/ 0 h 1894723"/>
              <a:gd name="connsiteX6" fmla="*/ 1580131 w 4864002"/>
              <a:gd name="connsiteY6" fmla="*/ 0 h 1894723"/>
              <a:gd name="connsiteX7" fmla="*/ 1580131 w 4864002"/>
              <a:gd name="connsiteY7" fmla="*/ 1 h 1894723"/>
              <a:gd name="connsiteX8" fmla="*/ 2339267 w 4864002"/>
              <a:gd name="connsiteY8" fmla="*/ 1 h 1894723"/>
              <a:gd name="connsiteX9" fmla="*/ 2976251 w 4864002"/>
              <a:gd name="connsiteY9" fmla="*/ 246109 h 1894723"/>
              <a:gd name="connsiteX10" fmla="*/ 2983972 w 4864002"/>
              <a:gd name="connsiteY10" fmla="*/ 254503 h 1894723"/>
              <a:gd name="connsiteX11" fmla="*/ 3886113 w 4864002"/>
              <a:gd name="connsiteY11" fmla="*/ 254503 h 1894723"/>
              <a:gd name="connsiteX12" fmla="*/ 4578971 w 4864002"/>
              <a:gd name="connsiteY12" fmla="*/ 947362 h 1894723"/>
              <a:gd name="connsiteX13" fmla="*/ 3886113 w 4864002"/>
              <a:gd name="connsiteY13" fmla="*/ 1640221 h 1894723"/>
              <a:gd name="connsiteX14" fmla="*/ 1967996 w 4864002"/>
              <a:gd name="connsiteY14" fmla="*/ 1640221 h 1894723"/>
              <a:gd name="connsiteX15" fmla="*/ 1967996 w 4864002"/>
              <a:gd name="connsiteY15" fmla="*/ 1640220 h 1894723"/>
              <a:gd name="connsiteX16" fmla="*/ 1403841 w 4864002"/>
              <a:gd name="connsiteY16" fmla="*/ 1640220 h 1894723"/>
              <a:gd name="connsiteX17" fmla="*/ 1396120 w 4864002"/>
              <a:gd name="connsiteY17" fmla="*/ 1648614 h 1894723"/>
              <a:gd name="connsiteX18" fmla="*/ 759136 w 4864002"/>
              <a:gd name="connsiteY18" fmla="*/ 1894722 h 1894723"/>
              <a:gd name="connsiteX19" fmla="*/ 0 w 4864002"/>
              <a:gd name="connsiteY19" fmla="*/ 1894722 h 189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64002" h="1894723">
                <a:moveTo>
                  <a:pt x="0" y="1894723"/>
                </a:moveTo>
                <a:lnTo>
                  <a:pt x="1580131" y="1894723"/>
                </a:lnTo>
                <a:lnTo>
                  <a:pt x="1967996" y="1894723"/>
                </a:lnTo>
                <a:lnTo>
                  <a:pt x="3916641" y="1894723"/>
                </a:lnTo>
                <a:cubicBezTo>
                  <a:pt x="4439854" y="1894723"/>
                  <a:pt x="4864002" y="1470575"/>
                  <a:pt x="4864002" y="947362"/>
                </a:cubicBezTo>
                <a:cubicBezTo>
                  <a:pt x="4864002" y="424148"/>
                  <a:pt x="4439854" y="0"/>
                  <a:pt x="3916641" y="0"/>
                </a:cubicBezTo>
                <a:lnTo>
                  <a:pt x="1580131" y="0"/>
                </a:lnTo>
                <a:lnTo>
                  <a:pt x="1580131" y="1"/>
                </a:lnTo>
                <a:lnTo>
                  <a:pt x="2339267" y="1"/>
                </a:lnTo>
                <a:cubicBezTo>
                  <a:pt x="2584523" y="1"/>
                  <a:pt x="2808012" y="93198"/>
                  <a:pt x="2976251" y="246109"/>
                </a:cubicBezTo>
                <a:lnTo>
                  <a:pt x="2983972" y="254503"/>
                </a:lnTo>
                <a:lnTo>
                  <a:pt x="3886113" y="254503"/>
                </a:lnTo>
                <a:cubicBezTo>
                  <a:pt x="4268768" y="254503"/>
                  <a:pt x="4578971" y="564706"/>
                  <a:pt x="4578971" y="947362"/>
                </a:cubicBezTo>
                <a:cubicBezTo>
                  <a:pt x="4578971" y="1330017"/>
                  <a:pt x="4268768" y="1640221"/>
                  <a:pt x="3886113" y="1640221"/>
                </a:cubicBezTo>
                <a:lnTo>
                  <a:pt x="1967996" y="1640221"/>
                </a:lnTo>
                <a:lnTo>
                  <a:pt x="1967996" y="1640220"/>
                </a:lnTo>
                <a:lnTo>
                  <a:pt x="1403841" y="1640220"/>
                </a:lnTo>
                <a:lnTo>
                  <a:pt x="1396120" y="1648614"/>
                </a:lnTo>
                <a:cubicBezTo>
                  <a:pt x="1227881" y="1801525"/>
                  <a:pt x="1004392" y="1894722"/>
                  <a:pt x="759136" y="1894722"/>
                </a:cubicBezTo>
                <a:lnTo>
                  <a:pt x="0" y="1894722"/>
                </a:lnTo>
                <a:close/>
              </a:path>
            </a:pathLst>
          </a:custGeom>
          <a:solidFill>
            <a:srgbClr val="FFB850"/>
          </a:solidFill>
          <a:ln w="25400" cap="flat" cmpd="sng" algn="ctr">
            <a:noFill/>
            <a:prstDash val="solid"/>
          </a:ln>
          <a:effectLst>
            <a:outerShdw blurRad="177800" dist="76200" dir="6600000" algn="t" rotWithShape="0">
              <a:prstClr val="black">
                <a:alpha val="40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04" name="文本框 962"/>
          <p:cNvSpPr txBox="1"/>
          <p:nvPr/>
        </p:nvSpPr>
        <p:spPr>
          <a:xfrm>
            <a:off x="2054818" y="3330129"/>
            <a:ext cx="1164531" cy="461558"/>
          </a:xfrm>
          <a:prstGeom prst="rect">
            <a:avLst/>
          </a:prstGeom>
          <a:noFill/>
        </p:spPr>
        <p:txBody>
          <a:bodyPr wrap="square" rtlCol="0">
            <a:spAutoFit/>
          </a:bodyPr>
          <a:lstStyle/>
          <a:p>
            <a:pPr algn="ctr"/>
            <a:r>
              <a:rPr lang="zh-CN" altLang="en-US" sz="2400" dirty="0">
                <a:solidFill>
                  <a:srgbClr val="5A2781"/>
                </a:solidFill>
                <a:latin typeface="微软雅黑" panose="020B0503020204020204" charset="-122"/>
                <a:ea typeface="微软雅黑" panose="020B0503020204020204" charset="-122"/>
              </a:rPr>
              <a:t>第一步</a:t>
            </a:r>
            <a:endParaRPr lang="zh-CN" altLang="en-US" sz="2400" dirty="0">
              <a:solidFill>
                <a:srgbClr val="5A2781"/>
              </a:solidFill>
              <a:latin typeface="微软雅黑" panose="020B0503020204020204" charset="-122"/>
              <a:ea typeface="微软雅黑" panose="020B0503020204020204" charset="-122"/>
            </a:endParaRPr>
          </a:p>
        </p:txBody>
      </p:sp>
      <p:sp>
        <p:nvSpPr>
          <p:cNvPr id="106" name="文本框 1054"/>
          <p:cNvSpPr txBox="1"/>
          <p:nvPr/>
        </p:nvSpPr>
        <p:spPr>
          <a:xfrm>
            <a:off x="4273878" y="3330129"/>
            <a:ext cx="1164531" cy="461558"/>
          </a:xfrm>
          <a:prstGeom prst="rect">
            <a:avLst/>
          </a:prstGeom>
          <a:noFill/>
        </p:spPr>
        <p:txBody>
          <a:bodyPr wrap="square" rtlCol="0">
            <a:spAutoFit/>
          </a:bodyPr>
          <a:lstStyle/>
          <a:p>
            <a:pPr algn="ctr"/>
            <a:r>
              <a:rPr lang="zh-CN" altLang="en-US" sz="2400" dirty="0">
                <a:solidFill>
                  <a:srgbClr val="FF7171"/>
                </a:solidFill>
                <a:latin typeface="微软雅黑" panose="020B0503020204020204" charset="-122"/>
                <a:ea typeface="微软雅黑" panose="020B0503020204020204" charset="-122"/>
              </a:rPr>
              <a:t>第二步</a:t>
            </a:r>
            <a:endParaRPr lang="zh-CN" altLang="en-US" sz="2400" dirty="0">
              <a:solidFill>
                <a:srgbClr val="FF7171"/>
              </a:solidFill>
              <a:latin typeface="微软雅黑" panose="020B0503020204020204" charset="-122"/>
              <a:ea typeface="微软雅黑" panose="020B0503020204020204" charset="-122"/>
            </a:endParaRPr>
          </a:p>
        </p:txBody>
      </p:sp>
      <p:sp>
        <p:nvSpPr>
          <p:cNvPr id="107" name="文本框 1055"/>
          <p:cNvSpPr txBox="1"/>
          <p:nvPr/>
        </p:nvSpPr>
        <p:spPr>
          <a:xfrm>
            <a:off x="6464013" y="3330129"/>
            <a:ext cx="1164531" cy="461558"/>
          </a:xfrm>
          <a:prstGeom prst="rect">
            <a:avLst/>
          </a:prstGeom>
          <a:noFill/>
        </p:spPr>
        <p:txBody>
          <a:bodyPr wrap="square" rtlCol="0">
            <a:spAutoFit/>
          </a:bodyPr>
          <a:lstStyle/>
          <a:p>
            <a:pPr algn="ctr"/>
            <a:r>
              <a:rPr lang="zh-CN" altLang="en-US" sz="2400" dirty="0">
                <a:solidFill>
                  <a:srgbClr val="01ACBE"/>
                </a:solidFill>
                <a:latin typeface="微软雅黑" panose="020B0503020204020204" charset="-122"/>
                <a:ea typeface="微软雅黑" panose="020B0503020204020204" charset="-122"/>
              </a:rPr>
              <a:t>第三步</a:t>
            </a:r>
            <a:endParaRPr lang="zh-CN" altLang="en-US" sz="2400" dirty="0">
              <a:solidFill>
                <a:srgbClr val="01ACBE"/>
              </a:solidFill>
              <a:latin typeface="微软雅黑" panose="020B0503020204020204" charset="-122"/>
              <a:ea typeface="微软雅黑" panose="020B0503020204020204" charset="-122"/>
            </a:endParaRPr>
          </a:p>
        </p:txBody>
      </p:sp>
      <p:sp>
        <p:nvSpPr>
          <p:cNvPr id="108" name="文本框 1056"/>
          <p:cNvSpPr txBox="1"/>
          <p:nvPr/>
        </p:nvSpPr>
        <p:spPr>
          <a:xfrm>
            <a:off x="8703432" y="3330129"/>
            <a:ext cx="1164531" cy="461558"/>
          </a:xfrm>
          <a:prstGeom prst="rect">
            <a:avLst/>
          </a:prstGeom>
          <a:noFill/>
        </p:spPr>
        <p:txBody>
          <a:bodyPr wrap="square" rtlCol="0">
            <a:spAutoFit/>
          </a:bodyPr>
          <a:lstStyle/>
          <a:p>
            <a:pPr algn="ctr"/>
            <a:r>
              <a:rPr lang="zh-CN" altLang="en-US" sz="2400" dirty="0">
                <a:solidFill>
                  <a:srgbClr val="EB9624"/>
                </a:solidFill>
                <a:latin typeface="微软雅黑" panose="020B0503020204020204" charset="-122"/>
                <a:ea typeface="微软雅黑" panose="020B0503020204020204" charset="-122"/>
              </a:rPr>
              <a:t>第四步</a:t>
            </a:r>
            <a:endParaRPr lang="zh-CN" altLang="en-US" sz="2400" dirty="0">
              <a:solidFill>
                <a:srgbClr val="EB9624"/>
              </a:solidFill>
              <a:latin typeface="微软雅黑" panose="020B0503020204020204" charset="-122"/>
              <a:ea typeface="微软雅黑" panose="020B0503020204020204" charset="-122"/>
            </a:endParaRPr>
          </a:p>
        </p:txBody>
      </p:sp>
      <p:pic>
        <p:nvPicPr>
          <p:cNvPr id="109" name="图片 108"/>
          <p:cNvPicPr>
            <a:picLocks noChangeAspect="1"/>
          </p:cNvPicPr>
          <p:nvPr/>
        </p:nvPicPr>
        <p:blipFill rotWithShape="1">
          <a:blip r:embed="rId1" cstate="print">
            <a:grayscl/>
            <a:extLst>
              <a:ext uri="{BEBA8EAE-BF5A-486C-A8C5-ECC9F3942E4B}">
                <a14:imgProps xmlns:a14="http://schemas.microsoft.com/office/drawing/2010/main">
                  <a14:imgLayer r:embed="rId2">
                    <a14:imgEffect>
                      <a14:colorTemperature colorTemp="2000"/>
                    </a14:imgEffect>
                    <a14:imgEffect>
                      <a14:saturation sat="400000"/>
                    </a14:imgEffect>
                  </a14:imgLayer>
                </a14:imgProps>
              </a:ext>
            </a:extLst>
          </a:blip>
          <a:srcRect b="72279"/>
          <a:stretch>
            <a:fillRect/>
          </a:stretch>
        </p:blipFill>
        <p:spPr>
          <a:xfrm rot="5400000">
            <a:off x="-196329" y="3392023"/>
            <a:ext cx="4025678" cy="401644"/>
          </a:xfrm>
          <a:prstGeom prst="rect">
            <a:avLst/>
          </a:prstGeom>
        </p:spPr>
      </p:pic>
      <p:grpSp>
        <p:nvGrpSpPr>
          <p:cNvPr id="110" name="组合 109"/>
          <p:cNvGrpSpPr/>
          <p:nvPr/>
        </p:nvGrpSpPr>
        <p:grpSpPr>
          <a:xfrm>
            <a:off x="4818790" y="4965573"/>
            <a:ext cx="1728203" cy="924120"/>
            <a:chOff x="4818163" y="4966723"/>
            <a:chExt cx="1727978" cy="924334"/>
          </a:xfrm>
        </p:grpSpPr>
        <p:sp>
          <p:nvSpPr>
            <p:cNvPr id="111" name="文本框 1073"/>
            <p:cNvSpPr txBox="1"/>
            <p:nvPr/>
          </p:nvSpPr>
          <p:spPr>
            <a:xfrm>
              <a:off x="4818163" y="4966723"/>
              <a:ext cx="1653625" cy="369332"/>
            </a:xfrm>
            <a:prstGeom prst="rect">
              <a:avLst/>
            </a:prstGeom>
            <a:noFill/>
          </p:spPr>
          <p:txBody>
            <a:bodyPr wrap="square" rtlCol="0">
              <a:spAutoFit/>
            </a:bodyPr>
            <a:lstStyle/>
            <a:p>
              <a:r>
                <a:rPr lang="zh-CN" altLang="en-US" dirty="0">
                  <a:solidFill>
                    <a:srgbClr val="FF7171"/>
                  </a:solidFill>
                  <a:latin typeface="+mn-ea"/>
                </a:rPr>
                <a:t>添加标题</a:t>
              </a:r>
              <a:endParaRPr lang="zh-CN" altLang="en-US" dirty="0">
                <a:solidFill>
                  <a:srgbClr val="FF7171"/>
                </a:solidFill>
                <a:latin typeface="+mn-ea"/>
              </a:endParaRPr>
            </a:p>
          </p:txBody>
        </p:sp>
        <p:sp>
          <p:nvSpPr>
            <p:cNvPr id="112" name="TextBox 57"/>
            <p:cNvSpPr txBox="1"/>
            <p:nvPr/>
          </p:nvSpPr>
          <p:spPr>
            <a:xfrm>
              <a:off x="4844341" y="5290893"/>
              <a:ext cx="1701800" cy="600164"/>
            </a:xfrm>
            <a:prstGeom prst="rect">
              <a:avLst/>
            </a:prstGeom>
            <a:noFill/>
          </p:spPr>
          <p:txBody>
            <a:bodyPr wrap="square" rtlCol="0">
              <a:spAutoFit/>
            </a:bodyPr>
            <a:lstStyle/>
            <a:p>
              <a:pPr>
                <a:lnSpc>
                  <a:spcPct val="150000"/>
                </a:lnSpc>
                <a:defRPr/>
              </a:pPr>
              <a:r>
                <a:rPr lang="zh-CN" altLang="en-US" sz="1100" b="0" kern="0" dirty="0">
                  <a:solidFill>
                    <a:sysClr val="windowText" lastClr="000000">
                      <a:lumMod val="50000"/>
                      <a:lumOff val="50000"/>
                    </a:sysClr>
                  </a:solidFill>
                  <a:latin typeface="Arial" panose="020B0604020202020204" pitchFamily="34" charset="0"/>
                  <a:ea typeface="微软雅黑" panose="020B0503020204020204" charset="-122"/>
                </a:rPr>
                <a:t>点击此处添加段落</a:t>
              </a:r>
              <a:r>
                <a:rPr lang="zh-CN" altLang="en-US" sz="1100" kern="0" dirty="0">
                  <a:solidFill>
                    <a:sysClr val="windowText" lastClr="000000">
                      <a:lumMod val="50000"/>
                      <a:lumOff val="50000"/>
                    </a:sysClr>
                  </a:solidFill>
                  <a:latin typeface="Arial" panose="020B0604020202020204" pitchFamily="34" charset="0"/>
                  <a:ea typeface="微软雅黑" panose="020B0503020204020204" charset="-122"/>
                </a:rPr>
                <a:t>文本点击此处添加段落文本</a:t>
              </a:r>
              <a:endParaRPr lang="en-US" altLang="zh-CN" sz="1100" b="0" kern="0" dirty="0">
                <a:solidFill>
                  <a:sysClr val="windowText" lastClr="000000">
                    <a:lumMod val="50000"/>
                    <a:lumOff val="50000"/>
                  </a:sysClr>
                </a:solidFill>
                <a:latin typeface="Arial" panose="020B0604020202020204" pitchFamily="34" charset="0"/>
                <a:ea typeface="微软雅黑" panose="020B0503020204020204" charset="-122"/>
              </a:endParaRPr>
            </a:p>
          </p:txBody>
        </p:sp>
      </p:grpSp>
      <p:grpSp>
        <p:nvGrpSpPr>
          <p:cNvPr id="113" name="组合 112"/>
          <p:cNvGrpSpPr/>
          <p:nvPr/>
        </p:nvGrpSpPr>
        <p:grpSpPr>
          <a:xfrm>
            <a:off x="3431134" y="1333787"/>
            <a:ext cx="1702022" cy="918483"/>
            <a:chOff x="3430688" y="1334096"/>
            <a:chExt cx="1701800" cy="918696"/>
          </a:xfrm>
        </p:grpSpPr>
        <p:sp>
          <p:nvSpPr>
            <p:cNvPr id="114" name="文本框 1083"/>
            <p:cNvSpPr txBox="1"/>
            <p:nvPr/>
          </p:nvSpPr>
          <p:spPr>
            <a:xfrm>
              <a:off x="3431216" y="1334096"/>
              <a:ext cx="1653625" cy="369332"/>
            </a:xfrm>
            <a:prstGeom prst="rect">
              <a:avLst/>
            </a:prstGeom>
            <a:noFill/>
          </p:spPr>
          <p:txBody>
            <a:bodyPr wrap="square" rtlCol="0">
              <a:spAutoFit/>
            </a:bodyPr>
            <a:lstStyle/>
            <a:p>
              <a:r>
                <a:rPr lang="zh-CN" altLang="en-US" dirty="0">
                  <a:solidFill>
                    <a:srgbClr val="5A2781"/>
                  </a:solidFill>
                  <a:latin typeface="+mn-ea"/>
                </a:rPr>
                <a:t>添加标题</a:t>
              </a:r>
              <a:endParaRPr lang="zh-CN" altLang="en-US" dirty="0">
                <a:solidFill>
                  <a:srgbClr val="5A2781"/>
                </a:solidFill>
                <a:latin typeface="+mn-ea"/>
              </a:endParaRPr>
            </a:p>
          </p:txBody>
        </p:sp>
        <p:sp>
          <p:nvSpPr>
            <p:cNvPr id="115" name="TextBox 60"/>
            <p:cNvSpPr txBox="1"/>
            <p:nvPr/>
          </p:nvSpPr>
          <p:spPr>
            <a:xfrm>
              <a:off x="3430688" y="1652628"/>
              <a:ext cx="1701800" cy="600164"/>
            </a:xfrm>
            <a:prstGeom prst="rect">
              <a:avLst/>
            </a:prstGeom>
            <a:noFill/>
          </p:spPr>
          <p:txBody>
            <a:bodyPr wrap="square" rtlCol="0">
              <a:spAutoFit/>
            </a:bodyPr>
            <a:lstStyle/>
            <a:p>
              <a:pPr>
                <a:lnSpc>
                  <a:spcPct val="150000"/>
                </a:lnSpc>
                <a:defRPr/>
              </a:pPr>
              <a:r>
                <a:rPr lang="zh-CN" altLang="en-US" sz="1100" b="0" kern="0" dirty="0">
                  <a:solidFill>
                    <a:sysClr val="windowText" lastClr="000000">
                      <a:lumMod val="50000"/>
                      <a:lumOff val="50000"/>
                    </a:sysClr>
                  </a:solidFill>
                  <a:latin typeface="Arial" panose="020B0604020202020204" pitchFamily="34" charset="0"/>
                  <a:ea typeface="微软雅黑" panose="020B0503020204020204" charset="-122"/>
                </a:rPr>
                <a:t>点击此处添加段落</a:t>
              </a:r>
              <a:r>
                <a:rPr lang="zh-CN" altLang="en-US" sz="1100" kern="0" dirty="0">
                  <a:solidFill>
                    <a:sysClr val="windowText" lastClr="000000">
                      <a:lumMod val="50000"/>
                      <a:lumOff val="50000"/>
                    </a:sysClr>
                  </a:solidFill>
                  <a:latin typeface="Arial" panose="020B0604020202020204" pitchFamily="34" charset="0"/>
                  <a:ea typeface="微软雅黑" panose="020B0503020204020204" charset="-122"/>
                </a:rPr>
                <a:t>文本点击此处添加段落文本</a:t>
              </a:r>
              <a:endParaRPr lang="en-US" altLang="zh-CN" sz="1100" b="0" kern="0" dirty="0">
                <a:solidFill>
                  <a:sysClr val="windowText" lastClr="000000">
                    <a:lumMod val="50000"/>
                    <a:lumOff val="50000"/>
                  </a:sysClr>
                </a:solidFill>
                <a:latin typeface="Arial" panose="020B0604020202020204" pitchFamily="34" charset="0"/>
                <a:ea typeface="微软雅黑" panose="020B0503020204020204" charset="-122"/>
              </a:endParaRPr>
            </a:p>
          </p:txBody>
        </p:sp>
      </p:grpSp>
      <p:grpSp>
        <p:nvGrpSpPr>
          <p:cNvPr id="116" name="组合 115"/>
          <p:cNvGrpSpPr/>
          <p:nvPr/>
        </p:nvGrpSpPr>
        <p:grpSpPr>
          <a:xfrm>
            <a:off x="7245082" y="1295696"/>
            <a:ext cx="1718325" cy="969272"/>
            <a:chOff x="7244139" y="1295996"/>
            <a:chExt cx="1718101" cy="969496"/>
          </a:xfrm>
        </p:grpSpPr>
        <p:sp>
          <p:nvSpPr>
            <p:cNvPr id="117" name="文本框 1080"/>
            <p:cNvSpPr txBox="1"/>
            <p:nvPr/>
          </p:nvSpPr>
          <p:spPr>
            <a:xfrm>
              <a:off x="7244139" y="1295996"/>
              <a:ext cx="1653625" cy="369332"/>
            </a:xfrm>
            <a:prstGeom prst="rect">
              <a:avLst/>
            </a:prstGeom>
            <a:noFill/>
          </p:spPr>
          <p:txBody>
            <a:bodyPr wrap="square" rtlCol="0">
              <a:spAutoFit/>
            </a:bodyPr>
            <a:lstStyle/>
            <a:p>
              <a:r>
                <a:rPr lang="zh-CN" altLang="en-US" dirty="0">
                  <a:solidFill>
                    <a:srgbClr val="01ACBE"/>
                  </a:solidFill>
                  <a:latin typeface="+mn-ea"/>
                </a:rPr>
                <a:t>添加标题</a:t>
              </a:r>
              <a:endParaRPr lang="zh-CN" altLang="en-US" dirty="0">
                <a:solidFill>
                  <a:srgbClr val="01ACBE"/>
                </a:solidFill>
                <a:latin typeface="+mn-ea"/>
              </a:endParaRPr>
            </a:p>
          </p:txBody>
        </p:sp>
        <p:sp>
          <p:nvSpPr>
            <p:cNvPr id="118" name="TextBox 63"/>
            <p:cNvSpPr txBox="1"/>
            <p:nvPr/>
          </p:nvSpPr>
          <p:spPr>
            <a:xfrm>
              <a:off x="7260440" y="1665328"/>
              <a:ext cx="1701800" cy="600164"/>
            </a:xfrm>
            <a:prstGeom prst="rect">
              <a:avLst/>
            </a:prstGeom>
            <a:noFill/>
          </p:spPr>
          <p:txBody>
            <a:bodyPr wrap="square" rtlCol="0">
              <a:spAutoFit/>
            </a:bodyPr>
            <a:lstStyle/>
            <a:p>
              <a:pPr>
                <a:lnSpc>
                  <a:spcPct val="150000"/>
                </a:lnSpc>
                <a:defRPr/>
              </a:pPr>
              <a:r>
                <a:rPr lang="zh-CN" altLang="en-US" sz="1100" b="0" kern="0" dirty="0">
                  <a:solidFill>
                    <a:sysClr val="windowText" lastClr="000000">
                      <a:lumMod val="50000"/>
                      <a:lumOff val="50000"/>
                    </a:sysClr>
                  </a:solidFill>
                  <a:latin typeface="Arial" panose="020B0604020202020204" pitchFamily="34" charset="0"/>
                  <a:ea typeface="微软雅黑" panose="020B0503020204020204" charset="-122"/>
                </a:rPr>
                <a:t>点击此处添加段落</a:t>
              </a:r>
              <a:r>
                <a:rPr lang="zh-CN" altLang="en-US" sz="1100" kern="0" dirty="0">
                  <a:solidFill>
                    <a:sysClr val="windowText" lastClr="000000">
                      <a:lumMod val="50000"/>
                      <a:lumOff val="50000"/>
                    </a:sysClr>
                  </a:solidFill>
                  <a:latin typeface="Arial" panose="020B0604020202020204" pitchFamily="34" charset="0"/>
                  <a:ea typeface="微软雅黑" panose="020B0503020204020204" charset="-122"/>
                </a:rPr>
                <a:t>文本点击此处添加段落文本</a:t>
              </a:r>
              <a:endParaRPr lang="en-US" altLang="zh-CN" sz="1100" b="0" kern="0" dirty="0">
                <a:solidFill>
                  <a:sysClr val="windowText" lastClr="000000">
                    <a:lumMod val="50000"/>
                    <a:lumOff val="50000"/>
                  </a:sysClr>
                </a:solidFill>
                <a:latin typeface="Arial" panose="020B0604020202020204" pitchFamily="34" charset="0"/>
                <a:ea typeface="微软雅黑" panose="020B0503020204020204" charset="-122"/>
              </a:endParaRPr>
            </a:p>
          </p:txBody>
        </p:sp>
      </p:grpSp>
      <p:grpSp>
        <p:nvGrpSpPr>
          <p:cNvPr id="119" name="组合 118"/>
          <p:cNvGrpSpPr/>
          <p:nvPr/>
        </p:nvGrpSpPr>
        <p:grpSpPr>
          <a:xfrm>
            <a:off x="9298398" y="4876694"/>
            <a:ext cx="1702022" cy="966267"/>
            <a:chOff x="9297188" y="4877823"/>
            <a:chExt cx="1701800" cy="966491"/>
          </a:xfrm>
        </p:grpSpPr>
        <p:sp>
          <p:nvSpPr>
            <p:cNvPr id="120" name="文本框 1075"/>
            <p:cNvSpPr txBox="1"/>
            <p:nvPr/>
          </p:nvSpPr>
          <p:spPr>
            <a:xfrm>
              <a:off x="9305168" y="4877823"/>
              <a:ext cx="1653625" cy="369332"/>
            </a:xfrm>
            <a:prstGeom prst="rect">
              <a:avLst/>
            </a:prstGeom>
            <a:noFill/>
          </p:spPr>
          <p:txBody>
            <a:bodyPr wrap="square" rtlCol="0">
              <a:spAutoFit/>
            </a:bodyPr>
            <a:lstStyle/>
            <a:p>
              <a:r>
                <a:rPr lang="zh-CN" altLang="en-US" dirty="0">
                  <a:solidFill>
                    <a:srgbClr val="EB9624"/>
                  </a:solidFill>
                  <a:latin typeface="+mn-ea"/>
                </a:rPr>
                <a:t>添加标题</a:t>
              </a:r>
              <a:endParaRPr lang="zh-CN" altLang="en-US" dirty="0">
                <a:solidFill>
                  <a:srgbClr val="EB9624"/>
                </a:solidFill>
                <a:latin typeface="+mn-ea"/>
              </a:endParaRPr>
            </a:p>
          </p:txBody>
        </p:sp>
        <p:sp>
          <p:nvSpPr>
            <p:cNvPr id="121" name="TextBox 66"/>
            <p:cNvSpPr txBox="1"/>
            <p:nvPr/>
          </p:nvSpPr>
          <p:spPr>
            <a:xfrm>
              <a:off x="9297188" y="5244150"/>
              <a:ext cx="1701800" cy="600164"/>
            </a:xfrm>
            <a:prstGeom prst="rect">
              <a:avLst/>
            </a:prstGeom>
            <a:noFill/>
          </p:spPr>
          <p:txBody>
            <a:bodyPr wrap="square" rtlCol="0">
              <a:spAutoFit/>
            </a:bodyPr>
            <a:lstStyle/>
            <a:p>
              <a:pPr>
                <a:lnSpc>
                  <a:spcPct val="150000"/>
                </a:lnSpc>
                <a:defRPr/>
              </a:pPr>
              <a:r>
                <a:rPr lang="zh-CN" altLang="en-US" sz="1100" b="0" kern="0" dirty="0">
                  <a:solidFill>
                    <a:sysClr val="windowText" lastClr="000000">
                      <a:lumMod val="50000"/>
                      <a:lumOff val="50000"/>
                    </a:sysClr>
                  </a:solidFill>
                  <a:latin typeface="Arial" panose="020B0604020202020204" pitchFamily="34" charset="0"/>
                  <a:ea typeface="微软雅黑" panose="020B0503020204020204" charset="-122"/>
                </a:rPr>
                <a:t>点击此处添加段落</a:t>
              </a:r>
              <a:r>
                <a:rPr lang="zh-CN" altLang="en-US" sz="1100" kern="0" dirty="0">
                  <a:solidFill>
                    <a:sysClr val="windowText" lastClr="000000">
                      <a:lumMod val="50000"/>
                      <a:lumOff val="50000"/>
                    </a:sysClr>
                  </a:solidFill>
                  <a:latin typeface="Arial" panose="020B0604020202020204" pitchFamily="34" charset="0"/>
                  <a:ea typeface="微软雅黑" panose="020B0503020204020204" charset="-122"/>
                </a:rPr>
                <a:t>文本点击此处添加段落文本</a:t>
              </a:r>
              <a:endParaRPr lang="en-US" altLang="zh-CN" sz="1100" b="0" kern="0" dirty="0">
                <a:solidFill>
                  <a:sysClr val="windowText" lastClr="000000">
                    <a:lumMod val="50000"/>
                    <a:lumOff val="50000"/>
                  </a:sysClr>
                </a:solidFill>
                <a:latin typeface="Arial" panose="020B0604020202020204" pitchFamily="34" charset="0"/>
                <a:ea typeface="微软雅黑" panose="020B0503020204020204" charset="-122"/>
              </a:endParaRPr>
            </a:p>
          </p:txBody>
        </p:sp>
      </p:gr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09"/>
                                        </p:tgtEl>
                                        <p:attrNameLst>
                                          <p:attrName>style.visibility</p:attrName>
                                        </p:attrNameLst>
                                      </p:cBhvr>
                                      <p:to>
                                        <p:strVal val="visible"/>
                                      </p:to>
                                    </p:set>
                                    <p:animEffect transition="in" filter="fade">
                                      <p:cBhvr>
                                        <p:cTn id="13" dur="1000"/>
                                        <p:tgtEl>
                                          <p:spTgt spid="109"/>
                                        </p:tgtEl>
                                      </p:cBhvr>
                                    </p:animEffect>
                                    <p:anim calcmode="lin" valueType="num">
                                      <p:cBhvr>
                                        <p:cTn id="14" dur="1000" fill="hold"/>
                                        <p:tgtEl>
                                          <p:spTgt spid="109"/>
                                        </p:tgtEl>
                                        <p:attrNameLst>
                                          <p:attrName>ppt_x</p:attrName>
                                        </p:attrNameLst>
                                      </p:cBhvr>
                                      <p:tavLst>
                                        <p:tav tm="0">
                                          <p:val>
                                            <p:strVal val="#ppt_x"/>
                                          </p:val>
                                        </p:tav>
                                        <p:tav tm="100000">
                                          <p:val>
                                            <p:strVal val="#ppt_x"/>
                                          </p:val>
                                        </p:tav>
                                      </p:tavLst>
                                    </p:anim>
                                    <p:anim calcmode="lin" valueType="num">
                                      <p:cBhvr>
                                        <p:cTn id="15" dur="1000" fill="hold"/>
                                        <p:tgtEl>
                                          <p:spTgt spid="109"/>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0"/>
                                        </p:tgtEl>
                                        <p:attrNameLst>
                                          <p:attrName>style.visibility</p:attrName>
                                        </p:attrNameLst>
                                      </p:cBhvr>
                                      <p:to>
                                        <p:strVal val="visible"/>
                                      </p:to>
                                    </p:set>
                                    <p:animEffect transition="in" filter="wipe(left)">
                                      <p:cBhvr>
                                        <p:cTn id="19" dur="500"/>
                                        <p:tgtEl>
                                          <p:spTgt spid="100"/>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01"/>
                                        </p:tgtEl>
                                        <p:attrNameLst>
                                          <p:attrName>style.visibility</p:attrName>
                                        </p:attrNameLst>
                                      </p:cBhvr>
                                      <p:to>
                                        <p:strVal val="visible"/>
                                      </p:to>
                                    </p:set>
                                    <p:animEffect transition="in" filter="wipe(left)">
                                      <p:cBhvr>
                                        <p:cTn id="23" dur="500"/>
                                        <p:tgtEl>
                                          <p:spTgt spid="101"/>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wipe(left)">
                                      <p:cBhvr>
                                        <p:cTn id="27" dur="500"/>
                                        <p:tgtEl>
                                          <p:spTgt spid="102"/>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03"/>
                                        </p:tgtEl>
                                        <p:attrNameLst>
                                          <p:attrName>style.visibility</p:attrName>
                                        </p:attrNameLst>
                                      </p:cBhvr>
                                      <p:to>
                                        <p:strVal val="visible"/>
                                      </p:to>
                                    </p:set>
                                    <p:animEffect transition="in" filter="wipe(left)">
                                      <p:cBhvr>
                                        <p:cTn id="31" dur="500"/>
                                        <p:tgtEl>
                                          <p:spTgt spid="103"/>
                                        </p:tgtEl>
                                      </p:cBhvr>
                                    </p:animEffect>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104"/>
                                        </p:tgtEl>
                                        <p:attrNameLst>
                                          <p:attrName>style.visibility</p:attrName>
                                        </p:attrNameLst>
                                      </p:cBhvr>
                                      <p:to>
                                        <p:strVal val="visible"/>
                                      </p:to>
                                    </p:set>
                                    <p:anim calcmode="lin" valueType="num">
                                      <p:cBhvr additive="base">
                                        <p:cTn id="35" dur="1000" fill="hold"/>
                                        <p:tgtEl>
                                          <p:spTgt spid="104"/>
                                        </p:tgtEl>
                                        <p:attrNameLst>
                                          <p:attrName>ppt_x</p:attrName>
                                        </p:attrNameLst>
                                      </p:cBhvr>
                                      <p:tavLst>
                                        <p:tav tm="0">
                                          <p:val>
                                            <p:strVal val="0-#ppt_w/2"/>
                                          </p:val>
                                        </p:tav>
                                        <p:tav tm="100000">
                                          <p:val>
                                            <p:strVal val="#ppt_x"/>
                                          </p:val>
                                        </p:tav>
                                      </p:tavLst>
                                    </p:anim>
                                    <p:anim calcmode="lin" valueType="num">
                                      <p:cBhvr additive="base">
                                        <p:cTn id="36" dur="1000" fill="hold"/>
                                        <p:tgtEl>
                                          <p:spTgt spid="10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06"/>
                                        </p:tgtEl>
                                        <p:attrNameLst>
                                          <p:attrName>style.visibility</p:attrName>
                                        </p:attrNameLst>
                                      </p:cBhvr>
                                      <p:to>
                                        <p:strVal val="visible"/>
                                      </p:to>
                                    </p:set>
                                    <p:anim calcmode="lin" valueType="num">
                                      <p:cBhvr additive="base">
                                        <p:cTn id="39" dur="1000" fill="hold"/>
                                        <p:tgtEl>
                                          <p:spTgt spid="106"/>
                                        </p:tgtEl>
                                        <p:attrNameLst>
                                          <p:attrName>ppt_x</p:attrName>
                                        </p:attrNameLst>
                                      </p:cBhvr>
                                      <p:tavLst>
                                        <p:tav tm="0">
                                          <p:val>
                                            <p:strVal val="0-#ppt_w/2"/>
                                          </p:val>
                                        </p:tav>
                                        <p:tav tm="100000">
                                          <p:val>
                                            <p:strVal val="#ppt_x"/>
                                          </p:val>
                                        </p:tav>
                                      </p:tavLst>
                                    </p:anim>
                                    <p:anim calcmode="lin" valueType="num">
                                      <p:cBhvr additive="base">
                                        <p:cTn id="40" dur="1000" fill="hold"/>
                                        <p:tgtEl>
                                          <p:spTgt spid="106"/>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07"/>
                                        </p:tgtEl>
                                        <p:attrNameLst>
                                          <p:attrName>style.visibility</p:attrName>
                                        </p:attrNameLst>
                                      </p:cBhvr>
                                      <p:to>
                                        <p:strVal val="visible"/>
                                      </p:to>
                                    </p:set>
                                    <p:anim calcmode="lin" valueType="num">
                                      <p:cBhvr additive="base">
                                        <p:cTn id="43" dur="1000" fill="hold"/>
                                        <p:tgtEl>
                                          <p:spTgt spid="107"/>
                                        </p:tgtEl>
                                        <p:attrNameLst>
                                          <p:attrName>ppt_x</p:attrName>
                                        </p:attrNameLst>
                                      </p:cBhvr>
                                      <p:tavLst>
                                        <p:tav tm="0">
                                          <p:val>
                                            <p:strVal val="0-#ppt_w/2"/>
                                          </p:val>
                                        </p:tav>
                                        <p:tav tm="100000">
                                          <p:val>
                                            <p:strVal val="#ppt_x"/>
                                          </p:val>
                                        </p:tav>
                                      </p:tavLst>
                                    </p:anim>
                                    <p:anim calcmode="lin" valueType="num">
                                      <p:cBhvr additive="base">
                                        <p:cTn id="44" dur="1000" fill="hold"/>
                                        <p:tgtEl>
                                          <p:spTgt spid="107"/>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08"/>
                                        </p:tgtEl>
                                        <p:attrNameLst>
                                          <p:attrName>style.visibility</p:attrName>
                                        </p:attrNameLst>
                                      </p:cBhvr>
                                      <p:to>
                                        <p:strVal val="visible"/>
                                      </p:to>
                                    </p:set>
                                    <p:anim calcmode="lin" valueType="num">
                                      <p:cBhvr additive="base">
                                        <p:cTn id="47" dur="1000" fill="hold"/>
                                        <p:tgtEl>
                                          <p:spTgt spid="108"/>
                                        </p:tgtEl>
                                        <p:attrNameLst>
                                          <p:attrName>ppt_x</p:attrName>
                                        </p:attrNameLst>
                                      </p:cBhvr>
                                      <p:tavLst>
                                        <p:tav tm="0">
                                          <p:val>
                                            <p:strVal val="0-#ppt_w/2"/>
                                          </p:val>
                                        </p:tav>
                                        <p:tav tm="100000">
                                          <p:val>
                                            <p:strVal val="#ppt_x"/>
                                          </p:val>
                                        </p:tav>
                                      </p:tavLst>
                                    </p:anim>
                                    <p:anim calcmode="lin" valueType="num">
                                      <p:cBhvr additive="base">
                                        <p:cTn id="48" dur="1000" fill="hold"/>
                                        <p:tgtEl>
                                          <p:spTgt spid="108"/>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99"/>
                                        </p:tgtEl>
                                        <p:attrNameLst>
                                          <p:attrName>style.visibility</p:attrName>
                                        </p:attrNameLst>
                                      </p:cBhvr>
                                      <p:to>
                                        <p:strVal val="visible"/>
                                      </p:to>
                                    </p:set>
                                    <p:animEffect transition="in" filter="barn(outHorizontal)">
                                      <p:cBhvr>
                                        <p:cTn id="52" dur="500"/>
                                        <p:tgtEl>
                                          <p:spTgt spid="99"/>
                                        </p:tgtEl>
                                      </p:cBhvr>
                                    </p:animEffect>
                                  </p:childTnLst>
                                </p:cTn>
                              </p:par>
                              <p:par>
                                <p:cTn id="53" presetID="16" presetClass="entr" presetSubtype="42" fill="hold" nodeType="withEffect">
                                  <p:stCondLst>
                                    <p:cond delay="0"/>
                                  </p:stCondLst>
                                  <p:childTnLst>
                                    <p:set>
                                      <p:cBhvr>
                                        <p:cTn id="54" dur="1" fill="hold">
                                          <p:stCondLst>
                                            <p:cond delay="0"/>
                                          </p:stCondLst>
                                        </p:cTn>
                                        <p:tgtEl>
                                          <p:spTgt spid="98"/>
                                        </p:tgtEl>
                                        <p:attrNameLst>
                                          <p:attrName>style.visibility</p:attrName>
                                        </p:attrNameLst>
                                      </p:cBhvr>
                                      <p:to>
                                        <p:strVal val="visible"/>
                                      </p:to>
                                    </p:set>
                                    <p:animEffect transition="in" filter="barn(outHorizontal)">
                                      <p:cBhvr>
                                        <p:cTn id="55" dur="500"/>
                                        <p:tgtEl>
                                          <p:spTgt spid="98"/>
                                        </p:tgtEl>
                                      </p:cBhvr>
                                    </p:animEffect>
                                  </p:childTnLst>
                                </p:cTn>
                              </p:par>
                              <p:par>
                                <p:cTn id="56" presetID="16" presetClass="entr" presetSubtype="42" fill="hold" nodeType="withEffect">
                                  <p:stCondLst>
                                    <p:cond delay="0"/>
                                  </p:stCondLst>
                                  <p:childTnLst>
                                    <p:set>
                                      <p:cBhvr>
                                        <p:cTn id="57" dur="1" fill="hold">
                                          <p:stCondLst>
                                            <p:cond delay="0"/>
                                          </p:stCondLst>
                                        </p:cTn>
                                        <p:tgtEl>
                                          <p:spTgt spid="96"/>
                                        </p:tgtEl>
                                        <p:attrNameLst>
                                          <p:attrName>style.visibility</p:attrName>
                                        </p:attrNameLst>
                                      </p:cBhvr>
                                      <p:to>
                                        <p:strVal val="visible"/>
                                      </p:to>
                                    </p:set>
                                    <p:animEffect transition="in" filter="barn(outHorizontal)">
                                      <p:cBhvr>
                                        <p:cTn id="58" dur="500"/>
                                        <p:tgtEl>
                                          <p:spTgt spid="96"/>
                                        </p:tgtEl>
                                      </p:cBhvr>
                                    </p:animEffect>
                                  </p:childTnLst>
                                </p:cTn>
                              </p:par>
                              <p:par>
                                <p:cTn id="59" presetID="16" presetClass="entr" presetSubtype="42" fill="hold" nodeType="with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barn(outHorizontal)">
                                      <p:cBhvr>
                                        <p:cTn id="61" dur="500"/>
                                        <p:tgtEl>
                                          <p:spTgt spid="97"/>
                                        </p:tgtEl>
                                      </p:cBhvr>
                                    </p:animEffect>
                                  </p:childTnLst>
                                </p:cTn>
                              </p:par>
                            </p:childTnLst>
                          </p:cTn>
                        </p:par>
                        <p:par>
                          <p:cTn id="62" fill="hold">
                            <p:stCondLst>
                              <p:cond delay="5000"/>
                            </p:stCondLst>
                            <p:childTnLst>
                              <p:par>
                                <p:cTn id="63" presetID="12" presetClass="entr" presetSubtype="2"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 calcmode="lin" valueType="num">
                                      <p:cBhvr additive="base">
                                        <p:cTn id="65" dur="500"/>
                                        <p:tgtEl>
                                          <p:spTgt spid="94"/>
                                        </p:tgtEl>
                                        <p:attrNameLst>
                                          <p:attrName>ppt_x</p:attrName>
                                        </p:attrNameLst>
                                      </p:cBhvr>
                                      <p:tavLst>
                                        <p:tav tm="0">
                                          <p:val>
                                            <p:strVal val="#ppt_x+#ppt_w*1.125000"/>
                                          </p:val>
                                        </p:tav>
                                        <p:tav tm="100000">
                                          <p:val>
                                            <p:strVal val="#ppt_x"/>
                                          </p:val>
                                        </p:tav>
                                      </p:tavLst>
                                    </p:anim>
                                    <p:animEffect transition="in" filter="wipe(left)">
                                      <p:cBhvr>
                                        <p:cTn id="66" dur="500"/>
                                        <p:tgtEl>
                                          <p:spTgt spid="94"/>
                                        </p:tgtEl>
                                      </p:cBhvr>
                                    </p:animEffect>
                                  </p:childTnLst>
                                </p:cTn>
                              </p:par>
                              <p:par>
                                <p:cTn id="67" presetID="12" presetClass="entr" presetSubtype="8" fill="hold" nodeType="withEffect">
                                  <p:stCondLst>
                                    <p:cond delay="0"/>
                                  </p:stCondLst>
                                  <p:childTnLst>
                                    <p:set>
                                      <p:cBhvr>
                                        <p:cTn id="68" dur="1" fill="hold">
                                          <p:stCondLst>
                                            <p:cond delay="0"/>
                                          </p:stCondLst>
                                        </p:cTn>
                                        <p:tgtEl>
                                          <p:spTgt spid="113"/>
                                        </p:tgtEl>
                                        <p:attrNameLst>
                                          <p:attrName>style.visibility</p:attrName>
                                        </p:attrNameLst>
                                      </p:cBhvr>
                                      <p:to>
                                        <p:strVal val="visible"/>
                                      </p:to>
                                    </p:set>
                                    <p:anim calcmode="lin" valueType="num">
                                      <p:cBhvr additive="base">
                                        <p:cTn id="69" dur="500"/>
                                        <p:tgtEl>
                                          <p:spTgt spid="113"/>
                                        </p:tgtEl>
                                        <p:attrNameLst>
                                          <p:attrName>ppt_x</p:attrName>
                                        </p:attrNameLst>
                                      </p:cBhvr>
                                      <p:tavLst>
                                        <p:tav tm="0">
                                          <p:val>
                                            <p:strVal val="#ppt_x-#ppt_w*1.125000"/>
                                          </p:val>
                                        </p:tav>
                                        <p:tav tm="100000">
                                          <p:val>
                                            <p:strVal val="#ppt_x"/>
                                          </p:val>
                                        </p:tav>
                                      </p:tavLst>
                                    </p:anim>
                                    <p:animEffect transition="in" filter="wipe(right)">
                                      <p:cBhvr>
                                        <p:cTn id="70" dur="500"/>
                                        <p:tgtEl>
                                          <p:spTgt spid="113"/>
                                        </p:tgtEl>
                                      </p:cBhvr>
                                    </p:animEffect>
                                  </p:childTnLst>
                                </p:cTn>
                              </p:par>
                              <p:par>
                                <p:cTn id="71" presetID="12" presetClass="entr" presetSubtype="2" fill="hold" grpId="0" nodeType="withEffect">
                                  <p:stCondLst>
                                    <p:cond delay="0"/>
                                  </p:stCondLst>
                                  <p:childTnLst>
                                    <p:set>
                                      <p:cBhvr>
                                        <p:cTn id="72" dur="1" fill="hold">
                                          <p:stCondLst>
                                            <p:cond delay="0"/>
                                          </p:stCondLst>
                                        </p:cTn>
                                        <p:tgtEl>
                                          <p:spTgt spid="55"/>
                                        </p:tgtEl>
                                        <p:attrNameLst>
                                          <p:attrName>style.visibility</p:attrName>
                                        </p:attrNameLst>
                                      </p:cBhvr>
                                      <p:to>
                                        <p:strVal val="visible"/>
                                      </p:to>
                                    </p:set>
                                    <p:anim calcmode="lin" valueType="num">
                                      <p:cBhvr additive="base">
                                        <p:cTn id="73" dur="500"/>
                                        <p:tgtEl>
                                          <p:spTgt spid="55"/>
                                        </p:tgtEl>
                                        <p:attrNameLst>
                                          <p:attrName>ppt_x</p:attrName>
                                        </p:attrNameLst>
                                      </p:cBhvr>
                                      <p:tavLst>
                                        <p:tav tm="0">
                                          <p:val>
                                            <p:strVal val="#ppt_x+#ppt_w*1.125000"/>
                                          </p:val>
                                        </p:tav>
                                        <p:tav tm="100000">
                                          <p:val>
                                            <p:strVal val="#ppt_x"/>
                                          </p:val>
                                        </p:tav>
                                      </p:tavLst>
                                    </p:anim>
                                    <p:animEffect transition="in" filter="wipe(left)">
                                      <p:cBhvr>
                                        <p:cTn id="74" dur="500"/>
                                        <p:tgtEl>
                                          <p:spTgt spid="55"/>
                                        </p:tgtEl>
                                      </p:cBhvr>
                                    </p:animEffect>
                                  </p:childTnLst>
                                </p:cTn>
                              </p:par>
                              <p:par>
                                <p:cTn id="75" presetID="12" presetClass="entr" presetSubtype="8" fill="hold" nodeType="withEffect">
                                  <p:stCondLst>
                                    <p:cond delay="0"/>
                                  </p:stCondLst>
                                  <p:childTnLst>
                                    <p:set>
                                      <p:cBhvr>
                                        <p:cTn id="76" dur="1" fill="hold">
                                          <p:stCondLst>
                                            <p:cond delay="0"/>
                                          </p:stCondLst>
                                        </p:cTn>
                                        <p:tgtEl>
                                          <p:spTgt spid="116"/>
                                        </p:tgtEl>
                                        <p:attrNameLst>
                                          <p:attrName>style.visibility</p:attrName>
                                        </p:attrNameLst>
                                      </p:cBhvr>
                                      <p:to>
                                        <p:strVal val="visible"/>
                                      </p:to>
                                    </p:set>
                                    <p:anim calcmode="lin" valueType="num">
                                      <p:cBhvr additive="base">
                                        <p:cTn id="77" dur="500"/>
                                        <p:tgtEl>
                                          <p:spTgt spid="116"/>
                                        </p:tgtEl>
                                        <p:attrNameLst>
                                          <p:attrName>ppt_x</p:attrName>
                                        </p:attrNameLst>
                                      </p:cBhvr>
                                      <p:tavLst>
                                        <p:tav tm="0">
                                          <p:val>
                                            <p:strVal val="#ppt_x-#ppt_w*1.125000"/>
                                          </p:val>
                                        </p:tav>
                                        <p:tav tm="100000">
                                          <p:val>
                                            <p:strVal val="#ppt_x"/>
                                          </p:val>
                                        </p:tav>
                                      </p:tavLst>
                                    </p:anim>
                                    <p:animEffect transition="in" filter="wipe(right)">
                                      <p:cBhvr>
                                        <p:cTn id="78" dur="500"/>
                                        <p:tgtEl>
                                          <p:spTgt spid="116"/>
                                        </p:tgtEl>
                                      </p:cBhvr>
                                    </p:animEffect>
                                  </p:childTnLst>
                                </p:cTn>
                              </p:par>
                              <p:par>
                                <p:cTn id="79" presetID="12" presetClass="entr" presetSubtype="2" fill="hold" grpId="0" nodeType="withEffect">
                                  <p:stCondLst>
                                    <p:cond delay="0"/>
                                  </p:stCondLst>
                                  <p:childTnLst>
                                    <p:set>
                                      <p:cBhvr>
                                        <p:cTn id="80" dur="1" fill="hold">
                                          <p:stCondLst>
                                            <p:cond delay="0"/>
                                          </p:stCondLst>
                                        </p:cTn>
                                        <p:tgtEl>
                                          <p:spTgt spid="95"/>
                                        </p:tgtEl>
                                        <p:attrNameLst>
                                          <p:attrName>style.visibility</p:attrName>
                                        </p:attrNameLst>
                                      </p:cBhvr>
                                      <p:to>
                                        <p:strVal val="visible"/>
                                      </p:to>
                                    </p:set>
                                    <p:anim calcmode="lin" valueType="num">
                                      <p:cBhvr additive="base">
                                        <p:cTn id="81" dur="500"/>
                                        <p:tgtEl>
                                          <p:spTgt spid="95"/>
                                        </p:tgtEl>
                                        <p:attrNameLst>
                                          <p:attrName>ppt_x</p:attrName>
                                        </p:attrNameLst>
                                      </p:cBhvr>
                                      <p:tavLst>
                                        <p:tav tm="0">
                                          <p:val>
                                            <p:strVal val="#ppt_x+#ppt_w*1.125000"/>
                                          </p:val>
                                        </p:tav>
                                        <p:tav tm="100000">
                                          <p:val>
                                            <p:strVal val="#ppt_x"/>
                                          </p:val>
                                        </p:tav>
                                      </p:tavLst>
                                    </p:anim>
                                    <p:animEffect transition="in" filter="wipe(left)">
                                      <p:cBhvr>
                                        <p:cTn id="82" dur="500"/>
                                        <p:tgtEl>
                                          <p:spTgt spid="95"/>
                                        </p:tgtEl>
                                      </p:cBhvr>
                                    </p:animEffect>
                                  </p:childTnLst>
                                </p:cTn>
                              </p:par>
                              <p:par>
                                <p:cTn id="83" presetID="12" presetClass="entr" presetSubtype="8" fill="hold" nodeType="withEffect">
                                  <p:stCondLst>
                                    <p:cond delay="0"/>
                                  </p:stCondLst>
                                  <p:childTnLst>
                                    <p:set>
                                      <p:cBhvr>
                                        <p:cTn id="84" dur="1" fill="hold">
                                          <p:stCondLst>
                                            <p:cond delay="0"/>
                                          </p:stCondLst>
                                        </p:cTn>
                                        <p:tgtEl>
                                          <p:spTgt spid="110"/>
                                        </p:tgtEl>
                                        <p:attrNameLst>
                                          <p:attrName>style.visibility</p:attrName>
                                        </p:attrNameLst>
                                      </p:cBhvr>
                                      <p:to>
                                        <p:strVal val="visible"/>
                                      </p:to>
                                    </p:set>
                                    <p:anim calcmode="lin" valueType="num">
                                      <p:cBhvr additive="base">
                                        <p:cTn id="85" dur="500"/>
                                        <p:tgtEl>
                                          <p:spTgt spid="110"/>
                                        </p:tgtEl>
                                        <p:attrNameLst>
                                          <p:attrName>ppt_x</p:attrName>
                                        </p:attrNameLst>
                                      </p:cBhvr>
                                      <p:tavLst>
                                        <p:tav tm="0">
                                          <p:val>
                                            <p:strVal val="#ppt_x-#ppt_w*1.125000"/>
                                          </p:val>
                                        </p:tav>
                                        <p:tav tm="100000">
                                          <p:val>
                                            <p:strVal val="#ppt_x"/>
                                          </p:val>
                                        </p:tav>
                                      </p:tavLst>
                                    </p:anim>
                                    <p:animEffect transition="in" filter="wipe(right)">
                                      <p:cBhvr>
                                        <p:cTn id="86" dur="500"/>
                                        <p:tgtEl>
                                          <p:spTgt spid="110"/>
                                        </p:tgtEl>
                                      </p:cBhvr>
                                    </p:animEffect>
                                  </p:childTnLst>
                                </p:cTn>
                              </p:par>
                              <p:par>
                                <p:cTn id="87" presetID="12" presetClass="entr" presetSubtype="2" fill="hold" grpId="0" nodeType="withEffect">
                                  <p:stCondLst>
                                    <p:cond delay="0"/>
                                  </p:stCondLst>
                                  <p:childTnLst>
                                    <p:set>
                                      <p:cBhvr>
                                        <p:cTn id="88" dur="1" fill="hold">
                                          <p:stCondLst>
                                            <p:cond delay="0"/>
                                          </p:stCondLst>
                                        </p:cTn>
                                        <p:tgtEl>
                                          <p:spTgt spid="3"/>
                                        </p:tgtEl>
                                        <p:attrNameLst>
                                          <p:attrName>style.visibility</p:attrName>
                                        </p:attrNameLst>
                                      </p:cBhvr>
                                      <p:to>
                                        <p:strVal val="visible"/>
                                      </p:to>
                                    </p:set>
                                    <p:anim calcmode="lin" valueType="num">
                                      <p:cBhvr additive="base">
                                        <p:cTn id="89" dur="500"/>
                                        <p:tgtEl>
                                          <p:spTgt spid="3"/>
                                        </p:tgtEl>
                                        <p:attrNameLst>
                                          <p:attrName>ppt_x</p:attrName>
                                        </p:attrNameLst>
                                      </p:cBhvr>
                                      <p:tavLst>
                                        <p:tav tm="0">
                                          <p:val>
                                            <p:strVal val="#ppt_x+#ppt_w*1.125000"/>
                                          </p:val>
                                        </p:tav>
                                        <p:tav tm="100000">
                                          <p:val>
                                            <p:strVal val="#ppt_x"/>
                                          </p:val>
                                        </p:tav>
                                      </p:tavLst>
                                    </p:anim>
                                    <p:animEffect transition="in" filter="wipe(left)">
                                      <p:cBhvr>
                                        <p:cTn id="90" dur="500"/>
                                        <p:tgtEl>
                                          <p:spTgt spid="3"/>
                                        </p:tgtEl>
                                      </p:cBhvr>
                                    </p:animEffect>
                                  </p:childTnLst>
                                </p:cTn>
                              </p:par>
                              <p:par>
                                <p:cTn id="91" presetID="12" presetClass="entr" presetSubtype="8" fill="hold" nodeType="withEffect">
                                  <p:stCondLst>
                                    <p:cond delay="0"/>
                                  </p:stCondLst>
                                  <p:childTnLst>
                                    <p:set>
                                      <p:cBhvr>
                                        <p:cTn id="92" dur="1" fill="hold">
                                          <p:stCondLst>
                                            <p:cond delay="0"/>
                                          </p:stCondLst>
                                        </p:cTn>
                                        <p:tgtEl>
                                          <p:spTgt spid="119"/>
                                        </p:tgtEl>
                                        <p:attrNameLst>
                                          <p:attrName>style.visibility</p:attrName>
                                        </p:attrNameLst>
                                      </p:cBhvr>
                                      <p:to>
                                        <p:strVal val="visible"/>
                                      </p:to>
                                    </p:set>
                                    <p:anim calcmode="lin" valueType="num">
                                      <p:cBhvr additive="base">
                                        <p:cTn id="93" dur="500"/>
                                        <p:tgtEl>
                                          <p:spTgt spid="119"/>
                                        </p:tgtEl>
                                        <p:attrNameLst>
                                          <p:attrName>ppt_x</p:attrName>
                                        </p:attrNameLst>
                                      </p:cBhvr>
                                      <p:tavLst>
                                        <p:tav tm="0">
                                          <p:val>
                                            <p:strVal val="#ppt_x-#ppt_w*1.125000"/>
                                          </p:val>
                                        </p:tav>
                                        <p:tav tm="100000">
                                          <p:val>
                                            <p:strVal val="#ppt_x"/>
                                          </p:val>
                                        </p:tav>
                                      </p:tavLst>
                                    </p:anim>
                                    <p:animEffect transition="in" filter="wipe(right)">
                                      <p:cBhvr>
                                        <p:cTn id="94"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bldLvl="0" animBg="1"/>
      <p:bldP spid="55" grpId="0" bldLvl="0" animBg="1"/>
      <p:bldP spid="94" grpId="0" bldLvl="0" animBg="1"/>
      <p:bldP spid="95" grpId="0" bldLvl="0" animBg="1"/>
      <p:bldP spid="100" grpId="0" bldLvl="0" animBg="1"/>
      <p:bldP spid="101" grpId="0" bldLvl="0" animBg="1"/>
      <p:bldP spid="102" grpId="0" bldLvl="0" animBg="1"/>
      <p:bldP spid="103" grpId="0" bldLvl="0" animBg="1"/>
      <p:bldP spid="104" grpId="0"/>
      <p:bldP spid="106" grpId="0"/>
      <p:bldP spid="107" grpId="0"/>
      <p:bldP spid="10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1433195" y="161925"/>
            <a:ext cx="2889885" cy="483235"/>
          </a:xfrm>
          <a:prstGeom prst="rect">
            <a:avLst/>
          </a:prstGeom>
          <a:noFill/>
        </p:spPr>
        <p:txBody>
          <a:bodyPr wrap="square" rtlCol="0" anchor="t">
            <a:spAutoFit/>
          </a:bodyPr>
          <a:lstStyle/>
          <a:p>
            <a:r>
              <a:rPr lang="zh-CN" altLang="en-US" sz="2400" b="1" dirty="0">
                <a:gradFill>
                  <a:gsLst>
                    <a:gs pos="0">
                      <a:srgbClr val="FFC97B"/>
                    </a:gs>
                    <a:gs pos="36000">
                      <a:srgbClr val="01C2D6"/>
                    </a:gs>
                    <a:gs pos="68000">
                      <a:srgbClr val="EE9E9E"/>
                    </a:gs>
                    <a:gs pos="100000">
                      <a:srgbClr val="945DA9"/>
                    </a:gs>
                  </a:gsLst>
                  <a:lin ang="21594000" scaled="0"/>
                </a:gradFill>
                <a:latin typeface="Impact" panose="020B0806030902050204" pitchFamily="34" charset="0"/>
                <a:ea typeface="微软雅黑" panose="020B0503020204020204" charset="-122"/>
                <a:sym typeface="+mn-ea"/>
              </a:rPr>
              <a:t>差路费报销</a:t>
            </a:r>
            <a:endParaRPr lang="zh-CN" altLang="en-US" sz="2400" b="1" dirty="0">
              <a:gradFill>
                <a:gsLst>
                  <a:gs pos="0">
                    <a:srgbClr val="FFC97B"/>
                  </a:gs>
                  <a:gs pos="36000">
                    <a:srgbClr val="01C2D6"/>
                  </a:gs>
                  <a:gs pos="68000">
                    <a:srgbClr val="EE9E9E"/>
                  </a:gs>
                  <a:gs pos="100000">
                    <a:srgbClr val="945DA9"/>
                  </a:gs>
                </a:gsLst>
                <a:lin ang="21594000" scaled="0"/>
              </a:gradFill>
              <a:latin typeface="Impact" panose="020B0806030902050204" pitchFamily="34" charset="0"/>
              <a:ea typeface="微软雅黑" panose="020B0503020204020204" charset="-122"/>
              <a:sym typeface="+mn-ea"/>
            </a:endParaRPr>
          </a:p>
        </p:txBody>
      </p:sp>
      <p:cxnSp>
        <p:nvCxnSpPr>
          <p:cNvPr id="179" name="直接连接符 178"/>
          <p:cNvCxnSpPr/>
          <p:nvPr/>
        </p:nvCxnSpPr>
        <p:spPr>
          <a:xfrm rot="5400000">
            <a:off x="5399612" y="2295410"/>
            <a:ext cx="1343788" cy="0"/>
          </a:xfrm>
          <a:prstGeom prst="line">
            <a:avLst/>
          </a:prstGeom>
          <a:noFill/>
          <a:ln w="19050" cap="flat" cmpd="sng" algn="ctr">
            <a:solidFill>
              <a:sysClr val="window" lastClr="FFFFFF">
                <a:lumMod val="50000"/>
              </a:sysClr>
            </a:solidFill>
            <a:prstDash val="sysDot"/>
          </a:ln>
          <a:effectLst/>
        </p:spPr>
        <p:style>
          <a:lnRef idx="1">
            <a:srgbClr val="4F81BD"/>
          </a:lnRef>
          <a:fillRef idx="0">
            <a:srgbClr val="4F81BD"/>
          </a:fillRef>
          <a:effectRef idx="0">
            <a:srgbClr val="4F81BD"/>
          </a:effectRef>
          <a:fontRef idx="minor">
            <a:sysClr val="windowText" lastClr="000000"/>
          </a:fontRef>
        </p:style>
      </p:cxnSp>
      <p:cxnSp>
        <p:nvCxnSpPr>
          <p:cNvPr id="195" name="直接连接符 194"/>
          <p:cNvCxnSpPr/>
          <p:nvPr/>
        </p:nvCxnSpPr>
        <p:spPr>
          <a:xfrm rot="5400000">
            <a:off x="7484510" y="2295410"/>
            <a:ext cx="1343788" cy="0"/>
          </a:xfrm>
          <a:prstGeom prst="line">
            <a:avLst/>
          </a:prstGeom>
          <a:noFill/>
          <a:ln w="19050" cap="flat" cmpd="sng" algn="ctr">
            <a:solidFill>
              <a:sysClr val="window" lastClr="FFFFFF">
                <a:lumMod val="50000"/>
              </a:sysClr>
            </a:solidFill>
            <a:prstDash val="sysDot"/>
          </a:ln>
          <a:effectLst/>
        </p:spPr>
        <p:style>
          <a:lnRef idx="1">
            <a:srgbClr val="4F81BD"/>
          </a:lnRef>
          <a:fillRef idx="0">
            <a:srgbClr val="4F81BD"/>
          </a:fillRef>
          <a:effectRef idx="0">
            <a:srgbClr val="4F81BD"/>
          </a:effectRef>
          <a:fontRef idx="minor">
            <a:sysClr val="windowText" lastClr="000000"/>
          </a:fontRef>
        </p:style>
      </p:cxnSp>
      <p:cxnSp>
        <p:nvCxnSpPr>
          <p:cNvPr id="196" name="直接连接符 195"/>
          <p:cNvCxnSpPr/>
          <p:nvPr/>
        </p:nvCxnSpPr>
        <p:spPr>
          <a:xfrm rot="5400000">
            <a:off x="3307180" y="2295410"/>
            <a:ext cx="1343788" cy="0"/>
          </a:xfrm>
          <a:prstGeom prst="line">
            <a:avLst/>
          </a:prstGeom>
          <a:noFill/>
          <a:ln w="19050" cap="flat" cmpd="sng" algn="ctr">
            <a:solidFill>
              <a:sysClr val="window" lastClr="FFFFFF">
                <a:lumMod val="50000"/>
              </a:sysClr>
            </a:solidFill>
            <a:prstDash val="sysDot"/>
          </a:ln>
          <a:effectLst/>
        </p:spPr>
        <p:style>
          <a:lnRef idx="1">
            <a:srgbClr val="4F81BD"/>
          </a:lnRef>
          <a:fillRef idx="0">
            <a:srgbClr val="4F81BD"/>
          </a:fillRef>
          <a:effectRef idx="0">
            <a:srgbClr val="4F81BD"/>
          </a:effectRef>
          <a:fontRef idx="minor">
            <a:sysClr val="windowText" lastClr="000000"/>
          </a:fontRef>
        </p:style>
      </p:cxnSp>
      <p:sp>
        <p:nvSpPr>
          <p:cNvPr id="197" name="任意多边形 196"/>
          <p:cNvSpPr/>
          <p:nvPr/>
        </p:nvSpPr>
        <p:spPr>
          <a:xfrm>
            <a:off x="957302" y="3043166"/>
            <a:ext cx="10239618" cy="659180"/>
          </a:xfrm>
          <a:custGeom>
            <a:avLst/>
            <a:gdLst>
              <a:gd name="connsiteX0" fmla="*/ 0 w 8999702"/>
              <a:gd name="connsiteY0" fmla="*/ 0 h 659180"/>
              <a:gd name="connsiteX1" fmla="*/ 8610600 w 8999702"/>
              <a:gd name="connsiteY1" fmla="*/ 0 h 659180"/>
              <a:gd name="connsiteX2" fmla="*/ 8999702 w 8999702"/>
              <a:gd name="connsiteY2" fmla="*/ 329590 h 659180"/>
              <a:gd name="connsiteX3" fmla="*/ 8610600 w 8999702"/>
              <a:gd name="connsiteY3" fmla="*/ 659180 h 659180"/>
              <a:gd name="connsiteX4" fmla="*/ 8610600 w 8999702"/>
              <a:gd name="connsiteY4" fmla="*/ 659179 h 659180"/>
              <a:gd name="connsiteX5" fmla="*/ 1 w 8999702"/>
              <a:gd name="connsiteY5" fmla="*/ 659179 h 659180"/>
              <a:gd name="connsiteX6" fmla="*/ 389102 w 8999702"/>
              <a:gd name="connsiteY6" fmla="*/ 329590 h 65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9702" h="659180">
                <a:moveTo>
                  <a:pt x="0" y="0"/>
                </a:moveTo>
                <a:lnTo>
                  <a:pt x="8610600" y="0"/>
                </a:lnTo>
                <a:lnTo>
                  <a:pt x="8999702" y="329590"/>
                </a:lnTo>
                <a:lnTo>
                  <a:pt x="8610600" y="659180"/>
                </a:lnTo>
                <a:lnTo>
                  <a:pt x="8610600" y="659179"/>
                </a:lnTo>
                <a:lnTo>
                  <a:pt x="1" y="659179"/>
                </a:lnTo>
                <a:lnTo>
                  <a:pt x="389102" y="329590"/>
                </a:lnTo>
                <a:close/>
              </a:path>
            </a:pathLst>
          </a:custGeom>
          <a:solidFill>
            <a:srgbClr val="E6E6E6"/>
          </a:solidFill>
          <a:ln w="15875" cap="flat" cmpd="sng" algn="ctr">
            <a:gradFill flip="none" rotWithShape="1">
              <a:gsLst>
                <a:gs pos="0">
                  <a:sysClr val="window" lastClr="FFFFFF">
                    <a:lumMod val="75000"/>
                  </a:sysClr>
                </a:gs>
                <a:gs pos="100000">
                  <a:sysClr val="window" lastClr="FFFFFF"/>
                </a:gs>
              </a:gsLst>
              <a:lin ang="2700000" scaled="1"/>
              <a:tileRect/>
            </a:gradFill>
            <a:prstDash val="solid"/>
          </a:ln>
          <a:effectLst>
            <a:innerShdw blurRad="114300">
              <a:prstClr val="black"/>
            </a:inn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198" name="任意多边形 197"/>
          <p:cNvSpPr/>
          <p:nvPr/>
        </p:nvSpPr>
        <p:spPr>
          <a:xfrm rot="-2700000">
            <a:off x="2243220" y="2965296"/>
            <a:ext cx="825808" cy="825808"/>
          </a:xfrm>
          <a:custGeom>
            <a:avLst/>
            <a:gdLst>
              <a:gd name="connsiteX0" fmla="*/ 571500 w 1013460"/>
              <a:gd name="connsiteY0" fmla="*/ 0 h 1013460"/>
              <a:gd name="connsiteX1" fmla="*/ 1013460 w 1013460"/>
              <a:gd name="connsiteY1" fmla="*/ 0 h 1013460"/>
              <a:gd name="connsiteX2" fmla="*/ 1013460 w 1013460"/>
              <a:gd name="connsiteY2" fmla="*/ 571500 h 1013460"/>
              <a:gd name="connsiteX3" fmla="*/ 1013460 w 1013460"/>
              <a:gd name="connsiteY3" fmla="*/ 1013460 h 1013460"/>
              <a:gd name="connsiteX4" fmla="*/ 571500 w 1013460"/>
              <a:gd name="connsiteY4" fmla="*/ 1013460 h 1013460"/>
              <a:gd name="connsiteX5" fmla="*/ 0 w 1013460"/>
              <a:gd name="connsiteY5" fmla="*/ 1013460 h 1013460"/>
              <a:gd name="connsiteX6" fmla="*/ 0 w 1013460"/>
              <a:gd name="connsiteY6" fmla="*/ 571500 h 1013460"/>
              <a:gd name="connsiteX7" fmla="*/ 571500 w 1013460"/>
              <a:gd name="connsiteY7" fmla="*/ 571500 h 1013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3460" h="1013460">
                <a:moveTo>
                  <a:pt x="571500" y="0"/>
                </a:moveTo>
                <a:lnTo>
                  <a:pt x="1013460" y="0"/>
                </a:lnTo>
                <a:lnTo>
                  <a:pt x="1013460" y="571500"/>
                </a:lnTo>
                <a:lnTo>
                  <a:pt x="1013460" y="1013460"/>
                </a:lnTo>
                <a:lnTo>
                  <a:pt x="571500" y="1013460"/>
                </a:lnTo>
                <a:lnTo>
                  <a:pt x="0" y="1013460"/>
                </a:lnTo>
                <a:lnTo>
                  <a:pt x="0" y="571500"/>
                </a:lnTo>
                <a:lnTo>
                  <a:pt x="571500" y="571500"/>
                </a:lnTo>
                <a:close/>
              </a:path>
            </a:pathLst>
          </a:custGeom>
          <a:gradFill flip="none" rotWithShape="1">
            <a:gsLst>
              <a:gs pos="50000">
                <a:srgbClr val="FFB850"/>
              </a:gs>
              <a:gs pos="50000">
                <a:srgbClr val="FFA829"/>
              </a:gs>
            </a:gsLst>
            <a:lin ang="8100000" scaled="0"/>
            <a:tileRect/>
          </a:gradFill>
          <a:ln w="25400" cap="flat" cmpd="sng" algn="ctr">
            <a:noFill/>
            <a:prstDash val="solid"/>
          </a:ln>
          <a:effectLst>
            <a:outerShdw blurRad="76200" dist="25400" algn="l" rotWithShape="0">
              <a:prstClr val="black">
                <a:alpha val="30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dirty="0"/>
          </a:p>
        </p:txBody>
      </p:sp>
      <p:sp>
        <p:nvSpPr>
          <p:cNvPr id="199" name="任意多边形 198"/>
          <p:cNvSpPr/>
          <p:nvPr/>
        </p:nvSpPr>
        <p:spPr>
          <a:xfrm rot="-2700000">
            <a:off x="4428218" y="2965296"/>
            <a:ext cx="825808" cy="825808"/>
          </a:xfrm>
          <a:custGeom>
            <a:avLst/>
            <a:gdLst>
              <a:gd name="connsiteX0" fmla="*/ 571500 w 1013460"/>
              <a:gd name="connsiteY0" fmla="*/ 0 h 1013460"/>
              <a:gd name="connsiteX1" fmla="*/ 1013460 w 1013460"/>
              <a:gd name="connsiteY1" fmla="*/ 0 h 1013460"/>
              <a:gd name="connsiteX2" fmla="*/ 1013460 w 1013460"/>
              <a:gd name="connsiteY2" fmla="*/ 571500 h 1013460"/>
              <a:gd name="connsiteX3" fmla="*/ 1013460 w 1013460"/>
              <a:gd name="connsiteY3" fmla="*/ 1013460 h 1013460"/>
              <a:gd name="connsiteX4" fmla="*/ 571500 w 1013460"/>
              <a:gd name="connsiteY4" fmla="*/ 1013460 h 1013460"/>
              <a:gd name="connsiteX5" fmla="*/ 0 w 1013460"/>
              <a:gd name="connsiteY5" fmla="*/ 1013460 h 1013460"/>
              <a:gd name="connsiteX6" fmla="*/ 0 w 1013460"/>
              <a:gd name="connsiteY6" fmla="*/ 571500 h 1013460"/>
              <a:gd name="connsiteX7" fmla="*/ 571500 w 1013460"/>
              <a:gd name="connsiteY7" fmla="*/ 571500 h 1013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3460" h="1013460">
                <a:moveTo>
                  <a:pt x="571500" y="0"/>
                </a:moveTo>
                <a:lnTo>
                  <a:pt x="1013460" y="0"/>
                </a:lnTo>
                <a:lnTo>
                  <a:pt x="1013460" y="571500"/>
                </a:lnTo>
                <a:lnTo>
                  <a:pt x="1013460" y="1013460"/>
                </a:lnTo>
                <a:lnTo>
                  <a:pt x="571500" y="1013460"/>
                </a:lnTo>
                <a:lnTo>
                  <a:pt x="0" y="1013460"/>
                </a:lnTo>
                <a:lnTo>
                  <a:pt x="0" y="571500"/>
                </a:lnTo>
                <a:lnTo>
                  <a:pt x="571500" y="571500"/>
                </a:lnTo>
                <a:close/>
              </a:path>
            </a:pathLst>
          </a:custGeom>
          <a:gradFill flip="none" rotWithShape="1">
            <a:gsLst>
              <a:gs pos="50000">
                <a:srgbClr val="E87071"/>
              </a:gs>
              <a:gs pos="50000">
                <a:srgbClr val="E14747"/>
              </a:gs>
            </a:gsLst>
            <a:lin ang="8100000" scaled="0"/>
            <a:tileRect/>
          </a:gradFill>
          <a:ln w="25400" cap="flat" cmpd="sng" algn="ctr">
            <a:noFill/>
            <a:prstDash val="solid"/>
          </a:ln>
          <a:effectLst>
            <a:outerShdw blurRad="76200" dist="25400" algn="l" rotWithShape="0">
              <a:prstClr val="black">
                <a:alpha val="30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dirty="0"/>
          </a:p>
        </p:txBody>
      </p:sp>
      <p:sp>
        <p:nvSpPr>
          <p:cNvPr id="200" name="任意多边形 199"/>
          <p:cNvSpPr/>
          <p:nvPr/>
        </p:nvSpPr>
        <p:spPr>
          <a:xfrm rot="-2700000">
            <a:off x="6613216" y="2965296"/>
            <a:ext cx="825808" cy="825808"/>
          </a:xfrm>
          <a:custGeom>
            <a:avLst/>
            <a:gdLst>
              <a:gd name="connsiteX0" fmla="*/ 571500 w 1013460"/>
              <a:gd name="connsiteY0" fmla="*/ 0 h 1013460"/>
              <a:gd name="connsiteX1" fmla="*/ 1013460 w 1013460"/>
              <a:gd name="connsiteY1" fmla="*/ 0 h 1013460"/>
              <a:gd name="connsiteX2" fmla="*/ 1013460 w 1013460"/>
              <a:gd name="connsiteY2" fmla="*/ 571500 h 1013460"/>
              <a:gd name="connsiteX3" fmla="*/ 1013460 w 1013460"/>
              <a:gd name="connsiteY3" fmla="*/ 1013460 h 1013460"/>
              <a:gd name="connsiteX4" fmla="*/ 571500 w 1013460"/>
              <a:gd name="connsiteY4" fmla="*/ 1013460 h 1013460"/>
              <a:gd name="connsiteX5" fmla="*/ 0 w 1013460"/>
              <a:gd name="connsiteY5" fmla="*/ 1013460 h 1013460"/>
              <a:gd name="connsiteX6" fmla="*/ 0 w 1013460"/>
              <a:gd name="connsiteY6" fmla="*/ 571500 h 1013460"/>
              <a:gd name="connsiteX7" fmla="*/ 571500 w 1013460"/>
              <a:gd name="connsiteY7" fmla="*/ 571500 h 1013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3460" h="1013460">
                <a:moveTo>
                  <a:pt x="571500" y="0"/>
                </a:moveTo>
                <a:lnTo>
                  <a:pt x="1013460" y="0"/>
                </a:lnTo>
                <a:lnTo>
                  <a:pt x="1013460" y="571500"/>
                </a:lnTo>
                <a:lnTo>
                  <a:pt x="1013460" y="1013460"/>
                </a:lnTo>
                <a:lnTo>
                  <a:pt x="571500" y="1013460"/>
                </a:lnTo>
                <a:lnTo>
                  <a:pt x="0" y="1013460"/>
                </a:lnTo>
                <a:lnTo>
                  <a:pt x="0" y="571500"/>
                </a:lnTo>
                <a:lnTo>
                  <a:pt x="571500" y="571500"/>
                </a:lnTo>
                <a:close/>
              </a:path>
            </a:pathLst>
          </a:custGeom>
          <a:gradFill flip="none" rotWithShape="1">
            <a:gsLst>
              <a:gs pos="50000">
                <a:srgbClr val="0DACB9"/>
              </a:gs>
              <a:gs pos="50000">
                <a:srgbClr val="0B939D"/>
              </a:gs>
            </a:gsLst>
            <a:lin ang="8100000" scaled="0"/>
            <a:tileRect/>
          </a:gradFill>
          <a:ln w="25400" cap="flat" cmpd="sng" algn="ctr">
            <a:noFill/>
            <a:prstDash val="solid"/>
          </a:ln>
          <a:effectLst>
            <a:outerShdw blurRad="76200" dist="25400" algn="l" rotWithShape="0">
              <a:prstClr val="black">
                <a:alpha val="30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dirty="0"/>
          </a:p>
        </p:txBody>
      </p:sp>
      <p:sp>
        <p:nvSpPr>
          <p:cNvPr id="201" name="任意多边形 200"/>
          <p:cNvSpPr/>
          <p:nvPr/>
        </p:nvSpPr>
        <p:spPr>
          <a:xfrm rot="-2700000">
            <a:off x="8798214" y="2965296"/>
            <a:ext cx="825808" cy="825808"/>
          </a:xfrm>
          <a:custGeom>
            <a:avLst/>
            <a:gdLst>
              <a:gd name="connsiteX0" fmla="*/ 571500 w 1013460"/>
              <a:gd name="connsiteY0" fmla="*/ 0 h 1013460"/>
              <a:gd name="connsiteX1" fmla="*/ 1013460 w 1013460"/>
              <a:gd name="connsiteY1" fmla="*/ 0 h 1013460"/>
              <a:gd name="connsiteX2" fmla="*/ 1013460 w 1013460"/>
              <a:gd name="connsiteY2" fmla="*/ 571500 h 1013460"/>
              <a:gd name="connsiteX3" fmla="*/ 1013460 w 1013460"/>
              <a:gd name="connsiteY3" fmla="*/ 1013460 h 1013460"/>
              <a:gd name="connsiteX4" fmla="*/ 571500 w 1013460"/>
              <a:gd name="connsiteY4" fmla="*/ 1013460 h 1013460"/>
              <a:gd name="connsiteX5" fmla="*/ 0 w 1013460"/>
              <a:gd name="connsiteY5" fmla="*/ 1013460 h 1013460"/>
              <a:gd name="connsiteX6" fmla="*/ 0 w 1013460"/>
              <a:gd name="connsiteY6" fmla="*/ 571500 h 1013460"/>
              <a:gd name="connsiteX7" fmla="*/ 571500 w 1013460"/>
              <a:gd name="connsiteY7" fmla="*/ 571500 h 1013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3460" h="1013460">
                <a:moveTo>
                  <a:pt x="571500" y="0"/>
                </a:moveTo>
                <a:lnTo>
                  <a:pt x="1013460" y="0"/>
                </a:lnTo>
                <a:lnTo>
                  <a:pt x="1013460" y="571500"/>
                </a:lnTo>
                <a:lnTo>
                  <a:pt x="1013460" y="1013460"/>
                </a:lnTo>
                <a:lnTo>
                  <a:pt x="571500" y="1013460"/>
                </a:lnTo>
                <a:lnTo>
                  <a:pt x="0" y="1013460"/>
                </a:lnTo>
                <a:lnTo>
                  <a:pt x="0" y="571500"/>
                </a:lnTo>
                <a:lnTo>
                  <a:pt x="571500" y="571500"/>
                </a:lnTo>
                <a:close/>
              </a:path>
            </a:pathLst>
          </a:custGeom>
          <a:gradFill flip="none" rotWithShape="1">
            <a:gsLst>
              <a:gs pos="50000">
                <a:srgbClr val="8F52A8"/>
              </a:gs>
              <a:gs pos="50000">
                <a:srgbClr val="663A77"/>
              </a:gs>
            </a:gsLst>
            <a:lin ang="8100000" scaled="0"/>
            <a:tileRect/>
          </a:gradFill>
          <a:ln w="25400" cap="flat" cmpd="sng" algn="ctr">
            <a:noFill/>
            <a:prstDash val="solid"/>
          </a:ln>
          <a:effectLst>
            <a:outerShdw blurRad="76200" dist="25400" algn="l" rotWithShape="0">
              <a:prstClr val="black">
                <a:alpha val="30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dirty="0"/>
          </a:p>
        </p:txBody>
      </p:sp>
      <p:sp>
        <p:nvSpPr>
          <p:cNvPr id="202" name="文本框 25"/>
          <p:cNvSpPr txBox="1"/>
          <p:nvPr/>
        </p:nvSpPr>
        <p:spPr>
          <a:xfrm>
            <a:off x="1365040" y="3116590"/>
            <a:ext cx="1000117" cy="523220"/>
          </a:xfrm>
          <a:prstGeom prst="rect">
            <a:avLst/>
          </a:prstGeom>
          <a:noFill/>
        </p:spPr>
        <p:txBody>
          <a:bodyPr wrap="square" rtlCol="0">
            <a:spAutoFit/>
          </a:bodyPr>
          <a:lstStyle/>
          <a:p>
            <a:pPr algn="ctr"/>
            <a:r>
              <a:rPr lang="en-US" altLang="zh-CN" sz="2800" dirty="0">
                <a:solidFill>
                  <a:sysClr val="windowText" lastClr="000000">
                    <a:lumMod val="50000"/>
                    <a:lumOff val="50000"/>
                  </a:sysClr>
                </a:solidFill>
                <a:latin typeface="Impact" panose="020B0806030902050204" pitchFamily="34" charset="0"/>
              </a:rPr>
              <a:t>01</a:t>
            </a:r>
            <a:endParaRPr lang="zh-CN" altLang="en-US" sz="2800" dirty="0">
              <a:solidFill>
                <a:sysClr val="windowText" lastClr="000000">
                  <a:lumMod val="50000"/>
                  <a:lumOff val="50000"/>
                </a:sysClr>
              </a:solidFill>
              <a:latin typeface="Impact" panose="020B0806030902050204" pitchFamily="34" charset="0"/>
            </a:endParaRPr>
          </a:p>
        </p:txBody>
      </p:sp>
      <p:sp>
        <p:nvSpPr>
          <p:cNvPr id="203" name="文本框 26"/>
          <p:cNvSpPr txBox="1"/>
          <p:nvPr/>
        </p:nvSpPr>
        <p:spPr>
          <a:xfrm>
            <a:off x="3468245" y="3116590"/>
            <a:ext cx="1000117" cy="523220"/>
          </a:xfrm>
          <a:prstGeom prst="rect">
            <a:avLst/>
          </a:prstGeom>
          <a:noFill/>
        </p:spPr>
        <p:txBody>
          <a:bodyPr wrap="square" rtlCol="0">
            <a:spAutoFit/>
          </a:bodyPr>
          <a:lstStyle/>
          <a:p>
            <a:pPr algn="ctr"/>
            <a:r>
              <a:rPr lang="en-US" altLang="zh-CN" sz="2800" dirty="0">
                <a:solidFill>
                  <a:sysClr val="windowText" lastClr="000000">
                    <a:lumMod val="50000"/>
                    <a:lumOff val="50000"/>
                  </a:sysClr>
                </a:solidFill>
                <a:latin typeface="Impact" panose="020B0806030902050204" pitchFamily="34" charset="0"/>
              </a:rPr>
              <a:t>02</a:t>
            </a:r>
            <a:endParaRPr lang="zh-CN" altLang="en-US" sz="2800" dirty="0">
              <a:solidFill>
                <a:sysClr val="windowText" lastClr="000000">
                  <a:lumMod val="50000"/>
                  <a:lumOff val="50000"/>
                </a:sysClr>
              </a:solidFill>
              <a:latin typeface="Impact" panose="020B0806030902050204" pitchFamily="34" charset="0"/>
            </a:endParaRPr>
          </a:p>
        </p:txBody>
      </p:sp>
      <p:sp>
        <p:nvSpPr>
          <p:cNvPr id="204" name="文本框 27"/>
          <p:cNvSpPr txBox="1"/>
          <p:nvPr/>
        </p:nvSpPr>
        <p:spPr>
          <a:xfrm>
            <a:off x="5571450" y="3116590"/>
            <a:ext cx="1000117" cy="523220"/>
          </a:xfrm>
          <a:prstGeom prst="rect">
            <a:avLst/>
          </a:prstGeom>
          <a:noFill/>
        </p:spPr>
        <p:txBody>
          <a:bodyPr wrap="square" rtlCol="0">
            <a:spAutoFit/>
          </a:bodyPr>
          <a:lstStyle/>
          <a:p>
            <a:pPr algn="ctr"/>
            <a:r>
              <a:rPr lang="en-US" altLang="zh-CN" sz="2800" dirty="0">
                <a:solidFill>
                  <a:sysClr val="windowText" lastClr="000000">
                    <a:lumMod val="50000"/>
                    <a:lumOff val="50000"/>
                  </a:sysClr>
                </a:solidFill>
                <a:latin typeface="Impact" panose="020B0806030902050204" pitchFamily="34" charset="0"/>
              </a:rPr>
              <a:t>03</a:t>
            </a:r>
            <a:endParaRPr lang="zh-CN" altLang="en-US" sz="2800" dirty="0">
              <a:solidFill>
                <a:sysClr val="windowText" lastClr="000000">
                  <a:lumMod val="50000"/>
                  <a:lumOff val="50000"/>
                </a:sysClr>
              </a:solidFill>
              <a:latin typeface="Impact" panose="020B0806030902050204" pitchFamily="34" charset="0"/>
            </a:endParaRPr>
          </a:p>
        </p:txBody>
      </p:sp>
      <p:sp>
        <p:nvSpPr>
          <p:cNvPr id="205" name="文本框 28"/>
          <p:cNvSpPr txBox="1"/>
          <p:nvPr/>
        </p:nvSpPr>
        <p:spPr>
          <a:xfrm>
            <a:off x="7674655" y="3116590"/>
            <a:ext cx="1000117" cy="523220"/>
          </a:xfrm>
          <a:prstGeom prst="rect">
            <a:avLst/>
          </a:prstGeom>
          <a:noFill/>
        </p:spPr>
        <p:txBody>
          <a:bodyPr wrap="square" rtlCol="0">
            <a:spAutoFit/>
          </a:bodyPr>
          <a:lstStyle/>
          <a:p>
            <a:pPr algn="ctr"/>
            <a:r>
              <a:rPr lang="en-US" altLang="zh-CN" sz="2800" dirty="0">
                <a:solidFill>
                  <a:sysClr val="windowText" lastClr="000000">
                    <a:lumMod val="50000"/>
                    <a:lumOff val="50000"/>
                  </a:sysClr>
                </a:solidFill>
                <a:latin typeface="Impact" panose="020B0806030902050204" pitchFamily="34" charset="0"/>
              </a:rPr>
              <a:t>04</a:t>
            </a:r>
            <a:endParaRPr lang="zh-CN" altLang="en-US" sz="2800" dirty="0">
              <a:solidFill>
                <a:sysClr val="windowText" lastClr="000000">
                  <a:lumMod val="50000"/>
                  <a:lumOff val="50000"/>
                </a:sysClr>
              </a:solidFill>
              <a:latin typeface="Impact" panose="020B0806030902050204" pitchFamily="34" charset="0"/>
            </a:endParaRPr>
          </a:p>
        </p:txBody>
      </p:sp>
      <p:sp>
        <p:nvSpPr>
          <p:cNvPr id="206" name="文本框 29"/>
          <p:cNvSpPr txBox="1"/>
          <p:nvPr/>
        </p:nvSpPr>
        <p:spPr>
          <a:xfrm>
            <a:off x="9777859" y="3116590"/>
            <a:ext cx="1000117" cy="523220"/>
          </a:xfrm>
          <a:prstGeom prst="rect">
            <a:avLst/>
          </a:prstGeom>
          <a:noFill/>
        </p:spPr>
        <p:txBody>
          <a:bodyPr wrap="square" rtlCol="0">
            <a:spAutoFit/>
          </a:bodyPr>
          <a:lstStyle/>
          <a:p>
            <a:pPr algn="ctr"/>
            <a:r>
              <a:rPr lang="en-US" altLang="zh-CN" sz="2800" dirty="0">
                <a:solidFill>
                  <a:sysClr val="windowText" lastClr="000000">
                    <a:lumMod val="50000"/>
                    <a:lumOff val="50000"/>
                  </a:sysClr>
                </a:solidFill>
                <a:latin typeface="Impact" panose="020B0806030902050204" pitchFamily="34" charset="0"/>
              </a:rPr>
              <a:t>05</a:t>
            </a:r>
            <a:endParaRPr lang="zh-CN" altLang="en-US" sz="2800" dirty="0">
              <a:solidFill>
                <a:sysClr val="windowText" lastClr="000000">
                  <a:lumMod val="50000"/>
                  <a:lumOff val="50000"/>
                </a:sysClr>
              </a:solidFill>
              <a:latin typeface="Impact" panose="020B0806030902050204" pitchFamily="34" charset="0"/>
            </a:endParaRPr>
          </a:p>
        </p:txBody>
      </p:sp>
      <p:sp>
        <p:nvSpPr>
          <p:cNvPr id="207" name="椭圆 206"/>
          <p:cNvSpPr/>
          <p:nvPr/>
        </p:nvSpPr>
        <p:spPr>
          <a:xfrm>
            <a:off x="3922805" y="1421964"/>
            <a:ext cx="112815" cy="112815"/>
          </a:xfrm>
          <a:prstGeom prst="ellipse">
            <a:avLst/>
          </a:prstGeom>
          <a:noFill/>
          <a:ln w="19050" cap="flat" cmpd="sng" algn="ctr">
            <a:solidFill>
              <a:sysClr val="window" lastClr="FFFFFF">
                <a:lumMod val="50000"/>
              </a:sysClr>
            </a:solid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213" name="椭圆 212"/>
          <p:cNvSpPr/>
          <p:nvPr/>
        </p:nvSpPr>
        <p:spPr>
          <a:xfrm>
            <a:off x="6015099" y="1421964"/>
            <a:ext cx="112815" cy="112815"/>
          </a:xfrm>
          <a:prstGeom prst="ellipse">
            <a:avLst/>
          </a:prstGeom>
          <a:noFill/>
          <a:ln w="19050" cap="flat" cmpd="sng" algn="ctr">
            <a:solidFill>
              <a:sysClr val="window" lastClr="FFFFFF">
                <a:lumMod val="50000"/>
              </a:sysClr>
            </a:solid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214" name="椭圆 213"/>
          <p:cNvSpPr/>
          <p:nvPr/>
        </p:nvSpPr>
        <p:spPr>
          <a:xfrm>
            <a:off x="8099997" y="1421964"/>
            <a:ext cx="112815" cy="112815"/>
          </a:xfrm>
          <a:prstGeom prst="ellipse">
            <a:avLst/>
          </a:prstGeom>
          <a:noFill/>
          <a:ln w="19050" cap="flat" cmpd="sng" algn="ctr">
            <a:solidFill>
              <a:sysClr val="window" lastClr="FFFFFF">
                <a:lumMod val="50000"/>
              </a:sysClr>
            </a:solid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215" name="圆角矩形 46"/>
          <p:cNvSpPr/>
          <p:nvPr/>
        </p:nvSpPr>
        <p:spPr>
          <a:xfrm flipH="1">
            <a:off x="8305132" y="1487712"/>
            <a:ext cx="1980404" cy="1458458"/>
          </a:xfrm>
          <a:custGeom>
            <a:avLst/>
            <a:gdLst>
              <a:gd name="connsiteX0" fmla="*/ 0 w 1803400"/>
              <a:gd name="connsiteY0" fmla="*/ 213108 h 1671566"/>
              <a:gd name="connsiteX1" fmla="*/ 213108 w 1803400"/>
              <a:gd name="connsiteY1" fmla="*/ 0 h 1671566"/>
              <a:gd name="connsiteX2" fmla="*/ 1590292 w 1803400"/>
              <a:gd name="connsiteY2" fmla="*/ 0 h 1671566"/>
              <a:gd name="connsiteX3" fmla="*/ 1803400 w 1803400"/>
              <a:gd name="connsiteY3" fmla="*/ 213108 h 1671566"/>
              <a:gd name="connsiteX4" fmla="*/ 1803400 w 1803400"/>
              <a:gd name="connsiteY4" fmla="*/ 1458458 h 1671566"/>
              <a:gd name="connsiteX5" fmla="*/ 1590292 w 1803400"/>
              <a:gd name="connsiteY5" fmla="*/ 1671566 h 1671566"/>
              <a:gd name="connsiteX6" fmla="*/ 213108 w 1803400"/>
              <a:gd name="connsiteY6" fmla="*/ 1671566 h 1671566"/>
              <a:gd name="connsiteX7" fmla="*/ 0 w 1803400"/>
              <a:gd name="connsiteY7" fmla="*/ 1458458 h 1671566"/>
              <a:gd name="connsiteX8" fmla="*/ 0 w 1803400"/>
              <a:gd name="connsiteY8" fmla="*/ 213108 h 1671566"/>
              <a:gd name="connsiteX0-1" fmla="*/ 213108 w 1803400"/>
              <a:gd name="connsiteY0-2" fmla="*/ 1671566 h 1763006"/>
              <a:gd name="connsiteX1-3" fmla="*/ 0 w 1803400"/>
              <a:gd name="connsiteY1-4" fmla="*/ 1458458 h 1763006"/>
              <a:gd name="connsiteX2-5" fmla="*/ 0 w 1803400"/>
              <a:gd name="connsiteY2-6" fmla="*/ 213108 h 1763006"/>
              <a:gd name="connsiteX3-7" fmla="*/ 213108 w 1803400"/>
              <a:gd name="connsiteY3-8" fmla="*/ 0 h 1763006"/>
              <a:gd name="connsiteX4-9" fmla="*/ 1590292 w 1803400"/>
              <a:gd name="connsiteY4-10" fmla="*/ 0 h 1763006"/>
              <a:gd name="connsiteX5-11" fmla="*/ 1803400 w 1803400"/>
              <a:gd name="connsiteY5-12" fmla="*/ 213108 h 1763006"/>
              <a:gd name="connsiteX6-13" fmla="*/ 1803400 w 1803400"/>
              <a:gd name="connsiteY6-14" fmla="*/ 1458458 h 1763006"/>
              <a:gd name="connsiteX7-15" fmla="*/ 1590292 w 1803400"/>
              <a:gd name="connsiteY7-16" fmla="*/ 1671566 h 1763006"/>
              <a:gd name="connsiteX8-17" fmla="*/ 304548 w 1803400"/>
              <a:gd name="connsiteY8-18" fmla="*/ 1763006 h 1763006"/>
              <a:gd name="connsiteX0-19" fmla="*/ 0 w 1803400"/>
              <a:gd name="connsiteY0-20" fmla="*/ 1458458 h 1763006"/>
              <a:gd name="connsiteX1-21" fmla="*/ 0 w 1803400"/>
              <a:gd name="connsiteY1-22" fmla="*/ 213108 h 1763006"/>
              <a:gd name="connsiteX2-23" fmla="*/ 213108 w 1803400"/>
              <a:gd name="connsiteY2-24" fmla="*/ 0 h 1763006"/>
              <a:gd name="connsiteX3-25" fmla="*/ 1590292 w 1803400"/>
              <a:gd name="connsiteY3-26" fmla="*/ 0 h 1763006"/>
              <a:gd name="connsiteX4-27" fmla="*/ 1803400 w 1803400"/>
              <a:gd name="connsiteY4-28" fmla="*/ 213108 h 1763006"/>
              <a:gd name="connsiteX5-29" fmla="*/ 1803400 w 1803400"/>
              <a:gd name="connsiteY5-30" fmla="*/ 1458458 h 1763006"/>
              <a:gd name="connsiteX6-31" fmla="*/ 1590292 w 1803400"/>
              <a:gd name="connsiteY6-32" fmla="*/ 1671566 h 1763006"/>
              <a:gd name="connsiteX7-33" fmla="*/ 304548 w 1803400"/>
              <a:gd name="connsiteY7-34" fmla="*/ 1763006 h 1763006"/>
              <a:gd name="connsiteX0-35" fmla="*/ 0 w 1803400"/>
              <a:gd name="connsiteY0-36" fmla="*/ 1458458 h 1671566"/>
              <a:gd name="connsiteX1-37" fmla="*/ 0 w 1803400"/>
              <a:gd name="connsiteY1-38" fmla="*/ 213108 h 1671566"/>
              <a:gd name="connsiteX2-39" fmla="*/ 213108 w 1803400"/>
              <a:gd name="connsiteY2-40" fmla="*/ 0 h 1671566"/>
              <a:gd name="connsiteX3-41" fmla="*/ 1590292 w 1803400"/>
              <a:gd name="connsiteY3-42" fmla="*/ 0 h 1671566"/>
              <a:gd name="connsiteX4-43" fmla="*/ 1803400 w 1803400"/>
              <a:gd name="connsiteY4-44" fmla="*/ 213108 h 1671566"/>
              <a:gd name="connsiteX5-45" fmla="*/ 1803400 w 1803400"/>
              <a:gd name="connsiteY5-46" fmla="*/ 1458458 h 1671566"/>
              <a:gd name="connsiteX6-47" fmla="*/ 1590292 w 1803400"/>
              <a:gd name="connsiteY6-48" fmla="*/ 1671566 h 1671566"/>
              <a:gd name="connsiteX0-49" fmla="*/ 0 w 1803400"/>
              <a:gd name="connsiteY0-50" fmla="*/ 1458458 h 1458458"/>
              <a:gd name="connsiteX1-51" fmla="*/ 0 w 1803400"/>
              <a:gd name="connsiteY1-52" fmla="*/ 213108 h 1458458"/>
              <a:gd name="connsiteX2-53" fmla="*/ 213108 w 1803400"/>
              <a:gd name="connsiteY2-54" fmla="*/ 0 h 1458458"/>
              <a:gd name="connsiteX3-55" fmla="*/ 1590292 w 1803400"/>
              <a:gd name="connsiteY3-56" fmla="*/ 0 h 1458458"/>
              <a:gd name="connsiteX4-57" fmla="*/ 1803400 w 1803400"/>
              <a:gd name="connsiteY4-58" fmla="*/ 213108 h 1458458"/>
              <a:gd name="connsiteX5-59" fmla="*/ 1803400 w 1803400"/>
              <a:gd name="connsiteY5-60" fmla="*/ 1458458 h 1458458"/>
              <a:gd name="connsiteX0-61" fmla="*/ 0 w 1803400"/>
              <a:gd name="connsiteY0-62" fmla="*/ 1458458 h 1458458"/>
              <a:gd name="connsiteX1-63" fmla="*/ 0 w 1803400"/>
              <a:gd name="connsiteY1-64" fmla="*/ 213108 h 1458458"/>
              <a:gd name="connsiteX2-65" fmla="*/ 213108 w 1803400"/>
              <a:gd name="connsiteY2-66" fmla="*/ 0 h 1458458"/>
              <a:gd name="connsiteX3-67" fmla="*/ 1590292 w 1803400"/>
              <a:gd name="connsiteY3-68" fmla="*/ 0 h 1458458"/>
              <a:gd name="connsiteX4-69" fmla="*/ 1803400 w 1803400"/>
              <a:gd name="connsiteY4-70" fmla="*/ 213108 h 1458458"/>
              <a:gd name="connsiteX0-71" fmla="*/ 0 w 1590292"/>
              <a:gd name="connsiteY0-72" fmla="*/ 1458458 h 1458458"/>
              <a:gd name="connsiteX1-73" fmla="*/ 0 w 1590292"/>
              <a:gd name="connsiteY1-74" fmla="*/ 213108 h 1458458"/>
              <a:gd name="connsiteX2-75" fmla="*/ 213108 w 1590292"/>
              <a:gd name="connsiteY2-76" fmla="*/ 0 h 1458458"/>
              <a:gd name="connsiteX3-77" fmla="*/ 1590292 w 1590292"/>
              <a:gd name="connsiteY3-78" fmla="*/ 0 h 1458458"/>
            </a:gdLst>
            <a:ahLst/>
            <a:cxnLst>
              <a:cxn ang="0">
                <a:pos x="connsiteX0-71" y="connsiteY0-72"/>
              </a:cxn>
              <a:cxn ang="0">
                <a:pos x="connsiteX1-73" y="connsiteY1-74"/>
              </a:cxn>
              <a:cxn ang="0">
                <a:pos x="connsiteX2-75" y="connsiteY2-76"/>
              </a:cxn>
              <a:cxn ang="0">
                <a:pos x="connsiteX3-77" y="connsiteY3-78"/>
              </a:cxn>
            </a:cxnLst>
            <a:rect l="l" t="t" r="r" b="b"/>
            <a:pathLst>
              <a:path w="1590292" h="1458458">
                <a:moveTo>
                  <a:pt x="0" y="1458458"/>
                </a:moveTo>
                <a:lnTo>
                  <a:pt x="0" y="213108"/>
                </a:lnTo>
                <a:cubicBezTo>
                  <a:pt x="0" y="95412"/>
                  <a:pt x="95412" y="0"/>
                  <a:pt x="213108" y="0"/>
                </a:cubicBezTo>
                <a:lnTo>
                  <a:pt x="1590292" y="0"/>
                </a:lnTo>
              </a:path>
            </a:pathLst>
          </a:custGeom>
          <a:noFill/>
          <a:ln w="19050" cap="flat" cmpd="sng" algn="ctr">
            <a:solidFill>
              <a:sysClr val="window" lastClr="FFFFFF">
                <a:lumMod val="50000"/>
              </a:sysClr>
            </a:solidFill>
            <a:prstDash val="sysDot"/>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dirty="0"/>
          </a:p>
        </p:txBody>
      </p:sp>
      <p:sp>
        <p:nvSpPr>
          <p:cNvPr id="216" name="圆角矩形 46"/>
          <p:cNvSpPr/>
          <p:nvPr/>
        </p:nvSpPr>
        <p:spPr>
          <a:xfrm>
            <a:off x="1868272" y="1487712"/>
            <a:ext cx="1974993" cy="1458458"/>
          </a:xfrm>
          <a:custGeom>
            <a:avLst/>
            <a:gdLst>
              <a:gd name="connsiteX0" fmla="*/ 0 w 1803400"/>
              <a:gd name="connsiteY0" fmla="*/ 213108 h 1671566"/>
              <a:gd name="connsiteX1" fmla="*/ 213108 w 1803400"/>
              <a:gd name="connsiteY1" fmla="*/ 0 h 1671566"/>
              <a:gd name="connsiteX2" fmla="*/ 1590292 w 1803400"/>
              <a:gd name="connsiteY2" fmla="*/ 0 h 1671566"/>
              <a:gd name="connsiteX3" fmla="*/ 1803400 w 1803400"/>
              <a:gd name="connsiteY3" fmla="*/ 213108 h 1671566"/>
              <a:gd name="connsiteX4" fmla="*/ 1803400 w 1803400"/>
              <a:gd name="connsiteY4" fmla="*/ 1458458 h 1671566"/>
              <a:gd name="connsiteX5" fmla="*/ 1590292 w 1803400"/>
              <a:gd name="connsiteY5" fmla="*/ 1671566 h 1671566"/>
              <a:gd name="connsiteX6" fmla="*/ 213108 w 1803400"/>
              <a:gd name="connsiteY6" fmla="*/ 1671566 h 1671566"/>
              <a:gd name="connsiteX7" fmla="*/ 0 w 1803400"/>
              <a:gd name="connsiteY7" fmla="*/ 1458458 h 1671566"/>
              <a:gd name="connsiteX8" fmla="*/ 0 w 1803400"/>
              <a:gd name="connsiteY8" fmla="*/ 213108 h 1671566"/>
              <a:gd name="connsiteX0-1" fmla="*/ 213108 w 1803400"/>
              <a:gd name="connsiteY0-2" fmla="*/ 1671566 h 1763006"/>
              <a:gd name="connsiteX1-3" fmla="*/ 0 w 1803400"/>
              <a:gd name="connsiteY1-4" fmla="*/ 1458458 h 1763006"/>
              <a:gd name="connsiteX2-5" fmla="*/ 0 w 1803400"/>
              <a:gd name="connsiteY2-6" fmla="*/ 213108 h 1763006"/>
              <a:gd name="connsiteX3-7" fmla="*/ 213108 w 1803400"/>
              <a:gd name="connsiteY3-8" fmla="*/ 0 h 1763006"/>
              <a:gd name="connsiteX4-9" fmla="*/ 1590292 w 1803400"/>
              <a:gd name="connsiteY4-10" fmla="*/ 0 h 1763006"/>
              <a:gd name="connsiteX5-11" fmla="*/ 1803400 w 1803400"/>
              <a:gd name="connsiteY5-12" fmla="*/ 213108 h 1763006"/>
              <a:gd name="connsiteX6-13" fmla="*/ 1803400 w 1803400"/>
              <a:gd name="connsiteY6-14" fmla="*/ 1458458 h 1763006"/>
              <a:gd name="connsiteX7-15" fmla="*/ 1590292 w 1803400"/>
              <a:gd name="connsiteY7-16" fmla="*/ 1671566 h 1763006"/>
              <a:gd name="connsiteX8-17" fmla="*/ 304548 w 1803400"/>
              <a:gd name="connsiteY8-18" fmla="*/ 1763006 h 1763006"/>
              <a:gd name="connsiteX0-19" fmla="*/ 0 w 1803400"/>
              <a:gd name="connsiteY0-20" fmla="*/ 1458458 h 1763006"/>
              <a:gd name="connsiteX1-21" fmla="*/ 0 w 1803400"/>
              <a:gd name="connsiteY1-22" fmla="*/ 213108 h 1763006"/>
              <a:gd name="connsiteX2-23" fmla="*/ 213108 w 1803400"/>
              <a:gd name="connsiteY2-24" fmla="*/ 0 h 1763006"/>
              <a:gd name="connsiteX3-25" fmla="*/ 1590292 w 1803400"/>
              <a:gd name="connsiteY3-26" fmla="*/ 0 h 1763006"/>
              <a:gd name="connsiteX4-27" fmla="*/ 1803400 w 1803400"/>
              <a:gd name="connsiteY4-28" fmla="*/ 213108 h 1763006"/>
              <a:gd name="connsiteX5-29" fmla="*/ 1803400 w 1803400"/>
              <a:gd name="connsiteY5-30" fmla="*/ 1458458 h 1763006"/>
              <a:gd name="connsiteX6-31" fmla="*/ 1590292 w 1803400"/>
              <a:gd name="connsiteY6-32" fmla="*/ 1671566 h 1763006"/>
              <a:gd name="connsiteX7-33" fmla="*/ 304548 w 1803400"/>
              <a:gd name="connsiteY7-34" fmla="*/ 1763006 h 1763006"/>
              <a:gd name="connsiteX0-35" fmla="*/ 0 w 1803400"/>
              <a:gd name="connsiteY0-36" fmla="*/ 1458458 h 1671566"/>
              <a:gd name="connsiteX1-37" fmla="*/ 0 w 1803400"/>
              <a:gd name="connsiteY1-38" fmla="*/ 213108 h 1671566"/>
              <a:gd name="connsiteX2-39" fmla="*/ 213108 w 1803400"/>
              <a:gd name="connsiteY2-40" fmla="*/ 0 h 1671566"/>
              <a:gd name="connsiteX3-41" fmla="*/ 1590292 w 1803400"/>
              <a:gd name="connsiteY3-42" fmla="*/ 0 h 1671566"/>
              <a:gd name="connsiteX4-43" fmla="*/ 1803400 w 1803400"/>
              <a:gd name="connsiteY4-44" fmla="*/ 213108 h 1671566"/>
              <a:gd name="connsiteX5-45" fmla="*/ 1803400 w 1803400"/>
              <a:gd name="connsiteY5-46" fmla="*/ 1458458 h 1671566"/>
              <a:gd name="connsiteX6-47" fmla="*/ 1590292 w 1803400"/>
              <a:gd name="connsiteY6-48" fmla="*/ 1671566 h 1671566"/>
              <a:gd name="connsiteX0-49" fmla="*/ 0 w 1803400"/>
              <a:gd name="connsiteY0-50" fmla="*/ 1458458 h 1458458"/>
              <a:gd name="connsiteX1-51" fmla="*/ 0 w 1803400"/>
              <a:gd name="connsiteY1-52" fmla="*/ 213108 h 1458458"/>
              <a:gd name="connsiteX2-53" fmla="*/ 213108 w 1803400"/>
              <a:gd name="connsiteY2-54" fmla="*/ 0 h 1458458"/>
              <a:gd name="connsiteX3-55" fmla="*/ 1590292 w 1803400"/>
              <a:gd name="connsiteY3-56" fmla="*/ 0 h 1458458"/>
              <a:gd name="connsiteX4-57" fmla="*/ 1803400 w 1803400"/>
              <a:gd name="connsiteY4-58" fmla="*/ 213108 h 1458458"/>
              <a:gd name="connsiteX5-59" fmla="*/ 1803400 w 1803400"/>
              <a:gd name="connsiteY5-60" fmla="*/ 1458458 h 1458458"/>
              <a:gd name="connsiteX0-61" fmla="*/ 0 w 1803400"/>
              <a:gd name="connsiteY0-62" fmla="*/ 1458458 h 1458458"/>
              <a:gd name="connsiteX1-63" fmla="*/ 0 w 1803400"/>
              <a:gd name="connsiteY1-64" fmla="*/ 213108 h 1458458"/>
              <a:gd name="connsiteX2-65" fmla="*/ 213108 w 1803400"/>
              <a:gd name="connsiteY2-66" fmla="*/ 0 h 1458458"/>
              <a:gd name="connsiteX3-67" fmla="*/ 1590292 w 1803400"/>
              <a:gd name="connsiteY3-68" fmla="*/ 0 h 1458458"/>
              <a:gd name="connsiteX4-69" fmla="*/ 1803400 w 1803400"/>
              <a:gd name="connsiteY4-70" fmla="*/ 213108 h 1458458"/>
              <a:gd name="connsiteX0-71" fmla="*/ 0 w 1590292"/>
              <a:gd name="connsiteY0-72" fmla="*/ 1458458 h 1458458"/>
              <a:gd name="connsiteX1-73" fmla="*/ 0 w 1590292"/>
              <a:gd name="connsiteY1-74" fmla="*/ 213108 h 1458458"/>
              <a:gd name="connsiteX2-75" fmla="*/ 213108 w 1590292"/>
              <a:gd name="connsiteY2-76" fmla="*/ 0 h 1458458"/>
              <a:gd name="connsiteX3-77" fmla="*/ 1590292 w 1590292"/>
              <a:gd name="connsiteY3-78" fmla="*/ 0 h 1458458"/>
            </a:gdLst>
            <a:ahLst/>
            <a:cxnLst>
              <a:cxn ang="0">
                <a:pos x="connsiteX0-71" y="connsiteY0-72"/>
              </a:cxn>
              <a:cxn ang="0">
                <a:pos x="connsiteX1-73" y="connsiteY1-74"/>
              </a:cxn>
              <a:cxn ang="0">
                <a:pos x="connsiteX2-75" y="connsiteY2-76"/>
              </a:cxn>
              <a:cxn ang="0">
                <a:pos x="connsiteX3-77" y="connsiteY3-78"/>
              </a:cxn>
            </a:cxnLst>
            <a:rect l="l" t="t" r="r" b="b"/>
            <a:pathLst>
              <a:path w="1590292" h="1458458">
                <a:moveTo>
                  <a:pt x="0" y="1458458"/>
                </a:moveTo>
                <a:lnTo>
                  <a:pt x="0" y="213108"/>
                </a:lnTo>
                <a:cubicBezTo>
                  <a:pt x="0" y="95412"/>
                  <a:pt x="95412" y="0"/>
                  <a:pt x="213108" y="0"/>
                </a:cubicBezTo>
                <a:lnTo>
                  <a:pt x="1590292" y="0"/>
                </a:lnTo>
              </a:path>
            </a:pathLst>
          </a:custGeom>
          <a:noFill/>
          <a:ln w="19050" cap="flat" cmpd="sng" algn="ctr">
            <a:solidFill>
              <a:sysClr val="window" lastClr="FFFFFF">
                <a:lumMod val="50000"/>
              </a:sysClr>
            </a:solidFill>
            <a:prstDash val="sysDot"/>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dirty="0"/>
          </a:p>
        </p:txBody>
      </p:sp>
      <p:cxnSp>
        <p:nvCxnSpPr>
          <p:cNvPr id="217" name="直接连接符 216"/>
          <p:cNvCxnSpPr/>
          <p:nvPr/>
        </p:nvCxnSpPr>
        <p:spPr>
          <a:xfrm>
            <a:off x="4109211" y="1482949"/>
            <a:ext cx="1807843" cy="0"/>
          </a:xfrm>
          <a:prstGeom prst="line">
            <a:avLst/>
          </a:prstGeom>
          <a:noFill/>
          <a:ln w="19050" cap="flat" cmpd="sng" algn="ctr">
            <a:solidFill>
              <a:sysClr val="window" lastClr="FFFFFF">
                <a:lumMod val="50000"/>
              </a:sysClr>
            </a:solidFill>
            <a:prstDash val="sysDot"/>
          </a:ln>
          <a:effectLst/>
        </p:spPr>
        <p:style>
          <a:lnRef idx="1">
            <a:srgbClr val="4F81BD"/>
          </a:lnRef>
          <a:fillRef idx="0">
            <a:srgbClr val="4F81BD"/>
          </a:fillRef>
          <a:effectRef idx="0">
            <a:srgbClr val="4F81BD"/>
          </a:effectRef>
          <a:fontRef idx="minor">
            <a:sysClr val="windowText" lastClr="000000"/>
          </a:fontRef>
        </p:style>
      </p:cxnSp>
      <p:cxnSp>
        <p:nvCxnSpPr>
          <p:cNvPr id="218" name="直接连接符 217"/>
          <p:cNvCxnSpPr/>
          <p:nvPr/>
        </p:nvCxnSpPr>
        <p:spPr>
          <a:xfrm>
            <a:off x="6214446" y="1482949"/>
            <a:ext cx="1807843" cy="0"/>
          </a:xfrm>
          <a:prstGeom prst="line">
            <a:avLst/>
          </a:prstGeom>
          <a:noFill/>
          <a:ln w="19050" cap="flat" cmpd="sng" algn="ctr">
            <a:solidFill>
              <a:sysClr val="window" lastClr="FFFFFF">
                <a:lumMod val="50000"/>
              </a:sysClr>
            </a:solidFill>
            <a:prstDash val="sysDot"/>
          </a:ln>
          <a:effectLst/>
        </p:spPr>
        <p:style>
          <a:lnRef idx="1">
            <a:srgbClr val="4F81BD"/>
          </a:lnRef>
          <a:fillRef idx="0">
            <a:srgbClr val="4F81BD"/>
          </a:fillRef>
          <a:effectRef idx="0">
            <a:srgbClr val="4F81BD"/>
          </a:effectRef>
          <a:fontRef idx="minor">
            <a:sysClr val="windowText" lastClr="000000"/>
          </a:fontRef>
        </p:style>
      </p:cxnSp>
      <p:grpSp>
        <p:nvGrpSpPr>
          <p:cNvPr id="219" name="组合 218"/>
          <p:cNvGrpSpPr/>
          <p:nvPr/>
        </p:nvGrpSpPr>
        <p:grpSpPr>
          <a:xfrm>
            <a:off x="1821655" y="3873981"/>
            <a:ext cx="93235" cy="715207"/>
            <a:chOff x="2690232" y="4097191"/>
            <a:chExt cx="93235" cy="715207"/>
          </a:xfrm>
        </p:grpSpPr>
        <p:sp>
          <p:nvSpPr>
            <p:cNvPr id="220" name="椭圆 219"/>
            <p:cNvSpPr/>
            <p:nvPr/>
          </p:nvSpPr>
          <p:spPr>
            <a:xfrm>
              <a:off x="2690232" y="4097191"/>
              <a:ext cx="93235" cy="93235"/>
            </a:xfrm>
            <a:prstGeom prst="ellipse">
              <a:avLst/>
            </a:prstGeom>
            <a:noFill/>
            <a:ln w="19050" cap="flat" cmpd="sng" algn="ctr">
              <a:solidFill>
                <a:srgbClr val="FFB850"/>
              </a:solid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221" name="椭圆 220"/>
            <p:cNvSpPr/>
            <p:nvPr/>
          </p:nvSpPr>
          <p:spPr>
            <a:xfrm>
              <a:off x="2690232" y="4719163"/>
              <a:ext cx="93235" cy="93235"/>
            </a:xfrm>
            <a:prstGeom prst="ellipse">
              <a:avLst/>
            </a:prstGeom>
            <a:noFill/>
            <a:ln w="19050" cap="flat" cmpd="sng" algn="ctr">
              <a:solidFill>
                <a:sysClr val="window" lastClr="FFFFFF">
                  <a:lumMod val="50000"/>
                </a:sysClr>
              </a:solid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cxnSp>
          <p:nvCxnSpPr>
            <p:cNvPr id="222" name="直接连接符 221"/>
            <p:cNvCxnSpPr/>
            <p:nvPr/>
          </p:nvCxnSpPr>
          <p:spPr>
            <a:xfrm rot="5400000">
              <a:off x="2500788" y="4455019"/>
              <a:ext cx="470988" cy="0"/>
            </a:xfrm>
            <a:prstGeom prst="line">
              <a:avLst/>
            </a:prstGeom>
            <a:noFill/>
            <a:ln w="19050" cap="flat" cmpd="sng" algn="ctr">
              <a:solidFill>
                <a:sysClr val="window" lastClr="FFFFFF">
                  <a:lumMod val="50000"/>
                </a:sysClr>
              </a:solidFill>
              <a:prstDash val="sysDot"/>
            </a:ln>
            <a:effectLst/>
          </p:spPr>
          <p:style>
            <a:lnRef idx="1">
              <a:srgbClr val="4F81BD"/>
            </a:lnRef>
            <a:fillRef idx="0">
              <a:srgbClr val="4F81BD"/>
            </a:fillRef>
            <a:effectRef idx="0">
              <a:srgbClr val="4F81BD"/>
            </a:effectRef>
            <a:fontRef idx="minor">
              <a:sysClr val="windowText" lastClr="000000"/>
            </a:fontRef>
          </p:style>
        </p:cxnSp>
      </p:grpSp>
      <p:grpSp>
        <p:nvGrpSpPr>
          <p:cNvPr id="223" name="组合 222"/>
          <p:cNvGrpSpPr/>
          <p:nvPr/>
        </p:nvGrpSpPr>
        <p:grpSpPr>
          <a:xfrm>
            <a:off x="3937560" y="3873981"/>
            <a:ext cx="93235" cy="715207"/>
            <a:chOff x="2690232" y="4097191"/>
            <a:chExt cx="93235" cy="715207"/>
          </a:xfrm>
        </p:grpSpPr>
        <p:sp>
          <p:nvSpPr>
            <p:cNvPr id="224" name="椭圆 223"/>
            <p:cNvSpPr/>
            <p:nvPr/>
          </p:nvSpPr>
          <p:spPr>
            <a:xfrm>
              <a:off x="2690232" y="4097191"/>
              <a:ext cx="93235" cy="93235"/>
            </a:xfrm>
            <a:prstGeom prst="ellipse">
              <a:avLst/>
            </a:prstGeom>
            <a:noFill/>
            <a:ln w="19050" cap="flat" cmpd="sng" algn="ctr">
              <a:solidFill>
                <a:srgbClr val="E87071"/>
              </a:solid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225" name="椭圆 224"/>
            <p:cNvSpPr/>
            <p:nvPr/>
          </p:nvSpPr>
          <p:spPr>
            <a:xfrm>
              <a:off x="2690232" y="4719163"/>
              <a:ext cx="93235" cy="93235"/>
            </a:xfrm>
            <a:prstGeom prst="ellipse">
              <a:avLst/>
            </a:prstGeom>
            <a:noFill/>
            <a:ln w="19050" cap="flat" cmpd="sng" algn="ctr">
              <a:solidFill>
                <a:sysClr val="window" lastClr="FFFFFF">
                  <a:lumMod val="50000"/>
                </a:sysClr>
              </a:solid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cxnSp>
          <p:nvCxnSpPr>
            <p:cNvPr id="226" name="直接连接符 225"/>
            <p:cNvCxnSpPr/>
            <p:nvPr/>
          </p:nvCxnSpPr>
          <p:spPr>
            <a:xfrm rot="5400000">
              <a:off x="2500788" y="4455019"/>
              <a:ext cx="470988" cy="0"/>
            </a:xfrm>
            <a:prstGeom prst="line">
              <a:avLst/>
            </a:prstGeom>
            <a:noFill/>
            <a:ln w="19050" cap="flat" cmpd="sng" algn="ctr">
              <a:solidFill>
                <a:sysClr val="window" lastClr="FFFFFF">
                  <a:lumMod val="50000"/>
                </a:sysClr>
              </a:solidFill>
              <a:prstDash val="sysDot"/>
            </a:ln>
            <a:effectLst/>
          </p:spPr>
          <p:style>
            <a:lnRef idx="1">
              <a:srgbClr val="4F81BD"/>
            </a:lnRef>
            <a:fillRef idx="0">
              <a:srgbClr val="4F81BD"/>
            </a:fillRef>
            <a:effectRef idx="0">
              <a:srgbClr val="4F81BD"/>
            </a:effectRef>
            <a:fontRef idx="minor">
              <a:sysClr val="windowText" lastClr="000000"/>
            </a:fontRef>
          </p:style>
        </p:cxnSp>
      </p:grpSp>
      <p:grpSp>
        <p:nvGrpSpPr>
          <p:cNvPr id="227" name="组合 226"/>
          <p:cNvGrpSpPr/>
          <p:nvPr/>
        </p:nvGrpSpPr>
        <p:grpSpPr>
          <a:xfrm>
            <a:off x="6053465" y="3873981"/>
            <a:ext cx="93235" cy="715207"/>
            <a:chOff x="2690232" y="4097191"/>
            <a:chExt cx="93235" cy="715207"/>
          </a:xfrm>
        </p:grpSpPr>
        <p:sp>
          <p:nvSpPr>
            <p:cNvPr id="228" name="椭圆 227"/>
            <p:cNvSpPr/>
            <p:nvPr/>
          </p:nvSpPr>
          <p:spPr>
            <a:xfrm>
              <a:off x="2690232" y="4097191"/>
              <a:ext cx="93235" cy="93235"/>
            </a:xfrm>
            <a:prstGeom prst="ellipse">
              <a:avLst/>
            </a:prstGeom>
            <a:noFill/>
            <a:ln w="19050" cap="flat" cmpd="sng" algn="ctr">
              <a:solidFill>
                <a:srgbClr val="0DACB9"/>
              </a:solid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229" name="椭圆 228"/>
            <p:cNvSpPr/>
            <p:nvPr/>
          </p:nvSpPr>
          <p:spPr>
            <a:xfrm>
              <a:off x="2690232" y="4719163"/>
              <a:ext cx="93235" cy="93235"/>
            </a:xfrm>
            <a:prstGeom prst="ellipse">
              <a:avLst/>
            </a:prstGeom>
            <a:noFill/>
            <a:ln w="19050" cap="flat" cmpd="sng" algn="ctr">
              <a:solidFill>
                <a:sysClr val="window" lastClr="FFFFFF">
                  <a:lumMod val="50000"/>
                </a:sysClr>
              </a:solid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cxnSp>
          <p:nvCxnSpPr>
            <p:cNvPr id="230" name="直接连接符 229"/>
            <p:cNvCxnSpPr/>
            <p:nvPr/>
          </p:nvCxnSpPr>
          <p:spPr>
            <a:xfrm rot="5400000">
              <a:off x="2500788" y="4455019"/>
              <a:ext cx="470988" cy="0"/>
            </a:xfrm>
            <a:prstGeom prst="line">
              <a:avLst/>
            </a:prstGeom>
            <a:noFill/>
            <a:ln w="19050" cap="flat" cmpd="sng" algn="ctr">
              <a:solidFill>
                <a:sysClr val="window" lastClr="FFFFFF">
                  <a:lumMod val="50000"/>
                </a:sysClr>
              </a:solidFill>
              <a:prstDash val="sysDot"/>
            </a:ln>
            <a:effectLst/>
          </p:spPr>
          <p:style>
            <a:lnRef idx="1">
              <a:srgbClr val="4F81BD"/>
            </a:lnRef>
            <a:fillRef idx="0">
              <a:srgbClr val="4F81BD"/>
            </a:fillRef>
            <a:effectRef idx="0">
              <a:srgbClr val="4F81BD"/>
            </a:effectRef>
            <a:fontRef idx="minor">
              <a:sysClr val="windowText" lastClr="000000"/>
            </a:fontRef>
          </p:style>
        </p:cxnSp>
      </p:grpSp>
      <p:grpSp>
        <p:nvGrpSpPr>
          <p:cNvPr id="231" name="组合 230"/>
          <p:cNvGrpSpPr/>
          <p:nvPr/>
        </p:nvGrpSpPr>
        <p:grpSpPr>
          <a:xfrm>
            <a:off x="8125828" y="3873981"/>
            <a:ext cx="93235" cy="715207"/>
            <a:chOff x="2690232" y="4097191"/>
            <a:chExt cx="93235" cy="715207"/>
          </a:xfrm>
        </p:grpSpPr>
        <p:sp>
          <p:nvSpPr>
            <p:cNvPr id="232" name="椭圆 231"/>
            <p:cNvSpPr/>
            <p:nvPr/>
          </p:nvSpPr>
          <p:spPr>
            <a:xfrm>
              <a:off x="2690232" y="4097191"/>
              <a:ext cx="93235" cy="93235"/>
            </a:xfrm>
            <a:prstGeom prst="ellipse">
              <a:avLst/>
            </a:prstGeom>
            <a:noFill/>
            <a:ln w="19050" cap="flat" cmpd="sng" algn="ctr">
              <a:solidFill>
                <a:srgbClr val="8F52A8"/>
              </a:solid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233" name="椭圆 232"/>
            <p:cNvSpPr/>
            <p:nvPr/>
          </p:nvSpPr>
          <p:spPr>
            <a:xfrm>
              <a:off x="2690232" y="4719163"/>
              <a:ext cx="93235" cy="93235"/>
            </a:xfrm>
            <a:prstGeom prst="ellipse">
              <a:avLst/>
            </a:prstGeom>
            <a:noFill/>
            <a:ln w="19050" cap="flat" cmpd="sng" algn="ctr">
              <a:solidFill>
                <a:sysClr val="window" lastClr="FFFFFF">
                  <a:lumMod val="50000"/>
                </a:sysClr>
              </a:solid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cxnSp>
          <p:nvCxnSpPr>
            <p:cNvPr id="234" name="直接连接符 233"/>
            <p:cNvCxnSpPr/>
            <p:nvPr/>
          </p:nvCxnSpPr>
          <p:spPr>
            <a:xfrm rot="5400000">
              <a:off x="2500788" y="4455019"/>
              <a:ext cx="470988" cy="0"/>
            </a:xfrm>
            <a:prstGeom prst="line">
              <a:avLst/>
            </a:prstGeom>
            <a:noFill/>
            <a:ln w="19050" cap="flat" cmpd="sng" algn="ctr">
              <a:solidFill>
                <a:sysClr val="window" lastClr="FFFFFF">
                  <a:lumMod val="50000"/>
                </a:sysClr>
              </a:solidFill>
              <a:prstDash val="sysDot"/>
            </a:ln>
            <a:effectLst/>
          </p:spPr>
          <p:style>
            <a:lnRef idx="1">
              <a:srgbClr val="4F81BD"/>
            </a:lnRef>
            <a:fillRef idx="0">
              <a:srgbClr val="4F81BD"/>
            </a:fillRef>
            <a:effectRef idx="0">
              <a:srgbClr val="4F81BD"/>
            </a:effectRef>
            <a:fontRef idx="minor">
              <a:sysClr val="windowText" lastClr="000000"/>
            </a:fontRef>
          </p:style>
        </p:cxnSp>
      </p:grpSp>
      <p:sp>
        <p:nvSpPr>
          <p:cNvPr id="235" name="圆角矩形 234"/>
          <p:cNvSpPr/>
          <p:nvPr/>
        </p:nvSpPr>
        <p:spPr>
          <a:xfrm>
            <a:off x="957302" y="4793289"/>
            <a:ext cx="1646919" cy="1476881"/>
          </a:xfrm>
          <a:prstGeom prst="roundRect">
            <a:avLst>
              <a:gd name="adj" fmla="val 6402"/>
            </a:avLst>
          </a:prstGeom>
          <a:noFill/>
          <a:ln w="19050" cap="flat" cmpd="sng" algn="ctr">
            <a:solidFill>
              <a:sysClr val="window" lastClr="FFFFFF">
                <a:lumMod val="50000"/>
              </a:sysClr>
            </a:solidFill>
            <a:prstDash val="sysDot"/>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grpSp>
        <p:nvGrpSpPr>
          <p:cNvPr id="236" name="组合 235"/>
          <p:cNvGrpSpPr/>
          <p:nvPr/>
        </p:nvGrpSpPr>
        <p:grpSpPr>
          <a:xfrm>
            <a:off x="1053736" y="4632469"/>
            <a:ext cx="1533263" cy="325884"/>
            <a:chOff x="1053736" y="4632469"/>
            <a:chExt cx="1533263" cy="325884"/>
          </a:xfrm>
        </p:grpSpPr>
        <p:sp>
          <p:nvSpPr>
            <p:cNvPr id="237" name="圆角矩形 236"/>
            <p:cNvSpPr/>
            <p:nvPr/>
          </p:nvSpPr>
          <p:spPr>
            <a:xfrm>
              <a:off x="1053736" y="4632469"/>
              <a:ext cx="1457761" cy="325884"/>
            </a:xfrm>
            <a:prstGeom prst="roundRect">
              <a:avLst/>
            </a:prstGeom>
            <a:solidFill>
              <a:srgbClr val="FFB850"/>
            </a:solidFill>
            <a:ln w="19050" cap="flat" cmpd="sng" algn="ctr">
              <a:gradFill flip="none" rotWithShape="1">
                <a:gsLst>
                  <a:gs pos="0">
                    <a:sysClr val="window" lastClr="FFFFFF">
                      <a:lumMod val="85000"/>
                    </a:sysClr>
                  </a:gs>
                  <a:gs pos="100000">
                    <a:sysClr val="window" lastClr="FFFFFF"/>
                  </a:gs>
                </a:gsLst>
                <a:lin ang="2700000" scaled="1"/>
                <a:tileRect/>
              </a:gradFill>
              <a:prstDash val="solid"/>
            </a:ln>
            <a:effectLst>
              <a:innerShdw blurRad="101600" dist="50800" dir="13500000">
                <a:prstClr val="black">
                  <a:alpha val="38000"/>
                </a:prstClr>
              </a:inn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238" name="文本框 60"/>
            <p:cNvSpPr txBox="1"/>
            <p:nvPr/>
          </p:nvSpPr>
          <p:spPr>
            <a:xfrm>
              <a:off x="1158574" y="4632469"/>
              <a:ext cx="1428425" cy="307777"/>
            </a:xfrm>
            <a:prstGeom prst="rect">
              <a:avLst/>
            </a:prstGeom>
            <a:noFill/>
          </p:spPr>
          <p:txBody>
            <a:bodyPr wrap="square" rtlCol="0">
              <a:spAutoFit/>
            </a:bodyPr>
            <a:lstStyle/>
            <a:p>
              <a:r>
                <a:rPr lang="zh-CN" altLang="en-US" sz="1400" b="1" dirty="0">
                  <a:solidFill>
                    <a:sysClr val="window" lastClr="FFFFFF"/>
                  </a:solidFill>
                  <a:latin typeface="+mn-ea"/>
                </a:rPr>
                <a:t>在此添加标题</a:t>
              </a:r>
              <a:endParaRPr lang="zh-CN" altLang="en-US" sz="1400" b="1" dirty="0">
                <a:solidFill>
                  <a:sysClr val="window" lastClr="FFFFFF"/>
                </a:solidFill>
                <a:latin typeface="+mn-ea"/>
              </a:endParaRPr>
            </a:p>
          </p:txBody>
        </p:sp>
      </p:grpSp>
      <p:sp>
        <p:nvSpPr>
          <p:cNvPr id="239" name="圆角矩形 238"/>
          <p:cNvSpPr/>
          <p:nvPr/>
        </p:nvSpPr>
        <p:spPr>
          <a:xfrm>
            <a:off x="3119143" y="4793289"/>
            <a:ext cx="1646919" cy="1476881"/>
          </a:xfrm>
          <a:prstGeom prst="roundRect">
            <a:avLst>
              <a:gd name="adj" fmla="val 6402"/>
            </a:avLst>
          </a:prstGeom>
          <a:noFill/>
          <a:ln w="19050" cap="flat" cmpd="sng" algn="ctr">
            <a:solidFill>
              <a:sysClr val="window" lastClr="FFFFFF">
                <a:lumMod val="50000"/>
              </a:sysClr>
            </a:solidFill>
            <a:prstDash val="sysDot"/>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grpSp>
        <p:nvGrpSpPr>
          <p:cNvPr id="240" name="组合 239"/>
          <p:cNvGrpSpPr/>
          <p:nvPr/>
        </p:nvGrpSpPr>
        <p:grpSpPr>
          <a:xfrm>
            <a:off x="3215576" y="4632469"/>
            <a:ext cx="1533264" cy="325884"/>
            <a:chOff x="3215576" y="4632469"/>
            <a:chExt cx="1533264" cy="325884"/>
          </a:xfrm>
        </p:grpSpPr>
        <p:sp>
          <p:nvSpPr>
            <p:cNvPr id="241" name="圆角矩形 240"/>
            <p:cNvSpPr/>
            <p:nvPr/>
          </p:nvSpPr>
          <p:spPr>
            <a:xfrm>
              <a:off x="3215576" y="4632469"/>
              <a:ext cx="1457761" cy="325884"/>
            </a:xfrm>
            <a:prstGeom prst="roundRect">
              <a:avLst/>
            </a:prstGeom>
            <a:solidFill>
              <a:srgbClr val="E87071"/>
            </a:solidFill>
            <a:ln w="19050" cap="flat" cmpd="sng" algn="ctr">
              <a:gradFill flip="none" rotWithShape="1">
                <a:gsLst>
                  <a:gs pos="0">
                    <a:sysClr val="window" lastClr="FFFFFF">
                      <a:lumMod val="85000"/>
                    </a:sysClr>
                  </a:gs>
                  <a:gs pos="100000">
                    <a:sysClr val="window" lastClr="FFFFFF"/>
                  </a:gs>
                </a:gsLst>
                <a:lin ang="2700000" scaled="1"/>
                <a:tileRect/>
              </a:gradFill>
              <a:prstDash val="solid"/>
            </a:ln>
            <a:effectLst>
              <a:innerShdw blurRad="101600" dist="50800" dir="13500000">
                <a:prstClr val="black">
                  <a:alpha val="38000"/>
                </a:prstClr>
              </a:inn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242" name="文本框 135"/>
            <p:cNvSpPr txBox="1"/>
            <p:nvPr/>
          </p:nvSpPr>
          <p:spPr>
            <a:xfrm>
              <a:off x="3320415" y="4632469"/>
              <a:ext cx="1428425" cy="307777"/>
            </a:xfrm>
            <a:prstGeom prst="rect">
              <a:avLst/>
            </a:prstGeom>
            <a:noFill/>
          </p:spPr>
          <p:txBody>
            <a:bodyPr wrap="square" rtlCol="0">
              <a:spAutoFit/>
            </a:bodyPr>
            <a:lstStyle/>
            <a:p>
              <a:r>
                <a:rPr lang="zh-CN" altLang="en-US" sz="1400" b="1" dirty="0">
                  <a:solidFill>
                    <a:sysClr val="window" lastClr="FFFFFF"/>
                  </a:solidFill>
                  <a:latin typeface="+mn-ea"/>
                </a:rPr>
                <a:t>在此添加标题</a:t>
              </a:r>
              <a:endParaRPr lang="zh-CN" altLang="en-US" sz="1400" b="1" dirty="0">
                <a:solidFill>
                  <a:sysClr val="window" lastClr="FFFFFF"/>
                </a:solidFill>
                <a:latin typeface="+mn-ea"/>
              </a:endParaRPr>
            </a:p>
          </p:txBody>
        </p:sp>
      </p:grpSp>
      <p:sp>
        <p:nvSpPr>
          <p:cNvPr id="243" name="圆角矩形 242"/>
          <p:cNvSpPr/>
          <p:nvPr/>
        </p:nvSpPr>
        <p:spPr>
          <a:xfrm>
            <a:off x="5280982" y="4793289"/>
            <a:ext cx="1646919" cy="1476881"/>
          </a:xfrm>
          <a:prstGeom prst="roundRect">
            <a:avLst>
              <a:gd name="adj" fmla="val 6402"/>
            </a:avLst>
          </a:prstGeom>
          <a:noFill/>
          <a:ln w="19050" cap="flat" cmpd="sng" algn="ctr">
            <a:solidFill>
              <a:sysClr val="window" lastClr="FFFFFF">
                <a:lumMod val="50000"/>
              </a:sysClr>
            </a:solidFill>
            <a:prstDash val="sysDot"/>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grpSp>
        <p:nvGrpSpPr>
          <p:cNvPr id="244" name="组合 243"/>
          <p:cNvGrpSpPr/>
          <p:nvPr/>
        </p:nvGrpSpPr>
        <p:grpSpPr>
          <a:xfrm>
            <a:off x="5377417" y="4632469"/>
            <a:ext cx="1533262" cy="325884"/>
            <a:chOff x="5377417" y="4632469"/>
            <a:chExt cx="1533262" cy="325884"/>
          </a:xfrm>
        </p:grpSpPr>
        <p:sp>
          <p:nvSpPr>
            <p:cNvPr id="245" name="圆角矩形 244"/>
            <p:cNvSpPr/>
            <p:nvPr/>
          </p:nvSpPr>
          <p:spPr>
            <a:xfrm>
              <a:off x="5377417" y="4632469"/>
              <a:ext cx="1457761" cy="325884"/>
            </a:xfrm>
            <a:prstGeom prst="roundRect">
              <a:avLst/>
            </a:prstGeom>
            <a:solidFill>
              <a:srgbClr val="0DACB9"/>
            </a:solidFill>
            <a:ln w="19050" cap="flat" cmpd="sng" algn="ctr">
              <a:gradFill flip="none" rotWithShape="1">
                <a:gsLst>
                  <a:gs pos="0">
                    <a:sysClr val="window" lastClr="FFFFFF">
                      <a:lumMod val="85000"/>
                    </a:sysClr>
                  </a:gs>
                  <a:gs pos="100000">
                    <a:sysClr val="window" lastClr="FFFFFF"/>
                  </a:gs>
                </a:gsLst>
                <a:lin ang="2700000" scaled="1"/>
                <a:tileRect/>
              </a:gradFill>
              <a:prstDash val="solid"/>
            </a:ln>
            <a:effectLst>
              <a:innerShdw blurRad="101600" dist="50800" dir="13500000">
                <a:prstClr val="black">
                  <a:alpha val="38000"/>
                </a:prstClr>
              </a:inn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246" name="文本框 148"/>
            <p:cNvSpPr txBox="1"/>
            <p:nvPr/>
          </p:nvSpPr>
          <p:spPr>
            <a:xfrm>
              <a:off x="5482254" y="4632469"/>
              <a:ext cx="1428425" cy="307777"/>
            </a:xfrm>
            <a:prstGeom prst="rect">
              <a:avLst/>
            </a:prstGeom>
            <a:noFill/>
          </p:spPr>
          <p:txBody>
            <a:bodyPr wrap="square" rtlCol="0">
              <a:spAutoFit/>
            </a:bodyPr>
            <a:lstStyle/>
            <a:p>
              <a:r>
                <a:rPr lang="zh-CN" altLang="en-US" sz="1400" b="1" dirty="0">
                  <a:solidFill>
                    <a:sysClr val="window" lastClr="FFFFFF"/>
                  </a:solidFill>
                  <a:latin typeface="+mn-ea"/>
                </a:rPr>
                <a:t>在此添加标题</a:t>
              </a:r>
              <a:endParaRPr lang="zh-CN" altLang="en-US" sz="1400" b="1" dirty="0">
                <a:solidFill>
                  <a:sysClr val="window" lastClr="FFFFFF"/>
                </a:solidFill>
                <a:latin typeface="+mn-ea"/>
              </a:endParaRPr>
            </a:p>
          </p:txBody>
        </p:sp>
      </p:grpSp>
      <p:sp>
        <p:nvSpPr>
          <p:cNvPr id="247" name="圆角矩形 246"/>
          <p:cNvSpPr/>
          <p:nvPr/>
        </p:nvSpPr>
        <p:spPr>
          <a:xfrm>
            <a:off x="7442823" y="4793289"/>
            <a:ext cx="1646919" cy="1476881"/>
          </a:xfrm>
          <a:prstGeom prst="roundRect">
            <a:avLst>
              <a:gd name="adj" fmla="val 6402"/>
            </a:avLst>
          </a:prstGeom>
          <a:noFill/>
          <a:ln w="19050" cap="flat" cmpd="sng" algn="ctr">
            <a:solidFill>
              <a:sysClr val="window" lastClr="FFFFFF">
                <a:lumMod val="50000"/>
              </a:sysClr>
            </a:solidFill>
            <a:prstDash val="sysDot"/>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grpSp>
        <p:nvGrpSpPr>
          <p:cNvPr id="248" name="组合 247"/>
          <p:cNvGrpSpPr/>
          <p:nvPr/>
        </p:nvGrpSpPr>
        <p:grpSpPr>
          <a:xfrm>
            <a:off x="7539258" y="4632469"/>
            <a:ext cx="1533263" cy="325884"/>
            <a:chOff x="7539258" y="4632469"/>
            <a:chExt cx="1533263" cy="325884"/>
          </a:xfrm>
        </p:grpSpPr>
        <p:sp>
          <p:nvSpPr>
            <p:cNvPr id="249" name="圆角矩形 248"/>
            <p:cNvSpPr/>
            <p:nvPr/>
          </p:nvSpPr>
          <p:spPr>
            <a:xfrm>
              <a:off x="7539258" y="4632469"/>
              <a:ext cx="1457761" cy="325884"/>
            </a:xfrm>
            <a:prstGeom prst="roundRect">
              <a:avLst/>
            </a:prstGeom>
            <a:solidFill>
              <a:srgbClr val="8F52A8"/>
            </a:solidFill>
            <a:ln w="19050" cap="flat" cmpd="sng" algn="ctr">
              <a:gradFill flip="none" rotWithShape="1">
                <a:gsLst>
                  <a:gs pos="0">
                    <a:sysClr val="window" lastClr="FFFFFF">
                      <a:lumMod val="85000"/>
                    </a:sysClr>
                  </a:gs>
                  <a:gs pos="100000">
                    <a:sysClr val="window" lastClr="FFFFFF"/>
                  </a:gs>
                </a:gsLst>
                <a:lin ang="2700000" scaled="1"/>
                <a:tileRect/>
              </a:gradFill>
              <a:prstDash val="solid"/>
            </a:ln>
            <a:effectLst>
              <a:innerShdw blurRad="101600" dist="50800" dir="13500000">
                <a:prstClr val="black">
                  <a:alpha val="38000"/>
                </a:prstClr>
              </a:inn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250" name="文本框 161"/>
            <p:cNvSpPr txBox="1"/>
            <p:nvPr/>
          </p:nvSpPr>
          <p:spPr>
            <a:xfrm>
              <a:off x="7644096" y="4632469"/>
              <a:ext cx="1428425" cy="307777"/>
            </a:xfrm>
            <a:prstGeom prst="rect">
              <a:avLst/>
            </a:prstGeom>
            <a:noFill/>
          </p:spPr>
          <p:txBody>
            <a:bodyPr wrap="square" rtlCol="0">
              <a:spAutoFit/>
            </a:bodyPr>
            <a:lstStyle/>
            <a:p>
              <a:r>
                <a:rPr lang="zh-CN" altLang="en-US" sz="1400" b="1" dirty="0">
                  <a:solidFill>
                    <a:sysClr val="window" lastClr="FFFFFF"/>
                  </a:solidFill>
                  <a:latin typeface="+mn-ea"/>
                </a:rPr>
                <a:t>在此添加标题</a:t>
              </a:r>
              <a:endParaRPr lang="zh-CN" altLang="en-US" sz="1400" b="1" dirty="0">
                <a:solidFill>
                  <a:sysClr val="window" lastClr="FFFFFF"/>
                </a:solidFill>
                <a:latin typeface="+mn-ea"/>
              </a:endParaRPr>
            </a:p>
          </p:txBody>
        </p:sp>
      </p:grpSp>
      <p:sp>
        <p:nvSpPr>
          <p:cNvPr id="251" name="圆角矩形 250"/>
          <p:cNvSpPr/>
          <p:nvPr/>
        </p:nvSpPr>
        <p:spPr>
          <a:xfrm>
            <a:off x="9604665" y="4793289"/>
            <a:ext cx="1646919" cy="1476881"/>
          </a:xfrm>
          <a:prstGeom prst="roundRect">
            <a:avLst>
              <a:gd name="adj" fmla="val 6402"/>
            </a:avLst>
          </a:prstGeom>
          <a:noFill/>
          <a:ln w="19050" cap="flat" cmpd="sng" algn="ctr">
            <a:solidFill>
              <a:sysClr val="window" lastClr="FFFFFF">
                <a:lumMod val="50000"/>
              </a:sysClr>
            </a:solidFill>
            <a:prstDash val="sysDot"/>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grpSp>
        <p:nvGrpSpPr>
          <p:cNvPr id="252" name="组合 251"/>
          <p:cNvGrpSpPr/>
          <p:nvPr/>
        </p:nvGrpSpPr>
        <p:grpSpPr>
          <a:xfrm>
            <a:off x="9701098" y="4632469"/>
            <a:ext cx="1533264" cy="325884"/>
            <a:chOff x="9701098" y="4632469"/>
            <a:chExt cx="1533264" cy="325884"/>
          </a:xfrm>
        </p:grpSpPr>
        <p:sp>
          <p:nvSpPr>
            <p:cNvPr id="253" name="圆角矩形 252"/>
            <p:cNvSpPr/>
            <p:nvPr/>
          </p:nvSpPr>
          <p:spPr>
            <a:xfrm>
              <a:off x="9701098" y="4632469"/>
              <a:ext cx="1457761" cy="325884"/>
            </a:xfrm>
            <a:prstGeom prst="roundRect">
              <a:avLst/>
            </a:prstGeom>
            <a:solidFill>
              <a:srgbClr val="00AF92"/>
            </a:solidFill>
            <a:ln w="19050" cap="flat" cmpd="sng" algn="ctr">
              <a:gradFill flip="none" rotWithShape="1">
                <a:gsLst>
                  <a:gs pos="0">
                    <a:sysClr val="window" lastClr="FFFFFF">
                      <a:lumMod val="85000"/>
                    </a:sysClr>
                  </a:gs>
                  <a:gs pos="100000">
                    <a:sysClr val="window" lastClr="FFFFFF"/>
                  </a:gs>
                </a:gsLst>
                <a:lin ang="2700000" scaled="1"/>
                <a:tileRect/>
              </a:gradFill>
              <a:prstDash val="solid"/>
            </a:ln>
            <a:effectLst>
              <a:innerShdw blurRad="101600" dist="50800" dir="13500000">
                <a:prstClr val="black">
                  <a:alpha val="38000"/>
                </a:prstClr>
              </a:inn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254" name="文本框 174"/>
            <p:cNvSpPr txBox="1"/>
            <p:nvPr/>
          </p:nvSpPr>
          <p:spPr>
            <a:xfrm>
              <a:off x="9805937" y="4632469"/>
              <a:ext cx="1428425" cy="307777"/>
            </a:xfrm>
            <a:prstGeom prst="rect">
              <a:avLst/>
            </a:prstGeom>
            <a:noFill/>
          </p:spPr>
          <p:txBody>
            <a:bodyPr wrap="square" rtlCol="0">
              <a:spAutoFit/>
            </a:bodyPr>
            <a:lstStyle/>
            <a:p>
              <a:r>
                <a:rPr lang="zh-CN" altLang="en-US" sz="1400" b="1" dirty="0">
                  <a:solidFill>
                    <a:sysClr val="window" lastClr="FFFFFF"/>
                  </a:solidFill>
                  <a:latin typeface="+mn-ea"/>
                </a:rPr>
                <a:t>在此添加标题</a:t>
              </a:r>
              <a:endParaRPr lang="zh-CN" altLang="en-US" sz="1400" b="1" dirty="0">
                <a:solidFill>
                  <a:sysClr val="window" lastClr="FFFFFF"/>
                </a:solidFill>
                <a:latin typeface="+mn-ea"/>
              </a:endParaRPr>
            </a:p>
          </p:txBody>
        </p:sp>
      </p:grpSp>
      <p:grpSp>
        <p:nvGrpSpPr>
          <p:cNvPr id="255" name="组合 254"/>
          <p:cNvGrpSpPr/>
          <p:nvPr/>
        </p:nvGrpSpPr>
        <p:grpSpPr>
          <a:xfrm>
            <a:off x="10285275" y="3873981"/>
            <a:ext cx="93235" cy="715207"/>
            <a:chOff x="2690232" y="4097191"/>
            <a:chExt cx="93235" cy="715207"/>
          </a:xfrm>
        </p:grpSpPr>
        <p:sp>
          <p:nvSpPr>
            <p:cNvPr id="256" name="椭圆 255"/>
            <p:cNvSpPr/>
            <p:nvPr/>
          </p:nvSpPr>
          <p:spPr>
            <a:xfrm>
              <a:off x="2690232" y="4097191"/>
              <a:ext cx="93235" cy="93235"/>
            </a:xfrm>
            <a:prstGeom prst="ellipse">
              <a:avLst/>
            </a:prstGeom>
            <a:noFill/>
            <a:ln w="19050" cap="flat" cmpd="sng" algn="ctr">
              <a:solidFill>
                <a:srgbClr val="00AF92"/>
              </a:solid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257" name="椭圆 256"/>
            <p:cNvSpPr/>
            <p:nvPr/>
          </p:nvSpPr>
          <p:spPr>
            <a:xfrm>
              <a:off x="2690232" y="4719163"/>
              <a:ext cx="93235" cy="93235"/>
            </a:xfrm>
            <a:prstGeom prst="ellipse">
              <a:avLst/>
            </a:prstGeom>
            <a:noFill/>
            <a:ln w="19050" cap="flat" cmpd="sng" algn="ctr">
              <a:solidFill>
                <a:sysClr val="window" lastClr="FFFFFF">
                  <a:lumMod val="50000"/>
                </a:sysClr>
              </a:solid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cxnSp>
          <p:nvCxnSpPr>
            <p:cNvPr id="258" name="直接连接符 257"/>
            <p:cNvCxnSpPr/>
            <p:nvPr/>
          </p:nvCxnSpPr>
          <p:spPr>
            <a:xfrm rot="5400000">
              <a:off x="2500788" y="4455019"/>
              <a:ext cx="470988" cy="0"/>
            </a:xfrm>
            <a:prstGeom prst="line">
              <a:avLst/>
            </a:prstGeom>
            <a:noFill/>
            <a:ln w="19050" cap="flat" cmpd="sng" algn="ctr">
              <a:solidFill>
                <a:sysClr val="window" lastClr="FFFFFF">
                  <a:lumMod val="50000"/>
                </a:sysClr>
              </a:solidFill>
              <a:prstDash val="sysDot"/>
            </a:ln>
            <a:effectLst/>
          </p:spPr>
          <p:style>
            <a:lnRef idx="1">
              <a:srgbClr val="4F81BD"/>
            </a:lnRef>
            <a:fillRef idx="0">
              <a:srgbClr val="4F81BD"/>
            </a:fillRef>
            <a:effectRef idx="0">
              <a:srgbClr val="4F81BD"/>
            </a:effectRef>
            <a:fontRef idx="minor">
              <a:sysClr val="windowText" lastClr="000000"/>
            </a:fontRef>
          </p:style>
        </p:cxnSp>
      </p:grpSp>
      <p:grpSp>
        <p:nvGrpSpPr>
          <p:cNvPr id="259" name="组合 258"/>
          <p:cNvGrpSpPr/>
          <p:nvPr/>
        </p:nvGrpSpPr>
        <p:grpSpPr>
          <a:xfrm>
            <a:off x="1486564" y="1836370"/>
            <a:ext cx="757068" cy="757068"/>
            <a:chOff x="1486564" y="1720258"/>
            <a:chExt cx="757068" cy="757068"/>
          </a:xfrm>
        </p:grpSpPr>
        <p:grpSp>
          <p:nvGrpSpPr>
            <p:cNvPr id="260" name="组合 259"/>
            <p:cNvGrpSpPr/>
            <p:nvPr/>
          </p:nvGrpSpPr>
          <p:grpSpPr>
            <a:xfrm>
              <a:off x="1486564" y="1720258"/>
              <a:ext cx="757068" cy="757068"/>
              <a:chOff x="2208974" y="1732724"/>
              <a:chExt cx="916052" cy="916052"/>
            </a:xfrm>
          </p:grpSpPr>
          <p:sp>
            <p:nvSpPr>
              <p:cNvPr id="266" name="椭圆 265"/>
              <p:cNvSpPr/>
              <p:nvPr/>
            </p:nvSpPr>
            <p:spPr>
              <a:xfrm>
                <a:off x="2208974" y="1732724"/>
                <a:ext cx="916052" cy="916052"/>
              </a:xfrm>
              <a:prstGeom prst="ellipse">
                <a:avLst/>
              </a:prstGeom>
              <a:solidFill>
                <a:srgbClr val="FFB850"/>
              </a:solidFill>
              <a:ln w="19050" cap="flat" cmpd="sng" algn="ctr">
                <a:gradFill flip="none" rotWithShape="1">
                  <a:gsLst>
                    <a:gs pos="0">
                      <a:sysClr val="window" lastClr="FFFFFF">
                        <a:lumMod val="85000"/>
                      </a:sysClr>
                    </a:gs>
                    <a:gs pos="100000">
                      <a:sysClr val="window" lastClr="FFFFFF"/>
                    </a:gs>
                  </a:gsLst>
                  <a:lin ang="2700000" scaled="1"/>
                  <a:tileRect/>
                </a:gradFill>
                <a:prstDash val="solid"/>
              </a:ln>
              <a:effectLst>
                <a:innerShdw blurRad="63500" dist="25400" dir="13500000">
                  <a:prstClr val="black">
                    <a:alpha val="50000"/>
                  </a:prstClr>
                </a:inn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267" name="椭圆 266"/>
              <p:cNvSpPr/>
              <p:nvPr/>
            </p:nvSpPr>
            <p:spPr>
              <a:xfrm>
                <a:off x="2295525" y="1819275"/>
                <a:ext cx="742950" cy="742950"/>
              </a:xfrm>
              <a:prstGeom prst="ellipse">
                <a:avLst/>
              </a:prstGeom>
              <a:gradFill flip="none" rotWithShape="1">
                <a:gsLst>
                  <a:gs pos="0">
                    <a:sysClr val="window" lastClr="FFFFFF">
                      <a:lumMod val="85000"/>
                    </a:sysClr>
                  </a:gs>
                  <a:gs pos="100000">
                    <a:sysClr val="window" lastClr="FFFFFF"/>
                  </a:gs>
                </a:gsLst>
                <a:lin ang="2700000" scaled="1"/>
                <a:tileRect/>
              </a:gradFill>
              <a:ln w="15875" cap="flat" cmpd="sng" algn="ctr">
                <a:gradFill flip="none" rotWithShape="1">
                  <a:gsLst>
                    <a:gs pos="100000">
                      <a:sysClr val="window" lastClr="FFFFFF">
                        <a:lumMod val="85000"/>
                      </a:sysClr>
                    </a:gs>
                    <a:gs pos="0">
                      <a:sysClr val="window" lastClr="FFFFFF"/>
                    </a:gs>
                  </a:gsLst>
                  <a:lin ang="2700000" scaled="1"/>
                  <a:tileRect/>
                </a:gradFill>
                <a:prstDash val="solid"/>
              </a:ln>
              <a:effectLst>
                <a:outerShdw blurRad="63500" dist="25400" dir="2700000" algn="tl" rotWithShape="0">
                  <a:prstClr val="black">
                    <a:alpha val="30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grpSp>
        <p:grpSp>
          <p:nvGrpSpPr>
            <p:cNvPr id="261" name="Group 4"/>
            <p:cNvGrpSpPr>
              <a:grpSpLocks noChangeAspect="1"/>
            </p:cNvGrpSpPr>
            <p:nvPr/>
          </p:nvGrpSpPr>
          <p:grpSpPr bwMode="auto">
            <a:xfrm>
              <a:off x="1723569" y="1914763"/>
              <a:ext cx="308457" cy="361475"/>
              <a:chOff x="1776" y="1776"/>
              <a:chExt cx="64" cy="75"/>
            </a:xfrm>
            <a:solidFill>
              <a:sysClr val="window" lastClr="FFFFFF">
                <a:lumMod val="50000"/>
              </a:sysClr>
            </a:solidFill>
          </p:grpSpPr>
          <p:sp>
            <p:nvSpPr>
              <p:cNvPr id="262"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63"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64"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65"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grpSp>
      <p:grpSp>
        <p:nvGrpSpPr>
          <p:cNvPr id="268" name="组合 267"/>
          <p:cNvGrpSpPr/>
          <p:nvPr/>
        </p:nvGrpSpPr>
        <p:grpSpPr>
          <a:xfrm>
            <a:off x="3589769" y="1836370"/>
            <a:ext cx="757068" cy="757068"/>
            <a:chOff x="3923590" y="1720258"/>
            <a:chExt cx="757068" cy="757068"/>
          </a:xfrm>
        </p:grpSpPr>
        <p:grpSp>
          <p:nvGrpSpPr>
            <p:cNvPr id="269" name="组合 268"/>
            <p:cNvGrpSpPr/>
            <p:nvPr/>
          </p:nvGrpSpPr>
          <p:grpSpPr>
            <a:xfrm>
              <a:off x="3923590" y="1720258"/>
              <a:ext cx="757068" cy="757068"/>
              <a:chOff x="2208974" y="1732724"/>
              <a:chExt cx="916052" cy="916052"/>
            </a:xfrm>
          </p:grpSpPr>
          <p:sp>
            <p:nvSpPr>
              <p:cNvPr id="276" name="椭圆 275"/>
              <p:cNvSpPr/>
              <p:nvPr/>
            </p:nvSpPr>
            <p:spPr>
              <a:xfrm>
                <a:off x="2208974" y="1732724"/>
                <a:ext cx="916052" cy="916052"/>
              </a:xfrm>
              <a:prstGeom prst="ellipse">
                <a:avLst/>
              </a:prstGeom>
              <a:solidFill>
                <a:srgbClr val="E87071"/>
              </a:solidFill>
              <a:ln w="19050" cap="flat" cmpd="sng" algn="ctr">
                <a:gradFill flip="none" rotWithShape="1">
                  <a:gsLst>
                    <a:gs pos="0">
                      <a:sysClr val="window" lastClr="FFFFFF">
                        <a:lumMod val="85000"/>
                      </a:sysClr>
                    </a:gs>
                    <a:gs pos="100000">
                      <a:sysClr val="window" lastClr="FFFFFF"/>
                    </a:gs>
                  </a:gsLst>
                  <a:lin ang="2700000" scaled="1"/>
                  <a:tileRect/>
                </a:gradFill>
                <a:prstDash val="solid"/>
              </a:ln>
              <a:effectLst>
                <a:innerShdw blurRad="63500" dist="25400" dir="13500000">
                  <a:prstClr val="black">
                    <a:alpha val="50000"/>
                  </a:prstClr>
                </a:inn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277" name="椭圆 276"/>
              <p:cNvSpPr/>
              <p:nvPr/>
            </p:nvSpPr>
            <p:spPr>
              <a:xfrm>
                <a:off x="2295525" y="1819275"/>
                <a:ext cx="742950" cy="742950"/>
              </a:xfrm>
              <a:prstGeom prst="ellipse">
                <a:avLst/>
              </a:prstGeom>
              <a:gradFill flip="none" rotWithShape="1">
                <a:gsLst>
                  <a:gs pos="0">
                    <a:sysClr val="window" lastClr="FFFFFF">
                      <a:lumMod val="85000"/>
                    </a:sysClr>
                  </a:gs>
                  <a:gs pos="100000">
                    <a:sysClr val="window" lastClr="FFFFFF"/>
                  </a:gs>
                </a:gsLst>
                <a:lin ang="2700000" scaled="1"/>
                <a:tileRect/>
              </a:gradFill>
              <a:ln w="15875" cap="flat" cmpd="sng" algn="ctr">
                <a:gradFill flip="none" rotWithShape="1">
                  <a:gsLst>
                    <a:gs pos="100000">
                      <a:sysClr val="window" lastClr="FFFFFF">
                        <a:lumMod val="85000"/>
                      </a:sysClr>
                    </a:gs>
                    <a:gs pos="0">
                      <a:sysClr val="window" lastClr="FFFFFF"/>
                    </a:gs>
                  </a:gsLst>
                  <a:lin ang="2700000" scaled="1"/>
                  <a:tileRect/>
                </a:gradFill>
                <a:prstDash val="solid"/>
              </a:ln>
              <a:effectLst>
                <a:outerShdw blurRad="63500" dist="25400" dir="2700000" algn="tl" rotWithShape="0">
                  <a:prstClr val="black">
                    <a:alpha val="30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grpSp>
        <p:grpSp>
          <p:nvGrpSpPr>
            <p:cNvPr id="270" name="Group 18"/>
            <p:cNvGrpSpPr>
              <a:grpSpLocks noChangeAspect="1"/>
            </p:cNvGrpSpPr>
            <p:nvPr/>
          </p:nvGrpSpPr>
          <p:grpSpPr bwMode="auto">
            <a:xfrm>
              <a:off x="4140201" y="1949548"/>
              <a:ext cx="313265" cy="291904"/>
              <a:chOff x="3802" y="2858"/>
              <a:chExt cx="616" cy="574"/>
            </a:xfrm>
            <a:solidFill>
              <a:sysClr val="window" lastClr="FFFFFF">
                <a:lumMod val="50000"/>
              </a:sysClr>
            </a:solidFill>
          </p:grpSpPr>
          <p:sp>
            <p:nvSpPr>
              <p:cNvPr id="271"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72"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73"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74"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75"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grpSp>
      <p:grpSp>
        <p:nvGrpSpPr>
          <p:cNvPr id="278" name="组合 277"/>
          <p:cNvGrpSpPr/>
          <p:nvPr/>
        </p:nvGrpSpPr>
        <p:grpSpPr>
          <a:xfrm>
            <a:off x="5692974" y="1836370"/>
            <a:ext cx="757068" cy="757068"/>
            <a:chOff x="5736515" y="1720258"/>
            <a:chExt cx="757068" cy="757068"/>
          </a:xfrm>
        </p:grpSpPr>
        <p:grpSp>
          <p:nvGrpSpPr>
            <p:cNvPr id="279" name="组合 278"/>
            <p:cNvGrpSpPr/>
            <p:nvPr/>
          </p:nvGrpSpPr>
          <p:grpSpPr>
            <a:xfrm>
              <a:off x="5736515" y="1720258"/>
              <a:ext cx="757068" cy="757068"/>
              <a:chOff x="2208974" y="1732724"/>
              <a:chExt cx="916052" cy="916052"/>
            </a:xfrm>
          </p:grpSpPr>
          <p:sp>
            <p:nvSpPr>
              <p:cNvPr id="283" name="椭圆 282"/>
              <p:cNvSpPr/>
              <p:nvPr/>
            </p:nvSpPr>
            <p:spPr>
              <a:xfrm>
                <a:off x="2208974" y="1732724"/>
                <a:ext cx="916052" cy="916052"/>
              </a:xfrm>
              <a:prstGeom prst="ellipse">
                <a:avLst/>
              </a:prstGeom>
              <a:solidFill>
                <a:srgbClr val="0DACB9"/>
              </a:solidFill>
              <a:ln w="19050" cap="flat" cmpd="sng" algn="ctr">
                <a:gradFill flip="none" rotWithShape="1">
                  <a:gsLst>
                    <a:gs pos="0">
                      <a:sysClr val="window" lastClr="FFFFFF">
                        <a:lumMod val="85000"/>
                      </a:sysClr>
                    </a:gs>
                    <a:gs pos="100000">
                      <a:sysClr val="window" lastClr="FFFFFF"/>
                    </a:gs>
                  </a:gsLst>
                  <a:lin ang="2700000" scaled="1"/>
                  <a:tileRect/>
                </a:gradFill>
                <a:prstDash val="solid"/>
              </a:ln>
              <a:effectLst>
                <a:innerShdw blurRad="63500" dist="25400" dir="13500000">
                  <a:prstClr val="black">
                    <a:alpha val="50000"/>
                  </a:prstClr>
                </a:inn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284" name="椭圆 283"/>
              <p:cNvSpPr/>
              <p:nvPr/>
            </p:nvSpPr>
            <p:spPr>
              <a:xfrm>
                <a:off x="2295525" y="1819275"/>
                <a:ext cx="742950" cy="742950"/>
              </a:xfrm>
              <a:prstGeom prst="ellipse">
                <a:avLst/>
              </a:prstGeom>
              <a:gradFill flip="none" rotWithShape="1">
                <a:gsLst>
                  <a:gs pos="0">
                    <a:sysClr val="window" lastClr="FFFFFF">
                      <a:lumMod val="85000"/>
                    </a:sysClr>
                  </a:gs>
                  <a:gs pos="100000">
                    <a:sysClr val="window" lastClr="FFFFFF"/>
                  </a:gs>
                </a:gsLst>
                <a:lin ang="2700000" scaled="1"/>
                <a:tileRect/>
              </a:gradFill>
              <a:ln w="15875" cap="flat" cmpd="sng" algn="ctr">
                <a:gradFill flip="none" rotWithShape="1">
                  <a:gsLst>
                    <a:gs pos="100000">
                      <a:sysClr val="window" lastClr="FFFFFF">
                        <a:lumMod val="85000"/>
                      </a:sysClr>
                    </a:gs>
                    <a:gs pos="0">
                      <a:sysClr val="window" lastClr="FFFFFF"/>
                    </a:gs>
                  </a:gsLst>
                  <a:lin ang="2700000" scaled="1"/>
                  <a:tileRect/>
                </a:gradFill>
                <a:prstDash val="solid"/>
              </a:ln>
              <a:effectLst>
                <a:outerShdw blurRad="63500" dist="25400" dir="2700000" algn="tl" rotWithShape="0">
                  <a:prstClr val="black">
                    <a:alpha val="30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grpSp>
        <p:grpSp>
          <p:nvGrpSpPr>
            <p:cNvPr id="280" name="Group 13"/>
            <p:cNvGrpSpPr>
              <a:grpSpLocks noChangeAspect="1"/>
            </p:cNvGrpSpPr>
            <p:nvPr/>
          </p:nvGrpSpPr>
          <p:grpSpPr bwMode="auto">
            <a:xfrm>
              <a:off x="5932265" y="1905203"/>
              <a:ext cx="376153" cy="380595"/>
              <a:chOff x="2426" y="2781"/>
              <a:chExt cx="593" cy="600"/>
            </a:xfrm>
            <a:solidFill>
              <a:sysClr val="window" lastClr="FFFFFF">
                <a:lumMod val="50000"/>
              </a:sysClr>
            </a:solidFill>
          </p:grpSpPr>
          <p:sp>
            <p:nvSpPr>
              <p:cNvPr id="281"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82"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grpSp>
      <p:grpSp>
        <p:nvGrpSpPr>
          <p:cNvPr id="285" name="组合 284"/>
          <p:cNvGrpSpPr/>
          <p:nvPr/>
        </p:nvGrpSpPr>
        <p:grpSpPr>
          <a:xfrm>
            <a:off x="7796179" y="1836370"/>
            <a:ext cx="757068" cy="757068"/>
            <a:chOff x="7549440" y="1720258"/>
            <a:chExt cx="757068" cy="757068"/>
          </a:xfrm>
        </p:grpSpPr>
        <p:grpSp>
          <p:nvGrpSpPr>
            <p:cNvPr id="286" name="组合 285"/>
            <p:cNvGrpSpPr/>
            <p:nvPr/>
          </p:nvGrpSpPr>
          <p:grpSpPr>
            <a:xfrm>
              <a:off x="7549440" y="1720258"/>
              <a:ext cx="757068" cy="757068"/>
              <a:chOff x="2208974" y="1732724"/>
              <a:chExt cx="916052" cy="916052"/>
            </a:xfrm>
          </p:grpSpPr>
          <p:sp>
            <p:nvSpPr>
              <p:cNvPr id="288" name="椭圆 287"/>
              <p:cNvSpPr/>
              <p:nvPr/>
            </p:nvSpPr>
            <p:spPr>
              <a:xfrm>
                <a:off x="2208974" y="1732724"/>
                <a:ext cx="916052" cy="916052"/>
              </a:xfrm>
              <a:prstGeom prst="ellipse">
                <a:avLst/>
              </a:prstGeom>
              <a:solidFill>
                <a:srgbClr val="8F52A8"/>
              </a:solidFill>
              <a:ln w="19050" cap="flat" cmpd="sng" algn="ctr">
                <a:gradFill flip="none" rotWithShape="1">
                  <a:gsLst>
                    <a:gs pos="0">
                      <a:sysClr val="window" lastClr="FFFFFF">
                        <a:lumMod val="85000"/>
                      </a:sysClr>
                    </a:gs>
                    <a:gs pos="100000">
                      <a:sysClr val="window" lastClr="FFFFFF"/>
                    </a:gs>
                  </a:gsLst>
                  <a:lin ang="2700000" scaled="1"/>
                  <a:tileRect/>
                </a:gradFill>
                <a:prstDash val="solid"/>
              </a:ln>
              <a:effectLst>
                <a:innerShdw blurRad="63500" dist="25400" dir="13500000">
                  <a:prstClr val="black">
                    <a:alpha val="50000"/>
                  </a:prstClr>
                </a:inn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289" name="椭圆 288"/>
              <p:cNvSpPr/>
              <p:nvPr/>
            </p:nvSpPr>
            <p:spPr>
              <a:xfrm>
                <a:off x="2295525" y="1819275"/>
                <a:ext cx="742950" cy="742950"/>
              </a:xfrm>
              <a:prstGeom prst="ellipse">
                <a:avLst/>
              </a:prstGeom>
              <a:gradFill flip="none" rotWithShape="1">
                <a:gsLst>
                  <a:gs pos="0">
                    <a:sysClr val="window" lastClr="FFFFFF">
                      <a:lumMod val="85000"/>
                    </a:sysClr>
                  </a:gs>
                  <a:gs pos="100000">
                    <a:sysClr val="window" lastClr="FFFFFF"/>
                  </a:gs>
                </a:gsLst>
                <a:lin ang="2700000" scaled="1"/>
                <a:tileRect/>
              </a:gradFill>
              <a:ln w="15875" cap="flat" cmpd="sng" algn="ctr">
                <a:gradFill flip="none" rotWithShape="1">
                  <a:gsLst>
                    <a:gs pos="100000">
                      <a:sysClr val="window" lastClr="FFFFFF">
                        <a:lumMod val="85000"/>
                      </a:sysClr>
                    </a:gs>
                    <a:gs pos="0">
                      <a:sysClr val="window" lastClr="FFFFFF"/>
                    </a:gs>
                  </a:gsLst>
                  <a:lin ang="2700000" scaled="1"/>
                  <a:tileRect/>
                </a:gradFill>
                <a:prstDash val="solid"/>
              </a:ln>
              <a:effectLst>
                <a:outerShdw blurRad="63500" dist="25400" dir="2700000" algn="tl" rotWithShape="0">
                  <a:prstClr val="black">
                    <a:alpha val="30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grpSp>
        <p:sp>
          <p:nvSpPr>
            <p:cNvPr id="287" name="Freeform 108"/>
            <p:cNvSpPr>
              <a:spLocks noEditPoints="1"/>
            </p:cNvSpPr>
            <p:nvPr/>
          </p:nvSpPr>
          <p:spPr bwMode="auto">
            <a:xfrm>
              <a:off x="7727240" y="1897231"/>
              <a:ext cx="395120" cy="396538"/>
            </a:xfrm>
            <a:custGeom>
              <a:avLst/>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ysClr val="window" lastClr="FFFFFF">
                <a:lumMod val="50000"/>
              </a:sysClr>
            </a:solidFill>
            <a:ln>
              <a:noFill/>
            </a:ln>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grpSp>
        <p:nvGrpSpPr>
          <p:cNvPr id="290" name="组合 289"/>
          <p:cNvGrpSpPr/>
          <p:nvPr/>
        </p:nvGrpSpPr>
        <p:grpSpPr>
          <a:xfrm>
            <a:off x="9899383" y="1836370"/>
            <a:ext cx="757068" cy="757068"/>
            <a:chOff x="9899383" y="1720258"/>
            <a:chExt cx="757068" cy="757068"/>
          </a:xfrm>
        </p:grpSpPr>
        <p:grpSp>
          <p:nvGrpSpPr>
            <p:cNvPr id="291" name="组合 290"/>
            <p:cNvGrpSpPr/>
            <p:nvPr/>
          </p:nvGrpSpPr>
          <p:grpSpPr>
            <a:xfrm>
              <a:off x="9899383" y="1720258"/>
              <a:ext cx="757068" cy="757068"/>
              <a:chOff x="2208974" y="1732724"/>
              <a:chExt cx="916052" cy="916052"/>
            </a:xfrm>
          </p:grpSpPr>
          <p:sp>
            <p:nvSpPr>
              <p:cNvPr id="297" name="椭圆 296"/>
              <p:cNvSpPr/>
              <p:nvPr/>
            </p:nvSpPr>
            <p:spPr>
              <a:xfrm>
                <a:off x="2208974" y="1732724"/>
                <a:ext cx="916052" cy="916052"/>
              </a:xfrm>
              <a:prstGeom prst="ellipse">
                <a:avLst/>
              </a:prstGeom>
              <a:solidFill>
                <a:srgbClr val="00AF92"/>
              </a:solidFill>
              <a:ln w="19050" cap="flat" cmpd="sng" algn="ctr">
                <a:gradFill flip="none" rotWithShape="1">
                  <a:gsLst>
                    <a:gs pos="0">
                      <a:sysClr val="window" lastClr="FFFFFF">
                        <a:lumMod val="85000"/>
                      </a:sysClr>
                    </a:gs>
                    <a:gs pos="100000">
                      <a:sysClr val="window" lastClr="FFFFFF"/>
                    </a:gs>
                  </a:gsLst>
                  <a:lin ang="2700000" scaled="1"/>
                  <a:tileRect/>
                </a:gradFill>
                <a:prstDash val="solid"/>
              </a:ln>
              <a:effectLst>
                <a:innerShdw blurRad="63500" dist="25400" dir="13500000">
                  <a:prstClr val="black">
                    <a:alpha val="50000"/>
                  </a:prstClr>
                </a:inn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298" name="椭圆 297"/>
              <p:cNvSpPr/>
              <p:nvPr/>
            </p:nvSpPr>
            <p:spPr>
              <a:xfrm>
                <a:off x="2295525" y="1819275"/>
                <a:ext cx="742950" cy="742950"/>
              </a:xfrm>
              <a:prstGeom prst="ellipse">
                <a:avLst/>
              </a:prstGeom>
              <a:gradFill flip="none" rotWithShape="1">
                <a:gsLst>
                  <a:gs pos="0">
                    <a:sysClr val="window" lastClr="FFFFFF">
                      <a:lumMod val="85000"/>
                    </a:sysClr>
                  </a:gs>
                  <a:gs pos="100000">
                    <a:sysClr val="window" lastClr="FFFFFF"/>
                  </a:gs>
                </a:gsLst>
                <a:lin ang="2700000" scaled="1"/>
                <a:tileRect/>
              </a:gradFill>
              <a:ln w="15875" cap="flat" cmpd="sng" algn="ctr">
                <a:gradFill flip="none" rotWithShape="1">
                  <a:gsLst>
                    <a:gs pos="100000">
                      <a:sysClr val="window" lastClr="FFFFFF">
                        <a:lumMod val="85000"/>
                      </a:sysClr>
                    </a:gs>
                    <a:gs pos="0">
                      <a:sysClr val="window" lastClr="FFFFFF"/>
                    </a:gs>
                  </a:gsLst>
                  <a:lin ang="2700000" scaled="1"/>
                  <a:tileRect/>
                </a:gradFill>
                <a:prstDash val="solid"/>
              </a:ln>
              <a:effectLst>
                <a:outerShdw blurRad="63500" dist="25400" dir="2700000" algn="tl" rotWithShape="0">
                  <a:prstClr val="black">
                    <a:alpha val="30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grpSp>
        <p:grpSp>
          <p:nvGrpSpPr>
            <p:cNvPr id="292" name="Group 909"/>
            <p:cNvGrpSpPr>
              <a:grpSpLocks noChangeAspect="1"/>
            </p:cNvGrpSpPr>
            <p:nvPr/>
          </p:nvGrpSpPr>
          <p:grpSpPr bwMode="auto">
            <a:xfrm>
              <a:off x="10117414" y="1952256"/>
              <a:ext cx="336245" cy="286760"/>
              <a:chOff x="6090" y="1175"/>
              <a:chExt cx="265" cy="226"/>
            </a:xfrm>
            <a:solidFill>
              <a:sysClr val="window" lastClr="FFFFFF">
                <a:lumMod val="50000"/>
              </a:sysClr>
            </a:solidFill>
            <a:effectLst/>
          </p:grpSpPr>
          <p:sp>
            <p:nvSpPr>
              <p:cNvPr id="293" name="Freeform 910"/>
              <p:cNvSpPr/>
              <p:nvPr/>
            </p:nvSpPr>
            <p:spPr bwMode="auto">
              <a:xfrm>
                <a:off x="6129" y="1269"/>
                <a:ext cx="56" cy="96"/>
              </a:xfrm>
              <a:custGeom>
                <a:avLst/>
                <a:gdLst>
                  <a:gd name="T0" fmla="*/ 2 w 23"/>
                  <a:gd name="T1" fmla="*/ 40 h 40"/>
                  <a:gd name="T2" fmla="*/ 21 w 23"/>
                  <a:gd name="T3" fmla="*/ 40 h 40"/>
                  <a:gd name="T4" fmla="*/ 23 w 23"/>
                  <a:gd name="T5" fmla="*/ 38 h 40"/>
                  <a:gd name="T6" fmla="*/ 23 w 23"/>
                  <a:gd name="T7" fmla="*/ 2 h 40"/>
                  <a:gd name="T8" fmla="*/ 21 w 23"/>
                  <a:gd name="T9" fmla="*/ 0 h 40"/>
                  <a:gd name="T10" fmla="*/ 2 w 23"/>
                  <a:gd name="T11" fmla="*/ 0 h 40"/>
                  <a:gd name="T12" fmla="*/ 0 w 23"/>
                  <a:gd name="T13" fmla="*/ 2 h 40"/>
                  <a:gd name="T14" fmla="*/ 0 w 23"/>
                  <a:gd name="T15" fmla="*/ 38 h 40"/>
                  <a:gd name="T16" fmla="*/ 2 w 23"/>
                  <a:gd name="T1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2" y="40"/>
                    </a:moveTo>
                    <a:cubicBezTo>
                      <a:pt x="21" y="40"/>
                      <a:pt x="21" y="40"/>
                      <a:pt x="21" y="40"/>
                    </a:cubicBezTo>
                    <a:cubicBezTo>
                      <a:pt x="22" y="40"/>
                      <a:pt x="23" y="39"/>
                      <a:pt x="23" y="38"/>
                    </a:cubicBezTo>
                    <a:cubicBezTo>
                      <a:pt x="23" y="2"/>
                      <a:pt x="23" y="2"/>
                      <a:pt x="23" y="2"/>
                    </a:cubicBezTo>
                    <a:cubicBezTo>
                      <a:pt x="23" y="1"/>
                      <a:pt x="22" y="0"/>
                      <a:pt x="21" y="0"/>
                    </a:cubicBezTo>
                    <a:cubicBezTo>
                      <a:pt x="2" y="0"/>
                      <a:pt x="2" y="0"/>
                      <a:pt x="2" y="0"/>
                    </a:cubicBezTo>
                    <a:cubicBezTo>
                      <a:pt x="1" y="0"/>
                      <a:pt x="0" y="1"/>
                      <a:pt x="0" y="2"/>
                    </a:cubicBezTo>
                    <a:cubicBezTo>
                      <a:pt x="0" y="38"/>
                      <a:pt x="0" y="38"/>
                      <a:pt x="0" y="38"/>
                    </a:cubicBezTo>
                    <a:cubicBezTo>
                      <a:pt x="0" y="39"/>
                      <a:pt x="1" y="40"/>
                      <a:pt x="2"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ysClr val="window" lastClr="FFFFFF"/>
                  </a:solidFill>
                </a:endParaRPr>
              </a:p>
            </p:txBody>
          </p:sp>
          <p:sp>
            <p:nvSpPr>
              <p:cNvPr id="294" name="Freeform 911"/>
              <p:cNvSpPr/>
              <p:nvPr/>
            </p:nvSpPr>
            <p:spPr bwMode="auto">
              <a:xfrm>
                <a:off x="6209" y="1235"/>
                <a:ext cx="54" cy="130"/>
              </a:xfrm>
              <a:custGeom>
                <a:avLst/>
                <a:gdLst>
                  <a:gd name="T0" fmla="*/ 2 w 22"/>
                  <a:gd name="T1" fmla="*/ 54 h 54"/>
                  <a:gd name="T2" fmla="*/ 20 w 22"/>
                  <a:gd name="T3" fmla="*/ 54 h 54"/>
                  <a:gd name="T4" fmla="*/ 22 w 22"/>
                  <a:gd name="T5" fmla="*/ 52 h 54"/>
                  <a:gd name="T6" fmla="*/ 22 w 22"/>
                  <a:gd name="T7" fmla="*/ 2 h 54"/>
                  <a:gd name="T8" fmla="*/ 20 w 22"/>
                  <a:gd name="T9" fmla="*/ 0 h 54"/>
                  <a:gd name="T10" fmla="*/ 2 w 22"/>
                  <a:gd name="T11" fmla="*/ 0 h 54"/>
                  <a:gd name="T12" fmla="*/ 0 w 22"/>
                  <a:gd name="T13" fmla="*/ 2 h 54"/>
                  <a:gd name="T14" fmla="*/ 0 w 22"/>
                  <a:gd name="T15" fmla="*/ 52 h 54"/>
                  <a:gd name="T16" fmla="*/ 2 w 22"/>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4">
                    <a:moveTo>
                      <a:pt x="2" y="54"/>
                    </a:moveTo>
                    <a:cubicBezTo>
                      <a:pt x="20" y="54"/>
                      <a:pt x="20" y="54"/>
                      <a:pt x="20" y="54"/>
                    </a:cubicBezTo>
                    <a:cubicBezTo>
                      <a:pt x="21" y="54"/>
                      <a:pt x="22" y="53"/>
                      <a:pt x="22" y="52"/>
                    </a:cubicBezTo>
                    <a:cubicBezTo>
                      <a:pt x="22" y="2"/>
                      <a:pt x="22" y="2"/>
                      <a:pt x="22" y="2"/>
                    </a:cubicBezTo>
                    <a:cubicBezTo>
                      <a:pt x="22" y="1"/>
                      <a:pt x="21" y="0"/>
                      <a:pt x="20" y="0"/>
                    </a:cubicBezTo>
                    <a:cubicBezTo>
                      <a:pt x="2" y="0"/>
                      <a:pt x="2" y="0"/>
                      <a:pt x="2" y="0"/>
                    </a:cubicBezTo>
                    <a:cubicBezTo>
                      <a:pt x="1" y="0"/>
                      <a:pt x="0" y="1"/>
                      <a:pt x="0" y="2"/>
                    </a:cubicBezTo>
                    <a:cubicBezTo>
                      <a:pt x="0" y="52"/>
                      <a:pt x="0" y="52"/>
                      <a:pt x="0" y="52"/>
                    </a:cubicBezTo>
                    <a:cubicBezTo>
                      <a:pt x="0" y="53"/>
                      <a:pt x="1" y="54"/>
                      <a:pt x="2"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ysClr val="window" lastClr="FFFFFF"/>
                  </a:solidFill>
                </a:endParaRPr>
              </a:p>
            </p:txBody>
          </p:sp>
          <p:sp>
            <p:nvSpPr>
              <p:cNvPr id="295" name="Freeform 912"/>
              <p:cNvSpPr/>
              <p:nvPr/>
            </p:nvSpPr>
            <p:spPr bwMode="auto">
              <a:xfrm>
                <a:off x="6287" y="1207"/>
                <a:ext cx="56" cy="158"/>
              </a:xfrm>
              <a:custGeom>
                <a:avLst/>
                <a:gdLst>
                  <a:gd name="T0" fmla="*/ 2 w 23"/>
                  <a:gd name="T1" fmla="*/ 66 h 66"/>
                  <a:gd name="T2" fmla="*/ 21 w 23"/>
                  <a:gd name="T3" fmla="*/ 66 h 66"/>
                  <a:gd name="T4" fmla="*/ 23 w 23"/>
                  <a:gd name="T5" fmla="*/ 64 h 66"/>
                  <a:gd name="T6" fmla="*/ 23 w 23"/>
                  <a:gd name="T7" fmla="*/ 2 h 66"/>
                  <a:gd name="T8" fmla="*/ 21 w 23"/>
                  <a:gd name="T9" fmla="*/ 0 h 66"/>
                  <a:gd name="T10" fmla="*/ 2 w 23"/>
                  <a:gd name="T11" fmla="*/ 0 h 66"/>
                  <a:gd name="T12" fmla="*/ 0 w 23"/>
                  <a:gd name="T13" fmla="*/ 2 h 66"/>
                  <a:gd name="T14" fmla="*/ 0 w 23"/>
                  <a:gd name="T15" fmla="*/ 64 h 66"/>
                  <a:gd name="T16" fmla="*/ 2 w 23"/>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66">
                    <a:moveTo>
                      <a:pt x="2" y="66"/>
                    </a:moveTo>
                    <a:cubicBezTo>
                      <a:pt x="21" y="66"/>
                      <a:pt x="21" y="66"/>
                      <a:pt x="21" y="66"/>
                    </a:cubicBezTo>
                    <a:cubicBezTo>
                      <a:pt x="22" y="66"/>
                      <a:pt x="23" y="65"/>
                      <a:pt x="23" y="64"/>
                    </a:cubicBezTo>
                    <a:cubicBezTo>
                      <a:pt x="23" y="2"/>
                      <a:pt x="23" y="2"/>
                      <a:pt x="23" y="2"/>
                    </a:cubicBezTo>
                    <a:cubicBezTo>
                      <a:pt x="23" y="1"/>
                      <a:pt x="22" y="0"/>
                      <a:pt x="21" y="0"/>
                    </a:cubicBezTo>
                    <a:cubicBezTo>
                      <a:pt x="2" y="0"/>
                      <a:pt x="2" y="0"/>
                      <a:pt x="2" y="0"/>
                    </a:cubicBezTo>
                    <a:cubicBezTo>
                      <a:pt x="1" y="0"/>
                      <a:pt x="0" y="1"/>
                      <a:pt x="0" y="2"/>
                    </a:cubicBezTo>
                    <a:cubicBezTo>
                      <a:pt x="0" y="64"/>
                      <a:pt x="0" y="64"/>
                      <a:pt x="0" y="64"/>
                    </a:cubicBezTo>
                    <a:cubicBezTo>
                      <a:pt x="0" y="65"/>
                      <a:pt x="1" y="66"/>
                      <a:pt x="2"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ysClr val="window" lastClr="FFFFFF"/>
                  </a:solidFill>
                </a:endParaRPr>
              </a:p>
            </p:txBody>
          </p:sp>
          <p:sp>
            <p:nvSpPr>
              <p:cNvPr id="296" name="Freeform 913"/>
              <p:cNvSpPr/>
              <p:nvPr/>
            </p:nvSpPr>
            <p:spPr bwMode="auto">
              <a:xfrm>
                <a:off x="6090" y="1175"/>
                <a:ext cx="265" cy="226"/>
              </a:xfrm>
              <a:custGeom>
                <a:avLst/>
                <a:gdLst>
                  <a:gd name="T0" fmla="*/ 104 w 109"/>
                  <a:gd name="T1" fmla="*/ 85 h 94"/>
                  <a:gd name="T2" fmla="*/ 9 w 109"/>
                  <a:gd name="T3" fmla="*/ 85 h 94"/>
                  <a:gd name="T4" fmla="*/ 9 w 109"/>
                  <a:gd name="T5" fmla="*/ 85 h 94"/>
                  <a:gd name="T6" fmla="*/ 9 w 109"/>
                  <a:gd name="T7" fmla="*/ 4 h 94"/>
                  <a:gd name="T8" fmla="*/ 4 w 109"/>
                  <a:gd name="T9" fmla="*/ 0 h 94"/>
                  <a:gd name="T10" fmla="*/ 0 w 109"/>
                  <a:gd name="T11" fmla="*/ 4 h 94"/>
                  <a:gd name="T12" fmla="*/ 0 w 109"/>
                  <a:gd name="T13" fmla="*/ 85 h 94"/>
                  <a:gd name="T14" fmla="*/ 9 w 109"/>
                  <a:gd name="T15" fmla="*/ 94 h 94"/>
                  <a:gd name="T16" fmla="*/ 104 w 109"/>
                  <a:gd name="T17" fmla="*/ 94 h 94"/>
                  <a:gd name="T18" fmla="*/ 109 w 109"/>
                  <a:gd name="T19" fmla="*/ 90 h 94"/>
                  <a:gd name="T20" fmla="*/ 104 w 109"/>
                  <a:gd name="T21" fmla="*/ 8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94">
                    <a:moveTo>
                      <a:pt x="104" y="85"/>
                    </a:moveTo>
                    <a:cubicBezTo>
                      <a:pt x="9" y="85"/>
                      <a:pt x="9" y="85"/>
                      <a:pt x="9" y="85"/>
                    </a:cubicBezTo>
                    <a:cubicBezTo>
                      <a:pt x="9" y="85"/>
                      <a:pt x="9" y="85"/>
                      <a:pt x="9" y="85"/>
                    </a:cubicBezTo>
                    <a:cubicBezTo>
                      <a:pt x="9" y="4"/>
                      <a:pt x="9" y="4"/>
                      <a:pt x="9" y="4"/>
                    </a:cubicBezTo>
                    <a:cubicBezTo>
                      <a:pt x="9" y="2"/>
                      <a:pt x="7" y="0"/>
                      <a:pt x="4" y="0"/>
                    </a:cubicBezTo>
                    <a:cubicBezTo>
                      <a:pt x="2" y="0"/>
                      <a:pt x="0" y="2"/>
                      <a:pt x="0" y="4"/>
                    </a:cubicBezTo>
                    <a:cubicBezTo>
                      <a:pt x="0" y="85"/>
                      <a:pt x="0" y="85"/>
                      <a:pt x="0" y="85"/>
                    </a:cubicBezTo>
                    <a:cubicBezTo>
                      <a:pt x="0" y="90"/>
                      <a:pt x="4" y="94"/>
                      <a:pt x="9" y="94"/>
                    </a:cubicBezTo>
                    <a:cubicBezTo>
                      <a:pt x="104" y="94"/>
                      <a:pt x="104" y="94"/>
                      <a:pt x="104" y="94"/>
                    </a:cubicBezTo>
                    <a:cubicBezTo>
                      <a:pt x="107" y="94"/>
                      <a:pt x="109" y="92"/>
                      <a:pt x="109" y="90"/>
                    </a:cubicBezTo>
                    <a:cubicBezTo>
                      <a:pt x="109" y="87"/>
                      <a:pt x="107" y="85"/>
                      <a:pt x="10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ysClr val="window" lastClr="FFFFFF"/>
                  </a:solidFill>
                </a:endParaRPr>
              </a:p>
            </p:txBody>
          </p:sp>
        </p:grpSp>
      </p:grpSp>
      <p:sp>
        <p:nvSpPr>
          <p:cNvPr id="299" name="文本框 129"/>
          <p:cNvSpPr txBox="1"/>
          <p:nvPr/>
        </p:nvSpPr>
        <p:spPr>
          <a:xfrm>
            <a:off x="1040688" y="5099859"/>
            <a:ext cx="1470810" cy="923330"/>
          </a:xfrm>
          <a:prstGeom prst="rect">
            <a:avLst/>
          </a:prstGeom>
          <a:noFill/>
        </p:spPr>
        <p:txBody>
          <a:bodyPr wrap="square" rtlCol="0">
            <a:spAutoFit/>
          </a:bodyPr>
          <a:lstStyle/>
          <a:p>
            <a:pPr algn="just">
              <a:lnSpc>
                <a:spcPct val="150000"/>
              </a:lnSpc>
            </a:pPr>
            <a:r>
              <a:rPr lang="zh-CN" altLang="en-US" sz="12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a:t>
            </a:r>
            <a:endParaRPr lang="zh-CN" altLang="en-US" sz="1200" dirty="0">
              <a:solidFill>
                <a:prstClr val="black">
                  <a:lumMod val="50000"/>
                  <a:lumOff val="50000"/>
                </a:prstClr>
              </a:solidFill>
              <a:latin typeface="微软雅黑" panose="020B0503020204020204" charset="-122"/>
              <a:ea typeface="微软雅黑" panose="020B0503020204020204" charset="-122"/>
            </a:endParaRPr>
          </a:p>
        </p:txBody>
      </p:sp>
      <p:sp>
        <p:nvSpPr>
          <p:cNvPr id="300" name="文本框 129"/>
          <p:cNvSpPr txBox="1"/>
          <p:nvPr/>
        </p:nvSpPr>
        <p:spPr>
          <a:xfrm>
            <a:off x="3209051" y="5105204"/>
            <a:ext cx="1470810" cy="923330"/>
          </a:xfrm>
          <a:prstGeom prst="rect">
            <a:avLst/>
          </a:prstGeom>
          <a:noFill/>
        </p:spPr>
        <p:txBody>
          <a:bodyPr wrap="square" rtlCol="0">
            <a:spAutoFit/>
          </a:bodyPr>
          <a:lstStyle/>
          <a:p>
            <a:pPr algn="just">
              <a:lnSpc>
                <a:spcPct val="150000"/>
              </a:lnSpc>
            </a:pPr>
            <a:r>
              <a:rPr lang="zh-CN" altLang="en-US" sz="12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a:t>
            </a:r>
            <a:endParaRPr lang="zh-CN" altLang="en-US" sz="1200" dirty="0">
              <a:solidFill>
                <a:prstClr val="black">
                  <a:lumMod val="50000"/>
                  <a:lumOff val="50000"/>
                </a:prstClr>
              </a:solidFill>
              <a:latin typeface="微软雅黑" panose="020B0503020204020204" charset="-122"/>
              <a:ea typeface="微软雅黑" panose="020B0503020204020204" charset="-122"/>
            </a:endParaRPr>
          </a:p>
        </p:txBody>
      </p:sp>
      <p:sp>
        <p:nvSpPr>
          <p:cNvPr id="301" name="文本框 129"/>
          <p:cNvSpPr txBox="1"/>
          <p:nvPr/>
        </p:nvSpPr>
        <p:spPr>
          <a:xfrm>
            <a:off x="5376614" y="5105204"/>
            <a:ext cx="1470810" cy="923330"/>
          </a:xfrm>
          <a:prstGeom prst="rect">
            <a:avLst/>
          </a:prstGeom>
          <a:noFill/>
        </p:spPr>
        <p:txBody>
          <a:bodyPr wrap="square" rtlCol="0">
            <a:spAutoFit/>
          </a:bodyPr>
          <a:lstStyle/>
          <a:p>
            <a:pPr algn="just">
              <a:lnSpc>
                <a:spcPct val="150000"/>
              </a:lnSpc>
            </a:pPr>
            <a:r>
              <a:rPr lang="zh-CN" altLang="en-US" sz="12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a:t>
            </a:r>
            <a:endParaRPr lang="zh-CN" altLang="en-US" sz="1200" dirty="0">
              <a:solidFill>
                <a:prstClr val="black">
                  <a:lumMod val="50000"/>
                  <a:lumOff val="50000"/>
                </a:prstClr>
              </a:solidFill>
              <a:latin typeface="微软雅黑" panose="020B0503020204020204" charset="-122"/>
              <a:ea typeface="微软雅黑" panose="020B0503020204020204" charset="-122"/>
            </a:endParaRPr>
          </a:p>
        </p:txBody>
      </p:sp>
      <p:sp>
        <p:nvSpPr>
          <p:cNvPr id="302" name="文本框 129"/>
          <p:cNvSpPr txBox="1"/>
          <p:nvPr/>
        </p:nvSpPr>
        <p:spPr>
          <a:xfrm>
            <a:off x="7546305" y="5099859"/>
            <a:ext cx="1470810" cy="923330"/>
          </a:xfrm>
          <a:prstGeom prst="rect">
            <a:avLst/>
          </a:prstGeom>
          <a:noFill/>
        </p:spPr>
        <p:txBody>
          <a:bodyPr wrap="square" rtlCol="0">
            <a:spAutoFit/>
          </a:bodyPr>
          <a:lstStyle/>
          <a:p>
            <a:pPr algn="just">
              <a:lnSpc>
                <a:spcPct val="150000"/>
              </a:lnSpc>
            </a:pPr>
            <a:r>
              <a:rPr lang="zh-CN" altLang="en-US" sz="12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a:t>
            </a:r>
            <a:endParaRPr lang="zh-CN" altLang="en-US" sz="1200" dirty="0">
              <a:solidFill>
                <a:prstClr val="black">
                  <a:lumMod val="50000"/>
                  <a:lumOff val="50000"/>
                </a:prstClr>
              </a:solidFill>
              <a:latin typeface="微软雅黑" panose="020B0503020204020204" charset="-122"/>
              <a:ea typeface="微软雅黑" panose="020B0503020204020204" charset="-122"/>
            </a:endParaRPr>
          </a:p>
        </p:txBody>
      </p:sp>
      <p:sp>
        <p:nvSpPr>
          <p:cNvPr id="303" name="文本框 129"/>
          <p:cNvSpPr txBox="1"/>
          <p:nvPr/>
        </p:nvSpPr>
        <p:spPr>
          <a:xfrm>
            <a:off x="9673815" y="5105204"/>
            <a:ext cx="1470810" cy="923330"/>
          </a:xfrm>
          <a:prstGeom prst="rect">
            <a:avLst/>
          </a:prstGeom>
          <a:noFill/>
        </p:spPr>
        <p:txBody>
          <a:bodyPr wrap="square" rtlCol="0">
            <a:spAutoFit/>
          </a:bodyPr>
          <a:lstStyle/>
          <a:p>
            <a:pPr algn="just">
              <a:lnSpc>
                <a:spcPct val="150000"/>
              </a:lnSpc>
            </a:pPr>
            <a:r>
              <a:rPr lang="zh-CN" altLang="en-US" sz="12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a:t>
            </a:r>
            <a:endParaRPr lang="zh-CN" altLang="en-US" sz="1200" dirty="0">
              <a:solidFill>
                <a:prstClr val="black">
                  <a:lumMod val="50000"/>
                  <a:lumOff val="50000"/>
                </a:prstClr>
              </a:solidFill>
              <a:latin typeface="微软雅黑" panose="020B0503020204020204" charset="-122"/>
              <a:ea typeface="微软雅黑" panose="020B0503020204020204" charset="-122"/>
            </a:endParaRPr>
          </a:p>
        </p:txBody>
      </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197"/>
                                        </p:tgtEl>
                                        <p:attrNameLst>
                                          <p:attrName>style.visibility</p:attrName>
                                        </p:attrNameLst>
                                      </p:cBhvr>
                                      <p:to>
                                        <p:strVal val="visible"/>
                                      </p:to>
                                    </p:set>
                                    <p:anim calcmode="lin" valueType="num">
                                      <p:cBhvr additive="base">
                                        <p:cTn id="13" dur="500" fill="hold"/>
                                        <p:tgtEl>
                                          <p:spTgt spid="197"/>
                                        </p:tgtEl>
                                        <p:attrNameLst>
                                          <p:attrName>ppt_x</p:attrName>
                                        </p:attrNameLst>
                                      </p:cBhvr>
                                      <p:tavLst>
                                        <p:tav tm="0">
                                          <p:val>
                                            <p:strVal val="0-#ppt_w/2"/>
                                          </p:val>
                                        </p:tav>
                                        <p:tav tm="100000">
                                          <p:val>
                                            <p:strVal val="#ppt_x"/>
                                          </p:val>
                                        </p:tav>
                                      </p:tavLst>
                                    </p:anim>
                                    <p:anim calcmode="lin" valueType="num">
                                      <p:cBhvr additive="base">
                                        <p:cTn id="14" dur="500" fill="hold"/>
                                        <p:tgtEl>
                                          <p:spTgt spid="197"/>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198"/>
                                        </p:tgtEl>
                                        <p:attrNameLst>
                                          <p:attrName>style.visibility</p:attrName>
                                        </p:attrNameLst>
                                      </p:cBhvr>
                                      <p:to>
                                        <p:strVal val="visible"/>
                                      </p:to>
                                    </p:set>
                                    <p:anim calcmode="lin" valueType="num">
                                      <p:cBhvr additive="base">
                                        <p:cTn id="18" dur="500" fill="hold"/>
                                        <p:tgtEl>
                                          <p:spTgt spid="198"/>
                                        </p:tgtEl>
                                        <p:attrNameLst>
                                          <p:attrName>ppt_x</p:attrName>
                                        </p:attrNameLst>
                                      </p:cBhvr>
                                      <p:tavLst>
                                        <p:tav tm="0">
                                          <p:val>
                                            <p:strVal val="0-#ppt_w/2"/>
                                          </p:val>
                                        </p:tav>
                                        <p:tav tm="100000">
                                          <p:val>
                                            <p:strVal val="#ppt_x"/>
                                          </p:val>
                                        </p:tav>
                                      </p:tavLst>
                                    </p:anim>
                                    <p:anim calcmode="lin" valueType="num">
                                      <p:cBhvr additive="base">
                                        <p:cTn id="19" dur="500" fill="hold"/>
                                        <p:tgtEl>
                                          <p:spTgt spid="198"/>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199"/>
                                        </p:tgtEl>
                                        <p:attrNameLst>
                                          <p:attrName>style.visibility</p:attrName>
                                        </p:attrNameLst>
                                      </p:cBhvr>
                                      <p:to>
                                        <p:strVal val="visible"/>
                                      </p:to>
                                    </p:set>
                                    <p:anim calcmode="lin" valueType="num">
                                      <p:cBhvr additive="base">
                                        <p:cTn id="22" dur="500" fill="hold"/>
                                        <p:tgtEl>
                                          <p:spTgt spid="199"/>
                                        </p:tgtEl>
                                        <p:attrNameLst>
                                          <p:attrName>ppt_x</p:attrName>
                                        </p:attrNameLst>
                                      </p:cBhvr>
                                      <p:tavLst>
                                        <p:tav tm="0">
                                          <p:val>
                                            <p:strVal val="0-#ppt_w/2"/>
                                          </p:val>
                                        </p:tav>
                                        <p:tav tm="100000">
                                          <p:val>
                                            <p:strVal val="#ppt_x"/>
                                          </p:val>
                                        </p:tav>
                                      </p:tavLst>
                                    </p:anim>
                                    <p:anim calcmode="lin" valueType="num">
                                      <p:cBhvr additive="base">
                                        <p:cTn id="23" dur="500" fill="hold"/>
                                        <p:tgtEl>
                                          <p:spTgt spid="199"/>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00"/>
                                        </p:tgtEl>
                                        <p:attrNameLst>
                                          <p:attrName>style.visibility</p:attrName>
                                        </p:attrNameLst>
                                      </p:cBhvr>
                                      <p:to>
                                        <p:strVal val="visible"/>
                                      </p:to>
                                    </p:set>
                                    <p:anim calcmode="lin" valueType="num">
                                      <p:cBhvr additive="base">
                                        <p:cTn id="26" dur="500" fill="hold"/>
                                        <p:tgtEl>
                                          <p:spTgt spid="200"/>
                                        </p:tgtEl>
                                        <p:attrNameLst>
                                          <p:attrName>ppt_x</p:attrName>
                                        </p:attrNameLst>
                                      </p:cBhvr>
                                      <p:tavLst>
                                        <p:tav tm="0">
                                          <p:val>
                                            <p:strVal val="0-#ppt_w/2"/>
                                          </p:val>
                                        </p:tav>
                                        <p:tav tm="100000">
                                          <p:val>
                                            <p:strVal val="#ppt_x"/>
                                          </p:val>
                                        </p:tav>
                                      </p:tavLst>
                                    </p:anim>
                                    <p:anim calcmode="lin" valueType="num">
                                      <p:cBhvr additive="base">
                                        <p:cTn id="27" dur="500" fill="hold"/>
                                        <p:tgtEl>
                                          <p:spTgt spid="200"/>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01"/>
                                        </p:tgtEl>
                                        <p:attrNameLst>
                                          <p:attrName>style.visibility</p:attrName>
                                        </p:attrNameLst>
                                      </p:cBhvr>
                                      <p:to>
                                        <p:strVal val="visible"/>
                                      </p:to>
                                    </p:set>
                                    <p:anim calcmode="lin" valueType="num">
                                      <p:cBhvr additive="base">
                                        <p:cTn id="30" dur="500" fill="hold"/>
                                        <p:tgtEl>
                                          <p:spTgt spid="201"/>
                                        </p:tgtEl>
                                        <p:attrNameLst>
                                          <p:attrName>ppt_x</p:attrName>
                                        </p:attrNameLst>
                                      </p:cBhvr>
                                      <p:tavLst>
                                        <p:tav tm="0">
                                          <p:val>
                                            <p:strVal val="0-#ppt_w/2"/>
                                          </p:val>
                                        </p:tav>
                                        <p:tav tm="100000">
                                          <p:val>
                                            <p:strVal val="#ppt_x"/>
                                          </p:val>
                                        </p:tav>
                                      </p:tavLst>
                                    </p:anim>
                                    <p:anim calcmode="lin" valueType="num">
                                      <p:cBhvr additive="base">
                                        <p:cTn id="31" dur="500" fill="hold"/>
                                        <p:tgtEl>
                                          <p:spTgt spid="201"/>
                                        </p:tgtEl>
                                        <p:attrNameLst>
                                          <p:attrName>ppt_y</p:attrName>
                                        </p:attrNameLst>
                                      </p:cBhvr>
                                      <p:tavLst>
                                        <p:tav tm="0">
                                          <p:val>
                                            <p:strVal val="#ppt_y"/>
                                          </p:val>
                                        </p:tav>
                                        <p:tav tm="100000">
                                          <p:val>
                                            <p:strVal val="#ppt_y"/>
                                          </p:val>
                                        </p:tav>
                                      </p:tavLst>
                                    </p:anim>
                                  </p:childTnLst>
                                </p:cTn>
                              </p:par>
                            </p:childTnLst>
                          </p:cTn>
                        </p:par>
                        <p:par>
                          <p:cTn id="32" fill="hold">
                            <p:stCondLst>
                              <p:cond delay="1500"/>
                            </p:stCondLst>
                            <p:childTnLst>
                              <p:par>
                                <p:cTn id="33" presetID="47" presetClass="entr" presetSubtype="0" fill="hold" grpId="0" nodeType="afterEffect">
                                  <p:stCondLst>
                                    <p:cond delay="0"/>
                                  </p:stCondLst>
                                  <p:childTnLst>
                                    <p:set>
                                      <p:cBhvr>
                                        <p:cTn id="34" dur="1" fill="hold">
                                          <p:stCondLst>
                                            <p:cond delay="0"/>
                                          </p:stCondLst>
                                        </p:cTn>
                                        <p:tgtEl>
                                          <p:spTgt spid="202"/>
                                        </p:tgtEl>
                                        <p:attrNameLst>
                                          <p:attrName>style.visibility</p:attrName>
                                        </p:attrNameLst>
                                      </p:cBhvr>
                                      <p:to>
                                        <p:strVal val="visible"/>
                                      </p:to>
                                    </p:set>
                                    <p:animEffect transition="in" filter="fade">
                                      <p:cBhvr>
                                        <p:cTn id="35" dur="1000"/>
                                        <p:tgtEl>
                                          <p:spTgt spid="202"/>
                                        </p:tgtEl>
                                      </p:cBhvr>
                                    </p:animEffect>
                                    <p:anim calcmode="lin" valueType="num">
                                      <p:cBhvr>
                                        <p:cTn id="36" dur="1000" fill="hold"/>
                                        <p:tgtEl>
                                          <p:spTgt spid="202"/>
                                        </p:tgtEl>
                                        <p:attrNameLst>
                                          <p:attrName>ppt_x</p:attrName>
                                        </p:attrNameLst>
                                      </p:cBhvr>
                                      <p:tavLst>
                                        <p:tav tm="0">
                                          <p:val>
                                            <p:strVal val="#ppt_x"/>
                                          </p:val>
                                        </p:tav>
                                        <p:tav tm="100000">
                                          <p:val>
                                            <p:strVal val="#ppt_x"/>
                                          </p:val>
                                        </p:tav>
                                      </p:tavLst>
                                    </p:anim>
                                    <p:anim calcmode="lin" valueType="num">
                                      <p:cBhvr>
                                        <p:cTn id="37" dur="1000" fill="hold"/>
                                        <p:tgtEl>
                                          <p:spTgt spid="202"/>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203"/>
                                        </p:tgtEl>
                                        <p:attrNameLst>
                                          <p:attrName>style.visibility</p:attrName>
                                        </p:attrNameLst>
                                      </p:cBhvr>
                                      <p:to>
                                        <p:strVal val="visible"/>
                                      </p:to>
                                    </p:set>
                                    <p:animEffect transition="in" filter="fade">
                                      <p:cBhvr>
                                        <p:cTn id="40" dur="1000"/>
                                        <p:tgtEl>
                                          <p:spTgt spid="203"/>
                                        </p:tgtEl>
                                      </p:cBhvr>
                                    </p:animEffect>
                                    <p:anim calcmode="lin" valueType="num">
                                      <p:cBhvr>
                                        <p:cTn id="41" dur="1000" fill="hold"/>
                                        <p:tgtEl>
                                          <p:spTgt spid="203"/>
                                        </p:tgtEl>
                                        <p:attrNameLst>
                                          <p:attrName>ppt_x</p:attrName>
                                        </p:attrNameLst>
                                      </p:cBhvr>
                                      <p:tavLst>
                                        <p:tav tm="0">
                                          <p:val>
                                            <p:strVal val="#ppt_x"/>
                                          </p:val>
                                        </p:tav>
                                        <p:tav tm="100000">
                                          <p:val>
                                            <p:strVal val="#ppt_x"/>
                                          </p:val>
                                        </p:tav>
                                      </p:tavLst>
                                    </p:anim>
                                    <p:anim calcmode="lin" valueType="num">
                                      <p:cBhvr>
                                        <p:cTn id="42" dur="1000" fill="hold"/>
                                        <p:tgtEl>
                                          <p:spTgt spid="203"/>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04"/>
                                        </p:tgtEl>
                                        <p:attrNameLst>
                                          <p:attrName>style.visibility</p:attrName>
                                        </p:attrNameLst>
                                      </p:cBhvr>
                                      <p:to>
                                        <p:strVal val="visible"/>
                                      </p:to>
                                    </p:set>
                                    <p:animEffect transition="in" filter="fade">
                                      <p:cBhvr>
                                        <p:cTn id="45" dur="1000"/>
                                        <p:tgtEl>
                                          <p:spTgt spid="204"/>
                                        </p:tgtEl>
                                      </p:cBhvr>
                                    </p:animEffect>
                                    <p:anim calcmode="lin" valueType="num">
                                      <p:cBhvr>
                                        <p:cTn id="46" dur="1000" fill="hold"/>
                                        <p:tgtEl>
                                          <p:spTgt spid="204"/>
                                        </p:tgtEl>
                                        <p:attrNameLst>
                                          <p:attrName>ppt_x</p:attrName>
                                        </p:attrNameLst>
                                      </p:cBhvr>
                                      <p:tavLst>
                                        <p:tav tm="0">
                                          <p:val>
                                            <p:strVal val="#ppt_x"/>
                                          </p:val>
                                        </p:tav>
                                        <p:tav tm="100000">
                                          <p:val>
                                            <p:strVal val="#ppt_x"/>
                                          </p:val>
                                        </p:tav>
                                      </p:tavLst>
                                    </p:anim>
                                    <p:anim calcmode="lin" valueType="num">
                                      <p:cBhvr>
                                        <p:cTn id="47" dur="1000" fill="hold"/>
                                        <p:tgtEl>
                                          <p:spTgt spid="204"/>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05"/>
                                        </p:tgtEl>
                                        <p:attrNameLst>
                                          <p:attrName>style.visibility</p:attrName>
                                        </p:attrNameLst>
                                      </p:cBhvr>
                                      <p:to>
                                        <p:strVal val="visible"/>
                                      </p:to>
                                    </p:set>
                                    <p:animEffect transition="in" filter="fade">
                                      <p:cBhvr>
                                        <p:cTn id="50" dur="1000"/>
                                        <p:tgtEl>
                                          <p:spTgt spid="205"/>
                                        </p:tgtEl>
                                      </p:cBhvr>
                                    </p:animEffect>
                                    <p:anim calcmode="lin" valueType="num">
                                      <p:cBhvr>
                                        <p:cTn id="51" dur="1000" fill="hold"/>
                                        <p:tgtEl>
                                          <p:spTgt spid="205"/>
                                        </p:tgtEl>
                                        <p:attrNameLst>
                                          <p:attrName>ppt_x</p:attrName>
                                        </p:attrNameLst>
                                      </p:cBhvr>
                                      <p:tavLst>
                                        <p:tav tm="0">
                                          <p:val>
                                            <p:strVal val="#ppt_x"/>
                                          </p:val>
                                        </p:tav>
                                        <p:tav tm="100000">
                                          <p:val>
                                            <p:strVal val="#ppt_x"/>
                                          </p:val>
                                        </p:tav>
                                      </p:tavLst>
                                    </p:anim>
                                    <p:anim calcmode="lin" valueType="num">
                                      <p:cBhvr>
                                        <p:cTn id="52" dur="1000" fill="hold"/>
                                        <p:tgtEl>
                                          <p:spTgt spid="205"/>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206"/>
                                        </p:tgtEl>
                                        <p:attrNameLst>
                                          <p:attrName>style.visibility</p:attrName>
                                        </p:attrNameLst>
                                      </p:cBhvr>
                                      <p:to>
                                        <p:strVal val="visible"/>
                                      </p:to>
                                    </p:set>
                                    <p:animEffect transition="in" filter="fade">
                                      <p:cBhvr>
                                        <p:cTn id="55" dur="1000"/>
                                        <p:tgtEl>
                                          <p:spTgt spid="206"/>
                                        </p:tgtEl>
                                      </p:cBhvr>
                                    </p:animEffect>
                                    <p:anim calcmode="lin" valueType="num">
                                      <p:cBhvr>
                                        <p:cTn id="56" dur="1000" fill="hold"/>
                                        <p:tgtEl>
                                          <p:spTgt spid="206"/>
                                        </p:tgtEl>
                                        <p:attrNameLst>
                                          <p:attrName>ppt_x</p:attrName>
                                        </p:attrNameLst>
                                      </p:cBhvr>
                                      <p:tavLst>
                                        <p:tav tm="0">
                                          <p:val>
                                            <p:strVal val="#ppt_x"/>
                                          </p:val>
                                        </p:tav>
                                        <p:tav tm="100000">
                                          <p:val>
                                            <p:strVal val="#ppt_x"/>
                                          </p:val>
                                        </p:tav>
                                      </p:tavLst>
                                    </p:anim>
                                    <p:anim calcmode="lin" valueType="num">
                                      <p:cBhvr>
                                        <p:cTn id="57" dur="1000" fill="hold"/>
                                        <p:tgtEl>
                                          <p:spTgt spid="206"/>
                                        </p:tgtEl>
                                        <p:attrNameLst>
                                          <p:attrName>ppt_y</p:attrName>
                                        </p:attrNameLst>
                                      </p:cBhvr>
                                      <p:tavLst>
                                        <p:tav tm="0">
                                          <p:val>
                                            <p:strVal val="#ppt_y-.1"/>
                                          </p:val>
                                        </p:tav>
                                        <p:tav tm="100000">
                                          <p:val>
                                            <p:strVal val="#ppt_y"/>
                                          </p:val>
                                        </p:tav>
                                      </p:tavLst>
                                    </p:anim>
                                  </p:childTnLst>
                                </p:cTn>
                              </p:par>
                            </p:childTnLst>
                          </p:cTn>
                        </p:par>
                        <p:par>
                          <p:cTn id="58" fill="hold">
                            <p:stCondLst>
                              <p:cond delay="2500"/>
                            </p:stCondLst>
                            <p:childTnLst>
                              <p:par>
                                <p:cTn id="59" presetID="53" presetClass="entr" presetSubtype="16" fill="hold" nodeType="afterEffect">
                                  <p:stCondLst>
                                    <p:cond delay="0"/>
                                  </p:stCondLst>
                                  <p:childTnLst>
                                    <p:set>
                                      <p:cBhvr>
                                        <p:cTn id="60" dur="1" fill="hold">
                                          <p:stCondLst>
                                            <p:cond delay="0"/>
                                          </p:stCondLst>
                                        </p:cTn>
                                        <p:tgtEl>
                                          <p:spTgt spid="179"/>
                                        </p:tgtEl>
                                        <p:attrNameLst>
                                          <p:attrName>style.visibility</p:attrName>
                                        </p:attrNameLst>
                                      </p:cBhvr>
                                      <p:to>
                                        <p:strVal val="visible"/>
                                      </p:to>
                                    </p:set>
                                    <p:anim calcmode="lin" valueType="num">
                                      <p:cBhvr>
                                        <p:cTn id="61" dur="500" fill="hold"/>
                                        <p:tgtEl>
                                          <p:spTgt spid="179"/>
                                        </p:tgtEl>
                                        <p:attrNameLst>
                                          <p:attrName>ppt_w</p:attrName>
                                        </p:attrNameLst>
                                      </p:cBhvr>
                                      <p:tavLst>
                                        <p:tav tm="0">
                                          <p:val>
                                            <p:fltVal val="0"/>
                                          </p:val>
                                        </p:tav>
                                        <p:tav tm="100000">
                                          <p:val>
                                            <p:strVal val="#ppt_w"/>
                                          </p:val>
                                        </p:tav>
                                      </p:tavLst>
                                    </p:anim>
                                    <p:anim calcmode="lin" valueType="num">
                                      <p:cBhvr>
                                        <p:cTn id="62" dur="500" fill="hold"/>
                                        <p:tgtEl>
                                          <p:spTgt spid="179"/>
                                        </p:tgtEl>
                                        <p:attrNameLst>
                                          <p:attrName>ppt_h</p:attrName>
                                        </p:attrNameLst>
                                      </p:cBhvr>
                                      <p:tavLst>
                                        <p:tav tm="0">
                                          <p:val>
                                            <p:fltVal val="0"/>
                                          </p:val>
                                        </p:tav>
                                        <p:tav tm="100000">
                                          <p:val>
                                            <p:strVal val="#ppt_h"/>
                                          </p:val>
                                        </p:tav>
                                      </p:tavLst>
                                    </p:anim>
                                    <p:animEffect transition="in" filter="fade">
                                      <p:cBhvr>
                                        <p:cTn id="63" dur="500"/>
                                        <p:tgtEl>
                                          <p:spTgt spid="179"/>
                                        </p:tgtEl>
                                      </p:cBhvr>
                                    </p:animEffect>
                                  </p:childTnLst>
                                </p:cTn>
                              </p:par>
                              <p:par>
                                <p:cTn id="64" presetID="53" presetClass="entr" presetSubtype="16" fill="hold" nodeType="withEffect">
                                  <p:stCondLst>
                                    <p:cond delay="0"/>
                                  </p:stCondLst>
                                  <p:childTnLst>
                                    <p:set>
                                      <p:cBhvr>
                                        <p:cTn id="65" dur="1" fill="hold">
                                          <p:stCondLst>
                                            <p:cond delay="0"/>
                                          </p:stCondLst>
                                        </p:cTn>
                                        <p:tgtEl>
                                          <p:spTgt spid="195"/>
                                        </p:tgtEl>
                                        <p:attrNameLst>
                                          <p:attrName>style.visibility</p:attrName>
                                        </p:attrNameLst>
                                      </p:cBhvr>
                                      <p:to>
                                        <p:strVal val="visible"/>
                                      </p:to>
                                    </p:set>
                                    <p:anim calcmode="lin" valueType="num">
                                      <p:cBhvr>
                                        <p:cTn id="66" dur="500" fill="hold"/>
                                        <p:tgtEl>
                                          <p:spTgt spid="195"/>
                                        </p:tgtEl>
                                        <p:attrNameLst>
                                          <p:attrName>ppt_w</p:attrName>
                                        </p:attrNameLst>
                                      </p:cBhvr>
                                      <p:tavLst>
                                        <p:tav tm="0">
                                          <p:val>
                                            <p:fltVal val="0"/>
                                          </p:val>
                                        </p:tav>
                                        <p:tav tm="100000">
                                          <p:val>
                                            <p:strVal val="#ppt_w"/>
                                          </p:val>
                                        </p:tav>
                                      </p:tavLst>
                                    </p:anim>
                                    <p:anim calcmode="lin" valueType="num">
                                      <p:cBhvr>
                                        <p:cTn id="67" dur="500" fill="hold"/>
                                        <p:tgtEl>
                                          <p:spTgt spid="195"/>
                                        </p:tgtEl>
                                        <p:attrNameLst>
                                          <p:attrName>ppt_h</p:attrName>
                                        </p:attrNameLst>
                                      </p:cBhvr>
                                      <p:tavLst>
                                        <p:tav tm="0">
                                          <p:val>
                                            <p:fltVal val="0"/>
                                          </p:val>
                                        </p:tav>
                                        <p:tav tm="100000">
                                          <p:val>
                                            <p:strVal val="#ppt_h"/>
                                          </p:val>
                                        </p:tav>
                                      </p:tavLst>
                                    </p:anim>
                                    <p:animEffect transition="in" filter="fade">
                                      <p:cBhvr>
                                        <p:cTn id="68" dur="500"/>
                                        <p:tgtEl>
                                          <p:spTgt spid="195"/>
                                        </p:tgtEl>
                                      </p:cBhvr>
                                    </p:animEffect>
                                  </p:childTnLst>
                                </p:cTn>
                              </p:par>
                              <p:par>
                                <p:cTn id="69" presetID="53" presetClass="entr" presetSubtype="16" fill="hold" nodeType="withEffect">
                                  <p:stCondLst>
                                    <p:cond delay="0"/>
                                  </p:stCondLst>
                                  <p:childTnLst>
                                    <p:set>
                                      <p:cBhvr>
                                        <p:cTn id="70" dur="1" fill="hold">
                                          <p:stCondLst>
                                            <p:cond delay="0"/>
                                          </p:stCondLst>
                                        </p:cTn>
                                        <p:tgtEl>
                                          <p:spTgt spid="196"/>
                                        </p:tgtEl>
                                        <p:attrNameLst>
                                          <p:attrName>style.visibility</p:attrName>
                                        </p:attrNameLst>
                                      </p:cBhvr>
                                      <p:to>
                                        <p:strVal val="visible"/>
                                      </p:to>
                                    </p:set>
                                    <p:anim calcmode="lin" valueType="num">
                                      <p:cBhvr>
                                        <p:cTn id="71" dur="500" fill="hold"/>
                                        <p:tgtEl>
                                          <p:spTgt spid="196"/>
                                        </p:tgtEl>
                                        <p:attrNameLst>
                                          <p:attrName>ppt_w</p:attrName>
                                        </p:attrNameLst>
                                      </p:cBhvr>
                                      <p:tavLst>
                                        <p:tav tm="0">
                                          <p:val>
                                            <p:fltVal val="0"/>
                                          </p:val>
                                        </p:tav>
                                        <p:tav tm="100000">
                                          <p:val>
                                            <p:strVal val="#ppt_w"/>
                                          </p:val>
                                        </p:tav>
                                      </p:tavLst>
                                    </p:anim>
                                    <p:anim calcmode="lin" valueType="num">
                                      <p:cBhvr>
                                        <p:cTn id="72" dur="500" fill="hold"/>
                                        <p:tgtEl>
                                          <p:spTgt spid="196"/>
                                        </p:tgtEl>
                                        <p:attrNameLst>
                                          <p:attrName>ppt_h</p:attrName>
                                        </p:attrNameLst>
                                      </p:cBhvr>
                                      <p:tavLst>
                                        <p:tav tm="0">
                                          <p:val>
                                            <p:fltVal val="0"/>
                                          </p:val>
                                        </p:tav>
                                        <p:tav tm="100000">
                                          <p:val>
                                            <p:strVal val="#ppt_h"/>
                                          </p:val>
                                        </p:tav>
                                      </p:tavLst>
                                    </p:anim>
                                    <p:animEffect transition="in" filter="fade">
                                      <p:cBhvr>
                                        <p:cTn id="73" dur="500"/>
                                        <p:tgtEl>
                                          <p:spTgt spid="196"/>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207"/>
                                        </p:tgtEl>
                                        <p:attrNameLst>
                                          <p:attrName>style.visibility</p:attrName>
                                        </p:attrNameLst>
                                      </p:cBhvr>
                                      <p:to>
                                        <p:strVal val="visible"/>
                                      </p:to>
                                    </p:set>
                                    <p:anim calcmode="lin" valueType="num">
                                      <p:cBhvr>
                                        <p:cTn id="76" dur="500" fill="hold"/>
                                        <p:tgtEl>
                                          <p:spTgt spid="207"/>
                                        </p:tgtEl>
                                        <p:attrNameLst>
                                          <p:attrName>ppt_w</p:attrName>
                                        </p:attrNameLst>
                                      </p:cBhvr>
                                      <p:tavLst>
                                        <p:tav tm="0">
                                          <p:val>
                                            <p:fltVal val="0"/>
                                          </p:val>
                                        </p:tav>
                                        <p:tav tm="100000">
                                          <p:val>
                                            <p:strVal val="#ppt_w"/>
                                          </p:val>
                                        </p:tav>
                                      </p:tavLst>
                                    </p:anim>
                                    <p:anim calcmode="lin" valueType="num">
                                      <p:cBhvr>
                                        <p:cTn id="77" dur="500" fill="hold"/>
                                        <p:tgtEl>
                                          <p:spTgt spid="207"/>
                                        </p:tgtEl>
                                        <p:attrNameLst>
                                          <p:attrName>ppt_h</p:attrName>
                                        </p:attrNameLst>
                                      </p:cBhvr>
                                      <p:tavLst>
                                        <p:tav tm="0">
                                          <p:val>
                                            <p:fltVal val="0"/>
                                          </p:val>
                                        </p:tav>
                                        <p:tav tm="100000">
                                          <p:val>
                                            <p:strVal val="#ppt_h"/>
                                          </p:val>
                                        </p:tav>
                                      </p:tavLst>
                                    </p:anim>
                                    <p:animEffect transition="in" filter="fade">
                                      <p:cBhvr>
                                        <p:cTn id="78" dur="500"/>
                                        <p:tgtEl>
                                          <p:spTgt spid="207"/>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213"/>
                                        </p:tgtEl>
                                        <p:attrNameLst>
                                          <p:attrName>style.visibility</p:attrName>
                                        </p:attrNameLst>
                                      </p:cBhvr>
                                      <p:to>
                                        <p:strVal val="visible"/>
                                      </p:to>
                                    </p:set>
                                    <p:anim calcmode="lin" valueType="num">
                                      <p:cBhvr>
                                        <p:cTn id="81" dur="500" fill="hold"/>
                                        <p:tgtEl>
                                          <p:spTgt spid="213"/>
                                        </p:tgtEl>
                                        <p:attrNameLst>
                                          <p:attrName>ppt_w</p:attrName>
                                        </p:attrNameLst>
                                      </p:cBhvr>
                                      <p:tavLst>
                                        <p:tav tm="0">
                                          <p:val>
                                            <p:fltVal val="0"/>
                                          </p:val>
                                        </p:tav>
                                        <p:tav tm="100000">
                                          <p:val>
                                            <p:strVal val="#ppt_w"/>
                                          </p:val>
                                        </p:tav>
                                      </p:tavLst>
                                    </p:anim>
                                    <p:anim calcmode="lin" valueType="num">
                                      <p:cBhvr>
                                        <p:cTn id="82" dur="500" fill="hold"/>
                                        <p:tgtEl>
                                          <p:spTgt spid="213"/>
                                        </p:tgtEl>
                                        <p:attrNameLst>
                                          <p:attrName>ppt_h</p:attrName>
                                        </p:attrNameLst>
                                      </p:cBhvr>
                                      <p:tavLst>
                                        <p:tav tm="0">
                                          <p:val>
                                            <p:fltVal val="0"/>
                                          </p:val>
                                        </p:tav>
                                        <p:tav tm="100000">
                                          <p:val>
                                            <p:strVal val="#ppt_h"/>
                                          </p:val>
                                        </p:tav>
                                      </p:tavLst>
                                    </p:anim>
                                    <p:animEffect transition="in" filter="fade">
                                      <p:cBhvr>
                                        <p:cTn id="83" dur="500"/>
                                        <p:tgtEl>
                                          <p:spTgt spid="21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14"/>
                                        </p:tgtEl>
                                        <p:attrNameLst>
                                          <p:attrName>style.visibility</p:attrName>
                                        </p:attrNameLst>
                                      </p:cBhvr>
                                      <p:to>
                                        <p:strVal val="visible"/>
                                      </p:to>
                                    </p:set>
                                    <p:anim calcmode="lin" valueType="num">
                                      <p:cBhvr>
                                        <p:cTn id="86" dur="500" fill="hold"/>
                                        <p:tgtEl>
                                          <p:spTgt spid="214"/>
                                        </p:tgtEl>
                                        <p:attrNameLst>
                                          <p:attrName>ppt_w</p:attrName>
                                        </p:attrNameLst>
                                      </p:cBhvr>
                                      <p:tavLst>
                                        <p:tav tm="0">
                                          <p:val>
                                            <p:fltVal val="0"/>
                                          </p:val>
                                        </p:tav>
                                        <p:tav tm="100000">
                                          <p:val>
                                            <p:strVal val="#ppt_w"/>
                                          </p:val>
                                        </p:tav>
                                      </p:tavLst>
                                    </p:anim>
                                    <p:anim calcmode="lin" valueType="num">
                                      <p:cBhvr>
                                        <p:cTn id="87" dur="500" fill="hold"/>
                                        <p:tgtEl>
                                          <p:spTgt spid="214"/>
                                        </p:tgtEl>
                                        <p:attrNameLst>
                                          <p:attrName>ppt_h</p:attrName>
                                        </p:attrNameLst>
                                      </p:cBhvr>
                                      <p:tavLst>
                                        <p:tav tm="0">
                                          <p:val>
                                            <p:fltVal val="0"/>
                                          </p:val>
                                        </p:tav>
                                        <p:tav tm="100000">
                                          <p:val>
                                            <p:strVal val="#ppt_h"/>
                                          </p:val>
                                        </p:tav>
                                      </p:tavLst>
                                    </p:anim>
                                    <p:animEffect transition="in" filter="fade">
                                      <p:cBhvr>
                                        <p:cTn id="88" dur="500"/>
                                        <p:tgtEl>
                                          <p:spTgt spid="214"/>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215"/>
                                        </p:tgtEl>
                                        <p:attrNameLst>
                                          <p:attrName>style.visibility</p:attrName>
                                        </p:attrNameLst>
                                      </p:cBhvr>
                                      <p:to>
                                        <p:strVal val="visible"/>
                                      </p:to>
                                    </p:set>
                                    <p:anim calcmode="lin" valueType="num">
                                      <p:cBhvr>
                                        <p:cTn id="91" dur="500" fill="hold"/>
                                        <p:tgtEl>
                                          <p:spTgt spid="215"/>
                                        </p:tgtEl>
                                        <p:attrNameLst>
                                          <p:attrName>ppt_w</p:attrName>
                                        </p:attrNameLst>
                                      </p:cBhvr>
                                      <p:tavLst>
                                        <p:tav tm="0">
                                          <p:val>
                                            <p:fltVal val="0"/>
                                          </p:val>
                                        </p:tav>
                                        <p:tav tm="100000">
                                          <p:val>
                                            <p:strVal val="#ppt_w"/>
                                          </p:val>
                                        </p:tav>
                                      </p:tavLst>
                                    </p:anim>
                                    <p:anim calcmode="lin" valueType="num">
                                      <p:cBhvr>
                                        <p:cTn id="92" dur="500" fill="hold"/>
                                        <p:tgtEl>
                                          <p:spTgt spid="215"/>
                                        </p:tgtEl>
                                        <p:attrNameLst>
                                          <p:attrName>ppt_h</p:attrName>
                                        </p:attrNameLst>
                                      </p:cBhvr>
                                      <p:tavLst>
                                        <p:tav tm="0">
                                          <p:val>
                                            <p:fltVal val="0"/>
                                          </p:val>
                                        </p:tav>
                                        <p:tav tm="100000">
                                          <p:val>
                                            <p:strVal val="#ppt_h"/>
                                          </p:val>
                                        </p:tav>
                                      </p:tavLst>
                                    </p:anim>
                                    <p:animEffect transition="in" filter="fade">
                                      <p:cBhvr>
                                        <p:cTn id="93" dur="500"/>
                                        <p:tgtEl>
                                          <p:spTgt spid="215"/>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16"/>
                                        </p:tgtEl>
                                        <p:attrNameLst>
                                          <p:attrName>style.visibility</p:attrName>
                                        </p:attrNameLst>
                                      </p:cBhvr>
                                      <p:to>
                                        <p:strVal val="visible"/>
                                      </p:to>
                                    </p:set>
                                    <p:anim calcmode="lin" valueType="num">
                                      <p:cBhvr>
                                        <p:cTn id="96" dur="500" fill="hold"/>
                                        <p:tgtEl>
                                          <p:spTgt spid="216"/>
                                        </p:tgtEl>
                                        <p:attrNameLst>
                                          <p:attrName>ppt_w</p:attrName>
                                        </p:attrNameLst>
                                      </p:cBhvr>
                                      <p:tavLst>
                                        <p:tav tm="0">
                                          <p:val>
                                            <p:fltVal val="0"/>
                                          </p:val>
                                        </p:tav>
                                        <p:tav tm="100000">
                                          <p:val>
                                            <p:strVal val="#ppt_w"/>
                                          </p:val>
                                        </p:tav>
                                      </p:tavLst>
                                    </p:anim>
                                    <p:anim calcmode="lin" valueType="num">
                                      <p:cBhvr>
                                        <p:cTn id="97" dur="500" fill="hold"/>
                                        <p:tgtEl>
                                          <p:spTgt spid="216"/>
                                        </p:tgtEl>
                                        <p:attrNameLst>
                                          <p:attrName>ppt_h</p:attrName>
                                        </p:attrNameLst>
                                      </p:cBhvr>
                                      <p:tavLst>
                                        <p:tav tm="0">
                                          <p:val>
                                            <p:fltVal val="0"/>
                                          </p:val>
                                        </p:tav>
                                        <p:tav tm="100000">
                                          <p:val>
                                            <p:strVal val="#ppt_h"/>
                                          </p:val>
                                        </p:tav>
                                      </p:tavLst>
                                    </p:anim>
                                    <p:animEffect transition="in" filter="fade">
                                      <p:cBhvr>
                                        <p:cTn id="98" dur="500"/>
                                        <p:tgtEl>
                                          <p:spTgt spid="216"/>
                                        </p:tgtEl>
                                      </p:cBhvr>
                                    </p:animEffect>
                                  </p:childTnLst>
                                </p:cTn>
                              </p:par>
                              <p:par>
                                <p:cTn id="99" presetID="53" presetClass="entr" presetSubtype="16" fill="hold" nodeType="withEffect">
                                  <p:stCondLst>
                                    <p:cond delay="0"/>
                                  </p:stCondLst>
                                  <p:childTnLst>
                                    <p:set>
                                      <p:cBhvr>
                                        <p:cTn id="100" dur="1" fill="hold">
                                          <p:stCondLst>
                                            <p:cond delay="0"/>
                                          </p:stCondLst>
                                        </p:cTn>
                                        <p:tgtEl>
                                          <p:spTgt spid="217"/>
                                        </p:tgtEl>
                                        <p:attrNameLst>
                                          <p:attrName>style.visibility</p:attrName>
                                        </p:attrNameLst>
                                      </p:cBhvr>
                                      <p:to>
                                        <p:strVal val="visible"/>
                                      </p:to>
                                    </p:set>
                                    <p:anim calcmode="lin" valueType="num">
                                      <p:cBhvr>
                                        <p:cTn id="101" dur="500" fill="hold"/>
                                        <p:tgtEl>
                                          <p:spTgt spid="217"/>
                                        </p:tgtEl>
                                        <p:attrNameLst>
                                          <p:attrName>ppt_w</p:attrName>
                                        </p:attrNameLst>
                                      </p:cBhvr>
                                      <p:tavLst>
                                        <p:tav tm="0">
                                          <p:val>
                                            <p:fltVal val="0"/>
                                          </p:val>
                                        </p:tav>
                                        <p:tav tm="100000">
                                          <p:val>
                                            <p:strVal val="#ppt_w"/>
                                          </p:val>
                                        </p:tav>
                                      </p:tavLst>
                                    </p:anim>
                                    <p:anim calcmode="lin" valueType="num">
                                      <p:cBhvr>
                                        <p:cTn id="102" dur="500" fill="hold"/>
                                        <p:tgtEl>
                                          <p:spTgt spid="217"/>
                                        </p:tgtEl>
                                        <p:attrNameLst>
                                          <p:attrName>ppt_h</p:attrName>
                                        </p:attrNameLst>
                                      </p:cBhvr>
                                      <p:tavLst>
                                        <p:tav tm="0">
                                          <p:val>
                                            <p:fltVal val="0"/>
                                          </p:val>
                                        </p:tav>
                                        <p:tav tm="100000">
                                          <p:val>
                                            <p:strVal val="#ppt_h"/>
                                          </p:val>
                                        </p:tav>
                                      </p:tavLst>
                                    </p:anim>
                                    <p:animEffect transition="in" filter="fade">
                                      <p:cBhvr>
                                        <p:cTn id="103" dur="500"/>
                                        <p:tgtEl>
                                          <p:spTgt spid="217"/>
                                        </p:tgtEl>
                                      </p:cBhvr>
                                    </p:animEffect>
                                  </p:childTnLst>
                                </p:cTn>
                              </p:par>
                              <p:par>
                                <p:cTn id="104" presetID="53" presetClass="entr" presetSubtype="16" fill="hold" nodeType="withEffect">
                                  <p:stCondLst>
                                    <p:cond delay="0"/>
                                  </p:stCondLst>
                                  <p:childTnLst>
                                    <p:set>
                                      <p:cBhvr>
                                        <p:cTn id="105" dur="1" fill="hold">
                                          <p:stCondLst>
                                            <p:cond delay="0"/>
                                          </p:stCondLst>
                                        </p:cTn>
                                        <p:tgtEl>
                                          <p:spTgt spid="218"/>
                                        </p:tgtEl>
                                        <p:attrNameLst>
                                          <p:attrName>style.visibility</p:attrName>
                                        </p:attrNameLst>
                                      </p:cBhvr>
                                      <p:to>
                                        <p:strVal val="visible"/>
                                      </p:to>
                                    </p:set>
                                    <p:anim calcmode="lin" valueType="num">
                                      <p:cBhvr>
                                        <p:cTn id="106" dur="500" fill="hold"/>
                                        <p:tgtEl>
                                          <p:spTgt spid="218"/>
                                        </p:tgtEl>
                                        <p:attrNameLst>
                                          <p:attrName>ppt_w</p:attrName>
                                        </p:attrNameLst>
                                      </p:cBhvr>
                                      <p:tavLst>
                                        <p:tav tm="0">
                                          <p:val>
                                            <p:fltVal val="0"/>
                                          </p:val>
                                        </p:tav>
                                        <p:tav tm="100000">
                                          <p:val>
                                            <p:strVal val="#ppt_w"/>
                                          </p:val>
                                        </p:tav>
                                      </p:tavLst>
                                    </p:anim>
                                    <p:anim calcmode="lin" valueType="num">
                                      <p:cBhvr>
                                        <p:cTn id="107" dur="500" fill="hold"/>
                                        <p:tgtEl>
                                          <p:spTgt spid="218"/>
                                        </p:tgtEl>
                                        <p:attrNameLst>
                                          <p:attrName>ppt_h</p:attrName>
                                        </p:attrNameLst>
                                      </p:cBhvr>
                                      <p:tavLst>
                                        <p:tav tm="0">
                                          <p:val>
                                            <p:fltVal val="0"/>
                                          </p:val>
                                        </p:tav>
                                        <p:tav tm="100000">
                                          <p:val>
                                            <p:strVal val="#ppt_h"/>
                                          </p:val>
                                        </p:tav>
                                      </p:tavLst>
                                    </p:anim>
                                    <p:animEffect transition="in" filter="fade">
                                      <p:cBhvr>
                                        <p:cTn id="108" dur="500"/>
                                        <p:tgtEl>
                                          <p:spTgt spid="218"/>
                                        </p:tgtEl>
                                      </p:cBhvr>
                                    </p:animEffect>
                                  </p:childTnLst>
                                </p:cTn>
                              </p:par>
                              <p:par>
                                <p:cTn id="109" presetID="53" presetClass="entr" presetSubtype="16" fill="hold" nodeType="withEffect">
                                  <p:stCondLst>
                                    <p:cond delay="0"/>
                                  </p:stCondLst>
                                  <p:childTnLst>
                                    <p:set>
                                      <p:cBhvr>
                                        <p:cTn id="110" dur="1" fill="hold">
                                          <p:stCondLst>
                                            <p:cond delay="0"/>
                                          </p:stCondLst>
                                        </p:cTn>
                                        <p:tgtEl>
                                          <p:spTgt spid="259"/>
                                        </p:tgtEl>
                                        <p:attrNameLst>
                                          <p:attrName>style.visibility</p:attrName>
                                        </p:attrNameLst>
                                      </p:cBhvr>
                                      <p:to>
                                        <p:strVal val="visible"/>
                                      </p:to>
                                    </p:set>
                                    <p:anim calcmode="lin" valueType="num">
                                      <p:cBhvr>
                                        <p:cTn id="111" dur="500" fill="hold"/>
                                        <p:tgtEl>
                                          <p:spTgt spid="259"/>
                                        </p:tgtEl>
                                        <p:attrNameLst>
                                          <p:attrName>ppt_w</p:attrName>
                                        </p:attrNameLst>
                                      </p:cBhvr>
                                      <p:tavLst>
                                        <p:tav tm="0">
                                          <p:val>
                                            <p:fltVal val="0"/>
                                          </p:val>
                                        </p:tav>
                                        <p:tav tm="100000">
                                          <p:val>
                                            <p:strVal val="#ppt_w"/>
                                          </p:val>
                                        </p:tav>
                                      </p:tavLst>
                                    </p:anim>
                                    <p:anim calcmode="lin" valueType="num">
                                      <p:cBhvr>
                                        <p:cTn id="112" dur="500" fill="hold"/>
                                        <p:tgtEl>
                                          <p:spTgt spid="259"/>
                                        </p:tgtEl>
                                        <p:attrNameLst>
                                          <p:attrName>ppt_h</p:attrName>
                                        </p:attrNameLst>
                                      </p:cBhvr>
                                      <p:tavLst>
                                        <p:tav tm="0">
                                          <p:val>
                                            <p:fltVal val="0"/>
                                          </p:val>
                                        </p:tav>
                                        <p:tav tm="100000">
                                          <p:val>
                                            <p:strVal val="#ppt_h"/>
                                          </p:val>
                                        </p:tav>
                                      </p:tavLst>
                                    </p:anim>
                                    <p:animEffect transition="in" filter="fade">
                                      <p:cBhvr>
                                        <p:cTn id="113" dur="500"/>
                                        <p:tgtEl>
                                          <p:spTgt spid="259"/>
                                        </p:tgtEl>
                                      </p:cBhvr>
                                    </p:animEffect>
                                  </p:childTnLst>
                                </p:cTn>
                              </p:par>
                              <p:par>
                                <p:cTn id="114" presetID="53" presetClass="entr" presetSubtype="16" fill="hold" nodeType="withEffect">
                                  <p:stCondLst>
                                    <p:cond delay="0"/>
                                  </p:stCondLst>
                                  <p:childTnLst>
                                    <p:set>
                                      <p:cBhvr>
                                        <p:cTn id="115" dur="1" fill="hold">
                                          <p:stCondLst>
                                            <p:cond delay="0"/>
                                          </p:stCondLst>
                                        </p:cTn>
                                        <p:tgtEl>
                                          <p:spTgt spid="268"/>
                                        </p:tgtEl>
                                        <p:attrNameLst>
                                          <p:attrName>style.visibility</p:attrName>
                                        </p:attrNameLst>
                                      </p:cBhvr>
                                      <p:to>
                                        <p:strVal val="visible"/>
                                      </p:to>
                                    </p:set>
                                    <p:anim calcmode="lin" valueType="num">
                                      <p:cBhvr>
                                        <p:cTn id="116" dur="500" fill="hold"/>
                                        <p:tgtEl>
                                          <p:spTgt spid="268"/>
                                        </p:tgtEl>
                                        <p:attrNameLst>
                                          <p:attrName>ppt_w</p:attrName>
                                        </p:attrNameLst>
                                      </p:cBhvr>
                                      <p:tavLst>
                                        <p:tav tm="0">
                                          <p:val>
                                            <p:fltVal val="0"/>
                                          </p:val>
                                        </p:tav>
                                        <p:tav tm="100000">
                                          <p:val>
                                            <p:strVal val="#ppt_w"/>
                                          </p:val>
                                        </p:tav>
                                      </p:tavLst>
                                    </p:anim>
                                    <p:anim calcmode="lin" valueType="num">
                                      <p:cBhvr>
                                        <p:cTn id="117" dur="500" fill="hold"/>
                                        <p:tgtEl>
                                          <p:spTgt spid="268"/>
                                        </p:tgtEl>
                                        <p:attrNameLst>
                                          <p:attrName>ppt_h</p:attrName>
                                        </p:attrNameLst>
                                      </p:cBhvr>
                                      <p:tavLst>
                                        <p:tav tm="0">
                                          <p:val>
                                            <p:fltVal val="0"/>
                                          </p:val>
                                        </p:tav>
                                        <p:tav tm="100000">
                                          <p:val>
                                            <p:strVal val="#ppt_h"/>
                                          </p:val>
                                        </p:tav>
                                      </p:tavLst>
                                    </p:anim>
                                    <p:animEffect transition="in" filter="fade">
                                      <p:cBhvr>
                                        <p:cTn id="118" dur="500"/>
                                        <p:tgtEl>
                                          <p:spTgt spid="268"/>
                                        </p:tgtEl>
                                      </p:cBhvr>
                                    </p:animEffect>
                                  </p:childTnLst>
                                </p:cTn>
                              </p:par>
                              <p:par>
                                <p:cTn id="119" presetID="53" presetClass="entr" presetSubtype="16" fill="hold" nodeType="withEffect">
                                  <p:stCondLst>
                                    <p:cond delay="0"/>
                                  </p:stCondLst>
                                  <p:childTnLst>
                                    <p:set>
                                      <p:cBhvr>
                                        <p:cTn id="120" dur="1" fill="hold">
                                          <p:stCondLst>
                                            <p:cond delay="0"/>
                                          </p:stCondLst>
                                        </p:cTn>
                                        <p:tgtEl>
                                          <p:spTgt spid="278"/>
                                        </p:tgtEl>
                                        <p:attrNameLst>
                                          <p:attrName>style.visibility</p:attrName>
                                        </p:attrNameLst>
                                      </p:cBhvr>
                                      <p:to>
                                        <p:strVal val="visible"/>
                                      </p:to>
                                    </p:set>
                                    <p:anim calcmode="lin" valueType="num">
                                      <p:cBhvr>
                                        <p:cTn id="121" dur="500" fill="hold"/>
                                        <p:tgtEl>
                                          <p:spTgt spid="278"/>
                                        </p:tgtEl>
                                        <p:attrNameLst>
                                          <p:attrName>ppt_w</p:attrName>
                                        </p:attrNameLst>
                                      </p:cBhvr>
                                      <p:tavLst>
                                        <p:tav tm="0">
                                          <p:val>
                                            <p:fltVal val="0"/>
                                          </p:val>
                                        </p:tav>
                                        <p:tav tm="100000">
                                          <p:val>
                                            <p:strVal val="#ppt_w"/>
                                          </p:val>
                                        </p:tav>
                                      </p:tavLst>
                                    </p:anim>
                                    <p:anim calcmode="lin" valueType="num">
                                      <p:cBhvr>
                                        <p:cTn id="122" dur="500" fill="hold"/>
                                        <p:tgtEl>
                                          <p:spTgt spid="278"/>
                                        </p:tgtEl>
                                        <p:attrNameLst>
                                          <p:attrName>ppt_h</p:attrName>
                                        </p:attrNameLst>
                                      </p:cBhvr>
                                      <p:tavLst>
                                        <p:tav tm="0">
                                          <p:val>
                                            <p:fltVal val="0"/>
                                          </p:val>
                                        </p:tav>
                                        <p:tav tm="100000">
                                          <p:val>
                                            <p:strVal val="#ppt_h"/>
                                          </p:val>
                                        </p:tav>
                                      </p:tavLst>
                                    </p:anim>
                                    <p:animEffect transition="in" filter="fade">
                                      <p:cBhvr>
                                        <p:cTn id="123" dur="500"/>
                                        <p:tgtEl>
                                          <p:spTgt spid="278"/>
                                        </p:tgtEl>
                                      </p:cBhvr>
                                    </p:animEffect>
                                  </p:childTnLst>
                                </p:cTn>
                              </p:par>
                              <p:par>
                                <p:cTn id="124" presetID="53" presetClass="entr" presetSubtype="16" fill="hold" nodeType="withEffect">
                                  <p:stCondLst>
                                    <p:cond delay="0"/>
                                  </p:stCondLst>
                                  <p:childTnLst>
                                    <p:set>
                                      <p:cBhvr>
                                        <p:cTn id="125" dur="1" fill="hold">
                                          <p:stCondLst>
                                            <p:cond delay="0"/>
                                          </p:stCondLst>
                                        </p:cTn>
                                        <p:tgtEl>
                                          <p:spTgt spid="285"/>
                                        </p:tgtEl>
                                        <p:attrNameLst>
                                          <p:attrName>style.visibility</p:attrName>
                                        </p:attrNameLst>
                                      </p:cBhvr>
                                      <p:to>
                                        <p:strVal val="visible"/>
                                      </p:to>
                                    </p:set>
                                    <p:anim calcmode="lin" valueType="num">
                                      <p:cBhvr>
                                        <p:cTn id="126" dur="500" fill="hold"/>
                                        <p:tgtEl>
                                          <p:spTgt spid="285"/>
                                        </p:tgtEl>
                                        <p:attrNameLst>
                                          <p:attrName>ppt_w</p:attrName>
                                        </p:attrNameLst>
                                      </p:cBhvr>
                                      <p:tavLst>
                                        <p:tav tm="0">
                                          <p:val>
                                            <p:fltVal val="0"/>
                                          </p:val>
                                        </p:tav>
                                        <p:tav tm="100000">
                                          <p:val>
                                            <p:strVal val="#ppt_w"/>
                                          </p:val>
                                        </p:tav>
                                      </p:tavLst>
                                    </p:anim>
                                    <p:anim calcmode="lin" valueType="num">
                                      <p:cBhvr>
                                        <p:cTn id="127" dur="500" fill="hold"/>
                                        <p:tgtEl>
                                          <p:spTgt spid="285"/>
                                        </p:tgtEl>
                                        <p:attrNameLst>
                                          <p:attrName>ppt_h</p:attrName>
                                        </p:attrNameLst>
                                      </p:cBhvr>
                                      <p:tavLst>
                                        <p:tav tm="0">
                                          <p:val>
                                            <p:fltVal val="0"/>
                                          </p:val>
                                        </p:tav>
                                        <p:tav tm="100000">
                                          <p:val>
                                            <p:strVal val="#ppt_h"/>
                                          </p:val>
                                        </p:tav>
                                      </p:tavLst>
                                    </p:anim>
                                    <p:animEffect transition="in" filter="fade">
                                      <p:cBhvr>
                                        <p:cTn id="128" dur="500"/>
                                        <p:tgtEl>
                                          <p:spTgt spid="285"/>
                                        </p:tgtEl>
                                      </p:cBhvr>
                                    </p:animEffect>
                                  </p:childTnLst>
                                </p:cTn>
                              </p:par>
                              <p:par>
                                <p:cTn id="129" presetID="53" presetClass="entr" presetSubtype="16" fill="hold" nodeType="withEffect">
                                  <p:stCondLst>
                                    <p:cond delay="0"/>
                                  </p:stCondLst>
                                  <p:childTnLst>
                                    <p:set>
                                      <p:cBhvr>
                                        <p:cTn id="130" dur="1" fill="hold">
                                          <p:stCondLst>
                                            <p:cond delay="0"/>
                                          </p:stCondLst>
                                        </p:cTn>
                                        <p:tgtEl>
                                          <p:spTgt spid="290"/>
                                        </p:tgtEl>
                                        <p:attrNameLst>
                                          <p:attrName>style.visibility</p:attrName>
                                        </p:attrNameLst>
                                      </p:cBhvr>
                                      <p:to>
                                        <p:strVal val="visible"/>
                                      </p:to>
                                    </p:set>
                                    <p:anim calcmode="lin" valueType="num">
                                      <p:cBhvr>
                                        <p:cTn id="131" dur="500" fill="hold"/>
                                        <p:tgtEl>
                                          <p:spTgt spid="290"/>
                                        </p:tgtEl>
                                        <p:attrNameLst>
                                          <p:attrName>ppt_w</p:attrName>
                                        </p:attrNameLst>
                                      </p:cBhvr>
                                      <p:tavLst>
                                        <p:tav tm="0">
                                          <p:val>
                                            <p:fltVal val="0"/>
                                          </p:val>
                                        </p:tav>
                                        <p:tav tm="100000">
                                          <p:val>
                                            <p:strVal val="#ppt_w"/>
                                          </p:val>
                                        </p:tav>
                                      </p:tavLst>
                                    </p:anim>
                                    <p:anim calcmode="lin" valueType="num">
                                      <p:cBhvr>
                                        <p:cTn id="132" dur="500" fill="hold"/>
                                        <p:tgtEl>
                                          <p:spTgt spid="290"/>
                                        </p:tgtEl>
                                        <p:attrNameLst>
                                          <p:attrName>ppt_h</p:attrName>
                                        </p:attrNameLst>
                                      </p:cBhvr>
                                      <p:tavLst>
                                        <p:tav tm="0">
                                          <p:val>
                                            <p:fltVal val="0"/>
                                          </p:val>
                                        </p:tav>
                                        <p:tav tm="100000">
                                          <p:val>
                                            <p:strVal val="#ppt_h"/>
                                          </p:val>
                                        </p:tav>
                                      </p:tavLst>
                                    </p:anim>
                                    <p:animEffect transition="in" filter="fade">
                                      <p:cBhvr>
                                        <p:cTn id="133" dur="500"/>
                                        <p:tgtEl>
                                          <p:spTgt spid="290"/>
                                        </p:tgtEl>
                                      </p:cBhvr>
                                    </p:animEffect>
                                  </p:childTnLst>
                                </p:cTn>
                              </p:par>
                            </p:childTnLst>
                          </p:cTn>
                        </p:par>
                        <p:par>
                          <p:cTn id="134" fill="hold">
                            <p:stCondLst>
                              <p:cond delay="3000"/>
                            </p:stCondLst>
                            <p:childTnLst>
                              <p:par>
                                <p:cTn id="135" presetID="22" presetClass="entr" presetSubtype="1" fill="hold" nodeType="afterEffect">
                                  <p:stCondLst>
                                    <p:cond delay="0"/>
                                  </p:stCondLst>
                                  <p:childTnLst>
                                    <p:set>
                                      <p:cBhvr>
                                        <p:cTn id="136" dur="1" fill="hold">
                                          <p:stCondLst>
                                            <p:cond delay="0"/>
                                          </p:stCondLst>
                                        </p:cTn>
                                        <p:tgtEl>
                                          <p:spTgt spid="219"/>
                                        </p:tgtEl>
                                        <p:attrNameLst>
                                          <p:attrName>style.visibility</p:attrName>
                                        </p:attrNameLst>
                                      </p:cBhvr>
                                      <p:to>
                                        <p:strVal val="visible"/>
                                      </p:to>
                                    </p:set>
                                    <p:animEffect transition="in" filter="wipe(up)">
                                      <p:cBhvr>
                                        <p:cTn id="137" dur="500"/>
                                        <p:tgtEl>
                                          <p:spTgt spid="219"/>
                                        </p:tgtEl>
                                      </p:cBhvr>
                                    </p:animEffect>
                                  </p:childTnLst>
                                </p:cTn>
                              </p:par>
                              <p:par>
                                <p:cTn id="138" presetID="22" presetClass="entr" presetSubtype="1" fill="hold" nodeType="withEffect">
                                  <p:stCondLst>
                                    <p:cond delay="0"/>
                                  </p:stCondLst>
                                  <p:childTnLst>
                                    <p:set>
                                      <p:cBhvr>
                                        <p:cTn id="139" dur="1" fill="hold">
                                          <p:stCondLst>
                                            <p:cond delay="0"/>
                                          </p:stCondLst>
                                        </p:cTn>
                                        <p:tgtEl>
                                          <p:spTgt spid="223"/>
                                        </p:tgtEl>
                                        <p:attrNameLst>
                                          <p:attrName>style.visibility</p:attrName>
                                        </p:attrNameLst>
                                      </p:cBhvr>
                                      <p:to>
                                        <p:strVal val="visible"/>
                                      </p:to>
                                    </p:set>
                                    <p:animEffect transition="in" filter="wipe(up)">
                                      <p:cBhvr>
                                        <p:cTn id="140" dur="500"/>
                                        <p:tgtEl>
                                          <p:spTgt spid="223"/>
                                        </p:tgtEl>
                                      </p:cBhvr>
                                    </p:animEffect>
                                  </p:childTnLst>
                                </p:cTn>
                              </p:par>
                              <p:par>
                                <p:cTn id="141" presetID="22" presetClass="entr" presetSubtype="1" fill="hold" nodeType="withEffect">
                                  <p:stCondLst>
                                    <p:cond delay="0"/>
                                  </p:stCondLst>
                                  <p:childTnLst>
                                    <p:set>
                                      <p:cBhvr>
                                        <p:cTn id="142" dur="1" fill="hold">
                                          <p:stCondLst>
                                            <p:cond delay="0"/>
                                          </p:stCondLst>
                                        </p:cTn>
                                        <p:tgtEl>
                                          <p:spTgt spid="227"/>
                                        </p:tgtEl>
                                        <p:attrNameLst>
                                          <p:attrName>style.visibility</p:attrName>
                                        </p:attrNameLst>
                                      </p:cBhvr>
                                      <p:to>
                                        <p:strVal val="visible"/>
                                      </p:to>
                                    </p:set>
                                    <p:animEffect transition="in" filter="wipe(up)">
                                      <p:cBhvr>
                                        <p:cTn id="143" dur="500"/>
                                        <p:tgtEl>
                                          <p:spTgt spid="227"/>
                                        </p:tgtEl>
                                      </p:cBhvr>
                                    </p:animEffect>
                                  </p:childTnLst>
                                </p:cTn>
                              </p:par>
                              <p:par>
                                <p:cTn id="144" presetID="22" presetClass="entr" presetSubtype="1" fill="hold" nodeType="withEffect">
                                  <p:stCondLst>
                                    <p:cond delay="0"/>
                                  </p:stCondLst>
                                  <p:childTnLst>
                                    <p:set>
                                      <p:cBhvr>
                                        <p:cTn id="145" dur="1" fill="hold">
                                          <p:stCondLst>
                                            <p:cond delay="0"/>
                                          </p:stCondLst>
                                        </p:cTn>
                                        <p:tgtEl>
                                          <p:spTgt spid="231"/>
                                        </p:tgtEl>
                                        <p:attrNameLst>
                                          <p:attrName>style.visibility</p:attrName>
                                        </p:attrNameLst>
                                      </p:cBhvr>
                                      <p:to>
                                        <p:strVal val="visible"/>
                                      </p:to>
                                    </p:set>
                                    <p:animEffect transition="in" filter="wipe(up)">
                                      <p:cBhvr>
                                        <p:cTn id="146" dur="500"/>
                                        <p:tgtEl>
                                          <p:spTgt spid="231"/>
                                        </p:tgtEl>
                                      </p:cBhvr>
                                    </p:animEffect>
                                  </p:childTnLst>
                                </p:cTn>
                              </p:par>
                              <p:par>
                                <p:cTn id="147" presetID="22" presetClass="entr" presetSubtype="1" fill="hold" nodeType="withEffect">
                                  <p:stCondLst>
                                    <p:cond delay="0"/>
                                  </p:stCondLst>
                                  <p:childTnLst>
                                    <p:set>
                                      <p:cBhvr>
                                        <p:cTn id="148" dur="1" fill="hold">
                                          <p:stCondLst>
                                            <p:cond delay="0"/>
                                          </p:stCondLst>
                                        </p:cTn>
                                        <p:tgtEl>
                                          <p:spTgt spid="255"/>
                                        </p:tgtEl>
                                        <p:attrNameLst>
                                          <p:attrName>style.visibility</p:attrName>
                                        </p:attrNameLst>
                                      </p:cBhvr>
                                      <p:to>
                                        <p:strVal val="visible"/>
                                      </p:to>
                                    </p:set>
                                    <p:animEffect transition="in" filter="wipe(up)">
                                      <p:cBhvr>
                                        <p:cTn id="149" dur="500"/>
                                        <p:tgtEl>
                                          <p:spTgt spid="255"/>
                                        </p:tgtEl>
                                      </p:cBhvr>
                                    </p:animEffect>
                                  </p:childTnLst>
                                </p:cTn>
                              </p:par>
                            </p:childTnLst>
                          </p:cTn>
                        </p:par>
                      </p:childTnLst>
                    </p:cTn>
                  </p:par>
                  <p:par>
                    <p:cTn id="150" fill="hold">
                      <p:stCondLst>
                        <p:cond delay="indefinite"/>
                      </p:stCondLst>
                      <p:childTnLst>
                        <p:par>
                          <p:cTn id="151" fill="hold">
                            <p:stCondLst>
                              <p:cond delay="0"/>
                            </p:stCondLst>
                            <p:childTnLst>
                              <p:par>
                                <p:cTn id="152" presetID="42" presetClass="entr" presetSubtype="0" fill="hold" grpId="1" nodeType="clickEffect">
                                  <p:stCondLst>
                                    <p:cond delay="0"/>
                                  </p:stCondLst>
                                  <p:childTnLst>
                                    <p:set>
                                      <p:cBhvr>
                                        <p:cTn id="153" dur="1" fill="hold">
                                          <p:stCondLst>
                                            <p:cond delay="0"/>
                                          </p:stCondLst>
                                        </p:cTn>
                                        <p:tgtEl>
                                          <p:spTgt spid="235"/>
                                        </p:tgtEl>
                                        <p:attrNameLst>
                                          <p:attrName>style.visibility</p:attrName>
                                        </p:attrNameLst>
                                      </p:cBhvr>
                                      <p:to>
                                        <p:strVal val="visible"/>
                                      </p:to>
                                    </p:set>
                                    <p:animEffect transition="in" filter="fade">
                                      <p:cBhvr>
                                        <p:cTn id="154" dur="1000"/>
                                        <p:tgtEl>
                                          <p:spTgt spid="235"/>
                                        </p:tgtEl>
                                      </p:cBhvr>
                                    </p:animEffect>
                                    <p:anim calcmode="lin" valueType="num">
                                      <p:cBhvr>
                                        <p:cTn id="155" dur="1000" fill="hold"/>
                                        <p:tgtEl>
                                          <p:spTgt spid="235"/>
                                        </p:tgtEl>
                                        <p:attrNameLst>
                                          <p:attrName>ppt_x</p:attrName>
                                        </p:attrNameLst>
                                      </p:cBhvr>
                                      <p:tavLst>
                                        <p:tav tm="0">
                                          <p:val>
                                            <p:strVal val="#ppt_x"/>
                                          </p:val>
                                        </p:tav>
                                        <p:tav tm="100000">
                                          <p:val>
                                            <p:strVal val="#ppt_x"/>
                                          </p:val>
                                        </p:tav>
                                      </p:tavLst>
                                    </p:anim>
                                    <p:anim calcmode="lin" valueType="num">
                                      <p:cBhvr>
                                        <p:cTn id="156" dur="1000" fill="hold"/>
                                        <p:tgtEl>
                                          <p:spTgt spid="235"/>
                                        </p:tgtEl>
                                        <p:attrNameLst>
                                          <p:attrName>ppt_y</p:attrName>
                                        </p:attrNameLst>
                                      </p:cBhvr>
                                      <p:tavLst>
                                        <p:tav tm="0">
                                          <p:val>
                                            <p:strVal val="#ppt_y+.1"/>
                                          </p:val>
                                        </p:tav>
                                        <p:tav tm="100000">
                                          <p:val>
                                            <p:strVal val="#ppt_y"/>
                                          </p:val>
                                        </p:tav>
                                      </p:tavLst>
                                    </p:anim>
                                  </p:childTnLst>
                                </p:cTn>
                              </p:par>
                              <p:par>
                                <p:cTn id="157" presetID="42" presetClass="entr" presetSubtype="0" fill="hold" nodeType="withEffect">
                                  <p:stCondLst>
                                    <p:cond delay="0"/>
                                  </p:stCondLst>
                                  <p:childTnLst>
                                    <p:set>
                                      <p:cBhvr>
                                        <p:cTn id="158" dur="1" fill="hold">
                                          <p:stCondLst>
                                            <p:cond delay="0"/>
                                          </p:stCondLst>
                                        </p:cTn>
                                        <p:tgtEl>
                                          <p:spTgt spid="236"/>
                                        </p:tgtEl>
                                        <p:attrNameLst>
                                          <p:attrName>style.visibility</p:attrName>
                                        </p:attrNameLst>
                                      </p:cBhvr>
                                      <p:to>
                                        <p:strVal val="visible"/>
                                      </p:to>
                                    </p:set>
                                    <p:animEffect transition="in" filter="fade">
                                      <p:cBhvr>
                                        <p:cTn id="159" dur="1000"/>
                                        <p:tgtEl>
                                          <p:spTgt spid="236"/>
                                        </p:tgtEl>
                                      </p:cBhvr>
                                    </p:animEffect>
                                    <p:anim calcmode="lin" valueType="num">
                                      <p:cBhvr>
                                        <p:cTn id="160" dur="1000" fill="hold"/>
                                        <p:tgtEl>
                                          <p:spTgt spid="236"/>
                                        </p:tgtEl>
                                        <p:attrNameLst>
                                          <p:attrName>ppt_x</p:attrName>
                                        </p:attrNameLst>
                                      </p:cBhvr>
                                      <p:tavLst>
                                        <p:tav tm="0">
                                          <p:val>
                                            <p:strVal val="#ppt_x"/>
                                          </p:val>
                                        </p:tav>
                                        <p:tav tm="100000">
                                          <p:val>
                                            <p:strVal val="#ppt_x"/>
                                          </p:val>
                                        </p:tav>
                                      </p:tavLst>
                                    </p:anim>
                                    <p:anim calcmode="lin" valueType="num">
                                      <p:cBhvr>
                                        <p:cTn id="161" dur="1000" fill="hold"/>
                                        <p:tgtEl>
                                          <p:spTgt spid="236"/>
                                        </p:tgtEl>
                                        <p:attrNameLst>
                                          <p:attrName>ppt_y</p:attrName>
                                        </p:attrNameLst>
                                      </p:cBhvr>
                                      <p:tavLst>
                                        <p:tav tm="0">
                                          <p:val>
                                            <p:strVal val="#ppt_y+.1"/>
                                          </p:val>
                                        </p:tav>
                                        <p:tav tm="100000">
                                          <p:val>
                                            <p:strVal val="#ppt_y"/>
                                          </p:val>
                                        </p:tav>
                                      </p:tavLst>
                                    </p:anim>
                                  </p:childTnLst>
                                </p:cTn>
                              </p:par>
                              <p:par>
                                <p:cTn id="162" presetID="42" presetClass="entr" presetSubtype="0" fill="hold" grpId="1" nodeType="withEffect">
                                  <p:stCondLst>
                                    <p:cond delay="0"/>
                                  </p:stCondLst>
                                  <p:childTnLst>
                                    <p:set>
                                      <p:cBhvr>
                                        <p:cTn id="163" dur="1" fill="hold">
                                          <p:stCondLst>
                                            <p:cond delay="0"/>
                                          </p:stCondLst>
                                        </p:cTn>
                                        <p:tgtEl>
                                          <p:spTgt spid="239"/>
                                        </p:tgtEl>
                                        <p:attrNameLst>
                                          <p:attrName>style.visibility</p:attrName>
                                        </p:attrNameLst>
                                      </p:cBhvr>
                                      <p:to>
                                        <p:strVal val="visible"/>
                                      </p:to>
                                    </p:set>
                                    <p:animEffect transition="in" filter="fade">
                                      <p:cBhvr>
                                        <p:cTn id="164" dur="1000"/>
                                        <p:tgtEl>
                                          <p:spTgt spid="239"/>
                                        </p:tgtEl>
                                      </p:cBhvr>
                                    </p:animEffect>
                                    <p:anim calcmode="lin" valueType="num">
                                      <p:cBhvr>
                                        <p:cTn id="165" dur="1000" fill="hold"/>
                                        <p:tgtEl>
                                          <p:spTgt spid="239"/>
                                        </p:tgtEl>
                                        <p:attrNameLst>
                                          <p:attrName>ppt_x</p:attrName>
                                        </p:attrNameLst>
                                      </p:cBhvr>
                                      <p:tavLst>
                                        <p:tav tm="0">
                                          <p:val>
                                            <p:strVal val="#ppt_x"/>
                                          </p:val>
                                        </p:tav>
                                        <p:tav tm="100000">
                                          <p:val>
                                            <p:strVal val="#ppt_x"/>
                                          </p:val>
                                        </p:tav>
                                      </p:tavLst>
                                    </p:anim>
                                    <p:anim calcmode="lin" valueType="num">
                                      <p:cBhvr>
                                        <p:cTn id="166" dur="1000" fill="hold"/>
                                        <p:tgtEl>
                                          <p:spTgt spid="239"/>
                                        </p:tgtEl>
                                        <p:attrNameLst>
                                          <p:attrName>ppt_y</p:attrName>
                                        </p:attrNameLst>
                                      </p:cBhvr>
                                      <p:tavLst>
                                        <p:tav tm="0">
                                          <p:val>
                                            <p:strVal val="#ppt_y+.1"/>
                                          </p:val>
                                        </p:tav>
                                        <p:tav tm="100000">
                                          <p:val>
                                            <p:strVal val="#ppt_y"/>
                                          </p:val>
                                        </p:tav>
                                      </p:tavLst>
                                    </p:anim>
                                  </p:childTnLst>
                                </p:cTn>
                              </p:par>
                              <p:par>
                                <p:cTn id="167" presetID="42" presetClass="entr" presetSubtype="0" fill="hold" nodeType="withEffect">
                                  <p:stCondLst>
                                    <p:cond delay="0"/>
                                  </p:stCondLst>
                                  <p:childTnLst>
                                    <p:set>
                                      <p:cBhvr>
                                        <p:cTn id="168" dur="1" fill="hold">
                                          <p:stCondLst>
                                            <p:cond delay="0"/>
                                          </p:stCondLst>
                                        </p:cTn>
                                        <p:tgtEl>
                                          <p:spTgt spid="240"/>
                                        </p:tgtEl>
                                        <p:attrNameLst>
                                          <p:attrName>style.visibility</p:attrName>
                                        </p:attrNameLst>
                                      </p:cBhvr>
                                      <p:to>
                                        <p:strVal val="visible"/>
                                      </p:to>
                                    </p:set>
                                    <p:animEffect transition="in" filter="fade">
                                      <p:cBhvr>
                                        <p:cTn id="169" dur="1000"/>
                                        <p:tgtEl>
                                          <p:spTgt spid="240"/>
                                        </p:tgtEl>
                                      </p:cBhvr>
                                    </p:animEffect>
                                    <p:anim calcmode="lin" valueType="num">
                                      <p:cBhvr>
                                        <p:cTn id="170" dur="1000" fill="hold"/>
                                        <p:tgtEl>
                                          <p:spTgt spid="240"/>
                                        </p:tgtEl>
                                        <p:attrNameLst>
                                          <p:attrName>ppt_x</p:attrName>
                                        </p:attrNameLst>
                                      </p:cBhvr>
                                      <p:tavLst>
                                        <p:tav tm="0">
                                          <p:val>
                                            <p:strVal val="#ppt_x"/>
                                          </p:val>
                                        </p:tav>
                                        <p:tav tm="100000">
                                          <p:val>
                                            <p:strVal val="#ppt_x"/>
                                          </p:val>
                                        </p:tav>
                                      </p:tavLst>
                                    </p:anim>
                                    <p:anim calcmode="lin" valueType="num">
                                      <p:cBhvr>
                                        <p:cTn id="171" dur="1000" fill="hold"/>
                                        <p:tgtEl>
                                          <p:spTgt spid="240"/>
                                        </p:tgtEl>
                                        <p:attrNameLst>
                                          <p:attrName>ppt_y</p:attrName>
                                        </p:attrNameLst>
                                      </p:cBhvr>
                                      <p:tavLst>
                                        <p:tav tm="0">
                                          <p:val>
                                            <p:strVal val="#ppt_y+.1"/>
                                          </p:val>
                                        </p:tav>
                                        <p:tav tm="100000">
                                          <p:val>
                                            <p:strVal val="#ppt_y"/>
                                          </p:val>
                                        </p:tav>
                                      </p:tavLst>
                                    </p:anim>
                                  </p:childTnLst>
                                </p:cTn>
                              </p:par>
                              <p:par>
                                <p:cTn id="172" presetID="42" presetClass="entr" presetSubtype="0" fill="hold" grpId="1" nodeType="withEffect">
                                  <p:stCondLst>
                                    <p:cond delay="0"/>
                                  </p:stCondLst>
                                  <p:childTnLst>
                                    <p:set>
                                      <p:cBhvr>
                                        <p:cTn id="173" dur="1" fill="hold">
                                          <p:stCondLst>
                                            <p:cond delay="0"/>
                                          </p:stCondLst>
                                        </p:cTn>
                                        <p:tgtEl>
                                          <p:spTgt spid="243"/>
                                        </p:tgtEl>
                                        <p:attrNameLst>
                                          <p:attrName>style.visibility</p:attrName>
                                        </p:attrNameLst>
                                      </p:cBhvr>
                                      <p:to>
                                        <p:strVal val="visible"/>
                                      </p:to>
                                    </p:set>
                                    <p:animEffect transition="in" filter="fade">
                                      <p:cBhvr>
                                        <p:cTn id="174" dur="1000"/>
                                        <p:tgtEl>
                                          <p:spTgt spid="243"/>
                                        </p:tgtEl>
                                      </p:cBhvr>
                                    </p:animEffect>
                                    <p:anim calcmode="lin" valueType="num">
                                      <p:cBhvr>
                                        <p:cTn id="175" dur="1000" fill="hold"/>
                                        <p:tgtEl>
                                          <p:spTgt spid="243"/>
                                        </p:tgtEl>
                                        <p:attrNameLst>
                                          <p:attrName>ppt_x</p:attrName>
                                        </p:attrNameLst>
                                      </p:cBhvr>
                                      <p:tavLst>
                                        <p:tav tm="0">
                                          <p:val>
                                            <p:strVal val="#ppt_x"/>
                                          </p:val>
                                        </p:tav>
                                        <p:tav tm="100000">
                                          <p:val>
                                            <p:strVal val="#ppt_x"/>
                                          </p:val>
                                        </p:tav>
                                      </p:tavLst>
                                    </p:anim>
                                    <p:anim calcmode="lin" valueType="num">
                                      <p:cBhvr>
                                        <p:cTn id="176" dur="1000" fill="hold"/>
                                        <p:tgtEl>
                                          <p:spTgt spid="243"/>
                                        </p:tgtEl>
                                        <p:attrNameLst>
                                          <p:attrName>ppt_y</p:attrName>
                                        </p:attrNameLst>
                                      </p:cBhvr>
                                      <p:tavLst>
                                        <p:tav tm="0">
                                          <p:val>
                                            <p:strVal val="#ppt_y+.1"/>
                                          </p:val>
                                        </p:tav>
                                        <p:tav tm="100000">
                                          <p:val>
                                            <p:strVal val="#ppt_y"/>
                                          </p:val>
                                        </p:tav>
                                      </p:tavLst>
                                    </p:anim>
                                  </p:childTnLst>
                                </p:cTn>
                              </p:par>
                              <p:par>
                                <p:cTn id="177" presetID="42" presetClass="entr" presetSubtype="0" fill="hold" nodeType="withEffect">
                                  <p:stCondLst>
                                    <p:cond delay="0"/>
                                  </p:stCondLst>
                                  <p:childTnLst>
                                    <p:set>
                                      <p:cBhvr>
                                        <p:cTn id="178" dur="1" fill="hold">
                                          <p:stCondLst>
                                            <p:cond delay="0"/>
                                          </p:stCondLst>
                                        </p:cTn>
                                        <p:tgtEl>
                                          <p:spTgt spid="244"/>
                                        </p:tgtEl>
                                        <p:attrNameLst>
                                          <p:attrName>style.visibility</p:attrName>
                                        </p:attrNameLst>
                                      </p:cBhvr>
                                      <p:to>
                                        <p:strVal val="visible"/>
                                      </p:to>
                                    </p:set>
                                    <p:animEffect transition="in" filter="fade">
                                      <p:cBhvr>
                                        <p:cTn id="179" dur="1000"/>
                                        <p:tgtEl>
                                          <p:spTgt spid="244"/>
                                        </p:tgtEl>
                                      </p:cBhvr>
                                    </p:animEffect>
                                    <p:anim calcmode="lin" valueType="num">
                                      <p:cBhvr>
                                        <p:cTn id="180" dur="1000" fill="hold"/>
                                        <p:tgtEl>
                                          <p:spTgt spid="244"/>
                                        </p:tgtEl>
                                        <p:attrNameLst>
                                          <p:attrName>ppt_x</p:attrName>
                                        </p:attrNameLst>
                                      </p:cBhvr>
                                      <p:tavLst>
                                        <p:tav tm="0">
                                          <p:val>
                                            <p:strVal val="#ppt_x"/>
                                          </p:val>
                                        </p:tav>
                                        <p:tav tm="100000">
                                          <p:val>
                                            <p:strVal val="#ppt_x"/>
                                          </p:val>
                                        </p:tav>
                                      </p:tavLst>
                                    </p:anim>
                                    <p:anim calcmode="lin" valueType="num">
                                      <p:cBhvr>
                                        <p:cTn id="181" dur="1000" fill="hold"/>
                                        <p:tgtEl>
                                          <p:spTgt spid="244"/>
                                        </p:tgtEl>
                                        <p:attrNameLst>
                                          <p:attrName>ppt_y</p:attrName>
                                        </p:attrNameLst>
                                      </p:cBhvr>
                                      <p:tavLst>
                                        <p:tav tm="0">
                                          <p:val>
                                            <p:strVal val="#ppt_y+.1"/>
                                          </p:val>
                                        </p:tav>
                                        <p:tav tm="100000">
                                          <p:val>
                                            <p:strVal val="#ppt_y"/>
                                          </p:val>
                                        </p:tav>
                                      </p:tavLst>
                                    </p:anim>
                                  </p:childTnLst>
                                </p:cTn>
                              </p:par>
                              <p:par>
                                <p:cTn id="182" presetID="42" presetClass="entr" presetSubtype="0" fill="hold" grpId="1" nodeType="withEffect">
                                  <p:stCondLst>
                                    <p:cond delay="0"/>
                                  </p:stCondLst>
                                  <p:childTnLst>
                                    <p:set>
                                      <p:cBhvr>
                                        <p:cTn id="183" dur="1" fill="hold">
                                          <p:stCondLst>
                                            <p:cond delay="0"/>
                                          </p:stCondLst>
                                        </p:cTn>
                                        <p:tgtEl>
                                          <p:spTgt spid="247"/>
                                        </p:tgtEl>
                                        <p:attrNameLst>
                                          <p:attrName>style.visibility</p:attrName>
                                        </p:attrNameLst>
                                      </p:cBhvr>
                                      <p:to>
                                        <p:strVal val="visible"/>
                                      </p:to>
                                    </p:set>
                                    <p:animEffect transition="in" filter="fade">
                                      <p:cBhvr>
                                        <p:cTn id="184" dur="1000"/>
                                        <p:tgtEl>
                                          <p:spTgt spid="247"/>
                                        </p:tgtEl>
                                      </p:cBhvr>
                                    </p:animEffect>
                                    <p:anim calcmode="lin" valueType="num">
                                      <p:cBhvr>
                                        <p:cTn id="185" dur="1000" fill="hold"/>
                                        <p:tgtEl>
                                          <p:spTgt spid="247"/>
                                        </p:tgtEl>
                                        <p:attrNameLst>
                                          <p:attrName>ppt_x</p:attrName>
                                        </p:attrNameLst>
                                      </p:cBhvr>
                                      <p:tavLst>
                                        <p:tav tm="0">
                                          <p:val>
                                            <p:strVal val="#ppt_x"/>
                                          </p:val>
                                        </p:tav>
                                        <p:tav tm="100000">
                                          <p:val>
                                            <p:strVal val="#ppt_x"/>
                                          </p:val>
                                        </p:tav>
                                      </p:tavLst>
                                    </p:anim>
                                    <p:anim calcmode="lin" valueType="num">
                                      <p:cBhvr>
                                        <p:cTn id="186" dur="1000" fill="hold"/>
                                        <p:tgtEl>
                                          <p:spTgt spid="247"/>
                                        </p:tgtEl>
                                        <p:attrNameLst>
                                          <p:attrName>ppt_y</p:attrName>
                                        </p:attrNameLst>
                                      </p:cBhvr>
                                      <p:tavLst>
                                        <p:tav tm="0">
                                          <p:val>
                                            <p:strVal val="#ppt_y+.1"/>
                                          </p:val>
                                        </p:tav>
                                        <p:tav tm="100000">
                                          <p:val>
                                            <p:strVal val="#ppt_y"/>
                                          </p:val>
                                        </p:tav>
                                      </p:tavLst>
                                    </p:anim>
                                  </p:childTnLst>
                                </p:cTn>
                              </p:par>
                              <p:par>
                                <p:cTn id="187" presetID="42" presetClass="entr" presetSubtype="0" fill="hold" nodeType="withEffect">
                                  <p:stCondLst>
                                    <p:cond delay="0"/>
                                  </p:stCondLst>
                                  <p:childTnLst>
                                    <p:set>
                                      <p:cBhvr>
                                        <p:cTn id="188" dur="1" fill="hold">
                                          <p:stCondLst>
                                            <p:cond delay="0"/>
                                          </p:stCondLst>
                                        </p:cTn>
                                        <p:tgtEl>
                                          <p:spTgt spid="248"/>
                                        </p:tgtEl>
                                        <p:attrNameLst>
                                          <p:attrName>style.visibility</p:attrName>
                                        </p:attrNameLst>
                                      </p:cBhvr>
                                      <p:to>
                                        <p:strVal val="visible"/>
                                      </p:to>
                                    </p:set>
                                    <p:animEffect transition="in" filter="fade">
                                      <p:cBhvr>
                                        <p:cTn id="189" dur="1000"/>
                                        <p:tgtEl>
                                          <p:spTgt spid="248"/>
                                        </p:tgtEl>
                                      </p:cBhvr>
                                    </p:animEffect>
                                    <p:anim calcmode="lin" valueType="num">
                                      <p:cBhvr>
                                        <p:cTn id="190" dur="1000" fill="hold"/>
                                        <p:tgtEl>
                                          <p:spTgt spid="248"/>
                                        </p:tgtEl>
                                        <p:attrNameLst>
                                          <p:attrName>ppt_x</p:attrName>
                                        </p:attrNameLst>
                                      </p:cBhvr>
                                      <p:tavLst>
                                        <p:tav tm="0">
                                          <p:val>
                                            <p:strVal val="#ppt_x"/>
                                          </p:val>
                                        </p:tav>
                                        <p:tav tm="100000">
                                          <p:val>
                                            <p:strVal val="#ppt_x"/>
                                          </p:val>
                                        </p:tav>
                                      </p:tavLst>
                                    </p:anim>
                                    <p:anim calcmode="lin" valueType="num">
                                      <p:cBhvr>
                                        <p:cTn id="191" dur="1000" fill="hold"/>
                                        <p:tgtEl>
                                          <p:spTgt spid="248"/>
                                        </p:tgtEl>
                                        <p:attrNameLst>
                                          <p:attrName>ppt_y</p:attrName>
                                        </p:attrNameLst>
                                      </p:cBhvr>
                                      <p:tavLst>
                                        <p:tav tm="0">
                                          <p:val>
                                            <p:strVal val="#ppt_y+.1"/>
                                          </p:val>
                                        </p:tav>
                                        <p:tav tm="100000">
                                          <p:val>
                                            <p:strVal val="#ppt_y"/>
                                          </p:val>
                                        </p:tav>
                                      </p:tavLst>
                                    </p:anim>
                                  </p:childTnLst>
                                </p:cTn>
                              </p:par>
                              <p:par>
                                <p:cTn id="192" presetID="42" presetClass="entr" presetSubtype="0" fill="hold" grpId="1" nodeType="withEffect">
                                  <p:stCondLst>
                                    <p:cond delay="0"/>
                                  </p:stCondLst>
                                  <p:childTnLst>
                                    <p:set>
                                      <p:cBhvr>
                                        <p:cTn id="193" dur="1" fill="hold">
                                          <p:stCondLst>
                                            <p:cond delay="0"/>
                                          </p:stCondLst>
                                        </p:cTn>
                                        <p:tgtEl>
                                          <p:spTgt spid="251"/>
                                        </p:tgtEl>
                                        <p:attrNameLst>
                                          <p:attrName>style.visibility</p:attrName>
                                        </p:attrNameLst>
                                      </p:cBhvr>
                                      <p:to>
                                        <p:strVal val="visible"/>
                                      </p:to>
                                    </p:set>
                                    <p:animEffect transition="in" filter="fade">
                                      <p:cBhvr>
                                        <p:cTn id="194" dur="1000"/>
                                        <p:tgtEl>
                                          <p:spTgt spid="251"/>
                                        </p:tgtEl>
                                      </p:cBhvr>
                                    </p:animEffect>
                                    <p:anim calcmode="lin" valueType="num">
                                      <p:cBhvr>
                                        <p:cTn id="195" dur="1000" fill="hold"/>
                                        <p:tgtEl>
                                          <p:spTgt spid="251"/>
                                        </p:tgtEl>
                                        <p:attrNameLst>
                                          <p:attrName>ppt_x</p:attrName>
                                        </p:attrNameLst>
                                      </p:cBhvr>
                                      <p:tavLst>
                                        <p:tav tm="0">
                                          <p:val>
                                            <p:strVal val="#ppt_x"/>
                                          </p:val>
                                        </p:tav>
                                        <p:tav tm="100000">
                                          <p:val>
                                            <p:strVal val="#ppt_x"/>
                                          </p:val>
                                        </p:tav>
                                      </p:tavLst>
                                    </p:anim>
                                    <p:anim calcmode="lin" valueType="num">
                                      <p:cBhvr>
                                        <p:cTn id="196" dur="1000" fill="hold"/>
                                        <p:tgtEl>
                                          <p:spTgt spid="251"/>
                                        </p:tgtEl>
                                        <p:attrNameLst>
                                          <p:attrName>ppt_y</p:attrName>
                                        </p:attrNameLst>
                                      </p:cBhvr>
                                      <p:tavLst>
                                        <p:tav tm="0">
                                          <p:val>
                                            <p:strVal val="#ppt_y+.1"/>
                                          </p:val>
                                        </p:tav>
                                        <p:tav tm="100000">
                                          <p:val>
                                            <p:strVal val="#ppt_y"/>
                                          </p:val>
                                        </p:tav>
                                      </p:tavLst>
                                    </p:anim>
                                  </p:childTnLst>
                                </p:cTn>
                              </p:par>
                              <p:par>
                                <p:cTn id="197" presetID="42" presetClass="entr" presetSubtype="0" fill="hold" nodeType="withEffect">
                                  <p:stCondLst>
                                    <p:cond delay="0"/>
                                  </p:stCondLst>
                                  <p:childTnLst>
                                    <p:set>
                                      <p:cBhvr>
                                        <p:cTn id="198" dur="1" fill="hold">
                                          <p:stCondLst>
                                            <p:cond delay="0"/>
                                          </p:stCondLst>
                                        </p:cTn>
                                        <p:tgtEl>
                                          <p:spTgt spid="252"/>
                                        </p:tgtEl>
                                        <p:attrNameLst>
                                          <p:attrName>style.visibility</p:attrName>
                                        </p:attrNameLst>
                                      </p:cBhvr>
                                      <p:to>
                                        <p:strVal val="visible"/>
                                      </p:to>
                                    </p:set>
                                    <p:animEffect transition="in" filter="fade">
                                      <p:cBhvr>
                                        <p:cTn id="199" dur="1000"/>
                                        <p:tgtEl>
                                          <p:spTgt spid="252"/>
                                        </p:tgtEl>
                                      </p:cBhvr>
                                    </p:animEffect>
                                    <p:anim calcmode="lin" valueType="num">
                                      <p:cBhvr>
                                        <p:cTn id="200" dur="1000" fill="hold"/>
                                        <p:tgtEl>
                                          <p:spTgt spid="252"/>
                                        </p:tgtEl>
                                        <p:attrNameLst>
                                          <p:attrName>ppt_x</p:attrName>
                                        </p:attrNameLst>
                                      </p:cBhvr>
                                      <p:tavLst>
                                        <p:tav tm="0">
                                          <p:val>
                                            <p:strVal val="#ppt_x"/>
                                          </p:val>
                                        </p:tav>
                                        <p:tav tm="100000">
                                          <p:val>
                                            <p:strVal val="#ppt_x"/>
                                          </p:val>
                                        </p:tav>
                                      </p:tavLst>
                                    </p:anim>
                                    <p:anim calcmode="lin" valueType="num">
                                      <p:cBhvr>
                                        <p:cTn id="201" dur="1000" fill="hold"/>
                                        <p:tgtEl>
                                          <p:spTgt spid="252"/>
                                        </p:tgtEl>
                                        <p:attrNameLst>
                                          <p:attrName>ppt_y</p:attrName>
                                        </p:attrNameLst>
                                      </p:cBhvr>
                                      <p:tavLst>
                                        <p:tav tm="0">
                                          <p:val>
                                            <p:strVal val="#ppt_y+.1"/>
                                          </p:val>
                                        </p:tav>
                                        <p:tav tm="100000">
                                          <p:val>
                                            <p:strVal val="#ppt_y"/>
                                          </p:val>
                                        </p:tav>
                                      </p:tavLst>
                                    </p:anim>
                                  </p:childTnLst>
                                </p:cTn>
                              </p:par>
                              <p:par>
                                <p:cTn id="202" presetID="42" presetClass="entr" presetSubtype="0" fill="hold" grpId="1" nodeType="withEffect">
                                  <p:stCondLst>
                                    <p:cond delay="0"/>
                                  </p:stCondLst>
                                  <p:childTnLst>
                                    <p:set>
                                      <p:cBhvr>
                                        <p:cTn id="203" dur="1" fill="hold">
                                          <p:stCondLst>
                                            <p:cond delay="0"/>
                                          </p:stCondLst>
                                        </p:cTn>
                                        <p:tgtEl>
                                          <p:spTgt spid="299"/>
                                        </p:tgtEl>
                                        <p:attrNameLst>
                                          <p:attrName>style.visibility</p:attrName>
                                        </p:attrNameLst>
                                      </p:cBhvr>
                                      <p:to>
                                        <p:strVal val="visible"/>
                                      </p:to>
                                    </p:set>
                                    <p:animEffect transition="in" filter="fade">
                                      <p:cBhvr>
                                        <p:cTn id="204" dur="1000"/>
                                        <p:tgtEl>
                                          <p:spTgt spid="299"/>
                                        </p:tgtEl>
                                      </p:cBhvr>
                                    </p:animEffect>
                                    <p:anim calcmode="lin" valueType="num">
                                      <p:cBhvr>
                                        <p:cTn id="205" dur="1000" fill="hold"/>
                                        <p:tgtEl>
                                          <p:spTgt spid="299"/>
                                        </p:tgtEl>
                                        <p:attrNameLst>
                                          <p:attrName>ppt_x</p:attrName>
                                        </p:attrNameLst>
                                      </p:cBhvr>
                                      <p:tavLst>
                                        <p:tav tm="0">
                                          <p:val>
                                            <p:strVal val="#ppt_x"/>
                                          </p:val>
                                        </p:tav>
                                        <p:tav tm="100000">
                                          <p:val>
                                            <p:strVal val="#ppt_x"/>
                                          </p:val>
                                        </p:tav>
                                      </p:tavLst>
                                    </p:anim>
                                    <p:anim calcmode="lin" valueType="num">
                                      <p:cBhvr>
                                        <p:cTn id="206" dur="1000" fill="hold"/>
                                        <p:tgtEl>
                                          <p:spTgt spid="299"/>
                                        </p:tgtEl>
                                        <p:attrNameLst>
                                          <p:attrName>ppt_y</p:attrName>
                                        </p:attrNameLst>
                                      </p:cBhvr>
                                      <p:tavLst>
                                        <p:tav tm="0">
                                          <p:val>
                                            <p:strVal val="#ppt_y+.1"/>
                                          </p:val>
                                        </p:tav>
                                        <p:tav tm="100000">
                                          <p:val>
                                            <p:strVal val="#ppt_y"/>
                                          </p:val>
                                        </p:tav>
                                      </p:tavLst>
                                    </p:anim>
                                  </p:childTnLst>
                                </p:cTn>
                              </p:par>
                              <p:par>
                                <p:cTn id="207" presetID="42" presetClass="entr" presetSubtype="0" fill="hold" grpId="1" nodeType="withEffect">
                                  <p:stCondLst>
                                    <p:cond delay="0"/>
                                  </p:stCondLst>
                                  <p:childTnLst>
                                    <p:set>
                                      <p:cBhvr>
                                        <p:cTn id="208" dur="1" fill="hold">
                                          <p:stCondLst>
                                            <p:cond delay="0"/>
                                          </p:stCondLst>
                                        </p:cTn>
                                        <p:tgtEl>
                                          <p:spTgt spid="300"/>
                                        </p:tgtEl>
                                        <p:attrNameLst>
                                          <p:attrName>style.visibility</p:attrName>
                                        </p:attrNameLst>
                                      </p:cBhvr>
                                      <p:to>
                                        <p:strVal val="visible"/>
                                      </p:to>
                                    </p:set>
                                    <p:animEffect transition="in" filter="fade">
                                      <p:cBhvr>
                                        <p:cTn id="209" dur="1000"/>
                                        <p:tgtEl>
                                          <p:spTgt spid="300"/>
                                        </p:tgtEl>
                                      </p:cBhvr>
                                    </p:animEffect>
                                    <p:anim calcmode="lin" valueType="num">
                                      <p:cBhvr>
                                        <p:cTn id="210" dur="1000" fill="hold"/>
                                        <p:tgtEl>
                                          <p:spTgt spid="300"/>
                                        </p:tgtEl>
                                        <p:attrNameLst>
                                          <p:attrName>ppt_x</p:attrName>
                                        </p:attrNameLst>
                                      </p:cBhvr>
                                      <p:tavLst>
                                        <p:tav tm="0">
                                          <p:val>
                                            <p:strVal val="#ppt_x"/>
                                          </p:val>
                                        </p:tav>
                                        <p:tav tm="100000">
                                          <p:val>
                                            <p:strVal val="#ppt_x"/>
                                          </p:val>
                                        </p:tav>
                                      </p:tavLst>
                                    </p:anim>
                                    <p:anim calcmode="lin" valueType="num">
                                      <p:cBhvr>
                                        <p:cTn id="211" dur="1000" fill="hold"/>
                                        <p:tgtEl>
                                          <p:spTgt spid="300"/>
                                        </p:tgtEl>
                                        <p:attrNameLst>
                                          <p:attrName>ppt_y</p:attrName>
                                        </p:attrNameLst>
                                      </p:cBhvr>
                                      <p:tavLst>
                                        <p:tav tm="0">
                                          <p:val>
                                            <p:strVal val="#ppt_y+.1"/>
                                          </p:val>
                                        </p:tav>
                                        <p:tav tm="100000">
                                          <p:val>
                                            <p:strVal val="#ppt_y"/>
                                          </p:val>
                                        </p:tav>
                                      </p:tavLst>
                                    </p:anim>
                                  </p:childTnLst>
                                </p:cTn>
                              </p:par>
                              <p:par>
                                <p:cTn id="212" presetID="42" presetClass="entr" presetSubtype="0" fill="hold" grpId="1" nodeType="withEffect">
                                  <p:stCondLst>
                                    <p:cond delay="0"/>
                                  </p:stCondLst>
                                  <p:childTnLst>
                                    <p:set>
                                      <p:cBhvr>
                                        <p:cTn id="213" dur="1" fill="hold">
                                          <p:stCondLst>
                                            <p:cond delay="0"/>
                                          </p:stCondLst>
                                        </p:cTn>
                                        <p:tgtEl>
                                          <p:spTgt spid="301"/>
                                        </p:tgtEl>
                                        <p:attrNameLst>
                                          <p:attrName>style.visibility</p:attrName>
                                        </p:attrNameLst>
                                      </p:cBhvr>
                                      <p:to>
                                        <p:strVal val="visible"/>
                                      </p:to>
                                    </p:set>
                                    <p:animEffect transition="in" filter="fade">
                                      <p:cBhvr>
                                        <p:cTn id="214" dur="1000"/>
                                        <p:tgtEl>
                                          <p:spTgt spid="301"/>
                                        </p:tgtEl>
                                      </p:cBhvr>
                                    </p:animEffect>
                                    <p:anim calcmode="lin" valueType="num">
                                      <p:cBhvr>
                                        <p:cTn id="215" dur="1000" fill="hold"/>
                                        <p:tgtEl>
                                          <p:spTgt spid="301"/>
                                        </p:tgtEl>
                                        <p:attrNameLst>
                                          <p:attrName>ppt_x</p:attrName>
                                        </p:attrNameLst>
                                      </p:cBhvr>
                                      <p:tavLst>
                                        <p:tav tm="0">
                                          <p:val>
                                            <p:strVal val="#ppt_x"/>
                                          </p:val>
                                        </p:tav>
                                        <p:tav tm="100000">
                                          <p:val>
                                            <p:strVal val="#ppt_x"/>
                                          </p:val>
                                        </p:tav>
                                      </p:tavLst>
                                    </p:anim>
                                    <p:anim calcmode="lin" valueType="num">
                                      <p:cBhvr>
                                        <p:cTn id="216" dur="1000" fill="hold"/>
                                        <p:tgtEl>
                                          <p:spTgt spid="301"/>
                                        </p:tgtEl>
                                        <p:attrNameLst>
                                          <p:attrName>ppt_y</p:attrName>
                                        </p:attrNameLst>
                                      </p:cBhvr>
                                      <p:tavLst>
                                        <p:tav tm="0">
                                          <p:val>
                                            <p:strVal val="#ppt_y+.1"/>
                                          </p:val>
                                        </p:tav>
                                        <p:tav tm="100000">
                                          <p:val>
                                            <p:strVal val="#ppt_y"/>
                                          </p:val>
                                        </p:tav>
                                      </p:tavLst>
                                    </p:anim>
                                  </p:childTnLst>
                                </p:cTn>
                              </p:par>
                              <p:par>
                                <p:cTn id="217" presetID="42" presetClass="entr" presetSubtype="0" fill="hold" grpId="1" nodeType="withEffect">
                                  <p:stCondLst>
                                    <p:cond delay="0"/>
                                  </p:stCondLst>
                                  <p:childTnLst>
                                    <p:set>
                                      <p:cBhvr>
                                        <p:cTn id="218" dur="1" fill="hold">
                                          <p:stCondLst>
                                            <p:cond delay="0"/>
                                          </p:stCondLst>
                                        </p:cTn>
                                        <p:tgtEl>
                                          <p:spTgt spid="302"/>
                                        </p:tgtEl>
                                        <p:attrNameLst>
                                          <p:attrName>style.visibility</p:attrName>
                                        </p:attrNameLst>
                                      </p:cBhvr>
                                      <p:to>
                                        <p:strVal val="visible"/>
                                      </p:to>
                                    </p:set>
                                    <p:animEffect transition="in" filter="fade">
                                      <p:cBhvr>
                                        <p:cTn id="219" dur="1000"/>
                                        <p:tgtEl>
                                          <p:spTgt spid="302"/>
                                        </p:tgtEl>
                                      </p:cBhvr>
                                    </p:animEffect>
                                    <p:anim calcmode="lin" valueType="num">
                                      <p:cBhvr>
                                        <p:cTn id="220" dur="1000" fill="hold"/>
                                        <p:tgtEl>
                                          <p:spTgt spid="302"/>
                                        </p:tgtEl>
                                        <p:attrNameLst>
                                          <p:attrName>ppt_x</p:attrName>
                                        </p:attrNameLst>
                                      </p:cBhvr>
                                      <p:tavLst>
                                        <p:tav tm="0">
                                          <p:val>
                                            <p:strVal val="#ppt_x"/>
                                          </p:val>
                                        </p:tav>
                                        <p:tav tm="100000">
                                          <p:val>
                                            <p:strVal val="#ppt_x"/>
                                          </p:val>
                                        </p:tav>
                                      </p:tavLst>
                                    </p:anim>
                                    <p:anim calcmode="lin" valueType="num">
                                      <p:cBhvr>
                                        <p:cTn id="221" dur="1000" fill="hold"/>
                                        <p:tgtEl>
                                          <p:spTgt spid="302"/>
                                        </p:tgtEl>
                                        <p:attrNameLst>
                                          <p:attrName>ppt_y</p:attrName>
                                        </p:attrNameLst>
                                      </p:cBhvr>
                                      <p:tavLst>
                                        <p:tav tm="0">
                                          <p:val>
                                            <p:strVal val="#ppt_y+.1"/>
                                          </p:val>
                                        </p:tav>
                                        <p:tav tm="100000">
                                          <p:val>
                                            <p:strVal val="#ppt_y"/>
                                          </p:val>
                                        </p:tav>
                                      </p:tavLst>
                                    </p:anim>
                                  </p:childTnLst>
                                </p:cTn>
                              </p:par>
                              <p:par>
                                <p:cTn id="222" presetID="42" presetClass="entr" presetSubtype="0" fill="hold" grpId="1" nodeType="withEffect">
                                  <p:stCondLst>
                                    <p:cond delay="0"/>
                                  </p:stCondLst>
                                  <p:childTnLst>
                                    <p:set>
                                      <p:cBhvr>
                                        <p:cTn id="223" dur="1" fill="hold">
                                          <p:stCondLst>
                                            <p:cond delay="0"/>
                                          </p:stCondLst>
                                        </p:cTn>
                                        <p:tgtEl>
                                          <p:spTgt spid="303"/>
                                        </p:tgtEl>
                                        <p:attrNameLst>
                                          <p:attrName>style.visibility</p:attrName>
                                        </p:attrNameLst>
                                      </p:cBhvr>
                                      <p:to>
                                        <p:strVal val="visible"/>
                                      </p:to>
                                    </p:set>
                                    <p:animEffect transition="in" filter="fade">
                                      <p:cBhvr>
                                        <p:cTn id="224" dur="1000"/>
                                        <p:tgtEl>
                                          <p:spTgt spid="303"/>
                                        </p:tgtEl>
                                      </p:cBhvr>
                                    </p:animEffect>
                                    <p:anim calcmode="lin" valueType="num">
                                      <p:cBhvr>
                                        <p:cTn id="225" dur="1000" fill="hold"/>
                                        <p:tgtEl>
                                          <p:spTgt spid="303"/>
                                        </p:tgtEl>
                                        <p:attrNameLst>
                                          <p:attrName>ppt_x</p:attrName>
                                        </p:attrNameLst>
                                      </p:cBhvr>
                                      <p:tavLst>
                                        <p:tav tm="0">
                                          <p:val>
                                            <p:strVal val="#ppt_x"/>
                                          </p:val>
                                        </p:tav>
                                        <p:tav tm="100000">
                                          <p:val>
                                            <p:strVal val="#ppt_x"/>
                                          </p:val>
                                        </p:tav>
                                      </p:tavLst>
                                    </p:anim>
                                    <p:anim calcmode="lin" valueType="num">
                                      <p:cBhvr>
                                        <p:cTn id="226" dur="1000" fill="hold"/>
                                        <p:tgtEl>
                                          <p:spTgt spid="3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7" grpId="0" animBg="1"/>
      <p:bldP spid="198" grpId="0" animBg="1"/>
      <p:bldP spid="199" grpId="0" animBg="1"/>
      <p:bldP spid="200" grpId="0" animBg="1"/>
      <p:bldP spid="201" grpId="0" animBg="1"/>
      <p:bldP spid="202" grpId="0"/>
      <p:bldP spid="203" grpId="0"/>
      <p:bldP spid="204" grpId="0"/>
      <p:bldP spid="205" grpId="0"/>
      <p:bldP spid="206" grpId="0"/>
      <p:bldP spid="207" grpId="0" animBg="1"/>
      <p:bldP spid="213" grpId="0" animBg="1"/>
      <p:bldP spid="214" grpId="0" animBg="1"/>
      <p:bldP spid="215" grpId="0" animBg="1"/>
      <p:bldP spid="216" grpId="0" animBg="1"/>
      <p:bldP spid="235" grpId="0" animBg="1"/>
      <p:bldP spid="235" grpId="1" animBg="1"/>
      <p:bldP spid="239" grpId="0" animBg="1"/>
      <p:bldP spid="239" grpId="1" animBg="1"/>
      <p:bldP spid="243" grpId="0" animBg="1"/>
      <p:bldP spid="243" grpId="1" animBg="1"/>
      <p:bldP spid="247" grpId="0" animBg="1"/>
      <p:bldP spid="247" grpId="1" animBg="1"/>
      <p:bldP spid="251" grpId="0" animBg="1"/>
      <p:bldP spid="251" grpId="1" animBg="1"/>
      <p:bldP spid="299" grpId="0"/>
      <p:bldP spid="299" grpId="1"/>
      <p:bldP spid="300" grpId="0"/>
      <p:bldP spid="300" grpId="1"/>
      <p:bldP spid="301" grpId="0"/>
      <p:bldP spid="301" grpId="1"/>
      <p:bldP spid="302" grpId="0"/>
      <p:bldP spid="302" grpId="1"/>
      <p:bldP spid="303" grpId="0"/>
      <p:bldP spid="303"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1433195" y="161925"/>
            <a:ext cx="2889885" cy="483235"/>
          </a:xfrm>
          <a:prstGeom prst="rect">
            <a:avLst/>
          </a:prstGeom>
          <a:noFill/>
        </p:spPr>
        <p:txBody>
          <a:bodyPr wrap="square" rtlCol="0" anchor="t">
            <a:spAutoFit/>
          </a:bodyPr>
          <a:lstStyle/>
          <a:p>
            <a:r>
              <a:rPr lang="zh-CN" altLang="en-US" sz="2400" b="1" dirty="0">
                <a:gradFill>
                  <a:gsLst>
                    <a:gs pos="0">
                      <a:srgbClr val="FFC97B"/>
                    </a:gs>
                    <a:gs pos="36000">
                      <a:srgbClr val="01C2D6"/>
                    </a:gs>
                    <a:gs pos="68000">
                      <a:srgbClr val="EE9E9E"/>
                    </a:gs>
                    <a:gs pos="100000">
                      <a:srgbClr val="945DA9"/>
                    </a:gs>
                  </a:gsLst>
                  <a:lin ang="21594000" scaled="0"/>
                </a:gradFill>
                <a:latin typeface="Impact" panose="020B0806030902050204" pitchFamily="34" charset="0"/>
                <a:ea typeface="微软雅黑" panose="020B0503020204020204" charset="-122"/>
                <a:sym typeface="+mn-ea"/>
              </a:rPr>
              <a:t>报销相关制度</a:t>
            </a:r>
            <a:endParaRPr lang="zh-CN" altLang="en-US" sz="2400" b="1" dirty="0">
              <a:gradFill>
                <a:gsLst>
                  <a:gs pos="0">
                    <a:srgbClr val="FFC97B"/>
                  </a:gs>
                  <a:gs pos="36000">
                    <a:srgbClr val="01C2D6"/>
                  </a:gs>
                  <a:gs pos="68000">
                    <a:srgbClr val="EE9E9E"/>
                  </a:gs>
                  <a:gs pos="100000">
                    <a:srgbClr val="945DA9"/>
                  </a:gs>
                </a:gsLst>
                <a:lin ang="21594000" scaled="0"/>
              </a:gradFill>
              <a:latin typeface="Impact" panose="020B0806030902050204" pitchFamily="34" charset="0"/>
              <a:ea typeface="微软雅黑" panose="020B0503020204020204" charset="-122"/>
              <a:sym typeface="+mn-ea"/>
            </a:endParaRPr>
          </a:p>
        </p:txBody>
      </p:sp>
      <p:sp>
        <p:nvSpPr>
          <p:cNvPr id="16" name="任意多边形 15"/>
          <p:cNvSpPr/>
          <p:nvPr/>
        </p:nvSpPr>
        <p:spPr>
          <a:xfrm>
            <a:off x="2059008" y="1692142"/>
            <a:ext cx="2071610" cy="4142869"/>
          </a:xfrm>
          <a:custGeom>
            <a:avLst/>
            <a:gdLst>
              <a:gd name="connsiteX0" fmla="*/ 0 w 2468160"/>
              <a:gd name="connsiteY0" fmla="*/ 0 h 4937688"/>
              <a:gd name="connsiteX1" fmla="*/ 251709 w 2468160"/>
              <a:gd name="connsiteY1" fmla="*/ 12711 h 4937688"/>
              <a:gd name="connsiteX2" fmla="*/ 2468160 w 2468160"/>
              <a:gd name="connsiteY2" fmla="*/ 2468844 h 4937688"/>
              <a:gd name="connsiteX3" fmla="*/ 251709 w 2468160"/>
              <a:gd name="connsiteY3" fmla="*/ 4924978 h 4937688"/>
              <a:gd name="connsiteX4" fmla="*/ 0 w 2468160"/>
              <a:gd name="connsiteY4" fmla="*/ 4937688 h 4937688"/>
              <a:gd name="connsiteX5" fmla="*/ 0 w 2468160"/>
              <a:gd name="connsiteY5" fmla="*/ 4688120 h 4937688"/>
              <a:gd name="connsiteX6" fmla="*/ 226192 w 2468160"/>
              <a:gd name="connsiteY6" fmla="*/ 4676698 h 4937688"/>
              <a:gd name="connsiteX7" fmla="*/ 2218592 w 2468160"/>
              <a:gd name="connsiteY7" fmla="*/ 2468844 h 4937688"/>
              <a:gd name="connsiteX8" fmla="*/ 226192 w 2468160"/>
              <a:gd name="connsiteY8" fmla="*/ 260990 h 4937688"/>
              <a:gd name="connsiteX9" fmla="*/ 0 w 2468160"/>
              <a:gd name="connsiteY9" fmla="*/ 249569 h 4937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8160" h="4937688">
                <a:moveTo>
                  <a:pt x="0" y="0"/>
                </a:moveTo>
                <a:lnTo>
                  <a:pt x="251709" y="12711"/>
                </a:lnTo>
                <a:cubicBezTo>
                  <a:pt x="1496657" y="139142"/>
                  <a:pt x="2468160" y="1190539"/>
                  <a:pt x="2468160" y="2468844"/>
                </a:cubicBezTo>
                <a:cubicBezTo>
                  <a:pt x="2468160" y="3747149"/>
                  <a:pt x="1496657" y="4798546"/>
                  <a:pt x="251709" y="4924978"/>
                </a:cubicBezTo>
                <a:lnTo>
                  <a:pt x="0" y="4937688"/>
                </a:lnTo>
                <a:lnTo>
                  <a:pt x="0" y="4688120"/>
                </a:lnTo>
                <a:lnTo>
                  <a:pt x="226192" y="4676698"/>
                </a:lnTo>
                <a:cubicBezTo>
                  <a:pt x="1345293" y="4563047"/>
                  <a:pt x="2218592" y="3617931"/>
                  <a:pt x="2218592" y="2468844"/>
                </a:cubicBezTo>
                <a:cubicBezTo>
                  <a:pt x="2218592" y="1319758"/>
                  <a:pt x="1345293" y="374641"/>
                  <a:pt x="226192" y="260990"/>
                </a:cubicBezTo>
                <a:lnTo>
                  <a:pt x="0" y="249569"/>
                </a:lnTo>
                <a:close/>
              </a:path>
            </a:pathLst>
          </a:custGeom>
          <a:solidFill>
            <a:sysClr val="window" lastClr="FFFFFF">
              <a:lumMod val="95000"/>
            </a:sysClr>
          </a:solidFill>
          <a:ln w="25400" cap="flat" cmpd="sng" algn="ctr">
            <a:noFill/>
            <a:prstDash val="solid"/>
          </a:ln>
          <a:effectLst>
            <a:innerShdw blurRad="76200" dist="38100" dir="13500000">
              <a:prstClr val="black">
                <a:alpha val="50000"/>
              </a:prstClr>
            </a:inn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7" name="文本框 128"/>
          <p:cNvSpPr txBox="1"/>
          <p:nvPr/>
        </p:nvSpPr>
        <p:spPr>
          <a:xfrm>
            <a:off x="7316179" y="1430429"/>
            <a:ext cx="1725277" cy="338476"/>
          </a:xfrm>
          <a:prstGeom prst="rect">
            <a:avLst/>
          </a:prstGeom>
          <a:noFill/>
        </p:spPr>
        <p:txBody>
          <a:bodyPr wrap="square" rtlCol="0">
            <a:spAutoFit/>
          </a:bodyPr>
          <a:lstStyle/>
          <a:p>
            <a:r>
              <a:rPr lang="zh-CN" altLang="en-US" sz="1600" dirty="0">
                <a:solidFill>
                  <a:srgbClr val="EB9624"/>
                </a:solidFill>
                <a:latin typeface="+mn-ea"/>
              </a:rPr>
              <a:t>在此添加标题</a:t>
            </a:r>
            <a:endParaRPr lang="zh-CN" altLang="en-US" sz="1600" dirty="0">
              <a:solidFill>
                <a:srgbClr val="EB9624"/>
              </a:solidFill>
              <a:latin typeface="+mn-ea"/>
            </a:endParaRPr>
          </a:p>
        </p:txBody>
      </p:sp>
      <p:sp>
        <p:nvSpPr>
          <p:cNvPr id="18" name="文本框 129"/>
          <p:cNvSpPr txBox="1"/>
          <p:nvPr/>
        </p:nvSpPr>
        <p:spPr>
          <a:xfrm>
            <a:off x="7322211" y="1700715"/>
            <a:ext cx="4304879" cy="646181"/>
          </a:xfrm>
          <a:prstGeom prst="rect">
            <a:avLst/>
          </a:prstGeom>
          <a:noFill/>
        </p:spPr>
        <p:txBody>
          <a:bodyPr wrap="square" rtlCol="0">
            <a:spAutoFit/>
          </a:bodyPr>
          <a:lstStyle/>
          <a:p>
            <a:pPr algn="just">
              <a:lnSpc>
                <a:spcPct val="150000"/>
              </a:lnSpc>
            </a:pPr>
            <a:r>
              <a:rPr lang="zh-CN" altLang="en-US" sz="12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点击添加文字说明详情介绍点击添加文字说明详情介绍点击添加文字说明详情介绍点击添加文字说明详情介绍</a:t>
            </a:r>
            <a:endParaRPr lang="zh-CN" altLang="en-US" sz="1200" dirty="0">
              <a:solidFill>
                <a:prstClr val="black">
                  <a:lumMod val="50000"/>
                  <a:lumOff val="50000"/>
                </a:prstClr>
              </a:solidFill>
              <a:latin typeface="微软雅黑" panose="020B0503020204020204" charset="-122"/>
              <a:ea typeface="微软雅黑" panose="020B0503020204020204" charset="-122"/>
            </a:endParaRPr>
          </a:p>
        </p:txBody>
      </p:sp>
      <p:sp>
        <p:nvSpPr>
          <p:cNvPr id="19" name="文本框 131"/>
          <p:cNvSpPr txBox="1"/>
          <p:nvPr/>
        </p:nvSpPr>
        <p:spPr>
          <a:xfrm>
            <a:off x="7316179" y="2435378"/>
            <a:ext cx="1725277" cy="338476"/>
          </a:xfrm>
          <a:prstGeom prst="rect">
            <a:avLst/>
          </a:prstGeom>
          <a:noFill/>
        </p:spPr>
        <p:txBody>
          <a:bodyPr wrap="square" rtlCol="0">
            <a:spAutoFit/>
          </a:bodyPr>
          <a:lstStyle/>
          <a:p>
            <a:r>
              <a:rPr lang="zh-CN" altLang="en-US" sz="1600" dirty="0">
                <a:solidFill>
                  <a:srgbClr val="01ACBE"/>
                </a:solidFill>
                <a:latin typeface="+mn-ea"/>
              </a:rPr>
              <a:t>在此添加标题</a:t>
            </a:r>
            <a:endParaRPr lang="zh-CN" altLang="en-US" sz="1600" dirty="0">
              <a:solidFill>
                <a:srgbClr val="01ACBE"/>
              </a:solidFill>
              <a:latin typeface="+mn-ea"/>
            </a:endParaRPr>
          </a:p>
        </p:txBody>
      </p:sp>
      <p:sp>
        <p:nvSpPr>
          <p:cNvPr id="20" name="文本框 132"/>
          <p:cNvSpPr txBox="1"/>
          <p:nvPr/>
        </p:nvSpPr>
        <p:spPr>
          <a:xfrm>
            <a:off x="7322211" y="2705663"/>
            <a:ext cx="4304879" cy="646181"/>
          </a:xfrm>
          <a:prstGeom prst="rect">
            <a:avLst/>
          </a:prstGeom>
          <a:noFill/>
        </p:spPr>
        <p:txBody>
          <a:bodyPr wrap="square" rtlCol="0">
            <a:spAutoFit/>
          </a:bodyPr>
          <a:lstStyle/>
          <a:p>
            <a:pPr algn="just">
              <a:lnSpc>
                <a:spcPct val="150000"/>
              </a:lnSpc>
            </a:pPr>
            <a:r>
              <a:rPr lang="zh-CN" altLang="en-US" sz="12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点击添加文字说明详情介绍点击添加文字说明详情介绍点击添加文字说明详情介绍点击添加文字说明详情介绍</a:t>
            </a:r>
            <a:endParaRPr lang="zh-CN" altLang="en-US" sz="1200" dirty="0">
              <a:solidFill>
                <a:prstClr val="black">
                  <a:lumMod val="50000"/>
                  <a:lumOff val="50000"/>
                </a:prstClr>
              </a:solidFill>
              <a:latin typeface="微软雅黑" panose="020B0503020204020204" charset="-122"/>
              <a:ea typeface="微软雅黑" panose="020B0503020204020204" charset="-122"/>
            </a:endParaRPr>
          </a:p>
        </p:txBody>
      </p:sp>
      <p:sp>
        <p:nvSpPr>
          <p:cNvPr id="21" name="文本框 134"/>
          <p:cNvSpPr txBox="1"/>
          <p:nvPr/>
        </p:nvSpPr>
        <p:spPr>
          <a:xfrm>
            <a:off x="7316179" y="3414553"/>
            <a:ext cx="1725277" cy="338476"/>
          </a:xfrm>
          <a:prstGeom prst="rect">
            <a:avLst/>
          </a:prstGeom>
          <a:noFill/>
        </p:spPr>
        <p:txBody>
          <a:bodyPr wrap="square" rtlCol="0">
            <a:spAutoFit/>
          </a:bodyPr>
          <a:lstStyle/>
          <a:p>
            <a:r>
              <a:rPr lang="zh-CN" altLang="en-US" sz="1600" dirty="0">
                <a:solidFill>
                  <a:srgbClr val="FF7171"/>
                </a:solidFill>
                <a:latin typeface="+mn-ea"/>
              </a:rPr>
              <a:t>在此添加标题</a:t>
            </a:r>
            <a:endParaRPr lang="zh-CN" altLang="en-US" sz="1600" dirty="0">
              <a:solidFill>
                <a:srgbClr val="FF7171"/>
              </a:solidFill>
              <a:latin typeface="+mn-ea"/>
            </a:endParaRPr>
          </a:p>
        </p:txBody>
      </p:sp>
      <p:sp>
        <p:nvSpPr>
          <p:cNvPr id="22" name="文本框 135"/>
          <p:cNvSpPr txBox="1"/>
          <p:nvPr/>
        </p:nvSpPr>
        <p:spPr>
          <a:xfrm>
            <a:off x="7322211" y="3684838"/>
            <a:ext cx="4304879" cy="646181"/>
          </a:xfrm>
          <a:prstGeom prst="rect">
            <a:avLst/>
          </a:prstGeom>
          <a:noFill/>
        </p:spPr>
        <p:txBody>
          <a:bodyPr wrap="square" rtlCol="0">
            <a:spAutoFit/>
          </a:bodyPr>
          <a:lstStyle/>
          <a:p>
            <a:pPr algn="just">
              <a:lnSpc>
                <a:spcPct val="150000"/>
              </a:lnSpc>
            </a:pPr>
            <a:r>
              <a:rPr lang="zh-CN" altLang="en-US" sz="12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点击添加文字说明详情介绍点击添加文字说明详情介绍点击添加文字说明详情介绍点击添加文字说明详情介绍</a:t>
            </a:r>
            <a:endParaRPr lang="zh-CN" altLang="en-US" sz="1200" dirty="0">
              <a:solidFill>
                <a:prstClr val="black">
                  <a:lumMod val="50000"/>
                  <a:lumOff val="50000"/>
                </a:prstClr>
              </a:solidFill>
              <a:latin typeface="微软雅黑" panose="020B0503020204020204" charset="-122"/>
              <a:ea typeface="微软雅黑" panose="020B0503020204020204" charset="-122"/>
            </a:endParaRPr>
          </a:p>
        </p:txBody>
      </p:sp>
      <p:sp>
        <p:nvSpPr>
          <p:cNvPr id="23" name="文本框 137"/>
          <p:cNvSpPr txBox="1"/>
          <p:nvPr/>
        </p:nvSpPr>
        <p:spPr>
          <a:xfrm>
            <a:off x="7316179" y="4419501"/>
            <a:ext cx="1725277" cy="338476"/>
          </a:xfrm>
          <a:prstGeom prst="rect">
            <a:avLst/>
          </a:prstGeom>
          <a:noFill/>
        </p:spPr>
        <p:txBody>
          <a:bodyPr wrap="square" rtlCol="0">
            <a:spAutoFit/>
          </a:bodyPr>
          <a:lstStyle/>
          <a:p>
            <a:r>
              <a:rPr lang="zh-CN" altLang="en-US" sz="1600" dirty="0">
                <a:solidFill>
                  <a:srgbClr val="00B050"/>
                </a:solidFill>
                <a:latin typeface="+mn-ea"/>
              </a:rPr>
              <a:t>在此添加标题</a:t>
            </a:r>
            <a:endParaRPr lang="zh-CN" altLang="en-US" sz="1600" dirty="0">
              <a:solidFill>
                <a:srgbClr val="00B050"/>
              </a:solidFill>
              <a:latin typeface="+mn-ea"/>
            </a:endParaRPr>
          </a:p>
        </p:txBody>
      </p:sp>
      <p:sp>
        <p:nvSpPr>
          <p:cNvPr id="24" name="文本框 138"/>
          <p:cNvSpPr txBox="1"/>
          <p:nvPr/>
        </p:nvSpPr>
        <p:spPr>
          <a:xfrm>
            <a:off x="7322211" y="4689787"/>
            <a:ext cx="4304879" cy="646181"/>
          </a:xfrm>
          <a:prstGeom prst="rect">
            <a:avLst/>
          </a:prstGeom>
          <a:noFill/>
        </p:spPr>
        <p:txBody>
          <a:bodyPr wrap="square" rtlCol="0">
            <a:spAutoFit/>
          </a:bodyPr>
          <a:lstStyle/>
          <a:p>
            <a:pPr algn="just">
              <a:lnSpc>
                <a:spcPct val="150000"/>
              </a:lnSpc>
            </a:pPr>
            <a:r>
              <a:rPr lang="zh-CN" altLang="en-US" sz="12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点击添加文字说明详情介绍点击添加文字说明详情介绍点击添加文字说明详情介绍点击添加文字说明详情介绍</a:t>
            </a:r>
            <a:endParaRPr lang="zh-CN" altLang="en-US" sz="1200" dirty="0">
              <a:solidFill>
                <a:prstClr val="black">
                  <a:lumMod val="50000"/>
                  <a:lumOff val="50000"/>
                </a:prstClr>
              </a:solidFill>
              <a:latin typeface="微软雅黑" panose="020B0503020204020204" charset="-122"/>
              <a:ea typeface="微软雅黑" panose="020B0503020204020204" charset="-122"/>
            </a:endParaRPr>
          </a:p>
        </p:txBody>
      </p:sp>
      <p:sp>
        <p:nvSpPr>
          <p:cNvPr id="25" name="文本框 140"/>
          <p:cNvSpPr txBox="1"/>
          <p:nvPr/>
        </p:nvSpPr>
        <p:spPr>
          <a:xfrm>
            <a:off x="7316179" y="5418042"/>
            <a:ext cx="1725277" cy="338476"/>
          </a:xfrm>
          <a:prstGeom prst="rect">
            <a:avLst/>
          </a:prstGeom>
          <a:noFill/>
        </p:spPr>
        <p:txBody>
          <a:bodyPr wrap="square" rtlCol="0">
            <a:spAutoFit/>
          </a:bodyPr>
          <a:lstStyle/>
          <a:p>
            <a:r>
              <a:rPr lang="zh-CN" altLang="en-US" sz="1600" dirty="0">
                <a:solidFill>
                  <a:srgbClr val="7030A0"/>
                </a:solidFill>
                <a:latin typeface="+mn-ea"/>
              </a:rPr>
              <a:t>在此添加标题</a:t>
            </a:r>
            <a:endParaRPr lang="zh-CN" altLang="en-US" sz="1600" dirty="0">
              <a:solidFill>
                <a:srgbClr val="7030A0"/>
              </a:solidFill>
              <a:latin typeface="+mn-ea"/>
            </a:endParaRPr>
          </a:p>
        </p:txBody>
      </p:sp>
      <p:sp>
        <p:nvSpPr>
          <p:cNvPr id="26" name="文本框 141"/>
          <p:cNvSpPr txBox="1"/>
          <p:nvPr/>
        </p:nvSpPr>
        <p:spPr>
          <a:xfrm>
            <a:off x="7322211" y="5688327"/>
            <a:ext cx="4304879" cy="646181"/>
          </a:xfrm>
          <a:prstGeom prst="rect">
            <a:avLst/>
          </a:prstGeom>
          <a:noFill/>
        </p:spPr>
        <p:txBody>
          <a:bodyPr wrap="square" rtlCol="0">
            <a:spAutoFit/>
          </a:bodyPr>
          <a:lstStyle/>
          <a:p>
            <a:pPr algn="just">
              <a:lnSpc>
                <a:spcPct val="150000"/>
              </a:lnSpc>
            </a:pPr>
            <a:r>
              <a:rPr lang="zh-CN" altLang="en-US" sz="12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点击添加文字说明详情介绍点击添加文字说明详情介绍点击添加文字说明详情介绍点击添加文字说明详情介绍</a:t>
            </a:r>
            <a:endParaRPr lang="zh-CN" altLang="en-US" sz="1200" dirty="0">
              <a:solidFill>
                <a:prstClr val="black">
                  <a:lumMod val="50000"/>
                  <a:lumOff val="50000"/>
                </a:prstClr>
              </a:solidFill>
              <a:latin typeface="微软雅黑" panose="020B0503020204020204" charset="-122"/>
              <a:ea typeface="微软雅黑" panose="020B0503020204020204" charset="-122"/>
            </a:endParaRPr>
          </a:p>
        </p:txBody>
      </p:sp>
      <p:grpSp>
        <p:nvGrpSpPr>
          <p:cNvPr id="204" name="组合 203"/>
          <p:cNvGrpSpPr/>
          <p:nvPr/>
        </p:nvGrpSpPr>
        <p:grpSpPr>
          <a:xfrm>
            <a:off x="2760980" y="1731645"/>
            <a:ext cx="3111500" cy="109220"/>
            <a:chOff x="4348" y="2727"/>
            <a:chExt cx="4900" cy="172"/>
          </a:xfrm>
        </p:grpSpPr>
        <p:cxnSp>
          <p:nvCxnSpPr>
            <p:cNvPr id="27" name="直接连接符 26"/>
            <p:cNvCxnSpPr/>
            <p:nvPr/>
          </p:nvCxnSpPr>
          <p:spPr>
            <a:xfrm flipV="1">
              <a:off x="4348" y="2797"/>
              <a:ext cx="4739" cy="16"/>
            </a:xfrm>
            <a:prstGeom prst="line">
              <a:avLst/>
            </a:prstGeom>
            <a:noFill/>
            <a:ln w="19050" cap="flat" cmpd="sng" algn="ctr">
              <a:solidFill>
                <a:sysClr val="window" lastClr="FFFFFF">
                  <a:lumMod val="50000"/>
                </a:sysClr>
              </a:solidFill>
              <a:prstDash val="sysDot"/>
            </a:ln>
            <a:effectLst/>
          </p:spPr>
          <p:style>
            <a:lnRef idx="1">
              <a:srgbClr val="4F81BD"/>
            </a:lnRef>
            <a:fillRef idx="0">
              <a:srgbClr val="4F81BD"/>
            </a:fillRef>
            <a:effectRef idx="0">
              <a:srgbClr val="4F81BD"/>
            </a:effectRef>
            <a:fontRef idx="minor">
              <a:sysClr val="windowText" lastClr="000000"/>
            </a:fontRef>
          </p:style>
        </p:cxnSp>
        <p:sp>
          <p:nvSpPr>
            <p:cNvPr id="28" name="椭圆 27"/>
            <p:cNvSpPr/>
            <p:nvPr/>
          </p:nvSpPr>
          <p:spPr>
            <a:xfrm>
              <a:off x="9096" y="2727"/>
              <a:ext cx="153" cy="173"/>
            </a:xfrm>
            <a:prstGeom prst="ellipse">
              <a:avLst/>
            </a:prstGeom>
            <a:solidFill>
              <a:sysClr val="window" lastClr="FFFFFF">
                <a:lumMod val="50000"/>
              </a:sysClr>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grpSp>
      <p:grpSp>
        <p:nvGrpSpPr>
          <p:cNvPr id="29" name="组合 28"/>
          <p:cNvGrpSpPr/>
          <p:nvPr/>
        </p:nvGrpSpPr>
        <p:grpSpPr>
          <a:xfrm>
            <a:off x="6014085" y="1423035"/>
            <a:ext cx="819785" cy="726440"/>
            <a:chOff x="5982684" y="1484495"/>
            <a:chExt cx="819955" cy="726710"/>
          </a:xfrm>
        </p:grpSpPr>
        <p:sp>
          <p:nvSpPr>
            <p:cNvPr id="30" name="Freeform 5"/>
            <p:cNvSpPr/>
            <p:nvPr/>
          </p:nvSpPr>
          <p:spPr bwMode="auto">
            <a:xfrm rot="10800000">
              <a:off x="5982684" y="1484495"/>
              <a:ext cx="819955" cy="72671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st="50800" dir="2700000" algn="tl" rotWithShape="0">
                <a:prstClr val="black">
                  <a:alpha val="32000"/>
                </a:prstClr>
              </a:outerShdw>
            </a:effectLst>
          </p:spPr>
          <p:txBody>
            <a:bodyPr vert="horz" wrap="square" lIns="91440" tIns="45720" rIns="91440" bIns="45720" numCol="1" anchor="t" anchorCtr="0" compatLnSpc="1"/>
            <a:lstStyle/>
            <a:p>
              <a:endParaRPr lang="zh-CN" altLang="en-US">
                <a:solidFill>
                  <a:prstClr val="black"/>
                </a:solidFill>
              </a:endParaRPr>
            </a:p>
          </p:txBody>
        </p:sp>
        <p:grpSp>
          <p:nvGrpSpPr>
            <p:cNvPr id="31" name="Group 8"/>
            <p:cNvGrpSpPr>
              <a:grpSpLocks noChangeAspect="1"/>
            </p:cNvGrpSpPr>
            <p:nvPr/>
          </p:nvGrpSpPr>
          <p:grpSpPr bwMode="auto">
            <a:xfrm>
              <a:off x="6222609" y="1672867"/>
              <a:ext cx="330982" cy="362665"/>
              <a:chOff x="3437" y="2282"/>
              <a:chExt cx="679" cy="744"/>
            </a:xfrm>
            <a:solidFill>
              <a:srgbClr val="FFB850"/>
            </a:solidFill>
          </p:grpSpPr>
          <p:sp>
            <p:nvSpPr>
              <p:cNvPr id="32" name="Freeform 9"/>
              <p:cNvSpPr/>
              <p:nvPr/>
            </p:nvSpPr>
            <p:spPr bwMode="auto">
              <a:xfrm>
                <a:off x="3595" y="2282"/>
                <a:ext cx="364" cy="379"/>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 name="Freeform 10"/>
              <p:cNvSpPr/>
              <p:nvPr/>
            </p:nvSpPr>
            <p:spPr bwMode="auto">
              <a:xfrm>
                <a:off x="3437" y="2633"/>
                <a:ext cx="679" cy="393"/>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205" name="组合 204"/>
          <p:cNvGrpSpPr/>
          <p:nvPr/>
        </p:nvGrpSpPr>
        <p:grpSpPr>
          <a:xfrm>
            <a:off x="3862070" y="2727960"/>
            <a:ext cx="2021205" cy="109220"/>
            <a:chOff x="6082" y="4296"/>
            <a:chExt cx="3183" cy="172"/>
          </a:xfrm>
        </p:grpSpPr>
        <p:cxnSp>
          <p:nvCxnSpPr>
            <p:cNvPr id="34" name="直接连接符 33"/>
            <p:cNvCxnSpPr/>
            <p:nvPr/>
          </p:nvCxnSpPr>
          <p:spPr>
            <a:xfrm flipV="1">
              <a:off x="6082" y="4366"/>
              <a:ext cx="3020" cy="10"/>
            </a:xfrm>
            <a:prstGeom prst="line">
              <a:avLst/>
            </a:prstGeom>
            <a:noFill/>
            <a:ln w="19050" cap="flat" cmpd="sng" algn="ctr">
              <a:solidFill>
                <a:sysClr val="window" lastClr="FFFFFF">
                  <a:lumMod val="50000"/>
                </a:sysClr>
              </a:solidFill>
              <a:prstDash val="sysDot"/>
            </a:ln>
            <a:effectLst/>
          </p:spPr>
          <p:style>
            <a:lnRef idx="1">
              <a:srgbClr val="4F81BD"/>
            </a:lnRef>
            <a:fillRef idx="0">
              <a:srgbClr val="4F81BD"/>
            </a:fillRef>
            <a:effectRef idx="0">
              <a:srgbClr val="4F81BD"/>
            </a:effectRef>
            <a:fontRef idx="minor">
              <a:sysClr val="windowText" lastClr="000000"/>
            </a:fontRef>
          </p:style>
        </p:cxnSp>
        <p:sp>
          <p:nvSpPr>
            <p:cNvPr id="35" name="椭圆 34"/>
            <p:cNvSpPr/>
            <p:nvPr/>
          </p:nvSpPr>
          <p:spPr>
            <a:xfrm>
              <a:off x="9111" y="4296"/>
              <a:ext cx="154" cy="173"/>
            </a:xfrm>
            <a:prstGeom prst="ellipse">
              <a:avLst/>
            </a:prstGeom>
            <a:solidFill>
              <a:sysClr val="window" lastClr="FFFFFF">
                <a:lumMod val="50000"/>
              </a:sysClr>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grpSp>
      <p:grpSp>
        <p:nvGrpSpPr>
          <p:cNvPr id="36" name="组合 35"/>
          <p:cNvGrpSpPr/>
          <p:nvPr/>
        </p:nvGrpSpPr>
        <p:grpSpPr>
          <a:xfrm>
            <a:off x="6024880" y="2430145"/>
            <a:ext cx="824230" cy="726440"/>
            <a:chOff x="5982684" y="2491947"/>
            <a:chExt cx="819955" cy="726710"/>
          </a:xfrm>
        </p:grpSpPr>
        <p:sp>
          <p:nvSpPr>
            <p:cNvPr id="37" name="Freeform 5"/>
            <p:cNvSpPr/>
            <p:nvPr/>
          </p:nvSpPr>
          <p:spPr bwMode="auto">
            <a:xfrm rot="10800000">
              <a:off x="5982684" y="2491947"/>
              <a:ext cx="819955" cy="72671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st="50800" dir="2700000" algn="tl" rotWithShape="0">
                <a:prstClr val="black">
                  <a:alpha val="32000"/>
                </a:prstClr>
              </a:outerShdw>
            </a:effectLst>
          </p:spPr>
          <p:txBody>
            <a:bodyPr vert="horz" wrap="square" lIns="91440" tIns="45720" rIns="91440" bIns="45720" numCol="1" anchor="t" anchorCtr="0" compatLnSpc="1"/>
            <a:lstStyle/>
            <a:p>
              <a:endParaRPr lang="zh-CN" altLang="en-US">
                <a:solidFill>
                  <a:prstClr val="black"/>
                </a:solidFill>
              </a:endParaRPr>
            </a:p>
          </p:txBody>
        </p:sp>
        <p:grpSp>
          <p:nvGrpSpPr>
            <p:cNvPr id="38" name="Group 13"/>
            <p:cNvGrpSpPr>
              <a:grpSpLocks noChangeAspect="1"/>
            </p:cNvGrpSpPr>
            <p:nvPr/>
          </p:nvGrpSpPr>
          <p:grpSpPr bwMode="auto">
            <a:xfrm>
              <a:off x="6206627" y="2661185"/>
              <a:ext cx="362945" cy="367230"/>
              <a:chOff x="2426" y="2781"/>
              <a:chExt cx="593" cy="600"/>
            </a:xfrm>
            <a:solidFill>
              <a:srgbClr val="01ACBE"/>
            </a:solidFill>
          </p:grpSpPr>
          <p:sp>
            <p:nvSpPr>
              <p:cNvPr id="39"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206" name="组合 205"/>
          <p:cNvGrpSpPr/>
          <p:nvPr/>
        </p:nvGrpSpPr>
        <p:grpSpPr>
          <a:xfrm>
            <a:off x="4265930" y="3724910"/>
            <a:ext cx="1607185" cy="109220"/>
            <a:chOff x="6718" y="5866"/>
            <a:chExt cx="2531" cy="172"/>
          </a:xfrm>
        </p:grpSpPr>
        <p:cxnSp>
          <p:nvCxnSpPr>
            <p:cNvPr id="41" name="直接连接符 40"/>
            <p:cNvCxnSpPr/>
            <p:nvPr/>
          </p:nvCxnSpPr>
          <p:spPr>
            <a:xfrm flipV="1">
              <a:off x="6718" y="5936"/>
              <a:ext cx="2370" cy="8"/>
            </a:xfrm>
            <a:prstGeom prst="line">
              <a:avLst/>
            </a:prstGeom>
            <a:noFill/>
            <a:ln w="19050" cap="flat" cmpd="sng" algn="ctr">
              <a:solidFill>
                <a:sysClr val="window" lastClr="FFFFFF">
                  <a:lumMod val="50000"/>
                </a:sysClr>
              </a:solidFill>
              <a:prstDash val="sysDot"/>
            </a:ln>
            <a:effectLst/>
          </p:spPr>
          <p:style>
            <a:lnRef idx="1">
              <a:srgbClr val="4F81BD"/>
            </a:lnRef>
            <a:fillRef idx="0">
              <a:srgbClr val="4F81BD"/>
            </a:fillRef>
            <a:effectRef idx="0">
              <a:srgbClr val="4F81BD"/>
            </a:effectRef>
            <a:fontRef idx="minor">
              <a:sysClr val="windowText" lastClr="000000"/>
            </a:fontRef>
          </p:style>
        </p:cxnSp>
        <p:sp>
          <p:nvSpPr>
            <p:cNvPr id="42" name="椭圆 41"/>
            <p:cNvSpPr/>
            <p:nvPr/>
          </p:nvSpPr>
          <p:spPr>
            <a:xfrm>
              <a:off x="9097" y="5866"/>
              <a:ext cx="153" cy="173"/>
            </a:xfrm>
            <a:prstGeom prst="ellipse">
              <a:avLst/>
            </a:prstGeom>
            <a:solidFill>
              <a:sysClr val="window" lastClr="FFFFFF">
                <a:lumMod val="50000"/>
              </a:sysClr>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grpSp>
      <p:grpSp>
        <p:nvGrpSpPr>
          <p:cNvPr id="43" name="组合 42"/>
          <p:cNvGrpSpPr/>
          <p:nvPr/>
        </p:nvGrpSpPr>
        <p:grpSpPr>
          <a:xfrm>
            <a:off x="6014085" y="3408680"/>
            <a:ext cx="819785" cy="726440"/>
            <a:chOff x="5982684" y="3470753"/>
            <a:chExt cx="819955" cy="726710"/>
          </a:xfrm>
        </p:grpSpPr>
        <p:sp>
          <p:nvSpPr>
            <p:cNvPr id="44" name="Freeform 5"/>
            <p:cNvSpPr/>
            <p:nvPr/>
          </p:nvSpPr>
          <p:spPr bwMode="auto">
            <a:xfrm rot="10800000">
              <a:off x="5982684" y="3470753"/>
              <a:ext cx="819955" cy="72671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st="50800" dir="2700000" algn="tl" rotWithShape="0">
                <a:prstClr val="black">
                  <a:alpha val="32000"/>
                </a:prstClr>
              </a:outerShdw>
            </a:effectLst>
          </p:spPr>
          <p:txBody>
            <a:bodyPr vert="horz" wrap="square" lIns="91440" tIns="45720" rIns="91440" bIns="45720" numCol="1" anchor="t" anchorCtr="0" compatLnSpc="1"/>
            <a:lstStyle/>
            <a:p>
              <a:endParaRPr lang="zh-CN" altLang="en-US">
                <a:solidFill>
                  <a:prstClr val="black"/>
                </a:solidFill>
              </a:endParaRPr>
            </a:p>
          </p:txBody>
        </p:sp>
        <p:grpSp>
          <p:nvGrpSpPr>
            <p:cNvPr id="45" name="Group 18"/>
            <p:cNvGrpSpPr>
              <a:grpSpLocks noChangeAspect="1"/>
            </p:cNvGrpSpPr>
            <p:nvPr/>
          </p:nvGrpSpPr>
          <p:grpSpPr bwMode="auto">
            <a:xfrm>
              <a:off x="6199589" y="3659742"/>
              <a:ext cx="377023" cy="351316"/>
              <a:chOff x="3802" y="2858"/>
              <a:chExt cx="616" cy="574"/>
            </a:xfrm>
            <a:solidFill>
              <a:srgbClr val="E87071"/>
            </a:solidFill>
          </p:grpSpPr>
          <p:sp>
            <p:nvSpPr>
              <p:cNvPr id="46"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51" name="组合 50"/>
          <p:cNvGrpSpPr/>
          <p:nvPr/>
        </p:nvGrpSpPr>
        <p:grpSpPr>
          <a:xfrm>
            <a:off x="3893820" y="4721860"/>
            <a:ext cx="1979295" cy="109855"/>
            <a:chOff x="5185725" y="1674310"/>
            <a:chExt cx="2238314" cy="109703"/>
          </a:xfrm>
        </p:grpSpPr>
        <p:cxnSp>
          <p:nvCxnSpPr>
            <p:cNvPr id="63" name="直接连接符 62"/>
            <p:cNvCxnSpPr/>
            <p:nvPr/>
          </p:nvCxnSpPr>
          <p:spPr>
            <a:xfrm>
              <a:off x="5185725" y="1718973"/>
              <a:ext cx="2121855" cy="0"/>
            </a:xfrm>
            <a:prstGeom prst="line">
              <a:avLst/>
            </a:prstGeom>
            <a:noFill/>
            <a:ln w="19050" cap="flat" cmpd="sng" algn="ctr">
              <a:solidFill>
                <a:sysClr val="window" lastClr="FFFFFF">
                  <a:lumMod val="50000"/>
                </a:sysClr>
              </a:solidFill>
              <a:prstDash val="sysDot"/>
            </a:ln>
            <a:effectLst/>
          </p:spPr>
          <p:style>
            <a:lnRef idx="1">
              <a:srgbClr val="4F81BD"/>
            </a:lnRef>
            <a:fillRef idx="0">
              <a:srgbClr val="4F81BD"/>
            </a:fillRef>
            <a:effectRef idx="0">
              <a:srgbClr val="4F81BD"/>
            </a:effectRef>
            <a:fontRef idx="minor">
              <a:sysClr val="windowText" lastClr="000000"/>
            </a:fontRef>
          </p:style>
        </p:cxnSp>
        <p:sp>
          <p:nvSpPr>
            <p:cNvPr id="64" name="椭圆 63"/>
            <p:cNvSpPr/>
            <p:nvPr/>
          </p:nvSpPr>
          <p:spPr>
            <a:xfrm>
              <a:off x="7314336" y="1674310"/>
              <a:ext cx="109703" cy="109703"/>
            </a:xfrm>
            <a:prstGeom prst="ellipse">
              <a:avLst/>
            </a:prstGeom>
            <a:solidFill>
              <a:sysClr val="window" lastClr="FFFFFF">
                <a:lumMod val="50000"/>
              </a:sysClr>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grpSp>
      <p:grpSp>
        <p:nvGrpSpPr>
          <p:cNvPr id="52" name="组合 51"/>
          <p:cNvGrpSpPr/>
          <p:nvPr/>
        </p:nvGrpSpPr>
        <p:grpSpPr>
          <a:xfrm>
            <a:off x="6014085" y="4411980"/>
            <a:ext cx="819785" cy="726440"/>
            <a:chOff x="5982684" y="4473741"/>
            <a:chExt cx="819955" cy="726710"/>
          </a:xfrm>
        </p:grpSpPr>
        <p:sp>
          <p:nvSpPr>
            <p:cNvPr id="53" name="Freeform 5"/>
            <p:cNvSpPr/>
            <p:nvPr/>
          </p:nvSpPr>
          <p:spPr bwMode="auto">
            <a:xfrm rot="10800000">
              <a:off x="5982684" y="4473741"/>
              <a:ext cx="819955" cy="72671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st="50800" dir="2700000" algn="tl" rotWithShape="0">
                <a:prstClr val="black">
                  <a:alpha val="32000"/>
                </a:prstClr>
              </a:outerShdw>
            </a:effectLst>
          </p:spPr>
          <p:txBody>
            <a:bodyPr vert="horz" wrap="square" lIns="91440" tIns="45720" rIns="91440" bIns="45720" numCol="1" anchor="t" anchorCtr="0" compatLnSpc="1"/>
            <a:lstStyle/>
            <a:p>
              <a:endParaRPr lang="zh-CN" altLang="en-US">
                <a:solidFill>
                  <a:prstClr val="black"/>
                </a:solidFill>
              </a:endParaRPr>
            </a:p>
          </p:txBody>
        </p:sp>
        <p:grpSp>
          <p:nvGrpSpPr>
            <p:cNvPr id="54" name="Group 26"/>
            <p:cNvGrpSpPr>
              <a:grpSpLocks noChangeAspect="1"/>
            </p:cNvGrpSpPr>
            <p:nvPr/>
          </p:nvGrpSpPr>
          <p:grpSpPr bwMode="auto">
            <a:xfrm>
              <a:off x="6144154" y="4705062"/>
              <a:ext cx="487893" cy="241877"/>
              <a:chOff x="5676" y="2597"/>
              <a:chExt cx="1061" cy="526"/>
            </a:xfrm>
            <a:solidFill>
              <a:srgbClr val="00AF92"/>
            </a:solidFill>
          </p:grpSpPr>
          <p:sp>
            <p:nvSpPr>
              <p:cNvPr id="55" name="Freeform 27"/>
              <p:cNvSpPr/>
              <p:nvPr/>
            </p:nvSpPr>
            <p:spPr bwMode="auto">
              <a:xfrm>
                <a:off x="5747" y="2597"/>
                <a:ext cx="181" cy="115"/>
              </a:xfrm>
              <a:custGeom>
                <a:avLst/>
                <a:gdLst>
                  <a:gd name="T0" fmla="*/ 25 w 76"/>
                  <a:gd name="T1" fmla="*/ 48 h 48"/>
                  <a:gd name="T2" fmla="*/ 64 w 76"/>
                  <a:gd name="T3" fmla="*/ 44 h 48"/>
                  <a:gd name="T4" fmla="*/ 76 w 76"/>
                  <a:gd name="T5" fmla="*/ 13 h 48"/>
                  <a:gd name="T6" fmla="*/ 39 w 76"/>
                  <a:gd name="T7" fmla="*/ 15 h 48"/>
                  <a:gd name="T8" fmla="*/ 23 w 76"/>
                  <a:gd name="T9" fmla="*/ 10 h 48"/>
                  <a:gd name="T10" fmla="*/ 7 w 76"/>
                  <a:gd name="T11" fmla="*/ 20 h 48"/>
                  <a:gd name="T12" fmla="*/ 25 w 76"/>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76" h="48">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 name="Freeform 28"/>
              <p:cNvSpPr>
                <a:spLocks noEditPoints="1"/>
              </p:cNvSpPr>
              <p:nvPr/>
            </p:nvSpPr>
            <p:spPr bwMode="auto">
              <a:xfrm>
                <a:off x="5759" y="2613"/>
                <a:ext cx="169" cy="101"/>
              </a:xfrm>
              <a:custGeom>
                <a:avLst/>
                <a:gdLst>
                  <a:gd name="T0" fmla="*/ 20 w 71"/>
                  <a:gd name="T1" fmla="*/ 42 h 42"/>
                  <a:gd name="T2" fmla="*/ 2 w 71"/>
                  <a:gd name="T3" fmla="*/ 13 h 42"/>
                  <a:gd name="T4" fmla="*/ 1 w 71"/>
                  <a:gd name="T5" fmla="*/ 4 h 42"/>
                  <a:gd name="T6" fmla="*/ 10 w 71"/>
                  <a:gd name="T7" fmla="*/ 1 h 42"/>
                  <a:gd name="T8" fmla="*/ 18 w 71"/>
                  <a:gd name="T9" fmla="*/ 2 h 42"/>
                  <a:gd name="T10" fmla="*/ 18 w 71"/>
                  <a:gd name="T11" fmla="*/ 2 h 42"/>
                  <a:gd name="T12" fmla="*/ 34 w 71"/>
                  <a:gd name="T13" fmla="*/ 8 h 42"/>
                  <a:gd name="T14" fmla="*/ 59 w 71"/>
                  <a:gd name="T15" fmla="*/ 0 h 42"/>
                  <a:gd name="T16" fmla="*/ 71 w 71"/>
                  <a:gd name="T17" fmla="*/ 6 h 42"/>
                  <a:gd name="T18" fmla="*/ 71 w 71"/>
                  <a:gd name="T19" fmla="*/ 6 h 42"/>
                  <a:gd name="T20" fmla="*/ 71 w 71"/>
                  <a:gd name="T21" fmla="*/ 6 h 42"/>
                  <a:gd name="T22" fmla="*/ 60 w 71"/>
                  <a:gd name="T23" fmla="*/ 37 h 42"/>
                  <a:gd name="T24" fmla="*/ 60 w 71"/>
                  <a:gd name="T25" fmla="*/ 37 h 42"/>
                  <a:gd name="T26" fmla="*/ 20 w 71"/>
                  <a:gd name="T27" fmla="*/ 42 h 42"/>
                  <a:gd name="T28" fmla="*/ 10 w 71"/>
                  <a:gd name="T29" fmla="*/ 2 h 42"/>
                  <a:gd name="T30" fmla="*/ 2 w 71"/>
                  <a:gd name="T31" fmla="*/ 5 h 42"/>
                  <a:gd name="T32" fmla="*/ 3 w 71"/>
                  <a:gd name="T33" fmla="*/ 13 h 42"/>
                  <a:gd name="T34" fmla="*/ 20 w 71"/>
                  <a:gd name="T35" fmla="*/ 40 h 42"/>
                  <a:gd name="T36" fmla="*/ 59 w 71"/>
                  <a:gd name="T37" fmla="*/ 36 h 42"/>
                  <a:gd name="T38" fmla="*/ 70 w 71"/>
                  <a:gd name="T39" fmla="*/ 6 h 42"/>
                  <a:gd name="T40" fmla="*/ 59 w 71"/>
                  <a:gd name="T41" fmla="*/ 1 h 42"/>
                  <a:gd name="T42" fmla="*/ 34 w 71"/>
                  <a:gd name="T43" fmla="*/ 9 h 42"/>
                  <a:gd name="T44" fmla="*/ 34 w 71"/>
                  <a:gd name="T45" fmla="*/ 9 h 42"/>
                  <a:gd name="T46" fmla="*/ 34 w 71"/>
                  <a:gd name="T47" fmla="*/ 9 h 42"/>
                  <a:gd name="T48" fmla="*/ 18 w 71"/>
                  <a:gd name="T49" fmla="*/ 3 h 42"/>
                  <a:gd name="T50" fmla="*/ 10 w 71"/>
                  <a:gd name="T5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42">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 name="Freeform 29"/>
              <p:cNvSpPr/>
              <p:nvPr/>
            </p:nvSpPr>
            <p:spPr bwMode="auto">
              <a:xfrm>
                <a:off x="5795" y="2709"/>
                <a:ext cx="119" cy="43"/>
              </a:xfrm>
              <a:custGeom>
                <a:avLst/>
                <a:gdLst>
                  <a:gd name="T0" fmla="*/ 41 w 50"/>
                  <a:gd name="T1" fmla="*/ 0 h 18"/>
                  <a:gd name="T2" fmla="*/ 7 w 50"/>
                  <a:gd name="T3" fmla="*/ 4 h 18"/>
                  <a:gd name="T4" fmla="*/ 1 w 50"/>
                  <a:gd name="T5" fmla="*/ 12 h 18"/>
                  <a:gd name="T6" fmla="*/ 8 w 50"/>
                  <a:gd name="T7" fmla="*/ 17 h 18"/>
                  <a:gd name="T8" fmla="*/ 43 w 50"/>
                  <a:gd name="T9" fmla="*/ 14 h 18"/>
                  <a:gd name="T10" fmla="*/ 49 w 50"/>
                  <a:gd name="T11" fmla="*/ 6 h 18"/>
                  <a:gd name="T12" fmla="*/ 41 w 5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50" h="18">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8" name="Freeform 30"/>
              <p:cNvSpPr>
                <a:spLocks noEditPoints="1"/>
              </p:cNvSpPr>
              <p:nvPr/>
            </p:nvSpPr>
            <p:spPr bwMode="auto">
              <a:xfrm>
                <a:off x="5795" y="2707"/>
                <a:ext cx="119" cy="45"/>
              </a:xfrm>
              <a:custGeom>
                <a:avLst/>
                <a:gdLst>
                  <a:gd name="T0" fmla="*/ 8 w 50"/>
                  <a:gd name="T1" fmla="*/ 19 h 19"/>
                  <a:gd name="T2" fmla="*/ 0 w 50"/>
                  <a:gd name="T3" fmla="*/ 13 h 19"/>
                  <a:gd name="T4" fmla="*/ 2 w 50"/>
                  <a:gd name="T5" fmla="*/ 7 h 19"/>
                  <a:gd name="T6" fmla="*/ 7 w 50"/>
                  <a:gd name="T7" fmla="*/ 5 h 19"/>
                  <a:gd name="T8" fmla="*/ 41 w 50"/>
                  <a:gd name="T9" fmla="*/ 1 h 19"/>
                  <a:gd name="T10" fmla="*/ 50 w 50"/>
                  <a:gd name="T11" fmla="*/ 7 h 19"/>
                  <a:gd name="T12" fmla="*/ 48 w 50"/>
                  <a:gd name="T13" fmla="*/ 12 h 19"/>
                  <a:gd name="T14" fmla="*/ 43 w 50"/>
                  <a:gd name="T15" fmla="*/ 15 h 19"/>
                  <a:gd name="T16" fmla="*/ 9 w 50"/>
                  <a:gd name="T17" fmla="*/ 19 h 19"/>
                  <a:gd name="T18" fmla="*/ 8 w 50"/>
                  <a:gd name="T19" fmla="*/ 19 h 19"/>
                  <a:gd name="T20" fmla="*/ 42 w 50"/>
                  <a:gd name="T21" fmla="*/ 2 h 19"/>
                  <a:gd name="T22" fmla="*/ 41 w 50"/>
                  <a:gd name="T23" fmla="*/ 2 h 19"/>
                  <a:gd name="T24" fmla="*/ 7 w 50"/>
                  <a:gd name="T25" fmla="*/ 6 h 19"/>
                  <a:gd name="T26" fmla="*/ 3 w 50"/>
                  <a:gd name="T27" fmla="*/ 8 h 19"/>
                  <a:gd name="T28" fmla="*/ 1 w 50"/>
                  <a:gd name="T29" fmla="*/ 12 h 19"/>
                  <a:gd name="T30" fmla="*/ 8 w 50"/>
                  <a:gd name="T31" fmla="*/ 18 h 19"/>
                  <a:gd name="T32" fmla="*/ 43 w 50"/>
                  <a:gd name="T33" fmla="*/ 14 h 19"/>
                  <a:gd name="T34" fmla="*/ 47 w 50"/>
                  <a:gd name="T35" fmla="*/ 12 h 19"/>
                  <a:gd name="T36" fmla="*/ 49 w 50"/>
                  <a:gd name="T37" fmla="*/ 7 h 19"/>
                  <a:gd name="T38" fmla="*/ 42 w 50"/>
                  <a:gd name="T3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19">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9" name="Freeform 31"/>
              <p:cNvSpPr>
                <a:spLocks noEditPoints="1"/>
              </p:cNvSpPr>
              <p:nvPr/>
            </p:nvSpPr>
            <p:spPr bwMode="auto">
              <a:xfrm>
                <a:off x="5676" y="2752"/>
                <a:ext cx="424" cy="371"/>
              </a:xfrm>
              <a:custGeom>
                <a:avLst/>
                <a:gdLst>
                  <a:gd name="T0" fmla="*/ 153 w 178"/>
                  <a:gd name="T1" fmla="*/ 137 h 155"/>
                  <a:gd name="T2" fmla="*/ 157 w 178"/>
                  <a:gd name="T3" fmla="*/ 137 h 155"/>
                  <a:gd name="T4" fmla="*/ 165 w 178"/>
                  <a:gd name="T5" fmla="*/ 138 h 155"/>
                  <a:gd name="T6" fmla="*/ 168 w 178"/>
                  <a:gd name="T7" fmla="*/ 139 h 155"/>
                  <a:gd name="T8" fmla="*/ 176 w 178"/>
                  <a:gd name="T9" fmla="*/ 135 h 155"/>
                  <a:gd name="T10" fmla="*/ 172 w 178"/>
                  <a:gd name="T11" fmla="*/ 128 h 155"/>
                  <a:gd name="T12" fmla="*/ 166 w 178"/>
                  <a:gd name="T13" fmla="*/ 105 h 155"/>
                  <a:gd name="T14" fmla="*/ 134 w 178"/>
                  <a:gd name="T15" fmla="*/ 34 h 155"/>
                  <a:gd name="T16" fmla="*/ 95 w 178"/>
                  <a:gd name="T17" fmla="*/ 2 h 155"/>
                  <a:gd name="T18" fmla="*/ 94 w 178"/>
                  <a:gd name="T19" fmla="*/ 0 h 155"/>
                  <a:gd name="T20" fmla="*/ 58 w 178"/>
                  <a:gd name="T21" fmla="*/ 4 h 155"/>
                  <a:gd name="T22" fmla="*/ 35 w 178"/>
                  <a:gd name="T23" fmla="*/ 37 h 155"/>
                  <a:gd name="T24" fmla="*/ 21 w 178"/>
                  <a:gd name="T25" fmla="*/ 133 h 155"/>
                  <a:gd name="T26" fmla="*/ 15 w 178"/>
                  <a:gd name="T27" fmla="*/ 148 h 155"/>
                  <a:gd name="T28" fmla="*/ 15 w 178"/>
                  <a:gd name="T29" fmla="*/ 153 h 155"/>
                  <a:gd name="T30" fmla="*/ 24 w 178"/>
                  <a:gd name="T31" fmla="*/ 153 h 155"/>
                  <a:gd name="T32" fmla="*/ 36 w 178"/>
                  <a:gd name="T33" fmla="*/ 150 h 155"/>
                  <a:gd name="T34" fmla="*/ 36 w 178"/>
                  <a:gd name="T35" fmla="*/ 150 h 155"/>
                  <a:gd name="T36" fmla="*/ 36 w 178"/>
                  <a:gd name="T37" fmla="*/ 150 h 155"/>
                  <a:gd name="T38" fmla="*/ 68 w 178"/>
                  <a:gd name="T39" fmla="*/ 153 h 155"/>
                  <a:gd name="T40" fmla="*/ 153 w 178"/>
                  <a:gd name="T41" fmla="*/ 137 h 155"/>
                  <a:gd name="T42" fmla="*/ 67 w 178"/>
                  <a:gd name="T43" fmla="*/ 57 h 155"/>
                  <a:gd name="T44" fmla="*/ 81 w 178"/>
                  <a:gd name="T45" fmla="*/ 50 h 155"/>
                  <a:gd name="T46" fmla="*/ 80 w 178"/>
                  <a:gd name="T47" fmla="*/ 42 h 155"/>
                  <a:gd name="T48" fmla="*/ 86 w 178"/>
                  <a:gd name="T49" fmla="*/ 41 h 155"/>
                  <a:gd name="T50" fmla="*/ 88 w 178"/>
                  <a:gd name="T51" fmla="*/ 49 h 155"/>
                  <a:gd name="T52" fmla="*/ 102 w 178"/>
                  <a:gd name="T53" fmla="*/ 50 h 155"/>
                  <a:gd name="T54" fmla="*/ 100 w 178"/>
                  <a:gd name="T55" fmla="*/ 55 h 155"/>
                  <a:gd name="T56" fmla="*/ 75 w 178"/>
                  <a:gd name="T57" fmla="*/ 62 h 155"/>
                  <a:gd name="T58" fmla="*/ 92 w 178"/>
                  <a:gd name="T59" fmla="*/ 70 h 155"/>
                  <a:gd name="T60" fmla="*/ 106 w 178"/>
                  <a:gd name="T61" fmla="*/ 92 h 155"/>
                  <a:gd name="T62" fmla="*/ 93 w 178"/>
                  <a:gd name="T63" fmla="*/ 98 h 155"/>
                  <a:gd name="T64" fmla="*/ 94 w 178"/>
                  <a:gd name="T65" fmla="*/ 106 h 155"/>
                  <a:gd name="T66" fmla="*/ 87 w 178"/>
                  <a:gd name="T67" fmla="*/ 107 h 155"/>
                  <a:gd name="T68" fmla="*/ 86 w 178"/>
                  <a:gd name="T69" fmla="*/ 99 h 155"/>
                  <a:gd name="T70" fmla="*/ 69 w 178"/>
                  <a:gd name="T71" fmla="*/ 97 h 155"/>
                  <a:gd name="T72" fmla="*/ 70 w 178"/>
                  <a:gd name="T73" fmla="*/ 92 h 155"/>
                  <a:gd name="T74" fmla="*/ 97 w 178"/>
                  <a:gd name="T75" fmla="*/ 90 h 155"/>
                  <a:gd name="T76" fmla="*/ 93 w 178"/>
                  <a:gd name="T77" fmla="*/ 78 h 155"/>
                  <a:gd name="T78" fmla="*/ 78 w 178"/>
                  <a:gd name="T79" fmla="*/ 74 h 155"/>
                  <a:gd name="T80" fmla="*/ 67 w 178"/>
                  <a:gd name="T81" fmla="*/ 5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55">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solidFill>
                <a:srgbClr val="663A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0" name="Freeform 32"/>
              <p:cNvSpPr/>
              <p:nvPr/>
            </p:nvSpPr>
            <p:spPr bwMode="auto">
              <a:xfrm>
                <a:off x="6433" y="2606"/>
                <a:ext cx="176" cy="108"/>
              </a:xfrm>
              <a:custGeom>
                <a:avLst/>
                <a:gdLst>
                  <a:gd name="T0" fmla="*/ 21 w 74"/>
                  <a:gd name="T1" fmla="*/ 45 h 45"/>
                  <a:gd name="T2" fmla="*/ 60 w 74"/>
                  <a:gd name="T3" fmla="*/ 44 h 45"/>
                  <a:gd name="T4" fmla="*/ 74 w 74"/>
                  <a:gd name="T5" fmla="*/ 15 h 45"/>
                  <a:gd name="T6" fmla="*/ 38 w 74"/>
                  <a:gd name="T7" fmla="*/ 14 h 45"/>
                  <a:gd name="T8" fmla="*/ 23 w 74"/>
                  <a:gd name="T9" fmla="*/ 8 h 45"/>
                  <a:gd name="T10" fmla="*/ 6 w 74"/>
                  <a:gd name="T11" fmla="*/ 17 h 45"/>
                  <a:gd name="T12" fmla="*/ 21 w 7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74" h="45">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1" name="Freeform 33"/>
              <p:cNvSpPr>
                <a:spLocks noEditPoints="1"/>
              </p:cNvSpPr>
              <p:nvPr/>
            </p:nvSpPr>
            <p:spPr bwMode="auto">
              <a:xfrm>
                <a:off x="6442" y="2621"/>
                <a:ext cx="167" cy="95"/>
              </a:xfrm>
              <a:custGeom>
                <a:avLst/>
                <a:gdLst>
                  <a:gd name="T0" fmla="*/ 17 w 70"/>
                  <a:gd name="T1" fmla="*/ 40 h 40"/>
                  <a:gd name="T2" fmla="*/ 2 w 70"/>
                  <a:gd name="T3" fmla="*/ 11 h 40"/>
                  <a:gd name="T4" fmla="*/ 2 w 70"/>
                  <a:gd name="T5" fmla="*/ 2 h 40"/>
                  <a:gd name="T6" fmla="*/ 9 w 70"/>
                  <a:gd name="T7" fmla="*/ 0 h 40"/>
                  <a:gd name="T8" fmla="*/ 19 w 70"/>
                  <a:gd name="T9" fmla="*/ 1 h 40"/>
                  <a:gd name="T10" fmla="*/ 19 w 70"/>
                  <a:gd name="T11" fmla="*/ 1 h 40"/>
                  <a:gd name="T12" fmla="*/ 34 w 70"/>
                  <a:gd name="T13" fmla="*/ 8 h 40"/>
                  <a:gd name="T14" fmla="*/ 56 w 70"/>
                  <a:gd name="T15" fmla="*/ 2 h 40"/>
                  <a:gd name="T16" fmla="*/ 70 w 70"/>
                  <a:gd name="T17" fmla="*/ 9 h 40"/>
                  <a:gd name="T18" fmla="*/ 70 w 70"/>
                  <a:gd name="T19" fmla="*/ 9 h 40"/>
                  <a:gd name="T20" fmla="*/ 70 w 70"/>
                  <a:gd name="T21" fmla="*/ 10 h 40"/>
                  <a:gd name="T22" fmla="*/ 56 w 70"/>
                  <a:gd name="T23" fmla="*/ 39 h 40"/>
                  <a:gd name="T24" fmla="*/ 56 w 70"/>
                  <a:gd name="T25" fmla="*/ 39 h 40"/>
                  <a:gd name="T26" fmla="*/ 17 w 70"/>
                  <a:gd name="T27" fmla="*/ 40 h 40"/>
                  <a:gd name="T28" fmla="*/ 9 w 70"/>
                  <a:gd name="T29" fmla="*/ 1 h 40"/>
                  <a:gd name="T30" fmla="*/ 3 w 70"/>
                  <a:gd name="T31" fmla="*/ 3 h 40"/>
                  <a:gd name="T32" fmla="*/ 3 w 70"/>
                  <a:gd name="T33" fmla="*/ 11 h 40"/>
                  <a:gd name="T34" fmla="*/ 17 w 70"/>
                  <a:gd name="T35" fmla="*/ 39 h 40"/>
                  <a:gd name="T36" fmla="*/ 55 w 70"/>
                  <a:gd name="T37" fmla="*/ 38 h 40"/>
                  <a:gd name="T38" fmla="*/ 69 w 70"/>
                  <a:gd name="T39" fmla="*/ 9 h 40"/>
                  <a:gd name="T40" fmla="*/ 56 w 70"/>
                  <a:gd name="T41" fmla="*/ 4 h 40"/>
                  <a:gd name="T42" fmla="*/ 34 w 70"/>
                  <a:gd name="T43" fmla="*/ 9 h 40"/>
                  <a:gd name="T44" fmla="*/ 34 w 70"/>
                  <a:gd name="T45" fmla="*/ 9 h 40"/>
                  <a:gd name="T46" fmla="*/ 34 w 70"/>
                  <a:gd name="T47" fmla="*/ 9 h 40"/>
                  <a:gd name="T48" fmla="*/ 18 w 70"/>
                  <a:gd name="T49" fmla="*/ 2 h 40"/>
                  <a:gd name="T50" fmla="*/ 9 w 70"/>
                  <a:gd name="T5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4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2" name="Freeform 34"/>
              <p:cNvSpPr/>
              <p:nvPr/>
            </p:nvSpPr>
            <p:spPr bwMode="auto">
              <a:xfrm>
                <a:off x="6471" y="2721"/>
                <a:ext cx="114" cy="34"/>
              </a:xfrm>
              <a:custGeom>
                <a:avLst/>
                <a:gdLst>
                  <a:gd name="T0" fmla="*/ 40 w 48"/>
                  <a:gd name="T1" fmla="*/ 0 h 14"/>
                  <a:gd name="T2" fmla="*/ 6 w 48"/>
                  <a:gd name="T3" fmla="*/ 1 h 14"/>
                  <a:gd name="T4" fmla="*/ 0 w 48"/>
                  <a:gd name="T5" fmla="*/ 7 h 14"/>
                  <a:gd name="T6" fmla="*/ 7 w 48"/>
                  <a:gd name="T7" fmla="*/ 14 h 14"/>
                  <a:gd name="T8" fmla="*/ 41 w 48"/>
                  <a:gd name="T9" fmla="*/ 13 h 14"/>
                  <a:gd name="T10" fmla="*/ 48 w 48"/>
                  <a:gd name="T11" fmla="*/ 6 h 14"/>
                  <a:gd name="T12" fmla="*/ 40 w 48"/>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5" name="Freeform 35"/>
              <p:cNvSpPr>
                <a:spLocks noEditPoints="1"/>
              </p:cNvSpPr>
              <p:nvPr/>
            </p:nvSpPr>
            <p:spPr bwMode="auto">
              <a:xfrm>
                <a:off x="6468" y="2719"/>
                <a:ext cx="117" cy="36"/>
              </a:xfrm>
              <a:custGeom>
                <a:avLst/>
                <a:gdLst>
                  <a:gd name="T0" fmla="*/ 8 w 49"/>
                  <a:gd name="T1" fmla="*/ 15 h 15"/>
                  <a:gd name="T2" fmla="*/ 0 w 49"/>
                  <a:gd name="T3" fmla="*/ 8 h 15"/>
                  <a:gd name="T4" fmla="*/ 2 w 49"/>
                  <a:gd name="T5" fmla="*/ 3 h 15"/>
                  <a:gd name="T6" fmla="*/ 7 w 49"/>
                  <a:gd name="T7" fmla="*/ 1 h 15"/>
                  <a:gd name="T8" fmla="*/ 42 w 49"/>
                  <a:gd name="T9" fmla="*/ 0 h 15"/>
                  <a:gd name="T10" fmla="*/ 49 w 49"/>
                  <a:gd name="T11" fmla="*/ 7 h 15"/>
                  <a:gd name="T12" fmla="*/ 42 w 49"/>
                  <a:gd name="T13" fmla="*/ 14 h 15"/>
                  <a:gd name="T14" fmla="*/ 8 w 49"/>
                  <a:gd name="T15" fmla="*/ 15 h 15"/>
                  <a:gd name="T16" fmla="*/ 42 w 49"/>
                  <a:gd name="T17" fmla="*/ 1 h 15"/>
                  <a:gd name="T18" fmla="*/ 41 w 49"/>
                  <a:gd name="T19" fmla="*/ 1 h 15"/>
                  <a:gd name="T20" fmla="*/ 7 w 49"/>
                  <a:gd name="T21" fmla="*/ 2 h 15"/>
                  <a:gd name="T22" fmla="*/ 3 w 49"/>
                  <a:gd name="T23" fmla="*/ 4 h 15"/>
                  <a:gd name="T24" fmla="*/ 1 w 49"/>
                  <a:gd name="T25" fmla="*/ 8 h 15"/>
                  <a:gd name="T26" fmla="*/ 8 w 49"/>
                  <a:gd name="T27" fmla="*/ 14 h 15"/>
                  <a:gd name="T28" fmla="*/ 8 w 49"/>
                  <a:gd name="T29" fmla="*/ 14 h 15"/>
                  <a:gd name="T30" fmla="*/ 42 w 49"/>
                  <a:gd name="T31" fmla="*/ 13 h 15"/>
                  <a:gd name="T32" fmla="*/ 48 w 49"/>
                  <a:gd name="T33" fmla="*/ 7 h 15"/>
                  <a:gd name="T34" fmla="*/ 42 w 49"/>
                  <a:gd name="T3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15">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solidFill>
                <a:srgbClr val="663A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6" name="Freeform 36"/>
              <p:cNvSpPr>
                <a:spLocks noEditPoints="1"/>
              </p:cNvSpPr>
              <p:nvPr/>
            </p:nvSpPr>
            <p:spPr bwMode="auto">
              <a:xfrm>
                <a:off x="6335" y="2762"/>
                <a:ext cx="402" cy="354"/>
              </a:xfrm>
              <a:custGeom>
                <a:avLst/>
                <a:gdLst>
                  <a:gd name="T0" fmla="*/ 163 w 169"/>
                  <a:gd name="T1" fmla="*/ 131 h 148"/>
                  <a:gd name="T2" fmla="*/ 159 w 169"/>
                  <a:gd name="T3" fmla="*/ 108 h 148"/>
                  <a:gd name="T4" fmla="*/ 135 w 169"/>
                  <a:gd name="T5" fmla="*/ 36 h 148"/>
                  <a:gd name="T6" fmla="*/ 99 w 169"/>
                  <a:gd name="T7" fmla="*/ 2 h 148"/>
                  <a:gd name="T8" fmla="*/ 99 w 169"/>
                  <a:gd name="T9" fmla="*/ 0 h 148"/>
                  <a:gd name="T10" fmla="*/ 63 w 169"/>
                  <a:gd name="T11" fmla="*/ 1 h 148"/>
                  <a:gd name="T12" fmla="*/ 38 w 169"/>
                  <a:gd name="T13" fmla="*/ 31 h 148"/>
                  <a:gd name="T14" fmla="*/ 15 w 169"/>
                  <a:gd name="T15" fmla="*/ 124 h 148"/>
                  <a:gd name="T16" fmla="*/ 8 w 169"/>
                  <a:gd name="T17" fmla="*/ 139 h 148"/>
                  <a:gd name="T18" fmla="*/ 8 w 169"/>
                  <a:gd name="T19" fmla="*/ 139 h 148"/>
                  <a:gd name="T20" fmla="*/ 7 w 169"/>
                  <a:gd name="T21" fmla="*/ 143 h 148"/>
                  <a:gd name="T22" fmla="*/ 16 w 169"/>
                  <a:gd name="T23" fmla="*/ 144 h 148"/>
                  <a:gd name="T24" fmla="*/ 28 w 169"/>
                  <a:gd name="T25" fmla="*/ 142 h 148"/>
                  <a:gd name="T26" fmla="*/ 28 w 169"/>
                  <a:gd name="T27" fmla="*/ 142 h 148"/>
                  <a:gd name="T28" fmla="*/ 29 w 169"/>
                  <a:gd name="T29" fmla="*/ 142 h 148"/>
                  <a:gd name="T30" fmla="*/ 78 w 169"/>
                  <a:gd name="T31" fmla="*/ 148 h 148"/>
                  <a:gd name="T32" fmla="*/ 143 w 169"/>
                  <a:gd name="T33" fmla="*/ 139 h 148"/>
                  <a:gd name="T34" fmla="*/ 155 w 169"/>
                  <a:gd name="T35" fmla="*/ 141 h 148"/>
                  <a:gd name="T36" fmla="*/ 159 w 169"/>
                  <a:gd name="T37" fmla="*/ 142 h 148"/>
                  <a:gd name="T38" fmla="*/ 167 w 169"/>
                  <a:gd name="T39" fmla="*/ 138 h 148"/>
                  <a:gd name="T40" fmla="*/ 163 w 169"/>
                  <a:gd name="T41" fmla="*/ 131 h 148"/>
                  <a:gd name="T42" fmla="*/ 107 w 169"/>
                  <a:gd name="T43" fmla="*/ 101 h 148"/>
                  <a:gd name="T44" fmla="*/ 56 w 169"/>
                  <a:gd name="T45" fmla="*/ 100 h 148"/>
                  <a:gd name="T46" fmla="*/ 56 w 169"/>
                  <a:gd name="T47" fmla="*/ 96 h 148"/>
                  <a:gd name="T48" fmla="*/ 70 w 169"/>
                  <a:gd name="T49" fmla="*/ 79 h 148"/>
                  <a:gd name="T50" fmla="*/ 70 w 169"/>
                  <a:gd name="T51" fmla="*/ 73 h 148"/>
                  <a:gd name="T52" fmla="*/ 57 w 169"/>
                  <a:gd name="T53" fmla="*/ 73 h 148"/>
                  <a:gd name="T54" fmla="*/ 57 w 169"/>
                  <a:gd name="T55" fmla="*/ 67 h 148"/>
                  <a:gd name="T56" fmla="*/ 68 w 169"/>
                  <a:gd name="T57" fmla="*/ 67 h 148"/>
                  <a:gd name="T58" fmla="*/ 67 w 169"/>
                  <a:gd name="T59" fmla="*/ 57 h 148"/>
                  <a:gd name="T60" fmla="*/ 91 w 169"/>
                  <a:gd name="T61" fmla="*/ 39 h 148"/>
                  <a:gd name="T62" fmla="*/ 104 w 169"/>
                  <a:gd name="T63" fmla="*/ 41 h 148"/>
                  <a:gd name="T64" fmla="*/ 102 w 169"/>
                  <a:gd name="T65" fmla="*/ 47 h 148"/>
                  <a:gd name="T66" fmla="*/ 91 w 169"/>
                  <a:gd name="T67" fmla="*/ 45 h 148"/>
                  <a:gd name="T68" fmla="*/ 77 w 169"/>
                  <a:gd name="T69" fmla="*/ 57 h 148"/>
                  <a:gd name="T70" fmla="*/ 79 w 169"/>
                  <a:gd name="T71" fmla="*/ 67 h 148"/>
                  <a:gd name="T72" fmla="*/ 97 w 169"/>
                  <a:gd name="T73" fmla="*/ 67 h 148"/>
                  <a:gd name="T74" fmla="*/ 96 w 169"/>
                  <a:gd name="T75" fmla="*/ 73 h 148"/>
                  <a:gd name="T76" fmla="*/ 80 w 169"/>
                  <a:gd name="T77" fmla="*/ 73 h 148"/>
                  <a:gd name="T78" fmla="*/ 79 w 169"/>
                  <a:gd name="T79" fmla="*/ 83 h 148"/>
                  <a:gd name="T80" fmla="*/ 71 w 169"/>
                  <a:gd name="T81" fmla="*/ 93 h 148"/>
                  <a:gd name="T82" fmla="*/ 71 w 169"/>
                  <a:gd name="T83" fmla="*/ 94 h 148"/>
                  <a:gd name="T84" fmla="*/ 107 w 169"/>
                  <a:gd name="T85" fmla="*/ 94 h 148"/>
                  <a:gd name="T86" fmla="*/ 107 w 169"/>
                  <a:gd name="T87" fmla="*/ 10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8">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solidFill>
                <a:srgbClr val="663A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7" name="Freeform 37"/>
              <p:cNvSpPr/>
              <p:nvPr/>
            </p:nvSpPr>
            <p:spPr bwMode="auto">
              <a:xfrm>
                <a:off x="6147" y="2633"/>
                <a:ext cx="129" cy="81"/>
              </a:xfrm>
              <a:custGeom>
                <a:avLst/>
                <a:gdLst>
                  <a:gd name="T0" fmla="*/ 14 w 54"/>
                  <a:gd name="T1" fmla="*/ 34 h 34"/>
                  <a:gd name="T2" fmla="*/ 43 w 54"/>
                  <a:gd name="T3" fmla="*/ 34 h 34"/>
                  <a:gd name="T4" fmla="*/ 54 w 54"/>
                  <a:gd name="T5" fmla="*/ 13 h 34"/>
                  <a:gd name="T6" fmla="*/ 28 w 54"/>
                  <a:gd name="T7" fmla="*/ 12 h 34"/>
                  <a:gd name="T8" fmla="*/ 16 w 54"/>
                  <a:gd name="T9" fmla="*/ 6 h 34"/>
                  <a:gd name="T10" fmla="*/ 4 w 54"/>
                  <a:gd name="T11" fmla="*/ 13 h 34"/>
                  <a:gd name="T12" fmla="*/ 14 w 54"/>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54" h="3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8" name="Freeform 38"/>
              <p:cNvSpPr>
                <a:spLocks noEditPoints="1"/>
              </p:cNvSpPr>
              <p:nvPr/>
            </p:nvSpPr>
            <p:spPr bwMode="auto">
              <a:xfrm>
                <a:off x="6152" y="2642"/>
                <a:ext cx="126" cy="74"/>
              </a:xfrm>
              <a:custGeom>
                <a:avLst/>
                <a:gdLst>
                  <a:gd name="T0" fmla="*/ 12 w 53"/>
                  <a:gd name="T1" fmla="*/ 31 h 31"/>
                  <a:gd name="T2" fmla="*/ 1 w 53"/>
                  <a:gd name="T3" fmla="*/ 9 h 31"/>
                  <a:gd name="T4" fmla="*/ 2 w 53"/>
                  <a:gd name="T5" fmla="*/ 2 h 31"/>
                  <a:gd name="T6" fmla="*/ 7 w 53"/>
                  <a:gd name="T7" fmla="*/ 0 h 31"/>
                  <a:gd name="T8" fmla="*/ 15 w 53"/>
                  <a:gd name="T9" fmla="*/ 2 h 31"/>
                  <a:gd name="T10" fmla="*/ 15 w 53"/>
                  <a:gd name="T11" fmla="*/ 2 h 31"/>
                  <a:gd name="T12" fmla="*/ 25 w 53"/>
                  <a:gd name="T13" fmla="*/ 7 h 31"/>
                  <a:gd name="T14" fmla="*/ 42 w 53"/>
                  <a:gd name="T15" fmla="*/ 3 h 31"/>
                  <a:gd name="T16" fmla="*/ 53 w 53"/>
                  <a:gd name="T17" fmla="*/ 9 h 31"/>
                  <a:gd name="T18" fmla="*/ 53 w 53"/>
                  <a:gd name="T19" fmla="*/ 9 h 31"/>
                  <a:gd name="T20" fmla="*/ 53 w 53"/>
                  <a:gd name="T21" fmla="*/ 9 h 31"/>
                  <a:gd name="T22" fmla="*/ 42 w 53"/>
                  <a:gd name="T23" fmla="*/ 31 h 31"/>
                  <a:gd name="T24" fmla="*/ 42 w 53"/>
                  <a:gd name="T25" fmla="*/ 31 h 31"/>
                  <a:gd name="T26" fmla="*/ 12 w 53"/>
                  <a:gd name="T27" fmla="*/ 31 h 31"/>
                  <a:gd name="T28" fmla="*/ 7 w 53"/>
                  <a:gd name="T29" fmla="*/ 1 h 31"/>
                  <a:gd name="T30" fmla="*/ 2 w 53"/>
                  <a:gd name="T31" fmla="*/ 3 h 31"/>
                  <a:gd name="T32" fmla="*/ 2 w 53"/>
                  <a:gd name="T33" fmla="*/ 9 h 31"/>
                  <a:gd name="T34" fmla="*/ 13 w 53"/>
                  <a:gd name="T35" fmla="*/ 30 h 31"/>
                  <a:gd name="T36" fmla="*/ 41 w 53"/>
                  <a:gd name="T37" fmla="*/ 30 h 31"/>
                  <a:gd name="T38" fmla="*/ 52 w 53"/>
                  <a:gd name="T39" fmla="*/ 9 h 31"/>
                  <a:gd name="T40" fmla="*/ 42 w 53"/>
                  <a:gd name="T41" fmla="*/ 4 h 31"/>
                  <a:gd name="T42" fmla="*/ 26 w 53"/>
                  <a:gd name="T43" fmla="*/ 8 h 31"/>
                  <a:gd name="T44" fmla="*/ 26 w 53"/>
                  <a:gd name="T45" fmla="*/ 8 h 31"/>
                  <a:gd name="T46" fmla="*/ 25 w 53"/>
                  <a:gd name="T47" fmla="*/ 8 h 31"/>
                  <a:gd name="T48" fmla="*/ 14 w 53"/>
                  <a:gd name="T49" fmla="*/ 3 h 31"/>
                  <a:gd name="T50" fmla="*/ 7 w 53"/>
                  <a:gd name="T51"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31">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solidFill>
                <a:srgbClr val="663A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9" name="Freeform 39"/>
              <p:cNvSpPr/>
              <p:nvPr/>
            </p:nvSpPr>
            <p:spPr bwMode="auto">
              <a:xfrm>
                <a:off x="6171" y="2721"/>
                <a:ext cx="86" cy="24"/>
              </a:xfrm>
              <a:custGeom>
                <a:avLst/>
                <a:gdLst>
                  <a:gd name="T0" fmla="*/ 31 w 36"/>
                  <a:gd name="T1" fmla="*/ 0 h 10"/>
                  <a:gd name="T2" fmla="*/ 5 w 36"/>
                  <a:gd name="T3" fmla="*/ 0 h 10"/>
                  <a:gd name="T4" fmla="*/ 0 w 36"/>
                  <a:gd name="T5" fmla="*/ 5 h 10"/>
                  <a:gd name="T6" fmla="*/ 5 w 36"/>
                  <a:gd name="T7" fmla="*/ 10 h 10"/>
                  <a:gd name="T8" fmla="*/ 31 w 36"/>
                  <a:gd name="T9" fmla="*/ 10 h 10"/>
                  <a:gd name="T10" fmla="*/ 36 w 36"/>
                  <a:gd name="T11" fmla="*/ 5 h 10"/>
                  <a:gd name="T12" fmla="*/ 31 w 3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6" h="10">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0" name="Freeform 40"/>
              <p:cNvSpPr>
                <a:spLocks noEditPoints="1"/>
              </p:cNvSpPr>
              <p:nvPr/>
            </p:nvSpPr>
            <p:spPr bwMode="auto">
              <a:xfrm>
                <a:off x="6171" y="2719"/>
                <a:ext cx="86" cy="26"/>
              </a:xfrm>
              <a:custGeom>
                <a:avLst/>
                <a:gdLst>
                  <a:gd name="T0" fmla="*/ 5 w 36"/>
                  <a:gd name="T1" fmla="*/ 11 h 11"/>
                  <a:gd name="T2" fmla="*/ 0 w 36"/>
                  <a:gd name="T3" fmla="*/ 6 h 11"/>
                  <a:gd name="T4" fmla="*/ 1 w 36"/>
                  <a:gd name="T5" fmla="*/ 2 h 11"/>
                  <a:gd name="T6" fmla="*/ 5 w 36"/>
                  <a:gd name="T7" fmla="*/ 0 h 11"/>
                  <a:gd name="T8" fmla="*/ 31 w 36"/>
                  <a:gd name="T9" fmla="*/ 0 h 11"/>
                  <a:gd name="T10" fmla="*/ 36 w 36"/>
                  <a:gd name="T11" fmla="*/ 6 h 11"/>
                  <a:gd name="T12" fmla="*/ 31 w 36"/>
                  <a:gd name="T13" fmla="*/ 11 h 11"/>
                  <a:gd name="T14" fmla="*/ 5 w 36"/>
                  <a:gd name="T15" fmla="*/ 11 h 11"/>
                  <a:gd name="T16" fmla="*/ 31 w 36"/>
                  <a:gd name="T17" fmla="*/ 1 h 11"/>
                  <a:gd name="T18" fmla="*/ 5 w 36"/>
                  <a:gd name="T19" fmla="*/ 1 h 11"/>
                  <a:gd name="T20" fmla="*/ 2 w 36"/>
                  <a:gd name="T21" fmla="*/ 3 h 11"/>
                  <a:gd name="T22" fmla="*/ 1 w 36"/>
                  <a:gd name="T23" fmla="*/ 6 h 11"/>
                  <a:gd name="T24" fmla="*/ 5 w 36"/>
                  <a:gd name="T25" fmla="*/ 10 h 11"/>
                  <a:gd name="T26" fmla="*/ 5 w 36"/>
                  <a:gd name="T27" fmla="*/ 11 h 11"/>
                  <a:gd name="T28" fmla="*/ 5 w 36"/>
                  <a:gd name="T29" fmla="*/ 10 h 11"/>
                  <a:gd name="T30" fmla="*/ 31 w 36"/>
                  <a:gd name="T31" fmla="*/ 10 h 11"/>
                  <a:gd name="T32" fmla="*/ 35 w 36"/>
                  <a:gd name="T33" fmla="*/ 6 h 11"/>
                  <a:gd name="T34" fmla="*/ 31 w 36"/>
                  <a:gd name="T3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1">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1" name="Freeform 41"/>
              <p:cNvSpPr>
                <a:spLocks noEditPoints="1"/>
              </p:cNvSpPr>
              <p:nvPr/>
            </p:nvSpPr>
            <p:spPr bwMode="auto">
              <a:xfrm>
                <a:off x="6066" y="2752"/>
                <a:ext cx="300" cy="264"/>
              </a:xfrm>
              <a:custGeom>
                <a:avLst/>
                <a:gdLst>
                  <a:gd name="T0" fmla="*/ 120 w 126"/>
                  <a:gd name="T1" fmla="*/ 99 h 110"/>
                  <a:gd name="T2" fmla="*/ 118 w 126"/>
                  <a:gd name="T3" fmla="*/ 82 h 110"/>
                  <a:gd name="T4" fmla="*/ 101 w 126"/>
                  <a:gd name="T5" fmla="*/ 28 h 110"/>
                  <a:gd name="T6" fmla="*/ 76 w 126"/>
                  <a:gd name="T7" fmla="*/ 2 h 110"/>
                  <a:gd name="T8" fmla="*/ 75 w 126"/>
                  <a:gd name="T9" fmla="*/ 0 h 110"/>
                  <a:gd name="T10" fmla="*/ 48 w 126"/>
                  <a:gd name="T11" fmla="*/ 0 h 110"/>
                  <a:gd name="T12" fmla="*/ 29 w 126"/>
                  <a:gd name="T13" fmla="*/ 22 h 110"/>
                  <a:gd name="T14" fmla="*/ 10 w 126"/>
                  <a:gd name="T15" fmla="*/ 91 h 110"/>
                  <a:gd name="T16" fmla="*/ 4 w 126"/>
                  <a:gd name="T17" fmla="*/ 102 h 110"/>
                  <a:gd name="T18" fmla="*/ 4 w 126"/>
                  <a:gd name="T19" fmla="*/ 105 h 110"/>
                  <a:gd name="T20" fmla="*/ 10 w 126"/>
                  <a:gd name="T21" fmla="*/ 106 h 110"/>
                  <a:gd name="T22" fmla="*/ 19 w 126"/>
                  <a:gd name="T23" fmla="*/ 105 h 110"/>
                  <a:gd name="T24" fmla="*/ 19 w 126"/>
                  <a:gd name="T25" fmla="*/ 105 h 110"/>
                  <a:gd name="T26" fmla="*/ 20 w 126"/>
                  <a:gd name="T27" fmla="*/ 105 h 110"/>
                  <a:gd name="T28" fmla="*/ 61 w 126"/>
                  <a:gd name="T29" fmla="*/ 110 h 110"/>
                  <a:gd name="T30" fmla="*/ 105 w 126"/>
                  <a:gd name="T31" fmla="*/ 104 h 110"/>
                  <a:gd name="T32" fmla="*/ 107 w 126"/>
                  <a:gd name="T33" fmla="*/ 104 h 110"/>
                  <a:gd name="T34" fmla="*/ 114 w 126"/>
                  <a:gd name="T35" fmla="*/ 106 h 110"/>
                  <a:gd name="T36" fmla="*/ 118 w 126"/>
                  <a:gd name="T37" fmla="*/ 107 h 110"/>
                  <a:gd name="T38" fmla="*/ 123 w 126"/>
                  <a:gd name="T39" fmla="*/ 104 h 110"/>
                  <a:gd name="T40" fmla="*/ 120 w 126"/>
                  <a:gd name="T41" fmla="*/ 99 h 110"/>
                  <a:gd name="T42" fmla="*/ 81 w 126"/>
                  <a:gd name="T43" fmla="*/ 55 h 110"/>
                  <a:gd name="T44" fmla="*/ 81 w 126"/>
                  <a:gd name="T45" fmla="*/ 58 h 110"/>
                  <a:gd name="T46" fmla="*/ 53 w 126"/>
                  <a:gd name="T47" fmla="*/ 57 h 110"/>
                  <a:gd name="T48" fmla="*/ 53 w 126"/>
                  <a:gd name="T49" fmla="*/ 62 h 110"/>
                  <a:gd name="T50" fmla="*/ 81 w 126"/>
                  <a:gd name="T51" fmla="*/ 62 h 110"/>
                  <a:gd name="T52" fmla="*/ 81 w 126"/>
                  <a:gd name="T53" fmla="*/ 66 h 110"/>
                  <a:gd name="T54" fmla="*/ 53 w 126"/>
                  <a:gd name="T55" fmla="*/ 65 h 110"/>
                  <a:gd name="T56" fmla="*/ 67 w 126"/>
                  <a:gd name="T57" fmla="*/ 80 h 110"/>
                  <a:gd name="T58" fmla="*/ 83 w 126"/>
                  <a:gd name="T59" fmla="*/ 78 h 110"/>
                  <a:gd name="T60" fmla="*/ 85 w 126"/>
                  <a:gd name="T61" fmla="*/ 83 h 110"/>
                  <a:gd name="T62" fmla="*/ 54 w 126"/>
                  <a:gd name="T63" fmla="*/ 81 h 110"/>
                  <a:gd name="T64" fmla="*/ 45 w 126"/>
                  <a:gd name="T65" fmla="*/ 65 h 110"/>
                  <a:gd name="T66" fmla="*/ 38 w 126"/>
                  <a:gd name="T67" fmla="*/ 65 h 110"/>
                  <a:gd name="T68" fmla="*/ 39 w 126"/>
                  <a:gd name="T69" fmla="*/ 61 h 110"/>
                  <a:gd name="T70" fmla="*/ 44 w 126"/>
                  <a:gd name="T71" fmla="*/ 61 h 110"/>
                  <a:gd name="T72" fmla="*/ 45 w 126"/>
                  <a:gd name="T73" fmla="*/ 58 h 110"/>
                  <a:gd name="T74" fmla="*/ 39 w 126"/>
                  <a:gd name="T75" fmla="*/ 57 h 110"/>
                  <a:gd name="T76" fmla="*/ 39 w 126"/>
                  <a:gd name="T77" fmla="*/ 53 h 110"/>
                  <a:gd name="T78" fmla="*/ 45 w 126"/>
                  <a:gd name="T79" fmla="*/ 53 h 110"/>
                  <a:gd name="T80" fmla="*/ 67 w 126"/>
                  <a:gd name="T81" fmla="*/ 35 h 110"/>
                  <a:gd name="T82" fmla="*/ 86 w 126"/>
                  <a:gd name="T83" fmla="*/ 38 h 110"/>
                  <a:gd name="T84" fmla="*/ 83 w 126"/>
                  <a:gd name="T85" fmla="*/ 43 h 110"/>
                  <a:gd name="T86" fmla="*/ 54 w 126"/>
                  <a:gd name="T87" fmla="*/ 54 h 110"/>
                  <a:gd name="T88" fmla="*/ 81 w 126"/>
                  <a:gd name="T89"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 h="110">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solidFill>
                <a:srgbClr val="663A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78" name="组合 77"/>
          <p:cNvGrpSpPr/>
          <p:nvPr/>
        </p:nvGrpSpPr>
        <p:grpSpPr>
          <a:xfrm>
            <a:off x="1983994" y="1353622"/>
            <a:ext cx="1143205" cy="1295259"/>
            <a:chOff x="1953260" y="1414909"/>
            <a:chExt cx="1143056" cy="1295559"/>
          </a:xfrm>
        </p:grpSpPr>
        <p:grpSp>
          <p:nvGrpSpPr>
            <p:cNvPr id="79" name="组合 78"/>
            <p:cNvGrpSpPr/>
            <p:nvPr/>
          </p:nvGrpSpPr>
          <p:grpSpPr>
            <a:xfrm>
              <a:off x="1982184" y="1414909"/>
              <a:ext cx="1114132" cy="1295559"/>
              <a:chOff x="3295850" y="2065379"/>
              <a:chExt cx="3592274" cy="4177307"/>
            </a:xfrm>
          </p:grpSpPr>
          <p:sp>
            <p:nvSpPr>
              <p:cNvPr id="80" name="圆角矩形 79"/>
              <p:cNvSpPr/>
              <p:nvPr/>
            </p:nvSpPr>
            <p:spPr>
              <a:xfrm rot="2760000">
                <a:off x="3283362" y="2637924"/>
                <a:ext cx="4177307" cy="3032217"/>
              </a:xfrm>
              <a:prstGeom prst="roundRect">
                <a:avLst>
                  <a:gd name="adj" fmla="val 47577"/>
                </a:avLst>
              </a:prstGeom>
              <a:gradFill>
                <a:gsLst>
                  <a:gs pos="0">
                    <a:sysClr val="windowText" lastClr="000000"/>
                  </a:gs>
                  <a:gs pos="100000">
                    <a:srgbClr val="E8E8E8">
                      <a:alpha val="0"/>
                    </a:srgbClr>
                  </a:gs>
                </a:gsLst>
                <a:lin ang="0" scaled="0"/>
              </a:gradFill>
              <a:ln w="25400" cap="flat" cmpd="sng" algn="ctr">
                <a:noFill/>
                <a:prstDash val="solid"/>
              </a:ln>
              <a:effectLst>
                <a:softEdge rad="63500"/>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81" name="Freeform 5"/>
              <p:cNvSpPr/>
              <p:nvPr/>
            </p:nvSpPr>
            <p:spPr bwMode="auto">
              <a:xfrm rot="10800000">
                <a:off x="3295850" y="2263220"/>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82" name="圆角矩形 81"/>
              <p:cNvSpPr/>
              <p:nvPr/>
            </p:nvSpPr>
            <p:spPr>
              <a:xfrm rot="2760000">
                <a:off x="3499201" y="2940762"/>
                <a:ext cx="3639373" cy="2369532"/>
              </a:xfrm>
              <a:prstGeom prst="roundRect">
                <a:avLst>
                  <a:gd name="adj" fmla="val 47577"/>
                </a:avLst>
              </a:prstGeom>
              <a:gradFill>
                <a:gsLst>
                  <a:gs pos="0">
                    <a:sysClr val="windowText" lastClr="000000">
                      <a:alpha val="66000"/>
                    </a:sysClr>
                  </a:gs>
                  <a:gs pos="100000">
                    <a:srgbClr val="E8E8E8">
                      <a:alpha val="0"/>
                    </a:srgbClr>
                  </a:gs>
                </a:gsLst>
                <a:lin ang="0" scaled="0"/>
              </a:gradFill>
              <a:ln w="25400" cap="flat" cmpd="sng" algn="ctr">
                <a:noFill/>
                <a:prstDash val="solid"/>
              </a:ln>
              <a:effectLst>
                <a:softEdge rad="63500"/>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83"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60000">
                    <a:srgbClr val="ECECEC"/>
                  </a:gs>
                  <a:gs pos="100000">
                    <a:srgbClr val="D1D1D1"/>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84" name="文本框 88"/>
            <p:cNvSpPr txBox="1"/>
            <p:nvPr/>
          </p:nvSpPr>
          <p:spPr>
            <a:xfrm>
              <a:off x="1953260" y="1588201"/>
              <a:ext cx="876300" cy="523220"/>
            </a:xfrm>
            <a:prstGeom prst="rect">
              <a:avLst/>
            </a:prstGeom>
            <a:noFill/>
          </p:spPr>
          <p:txBody>
            <a:bodyPr wrap="square" rtlCol="0">
              <a:spAutoFit/>
            </a:bodyPr>
            <a:lstStyle/>
            <a:p>
              <a:pPr algn="ctr"/>
              <a:r>
                <a:rPr lang="en-US" altLang="zh-CN" sz="2800" dirty="0">
                  <a:solidFill>
                    <a:srgbClr val="FFB850"/>
                  </a:solidFill>
                  <a:latin typeface="Impact" panose="020B0806030902050204" pitchFamily="34" charset="0"/>
                </a:rPr>
                <a:t>01</a:t>
              </a:r>
              <a:endParaRPr lang="zh-CN" altLang="en-US" sz="2800" dirty="0">
                <a:solidFill>
                  <a:srgbClr val="FFB850"/>
                </a:solidFill>
                <a:latin typeface="Impact" panose="020B0806030902050204" pitchFamily="34" charset="0"/>
              </a:endParaRPr>
            </a:p>
          </p:txBody>
        </p:sp>
      </p:grpSp>
      <p:grpSp>
        <p:nvGrpSpPr>
          <p:cNvPr id="85" name="组合 84"/>
          <p:cNvGrpSpPr/>
          <p:nvPr/>
        </p:nvGrpSpPr>
        <p:grpSpPr>
          <a:xfrm>
            <a:off x="1956149" y="5336016"/>
            <a:ext cx="1143204" cy="1295259"/>
            <a:chOff x="1925418" y="5398225"/>
            <a:chExt cx="1143055" cy="1295559"/>
          </a:xfrm>
        </p:grpSpPr>
        <p:grpSp>
          <p:nvGrpSpPr>
            <p:cNvPr id="86" name="组合 85"/>
            <p:cNvGrpSpPr/>
            <p:nvPr/>
          </p:nvGrpSpPr>
          <p:grpSpPr>
            <a:xfrm>
              <a:off x="1954341" y="5398225"/>
              <a:ext cx="1114132" cy="1295559"/>
              <a:chOff x="3295850" y="2065379"/>
              <a:chExt cx="3592274" cy="4177307"/>
            </a:xfrm>
          </p:grpSpPr>
          <p:sp>
            <p:nvSpPr>
              <p:cNvPr id="87" name="圆角矩形 86"/>
              <p:cNvSpPr/>
              <p:nvPr/>
            </p:nvSpPr>
            <p:spPr>
              <a:xfrm rot="2760000">
                <a:off x="3283362" y="2637924"/>
                <a:ext cx="4177307" cy="3032217"/>
              </a:xfrm>
              <a:prstGeom prst="roundRect">
                <a:avLst>
                  <a:gd name="adj" fmla="val 47577"/>
                </a:avLst>
              </a:prstGeom>
              <a:gradFill>
                <a:gsLst>
                  <a:gs pos="0">
                    <a:sysClr val="windowText" lastClr="000000"/>
                  </a:gs>
                  <a:gs pos="100000">
                    <a:srgbClr val="E8E8E8">
                      <a:alpha val="0"/>
                    </a:srgbClr>
                  </a:gs>
                </a:gsLst>
                <a:lin ang="0" scaled="0"/>
              </a:gradFill>
              <a:ln w="25400" cap="flat" cmpd="sng" algn="ctr">
                <a:noFill/>
                <a:prstDash val="solid"/>
              </a:ln>
              <a:effectLst>
                <a:softEdge rad="63500"/>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88"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89" name="圆角矩形 88"/>
              <p:cNvSpPr/>
              <p:nvPr/>
            </p:nvSpPr>
            <p:spPr>
              <a:xfrm rot="2760000">
                <a:off x="3499201" y="2940762"/>
                <a:ext cx="3639373" cy="2369532"/>
              </a:xfrm>
              <a:prstGeom prst="roundRect">
                <a:avLst>
                  <a:gd name="adj" fmla="val 47577"/>
                </a:avLst>
              </a:prstGeom>
              <a:gradFill>
                <a:gsLst>
                  <a:gs pos="0">
                    <a:sysClr val="windowText" lastClr="000000">
                      <a:alpha val="66000"/>
                    </a:sysClr>
                  </a:gs>
                  <a:gs pos="100000">
                    <a:srgbClr val="E8E8E8">
                      <a:alpha val="0"/>
                    </a:srgbClr>
                  </a:gs>
                </a:gsLst>
                <a:lin ang="0" scaled="0"/>
              </a:gradFill>
              <a:ln w="25400" cap="flat" cmpd="sng" algn="ctr">
                <a:noFill/>
                <a:prstDash val="solid"/>
              </a:ln>
              <a:effectLst>
                <a:softEdge rad="63500"/>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90"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60000">
                    <a:srgbClr val="ECECEC"/>
                  </a:gs>
                  <a:gs pos="100000">
                    <a:srgbClr val="D1D1D1"/>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91" name="文本框 89"/>
            <p:cNvSpPr txBox="1"/>
            <p:nvPr/>
          </p:nvSpPr>
          <p:spPr>
            <a:xfrm>
              <a:off x="1925418" y="5561329"/>
              <a:ext cx="876300" cy="523220"/>
            </a:xfrm>
            <a:prstGeom prst="rect">
              <a:avLst/>
            </a:prstGeom>
            <a:noFill/>
          </p:spPr>
          <p:txBody>
            <a:bodyPr wrap="square" rtlCol="0">
              <a:spAutoFit/>
            </a:bodyPr>
            <a:lstStyle/>
            <a:p>
              <a:pPr algn="ctr"/>
              <a:r>
                <a:rPr lang="en-US" altLang="zh-CN" sz="2800" dirty="0">
                  <a:solidFill>
                    <a:srgbClr val="FFB850"/>
                  </a:solidFill>
                  <a:latin typeface="Impact" panose="020B0806030902050204" pitchFamily="34" charset="0"/>
                </a:rPr>
                <a:t>05</a:t>
              </a:r>
              <a:endParaRPr lang="en-US" altLang="zh-CN" sz="2800" dirty="0">
                <a:solidFill>
                  <a:srgbClr val="FFB850"/>
                </a:solidFill>
                <a:latin typeface="Impact" panose="020B0806030902050204" pitchFamily="34" charset="0"/>
              </a:endParaRPr>
            </a:p>
          </p:txBody>
        </p:sp>
      </p:grpSp>
      <p:grpSp>
        <p:nvGrpSpPr>
          <p:cNvPr id="92" name="组合 91"/>
          <p:cNvGrpSpPr/>
          <p:nvPr/>
        </p:nvGrpSpPr>
        <p:grpSpPr>
          <a:xfrm>
            <a:off x="3153511" y="4346774"/>
            <a:ext cx="1146641" cy="1295259"/>
            <a:chOff x="3122624" y="4408754"/>
            <a:chExt cx="1146492" cy="1295559"/>
          </a:xfrm>
        </p:grpSpPr>
        <p:grpSp>
          <p:nvGrpSpPr>
            <p:cNvPr id="93" name="组合 92"/>
            <p:cNvGrpSpPr/>
            <p:nvPr/>
          </p:nvGrpSpPr>
          <p:grpSpPr>
            <a:xfrm>
              <a:off x="3154984" y="4408754"/>
              <a:ext cx="1114132" cy="1295559"/>
              <a:chOff x="3295850" y="2065379"/>
              <a:chExt cx="3592274" cy="4177307"/>
            </a:xfrm>
          </p:grpSpPr>
          <p:sp>
            <p:nvSpPr>
              <p:cNvPr id="94" name="圆角矩形 93"/>
              <p:cNvSpPr/>
              <p:nvPr/>
            </p:nvSpPr>
            <p:spPr>
              <a:xfrm rot="2760000">
                <a:off x="3283362" y="2637924"/>
                <a:ext cx="4177307" cy="3032217"/>
              </a:xfrm>
              <a:prstGeom prst="roundRect">
                <a:avLst>
                  <a:gd name="adj" fmla="val 47577"/>
                </a:avLst>
              </a:prstGeom>
              <a:gradFill>
                <a:gsLst>
                  <a:gs pos="0">
                    <a:sysClr val="windowText" lastClr="000000"/>
                  </a:gs>
                  <a:gs pos="100000">
                    <a:srgbClr val="E8E8E8">
                      <a:alpha val="0"/>
                    </a:srgbClr>
                  </a:gs>
                </a:gsLst>
                <a:lin ang="0" scaled="0"/>
              </a:gradFill>
              <a:ln w="25400" cap="flat" cmpd="sng" algn="ctr">
                <a:noFill/>
                <a:prstDash val="solid"/>
              </a:ln>
              <a:effectLst>
                <a:softEdge rad="63500"/>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95"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96" name="圆角矩形 95"/>
              <p:cNvSpPr/>
              <p:nvPr/>
            </p:nvSpPr>
            <p:spPr>
              <a:xfrm rot="2760000">
                <a:off x="3499201" y="2940762"/>
                <a:ext cx="3639373" cy="2369532"/>
              </a:xfrm>
              <a:prstGeom prst="roundRect">
                <a:avLst>
                  <a:gd name="adj" fmla="val 47577"/>
                </a:avLst>
              </a:prstGeom>
              <a:gradFill>
                <a:gsLst>
                  <a:gs pos="0">
                    <a:sysClr val="windowText" lastClr="000000">
                      <a:alpha val="66000"/>
                    </a:sysClr>
                  </a:gs>
                  <a:gs pos="100000">
                    <a:srgbClr val="E8E8E8">
                      <a:alpha val="0"/>
                    </a:srgbClr>
                  </a:gs>
                </a:gsLst>
                <a:lin ang="0" scaled="0"/>
              </a:gradFill>
              <a:ln w="25400" cap="flat" cmpd="sng" algn="ctr">
                <a:noFill/>
                <a:prstDash val="solid"/>
              </a:ln>
              <a:effectLst>
                <a:softEdge rad="63500"/>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97"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60000">
                    <a:srgbClr val="ECECEC"/>
                  </a:gs>
                  <a:gs pos="100000">
                    <a:srgbClr val="D1D1D1"/>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98" name="文本框 90"/>
            <p:cNvSpPr txBox="1"/>
            <p:nvPr/>
          </p:nvSpPr>
          <p:spPr>
            <a:xfrm>
              <a:off x="3122624" y="4575486"/>
              <a:ext cx="876300" cy="523220"/>
            </a:xfrm>
            <a:prstGeom prst="rect">
              <a:avLst/>
            </a:prstGeom>
            <a:noFill/>
          </p:spPr>
          <p:txBody>
            <a:bodyPr wrap="square" rtlCol="0">
              <a:spAutoFit/>
            </a:bodyPr>
            <a:lstStyle/>
            <a:p>
              <a:pPr algn="ctr"/>
              <a:r>
                <a:rPr lang="en-US" altLang="zh-CN" sz="2800" dirty="0">
                  <a:solidFill>
                    <a:srgbClr val="663A77"/>
                  </a:solidFill>
                  <a:latin typeface="Impact" panose="020B0806030902050204" pitchFamily="34" charset="0"/>
                </a:rPr>
                <a:t>04</a:t>
              </a:r>
              <a:endParaRPr lang="en-US" altLang="zh-CN" sz="2800" dirty="0">
                <a:solidFill>
                  <a:srgbClr val="663A77"/>
                </a:solidFill>
                <a:latin typeface="Impact" panose="020B0806030902050204" pitchFamily="34" charset="0"/>
              </a:endParaRPr>
            </a:p>
          </p:txBody>
        </p:sp>
      </p:grpSp>
      <p:grpSp>
        <p:nvGrpSpPr>
          <p:cNvPr id="99" name="组合 98"/>
          <p:cNvGrpSpPr/>
          <p:nvPr/>
        </p:nvGrpSpPr>
        <p:grpSpPr>
          <a:xfrm>
            <a:off x="3153511" y="2344146"/>
            <a:ext cx="1128090" cy="1295259"/>
            <a:chOff x="3122624" y="2405662"/>
            <a:chExt cx="1127943" cy="1295559"/>
          </a:xfrm>
        </p:grpSpPr>
        <p:grpSp>
          <p:nvGrpSpPr>
            <p:cNvPr id="100" name="组合 99"/>
            <p:cNvGrpSpPr/>
            <p:nvPr/>
          </p:nvGrpSpPr>
          <p:grpSpPr>
            <a:xfrm>
              <a:off x="3136435" y="2405662"/>
              <a:ext cx="1114132" cy="1295559"/>
              <a:chOff x="3295850" y="2065379"/>
              <a:chExt cx="3592274" cy="4177307"/>
            </a:xfrm>
          </p:grpSpPr>
          <p:sp>
            <p:nvSpPr>
              <p:cNvPr id="101" name="圆角矩形 100"/>
              <p:cNvSpPr/>
              <p:nvPr/>
            </p:nvSpPr>
            <p:spPr>
              <a:xfrm rot="2760000">
                <a:off x="3283362" y="2637924"/>
                <a:ext cx="4177307" cy="3032217"/>
              </a:xfrm>
              <a:prstGeom prst="roundRect">
                <a:avLst>
                  <a:gd name="adj" fmla="val 47577"/>
                </a:avLst>
              </a:prstGeom>
              <a:gradFill>
                <a:gsLst>
                  <a:gs pos="0">
                    <a:sysClr val="windowText" lastClr="000000"/>
                  </a:gs>
                  <a:gs pos="100000">
                    <a:srgbClr val="E8E8E8">
                      <a:alpha val="0"/>
                    </a:srgbClr>
                  </a:gs>
                </a:gsLst>
                <a:lin ang="0" scaled="0"/>
              </a:gradFill>
              <a:ln w="25400" cap="flat" cmpd="sng" algn="ctr">
                <a:noFill/>
                <a:prstDash val="solid"/>
              </a:ln>
              <a:effectLst>
                <a:softEdge rad="63500"/>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02"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103" name="圆角矩形 102"/>
              <p:cNvSpPr/>
              <p:nvPr/>
            </p:nvSpPr>
            <p:spPr>
              <a:xfrm rot="2760000">
                <a:off x="3499201" y="2940762"/>
                <a:ext cx="3639373" cy="2369532"/>
              </a:xfrm>
              <a:prstGeom prst="roundRect">
                <a:avLst>
                  <a:gd name="adj" fmla="val 47577"/>
                </a:avLst>
              </a:prstGeom>
              <a:gradFill>
                <a:gsLst>
                  <a:gs pos="0">
                    <a:sysClr val="windowText" lastClr="000000">
                      <a:alpha val="66000"/>
                    </a:sysClr>
                  </a:gs>
                  <a:gs pos="100000">
                    <a:srgbClr val="E8E8E8">
                      <a:alpha val="0"/>
                    </a:srgbClr>
                  </a:gs>
                </a:gsLst>
                <a:lin ang="0" scaled="0"/>
              </a:gradFill>
              <a:ln w="25400" cap="flat" cmpd="sng" algn="ctr">
                <a:noFill/>
                <a:prstDash val="solid"/>
              </a:ln>
              <a:effectLst>
                <a:softEdge rad="63500"/>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04"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60000">
                    <a:srgbClr val="ECECEC"/>
                  </a:gs>
                  <a:gs pos="100000">
                    <a:srgbClr val="D1D1D1"/>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105" name="文本框 91"/>
            <p:cNvSpPr txBox="1"/>
            <p:nvPr/>
          </p:nvSpPr>
          <p:spPr>
            <a:xfrm>
              <a:off x="3122624" y="2571385"/>
              <a:ext cx="876300" cy="523220"/>
            </a:xfrm>
            <a:prstGeom prst="rect">
              <a:avLst/>
            </a:prstGeom>
            <a:noFill/>
          </p:spPr>
          <p:txBody>
            <a:bodyPr wrap="square" rtlCol="0">
              <a:spAutoFit/>
            </a:bodyPr>
            <a:lstStyle/>
            <a:p>
              <a:pPr algn="ctr"/>
              <a:r>
                <a:rPr lang="en-US" altLang="zh-CN" sz="2800" dirty="0">
                  <a:solidFill>
                    <a:srgbClr val="01ACBE"/>
                  </a:solidFill>
                  <a:latin typeface="Impact" panose="020B0806030902050204" pitchFamily="34" charset="0"/>
                </a:rPr>
                <a:t>02</a:t>
              </a:r>
              <a:endParaRPr lang="zh-CN" altLang="en-US" sz="2800" dirty="0">
                <a:solidFill>
                  <a:srgbClr val="01ACBE"/>
                </a:solidFill>
                <a:latin typeface="Impact" panose="020B0806030902050204" pitchFamily="34" charset="0"/>
              </a:endParaRPr>
            </a:p>
          </p:txBody>
        </p:sp>
      </p:grpSp>
      <p:grpSp>
        <p:nvGrpSpPr>
          <p:cNvPr id="106" name="组合 105"/>
          <p:cNvGrpSpPr/>
          <p:nvPr/>
        </p:nvGrpSpPr>
        <p:grpSpPr>
          <a:xfrm>
            <a:off x="3608865" y="3331669"/>
            <a:ext cx="1137615" cy="1295259"/>
            <a:chOff x="3577919" y="3393414"/>
            <a:chExt cx="1137467" cy="1295559"/>
          </a:xfrm>
        </p:grpSpPr>
        <p:grpSp>
          <p:nvGrpSpPr>
            <p:cNvPr id="107" name="组合 106"/>
            <p:cNvGrpSpPr/>
            <p:nvPr/>
          </p:nvGrpSpPr>
          <p:grpSpPr>
            <a:xfrm>
              <a:off x="3601254" y="3393414"/>
              <a:ext cx="1114132" cy="1295559"/>
              <a:chOff x="3295850" y="2065379"/>
              <a:chExt cx="3592274" cy="4177307"/>
            </a:xfrm>
          </p:grpSpPr>
          <p:sp>
            <p:nvSpPr>
              <p:cNvPr id="108" name="圆角矩形 107"/>
              <p:cNvSpPr/>
              <p:nvPr/>
            </p:nvSpPr>
            <p:spPr>
              <a:xfrm rot="2760000">
                <a:off x="3283362" y="2637924"/>
                <a:ext cx="4177307" cy="3032217"/>
              </a:xfrm>
              <a:prstGeom prst="roundRect">
                <a:avLst>
                  <a:gd name="adj" fmla="val 47577"/>
                </a:avLst>
              </a:prstGeom>
              <a:gradFill>
                <a:gsLst>
                  <a:gs pos="0">
                    <a:sysClr val="windowText" lastClr="000000"/>
                  </a:gs>
                  <a:gs pos="100000">
                    <a:srgbClr val="E8E8E8">
                      <a:alpha val="0"/>
                    </a:srgbClr>
                  </a:gs>
                </a:gsLst>
                <a:lin ang="0" scaled="0"/>
              </a:gradFill>
              <a:ln w="25400" cap="flat" cmpd="sng" algn="ctr">
                <a:noFill/>
                <a:prstDash val="solid"/>
              </a:ln>
              <a:effectLst>
                <a:softEdge rad="63500"/>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09"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110" name="圆角矩形 109"/>
              <p:cNvSpPr/>
              <p:nvPr/>
            </p:nvSpPr>
            <p:spPr>
              <a:xfrm rot="2760000">
                <a:off x="3499201" y="2940762"/>
                <a:ext cx="3639373" cy="2369532"/>
              </a:xfrm>
              <a:prstGeom prst="roundRect">
                <a:avLst>
                  <a:gd name="adj" fmla="val 47577"/>
                </a:avLst>
              </a:prstGeom>
              <a:gradFill>
                <a:gsLst>
                  <a:gs pos="0">
                    <a:sysClr val="windowText" lastClr="000000">
                      <a:alpha val="66000"/>
                    </a:sysClr>
                  </a:gs>
                  <a:gs pos="100000">
                    <a:srgbClr val="E8E8E8">
                      <a:alpha val="0"/>
                    </a:srgbClr>
                  </a:gs>
                </a:gsLst>
                <a:lin ang="0" scaled="0"/>
              </a:gradFill>
              <a:ln w="25400" cap="flat" cmpd="sng" algn="ctr">
                <a:noFill/>
                <a:prstDash val="solid"/>
              </a:ln>
              <a:effectLst>
                <a:softEdge rad="63500"/>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11"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60000">
                    <a:srgbClr val="ECECEC"/>
                  </a:gs>
                  <a:gs pos="100000">
                    <a:srgbClr val="D1D1D1"/>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112" name="文本框 92"/>
            <p:cNvSpPr txBox="1"/>
            <p:nvPr/>
          </p:nvSpPr>
          <p:spPr>
            <a:xfrm>
              <a:off x="3577919" y="3560637"/>
              <a:ext cx="876300" cy="523220"/>
            </a:xfrm>
            <a:prstGeom prst="rect">
              <a:avLst/>
            </a:prstGeom>
            <a:noFill/>
          </p:spPr>
          <p:txBody>
            <a:bodyPr wrap="square" rtlCol="0">
              <a:spAutoFit/>
            </a:bodyPr>
            <a:lstStyle/>
            <a:p>
              <a:pPr algn="ctr"/>
              <a:r>
                <a:rPr lang="en-US" altLang="zh-CN" sz="2800" dirty="0">
                  <a:solidFill>
                    <a:srgbClr val="E87071"/>
                  </a:solidFill>
                  <a:latin typeface="Impact" panose="020B0806030902050204" pitchFamily="34" charset="0"/>
                </a:rPr>
                <a:t>03</a:t>
              </a:r>
              <a:endParaRPr lang="zh-CN" altLang="en-US" sz="2800" dirty="0">
                <a:solidFill>
                  <a:srgbClr val="E87071"/>
                </a:solidFill>
                <a:latin typeface="Impact" panose="020B0806030902050204" pitchFamily="34" charset="0"/>
              </a:endParaRPr>
            </a:p>
          </p:txBody>
        </p:sp>
      </p:grpSp>
      <p:grpSp>
        <p:nvGrpSpPr>
          <p:cNvPr id="113" name="组合 112"/>
          <p:cNvGrpSpPr/>
          <p:nvPr/>
        </p:nvGrpSpPr>
        <p:grpSpPr>
          <a:xfrm>
            <a:off x="798476" y="2814395"/>
            <a:ext cx="2142717" cy="1898362"/>
            <a:chOff x="1082221" y="2876021"/>
            <a:chExt cx="2142438" cy="1898802"/>
          </a:xfrm>
        </p:grpSpPr>
        <p:sp>
          <p:nvSpPr>
            <p:cNvPr id="114" name="Freeform 5"/>
            <p:cNvSpPr/>
            <p:nvPr/>
          </p:nvSpPr>
          <p:spPr bwMode="auto">
            <a:xfrm rot="10800000">
              <a:off x="1082221" y="2876021"/>
              <a:ext cx="2142438" cy="189880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254000" dist="114300" dir="2700000" algn="tl" rotWithShape="0">
                <a:prstClr val="black">
                  <a:alpha val="32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115" name="Freeform 48"/>
            <p:cNvSpPr>
              <a:spLocks noEditPoints="1"/>
            </p:cNvSpPr>
            <p:nvPr/>
          </p:nvSpPr>
          <p:spPr bwMode="auto">
            <a:xfrm>
              <a:off x="1852542" y="3136483"/>
              <a:ext cx="601794" cy="654512"/>
            </a:xfrm>
            <a:custGeom>
              <a:avLst/>
              <a:gdLst>
                <a:gd name="T0" fmla="*/ 189 w 311"/>
                <a:gd name="T1" fmla="*/ 220 h 339"/>
                <a:gd name="T2" fmla="*/ 209 w 311"/>
                <a:gd name="T3" fmla="*/ 163 h 339"/>
                <a:gd name="T4" fmla="*/ 221 w 311"/>
                <a:gd name="T5" fmla="*/ 120 h 339"/>
                <a:gd name="T6" fmla="*/ 221 w 311"/>
                <a:gd name="T7" fmla="*/ 120 h 339"/>
                <a:gd name="T8" fmla="*/ 222 w 311"/>
                <a:gd name="T9" fmla="*/ 116 h 339"/>
                <a:gd name="T10" fmla="*/ 222 w 311"/>
                <a:gd name="T11" fmla="*/ 112 h 339"/>
                <a:gd name="T12" fmla="*/ 223 w 311"/>
                <a:gd name="T13" fmla="*/ 109 h 339"/>
                <a:gd name="T14" fmla="*/ 223 w 311"/>
                <a:gd name="T15" fmla="*/ 105 h 339"/>
                <a:gd name="T16" fmla="*/ 223 w 311"/>
                <a:gd name="T17" fmla="*/ 102 h 339"/>
                <a:gd name="T18" fmla="*/ 224 w 311"/>
                <a:gd name="T19" fmla="*/ 98 h 339"/>
                <a:gd name="T20" fmla="*/ 224 w 311"/>
                <a:gd name="T21" fmla="*/ 95 h 339"/>
                <a:gd name="T22" fmla="*/ 224 w 311"/>
                <a:gd name="T23" fmla="*/ 92 h 339"/>
                <a:gd name="T24" fmla="*/ 223 w 311"/>
                <a:gd name="T25" fmla="*/ 89 h 339"/>
                <a:gd name="T26" fmla="*/ 223 w 311"/>
                <a:gd name="T27" fmla="*/ 87 h 339"/>
                <a:gd name="T28" fmla="*/ 223 w 311"/>
                <a:gd name="T29" fmla="*/ 85 h 339"/>
                <a:gd name="T30" fmla="*/ 223 w 311"/>
                <a:gd name="T31" fmla="*/ 83 h 339"/>
                <a:gd name="T32" fmla="*/ 223 w 311"/>
                <a:gd name="T33" fmla="*/ 82 h 339"/>
                <a:gd name="T34" fmla="*/ 223 w 311"/>
                <a:gd name="T35" fmla="*/ 81 h 339"/>
                <a:gd name="T36" fmla="*/ 223 w 311"/>
                <a:gd name="T37" fmla="*/ 81 h 339"/>
                <a:gd name="T38" fmla="*/ 108 w 311"/>
                <a:gd name="T39" fmla="*/ 36 h 339"/>
                <a:gd name="T40" fmla="*/ 78 w 311"/>
                <a:gd name="T41" fmla="*/ 55 h 339"/>
                <a:gd name="T42" fmla="*/ 77 w 311"/>
                <a:gd name="T43" fmla="*/ 59 h 339"/>
                <a:gd name="T44" fmla="*/ 76 w 311"/>
                <a:gd name="T45" fmla="*/ 64 h 339"/>
                <a:gd name="T46" fmla="*/ 76 w 311"/>
                <a:gd name="T47" fmla="*/ 69 h 339"/>
                <a:gd name="T48" fmla="*/ 75 w 311"/>
                <a:gd name="T49" fmla="*/ 74 h 339"/>
                <a:gd name="T50" fmla="*/ 75 w 311"/>
                <a:gd name="T51" fmla="*/ 78 h 339"/>
                <a:gd name="T52" fmla="*/ 76 w 311"/>
                <a:gd name="T53" fmla="*/ 83 h 339"/>
                <a:gd name="T54" fmla="*/ 76 w 311"/>
                <a:gd name="T55" fmla="*/ 87 h 339"/>
                <a:gd name="T56" fmla="*/ 77 w 311"/>
                <a:gd name="T57" fmla="*/ 92 h 339"/>
                <a:gd name="T58" fmla="*/ 77 w 311"/>
                <a:gd name="T59" fmla="*/ 96 h 339"/>
                <a:gd name="T60" fmla="*/ 78 w 311"/>
                <a:gd name="T61" fmla="*/ 100 h 339"/>
                <a:gd name="T62" fmla="*/ 79 w 311"/>
                <a:gd name="T63" fmla="*/ 104 h 339"/>
                <a:gd name="T64" fmla="*/ 80 w 311"/>
                <a:gd name="T65" fmla="*/ 106 h 339"/>
                <a:gd name="T66" fmla="*/ 84 w 311"/>
                <a:gd name="T67" fmla="*/ 119 h 339"/>
                <a:gd name="T68" fmla="*/ 92 w 311"/>
                <a:gd name="T69" fmla="*/ 161 h 339"/>
                <a:gd name="T70" fmla="*/ 104 w 311"/>
                <a:gd name="T71" fmla="*/ 238 h 339"/>
                <a:gd name="T72" fmla="*/ 0 w 311"/>
                <a:gd name="T73" fmla="*/ 339 h 339"/>
                <a:gd name="T74" fmla="*/ 148 w 311"/>
                <a:gd name="T75" fmla="*/ 271 h 339"/>
                <a:gd name="T76" fmla="*/ 146 w 311"/>
                <a:gd name="T77" fmla="*/ 249 h 339"/>
                <a:gd name="T78" fmla="*/ 175 w 311"/>
                <a:gd name="T79" fmla="*/ 258 h 339"/>
                <a:gd name="T80" fmla="*/ 174 w 311"/>
                <a:gd name="T81" fmla="*/ 339 h 339"/>
                <a:gd name="T82" fmla="*/ 216 w 311"/>
                <a:gd name="T83" fmla="*/ 244 h 339"/>
                <a:gd name="T84" fmla="*/ 81 w 311"/>
                <a:gd name="T85" fmla="*/ 139 h 339"/>
                <a:gd name="T86" fmla="*/ 93 w 311"/>
                <a:gd name="T87" fmla="*/ 136 h 339"/>
                <a:gd name="T88" fmla="*/ 105 w 311"/>
                <a:gd name="T89" fmla="*/ 72 h 339"/>
                <a:gd name="T90" fmla="*/ 211 w 311"/>
                <a:gd name="T91" fmla="*/ 131 h 339"/>
                <a:gd name="T92" fmla="*/ 222 w 311"/>
                <a:gd name="T93" fmla="*/ 130 h 339"/>
                <a:gd name="T94" fmla="*/ 183 w 311"/>
                <a:gd name="T95" fmla="*/ 201 h 339"/>
                <a:gd name="T96" fmla="*/ 96 w 311"/>
                <a:gd name="T97" fmla="*/ 158 h 339"/>
                <a:gd name="T98" fmla="*/ 166 w 311"/>
                <a:gd name="T99" fmla="*/ 245 h 339"/>
                <a:gd name="T100" fmla="*/ 117 w 311"/>
                <a:gd name="T101" fmla="*/ 225 h 339"/>
                <a:gd name="T102" fmla="*/ 152 w 311"/>
                <a:gd name="T103" fmla="*/ 220 h 339"/>
                <a:gd name="T104" fmla="*/ 185 w 311"/>
                <a:gd name="T105" fmla="*/ 22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39">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6" name="文本框 116"/>
            <p:cNvSpPr txBox="1"/>
            <p:nvPr/>
          </p:nvSpPr>
          <p:spPr>
            <a:xfrm>
              <a:off x="1278815" y="3760217"/>
              <a:ext cx="1795688" cy="461665"/>
            </a:xfrm>
            <a:prstGeom prst="rect">
              <a:avLst/>
            </a:prstGeom>
            <a:noFill/>
          </p:spPr>
          <p:txBody>
            <a:bodyPr wrap="square" rtlCol="0">
              <a:spAutoFit/>
            </a:bodyPr>
            <a:lstStyle/>
            <a:p>
              <a:pPr algn="ctr"/>
              <a:r>
                <a:rPr lang="zh-CN" altLang="en-US" sz="2400" dirty="0">
                  <a:solidFill>
                    <a:prstClr val="black">
                      <a:lumMod val="50000"/>
                      <a:lumOff val="50000"/>
                    </a:prstClr>
                  </a:solidFill>
                  <a:effectLst>
                    <a:innerShdw blurRad="38100" dist="50800" dir="13500000">
                      <a:prstClr val="black">
                        <a:alpha val="60000"/>
                      </a:prstClr>
                    </a:innerShdw>
                  </a:effectLst>
                  <a:latin typeface="微软雅黑" panose="020B0503020204020204" charset="-122"/>
                  <a:ea typeface="微软雅黑" panose="020B0503020204020204" charset="-122"/>
                </a:rPr>
                <a:t>添加标题</a:t>
              </a:r>
              <a:endParaRPr lang="zh-CN" altLang="en-US" sz="2400" dirty="0">
                <a:solidFill>
                  <a:prstClr val="black">
                    <a:lumMod val="50000"/>
                    <a:lumOff val="50000"/>
                  </a:prstClr>
                </a:solidFill>
                <a:effectLst>
                  <a:innerShdw blurRad="38100" dist="50800" dir="13500000">
                    <a:prstClr val="black">
                      <a:alpha val="60000"/>
                    </a:prstClr>
                  </a:innerShdw>
                </a:effectLst>
                <a:latin typeface="微软雅黑" panose="020B0503020204020204" charset="-122"/>
                <a:ea typeface="微软雅黑" panose="020B0503020204020204" charset="-122"/>
              </a:endParaRPr>
            </a:p>
          </p:txBody>
        </p:sp>
      </p:grpSp>
      <p:grpSp>
        <p:nvGrpSpPr>
          <p:cNvPr id="188" name="组合 187"/>
          <p:cNvGrpSpPr/>
          <p:nvPr/>
        </p:nvGrpSpPr>
        <p:grpSpPr>
          <a:xfrm>
            <a:off x="6014085" y="5466080"/>
            <a:ext cx="819785" cy="726440"/>
            <a:chOff x="5982684" y="5467200"/>
            <a:chExt cx="819955" cy="726710"/>
          </a:xfrm>
        </p:grpSpPr>
        <p:sp>
          <p:nvSpPr>
            <p:cNvPr id="189" name="Freeform 5"/>
            <p:cNvSpPr/>
            <p:nvPr/>
          </p:nvSpPr>
          <p:spPr bwMode="auto">
            <a:xfrm rot="10800000">
              <a:off x="5982684" y="5467200"/>
              <a:ext cx="819955" cy="72671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st="50800" dir="2700000" algn="tl" rotWithShape="0">
                <a:prstClr val="black">
                  <a:alpha val="32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190" name="Freeform 108"/>
            <p:cNvSpPr>
              <a:spLocks noEditPoints="1"/>
            </p:cNvSpPr>
            <p:nvPr/>
          </p:nvSpPr>
          <p:spPr bwMode="auto">
            <a:xfrm>
              <a:off x="6204112" y="5631950"/>
              <a:ext cx="367976" cy="369300"/>
            </a:xfrm>
            <a:custGeom>
              <a:avLst/>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rgbClr val="FFB850"/>
            </a:solidFill>
            <a:ln>
              <a:noFill/>
            </a:ln>
          </p:spPr>
          <p:txBody>
            <a:bodyPr vert="horz" wrap="square" lIns="91440" tIns="45720" rIns="91440" bIns="45720" numCol="1" anchor="t" anchorCtr="0" compatLnSpc="1"/>
            <a:lstStyle/>
            <a:p>
              <a:endParaRPr lang="zh-CN" altLang="en-US">
                <a:solidFill>
                  <a:prstClr val="black"/>
                </a:solidFill>
              </a:endParaRPr>
            </a:p>
          </p:txBody>
        </p:sp>
      </p:grpSp>
      <p:cxnSp>
        <p:nvCxnSpPr>
          <p:cNvPr id="191" name="直接连接符 190"/>
          <p:cNvCxnSpPr/>
          <p:nvPr/>
        </p:nvCxnSpPr>
        <p:spPr>
          <a:xfrm flipH="1" flipV="1">
            <a:off x="2787015" y="5777865"/>
            <a:ext cx="3108960" cy="15240"/>
          </a:xfrm>
          <a:prstGeom prst="line">
            <a:avLst/>
          </a:prstGeom>
          <a:noFill/>
          <a:ln w="15875" cap="flat" cmpd="sng" algn="ctr">
            <a:solidFill>
              <a:sysClr val="window" lastClr="FFFFFF">
                <a:lumMod val="50000"/>
              </a:sysClr>
            </a:solidFill>
            <a:prstDash val="sysDot"/>
            <a:headEnd type="oval"/>
          </a:ln>
          <a:effectLst/>
        </p:spPr>
        <p:style>
          <a:lnRef idx="1">
            <a:srgbClr val="4F81BD"/>
          </a:lnRef>
          <a:fillRef idx="0">
            <a:srgbClr val="4F81BD"/>
          </a:fillRef>
          <a:effectRef idx="0">
            <a:srgbClr val="4F81BD"/>
          </a:effectRef>
          <a:fontRef idx="minor">
            <a:sysClr val="windowText" lastClr="000000"/>
          </a:fontRef>
        </p:style>
      </p:cxn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31" presetClass="entr" presetSubtype="0" fill="hold" nodeType="afterEffect">
                                  <p:stCondLst>
                                    <p:cond delay="0"/>
                                  </p:stCondLst>
                                  <p:childTnLst>
                                    <p:set>
                                      <p:cBhvr>
                                        <p:cTn id="12" dur="1" fill="hold">
                                          <p:stCondLst>
                                            <p:cond delay="0"/>
                                          </p:stCondLst>
                                        </p:cTn>
                                        <p:tgtEl>
                                          <p:spTgt spid="113"/>
                                        </p:tgtEl>
                                        <p:attrNameLst>
                                          <p:attrName>style.visibility</p:attrName>
                                        </p:attrNameLst>
                                      </p:cBhvr>
                                      <p:to>
                                        <p:strVal val="visible"/>
                                      </p:to>
                                    </p:set>
                                    <p:anim calcmode="lin" valueType="num">
                                      <p:cBhvr>
                                        <p:cTn id="13" dur="1000" fill="hold"/>
                                        <p:tgtEl>
                                          <p:spTgt spid="113"/>
                                        </p:tgtEl>
                                        <p:attrNameLst>
                                          <p:attrName>ppt_w</p:attrName>
                                        </p:attrNameLst>
                                      </p:cBhvr>
                                      <p:tavLst>
                                        <p:tav tm="0">
                                          <p:val>
                                            <p:fltVal val="0"/>
                                          </p:val>
                                        </p:tav>
                                        <p:tav tm="100000">
                                          <p:val>
                                            <p:strVal val="#ppt_w"/>
                                          </p:val>
                                        </p:tav>
                                      </p:tavLst>
                                    </p:anim>
                                    <p:anim calcmode="lin" valueType="num">
                                      <p:cBhvr>
                                        <p:cTn id="14" dur="1000" fill="hold"/>
                                        <p:tgtEl>
                                          <p:spTgt spid="113"/>
                                        </p:tgtEl>
                                        <p:attrNameLst>
                                          <p:attrName>ppt_h</p:attrName>
                                        </p:attrNameLst>
                                      </p:cBhvr>
                                      <p:tavLst>
                                        <p:tav tm="0">
                                          <p:val>
                                            <p:fltVal val="0"/>
                                          </p:val>
                                        </p:tav>
                                        <p:tav tm="100000">
                                          <p:val>
                                            <p:strVal val="#ppt_h"/>
                                          </p:val>
                                        </p:tav>
                                      </p:tavLst>
                                    </p:anim>
                                    <p:anim calcmode="lin" valueType="num">
                                      <p:cBhvr>
                                        <p:cTn id="15" dur="1000" fill="hold"/>
                                        <p:tgtEl>
                                          <p:spTgt spid="113"/>
                                        </p:tgtEl>
                                        <p:attrNameLst>
                                          <p:attrName>style.rotation</p:attrName>
                                        </p:attrNameLst>
                                      </p:cBhvr>
                                      <p:tavLst>
                                        <p:tav tm="0">
                                          <p:val>
                                            <p:fltVal val="90"/>
                                          </p:val>
                                        </p:tav>
                                        <p:tav tm="100000">
                                          <p:val>
                                            <p:fltVal val="0"/>
                                          </p:val>
                                        </p:tav>
                                      </p:tavLst>
                                    </p:anim>
                                    <p:animEffect transition="in" filter="fade">
                                      <p:cBhvr>
                                        <p:cTn id="16" dur="1000"/>
                                        <p:tgtEl>
                                          <p:spTgt spid="113"/>
                                        </p:tgtEl>
                                      </p:cBhvr>
                                    </p:animEffect>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up)">
                                      <p:cBhvr>
                                        <p:cTn id="20" dur="500"/>
                                        <p:tgtEl>
                                          <p:spTgt spid="16"/>
                                        </p:tgtEl>
                                      </p:cBhvr>
                                    </p:animEffect>
                                  </p:childTnLst>
                                </p:cTn>
                              </p:par>
                            </p:childTnLst>
                          </p:cTn>
                        </p:par>
                        <p:par>
                          <p:cTn id="21" fill="hold">
                            <p:stCondLst>
                              <p:cond delay="2000"/>
                            </p:stCondLst>
                            <p:childTnLst>
                              <p:par>
                                <p:cTn id="22" presetID="2" presetClass="entr" presetSubtype="8" fill="hold" nodeType="afterEffect">
                                  <p:stCondLst>
                                    <p:cond delay="0"/>
                                  </p:stCondLst>
                                  <p:childTnLst>
                                    <p:set>
                                      <p:cBhvr>
                                        <p:cTn id="23" dur="1" fill="hold">
                                          <p:stCondLst>
                                            <p:cond delay="0"/>
                                          </p:stCondLst>
                                        </p:cTn>
                                        <p:tgtEl>
                                          <p:spTgt spid="78"/>
                                        </p:tgtEl>
                                        <p:attrNameLst>
                                          <p:attrName>style.visibility</p:attrName>
                                        </p:attrNameLst>
                                      </p:cBhvr>
                                      <p:to>
                                        <p:strVal val="visible"/>
                                      </p:to>
                                    </p:set>
                                    <p:anim calcmode="lin" valueType="num">
                                      <p:cBhvr additive="base">
                                        <p:cTn id="24" dur="500" fill="hold"/>
                                        <p:tgtEl>
                                          <p:spTgt spid="78"/>
                                        </p:tgtEl>
                                        <p:attrNameLst>
                                          <p:attrName>ppt_x</p:attrName>
                                        </p:attrNameLst>
                                      </p:cBhvr>
                                      <p:tavLst>
                                        <p:tav tm="0">
                                          <p:val>
                                            <p:strVal val="0-#ppt_w/2"/>
                                          </p:val>
                                        </p:tav>
                                        <p:tav tm="100000">
                                          <p:val>
                                            <p:strVal val="#ppt_x"/>
                                          </p:val>
                                        </p:tav>
                                      </p:tavLst>
                                    </p:anim>
                                    <p:anim calcmode="lin" valueType="num">
                                      <p:cBhvr additive="base">
                                        <p:cTn id="25" dur="500" fill="hold"/>
                                        <p:tgtEl>
                                          <p:spTgt spid="78"/>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0-#ppt_w/2"/>
                                          </p:val>
                                        </p:tav>
                                        <p:tav tm="100000">
                                          <p:val>
                                            <p:strVal val="#ppt_x"/>
                                          </p:val>
                                        </p:tav>
                                      </p:tavLst>
                                    </p:anim>
                                    <p:anim calcmode="lin" valueType="num">
                                      <p:cBhvr additive="base">
                                        <p:cTn id="29" dur="500" fill="hold"/>
                                        <p:tgtEl>
                                          <p:spTgt spid="99"/>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0"/>
                                  </p:stCondLst>
                                  <p:childTnLst>
                                    <p:set>
                                      <p:cBhvr>
                                        <p:cTn id="31" dur="1" fill="hold">
                                          <p:stCondLst>
                                            <p:cond delay="0"/>
                                          </p:stCondLst>
                                        </p:cTn>
                                        <p:tgtEl>
                                          <p:spTgt spid="106"/>
                                        </p:tgtEl>
                                        <p:attrNameLst>
                                          <p:attrName>style.visibility</p:attrName>
                                        </p:attrNameLst>
                                      </p:cBhvr>
                                      <p:to>
                                        <p:strVal val="visible"/>
                                      </p:to>
                                    </p:set>
                                    <p:anim calcmode="lin" valueType="num">
                                      <p:cBhvr additive="base">
                                        <p:cTn id="32" dur="500" fill="hold"/>
                                        <p:tgtEl>
                                          <p:spTgt spid="106"/>
                                        </p:tgtEl>
                                        <p:attrNameLst>
                                          <p:attrName>ppt_x</p:attrName>
                                        </p:attrNameLst>
                                      </p:cBhvr>
                                      <p:tavLst>
                                        <p:tav tm="0">
                                          <p:val>
                                            <p:strVal val="0-#ppt_w/2"/>
                                          </p:val>
                                        </p:tav>
                                        <p:tav tm="100000">
                                          <p:val>
                                            <p:strVal val="#ppt_x"/>
                                          </p:val>
                                        </p:tav>
                                      </p:tavLst>
                                    </p:anim>
                                    <p:anim calcmode="lin" valueType="num">
                                      <p:cBhvr additive="base">
                                        <p:cTn id="33" dur="500" fill="hold"/>
                                        <p:tgtEl>
                                          <p:spTgt spid="106"/>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500" fill="hold"/>
                                        <p:tgtEl>
                                          <p:spTgt spid="92"/>
                                        </p:tgtEl>
                                        <p:attrNameLst>
                                          <p:attrName>ppt_x</p:attrName>
                                        </p:attrNameLst>
                                      </p:cBhvr>
                                      <p:tavLst>
                                        <p:tav tm="0">
                                          <p:val>
                                            <p:strVal val="0-#ppt_w/2"/>
                                          </p:val>
                                        </p:tav>
                                        <p:tav tm="100000">
                                          <p:val>
                                            <p:strVal val="#ppt_x"/>
                                          </p:val>
                                        </p:tav>
                                      </p:tavLst>
                                    </p:anim>
                                    <p:anim calcmode="lin" valueType="num">
                                      <p:cBhvr additive="base">
                                        <p:cTn id="37" dur="500" fill="hold"/>
                                        <p:tgtEl>
                                          <p:spTgt spid="92"/>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85"/>
                                        </p:tgtEl>
                                        <p:attrNameLst>
                                          <p:attrName>style.visibility</p:attrName>
                                        </p:attrNameLst>
                                      </p:cBhvr>
                                      <p:to>
                                        <p:strVal val="visible"/>
                                      </p:to>
                                    </p:set>
                                    <p:anim calcmode="lin" valueType="num">
                                      <p:cBhvr additive="base">
                                        <p:cTn id="40" dur="500" fill="hold"/>
                                        <p:tgtEl>
                                          <p:spTgt spid="85"/>
                                        </p:tgtEl>
                                        <p:attrNameLst>
                                          <p:attrName>ppt_x</p:attrName>
                                        </p:attrNameLst>
                                      </p:cBhvr>
                                      <p:tavLst>
                                        <p:tav tm="0">
                                          <p:val>
                                            <p:strVal val="0-#ppt_w/2"/>
                                          </p:val>
                                        </p:tav>
                                        <p:tav tm="100000">
                                          <p:val>
                                            <p:strVal val="#ppt_x"/>
                                          </p:val>
                                        </p:tav>
                                      </p:tavLst>
                                    </p:anim>
                                    <p:anim calcmode="lin" valueType="num">
                                      <p:cBhvr additive="base">
                                        <p:cTn id="41" dur="500" fill="hold"/>
                                        <p:tgtEl>
                                          <p:spTgt spid="85"/>
                                        </p:tgtEl>
                                        <p:attrNameLst>
                                          <p:attrName>ppt_y</p:attrName>
                                        </p:attrNameLst>
                                      </p:cBhvr>
                                      <p:tavLst>
                                        <p:tav tm="0">
                                          <p:val>
                                            <p:strVal val="#ppt_y"/>
                                          </p:val>
                                        </p:tav>
                                        <p:tav tm="100000">
                                          <p:val>
                                            <p:strVal val="#ppt_y"/>
                                          </p:val>
                                        </p:tav>
                                      </p:tavLst>
                                    </p:anim>
                                  </p:childTnLst>
                                </p:cTn>
                              </p:par>
                            </p:childTnLst>
                          </p:cTn>
                        </p:par>
                        <p:par>
                          <p:cTn id="42" fill="hold">
                            <p:stCondLst>
                              <p:cond delay="2500"/>
                            </p:stCondLst>
                            <p:childTnLst>
                              <p:par>
                                <p:cTn id="43" presetID="22" presetClass="entr" presetSubtype="8" fill="hold" nodeType="afterEffect">
                                  <p:stCondLst>
                                    <p:cond delay="0"/>
                                  </p:stCondLst>
                                  <p:childTnLst>
                                    <p:set>
                                      <p:cBhvr>
                                        <p:cTn id="44" dur="1" fill="hold">
                                          <p:stCondLst>
                                            <p:cond delay="0"/>
                                          </p:stCondLst>
                                        </p:cTn>
                                        <p:tgtEl>
                                          <p:spTgt spid="204"/>
                                        </p:tgtEl>
                                        <p:attrNameLst>
                                          <p:attrName>style.visibility</p:attrName>
                                        </p:attrNameLst>
                                      </p:cBhvr>
                                      <p:to>
                                        <p:strVal val="visible"/>
                                      </p:to>
                                    </p:set>
                                    <p:animEffect transition="in" filter="wipe(left)">
                                      <p:cBhvr>
                                        <p:cTn id="45" dur="500"/>
                                        <p:tgtEl>
                                          <p:spTgt spid="204"/>
                                        </p:tgtEl>
                                      </p:cBhvr>
                                    </p:animEffect>
                                  </p:childTnLst>
                                </p:cTn>
                              </p:par>
                              <p:par>
                                <p:cTn id="46" presetID="22" presetClass="entr" presetSubtype="8" fill="hold" nodeType="withEffect">
                                  <p:stCondLst>
                                    <p:cond delay="0"/>
                                  </p:stCondLst>
                                  <p:childTnLst>
                                    <p:set>
                                      <p:cBhvr>
                                        <p:cTn id="47" dur="1" fill="hold">
                                          <p:stCondLst>
                                            <p:cond delay="0"/>
                                          </p:stCondLst>
                                        </p:cTn>
                                        <p:tgtEl>
                                          <p:spTgt spid="205"/>
                                        </p:tgtEl>
                                        <p:attrNameLst>
                                          <p:attrName>style.visibility</p:attrName>
                                        </p:attrNameLst>
                                      </p:cBhvr>
                                      <p:to>
                                        <p:strVal val="visible"/>
                                      </p:to>
                                    </p:set>
                                    <p:animEffect transition="in" filter="wipe(left)">
                                      <p:cBhvr>
                                        <p:cTn id="48" dur="500"/>
                                        <p:tgtEl>
                                          <p:spTgt spid="205"/>
                                        </p:tgtEl>
                                      </p:cBhvr>
                                    </p:animEffect>
                                  </p:childTnLst>
                                </p:cTn>
                              </p:par>
                              <p:par>
                                <p:cTn id="49" presetID="22" presetClass="entr" presetSubtype="8" fill="hold" nodeType="withEffect">
                                  <p:stCondLst>
                                    <p:cond delay="0"/>
                                  </p:stCondLst>
                                  <p:childTnLst>
                                    <p:set>
                                      <p:cBhvr>
                                        <p:cTn id="50" dur="1" fill="hold">
                                          <p:stCondLst>
                                            <p:cond delay="0"/>
                                          </p:stCondLst>
                                        </p:cTn>
                                        <p:tgtEl>
                                          <p:spTgt spid="206"/>
                                        </p:tgtEl>
                                        <p:attrNameLst>
                                          <p:attrName>style.visibility</p:attrName>
                                        </p:attrNameLst>
                                      </p:cBhvr>
                                      <p:to>
                                        <p:strVal val="visible"/>
                                      </p:to>
                                    </p:set>
                                    <p:animEffect transition="in" filter="wipe(left)">
                                      <p:cBhvr>
                                        <p:cTn id="51" dur="500"/>
                                        <p:tgtEl>
                                          <p:spTgt spid="206"/>
                                        </p:tgtEl>
                                      </p:cBhvr>
                                    </p:animEffect>
                                  </p:childTnLst>
                                </p:cTn>
                              </p:par>
                              <p:par>
                                <p:cTn id="52" presetID="22" presetClass="entr" presetSubtype="8"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wipe(left)">
                                      <p:cBhvr>
                                        <p:cTn id="54" dur="500"/>
                                        <p:tgtEl>
                                          <p:spTgt spid="51"/>
                                        </p:tgtEl>
                                      </p:cBhvr>
                                    </p:animEffect>
                                  </p:childTnLst>
                                </p:cTn>
                              </p:par>
                              <p:par>
                                <p:cTn id="55" presetID="22" presetClass="entr" presetSubtype="8" fill="hold" nodeType="withEffect">
                                  <p:stCondLst>
                                    <p:cond delay="0"/>
                                  </p:stCondLst>
                                  <p:childTnLst>
                                    <p:set>
                                      <p:cBhvr>
                                        <p:cTn id="56" dur="1" fill="hold">
                                          <p:stCondLst>
                                            <p:cond delay="0"/>
                                          </p:stCondLst>
                                        </p:cTn>
                                        <p:tgtEl>
                                          <p:spTgt spid="191"/>
                                        </p:tgtEl>
                                        <p:attrNameLst>
                                          <p:attrName>style.visibility</p:attrName>
                                        </p:attrNameLst>
                                      </p:cBhvr>
                                      <p:to>
                                        <p:strVal val="visible"/>
                                      </p:to>
                                    </p:set>
                                    <p:animEffect transition="in" filter="wipe(left)">
                                      <p:cBhvr>
                                        <p:cTn id="57" dur="500"/>
                                        <p:tgtEl>
                                          <p:spTgt spid="191"/>
                                        </p:tgtEl>
                                      </p:cBhvr>
                                    </p:animEffect>
                                  </p:childTnLst>
                                </p:cTn>
                              </p:par>
                            </p:childTnLst>
                          </p:cTn>
                        </p:par>
                        <p:par>
                          <p:cTn id="58" fill="hold">
                            <p:stCondLst>
                              <p:cond delay="3000"/>
                            </p:stCondLst>
                            <p:childTnLst>
                              <p:par>
                                <p:cTn id="59" presetID="2" presetClass="entr" presetSubtype="2" fill="hold"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1+#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additive="base">
                                        <p:cTn id="65" dur="500" fill="hold"/>
                                        <p:tgtEl>
                                          <p:spTgt spid="36"/>
                                        </p:tgtEl>
                                        <p:attrNameLst>
                                          <p:attrName>ppt_x</p:attrName>
                                        </p:attrNameLst>
                                      </p:cBhvr>
                                      <p:tavLst>
                                        <p:tav tm="0">
                                          <p:val>
                                            <p:strVal val="1+#ppt_w/2"/>
                                          </p:val>
                                        </p:tav>
                                        <p:tav tm="100000">
                                          <p:val>
                                            <p:strVal val="#ppt_x"/>
                                          </p:val>
                                        </p:tav>
                                      </p:tavLst>
                                    </p:anim>
                                    <p:anim calcmode="lin" valueType="num">
                                      <p:cBhvr additive="base">
                                        <p:cTn id="66" dur="500" fill="hold"/>
                                        <p:tgtEl>
                                          <p:spTgt spid="36"/>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43"/>
                                        </p:tgtEl>
                                        <p:attrNameLst>
                                          <p:attrName>style.visibility</p:attrName>
                                        </p:attrNameLst>
                                      </p:cBhvr>
                                      <p:to>
                                        <p:strVal val="visible"/>
                                      </p:to>
                                    </p:set>
                                    <p:anim calcmode="lin" valueType="num">
                                      <p:cBhvr additive="base">
                                        <p:cTn id="69" dur="500" fill="hold"/>
                                        <p:tgtEl>
                                          <p:spTgt spid="43"/>
                                        </p:tgtEl>
                                        <p:attrNameLst>
                                          <p:attrName>ppt_x</p:attrName>
                                        </p:attrNameLst>
                                      </p:cBhvr>
                                      <p:tavLst>
                                        <p:tav tm="0">
                                          <p:val>
                                            <p:strVal val="1+#ppt_w/2"/>
                                          </p:val>
                                        </p:tav>
                                        <p:tav tm="100000">
                                          <p:val>
                                            <p:strVal val="#ppt_x"/>
                                          </p:val>
                                        </p:tav>
                                      </p:tavLst>
                                    </p:anim>
                                    <p:anim calcmode="lin" valueType="num">
                                      <p:cBhvr additive="base">
                                        <p:cTn id="70" dur="500" fill="hold"/>
                                        <p:tgtEl>
                                          <p:spTgt spid="43"/>
                                        </p:tgtEl>
                                        <p:attrNameLst>
                                          <p:attrName>ppt_y</p:attrName>
                                        </p:attrNameLst>
                                      </p:cBhvr>
                                      <p:tavLst>
                                        <p:tav tm="0">
                                          <p:val>
                                            <p:strVal val="#ppt_y"/>
                                          </p:val>
                                        </p:tav>
                                        <p:tav tm="100000">
                                          <p:val>
                                            <p:strVal val="#ppt_y"/>
                                          </p:val>
                                        </p:tav>
                                      </p:tavLst>
                                    </p:anim>
                                  </p:childTnLst>
                                </p:cTn>
                              </p:par>
                              <p:par>
                                <p:cTn id="71" presetID="2" presetClass="entr" presetSubtype="2" fill="hold" nodeType="withEffect">
                                  <p:stCondLst>
                                    <p:cond delay="0"/>
                                  </p:stCondLst>
                                  <p:childTnLst>
                                    <p:set>
                                      <p:cBhvr>
                                        <p:cTn id="72" dur="1" fill="hold">
                                          <p:stCondLst>
                                            <p:cond delay="0"/>
                                          </p:stCondLst>
                                        </p:cTn>
                                        <p:tgtEl>
                                          <p:spTgt spid="52"/>
                                        </p:tgtEl>
                                        <p:attrNameLst>
                                          <p:attrName>style.visibility</p:attrName>
                                        </p:attrNameLst>
                                      </p:cBhvr>
                                      <p:to>
                                        <p:strVal val="visible"/>
                                      </p:to>
                                    </p:set>
                                    <p:anim calcmode="lin" valueType="num">
                                      <p:cBhvr additive="base">
                                        <p:cTn id="73" dur="500" fill="hold"/>
                                        <p:tgtEl>
                                          <p:spTgt spid="52"/>
                                        </p:tgtEl>
                                        <p:attrNameLst>
                                          <p:attrName>ppt_x</p:attrName>
                                        </p:attrNameLst>
                                      </p:cBhvr>
                                      <p:tavLst>
                                        <p:tav tm="0">
                                          <p:val>
                                            <p:strVal val="1+#ppt_w/2"/>
                                          </p:val>
                                        </p:tav>
                                        <p:tav tm="100000">
                                          <p:val>
                                            <p:strVal val="#ppt_x"/>
                                          </p:val>
                                        </p:tav>
                                      </p:tavLst>
                                    </p:anim>
                                    <p:anim calcmode="lin" valueType="num">
                                      <p:cBhvr additive="base">
                                        <p:cTn id="74" dur="500" fill="hold"/>
                                        <p:tgtEl>
                                          <p:spTgt spid="52"/>
                                        </p:tgtEl>
                                        <p:attrNameLst>
                                          <p:attrName>ppt_y</p:attrName>
                                        </p:attrNameLst>
                                      </p:cBhvr>
                                      <p:tavLst>
                                        <p:tav tm="0">
                                          <p:val>
                                            <p:strVal val="#ppt_y"/>
                                          </p:val>
                                        </p:tav>
                                        <p:tav tm="100000">
                                          <p:val>
                                            <p:strVal val="#ppt_y"/>
                                          </p:val>
                                        </p:tav>
                                      </p:tavLst>
                                    </p:anim>
                                  </p:childTnLst>
                                </p:cTn>
                              </p:par>
                              <p:par>
                                <p:cTn id="75" presetID="2" presetClass="entr" presetSubtype="2" fill="hold" nodeType="withEffect">
                                  <p:stCondLst>
                                    <p:cond delay="0"/>
                                  </p:stCondLst>
                                  <p:childTnLst>
                                    <p:set>
                                      <p:cBhvr>
                                        <p:cTn id="76" dur="1" fill="hold">
                                          <p:stCondLst>
                                            <p:cond delay="0"/>
                                          </p:stCondLst>
                                        </p:cTn>
                                        <p:tgtEl>
                                          <p:spTgt spid="188"/>
                                        </p:tgtEl>
                                        <p:attrNameLst>
                                          <p:attrName>style.visibility</p:attrName>
                                        </p:attrNameLst>
                                      </p:cBhvr>
                                      <p:to>
                                        <p:strVal val="visible"/>
                                      </p:to>
                                    </p:set>
                                    <p:anim calcmode="lin" valueType="num">
                                      <p:cBhvr additive="base">
                                        <p:cTn id="77" dur="500" fill="hold"/>
                                        <p:tgtEl>
                                          <p:spTgt spid="188"/>
                                        </p:tgtEl>
                                        <p:attrNameLst>
                                          <p:attrName>ppt_x</p:attrName>
                                        </p:attrNameLst>
                                      </p:cBhvr>
                                      <p:tavLst>
                                        <p:tav tm="0">
                                          <p:val>
                                            <p:strVal val="1+#ppt_w/2"/>
                                          </p:val>
                                        </p:tav>
                                        <p:tav tm="100000">
                                          <p:val>
                                            <p:strVal val="#ppt_x"/>
                                          </p:val>
                                        </p:tav>
                                      </p:tavLst>
                                    </p:anim>
                                    <p:anim calcmode="lin" valueType="num">
                                      <p:cBhvr additive="base">
                                        <p:cTn id="78" dur="500" fill="hold"/>
                                        <p:tgtEl>
                                          <p:spTgt spid="188"/>
                                        </p:tgtEl>
                                        <p:attrNameLst>
                                          <p:attrName>ppt_y</p:attrName>
                                        </p:attrNameLst>
                                      </p:cBhvr>
                                      <p:tavLst>
                                        <p:tav tm="0">
                                          <p:val>
                                            <p:strVal val="#ppt_y"/>
                                          </p:val>
                                        </p:tav>
                                        <p:tav tm="100000">
                                          <p:val>
                                            <p:strVal val="#ppt_y"/>
                                          </p:val>
                                        </p:tav>
                                      </p:tavLst>
                                    </p:anim>
                                  </p:childTnLst>
                                </p:cTn>
                              </p:par>
                            </p:childTnLst>
                          </p:cTn>
                        </p:par>
                        <p:par>
                          <p:cTn id="79" fill="hold">
                            <p:stCondLst>
                              <p:cond delay="3500"/>
                            </p:stCondLst>
                            <p:childTnLst>
                              <p:par>
                                <p:cTn id="80" presetID="17" presetClass="entr" presetSubtype="10"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 calcmode="lin" valueType="num">
                                      <p:cBhvr>
                                        <p:cTn id="82" dur="500" fill="hold"/>
                                        <p:tgtEl>
                                          <p:spTgt spid="17"/>
                                        </p:tgtEl>
                                        <p:attrNameLst>
                                          <p:attrName>ppt_w</p:attrName>
                                        </p:attrNameLst>
                                      </p:cBhvr>
                                      <p:tavLst>
                                        <p:tav tm="0">
                                          <p:val>
                                            <p:fltVal val="0"/>
                                          </p:val>
                                        </p:tav>
                                        <p:tav tm="100000">
                                          <p:val>
                                            <p:strVal val="#ppt_w"/>
                                          </p:val>
                                        </p:tav>
                                      </p:tavLst>
                                    </p:anim>
                                    <p:anim calcmode="lin" valueType="num">
                                      <p:cBhvr>
                                        <p:cTn id="83" dur="500" fill="hold"/>
                                        <p:tgtEl>
                                          <p:spTgt spid="17"/>
                                        </p:tgtEl>
                                        <p:attrNameLst>
                                          <p:attrName>ppt_h</p:attrName>
                                        </p:attrNameLst>
                                      </p:cBhvr>
                                      <p:tavLst>
                                        <p:tav tm="0">
                                          <p:val>
                                            <p:strVal val="#ppt_h"/>
                                          </p:val>
                                        </p:tav>
                                        <p:tav tm="100000">
                                          <p:val>
                                            <p:strVal val="#ppt_h"/>
                                          </p:val>
                                        </p:tav>
                                      </p:tavLst>
                                    </p:anim>
                                  </p:childTnLst>
                                </p:cTn>
                              </p:par>
                              <p:par>
                                <p:cTn id="84" presetID="17" presetClass="entr" presetSubtype="10" fill="hold" grpId="0"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500" fill="hold"/>
                                        <p:tgtEl>
                                          <p:spTgt spid="18"/>
                                        </p:tgtEl>
                                        <p:attrNameLst>
                                          <p:attrName>ppt_w</p:attrName>
                                        </p:attrNameLst>
                                      </p:cBhvr>
                                      <p:tavLst>
                                        <p:tav tm="0">
                                          <p:val>
                                            <p:fltVal val="0"/>
                                          </p:val>
                                        </p:tav>
                                        <p:tav tm="100000">
                                          <p:val>
                                            <p:strVal val="#ppt_w"/>
                                          </p:val>
                                        </p:tav>
                                      </p:tavLst>
                                    </p:anim>
                                    <p:anim calcmode="lin" valueType="num">
                                      <p:cBhvr>
                                        <p:cTn id="87" dur="500" fill="hold"/>
                                        <p:tgtEl>
                                          <p:spTgt spid="18"/>
                                        </p:tgtEl>
                                        <p:attrNameLst>
                                          <p:attrName>ppt_h</p:attrName>
                                        </p:attrNameLst>
                                      </p:cBhvr>
                                      <p:tavLst>
                                        <p:tav tm="0">
                                          <p:val>
                                            <p:strVal val="#ppt_h"/>
                                          </p:val>
                                        </p:tav>
                                        <p:tav tm="100000">
                                          <p:val>
                                            <p:strVal val="#ppt_h"/>
                                          </p:val>
                                        </p:tav>
                                      </p:tavLst>
                                    </p:anim>
                                  </p:childTnLst>
                                </p:cTn>
                              </p:par>
                              <p:par>
                                <p:cTn id="88" presetID="17" presetClass="entr" presetSubtype="10"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p:cTn id="90" dur="500" fill="hold"/>
                                        <p:tgtEl>
                                          <p:spTgt spid="19"/>
                                        </p:tgtEl>
                                        <p:attrNameLst>
                                          <p:attrName>ppt_w</p:attrName>
                                        </p:attrNameLst>
                                      </p:cBhvr>
                                      <p:tavLst>
                                        <p:tav tm="0">
                                          <p:val>
                                            <p:fltVal val="0"/>
                                          </p:val>
                                        </p:tav>
                                        <p:tav tm="100000">
                                          <p:val>
                                            <p:strVal val="#ppt_w"/>
                                          </p:val>
                                        </p:tav>
                                      </p:tavLst>
                                    </p:anim>
                                    <p:anim calcmode="lin" valueType="num">
                                      <p:cBhvr>
                                        <p:cTn id="91" dur="500" fill="hold"/>
                                        <p:tgtEl>
                                          <p:spTgt spid="19"/>
                                        </p:tgtEl>
                                        <p:attrNameLst>
                                          <p:attrName>ppt_h</p:attrName>
                                        </p:attrNameLst>
                                      </p:cBhvr>
                                      <p:tavLst>
                                        <p:tav tm="0">
                                          <p:val>
                                            <p:strVal val="#ppt_h"/>
                                          </p:val>
                                        </p:tav>
                                        <p:tav tm="100000">
                                          <p:val>
                                            <p:strVal val="#ppt_h"/>
                                          </p:val>
                                        </p:tav>
                                      </p:tavLst>
                                    </p:anim>
                                  </p:childTnLst>
                                </p:cTn>
                              </p:par>
                              <p:par>
                                <p:cTn id="92" presetID="17" presetClass="entr" presetSubtype="10" fill="hold" grpId="0" nodeType="withEffect">
                                  <p:stCondLst>
                                    <p:cond delay="0"/>
                                  </p:stCondLst>
                                  <p:childTnLst>
                                    <p:set>
                                      <p:cBhvr>
                                        <p:cTn id="93" dur="1" fill="hold">
                                          <p:stCondLst>
                                            <p:cond delay="0"/>
                                          </p:stCondLst>
                                        </p:cTn>
                                        <p:tgtEl>
                                          <p:spTgt spid="20"/>
                                        </p:tgtEl>
                                        <p:attrNameLst>
                                          <p:attrName>style.visibility</p:attrName>
                                        </p:attrNameLst>
                                      </p:cBhvr>
                                      <p:to>
                                        <p:strVal val="visible"/>
                                      </p:to>
                                    </p:set>
                                    <p:anim calcmode="lin" valueType="num">
                                      <p:cBhvr>
                                        <p:cTn id="94" dur="500" fill="hold"/>
                                        <p:tgtEl>
                                          <p:spTgt spid="20"/>
                                        </p:tgtEl>
                                        <p:attrNameLst>
                                          <p:attrName>ppt_w</p:attrName>
                                        </p:attrNameLst>
                                      </p:cBhvr>
                                      <p:tavLst>
                                        <p:tav tm="0">
                                          <p:val>
                                            <p:fltVal val="0"/>
                                          </p:val>
                                        </p:tav>
                                        <p:tav tm="100000">
                                          <p:val>
                                            <p:strVal val="#ppt_w"/>
                                          </p:val>
                                        </p:tav>
                                      </p:tavLst>
                                    </p:anim>
                                    <p:anim calcmode="lin" valueType="num">
                                      <p:cBhvr>
                                        <p:cTn id="95" dur="500" fill="hold"/>
                                        <p:tgtEl>
                                          <p:spTgt spid="20"/>
                                        </p:tgtEl>
                                        <p:attrNameLst>
                                          <p:attrName>ppt_h</p:attrName>
                                        </p:attrNameLst>
                                      </p:cBhvr>
                                      <p:tavLst>
                                        <p:tav tm="0">
                                          <p:val>
                                            <p:strVal val="#ppt_h"/>
                                          </p:val>
                                        </p:tav>
                                        <p:tav tm="100000">
                                          <p:val>
                                            <p:strVal val="#ppt_h"/>
                                          </p:val>
                                        </p:tav>
                                      </p:tavLst>
                                    </p:anim>
                                  </p:childTnLst>
                                </p:cTn>
                              </p:par>
                              <p:par>
                                <p:cTn id="96" presetID="17" presetClass="entr" presetSubtype="1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500" fill="hold"/>
                                        <p:tgtEl>
                                          <p:spTgt spid="21"/>
                                        </p:tgtEl>
                                        <p:attrNameLst>
                                          <p:attrName>ppt_w</p:attrName>
                                        </p:attrNameLst>
                                      </p:cBhvr>
                                      <p:tavLst>
                                        <p:tav tm="0">
                                          <p:val>
                                            <p:fltVal val="0"/>
                                          </p:val>
                                        </p:tav>
                                        <p:tav tm="100000">
                                          <p:val>
                                            <p:strVal val="#ppt_w"/>
                                          </p:val>
                                        </p:tav>
                                      </p:tavLst>
                                    </p:anim>
                                    <p:anim calcmode="lin" valueType="num">
                                      <p:cBhvr>
                                        <p:cTn id="99" dur="500" fill="hold"/>
                                        <p:tgtEl>
                                          <p:spTgt spid="21"/>
                                        </p:tgtEl>
                                        <p:attrNameLst>
                                          <p:attrName>ppt_h</p:attrName>
                                        </p:attrNameLst>
                                      </p:cBhvr>
                                      <p:tavLst>
                                        <p:tav tm="0">
                                          <p:val>
                                            <p:strVal val="#ppt_h"/>
                                          </p:val>
                                        </p:tav>
                                        <p:tav tm="100000">
                                          <p:val>
                                            <p:strVal val="#ppt_h"/>
                                          </p:val>
                                        </p:tav>
                                      </p:tavLst>
                                    </p:anim>
                                  </p:childTnLst>
                                </p:cTn>
                              </p:par>
                              <p:par>
                                <p:cTn id="100" presetID="17" presetClass="entr" presetSubtype="10" fill="hold" grpId="0" nodeType="withEffect">
                                  <p:stCondLst>
                                    <p:cond delay="0"/>
                                  </p:stCondLst>
                                  <p:childTnLst>
                                    <p:set>
                                      <p:cBhvr>
                                        <p:cTn id="101" dur="1" fill="hold">
                                          <p:stCondLst>
                                            <p:cond delay="0"/>
                                          </p:stCondLst>
                                        </p:cTn>
                                        <p:tgtEl>
                                          <p:spTgt spid="22"/>
                                        </p:tgtEl>
                                        <p:attrNameLst>
                                          <p:attrName>style.visibility</p:attrName>
                                        </p:attrNameLst>
                                      </p:cBhvr>
                                      <p:to>
                                        <p:strVal val="visible"/>
                                      </p:to>
                                    </p:set>
                                    <p:anim calcmode="lin" valueType="num">
                                      <p:cBhvr>
                                        <p:cTn id="102" dur="500" fill="hold"/>
                                        <p:tgtEl>
                                          <p:spTgt spid="22"/>
                                        </p:tgtEl>
                                        <p:attrNameLst>
                                          <p:attrName>ppt_w</p:attrName>
                                        </p:attrNameLst>
                                      </p:cBhvr>
                                      <p:tavLst>
                                        <p:tav tm="0">
                                          <p:val>
                                            <p:fltVal val="0"/>
                                          </p:val>
                                        </p:tav>
                                        <p:tav tm="100000">
                                          <p:val>
                                            <p:strVal val="#ppt_w"/>
                                          </p:val>
                                        </p:tav>
                                      </p:tavLst>
                                    </p:anim>
                                    <p:anim calcmode="lin" valueType="num">
                                      <p:cBhvr>
                                        <p:cTn id="103" dur="500" fill="hold"/>
                                        <p:tgtEl>
                                          <p:spTgt spid="22"/>
                                        </p:tgtEl>
                                        <p:attrNameLst>
                                          <p:attrName>ppt_h</p:attrName>
                                        </p:attrNameLst>
                                      </p:cBhvr>
                                      <p:tavLst>
                                        <p:tav tm="0">
                                          <p:val>
                                            <p:strVal val="#ppt_h"/>
                                          </p:val>
                                        </p:tav>
                                        <p:tav tm="100000">
                                          <p:val>
                                            <p:strVal val="#ppt_h"/>
                                          </p:val>
                                        </p:tav>
                                      </p:tavLst>
                                    </p:anim>
                                  </p:childTnLst>
                                </p:cTn>
                              </p:par>
                              <p:par>
                                <p:cTn id="104" presetID="17" presetClass="entr" presetSubtype="10" fill="hold" grpId="0"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strVal val="#ppt_h"/>
                                          </p:val>
                                        </p:tav>
                                        <p:tav tm="100000">
                                          <p:val>
                                            <p:strVal val="#ppt_h"/>
                                          </p:val>
                                        </p:tav>
                                      </p:tavLst>
                                    </p:anim>
                                  </p:childTnLst>
                                </p:cTn>
                              </p:par>
                              <p:par>
                                <p:cTn id="108" presetID="17" presetClass="entr" presetSubtype="10" fill="hold" grpId="0" nodeType="withEffect">
                                  <p:stCondLst>
                                    <p:cond delay="0"/>
                                  </p:stCondLst>
                                  <p:childTnLst>
                                    <p:set>
                                      <p:cBhvr>
                                        <p:cTn id="109" dur="1" fill="hold">
                                          <p:stCondLst>
                                            <p:cond delay="0"/>
                                          </p:stCondLst>
                                        </p:cTn>
                                        <p:tgtEl>
                                          <p:spTgt spid="24"/>
                                        </p:tgtEl>
                                        <p:attrNameLst>
                                          <p:attrName>style.visibility</p:attrName>
                                        </p:attrNameLst>
                                      </p:cBhvr>
                                      <p:to>
                                        <p:strVal val="visible"/>
                                      </p:to>
                                    </p:set>
                                    <p:anim calcmode="lin" valueType="num">
                                      <p:cBhvr>
                                        <p:cTn id="110" dur="500" fill="hold"/>
                                        <p:tgtEl>
                                          <p:spTgt spid="24"/>
                                        </p:tgtEl>
                                        <p:attrNameLst>
                                          <p:attrName>ppt_w</p:attrName>
                                        </p:attrNameLst>
                                      </p:cBhvr>
                                      <p:tavLst>
                                        <p:tav tm="0">
                                          <p:val>
                                            <p:fltVal val="0"/>
                                          </p:val>
                                        </p:tav>
                                        <p:tav tm="100000">
                                          <p:val>
                                            <p:strVal val="#ppt_w"/>
                                          </p:val>
                                        </p:tav>
                                      </p:tavLst>
                                    </p:anim>
                                    <p:anim calcmode="lin" valueType="num">
                                      <p:cBhvr>
                                        <p:cTn id="111" dur="500" fill="hold"/>
                                        <p:tgtEl>
                                          <p:spTgt spid="24"/>
                                        </p:tgtEl>
                                        <p:attrNameLst>
                                          <p:attrName>ppt_h</p:attrName>
                                        </p:attrNameLst>
                                      </p:cBhvr>
                                      <p:tavLst>
                                        <p:tav tm="0">
                                          <p:val>
                                            <p:strVal val="#ppt_h"/>
                                          </p:val>
                                        </p:tav>
                                        <p:tav tm="100000">
                                          <p:val>
                                            <p:strVal val="#ppt_h"/>
                                          </p:val>
                                        </p:tav>
                                      </p:tavLst>
                                    </p:anim>
                                  </p:childTnLst>
                                </p:cTn>
                              </p:par>
                              <p:par>
                                <p:cTn id="112" presetID="17" presetClass="entr" presetSubtype="10" fill="hold" grpId="0" nodeType="withEffect">
                                  <p:stCondLst>
                                    <p:cond delay="0"/>
                                  </p:stCondLst>
                                  <p:childTnLst>
                                    <p:set>
                                      <p:cBhvr>
                                        <p:cTn id="113" dur="1" fill="hold">
                                          <p:stCondLst>
                                            <p:cond delay="0"/>
                                          </p:stCondLst>
                                        </p:cTn>
                                        <p:tgtEl>
                                          <p:spTgt spid="25"/>
                                        </p:tgtEl>
                                        <p:attrNameLst>
                                          <p:attrName>style.visibility</p:attrName>
                                        </p:attrNameLst>
                                      </p:cBhvr>
                                      <p:to>
                                        <p:strVal val="visible"/>
                                      </p:to>
                                    </p:set>
                                    <p:anim calcmode="lin" valueType="num">
                                      <p:cBhvr>
                                        <p:cTn id="114" dur="500" fill="hold"/>
                                        <p:tgtEl>
                                          <p:spTgt spid="25"/>
                                        </p:tgtEl>
                                        <p:attrNameLst>
                                          <p:attrName>ppt_w</p:attrName>
                                        </p:attrNameLst>
                                      </p:cBhvr>
                                      <p:tavLst>
                                        <p:tav tm="0">
                                          <p:val>
                                            <p:fltVal val="0"/>
                                          </p:val>
                                        </p:tav>
                                        <p:tav tm="100000">
                                          <p:val>
                                            <p:strVal val="#ppt_w"/>
                                          </p:val>
                                        </p:tav>
                                      </p:tavLst>
                                    </p:anim>
                                    <p:anim calcmode="lin" valueType="num">
                                      <p:cBhvr>
                                        <p:cTn id="115" dur="500" fill="hold"/>
                                        <p:tgtEl>
                                          <p:spTgt spid="25"/>
                                        </p:tgtEl>
                                        <p:attrNameLst>
                                          <p:attrName>ppt_h</p:attrName>
                                        </p:attrNameLst>
                                      </p:cBhvr>
                                      <p:tavLst>
                                        <p:tav tm="0">
                                          <p:val>
                                            <p:strVal val="#ppt_h"/>
                                          </p:val>
                                        </p:tav>
                                        <p:tav tm="100000">
                                          <p:val>
                                            <p:strVal val="#ppt_h"/>
                                          </p:val>
                                        </p:tav>
                                      </p:tavLst>
                                    </p:anim>
                                  </p:childTnLst>
                                </p:cTn>
                              </p:par>
                              <p:par>
                                <p:cTn id="116" presetID="17" presetClass="entr" presetSubtype="10" fill="hold" grpId="0" nodeType="withEffect">
                                  <p:stCondLst>
                                    <p:cond delay="0"/>
                                  </p:stCondLst>
                                  <p:childTnLst>
                                    <p:set>
                                      <p:cBhvr>
                                        <p:cTn id="117" dur="1" fill="hold">
                                          <p:stCondLst>
                                            <p:cond delay="0"/>
                                          </p:stCondLst>
                                        </p:cTn>
                                        <p:tgtEl>
                                          <p:spTgt spid="26"/>
                                        </p:tgtEl>
                                        <p:attrNameLst>
                                          <p:attrName>style.visibility</p:attrName>
                                        </p:attrNameLst>
                                      </p:cBhvr>
                                      <p:to>
                                        <p:strVal val="visible"/>
                                      </p:to>
                                    </p:set>
                                    <p:anim calcmode="lin" valueType="num">
                                      <p:cBhvr>
                                        <p:cTn id="118" dur="500" fill="hold"/>
                                        <p:tgtEl>
                                          <p:spTgt spid="26"/>
                                        </p:tgtEl>
                                        <p:attrNameLst>
                                          <p:attrName>ppt_w</p:attrName>
                                        </p:attrNameLst>
                                      </p:cBhvr>
                                      <p:tavLst>
                                        <p:tav tm="0">
                                          <p:val>
                                            <p:fltVal val="0"/>
                                          </p:val>
                                        </p:tav>
                                        <p:tav tm="100000">
                                          <p:val>
                                            <p:strVal val="#ppt_w"/>
                                          </p:val>
                                        </p:tav>
                                      </p:tavLst>
                                    </p:anim>
                                    <p:anim calcmode="lin" valueType="num">
                                      <p:cBhvr>
                                        <p:cTn id="119" dur="500" fill="hold"/>
                                        <p:tgtEl>
                                          <p:spTgt spid="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bldLvl="0" animBg="1"/>
      <p:bldP spid="17" grpId="0"/>
      <p:bldP spid="18" grpId="0"/>
      <p:bldP spid="19" grpId="0"/>
      <p:bldP spid="20" grpId="0"/>
      <p:bldP spid="21" grpId="0"/>
      <p:bldP spid="22" grpId="0"/>
      <p:bldP spid="23" grpId="0"/>
      <p:bldP spid="24" grpId="0"/>
      <p:bldP spid="25" grpId="0"/>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1433195" y="161925"/>
            <a:ext cx="2889885" cy="483235"/>
          </a:xfrm>
          <a:prstGeom prst="rect">
            <a:avLst/>
          </a:prstGeom>
          <a:noFill/>
        </p:spPr>
        <p:txBody>
          <a:bodyPr wrap="square" rtlCol="0" anchor="t">
            <a:spAutoFit/>
          </a:bodyPr>
          <a:lstStyle/>
          <a:p>
            <a:r>
              <a:rPr lang="zh-CN" altLang="en-US" sz="2400" b="1" dirty="0">
                <a:gradFill>
                  <a:gsLst>
                    <a:gs pos="0">
                      <a:srgbClr val="FFC97B"/>
                    </a:gs>
                    <a:gs pos="36000">
                      <a:srgbClr val="01C2D6"/>
                    </a:gs>
                    <a:gs pos="68000">
                      <a:srgbClr val="EE9E9E"/>
                    </a:gs>
                    <a:gs pos="100000">
                      <a:srgbClr val="945DA9"/>
                    </a:gs>
                  </a:gsLst>
                  <a:lin ang="21594000" scaled="0"/>
                </a:gradFill>
                <a:latin typeface="Impact" panose="020B0806030902050204" pitchFamily="34" charset="0"/>
                <a:ea typeface="微软雅黑" panose="020B0503020204020204" charset="-122"/>
                <a:sym typeface="+mn-ea"/>
              </a:rPr>
              <a:t>业务招待费</a:t>
            </a:r>
            <a:endParaRPr lang="zh-CN" altLang="en-US" sz="2400" b="1" dirty="0">
              <a:gradFill>
                <a:gsLst>
                  <a:gs pos="0">
                    <a:srgbClr val="FFC97B"/>
                  </a:gs>
                  <a:gs pos="36000">
                    <a:srgbClr val="01C2D6"/>
                  </a:gs>
                  <a:gs pos="68000">
                    <a:srgbClr val="EE9E9E"/>
                  </a:gs>
                  <a:gs pos="100000">
                    <a:srgbClr val="945DA9"/>
                  </a:gs>
                </a:gsLst>
                <a:lin ang="21594000" scaled="0"/>
              </a:gradFill>
              <a:latin typeface="Impact" panose="020B0806030902050204" pitchFamily="34" charset="0"/>
              <a:ea typeface="微软雅黑" panose="020B0503020204020204" charset="-122"/>
              <a:sym typeface="+mn-ea"/>
            </a:endParaRPr>
          </a:p>
        </p:txBody>
      </p:sp>
      <p:grpSp>
        <p:nvGrpSpPr>
          <p:cNvPr id="45" name="组合 44"/>
          <p:cNvGrpSpPr/>
          <p:nvPr/>
        </p:nvGrpSpPr>
        <p:grpSpPr>
          <a:xfrm>
            <a:off x="3798746" y="1677165"/>
            <a:ext cx="4796033" cy="4218480"/>
            <a:chOff x="3802432" y="815742"/>
            <a:chExt cx="4795409" cy="4219457"/>
          </a:xfrm>
          <a:solidFill>
            <a:sysClr val="window" lastClr="FFFFFF">
              <a:lumMod val="75000"/>
              <a:alpha val="36000"/>
            </a:sysClr>
          </a:solidFill>
        </p:grpSpPr>
        <p:sp>
          <p:nvSpPr>
            <p:cNvPr id="50" name="任意多边形 49"/>
            <p:cNvSpPr/>
            <p:nvPr/>
          </p:nvSpPr>
          <p:spPr>
            <a:xfrm>
              <a:off x="3802432" y="1726704"/>
              <a:ext cx="1114740" cy="1114740"/>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grp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51" name="任意多边形 50"/>
            <p:cNvSpPr/>
            <p:nvPr/>
          </p:nvSpPr>
          <p:spPr>
            <a:xfrm>
              <a:off x="4111394" y="2638732"/>
              <a:ext cx="1708758" cy="1708758"/>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grp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52" name="任意多边形 51"/>
            <p:cNvSpPr/>
            <p:nvPr/>
          </p:nvSpPr>
          <p:spPr>
            <a:xfrm>
              <a:off x="6251249" y="2688607"/>
              <a:ext cx="2346592" cy="2346592"/>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grp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53" name="任意多边形 52"/>
            <p:cNvSpPr/>
            <p:nvPr/>
          </p:nvSpPr>
          <p:spPr>
            <a:xfrm>
              <a:off x="6189737" y="815742"/>
              <a:ext cx="1569762" cy="1569762"/>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grp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54" name="任意多边形 53"/>
            <p:cNvSpPr/>
            <p:nvPr/>
          </p:nvSpPr>
          <p:spPr>
            <a:xfrm>
              <a:off x="5248156" y="1719897"/>
              <a:ext cx="1708758" cy="1708758"/>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grp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grpSp>
      <p:grpSp>
        <p:nvGrpSpPr>
          <p:cNvPr id="55" name="组合 54"/>
          <p:cNvGrpSpPr/>
          <p:nvPr/>
        </p:nvGrpSpPr>
        <p:grpSpPr>
          <a:xfrm>
            <a:off x="4406467" y="1735651"/>
            <a:ext cx="3200817" cy="5108333"/>
            <a:chOff x="2628900" y="0"/>
            <a:chExt cx="3924300" cy="6265240"/>
          </a:xfrm>
        </p:grpSpPr>
        <p:sp>
          <p:nvSpPr>
            <p:cNvPr id="56" name="圆角矩形 55"/>
            <p:cNvSpPr/>
            <p:nvPr/>
          </p:nvSpPr>
          <p:spPr>
            <a:xfrm>
              <a:off x="4210045" y="6028873"/>
              <a:ext cx="762006" cy="217714"/>
            </a:xfrm>
            <a:prstGeom prst="roundRect">
              <a:avLst/>
            </a:prstGeom>
            <a:gradFill>
              <a:gsLst>
                <a:gs pos="53000">
                  <a:sysClr val="window" lastClr="FFFFFF">
                    <a:lumMod val="75000"/>
                  </a:sysClr>
                </a:gs>
                <a:gs pos="100000">
                  <a:sysClr val="window" lastClr="FFFFFF">
                    <a:lumMod val="65000"/>
                  </a:sysClr>
                </a:gs>
                <a:gs pos="0">
                  <a:sysClr val="window" lastClr="FFFFFF">
                    <a:lumMod val="50000"/>
                  </a:sysClr>
                </a:gs>
              </a:gsLst>
              <a:lin ang="0" scaled="0"/>
            </a:gra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57" name="任意多边形 56"/>
            <p:cNvSpPr/>
            <p:nvPr/>
          </p:nvSpPr>
          <p:spPr>
            <a:xfrm rot="18900000">
              <a:off x="3939602" y="4936160"/>
              <a:ext cx="1302892" cy="1329080"/>
            </a:xfrm>
            <a:custGeom>
              <a:avLst/>
              <a:gdLst>
                <a:gd name="connsiteX0" fmla="*/ 221518 w 1329080"/>
                <a:gd name="connsiteY0" fmla="*/ 0 h 1329080"/>
                <a:gd name="connsiteX1" fmla="*/ 1329080 w 1329080"/>
                <a:gd name="connsiteY1" fmla="*/ 1107563 h 1329080"/>
                <a:gd name="connsiteX2" fmla="*/ 1107563 w 1329080"/>
                <a:gd name="connsiteY2" fmla="*/ 1329080 h 1329080"/>
                <a:gd name="connsiteX3" fmla="*/ 543947 w 1329080"/>
                <a:gd name="connsiteY3" fmla="*/ 1329080 h 1329080"/>
                <a:gd name="connsiteX4" fmla="*/ 0 w 1329080"/>
                <a:gd name="connsiteY4" fmla="*/ 785133 h 1329080"/>
                <a:gd name="connsiteX5" fmla="*/ 0 w 1329080"/>
                <a:gd name="connsiteY5" fmla="*/ 221518 h 1329080"/>
                <a:gd name="connsiteX6" fmla="*/ 221518 w 1329080"/>
                <a:gd name="connsiteY6" fmla="*/ 0 h 132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9080" h="1329080">
                  <a:moveTo>
                    <a:pt x="221518" y="0"/>
                  </a:moveTo>
                  <a:lnTo>
                    <a:pt x="1329080" y="1107563"/>
                  </a:lnTo>
                  <a:cubicBezTo>
                    <a:pt x="1329080" y="1229903"/>
                    <a:pt x="1229903" y="1329080"/>
                    <a:pt x="1107563" y="1329080"/>
                  </a:cubicBezTo>
                  <a:lnTo>
                    <a:pt x="543947" y="1329080"/>
                  </a:lnTo>
                  <a:lnTo>
                    <a:pt x="0" y="785133"/>
                  </a:lnTo>
                  <a:lnTo>
                    <a:pt x="0" y="221518"/>
                  </a:lnTo>
                  <a:cubicBezTo>
                    <a:pt x="0" y="99177"/>
                    <a:pt x="99177" y="0"/>
                    <a:pt x="221518" y="0"/>
                  </a:cubicBezTo>
                  <a:close/>
                </a:path>
              </a:pathLst>
            </a:custGeom>
            <a:gradFill>
              <a:gsLst>
                <a:gs pos="48000">
                  <a:sysClr val="window" lastClr="FFFFFF">
                    <a:lumMod val="65000"/>
                  </a:sysClr>
                </a:gs>
                <a:gs pos="100000">
                  <a:sysClr val="window" lastClr="FFFFFF">
                    <a:lumMod val="75000"/>
                    <a:alpha val="82000"/>
                  </a:sysClr>
                </a:gs>
                <a:gs pos="3000">
                  <a:sysClr val="window" lastClr="FFFFFF">
                    <a:lumMod val="50000"/>
                  </a:sysClr>
                </a:gs>
              </a:gsLst>
              <a:lin ang="0" scaled="0"/>
            </a:gra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58" name="任意多边形 57"/>
            <p:cNvSpPr/>
            <p:nvPr/>
          </p:nvSpPr>
          <p:spPr>
            <a:xfrm>
              <a:off x="3748087" y="4667248"/>
              <a:ext cx="1685925" cy="933452"/>
            </a:xfrm>
            <a:custGeom>
              <a:avLst/>
              <a:gdLst>
                <a:gd name="connsiteX0" fmla="*/ 0 w 1685925"/>
                <a:gd name="connsiteY0" fmla="*/ 0 h 933452"/>
                <a:gd name="connsiteX1" fmla="*/ 1685925 w 1685925"/>
                <a:gd name="connsiteY1" fmla="*/ 0 h 933452"/>
                <a:gd name="connsiteX2" fmla="*/ 1685925 w 1685925"/>
                <a:gd name="connsiteY2" fmla="*/ 933452 h 933452"/>
                <a:gd name="connsiteX3" fmla="*/ 0 w 1685925"/>
                <a:gd name="connsiteY3" fmla="*/ 933452 h 933452"/>
              </a:gdLst>
              <a:ahLst/>
              <a:cxnLst>
                <a:cxn ang="0">
                  <a:pos x="connsiteX0" y="connsiteY0"/>
                </a:cxn>
                <a:cxn ang="0">
                  <a:pos x="connsiteX1" y="connsiteY1"/>
                </a:cxn>
                <a:cxn ang="0">
                  <a:pos x="connsiteX2" y="connsiteY2"/>
                </a:cxn>
                <a:cxn ang="0">
                  <a:pos x="connsiteX3" y="connsiteY3"/>
                </a:cxn>
              </a:cxnLst>
              <a:rect l="l" t="t" r="r" b="b"/>
              <a:pathLst>
                <a:path w="1685925" h="933452">
                  <a:moveTo>
                    <a:pt x="0" y="0"/>
                  </a:moveTo>
                  <a:lnTo>
                    <a:pt x="1685925" y="0"/>
                  </a:lnTo>
                  <a:lnTo>
                    <a:pt x="1685925" y="933452"/>
                  </a:lnTo>
                  <a:lnTo>
                    <a:pt x="0" y="933452"/>
                  </a:lnTo>
                  <a:close/>
                </a:path>
              </a:pathLst>
            </a:custGeom>
            <a:gradFill>
              <a:gsLst>
                <a:gs pos="88000">
                  <a:sysClr val="window" lastClr="FFFFFF">
                    <a:lumMod val="75000"/>
                  </a:sysClr>
                </a:gs>
                <a:gs pos="51000">
                  <a:sysClr val="window" lastClr="FFFFFF">
                    <a:lumMod val="65000"/>
                  </a:sysClr>
                </a:gs>
                <a:gs pos="64000">
                  <a:sysClr val="window" lastClr="FFFFFF">
                    <a:lumMod val="85000"/>
                  </a:sysClr>
                </a:gs>
                <a:gs pos="76000">
                  <a:sysClr val="window" lastClr="FFFFFF"/>
                </a:gs>
                <a:gs pos="37000">
                  <a:sysClr val="window" lastClr="FFFFFF">
                    <a:lumMod val="85000"/>
                  </a:sysClr>
                </a:gs>
                <a:gs pos="22000">
                  <a:sysClr val="window" lastClr="FFFFFF"/>
                </a:gs>
                <a:gs pos="100000">
                  <a:sysClr val="window" lastClr="FFFFFF">
                    <a:lumMod val="65000"/>
                  </a:sysClr>
                </a:gs>
                <a:gs pos="3000">
                  <a:sysClr val="window" lastClr="FFFFFF">
                    <a:lumMod val="65000"/>
                  </a:sysClr>
                </a:gs>
              </a:gsLst>
              <a:lin ang="0" scaled="0"/>
            </a:gra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59" name="圆角矩形 58"/>
            <p:cNvSpPr/>
            <p:nvPr/>
          </p:nvSpPr>
          <p:spPr>
            <a:xfrm rot="-300000">
              <a:off x="3745777" y="5473848"/>
              <a:ext cx="1674823" cy="82848"/>
            </a:xfrm>
            <a:prstGeom prst="roundRect">
              <a:avLst>
                <a:gd name="adj" fmla="val 13637"/>
              </a:avLst>
            </a:prstGeom>
            <a:gradFill>
              <a:gsLst>
                <a:gs pos="78000">
                  <a:sysClr val="window" lastClr="FFFFFF"/>
                </a:gs>
                <a:gs pos="53000">
                  <a:sysClr val="windowText" lastClr="000000">
                    <a:lumMod val="50000"/>
                    <a:lumOff val="50000"/>
                  </a:sysClr>
                </a:gs>
                <a:gs pos="100000">
                  <a:sysClr val="window" lastClr="FFFFFF">
                    <a:lumMod val="50000"/>
                  </a:sysClr>
                </a:gs>
                <a:gs pos="23000">
                  <a:sysClr val="window" lastClr="FFFFFF"/>
                </a:gs>
                <a:gs pos="0">
                  <a:sysClr val="window" lastClr="FFFFFF">
                    <a:lumMod val="50000"/>
                  </a:sysClr>
                </a:gs>
              </a:gsLst>
              <a:lin ang="0" scaled="0"/>
            </a:gra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60" name="圆角矩形 59"/>
            <p:cNvSpPr/>
            <p:nvPr/>
          </p:nvSpPr>
          <p:spPr>
            <a:xfrm rot="-300000">
              <a:off x="3745777" y="5003011"/>
              <a:ext cx="1674823" cy="78828"/>
            </a:xfrm>
            <a:prstGeom prst="roundRect">
              <a:avLst>
                <a:gd name="adj" fmla="val 18590"/>
              </a:avLst>
            </a:prstGeom>
            <a:gradFill>
              <a:gsLst>
                <a:gs pos="78000">
                  <a:sysClr val="window" lastClr="FFFFFF"/>
                </a:gs>
                <a:gs pos="53000">
                  <a:sysClr val="windowText" lastClr="000000">
                    <a:lumMod val="50000"/>
                    <a:lumOff val="50000"/>
                  </a:sysClr>
                </a:gs>
                <a:gs pos="100000">
                  <a:sysClr val="window" lastClr="FFFFFF">
                    <a:lumMod val="50000"/>
                  </a:sysClr>
                </a:gs>
                <a:gs pos="23000">
                  <a:sysClr val="window" lastClr="FFFFFF"/>
                </a:gs>
                <a:gs pos="0">
                  <a:sysClr val="window" lastClr="FFFFFF">
                    <a:lumMod val="50000"/>
                  </a:sysClr>
                </a:gs>
              </a:gsLst>
              <a:lin ang="0" scaled="0"/>
            </a:gra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61" name="圆角矩形 60"/>
            <p:cNvSpPr/>
            <p:nvPr/>
          </p:nvSpPr>
          <p:spPr>
            <a:xfrm rot="-300000">
              <a:off x="3745777" y="5169689"/>
              <a:ext cx="1674823" cy="78828"/>
            </a:xfrm>
            <a:prstGeom prst="roundRect">
              <a:avLst>
                <a:gd name="adj" fmla="val 1062"/>
              </a:avLst>
            </a:prstGeom>
            <a:gradFill>
              <a:gsLst>
                <a:gs pos="78000">
                  <a:sysClr val="window" lastClr="FFFFFF"/>
                </a:gs>
                <a:gs pos="53000">
                  <a:sysClr val="windowText" lastClr="000000">
                    <a:lumMod val="50000"/>
                    <a:lumOff val="50000"/>
                  </a:sysClr>
                </a:gs>
                <a:gs pos="100000">
                  <a:sysClr val="window" lastClr="FFFFFF">
                    <a:lumMod val="50000"/>
                  </a:sysClr>
                </a:gs>
                <a:gs pos="23000">
                  <a:sysClr val="window" lastClr="FFFFFF"/>
                </a:gs>
                <a:gs pos="0">
                  <a:sysClr val="window" lastClr="FFFFFF">
                    <a:lumMod val="50000"/>
                  </a:sysClr>
                </a:gs>
              </a:gsLst>
              <a:lin ang="0" scaled="0"/>
            </a:gra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62" name="圆角矩形 61"/>
            <p:cNvSpPr/>
            <p:nvPr/>
          </p:nvSpPr>
          <p:spPr>
            <a:xfrm rot="-300000">
              <a:off x="3745777" y="5338507"/>
              <a:ext cx="1674823" cy="78828"/>
            </a:xfrm>
            <a:prstGeom prst="roundRect">
              <a:avLst>
                <a:gd name="adj" fmla="val 14265"/>
              </a:avLst>
            </a:prstGeom>
            <a:gradFill>
              <a:gsLst>
                <a:gs pos="78000">
                  <a:sysClr val="window" lastClr="FFFFFF"/>
                </a:gs>
                <a:gs pos="53000">
                  <a:sysClr val="windowText" lastClr="000000">
                    <a:lumMod val="50000"/>
                    <a:lumOff val="50000"/>
                  </a:sysClr>
                </a:gs>
                <a:gs pos="100000">
                  <a:sysClr val="window" lastClr="FFFFFF">
                    <a:lumMod val="50000"/>
                  </a:sysClr>
                </a:gs>
                <a:gs pos="23000">
                  <a:sysClr val="window" lastClr="FFFFFF"/>
                </a:gs>
                <a:gs pos="0">
                  <a:sysClr val="window" lastClr="FFFFFF">
                    <a:lumMod val="50000"/>
                  </a:sysClr>
                </a:gs>
              </a:gsLst>
              <a:lin ang="0" scaled="0"/>
            </a:gra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63" name="任意多边形 62"/>
            <p:cNvSpPr/>
            <p:nvPr/>
          </p:nvSpPr>
          <p:spPr>
            <a:xfrm>
              <a:off x="2628900" y="0"/>
              <a:ext cx="3924300" cy="4667248"/>
            </a:xfrm>
            <a:custGeom>
              <a:avLst/>
              <a:gdLst>
                <a:gd name="connsiteX0" fmla="*/ 1962150 w 3924300"/>
                <a:gd name="connsiteY0" fmla="*/ 0 h 4667248"/>
                <a:gd name="connsiteX1" fmla="*/ 3924300 w 3924300"/>
                <a:gd name="connsiteY1" fmla="*/ 1962150 h 4667248"/>
                <a:gd name="connsiteX2" fmla="*/ 3770105 w 3924300"/>
                <a:gd name="connsiteY2" fmla="*/ 2725908 h 4667248"/>
                <a:gd name="connsiteX3" fmla="*/ 3769902 w 3924300"/>
                <a:gd name="connsiteY3" fmla="*/ 2726328 h 4667248"/>
                <a:gd name="connsiteX4" fmla="*/ 3802289 w 3924300"/>
                <a:gd name="connsiteY4" fmla="*/ 2740482 h 4667248"/>
                <a:gd name="connsiteX5" fmla="*/ 3076575 w 3924300"/>
                <a:gd name="connsiteY5" fmla="*/ 4362442 h 4667248"/>
                <a:gd name="connsiteX6" fmla="*/ 2771769 w 3924300"/>
                <a:gd name="connsiteY6" fmla="*/ 4667248 h 4667248"/>
                <a:gd name="connsiteX7" fmla="*/ 1152531 w 3924300"/>
                <a:gd name="connsiteY7" fmla="*/ 4667248 h 4667248"/>
                <a:gd name="connsiteX8" fmla="*/ 847725 w 3924300"/>
                <a:gd name="connsiteY8" fmla="*/ 4362442 h 4667248"/>
                <a:gd name="connsiteX9" fmla="*/ 165554 w 3924300"/>
                <a:gd name="connsiteY9" fmla="*/ 2765883 h 4667248"/>
                <a:gd name="connsiteX10" fmla="*/ 172070 w 3924300"/>
                <a:gd name="connsiteY10" fmla="*/ 2763013 h 4667248"/>
                <a:gd name="connsiteX11" fmla="*/ 154196 w 3924300"/>
                <a:gd name="connsiteY11" fmla="*/ 2725908 h 4667248"/>
                <a:gd name="connsiteX12" fmla="*/ 0 w 3924300"/>
                <a:gd name="connsiteY12" fmla="*/ 1962150 h 4667248"/>
                <a:gd name="connsiteX13" fmla="*/ 1962150 w 3924300"/>
                <a:gd name="connsiteY13" fmla="*/ 0 h 4667248"/>
                <a:gd name="connsiteX0-1" fmla="*/ 1962150 w 3924300"/>
                <a:gd name="connsiteY0-2" fmla="*/ 0 h 4667248"/>
                <a:gd name="connsiteX1-3" fmla="*/ 3924300 w 3924300"/>
                <a:gd name="connsiteY1-4" fmla="*/ 1962150 h 4667248"/>
                <a:gd name="connsiteX2-5" fmla="*/ 3770105 w 3924300"/>
                <a:gd name="connsiteY2-6" fmla="*/ 2725908 h 4667248"/>
                <a:gd name="connsiteX3-7" fmla="*/ 3802289 w 3924300"/>
                <a:gd name="connsiteY3-8" fmla="*/ 2740482 h 4667248"/>
                <a:gd name="connsiteX4-9" fmla="*/ 3076575 w 3924300"/>
                <a:gd name="connsiteY4-10" fmla="*/ 4362442 h 4667248"/>
                <a:gd name="connsiteX5-11" fmla="*/ 2771769 w 3924300"/>
                <a:gd name="connsiteY5-12" fmla="*/ 4667248 h 4667248"/>
                <a:gd name="connsiteX6-13" fmla="*/ 1152531 w 3924300"/>
                <a:gd name="connsiteY6-14" fmla="*/ 4667248 h 4667248"/>
                <a:gd name="connsiteX7-15" fmla="*/ 847725 w 3924300"/>
                <a:gd name="connsiteY7-16" fmla="*/ 4362442 h 4667248"/>
                <a:gd name="connsiteX8-17" fmla="*/ 165554 w 3924300"/>
                <a:gd name="connsiteY8-18" fmla="*/ 2765883 h 4667248"/>
                <a:gd name="connsiteX9-19" fmla="*/ 172070 w 3924300"/>
                <a:gd name="connsiteY9-20" fmla="*/ 2763013 h 4667248"/>
                <a:gd name="connsiteX10-21" fmla="*/ 154196 w 3924300"/>
                <a:gd name="connsiteY10-22" fmla="*/ 2725908 h 4667248"/>
                <a:gd name="connsiteX11-23" fmla="*/ 0 w 3924300"/>
                <a:gd name="connsiteY11-24" fmla="*/ 1962150 h 4667248"/>
                <a:gd name="connsiteX12-25" fmla="*/ 1962150 w 3924300"/>
                <a:gd name="connsiteY12-26" fmla="*/ 0 h 4667248"/>
                <a:gd name="connsiteX0-27" fmla="*/ 1962150 w 3924300"/>
                <a:gd name="connsiteY0-28" fmla="*/ 0 h 4667248"/>
                <a:gd name="connsiteX1-29" fmla="*/ 3924300 w 3924300"/>
                <a:gd name="connsiteY1-30" fmla="*/ 1962150 h 4667248"/>
                <a:gd name="connsiteX2-31" fmla="*/ 3770105 w 3924300"/>
                <a:gd name="connsiteY2-32" fmla="*/ 2725908 h 4667248"/>
                <a:gd name="connsiteX3-33" fmla="*/ 3076575 w 3924300"/>
                <a:gd name="connsiteY3-34" fmla="*/ 4362442 h 4667248"/>
                <a:gd name="connsiteX4-35" fmla="*/ 2771769 w 3924300"/>
                <a:gd name="connsiteY4-36" fmla="*/ 4667248 h 4667248"/>
                <a:gd name="connsiteX5-37" fmla="*/ 1152531 w 3924300"/>
                <a:gd name="connsiteY5-38" fmla="*/ 4667248 h 4667248"/>
                <a:gd name="connsiteX6-39" fmla="*/ 847725 w 3924300"/>
                <a:gd name="connsiteY6-40" fmla="*/ 4362442 h 4667248"/>
                <a:gd name="connsiteX7-41" fmla="*/ 165554 w 3924300"/>
                <a:gd name="connsiteY7-42" fmla="*/ 2765883 h 4667248"/>
                <a:gd name="connsiteX8-43" fmla="*/ 172070 w 3924300"/>
                <a:gd name="connsiteY8-44" fmla="*/ 2763013 h 4667248"/>
                <a:gd name="connsiteX9-45" fmla="*/ 154196 w 3924300"/>
                <a:gd name="connsiteY9-46" fmla="*/ 2725908 h 4667248"/>
                <a:gd name="connsiteX10-47" fmla="*/ 0 w 3924300"/>
                <a:gd name="connsiteY10-48" fmla="*/ 1962150 h 4667248"/>
                <a:gd name="connsiteX11-49" fmla="*/ 1962150 w 3924300"/>
                <a:gd name="connsiteY11-50" fmla="*/ 0 h 4667248"/>
                <a:gd name="connsiteX0-51" fmla="*/ 1962150 w 3924300"/>
                <a:gd name="connsiteY0-52" fmla="*/ 0 h 4667248"/>
                <a:gd name="connsiteX1-53" fmla="*/ 3924300 w 3924300"/>
                <a:gd name="connsiteY1-54" fmla="*/ 1962150 h 4667248"/>
                <a:gd name="connsiteX2-55" fmla="*/ 3770105 w 3924300"/>
                <a:gd name="connsiteY2-56" fmla="*/ 2725908 h 4667248"/>
                <a:gd name="connsiteX3-57" fmla="*/ 3076575 w 3924300"/>
                <a:gd name="connsiteY3-58" fmla="*/ 4362442 h 4667248"/>
                <a:gd name="connsiteX4-59" fmla="*/ 2771769 w 3924300"/>
                <a:gd name="connsiteY4-60" fmla="*/ 4667248 h 4667248"/>
                <a:gd name="connsiteX5-61" fmla="*/ 1152531 w 3924300"/>
                <a:gd name="connsiteY5-62" fmla="*/ 4667248 h 4667248"/>
                <a:gd name="connsiteX6-63" fmla="*/ 847725 w 3924300"/>
                <a:gd name="connsiteY6-64" fmla="*/ 4362442 h 4667248"/>
                <a:gd name="connsiteX7-65" fmla="*/ 165554 w 3924300"/>
                <a:gd name="connsiteY7-66" fmla="*/ 2765883 h 4667248"/>
                <a:gd name="connsiteX8-67" fmla="*/ 172070 w 3924300"/>
                <a:gd name="connsiteY8-68" fmla="*/ 2763013 h 4667248"/>
                <a:gd name="connsiteX9-69" fmla="*/ 154196 w 3924300"/>
                <a:gd name="connsiteY9-70" fmla="*/ 2725908 h 4667248"/>
                <a:gd name="connsiteX10-71" fmla="*/ 0 w 3924300"/>
                <a:gd name="connsiteY10-72" fmla="*/ 1962150 h 4667248"/>
                <a:gd name="connsiteX11-73" fmla="*/ 1962150 w 3924300"/>
                <a:gd name="connsiteY11-74" fmla="*/ 0 h 4667248"/>
                <a:gd name="connsiteX0-75" fmla="*/ 1962150 w 3924300"/>
                <a:gd name="connsiteY0-76" fmla="*/ 0 h 4667248"/>
                <a:gd name="connsiteX1-77" fmla="*/ 3924300 w 3924300"/>
                <a:gd name="connsiteY1-78" fmla="*/ 1962150 h 4667248"/>
                <a:gd name="connsiteX2-79" fmla="*/ 3770105 w 3924300"/>
                <a:gd name="connsiteY2-80" fmla="*/ 2725908 h 4667248"/>
                <a:gd name="connsiteX3-81" fmla="*/ 3076575 w 3924300"/>
                <a:gd name="connsiteY3-82" fmla="*/ 4362442 h 4667248"/>
                <a:gd name="connsiteX4-83" fmla="*/ 2771769 w 3924300"/>
                <a:gd name="connsiteY4-84" fmla="*/ 4667248 h 4667248"/>
                <a:gd name="connsiteX5-85" fmla="*/ 1152531 w 3924300"/>
                <a:gd name="connsiteY5-86" fmla="*/ 4667248 h 4667248"/>
                <a:gd name="connsiteX6-87" fmla="*/ 847725 w 3924300"/>
                <a:gd name="connsiteY6-88" fmla="*/ 4362442 h 4667248"/>
                <a:gd name="connsiteX7-89" fmla="*/ 165554 w 3924300"/>
                <a:gd name="connsiteY7-90" fmla="*/ 2765883 h 4667248"/>
                <a:gd name="connsiteX8-91" fmla="*/ 172070 w 3924300"/>
                <a:gd name="connsiteY8-92" fmla="*/ 2763013 h 4667248"/>
                <a:gd name="connsiteX9-93" fmla="*/ 154196 w 3924300"/>
                <a:gd name="connsiteY9-94" fmla="*/ 2725908 h 4667248"/>
                <a:gd name="connsiteX10-95" fmla="*/ 0 w 3924300"/>
                <a:gd name="connsiteY10-96" fmla="*/ 1962150 h 4667248"/>
                <a:gd name="connsiteX11-97" fmla="*/ 1962150 w 3924300"/>
                <a:gd name="connsiteY11-98" fmla="*/ 0 h 4667248"/>
              </a:gdLst>
              <a:ahLst/>
              <a:cxnLst>
                <a:cxn ang="0">
                  <a:pos x="connsiteX0-75" y="connsiteY0-76"/>
                </a:cxn>
                <a:cxn ang="0">
                  <a:pos x="connsiteX1-77" y="connsiteY1-78"/>
                </a:cxn>
                <a:cxn ang="0">
                  <a:pos x="connsiteX2-79" y="connsiteY2-80"/>
                </a:cxn>
                <a:cxn ang="0">
                  <a:pos x="connsiteX3-81" y="connsiteY3-82"/>
                </a:cxn>
                <a:cxn ang="0">
                  <a:pos x="connsiteX4-83" y="connsiteY4-84"/>
                </a:cxn>
                <a:cxn ang="0">
                  <a:pos x="connsiteX5-85" y="connsiteY5-86"/>
                </a:cxn>
                <a:cxn ang="0">
                  <a:pos x="connsiteX6-87" y="connsiteY6-88"/>
                </a:cxn>
                <a:cxn ang="0">
                  <a:pos x="connsiteX7-89" y="connsiteY7-90"/>
                </a:cxn>
                <a:cxn ang="0">
                  <a:pos x="connsiteX8-91" y="connsiteY8-92"/>
                </a:cxn>
                <a:cxn ang="0">
                  <a:pos x="connsiteX9-93" y="connsiteY9-94"/>
                </a:cxn>
                <a:cxn ang="0">
                  <a:pos x="connsiteX10-95" y="connsiteY10-96"/>
                </a:cxn>
                <a:cxn ang="0">
                  <a:pos x="connsiteX11-97" y="connsiteY11-98"/>
                </a:cxn>
              </a:cxnLst>
              <a:rect l="l" t="t" r="r" b="b"/>
              <a:pathLst>
                <a:path w="3924300" h="4667248">
                  <a:moveTo>
                    <a:pt x="1962150" y="0"/>
                  </a:moveTo>
                  <a:cubicBezTo>
                    <a:pt x="3045816" y="0"/>
                    <a:pt x="3924300" y="878484"/>
                    <a:pt x="3924300" y="1962150"/>
                  </a:cubicBezTo>
                  <a:cubicBezTo>
                    <a:pt x="3924300" y="2233067"/>
                    <a:pt x="3869395" y="2491159"/>
                    <a:pt x="3770105" y="2725908"/>
                  </a:cubicBezTo>
                  <a:cubicBezTo>
                    <a:pt x="3628818" y="3125957"/>
                    <a:pt x="3071514" y="3695985"/>
                    <a:pt x="3076575" y="4362442"/>
                  </a:cubicBezTo>
                  <a:cubicBezTo>
                    <a:pt x="3076575" y="4530782"/>
                    <a:pt x="2940109" y="4667248"/>
                    <a:pt x="2771769" y="4667248"/>
                  </a:cubicBezTo>
                  <a:lnTo>
                    <a:pt x="1152531" y="4667248"/>
                  </a:lnTo>
                  <a:cubicBezTo>
                    <a:pt x="984191" y="4667248"/>
                    <a:pt x="847725" y="4530782"/>
                    <a:pt x="847725" y="4362442"/>
                  </a:cubicBezTo>
                  <a:cubicBezTo>
                    <a:pt x="870101" y="3728807"/>
                    <a:pt x="388106" y="3288393"/>
                    <a:pt x="165554" y="2765883"/>
                  </a:cubicBezTo>
                  <a:lnTo>
                    <a:pt x="172070" y="2763013"/>
                  </a:lnTo>
                  <a:lnTo>
                    <a:pt x="154196" y="2725908"/>
                  </a:lnTo>
                  <a:cubicBezTo>
                    <a:pt x="54905" y="2491159"/>
                    <a:pt x="0" y="2233067"/>
                    <a:pt x="0" y="1962150"/>
                  </a:cubicBezTo>
                  <a:cubicBezTo>
                    <a:pt x="0" y="878484"/>
                    <a:pt x="878484" y="0"/>
                    <a:pt x="1962150" y="0"/>
                  </a:cubicBezTo>
                  <a:close/>
                </a:path>
              </a:pathLst>
            </a:custGeom>
            <a:gradFill flip="none" rotWithShape="1">
              <a:gsLst>
                <a:gs pos="94000">
                  <a:sysClr val="window" lastClr="FFFFFF"/>
                </a:gs>
                <a:gs pos="84000">
                  <a:sysClr val="window" lastClr="FFFFFF"/>
                </a:gs>
                <a:gs pos="0">
                  <a:srgbClr val="DADADA">
                    <a:alpha val="0"/>
                  </a:srgbClr>
                </a:gs>
              </a:gsLst>
              <a:path path="shape">
                <a:fillToRect l="50000" t="50000" r="50000" b="50000"/>
              </a:path>
              <a:tileRect/>
            </a:gra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64" name="圆角矩形 63"/>
            <p:cNvSpPr/>
            <p:nvPr/>
          </p:nvSpPr>
          <p:spPr>
            <a:xfrm>
              <a:off x="3710114" y="4705817"/>
              <a:ext cx="1788889" cy="32662"/>
            </a:xfrm>
            <a:prstGeom prst="roundRect">
              <a:avLst>
                <a:gd name="adj" fmla="val 50000"/>
              </a:avLst>
            </a:prstGeom>
            <a:gradFill>
              <a:gsLst>
                <a:gs pos="100000">
                  <a:sysClr val="window" lastClr="FFFFFF">
                    <a:lumMod val="50000"/>
                  </a:sysClr>
                </a:gs>
                <a:gs pos="51500">
                  <a:sysClr val="window" lastClr="FFFFFF">
                    <a:lumMod val="85000"/>
                  </a:sysClr>
                </a:gs>
                <a:gs pos="3000">
                  <a:sysClr val="window" lastClr="FFFFFF">
                    <a:lumMod val="50000"/>
                  </a:sysClr>
                </a:gs>
              </a:gsLst>
              <a:lin ang="0" scaled="0"/>
            </a:gra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65" name="圆角矩形 64"/>
            <p:cNvSpPr/>
            <p:nvPr/>
          </p:nvSpPr>
          <p:spPr>
            <a:xfrm rot="-300000">
              <a:off x="3667323" y="4909975"/>
              <a:ext cx="1831730" cy="78828"/>
            </a:xfrm>
            <a:prstGeom prst="roundRect">
              <a:avLst>
                <a:gd name="adj" fmla="val 50000"/>
              </a:avLst>
            </a:prstGeom>
            <a:gradFill>
              <a:gsLst>
                <a:gs pos="100000">
                  <a:sysClr val="window" lastClr="FFFFFF">
                    <a:lumMod val="50000"/>
                  </a:sysClr>
                </a:gs>
                <a:gs pos="50000">
                  <a:sysClr val="window" lastClr="FFFFFF">
                    <a:lumMod val="75000"/>
                  </a:sysClr>
                </a:gs>
                <a:gs pos="0">
                  <a:sysClr val="window" lastClr="FFFFFF">
                    <a:lumMod val="50000"/>
                  </a:sysClr>
                </a:gs>
              </a:gsLst>
              <a:lin ang="0" scaled="0"/>
            </a:gra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66" name="圆角矩形 65"/>
            <p:cNvSpPr/>
            <p:nvPr/>
          </p:nvSpPr>
          <p:spPr>
            <a:xfrm rot="-300000">
              <a:off x="3667323" y="5070121"/>
              <a:ext cx="1831730" cy="78828"/>
            </a:xfrm>
            <a:prstGeom prst="roundRect">
              <a:avLst>
                <a:gd name="adj" fmla="val 50000"/>
              </a:avLst>
            </a:prstGeom>
            <a:gradFill>
              <a:gsLst>
                <a:gs pos="100000">
                  <a:sysClr val="window" lastClr="FFFFFF">
                    <a:lumMod val="50000"/>
                  </a:sysClr>
                </a:gs>
                <a:gs pos="50000">
                  <a:sysClr val="window" lastClr="FFFFFF">
                    <a:lumMod val="75000"/>
                  </a:sysClr>
                </a:gs>
                <a:gs pos="0">
                  <a:sysClr val="window" lastClr="FFFFFF">
                    <a:lumMod val="50000"/>
                  </a:sysClr>
                </a:gs>
              </a:gsLst>
              <a:lin ang="0" scaled="0"/>
            </a:gra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67" name="圆角矩形 66"/>
            <p:cNvSpPr/>
            <p:nvPr/>
          </p:nvSpPr>
          <p:spPr>
            <a:xfrm rot="-300000">
              <a:off x="3667323" y="5236799"/>
              <a:ext cx="1831730" cy="78828"/>
            </a:xfrm>
            <a:prstGeom prst="roundRect">
              <a:avLst>
                <a:gd name="adj" fmla="val 50000"/>
              </a:avLst>
            </a:prstGeom>
            <a:gradFill>
              <a:gsLst>
                <a:gs pos="100000">
                  <a:sysClr val="window" lastClr="FFFFFF">
                    <a:lumMod val="50000"/>
                  </a:sysClr>
                </a:gs>
                <a:gs pos="50000">
                  <a:sysClr val="window" lastClr="FFFFFF">
                    <a:lumMod val="75000"/>
                  </a:sysClr>
                </a:gs>
                <a:gs pos="0">
                  <a:sysClr val="window" lastClr="FFFFFF">
                    <a:lumMod val="50000"/>
                  </a:sysClr>
                </a:gs>
              </a:gsLst>
              <a:lin ang="0" scaled="0"/>
            </a:gra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68" name="圆角矩形 67"/>
            <p:cNvSpPr/>
            <p:nvPr/>
          </p:nvSpPr>
          <p:spPr>
            <a:xfrm rot="-300000">
              <a:off x="3667323" y="5405617"/>
              <a:ext cx="1831730" cy="78828"/>
            </a:xfrm>
            <a:prstGeom prst="roundRect">
              <a:avLst>
                <a:gd name="adj" fmla="val 50000"/>
              </a:avLst>
            </a:prstGeom>
            <a:gradFill>
              <a:gsLst>
                <a:gs pos="100000">
                  <a:sysClr val="window" lastClr="FFFFFF">
                    <a:lumMod val="50000"/>
                  </a:sysClr>
                </a:gs>
                <a:gs pos="50000">
                  <a:sysClr val="window" lastClr="FFFFFF">
                    <a:lumMod val="75000"/>
                  </a:sysClr>
                </a:gs>
                <a:gs pos="0">
                  <a:sysClr val="window" lastClr="FFFFFF">
                    <a:lumMod val="50000"/>
                  </a:sysClr>
                </a:gs>
              </a:gsLst>
              <a:lin ang="0" scaled="0"/>
            </a:gra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69" name="圆角矩形 68"/>
            <p:cNvSpPr/>
            <p:nvPr/>
          </p:nvSpPr>
          <p:spPr>
            <a:xfrm rot="-300000">
              <a:off x="3667323" y="5540958"/>
              <a:ext cx="1831730" cy="82848"/>
            </a:xfrm>
            <a:prstGeom prst="roundRect">
              <a:avLst>
                <a:gd name="adj" fmla="val 50000"/>
              </a:avLst>
            </a:prstGeom>
            <a:gradFill>
              <a:gsLst>
                <a:gs pos="100000">
                  <a:sysClr val="window" lastClr="FFFFFF">
                    <a:lumMod val="50000"/>
                  </a:sysClr>
                </a:gs>
                <a:gs pos="50000">
                  <a:sysClr val="window" lastClr="FFFFFF">
                    <a:lumMod val="75000"/>
                  </a:sysClr>
                </a:gs>
                <a:gs pos="0">
                  <a:sysClr val="window" lastClr="FFFFFF">
                    <a:lumMod val="50000"/>
                  </a:sysClr>
                </a:gs>
              </a:gsLst>
              <a:lin ang="0" scaled="0"/>
            </a:gra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70" name="圆角矩形 69"/>
            <p:cNvSpPr/>
            <p:nvPr/>
          </p:nvSpPr>
          <p:spPr>
            <a:xfrm>
              <a:off x="4009769" y="5933116"/>
              <a:ext cx="1178588" cy="35135"/>
            </a:xfrm>
            <a:prstGeom prst="roundRect">
              <a:avLst>
                <a:gd name="adj" fmla="val 13637"/>
              </a:avLst>
            </a:prstGeom>
            <a:gradFill>
              <a:gsLst>
                <a:gs pos="78000">
                  <a:sysClr val="window" lastClr="FFFFFF"/>
                </a:gs>
                <a:gs pos="53000">
                  <a:sysClr val="windowText" lastClr="000000">
                    <a:lumMod val="50000"/>
                    <a:lumOff val="50000"/>
                  </a:sysClr>
                </a:gs>
                <a:gs pos="100000">
                  <a:sysClr val="window" lastClr="FFFFFF">
                    <a:lumMod val="50000"/>
                  </a:sysClr>
                </a:gs>
                <a:gs pos="23000">
                  <a:sysClr val="window" lastClr="FFFFFF"/>
                </a:gs>
                <a:gs pos="0">
                  <a:sysClr val="window" lastClr="FFFFFF">
                    <a:lumMod val="50000"/>
                  </a:sysClr>
                </a:gs>
              </a:gsLst>
              <a:lin ang="0" scaled="0"/>
            </a:gra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71" name="圆角矩形 70"/>
            <p:cNvSpPr/>
            <p:nvPr/>
          </p:nvSpPr>
          <p:spPr>
            <a:xfrm>
              <a:off x="4201836" y="6135966"/>
              <a:ext cx="776005" cy="16227"/>
            </a:xfrm>
            <a:prstGeom prst="roundRect">
              <a:avLst>
                <a:gd name="adj" fmla="val 13637"/>
              </a:avLst>
            </a:prstGeom>
            <a:gradFill>
              <a:gsLst>
                <a:gs pos="78000">
                  <a:sysClr val="window" lastClr="FFFFFF"/>
                </a:gs>
                <a:gs pos="53000">
                  <a:sysClr val="windowText" lastClr="000000">
                    <a:lumMod val="50000"/>
                    <a:lumOff val="50000"/>
                  </a:sysClr>
                </a:gs>
                <a:gs pos="100000">
                  <a:sysClr val="window" lastClr="FFFFFF">
                    <a:lumMod val="50000"/>
                  </a:sysClr>
                </a:gs>
                <a:gs pos="23000">
                  <a:sysClr val="window" lastClr="FFFFFF"/>
                </a:gs>
                <a:gs pos="0">
                  <a:sysClr val="window" lastClr="FFFFFF">
                    <a:lumMod val="50000"/>
                  </a:sysClr>
                </a:gs>
              </a:gsLst>
              <a:lin ang="0" scaled="0"/>
            </a:gra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grpSp>
      <p:sp>
        <p:nvSpPr>
          <p:cNvPr id="72" name="任意多边形 71"/>
          <p:cNvSpPr/>
          <p:nvPr/>
        </p:nvSpPr>
        <p:spPr>
          <a:xfrm>
            <a:off x="5270871" y="3839980"/>
            <a:ext cx="1035515" cy="1035140"/>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solidFill>
            <a:srgbClr val="E87071"/>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73" name="任意多边形 72"/>
          <p:cNvSpPr/>
          <p:nvPr/>
        </p:nvSpPr>
        <p:spPr>
          <a:xfrm>
            <a:off x="6191112" y="3569087"/>
            <a:ext cx="774337" cy="774057"/>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solidFill>
            <a:srgbClr val="663A77"/>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grpSp>
        <p:nvGrpSpPr>
          <p:cNvPr id="74" name="组合 73"/>
          <p:cNvGrpSpPr/>
          <p:nvPr/>
        </p:nvGrpSpPr>
        <p:grpSpPr>
          <a:xfrm>
            <a:off x="5064001" y="2234012"/>
            <a:ext cx="1659070" cy="1658470"/>
            <a:chOff x="1325410" y="1372731"/>
            <a:chExt cx="1251559" cy="1251560"/>
          </a:xfrm>
          <a:effectLst>
            <a:outerShdw blurRad="76200" dist="38100" dir="2700000" algn="tl" rotWithShape="0">
              <a:prstClr val="black">
                <a:alpha val="40000"/>
              </a:prstClr>
            </a:outerShdw>
          </a:effectLst>
        </p:grpSpPr>
        <p:sp>
          <p:nvSpPr>
            <p:cNvPr id="75" name="任意多边形 74"/>
            <p:cNvSpPr/>
            <p:nvPr/>
          </p:nvSpPr>
          <p:spPr>
            <a:xfrm>
              <a:off x="1325410" y="137273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rgbClr val="E87071"/>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76" name="任意多边形 75"/>
            <p:cNvSpPr/>
            <p:nvPr/>
          </p:nvSpPr>
          <p:spPr>
            <a:xfrm rot="5400000">
              <a:off x="1951189" y="1372732"/>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rgbClr val="663A77"/>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77" name="任意多边形 76"/>
            <p:cNvSpPr/>
            <p:nvPr/>
          </p:nvSpPr>
          <p:spPr>
            <a:xfrm rot="10800000">
              <a:off x="1951187" y="199851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rgbClr val="FFB850"/>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78" name="任意多边形 77"/>
            <p:cNvSpPr/>
            <p:nvPr/>
          </p:nvSpPr>
          <p:spPr>
            <a:xfrm rot="16200000">
              <a:off x="1325411" y="199851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rgbClr val="01ACBE"/>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grpSp>
      <p:grpSp>
        <p:nvGrpSpPr>
          <p:cNvPr id="79" name="Group 4"/>
          <p:cNvGrpSpPr>
            <a:grpSpLocks noChangeAspect="1"/>
          </p:cNvGrpSpPr>
          <p:nvPr/>
        </p:nvGrpSpPr>
        <p:grpSpPr bwMode="auto">
          <a:xfrm>
            <a:off x="3387688" y="2521206"/>
            <a:ext cx="420641" cy="492765"/>
            <a:chOff x="1776" y="1776"/>
            <a:chExt cx="64" cy="75"/>
          </a:xfrm>
          <a:solidFill>
            <a:srgbClr val="01ACBE"/>
          </a:solidFill>
        </p:grpSpPr>
        <p:sp>
          <p:nvSpPr>
            <p:cNvPr id="80"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1"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2"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3"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84" name="Group 18"/>
          <p:cNvGrpSpPr>
            <a:grpSpLocks noChangeAspect="1"/>
          </p:cNvGrpSpPr>
          <p:nvPr/>
        </p:nvGrpSpPr>
        <p:grpSpPr bwMode="auto">
          <a:xfrm>
            <a:off x="7463299" y="5017367"/>
            <a:ext cx="427197" cy="397924"/>
            <a:chOff x="3802" y="2858"/>
            <a:chExt cx="616" cy="574"/>
          </a:xfrm>
          <a:solidFill>
            <a:srgbClr val="7B4690"/>
          </a:solidFill>
        </p:grpSpPr>
        <p:sp>
          <p:nvSpPr>
            <p:cNvPr id="85"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6"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7"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8"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9"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90" name="Group 13"/>
          <p:cNvGrpSpPr>
            <a:grpSpLocks noChangeAspect="1"/>
          </p:cNvGrpSpPr>
          <p:nvPr/>
        </p:nvGrpSpPr>
        <p:grpSpPr bwMode="auto">
          <a:xfrm>
            <a:off x="8104594" y="2490073"/>
            <a:ext cx="512959" cy="521419"/>
            <a:chOff x="2426" y="2745"/>
            <a:chExt cx="593" cy="603"/>
          </a:xfrm>
          <a:solidFill>
            <a:srgbClr val="FFB850"/>
          </a:solidFill>
        </p:grpSpPr>
        <p:sp>
          <p:nvSpPr>
            <p:cNvPr id="91" name="Freeform 14"/>
            <p:cNvSpPr/>
            <p:nvPr/>
          </p:nvSpPr>
          <p:spPr bwMode="auto">
            <a:xfrm>
              <a:off x="2442" y="2772"/>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2" name="Freeform 15"/>
            <p:cNvSpPr>
              <a:spLocks noEditPoints="1"/>
            </p:cNvSpPr>
            <p:nvPr/>
          </p:nvSpPr>
          <p:spPr bwMode="auto">
            <a:xfrm>
              <a:off x="2426" y="2745"/>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93" name="组合 92"/>
          <p:cNvGrpSpPr/>
          <p:nvPr/>
        </p:nvGrpSpPr>
        <p:grpSpPr>
          <a:xfrm>
            <a:off x="4064885" y="4935836"/>
            <a:ext cx="440809" cy="479529"/>
            <a:chOff x="4873626" y="1965325"/>
            <a:chExt cx="269876" cy="293688"/>
          </a:xfrm>
          <a:solidFill>
            <a:srgbClr val="E87071"/>
          </a:solidFill>
        </p:grpSpPr>
        <p:sp>
          <p:nvSpPr>
            <p:cNvPr id="94" name="Freeform 502"/>
            <p:cNvSpPr/>
            <p:nvPr/>
          </p:nvSpPr>
          <p:spPr bwMode="auto">
            <a:xfrm>
              <a:off x="4873626"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5" name="Freeform 503"/>
            <p:cNvSpPr/>
            <p:nvPr/>
          </p:nvSpPr>
          <p:spPr bwMode="auto">
            <a:xfrm>
              <a:off x="4884739"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6" name="Freeform 504"/>
            <p:cNvSpPr/>
            <p:nvPr/>
          </p:nvSpPr>
          <p:spPr bwMode="auto">
            <a:xfrm>
              <a:off x="4940301"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7"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98" name="组合 97"/>
          <p:cNvGrpSpPr/>
          <p:nvPr/>
        </p:nvGrpSpPr>
        <p:grpSpPr>
          <a:xfrm>
            <a:off x="3918072" y="1162934"/>
            <a:ext cx="4208550" cy="1276207"/>
            <a:chOff x="4008990" y="647463"/>
            <a:chExt cx="4208002" cy="1276503"/>
          </a:xfrm>
        </p:grpSpPr>
        <p:sp>
          <p:nvSpPr>
            <p:cNvPr id="99" name="椭圆 98"/>
            <p:cNvSpPr/>
            <p:nvPr/>
          </p:nvSpPr>
          <p:spPr>
            <a:xfrm>
              <a:off x="4008990" y="1878246"/>
              <a:ext cx="45720" cy="45720"/>
            </a:xfrm>
            <a:prstGeom prst="ellipse">
              <a:avLst/>
            </a:prstGeom>
            <a:solidFill>
              <a:sysClr val="window" lastClr="FFFFFF">
                <a:lumMod val="50000"/>
              </a:sysClr>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00" name="椭圆 99"/>
            <p:cNvSpPr/>
            <p:nvPr/>
          </p:nvSpPr>
          <p:spPr>
            <a:xfrm>
              <a:off x="4084936" y="1749828"/>
              <a:ext cx="45720" cy="45720"/>
            </a:xfrm>
            <a:prstGeom prst="ellipse">
              <a:avLst/>
            </a:prstGeom>
            <a:solidFill>
              <a:sysClr val="window" lastClr="FFFFFF">
                <a:lumMod val="50000"/>
              </a:sysClr>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01" name="椭圆 100"/>
            <p:cNvSpPr/>
            <p:nvPr/>
          </p:nvSpPr>
          <p:spPr>
            <a:xfrm>
              <a:off x="4168796" y="1626432"/>
              <a:ext cx="45720" cy="45720"/>
            </a:xfrm>
            <a:prstGeom prst="ellipse">
              <a:avLst/>
            </a:prstGeom>
            <a:solidFill>
              <a:sysClr val="window" lastClr="FFFFFF">
                <a:lumMod val="50000"/>
              </a:sysClr>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02" name="椭圆 101"/>
            <p:cNvSpPr/>
            <p:nvPr/>
          </p:nvSpPr>
          <p:spPr>
            <a:xfrm>
              <a:off x="4260239" y="1508545"/>
              <a:ext cx="45720" cy="45720"/>
            </a:xfrm>
            <a:prstGeom prst="ellipse">
              <a:avLst/>
            </a:prstGeom>
            <a:solidFill>
              <a:sysClr val="window" lastClr="FFFFFF">
                <a:lumMod val="50000"/>
              </a:sysClr>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03" name="椭圆 102"/>
            <p:cNvSpPr/>
            <p:nvPr/>
          </p:nvSpPr>
          <p:spPr>
            <a:xfrm>
              <a:off x="4358903" y="1396632"/>
              <a:ext cx="45720" cy="45720"/>
            </a:xfrm>
            <a:prstGeom prst="ellipse">
              <a:avLst/>
            </a:prstGeom>
            <a:solidFill>
              <a:sysClr val="window" lastClr="FFFFFF">
                <a:lumMod val="50000"/>
              </a:sysClr>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04" name="椭圆 103"/>
            <p:cNvSpPr/>
            <p:nvPr/>
          </p:nvSpPr>
          <p:spPr>
            <a:xfrm>
              <a:off x="4464400" y="1291136"/>
              <a:ext cx="45720" cy="45720"/>
            </a:xfrm>
            <a:prstGeom prst="ellipse">
              <a:avLst/>
            </a:prstGeom>
            <a:solidFill>
              <a:sysClr val="window" lastClr="FFFFFF">
                <a:lumMod val="50000"/>
              </a:sysClr>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05" name="椭圆 104"/>
            <p:cNvSpPr/>
            <p:nvPr/>
          </p:nvSpPr>
          <p:spPr>
            <a:xfrm>
              <a:off x="4576313" y="1192471"/>
              <a:ext cx="45720" cy="45720"/>
            </a:xfrm>
            <a:prstGeom prst="ellipse">
              <a:avLst/>
            </a:prstGeom>
            <a:solidFill>
              <a:sysClr val="window" lastClr="FFFFFF">
                <a:lumMod val="50000"/>
              </a:sysClr>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06" name="椭圆 105"/>
            <p:cNvSpPr/>
            <p:nvPr/>
          </p:nvSpPr>
          <p:spPr>
            <a:xfrm>
              <a:off x="4694200" y="1101029"/>
              <a:ext cx="45720" cy="45720"/>
            </a:xfrm>
            <a:prstGeom prst="ellipse">
              <a:avLst/>
            </a:prstGeom>
            <a:solidFill>
              <a:sysClr val="window" lastClr="FFFFFF">
                <a:lumMod val="50000"/>
              </a:sysClr>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07" name="椭圆 106"/>
            <p:cNvSpPr/>
            <p:nvPr/>
          </p:nvSpPr>
          <p:spPr>
            <a:xfrm>
              <a:off x="4817596" y="1017169"/>
              <a:ext cx="45720" cy="45720"/>
            </a:xfrm>
            <a:prstGeom prst="ellipse">
              <a:avLst/>
            </a:prstGeom>
            <a:solidFill>
              <a:sysClr val="window" lastClr="FFFFFF">
                <a:lumMod val="50000"/>
              </a:sysClr>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08" name="椭圆 107"/>
            <p:cNvSpPr/>
            <p:nvPr/>
          </p:nvSpPr>
          <p:spPr>
            <a:xfrm>
              <a:off x="4946014" y="941222"/>
              <a:ext cx="45720" cy="45720"/>
            </a:xfrm>
            <a:prstGeom prst="ellipse">
              <a:avLst/>
            </a:prstGeom>
            <a:solidFill>
              <a:sysClr val="window" lastClr="FFFFFF">
                <a:lumMod val="50000"/>
              </a:sysClr>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09" name="椭圆 108"/>
            <p:cNvSpPr/>
            <p:nvPr/>
          </p:nvSpPr>
          <p:spPr>
            <a:xfrm>
              <a:off x="5078947" y="873489"/>
              <a:ext cx="45720" cy="45720"/>
            </a:xfrm>
            <a:prstGeom prst="ellipse">
              <a:avLst/>
            </a:prstGeom>
            <a:solidFill>
              <a:sysClr val="window" lastClr="FFFFFF">
                <a:lumMod val="50000"/>
              </a:sysClr>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10" name="椭圆 109"/>
            <p:cNvSpPr/>
            <p:nvPr/>
          </p:nvSpPr>
          <p:spPr>
            <a:xfrm>
              <a:off x="5215872" y="814237"/>
              <a:ext cx="45720" cy="45720"/>
            </a:xfrm>
            <a:prstGeom prst="ellipse">
              <a:avLst/>
            </a:prstGeom>
            <a:solidFill>
              <a:sysClr val="window" lastClr="FFFFFF">
                <a:lumMod val="50000"/>
              </a:sysClr>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11" name="椭圆 110"/>
            <p:cNvSpPr/>
            <p:nvPr/>
          </p:nvSpPr>
          <p:spPr>
            <a:xfrm>
              <a:off x="5356246" y="763699"/>
              <a:ext cx="45720" cy="45720"/>
            </a:xfrm>
            <a:prstGeom prst="ellipse">
              <a:avLst/>
            </a:prstGeom>
            <a:solidFill>
              <a:sysClr val="window" lastClr="FFFFFF">
                <a:lumMod val="50000"/>
              </a:sysClr>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12" name="椭圆 111"/>
            <p:cNvSpPr/>
            <p:nvPr/>
          </p:nvSpPr>
          <p:spPr>
            <a:xfrm>
              <a:off x="5499517" y="722075"/>
              <a:ext cx="45720" cy="45720"/>
            </a:xfrm>
            <a:prstGeom prst="ellipse">
              <a:avLst/>
            </a:prstGeom>
            <a:solidFill>
              <a:sysClr val="window" lastClr="FFFFFF">
                <a:lumMod val="50000"/>
              </a:sysClr>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13" name="椭圆 112"/>
            <p:cNvSpPr/>
            <p:nvPr/>
          </p:nvSpPr>
          <p:spPr>
            <a:xfrm>
              <a:off x="5645119" y="689529"/>
              <a:ext cx="45720" cy="45720"/>
            </a:xfrm>
            <a:prstGeom prst="ellipse">
              <a:avLst/>
            </a:prstGeom>
            <a:solidFill>
              <a:sysClr val="window" lastClr="FFFFFF">
                <a:lumMod val="50000"/>
              </a:sysClr>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14" name="椭圆 113"/>
            <p:cNvSpPr/>
            <p:nvPr/>
          </p:nvSpPr>
          <p:spPr>
            <a:xfrm>
              <a:off x="5792477" y="666190"/>
              <a:ext cx="45720" cy="45720"/>
            </a:xfrm>
            <a:prstGeom prst="ellipse">
              <a:avLst/>
            </a:prstGeom>
            <a:solidFill>
              <a:sysClr val="window" lastClr="FFFFFF">
                <a:lumMod val="50000"/>
              </a:sysClr>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15" name="椭圆 114"/>
            <p:cNvSpPr/>
            <p:nvPr/>
          </p:nvSpPr>
          <p:spPr>
            <a:xfrm>
              <a:off x="5941009" y="652149"/>
              <a:ext cx="45720" cy="45720"/>
            </a:xfrm>
            <a:prstGeom prst="ellipse">
              <a:avLst/>
            </a:prstGeom>
            <a:solidFill>
              <a:sysClr val="window" lastClr="FFFFFF">
                <a:lumMod val="50000"/>
              </a:sysClr>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16" name="椭圆 115"/>
            <p:cNvSpPr/>
            <p:nvPr/>
          </p:nvSpPr>
          <p:spPr>
            <a:xfrm>
              <a:off x="6090131" y="647463"/>
              <a:ext cx="45720" cy="45720"/>
            </a:xfrm>
            <a:prstGeom prst="ellipse">
              <a:avLst/>
            </a:prstGeom>
            <a:solidFill>
              <a:sysClr val="window" lastClr="FFFFFF">
                <a:lumMod val="50000"/>
              </a:sysClr>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17" name="椭圆 116"/>
            <p:cNvSpPr/>
            <p:nvPr/>
          </p:nvSpPr>
          <p:spPr>
            <a:xfrm>
              <a:off x="6239252" y="652149"/>
              <a:ext cx="45720" cy="45720"/>
            </a:xfrm>
            <a:prstGeom prst="ellipse">
              <a:avLst/>
            </a:prstGeom>
            <a:solidFill>
              <a:sysClr val="window" lastClr="FFFFFF">
                <a:lumMod val="50000"/>
              </a:sysClr>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18" name="椭圆 117"/>
            <p:cNvSpPr/>
            <p:nvPr/>
          </p:nvSpPr>
          <p:spPr>
            <a:xfrm>
              <a:off x="6387785" y="666190"/>
              <a:ext cx="45720" cy="45720"/>
            </a:xfrm>
            <a:prstGeom prst="ellipse">
              <a:avLst/>
            </a:prstGeom>
            <a:solidFill>
              <a:sysClr val="window" lastClr="FFFFFF">
                <a:lumMod val="50000"/>
              </a:sysClr>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19" name="椭圆 118"/>
            <p:cNvSpPr/>
            <p:nvPr/>
          </p:nvSpPr>
          <p:spPr>
            <a:xfrm>
              <a:off x="6535143" y="689529"/>
              <a:ext cx="45720" cy="45720"/>
            </a:xfrm>
            <a:prstGeom prst="ellipse">
              <a:avLst/>
            </a:prstGeom>
            <a:solidFill>
              <a:sysClr val="window" lastClr="FFFFFF">
                <a:lumMod val="50000"/>
              </a:sysClr>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20" name="椭圆 119"/>
            <p:cNvSpPr/>
            <p:nvPr/>
          </p:nvSpPr>
          <p:spPr>
            <a:xfrm>
              <a:off x="6680744" y="722075"/>
              <a:ext cx="45720" cy="45720"/>
            </a:xfrm>
            <a:prstGeom prst="ellipse">
              <a:avLst/>
            </a:prstGeom>
            <a:solidFill>
              <a:sysClr val="window" lastClr="FFFFFF">
                <a:lumMod val="50000"/>
              </a:sysClr>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21" name="椭圆 120"/>
            <p:cNvSpPr/>
            <p:nvPr/>
          </p:nvSpPr>
          <p:spPr>
            <a:xfrm>
              <a:off x="6824015" y="763699"/>
              <a:ext cx="45720" cy="45720"/>
            </a:xfrm>
            <a:prstGeom prst="ellipse">
              <a:avLst/>
            </a:prstGeom>
            <a:solidFill>
              <a:sysClr val="window" lastClr="FFFFFF">
                <a:lumMod val="50000"/>
              </a:sysClr>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22" name="椭圆 121"/>
            <p:cNvSpPr/>
            <p:nvPr/>
          </p:nvSpPr>
          <p:spPr>
            <a:xfrm>
              <a:off x="6964390" y="814237"/>
              <a:ext cx="45720" cy="45720"/>
            </a:xfrm>
            <a:prstGeom prst="ellipse">
              <a:avLst/>
            </a:prstGeom>
            <a:solidFill>
              <a:sysClr val="window" lastClr="FFFFFF">
                <a:lumMod val="50000"/>
              </a:sysClr>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23" name="椭圆 122"/>
            <p:cNvSpPr/>
            <p:nvPr/>
          </p:nvSpPr>
          <p:spPr>
            <a:xfrm>
              <a:off x="7101314" y="873489"/>
              <a:ext cx="45720" cy="45720"/>
            </a:xfrm>
            <a:prstGeom prst="ellipse">
              <a:avLst/>
            </a:prstGeom>
            <a:solidFill>
              <a:sysClr val="window" lastClr="FFFFFF">
                <a:lumMod val="50000"/>
              </a:sysClr>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24" name="椭圆 123"/>
            <p:cNvSpPr/>
            <p:nvPr/>
          </p:nvSpPr>
          <p:spPr>
            <a:xfrm>
              <a:off x="7234248" y="941222"/>
              <a:ext cx="45720" cy="45720"/>
            </a:xfrm>
            <a:prstGeom prst="ellipse">
              <a:avLst/>
            </a:prstGeom>
            <a:solidFill>
              <a:sysClr val="window" lastClr="FFFFFF">
                <a:lumMod val="50000"/>
              </a:sysClr>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25" name="椭圆 124"/>
            <p:cNvSpPr/>
            <p:nvPr/>
          </p:nvSpPr>
          <p:spPr>
            <a:xfrm>
              <a:off x="7362665" y="1017169"/>
              <a:ext cx="45720" cy="45720"/>
            </a:xfrm>
            <a:prstGeom prst="ellipse">
              <a:avLst/>
            </a:prstGeom>
            <a:solidFill>
              <a:sysClr val="window" lastClr="FFFFFF">
                <a:lumMod val="50000"/>
              </a:sysClr>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26" name="椭圆 125"/>
            <p:cNvSpPr/>
            <p:nvPr/>
          </p:nvSpPr>
          <p:spPr>
            <a:xfrm>
              <a:off x="7486062" y="1101029"/>
              <a:ext cx="45720" cy="45720"/>
            </a:xfrm>
            <a:prstGeom prst="ellipse">
              <a:avLst/>
            </a:prstGeom>
            <a:solidFill>
              <a:sysClr val="window" lastClr="FFFFFF">
                <a:lumMod val="50000"/>
              </a:sysClr>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27" name="椭圆 126"/>
            <p:cNvSpPr/>
            <p:nvPr/>
          </p:nvSpPr>
          <p:spPr>
            <a:xfrm>
              <a:off x="7603949" y="1192471"/>
              <a:ext cx="45720" cy="45720"/>
            </a:xfrm>
            <a:prstGeom prst="ellipse">
              <a:avLst/>
            </a:prstGeom>
            <a:solidFill>
              <a:sysClr val="window" lastClr="FFFFFF">
                <a:lumMod val="50000"/>
              </a:sysClr>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28" name="椭圆 127"/>
            <p:cNvSpPr/>
            <p:nvPr/>
          </p:nvSpPr>
          <p:spPr>
            <a:xfrm>
              <a:off x="7715862" y="1291135"/>
              <a:ext cx="45720" cy="45720"/>
            </a:xfrm>
            <a:prstGeom prst="ellipse">
              <a:avLst/>
            </a:prstGeom>
            <a:solidFill>
              <a:sysClr val="window" lastClr="FFFFFF">
                <a:lumMod val="50000"/>
              </a:sysClr>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29" name="椭圆 128"/>
            <p:cNvSpPr/>
            <p:nvPr/>
          </p:nvSpPr>
          <p:spPr>
            <a:xfrm>
              <a:off x="7821358" y="1396632"/>
              <a:ext cx="45720" cy="45720"/>
            </a:xfrm>
            <a:prstGeom prst="ellipse">
              <a:avLst/>
            </a:prstGeom>
            <a:solidFill>
              <a:sysClr val="window" lastClr="FFFFFF">
                <a:lumMod val="50000"/>
              </a:sysClr>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30" name="椭圆 129"/>
            <p:cNvSpPr/>
            <p:nvPr/>
          </p:nvSpPr>
          <p:spPr>
            <a:xfrm>
              <a:off x="7920023" y="1508545"/>
              <a:ext cx="45720" cy="45720"/>
            </a:xfrm>
            <a:prstGeom prst="ellipse">
              <a:avLst/>
            </a:prstGeom>
            <a:solidFill>
              <a:sysClr val="window" lastClr="FFFFFF">
                <a:lumMod val="50000"/>
              </a:sysClr>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31" name="椭圆 130"/>
            <p:cNvSpPr/>
            <p:nvPr/>
          </p:nvSpPr>
          <p:spPr>
            <a:xfrm>
              <a:off x="8011465" y="1626432"/>
              <a:ext cx="45720" cy="45720"/>
            </a:xfrm>
            <a:prstGeom prst="ellipse">
              <a:avLst/>
            </a:prstGeom>
            <a:solidFill>
              <a:sysClr val="window" lastClr="FFFFFF">
                <a:lumMod val="50000"/>
              </a:sysClr>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32" name="椭圆 131"/>
            <p:cNvSpPr/>
            <p:nvPr/>
          </p:nvSpPr>
          <p:spPr>
            <a:xfrm>
              <a:off x="8095325" y="1749828"/>
              <a:ext cx="45720" cy="45720"/>
            </a:xfrm>
            <a:prstGeom prst="ellipse">
              <a:avLst/>
            </a:prstGeom>
            <a:solidFill>
              <a:sysClr val="window" lastClr="FFFFFF">
                <a:lumMod val="50000"/>
              </a:sysClr>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33" name="椭圆 132"/>
            <p:cNvSpPr/>
            <p:nvPr/>
          </p:nvSpPr>
          <p:spPr>
            <a:xfrm>
              <a:off x="8171272" y="1878246"/>
              <a:ext cx="45720" cy="45720"/>
            </a:xfrm>
            <a:prstGeom prst="ellipse">
              <a:avLst/>
            </a:prstGeom>
            <a:solidFill>
              <a:sysClr val="window" lastClr="FFFFFF">
                <a:lumMod val="50000"/>
              </a:sysClr>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grpSp>
      <p:grpSp>
        <p:nvGrpSpPr>
          <p:cNvPr id="134" name="组合 133"/>
          <p:cNvGrpSpPr/>
          <p:nvPr/>
        </p:nvGrpSpPr>
        <p:grpSpPr>
          <a:xfrm>
            <a:off x="8004939" y="3982193"/>
            <a:ext cx="373409" cy="873041"/>
            <a:chOff x="8095325" y="3467375"/>
            <a:chExt cx="373360" cy="873243"/>
          </a:xfrm>
        </p:grpSpPr>
        <p:sp>
          <p:nvSpPr>
            <p:cNvPr id="135" name="椭圆 134"/>
            <p:cNvSpPr/>
            <p:nvPr/>
          </p:nvSpPr>
          <p:spPr>
            <a:xfrm>
              <a:off x="8422965" y="3467375"/>
              <a:ext cx="45720" cy="45720"/>
            </a:xfrm>
            <a:prstGeom prst="ellipse">
              <a:avLst/>
            </a:prstGeom>
            <a:solidFill>
              <a:sysClr val="window" lastClr="FFFFFF">
                <a:lumMod val="50000"/>
              </a:sysClr>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36" name="椭圆 135"/>
            <p:cNvSpPr/>
            <p:nvPr/>
          </p:nvSpPr>
          <p:spPr>
            <a:xfrm>
              <a:off x="8390419" y="3612977"/>
              <a:ext cx="45720" cy="45720"/>
            </a:xfrm>
            <a:prstGeom prst="ellipse">
              <a:avLst/>
            </a:prstGeom>
            <a:solidFill>
              <a:sysClr val="window" lastClr="FFFFFF">
                <a:lumMod val="50000"/>
              </a:sysClr>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37" name="椭圆 136"/>
            <p:cNvSpPr/>
            <p:nvPr/>
          </p:nvSpPr>
          <p:spPr>
            <a:xfrm>
              <a:off x="8348795" y="3756248"/>
              <a:ext cx="45720" cy="45720"/>
            </a:xfrm>
            <a:prstGeom prst="ellipse">
              <a:avLst/>
            </a:prstGeom>
            <a:solidFill>
              <a:sysClr val="window" lastClr="FFFFFF">
                <a:lumMod val="50000"/>
              </a:sysClr>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38" name="椭圆 137"/>
            <p:cNvSpPr/>
            <p:nvPr/>
          </p:nvSpPr>
          <p:spPr>
            <a:xfrm>
              <a:off x="8298257" y="3896622"/>
              <a:ext cx="45720" cy="45720"/>
            </a:xfrm>
            <a:prstGeom prst="ellipse">
              <a:avLst/>
            </a:prstGeom>
            <a:solidFill>
              <a:sysClr val="window" lastClr="FFFFFF">
                <a:lumMod val="50000"/>
              </a:sysClr>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39" name="椭圆 138"/>
            <p:cNvSpPr/>
            <p:nvPr/>
          </p:nvSpPr>
          <p:spPr>
            <a:xfrm>
              <a:off x="8239005" y="4033546"/>
              <a:ext cx="45720" cy="45720"/>
            </a:xfrm>
            <a:prstGeom prst="ellipse">
              <a:avLst/>
            </a:prstGeom>
            <a:solidFill>
              <a:sysClr val="window" lastClr="FFFFFF">
                <a:lumMod val="50000"/>
              </a:sysClr>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40" name="椭圆 139"/>
            <p:cNvSpPr/>
            <p:nvPr/>
          </p:nvSpPr>
          <p:spPr>
            <a:xfrm>
              <a:off x="8171272" y="4166479"/>
              <a:ext cx="45720" cy="45720"/>
            </a:xfrm>
            <a:prstGeom prst="ellipse">
              <a:avLst/>
            </a:prstGeom>
            <a:solidFill>
              <a:sysClr val="window" lastClr="FFFFFF">
                <a:lumMod val="50000"/>
              </a:sysClr>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41" name="椭圆 140"/>
            <p:cNvSpPr/>
            <p:nvPr/>
          </p:nvSpPr>
          <p:spPr>
            <a:xfrm>
              <a:off x="8095325" y="4294898"/>
              <a:ext cx="45720" cy="45720"/>
            </a:xfrm>
            <a:prstGeom prst="ellipse">
              <a:avLst/>
            </a:prstGeom>
            <a:solidFill>
              <a:sysClr val="window" lastClr="FFFFFF">
                <a:lumMod val="50000"/>
              </a:sysClr>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grpSp>
      <p:grpSp>
        <p:nvGrpSpPr>
          <p:cNvPr id="142" name="组合 141"/>
          <p:cNvGrpSpPr/>
          <p:nvPr/>
        </p:nvGrpSpPr>
        <p:grpSpPr>
          <a:xfrm>
            <a:off x="3643004" y="3834869"/>
            <a:ext cx="396750" cy="1020364"/>
            <a:chOff x="3733958" y="3320018"/>
            <a:chExt cx="396698" cy="1020600"/>
          </a:xfrm>
        </p:grpSpPr>
        <p:sp>
          <p:nvSpPr>
            <p:cNvPr id="143" name="椭圆 142"/>
            <p:cNvSpPr/>
            <p:nvPr/>
          </p:nvSpPr>
          <p:spPr>
            <a:xfrm>
              <a:off x="4084936" y="4294898"/>
              <a:ext cx="45720" cy="45720"/>
            </a:xfrm>
            <a:prstGeom prst="ellipse">
              <a:avLst/>
            </a:prstGeom>
            <a:solidFill>
              <a:sysClr val="window" lastClr="FFFFFF">
                <a:lumMod val="50000"/>
              </a:sysClr>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44" name="椭圆 143"/>
            <p:cNvSpPr/>
            <p:nvPr/>
          </p:nvSpPr>
          <p:spPr>
            <a:xfrm>
              <a:off x="4008991" y="4166480"/>
              <a:ext cx="45720" cy="45720"/>
            </a:xfrm>
            <a:prstGeom prst="ellipse">
              <a:avLst/>
            </a:prstGeom>
            <a:solidFill>
              <a:sysClr val="window" lastClr="FFFFFF">
                <a:lumMod val="50000"/>
              </a:sysClr>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45" name="椭圆 144"/>
            <p:cNvSpPr/>
            <p:nvPr/>
          </p:nvSpPr>
          <p:spPr>
            <a:xfrm>
              <a:off x="3941257" y="4033547"/>
              <a:ext cx="45720" cy="45720"/>
            </a:xfrm>
            <a:prstGeom prst="ellipse">
              <a:avLst/>
            </a:prstGeom>
            <a:solidFill>
              <a:sysClr val="window" lastClr="FFFFFF">
                <a:lumMod val="50000"/>
              </a:sysClr>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46" name="椭圆 145"/>
            <p:cNvSpPr/>
            <p:nvPr/>
          </p:nvSpPr>
          <p:spPr>
            <a:xfrm>
              <a:off x="3882005" y="3896622"/>
              <a:ext cx="45720" cy="45720"/>
            </a:xfrm>
            <a:prstGeom prst="ellipse">
              <a:avLst/>
            </a:prstGeom>
            <a:solidFill>
              <a:sysClr val="window" lastClr="FFFFFF">
                <a:lumMod val="50000"/>
              </a:sysClr>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47" name="椭圆 146"/>
            <p:cNvSpPr/>
            <p:nvPr/>
          </p:nvSpPr>
          <p:spPr>
            <a:xfrm>
              <a:off x="3831467" y="3756248"/>
              <a:ext cx="45720" cy="45720"/>
            </a:xfrm>
            <a:prstGeom prst="ellipse">
              <a:avLst/>
            </a:prstGeom>
            <a:solidFill>
              <a:sysClr val="window" lastClr="FFFFFF">
                <a:lumMod val="50000"/>
              </a:sysClr>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48" name="椭圆 147"/>
            <p:cNvSpPr/>
            <p:nvPr/>
          </p:nvSpPr>
          <p:spPr>
            <a:xfrm>
              <a:off x="3789843" y="3612978"/>
              <a:ext cx="45720" cy="45720"/>
            </a:xfrm>
            <a:prstGeom prst="ellipse">
              <a:avLst/>
            </a:prstGeom>
            <a:solidFill>
              <a:sysClr val="window" lastClr="FFFFFF">
                <a:lumMod val="50000"/>
              </a:sysClr>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49" name="椭圆 148"/>
            <p:cNvSpPr/>
            <p:nvPr/>
          </p:nvSpPr>
          <p:spPr>
            <a:xfrm>
              <a:off x="3757297" y="3467376"/>
              <a:ext cx="45720" cy="45720"/>
            </a:xfrm>
            <a:prstGeom prst="ellipse">
              <a:avLst/>
            </a:prstGeom>
            <a:solidFill>
              <a:sysClr val="window" lastClr="FFFFFF">
                <a:lumMod val="50000"/>
              </a:sysClr>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50" name="椭圆 149"/>
            <p:cNvSpPr/>
            <p:nvPr/>
          </p:nvSpPr>
          <p:spPr>
            <a:xfrm>
              <a:off x="3733958" y="3320018"/>
              <a:ext cx="45720" cy="45720"/>
            </a:xfrm>
            <a:prstGeom prst="ellipse">
              <a:avLst/>
            </a:prstGeom>
            <a:solidFill>
              <a:sysClr val="window" lastClr="FFFFFF">
                <a:lumMod val="50000"/>
              </a:sysClr>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grpSp>
      <p:grpSp>
        <p:nvGrpSpPr>
          <p:cNvPr id="151" name="组合 150"/>
          <p:cNvGrpSpPr/>
          <p:nvPr/>
        </p:nvGrpSpPr>
        <p:grpSpPr>
          <a:xfrm>
            <a:off x="8011569" y="3011816"/>
            <a:ext cx="3322276" cy="1148778"/>
            <a:chOff x="8101954" y="2496774"/>
            <a:chExt cx="3321844" cy="1149044"/>
          </a:xfrm>
        </p:grpSpPr>
        <p:sp>
          <p:nvSpPr>
            <p:cNvPr id="152" name="文本框 112"/>
            <p:cNvSpPr txBox="1"/>
            <p:nvPr/>
          </p:nvSpPr>
          <p:spPr>
            <a:xfrm>
              <a:off x="8101954" y="2496774"/>
              <a:ext cx="1923123" cy="384899"/>
            </a:xfrm>
            <a:prstGeom prst="rect">
              <a:avLst/>
            </a:prstGeom>
            <a:noFill/>
          </p:spPr>
          <p:txBody>
            <a:bodyPr wrap="square" rtlCol="0">
              <a:spAutoFit/>
            </a:bodyPr>
            <a:lstStyle/>
            <a:p>
              <a:r>
                <a:rPr lang="zh-CN" altLang="en-US" dirty="0">
                  <a:solidFill>
                    <a:srgbClr val="FF9A05"/>
                  </a:solidFill>
                  <a:latin typeface="微软雅黑" panose="020B0503020204020204" charset="-122"/>
                  <a:ea typeface="微软雅黑" panose="020B0503020204020204" charset="-122"/>
                </a:rPr>
                <a:t>第三项</a:t>
              </a:r>
              <a:endParaRPr lang="zh-CN" altLang="en-US" dirty="0">
                <a:solidFill>
                  <a:srgbClr val="FF9A05"/>
                </a:solidFill>
                <a:latin typeface="微软雅黑" panose="020B0503020204020204" charset="-122"/>
                <a:ea typeface="微软雅黑" panose="020B0503020204020204" charset="-122"/>
              </a:endParaRPr>
            </a:p>
          </p:txBody>
        </p:sp>
        <p:sp>
          <p:nvSpPr>
            <p:cNvPr id="153" name="文本框 129"/>
            <p:cNvSpPr txBox="1"/>
            <p:nvPr/>
          </p:nvSpPr>
          <p:spPr>
            <a:xfrm>
              <a:off x="8144984" y="2860988"/>
              <a:ext cx="3278814" cy="784830"/>
            </a:xfrm>
            <a:prstGeom prst="rect">
              <a:avLst/>
            </a:prstGeom>
            <a:noFill/>
          </p:spPr>
          <p:txBody>
            <a:bodyPr wrap="square" rtlCol="0">
              <a:spAutoFit/>
            </a:bodyPr>
            <a:lstStyle/>
            <a:p>
              <a:pPr>
                <a:lnSpc>
                  <a:spcPct val="150000"/>
                </a:lnSpc>
              </a:pPr>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点击添加文字说明详情介绍点击添加文字说明详情介绍点击添加文字说明详情介绍点击添加文字说明详情介绍</a:t>
              </a:r>
              <a:endParaRPr lang="zh-CN" altLang="en-US" sz="1000" dirty="0">
                <a:solidFill>
                  <a:prstClr val="black">
                    <a:lumMod val="50000"/>
                    <a:lumOff val="50000"/>
                  </a:prstClr>
                </a:solidFill>
                <a:latin typeface="微软雅黑" panose="020B0503020204020204" charset="-122"/>
                <a:ea typeface="微软雅黑" panose="020B0503020204020204" charset="-122"/>
              </a:endParaRPr>
            </a:p>
            <a:p>
              <a:pPr>
                <a:lnSpc>
                  <a:spcPct val="150000"/>
                </a:lnSpc>
              </a:pPr>
              <a:endParaRPr lang="zh-CN" altLang="en-US" sz="1000" dirty="0">
                <a:solidFill>
                  <a:prstClr val="black">
                    <a:lumMod val="50000"/>
                    <a:lumOff val="50000"/>
                  </a:prstClr>
                </a:solidFill>
                <a:latin typeface="微软雅黑" panose="020B0503020204020204" charset="-122"/>
                <a:ea typeface="微软雅黑" panose="020B0503020204020204" charset="-122"/>
              </a:endParaRPr>
            </a:p>
          </p:txBody>
        </p:sp>
      </p:grpSp>
      <p:grpSp>
        <p:nvGrpSpPr>
          <p:cNvPr id="154" name="组合 153"/>
          <p:cNvGrpSpPr/>
          <p:nvPr/>
        </p:nvGrpSpPr>
        <p:grpSpPr>
          <a:xfrm>
            <a:off x="891326" y="3002566"/>
            <a:ext cx="3374547" cy="1078781"/>
            <a:chOff x="982638" y="2487521"/>
            <a:chExt cx="3374108" cy="1079031"/>
          </a:xfrm>
        </p:grpSpPr>
        <p:sp>
          <p:nvSpPr>
            <p:cNvPr id="155" name="文本框 102"/>
            <p:cNvSpPr txBox="1"/>
            <p:nvPr/>
          </p:nvSpPr>
          <p:spPr>
            <a:xfrm>
              <a:off x="2433623" y="2487521"/>
              <a:ext cx="1923123" cy="384899"/>
            </a:xfrm>
            <a:prstGeom prst="rect">
              <a:avLst/>
            </a:prstGeom>
            <a:noFill/>
          </p:spPr>
          <p:txBody>
            <a:bodyPr wrap="square" rtlCol="0">
              <a:spAutoFit/>
            </a:bodyPr>
            <a:lstStyle/>
            <a:p>
              <a:r>
                <a:rPr lang="zh-CN" altLang="en-US" dirty="0">
                  <a:solidFill>
                    <a:srgbClr val="01ACBE"/>
                  </a:solidFill>
                  <a:latin typeface="微软雅黑" panose="020B0503020204020204" charset="-122"/>
                  <a:ea typeface="微软雅黑" panose="020B0503020204020204" charset="-122"/>
                </a:rPr>
                <a:t>第一项</a:t>
              </a:r>
              <a:endParaRPr lang="zh-CN" altLang="en-US" dirty="0">
                <a:solidFill>
                  <a:srgbClr val="01ACBE"/>
                </a:solidFill>
                <a:latin typeface="微软雅黑" panose="020B0503020204020204" charset="-122"/>
                <a:ea typeface="微软雅黑" panose="020B0503020204020204" charset="-122"/>
              </a:endParaRPr>
            </a:p>
          </p:txBody>
        </p:sp>
        <p:sp>
          <p:nvSpPr>
            <p:cNvPr id="156" name="文本框 129"/>
            <p:cNvSpPr txBox="1"/>
            <p:nvPr/>
          </p:nvSpPr>
          <p:spPr>
            <a:xfrm>
              <a:off x="982638" y="2781722"/>
              <a:ext cx="3278814" cy="784830"/>
            </a:xfrm>
            <a:prstGeom prst="rect">
              <a:avLst/>
            </a:prstGeom>
            <a:noFill/>
          </p:spPr>
          <p:txBody>
            <a:bodyPr wrap="square" rtlCol="0">
              <a:spAutoFit/>
            </a:bodyPr>
            <a:lstStyle/>
            <a:p>
              <a:pPr>
                <a:lnSpc>
                  <a:spcPct val="150000"/>
                </a:lnSpc>
              </a:pPr>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点击添加文字说明详情介绍点击添加文字说明详情介绍点击添加文字说明详情介绍点击添加文字说明详情介绍</a:t>
              </a:r>
              <a:endParaRPr lang="zh-CN" altLang="en-US" sz="1000" dirty="0">
                <a:solidFill>
                  <a:prstClr val="black">
                    <a:lumMod val="50000"/>
                    <a:lumOff val="50000"/>
                  </a:prstClr>
                </a:solidFill>
                <a:latin typeface="微软雅黑" panose="020B0503020204020204" charset="-122"/>
                <a:ea typeface="微软雅黑" panose="020B0503020204020204" charset="-122"/>
              </a:endParaRPr>
            </a:p>
            <a:p>
              <a:pPr>
                <a:lnSpc>
                  <a:spcPct val="150000"/>
                </a:lnSpc>
              </a:pPr>
              <a:endParaRPr lang="zh-CN" altLang="en-US" sz="1000" dirty="0">
                <a:solidFill>
                  <a:prstClr val="black">
                    <a:lumMod val="50000"/>
                    <a:lumOff val="50000"/>
                  </a:prstClr>
                </a:solidFill>
                <a:latin typeface="微软雅黑" panose="020B0503020204020204" charset="-122"/>
                <a:ea typeface="微软雅黑" panose="020B0503020204020204" charset="-122"/>
              </a:endParaRPr>
            </a:p>
          </p:txBody>
        </p:sp>
      </p:grpSp>
      <p:grpSp>
        <p:nvGrpSpPr>
          <p:cNvPr id="157" name="组合 156"/>
          <p:cNvGrpSpPr/>
          <p:nvPr/>
        </p:nvGrpSpPr>
        <p:grpSpPr>
          <a:xfrm>
            <a:off x="2242993" y="5415366"/>
            <a:ext cx="2772684" cy="1430358"/>
            <a:chOff x="2334129" y="4900880"/>
            <a:chExt cx="2772323" cy="1430689"/>
          </a:xfrm>
        </p:grpSpPr>
        <p:sp>
          <p:nvSpPr>
            <p:cNvPr id="158" name="文本框 106"/>
            <p:cNvSpPr txBox="1"/>
            <p:nvPr/>
          </p:nvSpPr>
          <p:spPr>
            <a:xfrm>
              <a:off x="3183329" y="4900880"/>
              <a:ext cx="1923123" cy="384899"/>
            </a:xfrm>
            <a:prstGeom prst="rect">
              <a:avLst/>
            </a:prstGeom>
            <a:noFill/>
          </p:spPr>
          <p:txBody>
            <a:bodyPr wrap="square" rtlCol="0">
              <a:spAutoFit/>
            </a:bodyPr>
            <a:lstStyle/>
            <a:p>
              <a:r>
                <a:rPr lang="zh-CN" altLang="en-US" dirty="0">
                  <a:solidFill>
                    <a:srgbClr val="E87071"/>
                  </a:solidFill>
                  <a:latin typeface="微软雅黑" panose="020B0503020204020204" charset="-122"/>
                  <a:ea typeface="微软雅黑" panose="020B0503020204020204" charset="-122"/>
                </a:rPr>
                <a:t>第二项</a:t>
              </a:r>
              <a:endParaRPr lang="zh-CN" altLang="en-US" dirty="0">
                <a:solidFill>
                  <a:srgbClr val="E87071"/>
                </a:solidFill>
                <a:latin typeface="微软雅黑" panose="020B0503020204020204" charset="-122"/>
                <a:ea typeface="微软雅黑" panose="020B0503020204020204" charset="-122"/>
              </a:endParaRPr>
            </a:p>
          </p:txBody>
        </p:sp>
        <p:sp>
          <p:nvSpPr>
            <p:cNvPr id="159" name="文本框 129"/>
            <p:cNvSpPr txBox="1"/>
            <p:nvPr/>
          </p:nvSpPr>
          <p:spPr>
            <a:xfrm>
              <a:off x="2334129" y="5315906"/>
              <a:ext cx="2538814" cy="1015663"/>
            </a:xfrm>
            <a:prstGeom prst="rect">
              <a:avLst/>
            </a:prstGeom>
            <a:noFill/>
          </p:spPr>
          <p:txBody>
            <a:bodyPr wrap="square" rtlCol="0">
              <a:spAutoFit/>
            </a:bodyPr>
            <a:lstStyle/>
            <a:p>
              <a:pPr algn="r">
                <a:lnSpc>
                  <a:spcPct val="150000"/>
                </a:lnSpc>
              </a:pPr>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点击添加文字说明详情介绍点击添加文字说明详情介绍点击添加文字说明详情介绍点击添加文字说明详情介绍</a:t>
              </a:r>
              <a:endParaRPr lang="zh-CN" altLang="en-US" sz="1000" dirty="0">
                <a:solidFill>
                  <a:prstClr val="black">
                    <a:lumMod val="50000"/>
                    <a:lumOff val="50000"/>
                  </a:prstClr>
                </a:solidFill>
                <a:latin typeface="微软雅黑" panose="020B0503020204020204" charset="-122"/>
                <a:ea typeface="微软雅黑" panose="020B0503020204020204" charset="-122"/>
              </a:endParaRPr>
            </a:p>
            <a:p>
              <a:pPr algn="r">
                <a:lnSpc>
                  <a:spcPct val="150000"/>
                </a:lnSpc>
              </a:pPr>
              <a:endParaRPr lang="zh-CN" altLang="en-US" sz="1000" dirty="0">
                <a:solidFill>
                  <a:prstClr val="black">
                    <a:lumMod val="50000"/>
                    <a:lumOff val="50000"/>
                  </a:prstClr>
                </a:solidFill>
                <a:latin typeface="微软雅黑" panose="020B0503020204020204" charset="-122"/>
                <a:ea typeface="微软雅黑" panose="020B0503020204020204" charset="-122"/>
              </a:endParaRPr>
            </a:p>
          </p:txBody>
        </p:sp>
      </p:grpSp>
      <p:grpSp>
        <p:nvGrpSpPr>
          <p:cNvPr id="160" name="组合 159"/>
          <p:cNvGrpSpPr/>
          <p:nvPr/>
        </p:nvGrpSpPr>
        <p:grpSpPr>
          <a:xfrm>
            <a:off x="7334430" y="5430279"/>
            <a:ext cx="2577604" cy="1401544"/>
            <a:chOff x="7424904" y="4915796"/>
            <a:chExt cx="2577268" cy="1401869"/>
          </a:xfrm>
        </p:grpSpPr>
        <p:sp>
          <p:nvSpPr>
            <p:cNvPr id="161" name="文本框 109"/>
            <p:cNvSpPr txBox="1"/>
            <p:nvPr/>
          </p:nvSpPr>
          <p:spPr>
            <a:xfrm>
              <a:off x="7424904" y="4915796"/>
              <a:ext cx="1923123" cy="384899"/>
            </a:xfrm>
            <a:prstGeom prst="rect">
              <a:avLst/>
            </a:prstGeom>
            <a:noFill/>
          </p:spPr>
          <p:txBody>
            <a:bodyPr wrap="square" rtlCol="0">
              <a:spAutoFit/>
            </a:bodyPr>
            <a:lstStyle/>
            <a:p>
              <a:r>
                <a:rPr lang="zh-CN" altLang="en-US" dirty="0">
                  <a:solidFill>
                    <a:srgbClr val="663A77"/>
                  </a:solidFill>
                  <a:latin typeface="微软雅黑" panose="020B0503020204020204" charset="-122"/>
                  <a:ea typeface="微软雅黑" panose="020B0503020204020204" charset="-122"/>
                </a:rPr>
                <a:t>第四项</a:t>
              </a:r>
              <a:endParaRPr lang="zh-CN" altLang="en-US" dirty="0">
                <a:solidFill>
                  <a:srgbClr val="663A77"/>
                </a:solidFill>
                <a:latin typeface="微软雅黑" panose="020B0503020204020204" charset="-122"/>
                <a:ea typeface="微软雅黑" panose="020B0503020204020204" charset="-122"/>
              </a:endParaRPr>
            </a:p>
          </p:txBody>
        </p:sp>
        <p:sp>
          <p:nvSpPr>
            <p:cNvPr id="162" name="文本框 129"/>
            <p:cNvSpPr txBox="1"/>
            <p:nvPr/>
          </p:nvSpPr>
          <p:spPr>
            <a:xfrm>
              <a:off x="7463358" y="5302002"/>
              <a:ext cx="2538814" cy="1015663"/>
            </a:xfrm>
            <a:prstGeom prst="rect">
              <a:avLst/>
            </a:prstGeom>
            <a:noFill/>
          </p:spPr>
          <p:txBody>
            <a:bodyPr wrap="square" rtlCol="0">
              <a:spAutoFit/>
            </a:bodyPr>
            <a:lstStyle/>
            <a:p>
              <a:pPr>
                <a:lnSpc>
                  <a:spcPct val="150000"/>
                </a:lnSpc>
              </a:pPr>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点击添加文字说明详情介绍点击添加文字说明详情介绍点击添加文字说明详情介绍点击添加文字说明详情介绍</a:t>
              </a:r>
              <a:endParaRPr lang="zh-CN" altLang="en-US" sz="1000" dirty="0">
                <a:solidFill>
                  <a:prstClr val="black">
                    <a:lumMod val="50000"/>
                    <a:lumOff val="50000"/>
                  </a:prstClr>
                </a:solidFill>
                <a:latin typeface="微软雅黑" panose="020B0503020204020204" charset="-122"/>
                <a:ea typeface="微软雅黑" panose="020B0503020204020204" charset="-122"/>
              </a:endParaRPr>
            </a:p>
            <a:p>
              <a:pPr>
                <a:lnSpc>
                  <a:spcPct val="150000"/>
                </a:lnSpc>
              </a:pPr>
              <a:endParaRPr lang="zh-CN" altLang="en-US" sz="1000" dirty="0">
                <a:solidFill>
                  <a:prstClr val="black">
                    <a:lumMod val="50000"/>
                    <a:lumOff val="50000"/>
                  </a:prstClr>
                </a:solidFill>
                <a:latin typeface="微软雅黑" panose="020B0503020204020204" charset="-122"/>
                <a:ea typeface="微软雅黑" panose="020B0503020204020204" charset="-122"/>
              </a:endParaRPr>
            </a:p>
          </p:txBody>
        </p:sp>
      </p:gr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31" presetClass="entr" presetSubtype="0" fill="hold" nodeType="afterEffect">
                                  <p:stCondLst>
                                    <p:cond delay="0"/>
                                  </p:stCondLst>
                                  <p:childTnLst>
                                    <p:set>
                                      <p:cBhvr>
                                        <p:cTn id="22" dur="1" fill="hold">
                                          <p:stCondLst>
                                            <p:cond delay="0"/>
                                          </p:stCondLst>
                                        </p:cTn>
                                        <p:tgtEl>
                                          <p:spTgt spid="74"/>
                                        </p:tgtEl>
                                        <p:attrNameLst>
                                          <p:attrName>style.visibility</p:attrName>
                                        </p:attrNameLst>
                                      </p:cBhvr>
                                      <p:to>
                                        <p:strVal val="visible"/>
                                      </p:to>
                                    </p:set>
                                    <p:anim calcmode="lin" valueType="num">
                                      <p:cBhvr>
                                        <p:cTn id="23" dur="1000" fill="hold"/>
                                        <p:tgtEl>
                                          <p:spTgt spid="74"/>
                                        </p:tgtEl>
                                        <p:attrNameLst>
                                          <p:attrName>ppt_w</p:attrName>
                                        </p:attrNameLst>
                                      </p:cBhvr>
                                      <p:tavLst>
                                        <p:tav tm="0">
                                          <p:val>
                                            <p:fltVal val="0"/>
                                          </p:val>
                                        </p:tav>
                                        <p:tav tm="100000">
                                          <p:val>
                                            <p:strVal val="#ppt_w"/>
                                          </p:val>
                                        </p:tav>
                                      </p:tavLst>
                                    </p:anim>
                                    <p:anim calcmode="lin" valueType="num">
                                      <p:cBhvr>
                                        <p:cTn id="24" dur="1000" fill="hold"/>
                                        <p:tgtEl>
                                          <p:spTgt spid="74"/>
                                        </p:tgtEl>
                                        <p:attrNameLst>
                                          <p:attrName>ppt_h</p:attrName>
                                        </p:attrNameLst>
                                      </p:cBhvr>
                                      <p:tavLst>
                                        <p:tav tm="0">
                                          <p:val>
                                            <p:fltVal val="0"/>
                                          </p:val>
                                        </p:tav>
                                        <p:tav tm="100000">
                                          <p:val>
                                            <p:strVal val="#ppt_h"/>
                                          </p:val>
                                        </p:tav>
                                      </p:tavLst>
                                    </p:anim>
                                    <p:anim calcmode="lin" valueType="num">
                                      <p:cBhvr>
                                        <p:cTn id="25" dur="1000" fill="hold"/>
                                        <p:tgtEl>
                                          <p:spTgt spid="74"/>
                                        </p:tgtEl>
                                        <p:attrNameLst>
                                          <p:attrName>style.rotation</p:attrName>
                                        </p:attrNameLst>
                                      </p:cBhvr>
                                      <p:tavLst>
                                        <p:tav tm="0">
                                          <p:val>
                                            <p:fltVal val="90"/>
                                          </p:val>
                                        </p:tav>
                                        <p:tav tm="100000">
                                          <p:val>
                                            <p:fltVal val="0"/>
                                          </p:val>
                                        </p:tav>
                                      </p:tavLst>
                                    </p:anim>
                                    <p:animEffect transition="in" filter="fade">
                                      <p:cBhvr>
                                        <p:cTn id="26" dur="1000"/>
                                        <p:tgtEl>
                                          <p:spTgt spid="74"/>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72"/>
                                        </p:tgtEl>
                                        <p:attrNameLst>
                                          <p:attrName>style.visibility</p:attrName>
                                        </p:attrNameLst>
                                      </p:cBhvr>
                                      <p:to>
                                        <p:strVal val="visible"/>
                                      </p:to>
                                    </p:set>
                                    <p:anim calcmode="lin" valueType="num">
                                      <p:cBhvr>
                                        <p:cTn id="29" dur="1000" fill="hold"/>
                                        <p:tgtEl>
                                          <p:spTgt spid="72"/>
                                        </p:tgtEl>
                                        <p:attrNameLst>
                                          <p:attrName>ppt_w</p:attrName>
                                        </p:attrNameLst>
                                      </p:cBhvr>
                                      <p:tavLst>
                                        <p:tav tm="0">
                                          <p:val>
                                            <p:fltVal val="0"/>
                                          </p:val>
                                        </p:tav>
                                        <p:tav tm="100000">
                                          <p:val>
                                            <p:strVal val="#ppt_w"/>
                                          </p:val>
                                        </p:tav>
                                      </p:tavLst>
                                    </p:anim>
                                    <p:anim calcmode="lin" valueType="num">
                                      <p:cBhvr>
                                        <p:cTn id="30" dur="1000" fill="hold"/>
                                        <p:tgtEl>
                                          <p:spTgt spid="72"/>
                                        </p:tgtEl>
                                        <p:attrNameLst>
                                          <p:attrName>ppt_h</p:attrName>
                                        </p:attrNameLst>
                                      </p:cBhvr>
                                      <p:tavLst>
                                        <p:tav tm="0">
                                          <p:val>
                                            <p:fltVal val="0"/>
                                          </p:val>
                                        </p:tav>
                                        <p:tav tm="100000">
                                          <p:val>
                                            <p:strVal val="#ppt_h"/>
                                          </p:val>
                                        </p:tav>
                                      </p:tavLst>
                                    </p:anim>
                                    <p:anim calcmode="lin" valueType="num">
                                      <p:cBhvr>
                                        <p:cTn id="31" dur="1000" fill="hold"/>
                                        <p:tgtEl>
                                          <p:spTgt spid="72"/>
                                        </p:tgtEl>
                                        <p:attrNameLst>
                                          <p:attrName>style.rotation</p:attrName>
                                        </p:attrNameLst>
                                      </p:cBhvr>
                                      <p:tavLst>
                                        <p:tav tm="0">
                                          <p:val>
                                            <p:fltVal val="90"/>
                                          </p:val>
                                        </p:tav>
                                        <p:tav tm="100000">
                                          <p:val>
                                            <p:fltVal val="0"/>
                                          </p:val>
                                        </p:tav>
                                      </p:tavLst>
                                    </p:anim>
                                    <p:animEffect transition="in" filter="fade">
                                      <p:cBhvr>
                                        <p:cTn id="32" dur="1000"/>
                                        <p:tgtEl>
                                          <p:spTgt spid="72"/>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73"/>
                                        </p:tgtEl>
                                        <p:attrNameLst>
                                          <p:attrName>style.visibility</p:attrName>
                                        </p:attrNameLst>
                                      </p:cBhvr>
                                      <p:to>
                                        <p:strVal val="visible"/>
                                      </p:to>
                                    </p:set>
                                    <p:anim calcmode="lin" valueType="num">
                                      <p:cBhvr>
                                        <p:cTn id="35" dur="1000" fill="hold"/>
                                        <p:tgtEl>
                                          <p:spTgt spid="73"/>
                                        </p:tgtEl>
                                        <p:attrNameLst>
                                          <p:attrName>ppt_w</p:attrName>
                                        </p:attrNameLst>
                                      </p:cBhvr>
                                      <p:tavLst>
                                        <p:tav tm="0">
                                          <p:val>
                                            <p:fltVal val="0"/>
                                          </p:val>
                                        </p:tav>
                                        <p:tav tm="100000">
                                          <p:val>
                                            <p:strVal val="#ppt_w"/>
                                          </p:val>
                                        </p:tav>
                                      </p:tavLst>
                                    </p:anim>
                                    <p:anim calcmode="lin" valueType="num">
                                      <p:cBhvr>
                                        <p:cTn id="36" dur="1000" fill="hold"/>
                                        <p:tgtEl>
                                          <p:spTgt spid="73"/>
                                        </p:tgtEl>
                                        <p:attrNameLst>
                                          <p:attrName>ppt_h</p:attrName>
                                        </p:attrNameLst>
                                      </p:cBhvr>
                                      <p:tavLst>
                                        <p:tav tm="0">
                                          <p:val>
                                            <p:fltVal val="0"/>
                                          </p:val>
                                        </p:tav>
                                        <p:tav tm="100000">
                                          <p:val>
                                            <p:strVal val="#ppt_h"/>
                                          </p:val>
                                        </p:tav>
                                      </p:tavLst>
                                    </p:anim>
                                    <p:anim calcmode="lin" valueType="num">
                                      <p:cBhvr>
                                        <p:cTn id="37" dur="1000" fill="hold"/>
                                        <p:tgtEl>
                                          <p:spTgt spid="73"/>
                                        </p:tgtEl>
                                        <p:attrNameLst>
                                          <p:attrName>style.rotation</p:attrName>
                                        </p:attrNameLst>
                                      </p:cBhvr>
                                      <p:tavLst>
                                        <p:tav tm="0">
                                          <p:val>
                                            <p:fltVal val="90"/>
                                          </p:val>
                                        </p:tav>
                                        <p:tav tm="100000">
                                          <p:val>
                                            <p:fltVal val="0"/>
                                          </p:val>
                                        </p:tav>
                                      </p:tavLst>
                                    </p:anim>
                                    <p:animEffect transition="in" filter="fade">
                                      <p:cBhvr>
                                        <p:cTn id="38" dur="1000"/>
                                        <p:tgtEl>
                                          <p:spTgt spid="73"/>
                                        </p:tgtEl>
                                      </p:cBhvr>
                                    </p:animEffect>
                                  </p:childTnLst>
                                </p:cTn>
                              </p:par>
                            </p:childTnLst>
                          </p:cTn>
                        </p:par>
                        <p:par>
                          <p:cTn id="39" fill="hold">
                            <p:stCondLst>
                              <p:cond delay="3000"/>
                            </p:stCondLst>
                            <p:childTnLst>
                              <p:par>
                                <p:cTn id="40" presetID="8" presetClass="emph" presetSubtype="0" autoRev="1" fill="hold" nodeType="afterEffect">
                                  <p:stCondLst>
                                    <p:cond delay="0"/>
                                  </p:stCondLst>
                                  <p:childTnLst>
                                    <p:animRot by="-21600000">
                                      <p:cBhvr>
                                        <p:cTn id="41" dur="750" fill="hold"/>
                                        <p:tgtEl>
                                          <p:spTgt spid="74"/>
                                        </p:tgtEl>
                                        <p:attrNameLst>
                                          <p:attrName>r</p:attrName>
                                        </p:attrNameLst>
                                      </p:cBhvr>
                                    </p:animRot>
                                  </p:childTnLst>
                                </p:cTn>
                              </p:par>
                              <p:par>
                                <p:cTn id="42" presetID="8" presetClass="emph" presetSubtype="0" autoRev="1" fill="hold" grpId="1" nodeType="withEffect">
                                  <p:stCondLst>
                                    <p:cond delay="0"/>
                                  </p:stCondLst>
                                  <p:childTnLst>
                                    <p:animRot by="-21600000">
                                      <p:cBhvr>
                                        <p:cTn id="43" dur="750" fill="hold"/>
                                        <p:tgtEl>
                                          <p:spTgt spid="72"/>
                                        </p:tgtEl>
                                        <p:attrNameLst>
                                          <p:attrName>r</p:attrName>
                                        </p:attrNameLst>
                                      </p:cBhvr>
                                    </p:animRot>
                                  </p:childTnLst>
                                </p:cTn>
                              </p:par>
                              <p:par>
                                <p:cTn id="44" presetID="8" presetClass="emph" presetSubtype="0" autoRev="1" fill="hold" grpId="1" nodeType="withEffect">
                                  <p:stCondLst>
                                    <p:cond delay="0"/>
                                  </p:stCondLst>
                                  <p:childTnLst>
                                    <p:animRot by="-21600000">
                                      <p:cBhvr>
                                        <p:cTn id="45" dur="750" fill="hold"/>
                                        <p:tgtEl>
                                          <p:spTgt spid="73"/>
                                        </p:tgtEl>
                                        <p:attrNameLst>
                                          <p:attrName>r</p:attrName>
                                        </p:attrNameLst>
                                      </p:cBhvr>
                                    </p:animRot>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nodeType="with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p:cTn id="54" dur="500" fill="hold"/>
                                        <p:tgtEl>
                                          <p:spTgt spid="93"/>
                                        </p:tgtEl>
                                        <p:attrNameLst>
                                          <p:attrName>ppt_w</p:attrName>
                                        </p:attrNameLst>
                                      </p:cBhvr>
                                      <p:tavLst>
                                        <p:tav tm="0">
                                          <p:val>
                                            <p:fltVal val="0"/>
                                          </p:val>
                                        </p:tav>
                                        <p:tav tm="100000">
                                          <p:val>
                                            <p:strVal val="#ppt_w"/>
                                          </p:val>
                                        </p:tav>
                                      </p:tavLst>
                                    </p:anim>
                                    <p:anim calcmode="lin" valueType="num">
                                      <p:cBhvr>
                                        <p:cTn id="55" dur="500" fill="hold"/>
                                        <p:tgtEl>
                                          <p:spTgt spid="93"/>
                                        </p:tgtEl>
                                        <p:attrNameLst>
                                          <p:attrName>ppt_h</p:attrName>
                                        </p:attrNameLst>
                                      </p:cBhvr>
                                      <p:tavLst>
                                        <p:tav tm="0">
                                          <p:val>
                                            <p:fltVal val="0"/>
                                          </p:val>
                                        </p:tav>
                                        <p:tav tm="100000">
                                          <p:val>
                                            <p:strVal val="#ppt_h"/>
                                          </p:val>
                                        </p:tav>
                                      </p:tavLst>
                                    </p:anim>
                                    <p:animEffect transition="in" filter="fade">
                                      <p:cBhvr>
                                        <p:cTn id="56" dur="500"/>
                                        <p:tgtEl>
                                          <p:spTgt spid="93"/>
                                        </p:tgtEl>
                                      </p:cBhvr>
                                    </p:animEffect>
                                  </p:childTnLst>
                                </p:cTn>
                              </p:par>
                            </p:childTnLst>
                          </p:cTn>
                        </p:par>
                        <p:par>
                          <p:cTn id="57" fill="hold">
                            <p:stCondLst>
                              <p:cond delay="4500"/>
                            </p:stCondLst>
                            <p:childTnLst>
                              <p:par>
                                <p:cTn id="58" presetID="22" presetClass="entr" presetSubtype="1" fill="hold" nodeType="afterEffect">
                                  <p:stCondLst>
                                    <p:cond delay="0"/>
                                  </p:stCondLst>
                                  <p:childTnLst>
                                    <p:set>
                                      <p:cBhvr>
                                        <p:cTn id="59" dur="1" fill="hold">
                                          <p:stCondLst>
                                            <p:cond delay="0"/>
                                          </p:stCondLst>
                                        </p:cTn>
                                        <p:tgtEl>
                                          <p:spTgt spid="157"/>
                                        </p:tgtEl>
                                        <p:attrNameLst>
                                          <p:attrName>style.visibility</p:attrName>
                                        </p:attrNameLst>
                                      </p:cBhvr>
                                      <p:to>
                                        <p:strVal val="visible"/>
                                      </p:to>
                                    </p:set>
                                    <p:animEffect transition="in" filter="wipe(up)">
                                      <p:cBhvr>
                                        <p:cTn id="60" dur="500"/>
                                        <p:tgtEl>
                                          <p:spTgt spid="157"/>
                                        </p:tgtEl>
                                      </p:cBhvr>
                                    </p:animEffect>
                                  </p:childTnLst>
                                </p:cTn>
                              </p:par>
                              <p:par>
                                <p:cTn id="61" presetID="22" presetClass="entr" presetSubtype="1" fill="hold" nodeType="withEffect">
                                  <p:stCondLst>
                                    <p:cond delay="0"/>
                                  </p:stCondLst>
                                  <p:childTnLst>
                                    <p:set>
                                      <p:cBhvr>
                                        <p:cTn id="62" dur="1" fill="hold">
                                          <p:stCondLst>
                                            <p:cond delay="0"/>
                                          </p:stCondLst>
                                        </p:cTn>
                                        <p:tgtEl>
                                          <p:spTgt spid="160"/>
                                        </p:tgtEl>
                                        <p:attrNameLst>
                                          <p:attrName>style.visibility</p:attrName>
                                        </p:attrNameLst>
                                      </p:cBhvr>
                                      <p:to>
                                        <p:strVal val="visible"/>
                                      </p:to>
                                    </p:set>
                                    <p:animEffect transition="in" filter="wipe(up)">
                                      <p:cBhvr>
                                        <p:cTn id="63" dur="500"/>
                                        <p:tgtEl>
                                          <p:spTgt spid="160"/>
                                        </p:tgtEl>
                                      </p:cBhvr>
                                    </p:animEffect>
                                  </p:childTnLst>
                                </p:cTn>
                              </p:par>
                            </p:childTnLst>
                          </p:cTn>
                        </p:par>
                        <p:par>
                          <p:cTn id="64" fill="hold">
                            <p:stCondLst>
                              <p:cond delay="5000"/>
                            </p:stCondLst>
                            <p:childTnLst>
                              <p:par>
                                <p:cTn id="65" presetID="22" presetClass="entr" presetSubtype="4" fill="hold" nodeType="afterEffect">
                                  <p:stCondLst>
                                    <p:cond delay="0"/>
                                  </p:stCondLst>
                                  <p:childTnLst>
                                    <p:set>
                                      <p:cBhvr>
                                        <p:cTn id="66" dur="1" fill="hold">
                                          <p:stCondLst>
                                            <p:cond delay="0"/>
                                          </p:stCondLst>
                                        </p:cTn>
                                        <p:tgtEl>
                                          <p:spTgt spid="134"/>
                                        </p:tgtEl>
                                        <p:attrNameLst>
                                          <p:attrName>style.visibility</p:attrName>
                                        </p:attrNameLst>
                                      </p:cBhvr>
                                      <p:to>
                                        <p:strVal val="visible"/>
                                      </p:to>
                                    </p:set>
                                    <p:animEffect transition="in" filter="wipe(down)">
                                      <p:cBhvr>
                                        <p:cTn id="67" dur="500"/>
                                        <p:tgtEl>
                                          <p:spTgt spid="134"/>
                                        </p:tgtEl>
                                      </p:cBhvr>
                                    </p:animEffect>
                                  </p:childTnLst>
                                </p:cTn>
                              </p:par>
                              <p:par>
                                <p:cTn id="68" presetID="22" presetClass="entr" presetSubtype="4" fill="hold" nodeType="withEffect">
                                  <p:stCondLst>
                                    <p:cond delay="0"/>
                                  </p:stCondLst>
                                  <p:childTnLst>
                                    <p:set>
                                      <p:cBhvr>
                                        <p:cTn id="69" dur="1" fill="hold">
                                          <p:stCondLst>
                                            <p:cond delay="0"/>
                                          </p:stCondLst>
                                        </p:cTn>
                                        <p:tgtEl>
                                          <p:spTgt spid="142"/>
                                        </p:tgtEl>
                                        <p:attrNameLst>
                                          <p:attrName>style.visibility</p:attrName>
                                        </p:attrNameLst>
                                      </p:cBhvr>
                                      <p:to>
                                        <p:strVal val="visible"/>
                                      </p:to>
                                    </p:set>
                                    <p:animEffect transition="in" filter="wipe(down)">
                                      <p:cBhvr>
                                        <p:cTn id="70" dur="500"/>
                                        <p:tgtEl>
                                          <p:spTgt spid="142"/>
                                        </p:tgtEl>
                                      </p:cBhvr>
                                    </p:animEffect>
                                  </p:childTnLst>
                                </p:cTn>
                              </p:par>
                            </p:childTnLst>
                          </p:cTn>
                        </p:par>
                        <p:par>
                          <p:cTn id="71" fill="hold">
                            <p:stCondLst>
                              <p:cond delay="5500"/>
                            </p:stCondLst>
                            <p:childTnLst>
                              <p:par>
                                <p:cTn id="72" presetID="22" presetClass="entr" presetSubtype="4" fill="hold" nodeType="afterEffect">
                                  <p:stCondLst>
                                    <p:cond delay="0"/>
                                  </p:stCondLst>
                                  <p:childTnLst>
                                    <p:set>
                                      <p:cBhvr>
                                        <p:cTn id="73" dur="1" fill="hold">
                                          <p:stCondLst>
                                            <p:cond delay="0"/>
                                          </p:stCondLst>
                                        </p:cTn>
                                        <p:tgtEl>
                                          <p:spTgt spid="154"/>
                                        </p:tgtEl>
                                        <p:attrNameLst>
                                          <p:attrName>style.visibility</p:attrName>
                                        </p:attrNameLst>
                                      </p:cBhvr>
                                      <p:to>
                                        <p:strVal val="visible"/>
                                      </p:to>
                                    </p:set>
                                    <p:animEffect transition="in" filter="wipe(down)">
                                      <p:cBhvr>
                                        <p:cTn id="74" dur="500"/>
                                        <p:tgtEl>
                                          <p:spTgt spid="154"/>
                                        </p:tgtEl>
                                      </p:cBhvr>
                                    </p:animEffect>
                                  </p:childTnLst>
                                </p:cTn>
                              </p:par>
                              <p:par>
                                <p:cTn id="75" presetID="22" presetClass="entr" presetSubtype="4" fill="hold" nodeType="withEffect">
                                  <p:stCondLst>
                                    <p:cond delay="0"/>
                                  </p:stCondLst>
                                  <p:childTnLst>
                                    <p:set>
                                      <p:cBhvr>
                                        <p:cTn id="76" dur="1" fill="hold">
                                          <p:stCondLst>
                                            <p:cond delay="0"/>
                                          </p:stCondLst>
                                        </p:cTn>
                                        <p:tgtEl>
                                          <p:spTgt spid="151"/>
                                        </p:tgtEl>
                                        <p:attrNameLst>
                                          <p:attrName>style.visibility</p:attrName>
                                        </p:attrNameLst>
                                      </p:cBhvr>
                                      <p:to>
                                        <p:strVal val="visible"/>
                                      </p:to>
                                    </p:set>
                                    <p:animEffect transition="in" filter="wipe(down)">
                                      <p:cBhvr>
                                        <p:cTn id="77" dur="500"/>
                                        <p:tgtEl>
                                          <p:spTgt spid="151"/>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90"/>
                                        </p:tgtEl>
                                        <p:attrNameLst>
                                          <p:attrName>style.visibility</p:attrName>
                                        </p:attrNameLst>
                                      </p:cBhvr>
                                      <p:to>
                                        <p:strVal val="visible"/>
                                      </p:to>
                                    </p:set>
                                    <p:anim calcmode="lin" valueType="num">
                                      <p:cBhvr>
                                        <p:cTn id="81" dur="500" fill="hold"/>
                                        <p:tgtEl>
                                          <p:spTgt spid="90"/>
                                        </p:tgtEl>
                                        <p:attrNameLst>
                                          <p:attrName>ppt_w</p:attrName>
                                        </p:attrNameLst>
                                      </p:cBhvr>
                                      <p:tavLst>
                                        <p:tav tm="0">
                                          <p:val>
                                            <p:fltVal val="0"/>
                                          </p:val>
                                        </p:tav>
                                        <p:tav tm="100000">
                                          <p:val>
                                            <p:strVal val="#ppt_w"/>
                                          </p:val>
                                        </p:tav>
                                      </p:tavLst>
                                    </p:anim>
                                    <p:anim calcmode="lin" valueType="num">
                                      <p:cBhvr>
                                        <p:cTn id="82" dur="500" fill="hold"/>
                                        <p:tgtEl>
                                          <p:spTgt spid="90"/>
                                        </p:tgtEl>
                                        <p:attrNameLst>
                                          <p:attrName>ppt_h</p:attrName>
                                        </p:attrNameLst>
                                      </p:cBhvr>
                                      <p:tavLst>
                                        <p:tav tm="0">
                                          <p:val>
                                            <p:fltVal val="0"/>
                                          </p:val>
                                        </p:tav>
                                        <p:tav tm="100000">
                                          <p:val>
                                            <p:strVal val="#ppt_h"/>
                                          </p:val>
                                        </p:tav>
                                      </p:tavLst>
                                    </p:anim>
                                    <p:animEffect transition="in" filter="fade">
                                      <p:cBhvr>
                                        <p:cTn id="83" dur="500"/>
                                        <p:tgtEl>
                                          <p:spTgt spid="90"/>
                                        </p:tgtEl>
                                      </p:cBhvr>
                                    </p:animEffect>
                                  </p:childTnLst>
                                </p:cTn>
                              </p:par>
                              <p:par>
                                <p:cTn id="84" presetID="53" presetClass="entr" presetSubtype="16" fill="hold"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p:cTn id="86" dur="500" fill="hold"/>
                                        <p:tgtEl>
                                          <p:spTgt spid="79"/>
                                        </p:tgtEl>
                                        <p:attrNameLst>
                                          <p:attrName>ppt_w</p:attrName>
                                        </p:attrNameLst>
                                      </p:cBhvr>
                                      <p:tavLst>
                                        <p:tav tm="0">
                                          <p:val>
                                            <p:fltVal val="0"/>
                                          </p:val>
                                        </p:tav>
                                        <p:tav tm="100000">
                                          <p:val>
                                            <p:strVal val="#ppt_w"/>
                                          </p:val>
                                        </p:tav>
                                      </p:tavLst>
                                    </p:anim>
                                    <p:anim calcmode="lin" valueType="num">
                                      <p:cBhvr>
                                        <p:cTn id="87" dur="500" fill="hold"/>
                                        <p:tgtEl>
                                          <p:spTgt spid="79"/>
                                        </p:tgtEl>
                                        <p:attrNameLst>
                                          <p:attrName>ppt_h</p:attrName>
                                        </p:attrNameLst>
                                      </p:cBhvr>
                                      <p:tavLst>
                                        <p:tav tm="0">
                                          <p:val>
                                            <p:fltVal val="0"/>
                                          </p:val>
                                        </p:tav>
                                        <p:tav tm="100000">
                                          <p:val>
                                            <p:strVal val="#ppt_h"/>
                                          </p:val>
                                        </p:tav>
                                      </p:tavLst>
                                    </p:anim>
                                    <p:animEffect transition="in" filter="fade">
                                      <p:cBhvr>
                                        <p:cTn id="88" dur="500"/>
                                        <p:tgtEl>
                                          <p:spTgt spid="79"/>
                                        </p:tgtEl>
                                      </p:cBhvr>
                                    </p:animEffect>
                                  </p:childTnLst>
                                </p:cTn>
                              </p:par>
                            </p:childTnLst>
                          </p:cTn>
                        </p:par>
                        <p:par>
                          <p:cTn id="89" fill="hold">
                            <p:stCondLst>
                              <p:cond delay="6500"/>
                            </p:stCondLst>
                            <p:childTnLst>
                              <p:par>
                                <p:cTn id="90" presetID="16" presetClass="entr" presetSubtype="37"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barn(outVertical)">
                                      <p:cBhvr>
                                        <p:cTn id="92"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2" grpId="0" bldLvl="0" animBg="1"/>
      <p:bldP spid="72" grpId="1" bldLvl="0" animBg="1"/>
      <p:bldP spid="73" grpId="0" bldLvl="0" animBg="1"/>
      <p:bldP spid="73" grpId="1"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1433195" y="161925"/>
            <a:ext cx="2889885" cy="483235"/>
          </a:xfrm>
          <a:prstGeom prst="rect">
            <a:avLst/>
          </a:prstGeom>
          <a:noFill/>
        </p:spPr>
        <p:txBody>
          <a:bodyPr wrap="square" rtlCol="0" anchor="t">
            <a:spAutoFit/>
          </a:bodyPr>
          <a:lstStyle/>
          <a:p>
            <a:r>
              <a:rPr lang="zh-CN" altLang="en-US" sz="2400" b="1" dirty="0">
                <a:gradFill>
                  <a:gsLst>
                    <a:gs pos="0">
                      <a:srgbClr val="FFC97B"/>
                    </a:gs>
                    <a:gs pos="36000">
                      <a:srgbClr val="01C2D6"/>
                    </a:gs>
                    <a:gs pos="68000">
                      <a:srgbClr val="EE9E9E"/>
                    </a:gs>
                    <a:gs pos="100000">
                      <a:srgbClr val="945DA9"/>
                    </a:gs>
                  </a:gsLst>
                  <a:lin ang="21594000" scaled="0"/>
                </a:gradFill>
                <a:latin typeface="Impact" panose="020B0806030902050204" pitchFamily="34" charset="0"/>
                <a:ea typeface="微软雅黑" panose="020B0503020204020204" charset="-122"/>
                <a:sym typeface="+mn-ea"/>
              </a:rPr>
              <a:t>杂费报销规定</a:t>
            </a:r>
            <a:endParaRPr lang="zh-CN" altLang="en-US" sz="2400" b="1" dirty="0">
              <a:gradFill>
                <a:gsLst>
                  <a:gs pos="0">
                    <a:srgbClr val="FFC97B"/>
                  </a:gs>
                  <a:gs pos="36000">
                    <a:srgbClr val="01C2D6"/>
                  </a:gs>
                  <a:gs pos="68000">
                    <a:srgbClr val="EE9E9E"/>
                  </a:gs>
                  <a:gs pos="100000">
                    <a:srgbClr val="945DA9"/>
                  </a:gs>
                </a:gsLst>
                <a:lin ang="21594000" scaled="0"/>
              </a:gradFill>
              <a:latin typeface="Impact" panose="020B0806030902050204" pitchFamily="34" charset="0"/>
              <a:ea typeface="微软雅黑" panose="020B0503020204020204" charset="-122"/>
              <a:sym typeface="+mn-ea"/>
            </a:endParaRPr>
          </a:p>
        </p:txBody>
      </p:sp>
      <p:sp>
        <p:nvSpPr>
          <p:cNvPr id="2" name="Freeform 48"/>
          <p:cNvSpPr>
            <a:spLocks noEditPoints="1"/>
          </p:cNvSpPr>
          <p:nvPr/>
        </p:nvSpPr>
        <p:spPr bwMode="auto">
          <a:xfrm>
            <a:off x="5767580" y="1862373"/>
            <a:ext cx="673723" cy="732743"/>
          </a:xfrm>
          <a:custGeom>
            <a:avLst/>
            <a:gdLst>
              <a:gd name="T0" fmla="*/ 189 w 311"/>
              <a:gd name="T1" fmla="*/ 220 h 339"/>
              <a:gd name="T2" fmla="*/ 209 w 311"/>
              <a:gd name="T3" fmla="*/ 163 h 339"/>
              <a:gd name="T4" fmla="*/ 221 w 311"/>
              <a:gd name="T5" fmla="*/ 120 h 339"/>
              <a:gd name="T6" fmla="*/ 221 w 311"/>
              <a:gd name="T7" fmla="*/ 120 h 339"/>
              <a:gd name="T8" fmla="*/ 222 w 311"/>
              <a:gd name="T9" fmla="*/ 116 h 339"/>
              <a:gd name="T10" fmla="*/ 222 w 311"/>
              <a:gd name="T11" fmla="*/ 112 h 339"/>
              <a:gd name="T12" fmla="*/ 223 w 311"/>
              <a:gd name="T13" fmla="*/ 109 h 339"/>
              <a:gd name="T14" fmla="*/ 223 w 311"/>
              <a:gd name="T15" fmla="*/ 105 h 339"/>
              <a:gd name="T16" fmla="*/ 223 w 311"/>
              <a:gd name="T17" fmla="*/ 102 h 339"/>
              <a:gd name="T18" fmla="*/ 224 w 311"/>
              <a:gd name="T19" fmla="*/ 98 h 339"/>
              <a:gd name="T20" fmla="*/ 224 w 311"/>
              <a:gd name="T21" fmla="*/ 95 h 339"/>
              <a:gd name="T22" fmla="*/ 224 w 311"/>
              <a:gd name="T23" fmla="*/ 92 h 339"/>
              <a:gd name="T24" fmla="*/ 223 w 311"/>
              <a:gd name="T25" fmla="*/ 89 h 339"/>
              <a:gd name="T26" fmla="*/ 223 w 311"/>
              <a:gd name="T27" fmla="*/ 87 h 339"/>
              <a:gd name="T28" fmla="*/ 223 w 311"/>
              <a:gd name="T29" fmla="*/ 85 h 339"/>
              <a:gd name="T30" fmla="*/ 223 w 311"/>
              <a:gd name="T31" fmla="*/ 83 h 339"/>
              <a:gd name="T32" fmla="*/ 223 w 311"/>
              <a:gd name="T33" fmla="*/ 82 h 339"/>
              <a:gd name="T34" fmla="*/ 223 w 311"/>
              <a:gd name="T35" fmla="*/ 81 h 339"/>
              <a:gd name="T36" fmla="*/ 223 w 311"/>
              <a:gd name="T37" fmla="*/ 81 h 339"/>
              <a:gd name="T38" fmla="*/ 108 w 311"/>
              <a:gd name="T39" fmla="*/ 36 h 339"/>
              <a:gd name="T40" fmla="*/ 78 w 311"/>
              <a:gd name="T41" fmla="*/ 55 h 339"/>
              <a:gd name="T42" fmla="*/ 77 w 311"/>
              <a:gd name="T43" fmla="*/ 59 h 339"/>
              <a:gd name="T44" fmla="*/ 76 w 311"/>
              <a:gd name="T45" fmla="*/ 64 h 339"/>
              <a:gd name="T46" fmla="*/ 76 w 311"/>
              <a:gd name="T47" fmla="*/ 69 h 339"/>
              <a:gd name="T48" fmla="*/ 75 w 311"/>
              <a:gd name="T49" fmla="*/ 74 h 339"/>
              <a:gd name="T50" fmla="*/ 75 w 311"/>
              <a:gd name="T51" fmla="*/ 78 h 339"/>
              <a:gd name="T52" fmla="*/ 76 w 311"/>
              <a:gd name="T53" fmla="*/ 83 h 339"/>
              <a:gd name="T54" fmla="*/ 76 w 311"/>
              <a:gd name="T55" fmla="*/ 87 h 339"/>
              <a:gd name="T56" fmla="*/ 77 w 311"/>
              <a:gd name="T57" fmla="*/ 92 h 339"/>
              <a:gd name="T58" fmla="*/ 77 w 311"/>
              <a:gd name="T59" fmla="*/ 96 h 339"/>
              <a:gd name="T60" fmla="*/ 78 w 311"/>
              <a:gd name="T61" fmla="*/ 100 h 339"/>
              <a:gd name="T62" fmla="*/ 79 w 311"/>
              <a:gd name="T63" fmla="*/ 104 h 339"/>
              <a:gd name="T64" fmla="*/ 80 w 311"/>
              <a:gd name="T65" fmla="*/ 106 h 339"/>
              <a:gd name="T66" fmla="*/ 84 w 311"/>
              <a:gd name="T67" fmla="*/ 119 h 339"/>
              <a:gd name="T68" fmla="*/ 92 w 311"/>
              <a:gd name="T69" fmla="*/ 161 h 339"/>
              <a:gd name="T70" fmla="*/ 104 w 311"/>
              <a:gd name="T71" fmla="*/ 238 h 339"/>
              <a:gd name="T72" fmla="*/ 0 w 311"/>
              <a:gd name="T73" fmla="*/ 339 h 339"/>
              <a:gd name="T74" fmla="*/ 148 w 311"/>
              <a:gd name="T75" fmla="*/ 271 h 339"/>
              <a:gd name="T76" fmla="*/ 146 w 311"/>
              <a:gd name="T77" fmla="*/ 249 h 339"/>
              <a:gd name="T78" fmla="*/ 175 w 311"/>
              <a:gd name="T79" fmla="*/ 258 h 339"/>
              <a:gd name="T80" fmla="*/ 174 w 311"/>
              <a:gd name="T81" fmla="*/ 339 h 339"/>
              <a:gd name="T82" fmla="*/ 216 w 311"/>
              <a:gd name="T83" fmla="*/ 244 h 339"/>
              <a:gd name="T84" fmla="*/ 81 w 311"/>
              <a:gd name="T85" fmla="*/ 139 h 339"/>
              <a:gd name="T86" fmla="*/ 93 w 311"/>
              <a:gd name="T87" fmla="*/ 136 h 339"/>
              <a:gd name="T88" fmla="*/ 105 w 311"/>
              <a:gd name="T89" fmla="*/ 72 h 339"/>
              <a:gd name="T90" fmla="*/ 211 w 311"/>
              <a:gd name="T91" fmla="*/ 131 h 339"/>
              <a:gd name="T92" fmla="*/ 222 w 311"/>
              <a:gd name="T93" fmla="*/ 130 h 339"/>
              <a:gd name="T94" fmla="*/ 183 w 311"/>
              <a:gd name="T95" fmla="*/ 201 h 339"/>
              <a:gd name="T96" fmla="*/ 96 w 311"/>
              <a:gd name="T97" fmla="*/ 158 h 339"/>
              <a:gd name="T98" fmla="*/ 166 w 311"/>
              <a:gd name="T99" fmla="*/ 245 h 339"/>
              <a:gd name="T100" fmla="*/ 117 w 311"/>
              <a:gd name="T101" fmla="*/ 225 h 339"/>
              <a:gd name="T102" fmla="*/ 152 w 311"/>
              <a:gd name="T103" fmla="*/ 220 h 339"/>
              <a:gd name="T104" fmla="*/ 185 w 311"/>
              <a:gd name="T105" fmla="*/ 22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39">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rgbClr val="A7A9AC"/>
          </a:solidFill>
          <a:ln>
            <a:noFill/>
          </a:ln>
          <a:effectLst>
            <a:innerShdw blurRad="12700" dist="1143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nvGrpSpPr>
          <p:cNvPr id="3" name="组合 2"/>
          <p:cNvGrpSpPr/>
          <p:nvPr/>
        </p:nvGrpSpPr>
        <p:grpSpPr>
          <a:xfrm>
            <a:off x="1105951" y="2014537"/>
            <a:ext cx="2196889" cy="984922"/>
            <a:chOff x="3607851" y="1182687"/>
            <a:chExt cx="2196889" cy="984922"/>
          </a:xfrm>
        </p:grpSpPr>
        <p:sp>
          <p:nvSpPr>
            <p:cNvPr id="4" name="圆角矩形 3"/>
            <p:cNvSpPr/>
            <p:nvPr/>
          </p:nvSpPr>
          <p:spPr>
            <a:xfrm>
              <a:off x="3607851" y="1182687"/>
              <a:ext cx="2086801" cy="984922"/>
            </a:xfrm>
            <a:prstGeom prst="roundRect">
              <a:avLst/>
            </a:prstGeom>
            <a:noFill/>
            <a:ln w="19050" cap="flat" cmpd="sng" algn="ctr">
              <a:solidFill>
                <a:sysClr val="window" lastClr="FFFFFF">
                  <a:lumMod val="65000"/>
                </a:sysClr>
              </a:solidFill>
              <a:prstDash val="sysDash"/>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grpSp>
          <p:nvGrpSpPr>
            <p:cNvPr id="5" name="组合 4"/>
            <p:cNvGrpSpPr/>
            <p:nvPr/>
          </p:nvGrpSpPr>
          <p:grpSpPr>
            <a:xfrm>
              <a:off x="3881617" y="1251115"/>
              <a:ext cx="1923123" cy="839378"/>
              <a:chOff x="3776606" y="2004244"/>
              <a:chExt cx="1923123" cy="839378"/>
            </a:xfrm>
          </p:grpSpPr>
          <p:sp>
            <p:nvSpPr>
              <p:cNvPr id="6" name="文本框 5"/>
              <p:cNvSpPr txBox="1"/>
              <p:nvPr/>
            </p:nvSpPr>
            <p:spPr>
              <a:xfrm>
                <a:off x="3776606" y="2004244"/>
                <a:ext cx="1923123" cy="369332"/>
              </a:xfrm>
              <a:prstGeom prst="rect">
                <a:avLst/>
              </a:prstGeom>
              <a:noFill/>
            </p:spPr>
            <p:txBody>
              <a:bodyPr wrap="square" rtlCol="0">
                <a:spAutoFit/>
              </a:bodyPr>
              <a:lstStyle/>
              <a:p>
                <a:r>
                  <a:rPr lang="zh-CN" altLang="en-US" dirty="0">
                    <a:solidFill>
                      <a:srgbClr val="01ACBE"/>
                    </a:solidFill>
                    <a:latin typeface="时尚中黑简体" panose="01010104010101010101" pitchFamily="2" charset="-122"/>
                    <a:ea typeface="时尚中黑简体" panose="01010104010101010101" pitchFamily="2" charset="-122"/>
                  </a:rPr>
                  <a:t>在此添加标题</a:t>
                </a:r>
                <a:endParaRPr lang="zh-CN" altLang="en-US" dirty="0">
                  <a:solidFill>
                    <a:srgbClr val="01ACBE"/>
                  </a:solidFill>
                  <a:latin typeface="时尚中黑简体" panose="01010104010101010101" pitchFamily="2" charset="-122"/>
                  <a:ea typeface="时尚中黑简体" panose="01010104010101010101" pitchFamily="2" charset="-122"/>
                </a:endParaRPr>
              </a:p>
            </p:txBody>
          </p:sp>
          <p:sp>
            <p:nvSpPr>
              <p:cNvPr id="7" name="文本框 6"/>
              <p:cNvSpPr txBox="1"/>
              <p:nvPr/>
            </p:nvSpPr>
            <p:spPr>
              <a:xfrm>
                <a:off x="3782527" y="2289624"/>
                <a:ext cx="1559316" cy="553998"/>
              </a:xfrm>
              <a:prstGeom prst="rect">
                <a:avLst/>
              </a:prstGeom>
              <a:noFill/>
            </p:spPr>
            <p:txBody>
              <a:bodyPr wrap="square" rtlCol="0">
                <a:spAutoFit/>
              </a:bodyPr>
              <a:lstStyle/>
              <a:p>
                <a:pPr algn="just"/>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点击添加文字说明或复制文本黏贴自此内容要言简意赅</a:t>
                </a:r>
                <a:endParaRPr lang="zh-CN" altLang="en-US" sz="1000" dirty="0">
                  <a:solidFill>
                    <a:prstClr val="black">
                      <a:lumMod val="50000"/>
                      <a:lumOff val="50000"/>
                    </a:prstClr>
                  </a:solidFill>
                  <a:latin typeface="微软雅黑" panose="020B0503020204020204" charset="-122"/>
                  <a:ea typeface="微软雅黑" panose="020B0503020204020204" charset="-122"/>
                </a:endParaRPr>
              </a:p>
            </p:txBody>
          </p:sp>
        </p:grpSp>
      </p:grpSp>
      <p:grpSp>
        <p:nvGrpSpPr>
          <p:cNvPr id="8" name="组合 7"/>
          <p:cNvGrpSpPr/>
          <p:nvPr/>
        </p:nvGrpSpPr>
        <p:grpSpPr>
          <a:xfrm>
            <a:off x="9006785" y="4315873"/>
            <a:ext cx="2196889" cy="1061694"/>
            <a:chOff x="6568385" y="1182687"/>
            <a:chExt cx="2196889" cy="1061694"/>
          </a:xfrm>
        </p:grpSpPr>
        <p:sp>
          <p:nvSpPr>
            <p:cNvPr id="9" name="圆角矩形 8"/>
            <p:cNvSpPr/>
            <p:nvPr/>
          </p:nvSpPr>
          <p:spPr>
            <a:xfrm>
              <a:off x="6568385" y="1182687"/>
              <a:ext cx="2086801" cy="984922"/>
            </a:xfrm>
            <a:prstGeom prst="roundRect">
              <a:avLst/>
            </a:prstGeom>
            <a:noFill/>
            <a:ln w="19050" cap="flat" cmpd="sng" algn="ctr">
              <a:solidFill>
                <a:sysClr val="window" lastClr="FFFFFF">
                  <a:lumMod val="65000"/>
                </a:sysClr>
              </a:solidFill>
              <a:prstDash val="sysDash"/>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grpSp>
          <p:nvGrpSpPr>
            <p:cNvPr id="10" name="组合 9"/>
            <p:cNvGrpSpPr/>
            <p:nvPr/>
          </p:nvGrpSpPr>
          <p:grpSpPr>
            <a:xfrm>
              <a:off x="6842151" y="1251115"/>
              <a:ext cx="1923123" cy="993266"/>
              <a:chOff x="3776606" y="2004244"/>
              <a:chExt cx="1923123" cy="993266"/>
            </a:xfrm>
          </p:grpSpPr>
          <p:sp>
            <p:nvSpPr>
              <p:cNvPr id="11" name="文本框 10"/>
              <p:cNvSpPr txBox="1"/>
              <p:nvPr/>
            </p:nvSpPr>
            <p:spPr>
              <a:xfrm>
                <a:off x="3776606" y="2004244"/>
                <a:ext cx="1923123" cy="369332"/>
              </a:xfrm>
              <a:prstGeom prst="rect">
                <a:avLst/>
              </a:prstGeom>
              <a:noFill/>
            </p:spPr>
            <p:txBody>
              <a:bodyPr wrap="square" rtlCol="0">
                <a:spAutoFit/>
              </a:bodyPr>
              <a:lstStyle/>
              <a:p>
                <a:r>
                  <a:rPr lang="zh-CN" altLang="en-US" dirty="0">
                    <a:solidFill>
                      <a:srgbClr val="663A77"/>
                    </a:solidFill>
                    <a:latin typeface="时尚中黑简体" panose="01010104010101010101" pitchFamily="2" charset="-122"/>
                    <a:ea typeface="时尚中黑简体" panose="01010104010101010101" pitchFamily="2" charset="-122"/>
                  </a:rPr>
                  <a:t>在此添加标题</a:t>
                </a:r>
                <a:endParaRPr lang="zh-CN" altLang="en-US" dirty="0">
                  <a:solidFill>
                    <a:srgbClr val="663A77"/>
                  </a:solidFill>
                  <a:latin typeface="时尚中黑简体" panose="01010104010101010101" pitchFamily="2" charset="-122"/>
                  <a:ea typeface="时尚中黑简体" panose="01010104010101010101" pitchFamily="2" charset="-122"/>
                </a:endParaRPr>
              </a:p>
            </p:txBody>
          </p:sp>
          <p:sp>
            <p:nvSpPr>
              <p:cNvPr id="12" name="文本框 11"/>
              <p:cNvSpPr txBox="1"/>
              <p:nvPr/>
            </p:nvSpPr>
            <p:spPr>
              <a:xfrm>
                <a:off x="3782527" y="2289624"/>
                <a:ext cx="1559316" cy="707886"/>
              </a:xfrm>
              <a:prstGeom prst="rect">
                <a:avLst/>
              </a:prstGeom>
              <a:noFill/>
            </p:spPr>
            <p:txBody>
              <a:bodyPr wrap="square" rtlCol="0">
                <a:spAutoFit/>
              </a:bodyPr>
              <a:lstStyle/>
              <a:p>
                <a:pPr algn="just"/>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点击添加文字说明或复制文本黏贴自此内容要言简意赅</a:t>
                </a:r>
                <a:endParaRPr lang="zh-CN" altLang="en-US" sz="1000" dirty="0">
                  <a:solidFill>
                    <a:prstClr val="black">
                      <a:lumMod val="50000"/>
                      <a:lumOff val="50000"/>
                    </a:prstClr>
                  </a:solidFill>
                  <a:latin typeface="微软雅黑" panose="020B0503020204020204" charset="-122"/>
                  <a:ea typeface="微软雅黑" panose="020B0503020204020204" charset="-122"/>
                </a:endParaRPr>
              </a:p>
              <a:p>
                <a:pPr algn="just"/>
                <a:endParaRPr lang="zh-CN" altLang="en-US" sz="1000" dirty="0">
                  <a:solidFill>
                    <a:prstClr val="black">
                      <a:lumMod val="50000"/>
                      <a:lumOff val="50000"/>
                    </a:prstClr>
                  </a:solidFill>
                  <a:latin typeface="微软雅黑" panose="020B0503020204020204" charset="-122"/>
                  <a:ea typeface="微软雅黑" panose="020B0503020204020204" charset="-122"/>
                </a:endParaRPr>
              </a:p>
            </p:txBody>
          </p:sp>
        </p:grpSp>
      </p:grpSp>
      <p:grpSp>
        <p:nvGrpSpPr>
          <p:cNvPr id="14" name="组合 13"/>
          <p:cNvGrpSpPr/>
          <p:nvPr/>
        </p:nvGrpSpPr>
        <p:grpSpPr>
          <a:xfrm>
            <a:off x="1105951" y="4315873"/>
            <a:ext cx="2196889" cy="984922"/>
            <a:chOff x="3607851" y="1182687"/>
            <a:chExt cx="2196889" cy="984922"/>
          </a:xfrm>
        </p:grpSpPr>
        <p:sp>
          <p:nvSpPr>
            <p:cNvPr id="15" name="圆角矩形 14"/>
            <p:cNvSpPr/>
            <p:nvPr/>
          </p:nvSpPr>
          <p:spPr>
            <a:xfrm>
              <a:off x="3607851" y="1182687"/>
              <a:ext cx="2086801" cy="984922"/>
            </a:xfrm>
            <a:prstGeom prst="roundRect">
              <a:avLst/>
            </a:prstGeom>
            <a:noFill/>
            <a:ln w="19050" cap="flat" cmpd="sng" algn="ctr">
              <a:solidFill>
                <a:sysClr val="window" lastClr="FFFFFF">
                  <a:lumMod val="65000"/>
                </a:sysClr>
              </a:solidFill>
              <a:prstDash val="sysDash"/>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grpSp>
          <p:nvGrpSpPr>
            <p:cNvPr id="16" name="组合 15"/>
            <p:cNvGrpSpPr/>
            <p:nvPr/>
          </p:nvGrpSpPr>
          <p:grpSpPr>
            <a:xfrm>
              <a:off x="3881617" y="1251115"/>
              <a:ext cx="1923123" cy="839378"/>
              <a:chOff x="3776606" y="2004244"/>
              <a:chExt cx="1923123" cy="839378"/>
            </a:xfrm>
          </p:grpSpPr>
          <p:sp>
            <p:nvSpPr>
              <p:cNvPr id="17" name="文本框 16"/>
              <p:cNvSpPr txBox="1"/>
              <p:nvPr/>
            </p:nvSpPr>
            <p:spPr>
              <a:xfrm>
                <a:off x="3776606" y="2004244"/>
                <a:ext cx="1923123" cy="369332"/>
              </a:xfrm>
              <a:prstGeom prst="rect">
                <a:avLst/>
              </a:prstGeom>
              <a:noFill/>
            </p:spPr>
            <p:txBody>
              <a:bodyPr wrap="square" rtlCol="0">
                <a:spAutoFit/>
              </a:bodyPr>
              <a:lstStyle/>
              <a:p>
                <a:r>
                  <a:rPr lang="zh-CN" altLang="en-US" dirty="0">
                    <a:solidFill>
                      <a:srgbClr val="FFB850"/>
                    </a:solidFill>
                    <a:latin typeface="时尚中黑简体" panose="01010104010101010101" pitchFamily="2" charset="-122"/>
                    <a:ea typeface="时尚中黑简体" panose="01010104010101010101" pitchFamily="2" charset="-122"/>
                  </a:rPr>
                  <a:t>在此添加标题</a:t>
                </a:r>
                <a:endParaRPr lang="zh-CN" altLang="en-US" dirty="0">
                  <a:solidFill>
                    <a:srgbClr val="FFB850"/>
                  </a:solidFill>
                  <a:latin typeface="时尚中黑简体" panose="01010104010101010101" pitchFamily="2" charset="-122"/>
                  <a:ea typeface="时尚中黑简体" panose="01010104010101010101" pitchFamily="2" charset="-122"/>
                </a:endParaRPr>
              </a:p>
            </p:txBody>
          </p:sp>
          <p:sp>
            <p:nvSpPr>
              <p:cNvPr id="18" name="文本框 17"/>
              <p:cNvSpPr txBox="1"/>
              <p:nvPr/>
            </p:nvSpPr>
            <p:spPr>
              <a:xfrm>
                <a:off x="3782527" y="2289624"/>
                <a:ext cx="1559316" cy="553998"/>
              </a:xfrm>
              <a:prstGeom prst="rect">
                <a:avLst/>
              </a:prstGeom>
              <a:noFill/>
            </p:spPr>
            <p:txBody>
              <a:bodyPr wrap="square" rtlCol="0">
                <a:spAutoFit/>
              </a:bodyPr>
              <a:lstStyle/>
              <a:p>
                <a:pPr algn="just"/>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点击添加文字说明或复制文本黏贴自此内容要言简意赅</a:t>
                </a:r>
                <a:endParaRPr lang="zh-CN" altLang="en-US" sz="1000" dirty="0">
                  <a:solidFill>
                    <a:prstClr val="black">
                      <a:lumMod val="50000"/>
                      <a:lumOff val="50000"/>
                    </a:prstClr>
                  </a:solidFill>
                  <a:latin typeface="微软雅黑" panose="020B0503020204020204" charset="-122"/>
                  <a:ea typeface="微软雅黑" panose="020B0503020204020204" charset="-122"/>
                </a:endParaRPr>
              </a:p>
            </p:txBody>
          </p:sp>
        </p:grpSp>
      </p:grpSp>
      <p:grpSp>
        <p:nvGrpSpPr>
          <p:cNvPr id="19" name="组合 18"/>
          <p:cNvGrpSpPr/>
          <p:nvPr/>
        </p:nvGrpSpPr>
        <p:grpSpPr>
          <a:xfrm>
            <a:off x="9006785" y="2014537"/>
            <a:ext cx="2196889" cy="984922"/>
            <a:chOff x="6568385" y="1182687"/>
            <a:chExt cx="2196889" cy="984922"/>
          </a:xfrm>
        </p:grpSpPr>
        <p:sp>
          <p:nvSpPr>
            <p:cNvPr id="20" name="圆角矩形 19"/>
            <p:cNvSpPr/>
            <p:nvPr/>
          </p:nvSpPr>
          <p:spPr>
            <a:xfrm>
              <a:off x="6568385" y="1182687"/>
              <a:ext cx="2086801" cy="984922"/>
            </a:xfrm>
            <a:prstGeom prst="roundRect">
              <a:avLst/>
            </a:prstGeom>
            <a:noFill/>
            <a:ln w="19050" cap="flat" cmpd="sng" algn="ctr">
              <a:solidFill>
                <a:sysClr val="window" lastClr="FFFFFF">
                  <a:lumMod val="65000"/>
                </a:sysClr>
              </a:solidFill>
              <a:prstDash val="sysDash"/>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grpSp>
          <p:nvGrpSpPr>
            <p:cNvPr id="21" name="组合 20"/>
            <p:cNvGrpSpPr/>
            <p:nvPr/>
          </p:nvGrpSpPr>
          <p:grpSpPr>
            <a:xfrm>
              <a:off x="6842151" y="1251115"/>
              <a:ext cx="1923123" cy="839378"/>
              <a:chOff x="3776606" y="2004244"/>
              <a:chExt cx="1923123" cy="839378"/>
            </a:xfrm>
          </p:grpSpPr>
          <p:sp>
            <p:nvSpPr>
              <p:cNvPr id="22" name="文本框 21"/>
              <p:cNvSpPr txBox="1"/>
              <p:nvPr/>
            </p:nvSpPr>
            <p:spPr>
              <a:xfrm>
                <a:off x="3776606" y="2004244"/>
                <a:ext cx="1923123" cy="369332"/>
              </a:xfrm>
              <a:prstGeom prst="rect">
                <a:avLst/>
              </a:prstGeom>
              <a:noFill/>
            </p:spPr>
            <p:txBody>
              <a:bodyPr wrap="square" rtlCol="0">
                <a:spAutoFit/>
              </a:bodyPr>
              <a:lstStyle/>
              <a:p>
                <a:r>
                  <a:rPr lang="zh-CN" altLang="en-US" dirty="0">
                    <a:solidFill>
                      <a:srgbClr val="E87071"/>
                    </a:solidFill>
                    <a:latin typeface="时尚中黑简体" panose="01010104010101010101" pitchFamily="2" charset="-122"/>
                    <a:ea typeface="时尚中黑简体" panose="01010104010101010101" pitchFamily="2" charset="-122"/>
                  </a:rPr>
                  <a:t>在此添加标题</a:t>
                </a:r>
                <a:endParaRPr lang="zh-CN" altLang="en-US" dirty="0">
                  <a:solidFill>
                    <a:srgbClr val="E87071"/>
                  </a:solidFill>
                  <a:latin typeface="时尚中黑简体" panose="01010104010101010101" pitchFamily="2" charset="-122"/>
                  <a:ea typeface="时尚中黑简体" panose="01010104010101010101" pitchFamily="2" charset="-122"/>
                </a:endParaRPr>
              </a:p>
            </p:txBody>
          </p:sp>
          <p:sp>
            <p:nvSpPr>
              <p:cNvPr id="23" name="文本框 22"/>
              <p:cNvSpPr txBox="1"/>
              <p:nvPr/>
            </p:nvSpPr>
            <p:spPr>
              <a:xfrm>
                <a:off x="3782527" y="2289624"/>
                <a:ext cx="1559316" cy="553998"/>
              </a:xfrm>
              <a:prstGeom prst="rect">
                <a:avLst/>
              </a:prstGeom>
              <a:noFill/>
            </p:spPr>
            <p:txBody>
              <a:bodyPr wrap="square" rtlCol="0">
                <a:spAutoFit/>
              </a:bodyPr>
              <a:lstStyle/>
              <a:p>
                <a:pPr algn="just"/>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点击添加文字说明或复制文本黏贴自此内容要言简意赅</a:t>
                </a:r>
                <a:endParaRPr lang="zh-CN" altLang="en-US" sz="1000" dirty="0">
                  <a:solidFill>
                    <a:prstClr val="black">
                      <a:lumMod val="50000"/>
                      <a:lumOff val="50000"/>
                    </a:prstClr>
                  </a:solidFill>
                  <a:latin typeface="微软雅黑" panose="020B0503020204020204" charset="-122"/>
                  <a:ea typeface="微软雅黑" panose="020B0503020204020204" charset="-122"/>
                </a:endParaRPr>
              </a:p>
            </p:txBody>
          </p:sp>
        </p:grpSp>
      </p:grpSp>
      <p:grpSp>
        <p:nvGrpSpPr>
          <p:cNvPr id="24" name="组合 23"/>
          <p:cNvGrpSpPr/>
          <p:nvPr/>
        </p:nvGrpSpPr>
        <p:grpSpPr>
          <a:xfrm>
            <a:off x="3444922" y="2437484"/>
            <a:ext cx="5302156" cy="2480679"/>
            <a:chOff x="2791188" y="1879600"/>
            <a:chExt cx="6623314" cy="3098800"/>
          </a:xfrm>
          <a:solidFill>
            <a:sysClr val="window" lastClr="FFFFFF">
              <a:lumMod val="75000"/>
            </a:sysClr>
          </a:solidFill>
        </p:grpSpPr>
        <p:sp>
          <p:nvSpPr>
            <p:cNvPr id="25" name="任意多边形 24"/>
            <p:cNvSpPr/>
            <p:nvPr/>
          </p:nvSpPr>
          <p:spPr>
            <a:xfrm flipH="1">
              <a:off x="7324759" y="1879600"/>
              <a:ext cx="2089743" cy="3098800"/>
            </a:xfrm>
            <a:custGeom>
              <a:avLst/>
              <a:gdLst>
                <a:gd name="connsiteX0" fmla="*/ 0 w 2089743"/>
                <a:gd name="connsiteY0" fmla="*/ 0 h 3098800"/>
                <a:gd name="connsiteX1" fmla="*/ 896251 w 2089743"/>
                <a:gd name="connsiteY1" fmla="*/ 0 h 3098800"/>
                <a:gd name="connsiteX2" fmla="*/ 1499804 w 2089743"/>
                <a:gd name="connsiteY2" fmla="*/ 603553 h 3098800"/>
                <a:gd name="connsiteX3" fmla="*/ 1499804 w 2089743"/>
                <a:gd name="connsiteY3" fmla="*/ 1424821 h 3098800"/>
                <a:gd name="connsiteX4" fmla="*/ 2089743 w 2089743"/>
                <a:gd name="connsiteY4" fmla="*/ 1424821 h 3098800"/>
                <a:gd name="connsiteX5" fmla="*/ 2089743 w 2089743"/>
                <a:gd name="connsiteY5" fmla="*/ 1667767 h 3098800"/>
                <a:gd name="connsiteX6" fmla="*/ 1499804 w 2089743"/>
                <a:gd name="connsiteY6" fmla="*/ 1667767 h 3098800"/>
                <a:gd name="connsiteX7" fmla="*/ 1499804 w 2089743"/>
                <a:gd name="connsiteY7" fmla="*/ 2495247 h 3098800"/>
                <a:gd name="connsiteX8" fmla="*/ 896251 w 2089743"/>
                <a:gd name="connsiteY8" fmla="*/ 3098800 h 3098800"/>
                <a:gd name="connsiteX9" fmla="*/ 0 w 2089743"/>
                <a:gd name="connsiteY9" fmla="*/ 3098800 h 3098800"/>
                <a:gd name="connsiteX10" fmla="*/ 0 w 2089743"/>
                <a:gd name="connsiteY10" fmla="*/ 2897517 h 3098800"/>
                <a:gd name="connsiteX11" fmla="*/ 779876 w 2089743"/>
                <a:gd name="connsiteY11" fmla="*/ 2897517 h 3098800"/>
                <a:gd name="connsiteX12" fmla="*/ 1287900 w 2089743"/>
                <a:gd name="connsiteY12" fmla="*/ 2389493 h 3098800"/>
                <a:gd name="connsiteX13" fmla="*/ 1287900 w 2089743"/>
                <a:gd name="connsiteY13" fmla="*/ 709307 h 3098800"/>
                <a:gd name="connsiteX14" fmla="*/ 779876 w 2089743"/>
                <a:gd name="connsiteY14" fmla="*/ 201283 h 3098800"/>
                <a:gd name="connsiteX15" fmla="*/ 0 w 2089743"/>
                <a:gd name="connsiteY15" fmla="*/ 201283 h 309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89743" h="3098800">
                  <a:moveTo>
                    <a:pt x="0" y="0"/>
                  </a:moveTo>
                  <a:lnTo>
                    <a:pt x="896251" y="0"/>
                  </a:lnTo>
                  <a:cubicBezTo>
                    <a:pt x="1229584" y="0"/>
                    <a:pt x="1499804" y="270220"/>
                    <a:pt x="1499804" y="603553"/>
                  </a:cubicBezTo>
                  <a:lnTo>
                    <a:pt x="1499804" y="1424821"/>
                  </a:lnTo>
                  <a:lnTo>
                    <a:pt x="2089743" y="1424821"/>
                  </a:lnTo>
                  <a:lnTo>
                    <a:pt x="2089743" y="1667767"/>
                  </a:lnTo>
                  <a:lnTo>
                    <a:pt x="1499804" y="1667767"/>
                  </a:lnTo>
                  <a:lnTo>
                    <a:pt x="1499804" y="2495247"/>
                  </a:lnTo>
                  <a:cubicBezTo>
                    <a:pt x="1499804" y="2828580"/>
                    <a:pt x="1229584" y="3098800"/>
                    <a:pt x="896251" y="3098800"/>
                  </a:cubicBezTo>
                  <a:lnTo>
                    <a:pt x="0" y="3098800"/>
                  </a:lnTo>
                  <a:lnTo>
                    <a:pt x="0" y="2897517"/>
                  </a:lnTo>
                  <a:lnTo>
                    <a:pt x="779876" y="2897517"/>
                  </a:lnTo>
                  <a:cubicBezTo>
                    <a:pt x="1060450" y="2897517"/>
                    <a:pt x="1287900" y="2670067"/>
                    <a:pt x="1287900" y="2389493"/>
                  </a:cubicBezTo>
                  <a:lnTo>
                    <a:pt x="1287900" y="709307"/>
                  </a:lnTo>
                  <a:cubicBezTo>
                    <a:pt x="1287900" y="428733"/>
                    <a:pt x="1060450" y="201283"/>
                    <a:pt x="779876" y="201283"/>
                  </a:cubicBezTo>
                  <a:lnTo>
                    <a:pt x="0" y="201283"/>
                  </a:lnTo>
                  <a:close/>
                </a:path>
              </a:pathLst>
            </a:custGeom>
            <a:grp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46" name="任意多边形 45"/>
            <p:cNvSpPr/>
            <p:nvPr/>
          </p:nvSpPr>
          <p:spPr>
            <a:xfrm>
              <a:off x="2791188" y="1879600"/>
              <a:ext cx="2089743" cy="3098800"/>
            </a:xfrm>
            <a:custGeom>
              <a:avLst/>
              <a:gdLst>
                <a:gd name="connsiteX0" fmla="*/ 0 w 2089743"/>
                <a:gd name="connsiteY0" fmla="*/ 0 h 3098800"/>
                <a:gd name="connsiteX1" fmla="*/ 896251 w 2089743"/>
                <a:gd name="connsiteY1" fmla="*/ 0 h 3098800"/>
                <a:gd name="connsiteX2" fmla="*/ 1499804 w 2089743"/>
                <a:gd name="connsiteY2" fmla="*/ 603553 h 3098800"/>
                <a:gd name="connsiteX3" fmla="*/ 1499804 w 2089743"/>
                <a:gd name="connsiteY3" fmla="*/ 1424821 h 3098800"/>
                <a:gd name="connsiteX4" fmla="*/ 2089743 w 2089743"/>
                <a:gd name="connsiteY4" fmla="*/ 1424821 h 3098800"/>
                <a:gd name="connsiteX5" fmla="*/ 2089743 w 2089743"/>
                <a:gd name="connsiteY5" fmla="*/ 1667767 h 3098800"/>
                <a:gd name="connsiteX6" fmla="*/ 1499804 w 2089743"/>
                <a:gd name="connsiteY6" fmla="*/ 1667767 h 3098800"/>
                <a:gd name="connsiteX7" fmla="*/ 1499804 w 2089743"/>
                <a:gd name="connsiteY7" fmla="*/ 2495247 h 3098800"/>
                <a:gd name="connsiteX8" fmla="*/ 896251 w 2089743"/>
                <a:gd name="connsiteY8" fmla="*/ 3098800 h 3098800"/>
                <a:gd name="connsiteX9" fmla="*/ 0 w 2089743"/>
                <a:gd name="connsiteY9" fmla="*/ 3098800 h 3098800"/>
                <a:gd name="connsiteX10" fmla="*/ 0 w 2089743"/>
                <a:gd name="connsiteY10" fmla="*/ 2897517 h 3098800"/>
                <a:gd name="connsiteX11" fmla="*/ 779876 w 2089743"/>
                <a:gd name="connsiteY11" fmla="*/ 2897517 h 3098800"/>
                <a:gd name="connsiteX12" fmla="*/ 1287900 w 2089743"/>
                <a:gd name="connsiteY12" fmla="*/ 2389493 h 3098800"/>
                <a:gd name="connsiteX13" fmla="*/ 1287900 w 2089743"/>
                <a:gd name="connsiteY13" fmla="*/ 709307 h 3098800"/>
                <a:gd name="connsiteX14" fmla="*/ 779876 w 2089743"/>
                <a:gd name="connsiteY14" fmla="*/ 201283 h 3098800"/>
                <a:gd name="connsiteX15" fmla="*/ 0 w 2089743"/>
                <a:gd name="connsiteY15" fmla="*/ 201283 h 309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89743" h="3098800">
                  <a:moveTo>
                    <a:pt x="0" y="0"/>
                  </a:moveTo>
                  <a:lnTo>
                    <a:pt x="896251" y="0"/>
                  </a:lnTo>
                  <a:cubicBezTo>
                    <a:pt x="1229584" y="0"/>
                    <a:pt x="1499804" y="270220"/>
                    <a:pt x="1499804" y="603553"/>
                  </a:cubicBezTo>
                  <a:lnTo>
                    <a:pt x="1499804" y="1424821"/>
                  </a:lnTo>
                  <a:lnTo>
                    <a:pt x="2089743" y="1424821"/>
                  </a:lnTo>
                  <a:lnTo>
                    <a:pt x="2089743" y="1667767"/>
                  </a:lnTo>
                  <a:lnTo>
                    <a:pt x="1499804" y="1667767"/>
                  </a:lnTo>
                  <a:lnTo>
                    <a:pt x="1499804" y="2495247"/>
                  </a:lnTo>
                  <a:cubicBezTo>
                    <a:pt x="1499804" y="2828580"/>
                    <a:pt x="1229584" y="3098800"/>
                    <a:pt x="896251" y="3098800"/>
                  </a:cubicBezTo>
                  <a:lnTo>
                    <a:pt x="0" y="3098800"/>
                  </a:lnTo>
                  <a:lnTo>
                    <a:pt x="0" y="2897517"/>
                  </a:lnTo>
                  <a:lnTo>
                    <a:pt x="779876" y="2897517"/>
                  </a:lnTo>
                  <a:cubicBezTo>
                    <a:pt x="1060450" y="2897517"/>
                    <a:pt x="1287900" y="2670067"/>
                    <a:pt x="1287900" y="2389493"/>
                  </a:cubicBezTo>
                  <a:lnTo>
                    <a:pt x="1287900" y="709307"/>
                  </a:lnTo>
                  <a:cubicBezTo>
                    <a:pt x="1287900" y="428733"/>
                    <a:pt x="1060450" y="201283"/>
                    <a:pt x="779876" y="201283"/>
                  </a:cubicBezTo>
                  <a:lnTo>
                    <a:pt x="0" y="201283"/>
                  </a:lnTo>
                  <a:close/>
                </a:path>
              </a:pathLst>
            </a:custGeom>
            <a:grp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grpSp>
      <p:grpSp>
        <p:nvGrpSpPr>
          <p:cNvPr id="26" name="组合 25"/>
          <p:cNvGrpSpPr/>
          <p:nvPr/>
        </p:nvGrpSpPr>
        <p:grpSpPr>
          <a:xfrm>
            <a:off x="4942163" y="2523987"/>
            <a:ext cx="2307674" cy="2307674"/>
            <a:chOff x="4942163" y="2314437"/>
            <a:chExt cx="2307674" cy="2307674"/>
          </a:xfrm>
        </p:grpSpPr>
        <p:grpSp>
          <p:nvGrpSpPr>
            <p:cNvPr id="27" name="组合 26"/>
            <p:cNvGrpSpPr/>
            <p:nvPr/>
          </p:nvGrpSpPr>
          <p:grpSpPr>
            <a:xfrm>
              <a:off x="4942163" y="2314437"/>
              <a:ext cx="2307674" cy="2307674"/>
              <a:chOff x="4942163" y="2314437"/>
              <a:chExt cx="2307674" cy="2307674"/>
            </a:xfrm>
          </p:grpSpPr>
          <p:sp>
            <p:nvSpPr>
              <p:cNvPr id="28" name="椭圆 27"/>
              <p:cNvSpPr/>
              <p:nvPr/>
            </p:nvSpPr>
            <p:spPr>
              <a:xfrm>
                <a:off x="4942163" y="2314437"/>
                <a:ext cx="2307674" cy="2307674"/>
              </a:xfrm>
              <a:prstGeom prst="ellipse">
                <a:avLst/>
              </a:prstGeom>
              <a:gradFill flip="none" rotWithShape="1">
                <a:gsLst>
                  <a:gs pos="0">
                    <a:sysClr val="window" lastClr="FFFFFF">
                      <a:lumMod val="85000"/>
                    </a:sysClr>
                  </a:gs>
                  <a:gs pos="100000">
                    <a:sysClr val="window" lastClr="FFFFFF"/>
                  </a:gs>
                </a:gsLst>
                <a:lin ang="2700000" scaled="1"/>
                <a:tileRect/>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368300" dist="190500" dir="2700000" algn="tl" rotWithShape="0">
                  <a:prstClr val="black">
                    <a:alpha val="15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29" name="椭圆 28"/>
              <p:cNvSpPr/>
              <p:nvPr/>
            </p:nvSpPr>
            <p:spPr>
              <a:xfrm>
                <a:off x="5121441" y="2493714"/>
                <a:ext cx="1949119" cy="1949119"/>
              </a:xfrm>
              <a:prstGeom prst="ellipse">
                <a:avLst/>
              </a:prstGeom>
              <a:gradFill>
                <a:gsLst>
                  <a:gs pos="0">
                    <a:sysClr val="window" lastClr="FFFFFF"/>
                  </a:gs>
                  <a:gs pos="100000">
                    <a:sysClr val="window" lastClr="FFFFFF">
                      <a:lumMod val="75000"/>
                    </a:sysClr>
                  </a:gs>
                </a:gsLst>
                <a:lin ang="2700000" scaled="1"/>
              </a:gradFill>
              <a:ln w="25400" cap="flat" cmpd="sng" algn="ctr">
                <a:noFill/>
                <a:prstDash val="solid"/>
              </a:ln>
              <a:effectLst>
                <a:outerShdw blurRad="304800" dist="127000" dir="2700000" algn="tl" rotWithShape="0">
                  <a:prstClr val="black">
                    <a:alpha val="25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grpSp>
        <p:grpSp>
          <p:nvGrpSpPr>
            <p:cNvPr id="30" name="Group 35"/>
            <p:cNvGrpSpPr>
              <a:grpSpLocks noChangeAspect="1"/>
            </p:cNvGrpSpPr>
            <p:nvPr/>
          </p:nvGrpSpPr>
          <p:grpSpPr bwMode="auto">
            <a:xfrm>
              <a:off x="5224341" y="2507866"/>
              <a:ext cx="1792121" cy="1737814"/>
              <a:chOff x="3477" y="1809"/>
              <a:chExt cx="726" cy="704"/>
            </a:xfrm>
            <a:solidFill>
              <a:sysClr val="window" lastClr="FFFFFF">
                <a:lumMod val="65000"/>
                <a:alpha val="50000"/>
              </a:sysClr>
            </a:solidFill>
          </p:grpSpPr>
          <p:sp>
            <p:nvSpPr>
              <p:cNvPr id="31" name="Freeform 36"/>
              <p:cNvSpPr/>
              <p:nvPr/>
            </p:nvSpPr>
            <p:spPr bwMode="auto">
              <a:xfrm>
                <a:off x="3928" y="1833"/>
                <a:ext cx="15" cy="12"/>
              </a:xfrm>
              <a:custGeom>
                <a:avLst/>
                <a:gdLst>
                  <a:gd name="T0" fmla="*/ 5 w 6"/>
                  <a:gd name="T1" fmla="*/ 0 h 5"/>
                  <a:gd name="T2" fmla="*/ 0 w 6"/>
                  <a:gd name="T3" fmla="*/ 0 h 5"/>
                  <a:gd name="T4" fmla="*/ 0 w 6"/>
                  <a:gd name="T5" fmla="*/ 3 h 5"/>
                  <a:gd name="T6" fmla="*/ 0 w 6"/>
                  <a:gd name="T7" fmla="*/ 4 h 5"/>
                  <a:gd name="T8" fmla="*/ 0 w 6"/>
                  <a:gd name="T9" fmla="*/ 5 h 5"/>
                  <a:gd name="T10" fmla="*/ 1 w 6"/>
                  <a:gd name="T11" fmla="*/ 5 h 5"/>
                  <a:gd name="T12" fmla="*/ 5 w 6"/>
                  <a:gd name="T13" fmla="*/ 5 h 5"/>
                  <a:gd name="T14" fmla="*/ 6 w 6"/>
                  <a:gd name="T15" fmla="*/ 5 h 5"/>
                  <a:gd name="T16" fmla="*/ 6 w 6"/>
                  <a:gd name="T17" fmla="*/ 5 h 5"/>
                  <a:gd name="T18" fmla="*/ 6 w 6"/>
                  <a:gd name="T19" fmla="*/ 5 h 5"/>
                  <a:gd name="T20" fmla="*/ 6 w 6"/>
                  <a:gd name="T21" fmla="*/ 4 h 5"/>
                  <a:gd name="T22" fmla="*/ 6 w 6"/>
                  <a:gd name="T23" fmla="*/ 3 h 5"/>
                  <a:gd name="T24" fmla="*/ 6 w 6"/>
                  <a:gd name="T25" fmla="*/ 3 h 5"/>
                  <a:gd name="T26" fmla="*/ 5 w 6"/>
                  <a:gd name="T27" fmla="*/ 2 h 5"/>
                  <a:gd name="T28" fmla="*/ 5 w 6"/>
                  <a:gd name="T29" fmla="*/ 2 h 5"/>
                  <a:gd name="T30" fmla="*/ 5 w 6"/>
                  <a:gd name="T31" fmla="*/ 1 h 5"/>
                  <a:gd name="T32" fmla="*/ 5 w 6"/>
                  <a:gd name="T3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5">
                    <a:moveTo>
                      <a:pt x="5" y="0"/>
                    </a:moveTo>
                    <a:cubicBezTo>
                      <a:pt x="0" y="0"/>
                      <a:pt x="0" y="0"/>
                      <a:pt x="0" y="0"/>
                    </a:cubicBezTo>
                    <a:cubicBezTo>
                      <a:pt x="0" y="3"/>
                      <a:pt x="0" y="3"/>
                      <a:pt x="0" y="3"/>
                    </a:cubicBezTo>
                    <a:cubicBezTo>
                      <a:pt x="0" y="4"/>
                      <a:pt x="0" y="4"/>
                      <a:pt x="0" y="4"/>
                    </a:cubicBezTo>
                    <a:cubicBezTo>
                      <a:pt x="0" y="4"/>
                      <a:pt x="0" y="4"/>
                      <a:pt x="0" y="5"/>
                    </a:cubicBezTo>
                    <a:cubicBezTo>
                      <a:pt x="1" y="5"/>
                      <a:pt x="1" y="5"/>
                      <a:pt x="1" y="5"/>
                    </a:cubicBezTo>
                    <a:cubicBezTo>
                      <a:pt x="5" y="5"/>
                      <a:pt x="5" y="5"/>
                      <a:pt x="5" y="5"/>
                    </a:cubicBezTo>
                    <a:cubicBezTo>
                      <a:pt x="6" y="5"/>
                      <a:pt x="6" y="5"/>
                      <a:pt x="6" y="5"/>
                    </a:cubicBezTo>
                    <a:cubicBezTo>
                      <a:pt x="6" y="5"/>
                      <a:pt x="6" y="5"/>
                      <a:pt x="6" y="5"/>
                    </a:cubicBezTo>
                    <a:cubicBezTo>
                      <a:pt x="6" y="5"/>
                      <a:pt x="6" y="5"/>
                      <a:pt x="6" y="5"/>
                    </a:cubicBezTo>
                    <a:cubicBezTo>
                      <a:pt x="6" y="4"/>
                      <a:pt x="6" y="4"/>
                      <a:pt x="6" y="4"/>
                    </a:cubicBezTo>
                    <a:cubicBezTo>
                      <a:pt x="6" y="4"/>
                      <a:pt x="6" y="4"/>
                      <a:pt x="6" y="3"/>
                    </a:cubicBezTo>
                    <a:cubicBezTo>
                      <a:pt x="6" y="3"/>
                      <a:pt x="6" y="3"/>
                      <a:pt x="6" y="3"/>
                    </a:cubicBezTo>
                    <a:cubicBezTo>
                      <a:pt x="6" y="3"/>
                      <a:pt x="6" y="3"/>
                      <a:pt x="5" y="2"/>
                    </a:cubicBezTo>
                    <a:cubicBezTo>
                      <a:pt x="5" y="2"/>
                      <a:pt x="5" y="2"/>
                      <a:pt x="5" y="2"/>
                    </a:cubicBezTo>
                    <a:cubicBezTo>
                      <a:pt x="5" y="1"/>
                      <a:pt x="5" y="1"/>
                      <a:pt x="5" y="1"/>
                    </a:cubicBezTo>
                    <a:cubicBezTo>
                      <a:pt x="5" y="0"/>
                      <a:pt x="5"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32" name="Freeform 37"/>
              <p:cNvSpPr/>
              <p:nvPr/>
            </p:nvSpPr>
            <p:spPr bwMode="auto">
              <a:xfrm>
                <a:off x="3928" y="1840"/>
                <a:ext cx="34" cy="33"/>
              </a:xfrm>
              <a:custGeom>
                <a:avLst/>
                <a:gdLst>
                  <a:gd name="T0" fmla="*/ 7 w 14"/>
                  <a:gd name="T1" fmla="*/ 0 h 14"/>
                  <a:gd name="T2" fmla="*/ 6 w 14"/>
                  <a:gd name="T3" fmla="*/ 0 h 14"/>
                  <a:gd name="T4" fmla="*/ 6 w 14"/>
                  <a:gd name="T5" fmla="*/ 1 h 14"/>
                  <a:gd name="T6" fmla="*/ 6 w 14"/>
                  <a:gd name="T7" fmla="*/ 2 h 14"/>
                  <a:gd name="T8" fmla="*/ 6 w 14"/>
                  <a:gd name="T9" fmla="*/ 2 h 14"/>
                  <a:gd name="T10" fmla="*/ 6 w 14"/>
                  <a:gd name="T11" fmla="*/ 2 h 14"/>
                  <a:gd name="T12" fmla="*/ 5 w 14"/>
                  <a:gd name="T13" fmla="*/ 3 h 14"/>
                  <a:gd name="T14" fmla="*/ 5 w 14"/>
                  <a:gd name="T15" fmla="*/ 3 h 14"/>
                  <a:gd name="T16" fmla="*/ 4 w 14"/>
                  <a:gd name="T17" fmla="*/ 3 h 14"/>
                  <a:gd name="T18" fmla="*/ 4 w 14"/>
                  <a:gd name="T19" fmla="*/ 3 h 14"/>
                  <a:gd name="T20" fmla="*/ 3 w 14"/>
                  <a:gd name="T21" fmla="*/ 3 h 14"/>
                  <a:gd name="T22" fmla="*/ 3 w 14"/>
                  <a:gd name="T23" fmla="*/ 4 h 14"/>
                  <a:gd name="T24" fmla="*/ 3 w 14"/>
                  <a:gd name="T25" fmla="*/ 4 h 14"/>
                  <a:gd name="T26" fmla="*/ 3 w 14"/>
                  <a:gd name="T27" fmla="*/ 4 h 14"/>
                  <a:gd name="T28" fmla="*/ 3 w 14"/>
                  <a:gd name="T29" fmla="*/ 4 h 14"/>
                  <a:gd name="T30" fmla="*/ 2 w 14"/>
                  <a:gd name="T31" fmla="*/ 4 h 14"/>
                  <a:gd name="T32" fmla="*/ 1 w 14"/>
                  <a:gd name="T33" fmla="*/ 4 h 14"/>
                  <a:gd name="T34" fmla="*/ 0 w 14"/>
                  <a:gd name="T35" fmla="*/ 5 h 14"/>
                  <a:gd name="T36" fmla="*/ 0 w 14"/>
                  <a:gd name="T37" fmla="*/ 6 h 14"/>
                  <a:gd name="T38" fmla="*/ 0 w 14"/>
                  <a:gd name="T39" fmla="*/ 6 h 14"/>
                  <a:gd name="T40" fmla="*/ 0 w 14"/>
                  <a:gd name="T41" fmla="*/ 9 h 14"/>
                  <a:gd name="T42" fmla="*/ 1 w 14"/>
                  <a:gd name="T43" fmla="*/ 9 h 14"/>
                  <a:gd name="T44" fmla="*/ 1 w 14"/>
                  <a:gd name="T45" fmla="*/ 9 h 14"/>
                  <a:gd name="T46" fmla="*/ 1 w 14"/>
                  <a:gd name="T47" fmla="*/ 9 h 14"/>
                  <a:gd name="T48" fmla="*/ 1 w 14"/>
                  <a:gd name="T49" fmla="*/ 9 h 14"/>
                  <a:gd name="T50" fmla="*/ 1 w 14"/>
                  <a:gd name="T51" fmla="*/ 11 h 14"/>
                  <a:gd name="T52" fmla="*/ 2 w 14"/>
                  <a:gd name="T53" fmla="*/ 11 h 14"/>
                  <a:gd name="T54" fmla="*/ 3 w 14"/>
                  <a:gd name="T55" fmla="*/ 11 h 14"/>
                  <a:gd name="T56" fmla="*/ 3 w 14"/>
                  <a:gd name="T57" fmla="*/ 11 h 14"/>
                  <a:gd name="T58" fmla="*/ 3 w 14"/>
                  <a:gd name="T59" fmla="*/ 11 h 14"/>
                  <a:gd name="T60" fmla="*/ 3 w 14"/>
                  <a:gd name="T61" fmla="*/ 13 h 14"/>
                  <a:gd name="T62" fmla="*/ 5 w 14"/>
                  <a:gd name="T63" fmla="*/ 13 h 14"/>
                  <a:gd name="T64" fmla="*/ 6 w 14"/>
                  <a:gd name="T65" fmla="*/ 14 h 14"/>
                  <a:gd name="T66" fmla="*/ 7 w 14"/>
                  <a:gd name="T67" fmla="*/ 14 h 14"/>
                  <a:gd name="T68" fmla="*/ 9 w 14"/>
                  <a:gd name="T69" fmla="*/ 13 h 14"/>
                  <a:gd name="T70" fmla="*/ 10 w 14"/>
                  <a:gd name="T71" fmla="*/ 13 h 14"/>
                  <a:gd name="T72" fmla="*/ 10 w 14"/>
                  <a:gd name="T73" fmla="*/ 12 h 14"/>
                  <a:gd name="T74" fmla="*/ 11 w 14"/>
                  <a:gd name="T75" fmla="*/ 12 h 14"/>
                  <a:gd name="T76" fmla="*/ 12 w 14"/>
                  <a:gd name="T77" fmla="*/ 12 h 14"/>
                  <a:gd name="T78" fmla="*/ 13 w 14"/>
                  <a:gd name="T79" fmla="*/ 8 h 14"/>
                  <a:gd name="T80" fmla="*/ 13 w 14"/>
                  <a:gd name="T81" fmla="*/ 7 h 14"/>
                  <a:gd name="T82" fmla="*/ 12 w 14"/>
                  <a:gd name="T83" fmla="*/ 5 h 14"/>
                  <a:gd name="T84" fmla="*/ 12 w 14"/>
                  <a:gd name="T85" fmla="*/ 5 h 14"/>
                  <a:gd name="T86" fmla="*/ 12 w 14"/>
                  <a:gd name="T87" fmla="*/ 5 h 14"/>
                  <a:gd name="T88" fmla="*/ 13 w 14"/>
                  <a:gd name="T89" fmla="*/ 4 h 14"/>
                  <a:gd name="T90" fmla="*/ 13 w 14"/>
                  <a:gd name="T91" fmla="*/ 2 h 14"/>
                  <a:gd name="T92" fmla="*/ 13 w 14"/>
                  <a:gd name="T93" fmla="*/ 2 h 14"/>
                  <a:gd name="T94" fmla="*/ 12 w 14"/>
                  <a:gd name="T95" fmla="*/ 2 h 14"/>
                  <a:gd name="T96" fmla="*/ 12 w 14"/>
                  <a:gd name="T97" fmla="*/ 1 h 14"/>
                  <a:gd name="T98" fmla="*/ 11 w 14"/>
                  <a:gd name="T99" fmla="*/ 1 h 14"/>
                  <a:gd name="T100" fmla="*/ 8 w 14"/>
                  <a:gd name="T101" fmla="*/ 0 h 14"/>
                  <a:gd name="T102" fmla="*/ 8 w 14"/>
                  <a:gd name="T103" fmla="*/ 0 h 14"/>
                  <a:gd name="T104" fmla="*/ 7 w 14"/>
                  <a:gd name="T105" fmla="*/ 0 h 14"/>
                  <a:gd name="T106" fmla="*/ 7 w 14"/>
                  <a:gd name="T107" fmla="*/ 0 h 14"/>
                  <a:gd name="T108" fmla="*/ 7 w 14"/>
                  <a:gd name="T10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 h="14">
                    <a:moveTo>
                      <a:pt x="7" y="0"/>
                    </a:moveTo>
                    <a:cubicBezTo>
                      <a:pt x="7" y="0"/>
                      <a:pt x="6" y="0"/>
                      <a:pt x="6" y="0"/>
                    </a:cubicBezTo>
                    <a:cubicBezTo>
                      <a:pt x="6" y="1"/>
                      <a:pt x="6" y="1"/>
                      <a:pt x="6" y="1"/>
                    </a:cubicBezTo>
                    <a:cubicBezTo>
                      <a:pt x="6" y="2"/>
                      <a:pt x="6" y="2"/>
                      <a:pt x="6" y="2"/>
                    </a:cubicBezTo>
                    <a:cubicBezTo>
                      <a:pt x="6" y="2"/>
                      <a:pt x="6" y="2"/>
                      <a:pt x="6" y="2"/>
                    </a:cubicBezTo>
                    <a:cubicBezTo>
                      <a:pt x="6" y="2"/>
                      <a:pt x="6" y="2"/>
                      <a:pt x="6" y="2"/>
                    </a:cubicBezTo>
                    <a:cubicBezTo>
                      <a:pt x="5" y="3"/>
                      <a:pt x="5" y="3"/>
                      <a:pt x="5" y="3"/>
                    </a:cubicBezTo>
                    <a:cubicBezTo>
                      <a:pt x="5" y="3"/>
                      <a:pt x="5" y="3"/>
                      <a:pt x="5" y="3"/>
                    </a:cubicBezTo>
                    <a:cubicBezTo>
                      <a:pt x="4" y="3"/>
                      <a:pt x="4" y="3"/>
                      <a:pt x="4" y="3"/>
                    </a:cubicBezTo>
                    <a:cubicBezTo>
                      <a:pt x="4" y="3"/>
                      <a:pt x="4" y="3"/>
                      <a:pt x="4" y="3"/>
                    </a:cubicBezTo>
                    <a:cubicBezTo>
                      <a:pt x="3" y="3"/>
                      <a:pt x="3" y="3"/>
                      <a:pt x="3" y="3"/>
                    </a:cubicBezTo>
                    <a:cubicBezTo>
                      <a:pt x="3" y="4"/>
                      <a:pt x="3" y="4"/>
                      <a:pt x="3" y="4"/>
                    </a:cubicBezTo>
                    <a:cubicBezTo>
                      <a:pt x="3" y="4"/>
                      <a:pt x="3" y="4"/>
                      <a:pt x="3" y="4"/>
                    </a:cubicBezTo>
                    <a:cubicBezTo>
                      <a:pt x="3" y="4"/>
                      <a:pt x="3" y="4"/>
                      <a:pt x="3" y="4"/>
                    </a:cubicBezTo>
                    <a:cubicBezTo>
                      <a:pt x="3" y="4"/>
                      <a:pt x="3" y="4"/>
                      <a:pt x="3" y="4"/>
                    </a:cubicBezTo>
                    <a:cubicBezTo>
                      <a:pt x="2" y="4"/>
                      <a:pt x="2" y="4"/>
                      <a:pt x="2" y="4"/>
                    </a:cubicBezTo>
                    <a:cubicBezTo>
                      <a:pt x="1" y="4"/>
                      <a:pt x="1" y="4"/>
                      <a:pt x="1" y="4"/>
                    </a:cubicBezTo>
                    <a:cubicBezTo>
                      <a:pt x="1" y="4"/>
                      <a:pt x="1" y="4"/>
                      <a:pt x="0" y="5"/>
                    </a:cubicBezTo>
                    <a:cubicBezTo>
                      <a:pt x="0" y="5"/>
                      <a:pt x="0" y="6"/>
                      <a:pt x="0" y="6"/>
                    </a:cubicBezTo>
                    <a:cubicBezTo>
                      <a:pt x="0" y="6"/>
                      <a:pt x="0" y="6"/>
                      <a:pt x="0" y="6"/>
                    </a:cubicBezTo>
                    <a:cubicBezTo>
                      <a:pt x="0" y="9"/>
                      <a:pt x="0" y="9"/>
                      <a:pt x="0" y="9"/>
                    </a:cubicBezTo>
                    <a:cubicBezTo>
                      <a:pt x="1" y="9"/>
                      <a:pt x="1" y="9"/>
                      <a:pt x="1" y="9"/>
                    </a:cubicBezTo>
                    <a:cubicBezTo>
                      <a:pt x="1" y="9"/>
                      <a:pt x="1" y="9"/>
                      <a:pt x="1" y="9"/>
                    </a:cubicBezTo>
                    <a:cubicBezTo>
                      <a:pt x="1" y="9"/>
                      <a:pt x="1" y="9"/>
                      <a:pt x="1" y="9"/>
                    </a:cubicBezTo>
                    <a:cubicBezTo>
                      <a:pt x="1" y="9"/>
                      <a:pt x="1" y="9"/>
                      <a:pt x="1" y="9"/>
                    </a:cubicBezTo>
                    <a:cubicBezTo>
                      <a:pt x="1" y="11"/>
                      <a:pt x="1" y="11"/>
                      <a:pt x="1" y="11"/>
                    </a:cubicBezTo>
                    <a:cubicBezTo>
                      <a:pt x="2" y="11"/>
                      <a:pt x="2" y="11"/>
                      <a:pt x="2" y="11"/>
                    </a:cubicBezTo>
                    <a:cubicBezTo>
                      <a:pt x="3" y="11"/>
                      <a:pt x="3" y="11"/>
                      <a:pt x="3" y="11"/>
                    </a:cubicBezTo>
                    <a:cubicBezTo>
                      <a:pt x="3" y="11"/>
                      <a:pt x="3" y="11"/>
                      <a:pt x="3" y="11"/>
                    </a:cubicBezTo>
                    <a:cubicBezTo>
                      <a:pt x="3" y="11"/>
                      <a:pt x="3" y="11"/>
                      <a:pt x="3" y="11"/>
                    </a:cubicBezTo>
                    <a:cubicBezTo>
                      <a:pt x="3" y="12"/>
                      <a:pt x="3" y="12"/>
                      <a:pt x="3" y="13"/>
                    </a:cubicBezTo>
                    <a:cubicBezTo>
                      <a:pt x="4" y="13"/>
                      <a:pt x="5" y="13"/>
                      <a:pt x="5" y="13"/>
                    </a:cubicBezTo>
                    <a:cubicBezTo>
                      <a:pt x="6" y="14"/>
                      <a:pt x="6" y="14"/>
                      <a:pt x="6" y="14"/>
                    </a:cubicBezTo>
                    <a:cubicBezTo>
                      <a:pt x="7" y="14"/>
                      <a:pt x="7" y="14"/>
                      <a:pt x="7" y="14"/>
                    </a:cubicBezTo>
                    <a:cubicBezTo>
                      <a:pt x="8" y="14"/>
                      <a:pt x="9" y="13"/>
                      <a:pt x="9" y="13"/>
                    </a:cubicBezTo>
                    <a:cubicBezTo>
                      <a:pt x="10" y="13"/>
                      <a:pt x="10" y="13"/>
                      <a:pt x="10" y="13"/>
                    </a:cubicBezTo>
                    <a:cubicBezTo>
                      <a:pt x="10" y="12"/>
                      <a:pt x="10" y="12"/>
                      <a:pt x="10" y="12"/>
                    </a:cubicBezTo>
                    <a:cubicBezTo>
                      <a:pt x="11" y="12"/>
                      <a:pt x="11" y="12"/>
                      <a:pt x="11" y="12"/>
                    </a:cubicBezTo>
                    <a:cubicBezTo>
                      <a:pt x="12" y="12"/>
                      <a:pt x="12" y="12"/>
                      <a:pt x="12" y="12"/>
                    </a:cubicBezTo>
                    <a:cubicBezTo>
                      <a:pt x="13" y="11"/>
                      <a:pt x="14" y="9"/>
                      <a:pt x="13" y="8"/>
                    </a:cubicBezTo>
                    <a:cubicBezTo>
                      <a:pt x="13" y="7"/>
                      <a:pt x="13" y="7"/>
                      <a:pt x="13" y="7"/>
                    </a:cubicBezTo>
                    <a:cubicBezTo>
                      <a:pt x="12" y="6"/>
                      <a:pt x="12" y="6"/>
                      <a:pt x="12" y="5"/>
                    </a:cubicBezTo>
                    <a:cubicBezTo>
                      <a:pt x="12" y="5"/>
                      <a:pt x="12" y="5"/>
                      <a:pt x="12" y="5"/>
                    </a:cubicBezTo>
                    <a:cubicBezTo>
                      <a:pt x="12" y="5"/>
                      <a:pt x="12" y="5"/>
                      <a:pt x="12" y="5"/>
                    </a:cubicBezTo>
                    <a:cubicBezTo>
                      <a:pt x="13" y="5"/>
                      <a:pt x="13" y="5"/>
                      <a:pt x="13" y="4"/>
                    </a:cubicBezTo>
                    <a:cubicBezTo>
                      <a:pt x="13" y="2"/>
                      <a:pt x="13" y="2"/>
                      <a:pt x="13" y="2"/>
                    </a:cubicBezTo>
                    <a:cubicBezTo>
                      <a:pt x="13" y="2"/>
                      <a:pt x="13" y="2"/>
                      <a:pt x="13" y="2"/>
                    </a:cubicBezTo>
                    <a:cubicBezTo>
                      <a:pt x="12" y="2"/>
                      <a:pt x="12" y="2"/>
                      <a:pt x="12" y="2"/>
                    </a:cubicBezTo>
                    <a:cubicBezTo>
                      <a:pt x="12" y="1"/>
                      <a:pt x="12" y="1"/>
                      <a:pt x="12" y="1"/>
                    </a:cubicBezTo>
                    <a:cubicBezTo>
                      <a:pt x="11" y="1"/>
                      <a:pt x="11" y="1"/>
                      <a:pt x="11" y="1"/>
                    </a:cubicBezTo>
                    <a:cubicBezTo>
                      <a:pt x="10" y="0"/>
                      <a:pt x="9" y="0"/>
                      <a:pt x="8" y="0"/>
                    </a:cubicBezTo>
                    <a:cubicBezTo>
                      <a:pt x="8" y="0"/>
                      <a:pt x="8" y="0"/>
                      <a:pt x="8" y="0"/>
                    </a:cubicBezTo>
                    <a:cubicBezTo>
                      <a:pt x="7" y="0"/>
                      <a:pt x="7" y="0"/>
                      <a:pt x="7" y="0"/>
                    </a:cubicBezTo>
                    <a:cubicBezTo>
                      <a:pt x="7" y="0"/>
                      <a:pt x="7" y="0"/>
                      <a:pt x="7" y="0"/>
                    </a:cubicBezTo>
                    <a:cubicBezTo>
                      <a:pt x="7" y="0"/>
                      <a:pt x="7"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33" name="Freeform 38"/>
              <p:cNvSpPr/>
              <p:nvPr/>
            </p:nvSpPr>
            <p:spPr bwMode="auto">
              <a:xfrm>
                <a:off x="3959" y="1847"/>
                <a:ext cx="22" cy="19"/>
              </a:xfrm>
              <a:custGeom>
                <a:avLst/>
                <a:gdLst>
                  <a:gd name="T0" fmla="*/ 4 w 9"/>
                  <a:gd name="T1" fmla="*/ 0 h 8"/>
                  <a:gd name="T2" fmla="*/ 0 w 9"/>
                  <a:gd name="T3" fmla="*/ 1 h 8"/>
                  <a:gd name="T4" fmla="*/ 0 w 9"/>
                  <a:gd name="T5" fmla="*/ 2 h 8"/>
                  <a:gd name="T6" fmla="*/ 1 w 9"/>
                  <a:gd name="T7" fmla="*/ 3 h 8"/>
                  <a:gd name="T8" fmla="*/ 2 w 9"/>
                  <a:gd name="T9" fmla="*/ 4 h 8"/>
                  <a:gd name="T10" fmla="*/ 3 w 9"/>
                  <a:gd name="T11" fmla="*/ 5 h 8"/>
                  <a:gd name="T12" fmla="*/ 3 w 9"/>
                  <a:gd name="T13" fmla="*/ 6 h 8"/>
                  <a:gd name="T14" fmla="*/ 4 w 9"/>
                  <a:gd name="T15" fmla="*/ 6 h 8"/>
                  <a:gd name="T16" fmla="*/ 4 w 9"/>
                  <a:gd name="T17" fmla="*/ 6 h 8"/>
                  <a:gd name="T18" fmla="*/ 4 w 9"/>
                  <a:gd name="T19" fmla="*/ 7 h 8"/>
                  <a:gd name="T20" fmla="*/ 4 w 9"/>
                  <a:gd name="T21" fmla="*/ 7 h 8"/>
                  <a:gd name="T22" fmla="*/ 6 w 9"/>
                  <a:gd name="T23" fmla="*/ 7 h 8"/>
                  <a:gd name="T24" fmla="*/ 6 w 9"/>
                  <a:gd name="T25" fmla="*/ 8 h 8"/>
                  <a:gd name="T26" fmla="*/ 9 w 9"/>
                  <a:gd name="T27" fmla="*/ 6 h 8"/>
                  <a:gd name="T28" fmla="*/ 9 w 9"/>
                  <a:gd name="T29" fmla="*/ 3 h 8"/>
                  <a:gd name="T30" fmla="*/ 9 w 9"/>
                  <a:gd name="T31" fmla="*/ 2 h 8"/>
                  <a:gd name="T32" fmla="*/ 9 w 9"/>
                  <a:gd name="T33" fmla="*/ 1 h 8"/>
                  <a:gd name="T34" fmla="*/ 8 w 9"/>
                  <a:gd name="T35" fmla="*/ 1 h 8"/>
                  <a:gd name="T36" fmla="*/ 7 w 9"/>
                  <a:gd name="T37" fmla="*/ 1 h 8"/>
                  <a:gd name="T38" fmla="*/ 7 w 9"/>
                  <a:gd name="T39" fmla="*/ 1 h 8"/>
                  <a:gd name="T40" fmla="*/ 7 w 9"/>
                  <a:gd name="T41" fmla="*/ 1 h 8"/>
                  <a:gd name="T42" fmla="*/ 8 w 9"/>
                  <a:gd name="T43" fmla="*/ 0 h 8"/>
                  <a:gd name="T44" fmla="*/ 7 w 9"/>
                  <a:gd name="T45" fmla="*/ 0 h 8"/>
                  <a:gd name="T46" fmla="*/ 5 w 9"/>
                  <a:gd name="T47" fmla="*/ 0 h 8"/>
                  <a:gd name="T48" fmla="*/ 4 w 9"/>
                  <a:gd name="T4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 h="8">
                    <a:moveTo>
                      <a:pt x="4" y="0"/>
                    </a:moveTo>
                    <a:cubicBezTo>
                      <a:pt x="3" y="0"/>
                      <a:pt x="1" y="0"/>
                      <a:pt x="0" y="1"/>
                    </a:cubicBezTo>
                    <a:cubicBezTo>
                      <a:pt x="0" y="1"/>
                      <a:pt x="0" y="2"/>
                      <a:pt x="0" y="2"/>
                    </a:cubicBezTo>
                    <a:cubicBezTo>
                      <a:pt x="0" y="3"/>
                      <a:pt x="0" y="3"/>
                      <a:pt x="1" y="3"/>
                    </a:cubicBezTo>
                    <a:cubicBezTo>
                      <a:pt x="2" y="4"/>
                      <a:pt x="2" y="4"/>
                      <a:pt x="2" y="4"/>
                    </a:cubicBezTo>
                    <a:cubicBezTo>
                      <a:pt x="2" y="4"/>
                      <a:pt x="3" y="5"/>
                      <a:pt x="3" y="5"/>
                    </a:cubicBezTo>
                    <a:cubicBezTo>
                      <a:pt x="3" y="6"/>
                      <a:pt x="3" y="6"/>
                      <a:pt x="3" y="6"/>
                    </a:cubicBezTo>
                    <a:cubicBezTo>
                      <a:pt x="4" y="6"/>
                      <a:pt x="4" y="6"/>
                      <a:pt x="4" y="6"/>
                    </a:cubicBezTo>
                    <a:cubicBezTo>
                      <a:pt x="4" y="6"/>
                      <a:pt x="4" y="6"/>
                      <a:pt x="4" y="6"/>
                    </a:cubicBezTo>
                    <a:cubicBezTo>
                      <a:pt x="4" y="6"/>
                      <a:pt x="4" y="6"/>
                      <a:pt x="4" y="7"/>
                    </a:cubicBezTo>
                    <a:cubicBezTo>
                      <a:pt x="4" y="7"/>
                      <a:pt x="4" y="7"/>
                      <a:pt x="4" y="7"/>
                    </a:cubicBezTo>
                    <a:cubicBezTo>
                      <a:pt x="6" y="7"/>
                      <a:pt x="6" y="7"/>
                      <a:pt x="6" y="7"/>
                    </a:cubicBezTo>
                    <a:cubicBezTo>
                      <a:pt x="6" y="8"/>
                      <a:pt x="6" y="8"/>
                      <a:pt x="6" y="8"/>
                    </a:cubicBezTo>
                    <a:cubicBezTo>
                      <a:pt x="7" y="8"/>
                      <a:pt x="8" y="7"/>
                      <a:pt x="9" y="6"/>
                    </a:cubicBezTo>
                    <a:cubicBezTo>
                      <a:pt x="9" y="5"/>
                      <a:pt x="9" y="4"/>
                      <a:pt x="9" y="3"/>
                    </a:cubicBezTo>
                    <a:cubicBezTo>
                      <a:pt x="9" y="2"/>
                      <a:pt x="9" y="2"/>
                      <a:pt x="9" y="2"/>
                    </a:cubicBezTo>
                    <a:cubicBezTo>
                      <a:pt x="9" y="1"/>
                      <a:pt x="9" y="1"/>
                      <a:pt x="9" y="1"/>
                    </a:cubicBezTo>
                    <a:cubicBezTo>
                      <a:pt x="8" y="1"/>
                      <a:pt x="8" y="1"/>
                      <a:pt x="8" y="1"/>
                    </a:cubicBezTo>
                    <a:cubicBezTo>
                      <a:pt x="8" y="1"/>
                      <a:pt x="8" y="1"/>
                      <a:pt x="7" y="1"/>
                    </a:cubicBezTo>
                    <a:cubicBezTo>
                      <a:pt x="7" y="1"/>
                      <a:pt x="7" y="1"/>
                      <a:pt x="7" y="1"/>
                    </a:cubicBezTo>
                    <a:cubicBezTo>
                      <a:pt x="7" y="1"/>
                      <a:pt x="7" y="1"/>
                      <a:pt x="7" y="1"/>
                    </a:cubicBezTo>
                    <a:cubicBezTo>
                      <a:pt x="8" y="0"/>
                      <a:pt x="8" y="0"/>
                      <a:pt x="8" y="0"/>
                    </a:cubicBezTo>
                    <a:cubicBezTo>
                      <a:pt x="7" y="0"/>
                      <a:pt x="7" y="0"/>
                      <a:pt x="7" y="0"/>
                    </a:cubicBezTo>
                    <a:cubicBezTo>
                      <a:pt x="6" y="0"/>
                      <a:pt x="6" y="0"/>
                      <a:pt x="5" y="0"/>
                    </a:cubicBezTo>
                    <a:cubicBezTo>
                      <a:pt x="5"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34" name="Freeform 39"/>
              <p:cNvSpPr/>
              <p:nvPr/>
            </p:nvSpPr>
            <p:spPr bwMode="auto">
              <a:xfrm>
                <a:off x="3959" y="1864"/>
                <a:ext cx="22" cy="14"/>
              </a:xfrm>
              <a:custGeom>
                <a:avLst/>
                <a:gdLst>
                  <a:gd name="T0" fmla="*/ 6 w 9"/>
                  <a:gd name="T1" fmla="*/ 0 h 6"/>
                  <a:gd name="T2" fmla="*/ 4 w 9"/>
                  <a:gd name="T3" fmla="*/ 0 h 6"/>
                  <a:gd name="T4" fmla="*/ 1 w 9"/>
                  <a:gd name="T5" fmla="*/ 0 h 6"/>
                  <a:gd name="T6" fmla="*/ 0 w 9"/>
                  <a:gd name="T7" fmla="*/ 1 h 6"/>
                  <a:gd name="T8" fmla="*/ 0 w 9"/>
                  <a:gd name="T9" fmla="*/ 2 h 6"/>
                  <a:gd name="T10" fmla="*/ 0 w 9"/>
                  <a:gd name="T11" fmla="*/ 2 h 6"/>
                  <a:gd name="T12" fmla="*/ 0 w 9"/>
                  <a:gd name="T13" fmla="*/ 5 h 6"/>
                  <a:gd name="T14" fmla="*/ 3 w 9"/>
                  <a:gd name="T15" fmla="*/ 5 h 6"/>
                  <a:gd name="T16" fmla="*/ 3 w 9"/>
                  <a:gd name="T17" fmla="*/ 6 h 6"/>
                  <a:gd name="T18" fmla="*/ 8 w 9"/>
                  <a:gd name="T19" fmla="*/ 6 h 6"/>
                  <a:gd name="T20" fmla="*/ 8 w 9"/>
                  <a:gd name="T21" fmla="*/ 6 h 6"/>
                  <a:gd name="T22" fmla="*/ 9 w 9"/>
                  <a:gd name="T23" fmla="*/ 6 h 6"/>
                  <a:gd name="T24" fmla="*/ 9 w 9"/>
                  <a:gd name="T25" fmla="*/ 5 h 6"/>
                  <a:gd name="T26" fmla="*/ 9 w 9"/>
                  <a:gd name="T27" fmla="*/ 5 h 6"/>
                  <a:gd name="T28" fmla="*/ 9 w 9"/>
                  <a:gd name="T29" fmla="*/ 3 h 6"/>
                  <a:gd name="T30" fmla="*/ 7 w 9"/>
                  <a:gd name="T31" fmla="*/ 2 h 6"/>
                  <a:gd name="T32" fmla="*/ 7 w 9"/>
                  <a:gd name="T33" fmla="*/ 2 h 6"/>
                  <a:gd name="T34" fmla="*/ 7 w 9"/>
                  <a:gd name="T35" fmla="*/ 2 h 6"/>
                  <a:gd name="T36" fmla="*/ 6 w 9"/>
                  <a:gd name="T37" fmla="*/ 2 h 6"/>
                  <a:gd name="T38" fmla="*/ 6 w 9"/>
                  <a:gd name="T39" fmla="*/ 1 h 6"/>
                  <a:gd name="T40" fmla="*/ 6 w 9"/>
                  <a:gd name="T41" fmla="*/ 1 h 6"/>
                  <a:gd name="T42" fmla="*/ 6 w 9"/>
                  <a:gd name="T4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6">
                    <a:moveTo>
                      <a:pt x="6" y="0"/>
                    </a:moveTo>
                    <a:cubicBezTo>
                      <a:pt x="4" y="0"/>
                      <a:pt x="4" y="0"/>
                      <a:pt x="4" y="0"/>
                    </a:cubicBezTo>
                    <a:cubicBezTo>
                      <a:pt x="1" y="0"/>
                      <a:pt x="1" y="0"/>
                      <a:pt x="1" y="0"/>
                    </a:cubicBezTo>
                    <a:cubicBezTo>
                      <a:pt x="1" y="0"/>
                      <a:pt x="0" y="0"/>
                      <a:pt x="0" y="1"/>
                    </a:cubicBezTo>
                    <a:cubicBezTo>
                      <a:pt x="0" y="1"/>
                      <a:pt x="0" y="1"/>
                      <a:pt x="0" y="2"/>
                    </a:cubicBezTo>
                    <a:cubicBezTo>
                      <a:pt x="0" y="2"/>
                      <a:pt x="0" y="2"/>
                      <a:pt x="0" y="2"/>
                    </a:cubicBezTo>
                    <a:cubicBezTo>
                      <a:pt x="0" y="5"/>
                      <a:pt x="0" y="5"/>
                      <a:pt x="0" y="5"/>
                    </a:cubicBezTo>
                    <a:cubicBezTo>
                      <a:pt x="3" y="5"/>
                      <a:pt x="3" y="5"/>
                      <a:pt x="3" y="5"/>
                    </a:cubicBezTo>
                    <a:cubicBezTo>
                      <a:pt x="3" y="6"/>
                      <a:pt x="3" y="6"/>
                      <a:pt x="3" y="6"/>
                    </a:cubicBezTo>
                    <a:cubicBezTo>
                      <a:pt x="8" y="6"/>
                      <a:pt x="8" y="6"/>
                      <a:pt x="8" y="6"/>
                    </a:cubicBezTo>
                    <a:cubicBezTo>
                      <a:pt x="8" y="6"/>
                      <a:pt x="8" y="6"/>
                      <a:pt x="8" y="6"/>
                    </a:cubicBezTo>
                    <a:cubicBezTo>
                      <a:pt x="8" y="6"/>
                      <a:pt x="9" y="6"/>
                      <a:pt x="9" y="6"/>
                    </a:cubicBezTo>
                    <a:cubicBezTo>
                      <a:pt x="9" y="6"/>
                      <a:pt x="9" y="5"/>
                      <a:pt x="9" y="5"/>
                    </a:cubicBezTo>
                    <a:cubicBezTo>
                      <a:pt x="9" y="5"/>
                      <a:pt x="9" y="5"/>
                      <a:pt x="9" y="5"/>
                    </a:cubicBezTo>
                    <a:cubicBezTo>
                      <a:pt x="9" y="4"/>
                      <a:pt x="9" y="4"/>
                      <a:pt x="9" y="3"/>
                    </a:cubicBezTo>
                    <a:cubicBezTo>
                      <a:pt x="9" y="2"/>
                      <a:pt x="8" y="2"/>
                      <a:pt x="7" y="2"/>
                    </a:cubicBezTo>
                    <a:cubicBezTo>
                      <a:pt x="7" y="2"/>
                      <a:pt x="7" y="2"/>
                      <a:pt x="7" y="2"/>
                    </a:cubicBezTo>
                    <a:cubicBezTo>
                      <a:pt x="7" y="2"/>
                      <a:pt x="7" y="2"/>
                      <a:pt x="7" y="2"/>
                    </a:cubicBezTo>
                    <a:cubicBezTo>
                      <a:pt x="6" y="2"/>
                      <a:pt x="6" y="2"/>
                      <a:pt x="6" y="2"/>
                    </a:cubicBezTo>
                    <a:cubicBezTo>
                      <a:pt x="6" y="1"/>
                      <a:pt x="6" y="1"/>
                      <a:pt x="6" y="1"/>
                    </a:cubicBezTo>
                    <a:cubicBezTo>
                      <a:pt x="6" y="1"/>
                      <a:pt x="6" y="1"/>
                      <a:pt x="6" y="1"/>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35" name="Freeform 40"/>
              <p:cNvSpPr/>
              <p:nvPr/>
            </p:nvSpPr>
            <p:spPr bwMode="auto">
              <a:xfrm>
                <a:off x="3764" y="1809"/>
                <a:ext cx="81" cy="57"/>
              </a:xfrm>
              <a:custGeom>
                <a:avLst/>
                <a:gdLst>
                  <a:gd name="T0" fmla="*/ 14 w 34"/>
                  <a:gd name="T1" fmla="*/ 1 h 24"/>
                  <a:gd name="T2" fmla="*/ 2 w 34"/>
                  <a:gd name="T3" fmla="*/ 2 h 24"/>
                  <a:gd name="T4" fmla="*/ 2 w 34"/>
                  <a:gd name="T5" fmla="*/ 5 h 24"/>
                  <a:gd name="T6" fmla="*/ 4 w 34"/>
                  <a:gd name="T7" fmla="*/ 6 h 24"/>
                  <a:gd name="T8" fmla="*/ 4 w 34"/>
                  <a:gd name="T9" fmla="*/ 9 h 24"/>
                  <a:gd name="T10" fmla="*/ 4 w 34"/>
                  <a:gd name="T11" fmla="*/ 12 h 24"/>
                  <a:gd name="T12" fmla="*/ 3 w 34"/>
                  <a:gd name="T13" fmla="*/ 13 h 24"/>
                  <a:gd name="T14" fmla="*/ 0 w 34"/>
                  <a:gd name="T15" fmla="*/ 15 h 24"/>
                  <a:gd name="T16" fmla="*/ 0 w 34"/>
                  <a:gd name="T17" fmla="*/ 18 h 24"/>
                  <a:gd name="T18" fmla="*/ 2 w 34"/>
                  <a:gd name="T19" fmla="*/ 20 h 24"/>
                  <a:gd name="T20" fmla="*/ 5 w 34"/>
                  <a:gd name="T21" fmla="*/ 24 h 24"/>
                  <a:gd name="T22" fmla="*/ 11 w 34"/>
                  <a:gd name="T23" fmla="*/ 24 h 24"/>
                  <a:gd name="T24" fmla="*/ 13 w 34"/>
                  <a:gd name="T25" fmla="*/ 22 h 24"/>
                  <a:gd name="T26" fmla="*/ 14 w 34"/>
                  <a:gd name="T27" fmla="*/ 19 h 24"/>
                  <a:gd name="T28" fmla="*/ 15 w 34"/>
                  <a:gd name="T29" fmla="*/ 18 h 24"/>
                  <a:gd name="T30" fmla="*/ 16 w 34"/>
                  <a:gd name="T31" fmla="*/ 18 h 24"/>
                  <a:gd name="T32" fmla="*/ 17 w 34"/>
                  <a:gd name="T33" fmla="*/ 18 h 24"/>
                  <a:gd name="T34" fmla="*/ 21 w 34"/>
                  <a:gd name="T35" fmla="*/ 17 h 24"/>
                  <a:gd name="T36" fmla="*/ 21 w 34"/>
                  <a:gd name="T37" fmla="*/ 16 h 24"/>
                  <a:gd name="T38" fmla="*/ 22 w 34"/>
                  <a:gd name="T39" fmla="*/ 16 h 24"/>
                  <a:gd name="T40" fmla="*/ 25 w 34"/>
                  <a:gd name="T41" fmla="*/ 14 h 24"/>
                  <a:gd name="T42" fmla="*/ 28 w 34"/>
                  <a:gd name="T43" fmla="*/ 14 h 24"/>
                  <a:gd name="T44" fmla="*/ 29 w 34"/>
                  <a:gd name="T45" fmla="*/ 12 h 24"/>
                  <a:gd name="T46" fmla="*/ 29 w 34"/>
                  <a:gd name="T47" fmla="*/ 12 h 24"/>
                  <a:gd name="T48" fmla="*/ 31 w 34"/>
                  <a:gd name="T49" fmla="*/ 11 h 24"/>
                  <a:gd name="T50" fmla="*/ 31 w 34"/>
                  <a:gd name="T51" fmla="*/ 9 h 24"/>
                  <a:gd name="T52" fmla="*/ 31 w 34"/>
                  <a:gd name="T53" fmla="*/ 7 h 24"/>
                  <a:gd name="T54" fmla="*/ 33 w 34"/>
                  <a:gd name="T55" fmla="*/ 5 h 24"/>
                  <a:gd name="T56" fmla="*/ 34 w 34"/>
                  <a:gd name="T57" fmla="*/ 3 h 24"/>
                  <a:gd name="T58" fmla="*/ 34 w 34"/>
                  <a:gd name="T59" fmla="*/ 2 h 24"/>
                  <a:gd name="T60" fmla="*/ 32 w 34"/>
                  <a:gd name="T61" fmla="*/ 0 h 24"/>
                  <a:gd name="T62" fmla="*/ 27 w 34"/>
                  <a:gd name="T6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24">
                    <a:moveTo>
                      <a:pt x="27" y="0"/>
                    </a:moveTo>
                    <a:cubicBezTo>
                      <a:pt x="23" y="0"/>
                      <a:pt x="18" y="0"/>
                      <a:pt x="14" y="1"/>
                    </a:cubicBezTo>
                    <a:cubicBezTo>
                      <a:pt x="10" y="1"/>
                      <a:pt x="6" y="2"/>
                      <a:pt x="3" y="2"/>
                    </a:cubicBezTo>
                    <a:cubicBezTo>
                      <a:pt x="2" y="2"/>
                      <a:pt x="2" y="2"/>
                      <a:pt x="2" y="2"/>
                    </a:cubicBezTo>
                    <a:cubicBezTo>
                      <a:pt x="2" y="4"/>
                      <a:pt x="2" y="4"/>
                      <a:pt x="2" y="4"/>
                    </a:cubicBezTo>
                    <a:cubicBezTo>
                      <a:pt x="2" y="4"/>
                      <a:pt x="2" y="5"/>
                      <a:pt x="2" y="5"/>
                    </a:cubicBezTo>
                    <a:cubicBezTo>
                      <a:pt x="3" y="5"/>
                      <a:pt x="3" y="5"/>
                      <a:pt x="3" y="5"/>
                    </a:cubicBezTo>
                    <a:cubicBezTo>
                      <a:pt x="3" y="5"/>
                      <a:pt x="3" y="5"/>
                      <a:pt x="4" y="6"/>
                    </a:cubicBezTo>
                    <a:cubicBezTo>
                      <a:pt x="4" y="6"/>
                      <a:pt x="4" y="7"/>
                      <a:pt x="4" y="8"/>
                    </a:cubicBezTo>
                    <a:cubicBezTo>
                      <a:pt x="4" y="9"/>
                      <a:pt x="4" y="9"/>
                      <a:pt x="4" y="9"/>
                    </a:cubicBezTo>
                    <a:cubicBezTo>
                      <a:pt x="5" y="10"/>
                      <a:pt x="5" y="11"/>
                      <a:pt x="4" y="12"/>
                    </a:cubicBezTo>
                    <a:cubicBezTo>
                      <a:pt x="4" y="12"/>
                      <a:pt x="4" y="12"/>
                      <a:pt x="4" y="12"/>
                    </a:cubicBezTo>
                    <a:cubicBezTo>
                      <a:pt x="4" y="12"/>
                      <a:pt x="3" y="12"/>
                      <a:pt x="3" y="12"/>
                    </a:cubicBezTo>
                    <a:cubicBezTo>
                      <a:pt x="3" y="13"/>
                      <a:pt x="3" y="13"/>
                      <a:pt x="3" y="13"/>
                    </a:cubicBezTo>
                    <a:cubicBezTo>
                      <a:pt x="2" y="14"/>
                      <a:pt x="2" y="14"/>
                      <a:pt x="1" y="15"/>
                    </a:cubicBezTo>
                    <a:cubicBezTo>
                      <a:pt x="0" y="15"/>
                      <a:pt x="0" y="15"/>
                      <a:pt x="0" y="15"/>
                    </a:cubicBezTo>
                    <a:cubicBezTo>
                      <a:pt x="0" y="18"/>
                      <a:pt x="0" y="18"/>
                      <a:pt x="0" y="18"/>
                    </a:cubicBezTo>
                    <a:cubicBezTo>
                      <a:pt x="0" y="18"/>
                      <a:pt x="0" y="18"/>
                      <a:pt x="0" y="18"/>
                    </a:cubicBezTo>
                    <a:cubicBezTo>
                      <a:pt x="0" y="18"/>
                      <a:pt x="0" y="19"/>
                      <a:pt x="1" y="19"/>
                    </a:cubicBezTo>
                    <a:cubicBezTo>
                      <a:pt x="2" y="20"/>
                      <a:pt x="2" y="20"/>
                      <a:pt x="2" y="20"/>
                    </a:cubicBezTo>
                    <a:cubicBezTo>
                      <a:pt x="3" y="21"/>
                      <a:pt x="4" y="22"/>
                      <a:pt x="5" y="23"/>
                    </a:cubicBezTo>
                    <a:cubicBezTo>
                      <a:pt x="5" y="24"/>
                      <a:pt x="5" y="24"/>
                      <a:pt x="5" y="24"/>
                    </a:cubicBezTo>
                    <a:cubicBezTo>
                      <a:pt x="10" y="24"/>
                      <a:pt x="10" y="24"/>
                      <a:pt x="10" y="24"/>
                    </a:cubicBezTo>
                    <a:cubicBezTo>
                      <a:pt x="11" y="24"/>
                      <a:pt x="11" y="24"/>
                      <a:pt x="11" y="24"/>
                    </a:cubicBezTo>
                    <a:cubicBezTo>
                      <a:pt x="11" y="24"/>
                      <a:pt x="11" y="24"/>
                      <a:pt x="11" y="24"/>
                    </a:cubicBezTo>
                    <a:cubicBezTo>
                      <a:pt x="13" y="24"/>
                      <a:pt x="13" y="23"/>
                      <a:pt x="13" y="22"/>
                    </a:cubicBezTo>
                    <a:cubicBezTo>
                      <a:pt x="13" y="22"/>
                      <a:pt x="14" y="21"/>
                      <a:pt x="14" y="21"/>
                    </a:cubicBezTo>
                    <a:cubicBezTo>
                      <a:pt x="14" y="20"/>
                      <a:pt x="14" y="20"/>
                      <a:pt x="14" y="19"/>
                    </a:cubicBezTo>
                    <a:cubicBezTo>
                      <a:pt x="14" y="19"/>
                      <a:pt x="14" y="19"/>
                      <a:pt x="14" y="19"/>
                    </a:cubicBezTo>
                    <a:cubicBezTo>
                      <a:pt x="15" y="19"/>
                      <a:pt x="15" y="19"/>
                      <a:pt x="15" y="18"/>
                    </a:cubicBezTo>
                    <a:cubicBezTo>
                      <a:pt x="15" y="18"/>
                      <a:pt x="15" y="18"/>
                      <a:pt x="15" y="18"/>
                    </a:cubicBezTo>
                    <a:cubicBezTo>
                      <a:pt x="15" y="18"/>
                      <a:pt x="15" y="18"/>
                      <a:pt x="16" y="18"/>
                    </a:cubicBezTo>
                    <a:cubicBezTo>
                      <a:pt x="16" y="18"/>
                      <a:pt x="16" y="18"/>
                      <a:pt x="16" y="18"/>
                    </a:cubicBezTo>
                    <a:cubicBezTo>
                      <a:pt x="17" y="18"/>
                      <a:pt x="17" y="18"/>
                      <a:pt x="17" y="18"/>
                    </a:cubicBezTo>
                    <a:cubicBezTo>
                      <a:pt x="19" y="18"/>
                      <a:pt x="19" y="18"/>
                      <a:pt x="19" y="18"/>
                    </a:cubicBezTo>
                    <a:cubicBezTo>
                      <a:pt x="20" y="18"/>
                      <a:pt x="21" y="18"/>
                      <a:pt x="21" y="17"/>
                    </a:cubicBezTo>
                    <a:cubicBezTo>
                      <a:pt x="21" y="16"/>
                      <a:pt x="21" y="16"/>
                      <a:pt x="21" y="16"/>
                    </a:cubicBezTo>
                    <a:cubicBezTo>
                      <a:pt x="21" y="16"/>
                      <a:pt x="21" y="16"/>
                      <a:pt x="21" y="16"/>
                    </a:cubicBezTo>
                    <a:cubicBezTo>
                      <a:pt x="21" y="16"/>
                      <a:pt x="22" y="16"/>
                      <a:pt x="22" y="16"/>
                    </a:cubicBezTo>
                    <a:cubicBezTo>
                      <a:pt x="22" y="16"/>
                      <a:pt x="22" y="16"/>
                      <a:pt x="22" y="16"/>
                    </a:cubicBezTo>
                    <a:cubicBezTo>
                      <a:pt x="23" y="16"/>
                      <a:pt x="23" y="16"/>
                      <a:pt x="24" y="15"/>
                    </a:cubicBezTo>
                    <a:cubicBezTo>
                      <a:pt x="24" y="15"/>
                      <a:pt x="25" y="14"/>
                      <a:pt x="25" y="14"/>
                    </a:cubicBezTo>
                    <a:cubicBezTo>
                      <a:pt x="25" y="14"/>
                      <a:pt x="26" y="14"/>
                      <a:pt x="26" y="14"/>
                    </a:cubicBezTo>
                    <a:cubicBezTo>
                      <a:pt x="28" y="14"/>
                      <a:pt x="28" y="14"/>
                      <a:pt x="28" y="14"/>
                    </a:cubicBezTo>
                    <a:cubicBezTo>
                      <a:pt x="28" y="14"/>
                      <a:pt x="28" y="14"/>
                      <a:pt x="28" y="14"/>
                    </a:cubicBezTo>
                    <a:cubicBezTo>
                      <a:pt x="29" y="14"/>
                      <a:pt x="29" y="13"/>
                      <a:pt x="29" y="12"/>
                    </a:cubicBezTo>
                    <a:cubicBezTo>
                      <a:pt x="29" y="12"/>
                      <a:pt x="29" y="12"/>
                      <a:pt x="29" y="12"/>
                    </a:cubicBezTo>
                    <a:cubicBezTo>
                      <a:pt x="29" y="12"/>
                      <a:pt x="29" y="12"/>
                      <a:pt x="29" y="12"/>
                    </a:cubicBezTo>
                    <a:cubicBezTo>
                      <a:pt x="30" y="12"/>
                      <a:pt x="30" y="12"/>
                      <a:pt x="30" y="12"/>
                    </a:cubicBezTo>
                    <a:cubicBezTo>
                      <a:pt x="30" y="12"/>
                      <a:pt x="31" y="12"/>
                      <a:pt x="31" y="11"/>
                    </a:cubicBezTo>
                    <a:cubicBezTo>
                      <a:pt x="32" y="11"/>
                      <a:pt x="32" y="10"/>
                      <a:pt x="31" y="10"/>
                    </a:cubicBezTo>
                    <a:cubicBezTo>
                      <a:pt x="31" y="9"/>
                      <a:pt x="31" y="9"/>
                      <a:pt x="31" y="9"/>
                    </a:cubicBezTo>
                    <a:cubicBezTo>
                      <a:pt x="31" y="9"/>
                      <a:pt x="31" y="9"/>
                      <a:pt x="31" y="9"/>
                    </a:cubicBezTo>
                    <a:cubicBezTo>
                      <a:pt x="31" y="8"/>
                      <a:pt x="31" y="7"/>
                      <a:pt x="31" y="7"/>
                    </a:cubicBezTo>
                    <a:cubicBezTo>
                      <a:pt x="31" y="6"/>
                      <a:pt x="31" y="6"/>
                      <a:pt x="32" y="5"/>
                    </a:cubicBezTo>
                    <a:cubicBezTo>
                      <a:pt x="33" y="5"/>
                      <a:pt x="33" y="5"/>
                      <a:pt x="33" y="5"/>
                    </a:cubicBezTo>
                    <a:cubicBezTo>
                      <a:pt x="34" y="5"/>
                      <a:pt x="34" y="3"/>
                      <a:pt x="34" y="3"/>
                    </a:cubicBezTo>
                    <a:cubicBezTo>
                      <a:pt x="34" y="3"/>
                      <a:pt x="34" y="3"/>
                      <a:pt x="34" y="3"/>
                    </a:cubicBezTo>
                    <a:cubicBezTo>
                      <a:pt x="34" y="2"/>
                      <a:pt x="34" y="2"/>
                      <a:pt x="34" y="2"/>
                    </a:cubicBezTo>
                    <a:cubicBezTo>
                      <a:pt x="34" y="2"/>
                      <a:pt x="34" y="2"/>
                      <a:pt x="34" y="2"/>
                    </a:cubicBezTo>
                    <a:cubicBezTo>
                      <a:pt x="34" y="1"/>
                      <a:pt x="34" y="1"/>
                      <a:pt x="33" y="1"/>
                    </a:cubicBezTo>
                    <a:cubicBezTo>
                      <a:pt x="33" y="0"/>
                      <a:pt x="33" y="0"/>
                      <a:pt x="32" y="0"/>
                    </a:cubicBezTo>
                    <a:cubicBezTo>
                      <a:pt x="32" y="0"/>
                      <a:pt x="31" y="0"/>
                      <a:pt x="31" y="0"/>
                    </a:cubicBezTo>
                    <a:cubicBezTo>
                      <a:pt x="29" y="0"/>
                      <a:pt x="28" y="0"/>
                      <a:pt x="2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36" name="Freeform 41"/>
              <p:cNvSpPr>
                <a:spLocks noEditPoints="1"/>
              </p:cNvSpPr>
              <p:nvPr/>
            </p:nvSpPr>
            <p:spPr bwMode="auto">
              <a:xfrm>
                <a:off x="3902" y="1838"/>
                <a:ext cx="301" cy="585"/>
              </a:xfrm>
              <a:custGeom>
                <a:avLst/>
                <a:gdLst>
                  <a:gd name="T0" fmla="*/ 51 w 126"/>
                  <a:gd name="T1" fmla="*/ 38 h 245"/>
                  <a:gd name="T2" fmla="*/ 34 w 126"/>
                  <a:gd name="T3" fmla="*/ 3 h 245"/>
                  <a:gd name="T4" fmla="*/ 35 w 126"/>
                  <a:gd name="T5" fmla="*/ 9 h 245"/>
                  <a:gd name="T6" fmla="*/ 34 w 126"/>
                  <a:gd name="T7" fmla="*/ 18 h 245"/>
                  <a:gd name="T8" fmla="*/ 22 w 126"/>
                  <a:gd name="T9" fmla="*/ 26 h 245"/>
                  <a:gd name="T10" fmla="*/ 39 w 126"/>
                  <a:gd name="T11" fmla="*/ 42 h 245"/>
                  <a:gd name="T12" fmla="*/ 48 w 126"/>
                  <a:gd name="T13" fmla="*/ 45 h 245"/>
                  <a:gd name="T14" fmla="*/ 59 w 126"/>
                  <a:gd name="T15" fmla="*/ 54 h 245"/>
                  <a:gd name="T16" fmla="*/ 58 w 126"/>
                  <a:gd name="T17" fmla="*/ 43 h 245"/>
                  <a:gd name="T18" fmla="*/ 65 w 126"/>
                  <a:gd name="T19" fmla="*/ 49 h 245"/>
                  <a:gd name="T20" fmla="*/ 67 w 126"/>
                  <a:gd name="T21" fmla="*/ 34 h 245"/>
                  <a:gd name="T22" fmla="*/ 74 w 126"/>
                  <a:gd name="T23" fmla="*/ 44 h 245"/>
                  <a:gd name="T24" fmla="*/ 78 w 126"/>
                  <a:gd name="T25" fmla="*/ 55 h 245"/>
                  <a:gd name="T26" fmla="*/ 85 w 126"/>
                  <a:gd name="T27" fmla="*/ 56 h 245"/>
                  <a:gd name="T28" fmla="*/ 90 w 126"/>
                  <a:gd name="T29" fmla="*/ 63 h 245"/>
                  <a:gd name="T30" fmla="*/ 80 w 126"/>
                  <a:gd name="T31" fmla="*/ 65 h 245"/>
                  <a:gd name="T32" fmla="*/ 71 w 126"/>
                  <a:gd name="T33" fmla="*/ 66 h 245"/>
                  <a:gd name="T34" fmla="*/ 64 w 126"/>
                  <a:gd name="T35" fmla="*/ 63 h 245"/>
                  <a:gd name="T36" fmla="*/ 56 w 126"/>
                  <a:gd name="T37" fmla="*/ 58 h 245"/>
                  <a:gd name="T38" fmla="*/ 48 w 126"/>
                  <a:gd name="T39" fmla="*/ 53 h 245"/>
                  <a:gd name="T40" fmla="*/ 32 w 126"/>
                  <a:gd name="T41" fmla="*/ 54 h 245"/>
                  <a:gd name="T42" fmla="*/ 24 w 126"/>
                  <a:gd name="T43" fmla="*/ 58 h 245"/>
                  <a:gd name="T44" fmla="*/ 14 w 126"/>
                  <a:gd name="T45" fmla="*/ 72 h 245"/>
                  <a:gd name="T46" fmla="*/ 6 w 126"/>
                  <a:gd name="T47" fmla="*/ 80 h 245"/>
                  <a:gd name="T48" fmla="*/ 1 w 126"/>
                  <a:gd name="T49" fmla="*/ 96 h 245"/>
                  <a:gd name="T50" fmla="*/ 1 w 126"/>
                  <a:gd name="T51" fmla="*/ 109 h 245"/>
                  <a:gd name="T52" fmla="*/ 9 w 126"/>
                  <a:gd name="T53" fmla="*/ 120 h 245"/>
                  <a:gd name="T54" fmla="*/ 21 w 126"/>
                  <a:gd name="T55" fmla="*/ 132 h 245"/>
                  <a:gd name="T56" fmla="*/ 33 w 126"/>
                  <a:gd name="T57" fmla="*/ 138 h 245"/>
                  <a:gd name="T58" fmla="*/ 43 w 126"/>
                  <a:gd name="T59" fmla="*/ 139 h 245"/>
                  <a:gd name="T60" fmla="*/ 57 w 126"/>
                  <a:gd name="T61" fmla="*/ 135 h 245"/>
                  <a:gd name="T62" fmla="*/ 67 w 126"/>
                  <a:gd name="T63" fmla="*/ 140 h 245"/>
                  <a:gd name="T64" fmla="*/ 68 w 126"/>
                  <a:gd name="T65" fmla="*/ 153 h 245"/>
                  <a:gd name="T66" fmla="*/ 76 w 126"/>
                  <a:gd name="T67" fmla="*/ 168 h 245"/>
                  <a:gd name="T68" fmla="*/ 77 w 126"/>
                  <a:gd name="T69" fmla="*/ 181 h 245"/>
                  <a:gd name="T70" fmla="*/ 71 w 126"/>
                  <a:gd name="T71" fmla="*/ 194 h 245"/>
                  <a:gd name="T72" fmla="*/ 71 w 126"/>
                  <a:gd name="T73" fmla="*/ 214 h 245"/>
                  <a:gd name="T74" fmla="*/ 72 w 126"/>
                  <a:gd name="T75" fmla="*/ 234 h 245"/>
                  <a:gd name="T76" fmla="*/ 81 w 126"/>
                  <a:gd name="T77" fmla="*/ 242 h 245"/>
                  <a:gd name="T78" fmla="*/ 97 w 126"/>
                  <a:gd name="T79" fmla="*/ 232 h 245"/>
                  <a:gd name="T80" fmla="*/ 100 w 126"/>
                  <a:gd name="T81" fmla="*/ 221 h 245"/>
                  <a:gd name="T82" fmla="*/ 108 w 126"/>
                  <a:gd name="T83" fmla="*/ 206 h 245"/>
                  <a:gd name="T84" fmla="*/ 119 w 126"/>
                  <a:gd name="T85" fmla="*/ 181 h 245"/>
                  <a:gd name="T86" fmla="*/ 122 w 126"/>
                  <a:gd name="T87" fmla="*/ 158 h 245"/>
                  <a:gd name="T88" fmla="*/ 124 w 126"/>
                  <a:gd name="T89" fmla="*/ 142 h 245"/>
                  <a:gd name="T90" fmla="*/ 122 w 126"/>
                  <a:gd name="T91" fmla="*/ 116 h 245"/>
                  <a:gd name="T92" fmla="*/ 116 w 126"/>
                  <a:gd name="T93" fmla="*/ 107 h 245"/>
                  <a:gd name="T94" fmla="*/ 106 w 126"/>
                  <a:gd name="T95" fmla="*/ 90 h 245"/>
                  <a:gd name="T96" fmla="*/ 99 w 126"/>
                  <a:gd name="T97" fmla="*/ 76 h 245"/>
                  <a:gd name="T98" fmla="*/ 103 w 126"/>
                  <a:gd name="T99" fmla="*/ 82 h 245"/>
                  <a:gd name="T100" fmla="*/ 111 w 126"/>
                  <a:gd name="T101" fmla="*/ 95 h 245"/>
                  <a:gd name="T102" fmla="*/ 116 w 126"/>
                  <a:gd name="T103" fmla="*/ 105 h 245"/>
                  <a:gd name="T104" fmla="*/ 118 w 126"/>
                  <a:gd name="T105" fmla="*/ 84 h 245"/>
                  <a:gd name="T106" fmla="*/ 115 w 126"/>
                  <a:gd name="T107" fmla="*/ 77 h 245"/>
                  <a:gd name="T108" fmla="*/ 110 w 126"/>
                  <a:gd name="T109" fmla="*/ 69 h 245"/>
                  <a:gd name="T110" fmla="*/ 106 w 126"/>
                  <a:gd name="T111" fmla="*/ 62 h 245"/>
                  <a:gd name="T112" fmla="*/ 99 w 126"/>
                  <a:gd name="T113" fmla="*/ 52 h 245"/>
                  <a:gd name="T114" fmla="*/ 80 w 126"/>
                  <a:gd name="T115" fmla="*/ 31 h 245"/>
                  <a:gd name="T116" fmla="*/ 62 w 126"/>
                  <a:gd name="T117" fmla="*/ 17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6" h="245">
                    <a:moveTo>
                      <a:pt x="49" y="38"/>
                    </a:moveTo>
                    <a:cubicBezTo>
                      <a:pt x="49" y="38"/>
                      <a:pt x="49" y="38"/>
                      <a:pt x="49" y="38"/>
                    </a:cubicBezTo>
                    <a:cubicBezTo>
                      <a:pt x="49" y="37"/>
                      <a:pt x="49" y="37"/>
                      <a:pt x="49" y="37"/>
                    </a:cubicBezTo>
                    <a:cubicBezTo>
                      <a:pt x="48" y="37"/>
                      <a:pt x="48" y="37"/>
                      <a:pt x="48" y="37"/>
                    </a:cubicBezTo>
                    <a:cubicBezTo>
                      <a:pt x="47" y="37"/>
                      <a:pt x="46" y="36"/>
                      <a:pt x="46" y="35"/>
                    </a:cubicBezTo>
                    <a:cubicBezTo>
                      <a:pt x="46" y="34"/>
                      <a:pt x="46" y="34"/>
                      <a:pt x="46" y="34"/>
                    </a:cubicBezTo>
                    <a:cubicBezTo>
                      <a:pt x="46" y="34"/>
                      <a:pt x="46" y="34"/>
                      <a:pt x="46" y="34"/>
                    </a:cubicBezTo>
                    <a:cubicBezTo>
                      <a:pt x="47" y="34"/>
                      <a:pt x="47" y="35"/>
                      <a:pt x="47" y="35"/>
                    </a:cubicBezTo>
                    <a:cubicBezTo>
                      <a:pt x="47" y="35"/>
                      <a:pt x="47" y="35"/>
                      <a:pt x="47" y="35"/>
                    </a:cubicBezTo>
                    <a:cubicBezTo>
                      <a:pt x="47" y="36"/>
                      <a:pt x="47" y="36"/>
                      <a:pt x="47" y="36"/>
                    </a:cubicBezTo>
                    <a:cubicBezTo>
                      <a:pt x="48" y="36"/>
                      <a:pt x="48" y="36"/>
                      <a:pt x="48" y="36"/>
                    </a:cubicBezTo>
                    <a:cubicBezTo>
                      <a:pt x="48" y="36"/>
                      <a:pt x="48" y="36"/>
                      <a:pt x="49" y="37"/>
                    </a:cubicBezTo>
                    <a:cubicBezTo>
                      <a:pt x="50" y="37"/>
                      <a:pt x="50" y="37"/>
                      <a:pt x="50" y="37"/>
                    </a:cubicBezTo>
                    <a:cubicBezTo>
                      <a:pt x="50" y="37"/>
                      <a:pt x="50" y="37"/>
                      <a:pt x="51" y="38"/>
                    </a:cubicBezTo>
                    <a:cubicBezTo>
                      <a:pt x="51" y="38"/>
                      <a:pt x="52" y="38"/>
                      <a:pt x="52" y="38"/>
                    </a:cubicBezTo>
                    <a:cubicBezTo>
                      <a:pt x="52" y="39"/>
                      <a:pt x="52" y="39"/>
                      <a:pt x="52" y="39"/>
                    </a:cubicBezTo>
                    <a:cubicBezTo>
                      <a:pt x="53" y="39"/>
                      <a:pt x="53" y="39"/>
                      <a:pt x="53" y="39"/>
                    </a:cubicBezTo>
                    <a:cubicBezTo>
                      <a:pt x="53" y="40"/>
                      <a:pt x="53" y="40"/>
                      <a:pt x="53" y="40"/>
                    </a:cubicBezTo>
                    <a:cubicBezTo>
                      <a:pt x="52" y="40"/>
                      <a:pt x="52" y="40"/>
                      <a:pt x="52" y="40"/>
                    </a:cubicBezTo>
                    <a:cubicBezTo>
                      <a:pt x="52" y="40"/>
                      <a:pt x="52" y="40"/>
                      <a:pt x="52" y="40"/>
                    </a:cubicBezTo>
                    <a:cubicBezTo>
                      <a:pt x="52" y="38"/>
                      <a:pt x="52" y="38"/>
                      <a:pt x="52" y="38"/>
                    </a:cubicBezTo>
                    <a:cubicBezTo>
                      <a:pt x="51" y="38"/>
                      <a:pt x="51" y="38"/>
                      <a:pt x="51" y="38"/>
                    </a:cubicBezTo>
                    <a:cubicBezTo>
                      <a:pt x="50" y="38"/>
                      <a:pt x="50" y="38"/>
                      <a:pt x="50" y="38"/>
                    </a:cubicBezTo>
                    <a:cubicBezTo>
                      <a:pt x="50" y="38"/>
                      <a:pt x="50" y="38"/>
                      <a:pt x="50" y="38"/>
                    </a:cubicBezTo>
                    <a:cubicBezTo>
                      <a:pt x="49" y="38"/>
                      <a:pt x="49" y="38"/>
                      <a:pt x="49" y="38"/>
                    </a:cubicBezTo>
                    <a:cubicBezTo>
                      <a:pt x="49" y="38"/>
                      <a:pt x="49" y="38"/>
                      <a:pt x="49" y="38"/>
                    </a:cubicBezTo>
                    <a:moveTo>
                      <a:pt x="34" y="0"/>
                    </a:moveTo>
                    <a:cubicBezTo>
                      <a:pt x="34" y="3"/>
                      <a:pt x="34" y="3"/>
                      <a:pt x="34" y="3"/>
                    </a:cubicBezTo>
                    <a:cubicBezTo>
                      <a:pt x="34" y="4"/>
                      <a:pt x="34" y="4"/>
                      <a:pt x="35" y="4"/>
                    </a:cubicBezTo>
                    <a:cubicBezTo>
                      <a:pt x="35" y="4"/>
                      <a:pt x="35" y="4"/>
                      <a:pt x="35" y="4"/>
                    </a:cubicBezTo>
                    <a:cubicBezTo>
                      <a:pt x="35" y="5"/>
                      <a:pt x="35" y="5"/>
                      <a:pt x="35" y="5"/>
                    </a:cubicBezTo>
                    <a:cubicBezTo>
                      <a:pt x="35" y="5"/>
                      <a:pt x="35" y="5"/>
                      <a:pt x="35" y="5"/>
                    </a:cubicBezTo>
                    <a:cubicBezTo>
                      <a:pt x="35" y="6"/>
                      <a:pt x="35" y="6"/>
                      <a:pt x="35" y="6"/>
                    </a:cubicBezTo>
                    <a:cubicBezTo>
                      <a:pt x="35" y="6"/>
                      <a:pt x="35" y="6"/>
                      <a:pt x="35" y="6"/>
                    </a:cubicBezTo>
                    <a:cubicBezTo>
                      <a:pt x="35" y="6"/>
                      <a:pt x="35" y="6"/>
                      <a:pt x="36" y="7"/>
                    </a:cubicBezTo>
                    <a:cubicBezTo>
                      <a:pt x="36" y="7"/>
                      <a:pt x="36" y="7"/>
                      <a:pt x="36" y="7"/>
                    </a:cubicBezTo>
                    <a:cubicBezTo>
                      <a:pt x="37" y="7"/>
                      <a:pt x="37" y="7"/>
                      <a:pt x="37" y="7"/>
                    </a:cubicBezTo>
                    <a:cubicBezTo>
                      <a:pt x="37" y="9"/>
                      <a:pt x="37" y="9"/>
                      <a:pt x="37" y="9"/>
                    </a:cubicBezTo>
                    <a:cubicBezTo>
                      <a:pt x="37" y="9"/>
                      <a:pt x="37" y="9"/>
                      <a:pt x="37" y="9"/>
                    </a:cubicBezTo>
                    <a:cubicBezTo>
                      <a:pt x="37" y="10"/>
                      <a:pt x="37" y="10"/>
                      <a:pt x="37" y="10"/>
                    </a:cubicBezTo>
                    <a:cubicBezTo>
                      <a:pt x="37" y="10"/>
                      <a:pt x="37" y="10"/>
                      <a:pt x="37" y="10"/>
                    </a:cubicBezTo>
                    <a:cubicBezTo>
                      <a:pt x="35" y="9"/>
                      <a:pt x="35" y="9"/>
                      <a:pt x="35" y="9"/>
                    </a:cubicBezTo>
                    <a:cubicBezTo>
                      <a:pt x="35" y="12"/>
                      <a:pt x="35" y="12"/>
                      <a:pt x="35" y="12"/>
                    </a:cubicBezTo>
                    <a:cubicBezTo>
                      <a:pt x="35" y="12"/>
                      <a:pt x="35" y="12"/>
                      <a:pt x="35" y="12"/>
                    </a:cubicBezTo>
                    <a:cubicBezTo>
                      <a:pt x="35" y="13"/>
                      <a:pt x="35" y="14"/>
                      <a:pt x="36" y="14"/>
                    </a:cubicBezTo>
                    <a:cubicBezTo>
                      <a:pt x="37" y="15"/>
                      <a:pt x="37" y="15"/>
                      <a:pt x="38" y="15"/>
                    </a:cubicBezTo>
                    <a:cubicBezTo>
                      <a:pt x="38" y="16"/>
                      <a:pt x="38" y="16"/>
                      <a:pt x="38" y="16"/>
                    </a:cubicBezTo>
                    <a:cubicBezTo>
                      <a:pt x="38" y="16"/>
                      <a:pt x="38" y="17"/>
                      <a:pt x="39" y="17"/>
                    </a:cubicBezTo>
                    <a:cubicBezTo>
                      <a:pt x="40" y="18"/>
                      <a:pt x="40" y="18"/>
                      <a:pt x="40" y="18"/>
                    </a:cubicBezTo>
                    <a:cubicBezTo>
                      <a:pt x="40" y="18"/>
                      <a:pt x="40" y="18"/>
                      <a:pt x="40" y="18"/>
                    </a:cubicBezTo>
                    <a:cubicBezTo>
                      <a:pt x="39" y="18"/>
                      <a:pt x="39" y="18"/>
                      <a:pt x="39" y="18"/>
                    </a:cubicBezTo>
                    <a:cubicBezTo>
                      <a:pt x="39" y="19"/>
                      <a:pt x="39" y="19"/>
                      <a:pt x="39" y="19"/>
                    </a:cubicBezTo>
                    <a:cubicBezTo>
                      <a:pt x="38" y="18"/>
                      <a:pt x="38" y="18"/>
                      <a:pt x="38" y="18"/>
                    </a:cubicBezTo>
                    <a:cubicBezTo>
                      <a:pt x="35" y="18"/>
                      <a:pt x="35" y="18"/>
                      <a:pt x="35" y="18"/>
                    </a:cubicBezTo>
                    <a:cubicBezTo>
                      <a:pt x="34" y="18"/>
                      <a:pt x="34" y="18"/>
                      <a:pt x="34" y="18"/>
                    </a:cubicBezTo>
                    <a:cubicBezTo>
                      <a:pt x="34" y="18"/>
                      <a:pt x="34" y="18"/>
                      <a:pt x="34" y="18"/>
                    </a:cubicBezTo>
                    <a:cubicBezTo>
                      <a:pt x="33" y="18"/>
                      <a:pt x="33" y="19"/>
                      <a:pt x="32" y="19"/>
                    </a:cubicBezTo>
                    <a:cubicBezTo>
                      <a:pt x="32" y="20"/>
                      <a:pt x="32" y="20"/>
                      <a:pt x="32" y="20"/>
                    </a:cubicBezTo>
                    <a:cubicBezTo>
                      <a:pt x="32" y="20"/>
                      <a:pt x="32" y="20"/>
                      <a:pt x="32" y="20"/>
                    </a:cubicBezTo>
                    <a:cubicBezTo>
                      <a:pt x="32" y="20"/>
                      <a:pt x="32" y="20"/>
                      <a:pt x="32" y="20"/>
                    </a:cubicBezTo>
                    <a:cubicBezTo>
                      <a:pt x="31" y="20"/>
                      <a:pt x="31" y="20"/>
                      <a:pt x="31" y="20"/>
                    </a:cubicBezTo>
                    <a:cubicBezTo>
                      <a:pt x="29" y="20"/>
                      <a:pt x="29" y="20"/>
                      <a:pt x="29" y="20"/>
                    </a:cubicBezTo>
                    <a:cubicBezTo>
                      <a:pt x="28" y="20"/>
                      <a:pt x="28" y="20"/>
                      <a:pt x="28" y="21"/>
                    </a:cubicBezTo>
                    <a:cubicBezTo>
                      <a:pt x="28" y="21"/>
                      <a:pt x="28" y="21"/>
                      <a:pt x="28" y="21"/>
                    </a:cubicBezTo>
                    <a:cubicBezTo>
                      <a:pt x="27" y="21"/>
                      <a:pt x="27" y="21"/>
                      <a:pt x="27" y="21"/>
                    </a:cubicBezTo>
                    <a:cubicBezTo>
                      <a:pt x="27" y="21"/>
                      <a:pt x="27" y="21"/>
                      <a:pt x="27" y="21"/>
                    </a:cubicBezTo>
                    <a:cubicBezTo>
                      <a:pt x="26" y="21"/>
                      <a:pt x="25" y="21"/>
                      <a:pt x="24" y="22"/>
                    </a:cubicBezTo>
                    <a:cubicBezTo>
                      <a:pt x="24" y="23"/>
                      <a:pt x="23" y="23"/>
                      <a:pt x="23" y="24"/>
                    </a:cubicBezTo>
                    <a:cubicBezTo>
                      <a:pt x="22" y="25"/>
                      <a:pt x="22" y="25"/>
                      <a:pt x="22" y="25"/>
                    </a:cubicBezTo>
                    <a:cubicBezTo>
                      <a:pt x="22" y="25"/>
                      <a:pt x="22" y="26"/>
                      <a:pt x="22" y="26"/>
                    </a:cubicBezTo>
                    <a:cubicBezTo>
                      <a:pt x="21" y="26"/>
                      <a:pt x="21" y="27"/>
                      <a:pt x="20" y="27"/>
                    </a:cubicBezTo>
                    <a:cubicBezTo>
                      <a:pt x="19" y="27"/>
                      <a:pt x="19" y="27"/>
                      <a:pt x="19" y="27"/>
                    </a:cubicBezTo>
                    <a:cubicBezTo>
                      <a:pt x="20" y="28"/>
                      <a:pt x="20" y="28"/>
                      <a:pt x="20" y="28"/>
                    </a:cubicBezTo>
                    <a:cubicBezTo>
                      <a:pt x="21" y="31"/>
                      <a:pt x="23" y="33"/>
                      <a:pt x="25" y="34"/>
                    </a:cubicBezTo>
                    <a:cubicBezTo>
                      <a:pt x="25" y="35"/>
                      <a:pt x="26" y="36"/>
                      <a:pt x="27" y="36"/>
                    </a:cubicBezTo>
                    <a:cubicBezTo>
                      <a:pt x="29" y="39"/>
                      <a:pt x="31" y="42"/>
                      <a:pt x="31" y="45"/>
                    </a:cubicBezTo>
                    <a:cubicBezTo>
                      <a:pt x="31" y="46"/>
                      <a:pt x="31" y="46"/>
                      <a:pt x="31" y="46"/>
                    </a:cubicBezTo>
                    <a:cubicBezTo>
                      <a:pt x="32" y="46"/>
                      <a:pt x="32" y="46"/>
                      <a:pt x="32" y="46"/>
                    </a:cubicBezTo>
                    <a:cubicBezTo>
                      <a:pt x="34" y="46"/>
                      <a:pt x="34" y="44"/>
                      <a:pt x="34" y="43"/>
                    </a:cubicBezTo>
                    <a:cubicBezTo>
                      <a:pt x="34" y="42"/>
                      <a:pt x="34" y="42"/>
                      <a:pt x="34" y="42"/>
                    </a:cubicBezTo>
                    <a:cubicBezTo>
                      <a:pt x="35" y="42"/>
                      <a:pt x="35" y="42"/>
                      <a:pt x="35" y="42"/>
                    </a:cubicBezTo>
                    <a:cubicBezTo>
                      <a:pt x="35" y="42"/>
                      <a:pt x="35" y="42"/>
                      <a:pt x="35" y="42"/>
                    </a:cubicBezTo>
                    <a:cubicBezTo>
                      <a:pt x="38" y="42"/>
                      <a:pt x="38" y="42"/>
                      <a:pt x="38" y="42"/>
                    </a:cubicBezTo>
                    <a:cubicBezTo>
                      <a:pt x="39" y="42"/>
                      <a:pt x="39" y="42"/>
                      <a:pt x="39" y="42"/>
                    </a:cubicBezTo>
                    <a:cubicBezTo>
                      <a:pt x="39" y="42"/>
                      <a:pt x="39" y="42"/>
                      <a:pt x="39" y="42"/>
                    </a:cubicBezTo>
                    <a:cubicBezTo>
                      <a:pt x="39" y="42"/>
                      <a:pt x="40" y="42"/>
                      <a:pt x="40" y="41"/>
                    </a:cubicBezTo>
                    <a:cubicBezTo>
                      <a:pt x="40" y="41"/>
                      <a:pt x="41" y="40"/>
                      <a:pt x="41" y="40"/>
                    </a:cubicBezTo>
                    <a:cubicBezTo>
                      <a:pt x="41" y="40"/>
                      <a:pt x="41" y="40"/>
                      <a:pt x="41" y="40"/>
                    </a:cubicBezTo>
                    <a:cubicBezTo>
                      <a:pt x="42" y="40"/>
                      <a:pt x="42" y="40"/>
                      <a:pt x="42" y="41"/>
                    </a:cubicBezTo>
                    <a:cubicBezTo>
                      <a:pt x="43" y="41"/>
                      <a:pt x="43" y="41"/>
                      <a:pt x="43" y="41"/>
                    </a:cubicBezTo>
                    <a:cubicBezTo>
                      <a:pt x="43" y="41"/>
                      <a:pt x="43" y="42"/>
                      <a:pt x="44" y="42"/>
                    </a:cubicBezTo>
                    <a:cubicBezTo>
                      <a:pt x="44" y="42"/>
                      <a:pt x="44" y="42"/>
                      <a:pt x="44" y="42"/>
                    </a:cubicBezTo>
                    <a:cubicBezTo>
                      <a:pt x="44" y="42"/>
                      <a:pt x="44" y="42"/>
                      <a:pt x="44" y="42"/>
                    </a:cubicBezTo>
                    <a:cubicBezTo>
                      <a:pt x="45" y="42"/>
                      <a:pt x="45" y="42"/>
                      <a:pt x="46" y="42"/>
                    </a:cubicBezTo>
                    <a:cubicBezTo>
                      <a:pt x="46" y="42"/>
                      <a:pt x="46" y="43"/>
                      <a:pt x="46" y="43"/>
                    </a:cubicBezTo>
                    <a:cubicBezTo>
                      <a:pt x="47" y="44"/>
                      <a:pt x="47" y="44"/>
                      <a:pt x="47" y="44"/>
                    </a:cubicBezTo>
                    <a:cubicBezTo>
                      <a:pt x="47" y="44"/>
                      <a:pt x="47" y="45"/>
                      <a:pt x="48" y="45"/>
                    </a:cubicBezTo>
                    <a:cubicBezTo>
                      <a:pt x="48" y="45"/>
                      <a:pt x="48" y="45"/>
                      <a:pt x="48" y="45"/>
                    </a:cubicBezTo>
                    <a:cubicBezTo>
                      <a:pt x="50" y="45"/>
                      <a:pt x="50" y="45"/>
                      <a:pt x="50" y="45"/>
                    </a:cubicBezTo>
                    <a:cubicBezTo>
                      <a:pt x="50" y="45"/>
                      <a:pt x="50" y="45"/>
                      <a:pt x="50" y="45"/>
                    </a:cubicBezTo>
                    <a:cubicBezTo>
                      <a:pt x="49" y="46"/>
                      <a:pt x="49" y="46"/>
                      <a:pt x="49" y="46"/>
                    </a:cubicBezTo>
                    <a:cubicBezTo>
                      <a:pt x="51" y="46"/>
                      <a:pt x="51" y="46"/>
                      <a:pt x="51" y="46"/>
                    </a:cubicBezTo>
                    <a:cubicBezTo>
                      <a:pt x="52" y="46"/>
                      <a:pt x="52" y="46"/>
                      <a:pt x="53" y="47"/>
                    </a:cubicBezTo>
                    <a:cubicBezTo>
                      <a:pt x="54" y="47"/>
                      <a:pt x="54" y="48"/>
                      <a:pt x="54" y="48"/>
                    </a:cubicBezTo>
                    <a:cubicBezTo>
                      <a:pt x="54" y="53"/>
                      <a:pt x="54" y="53"/>
                      <a:pt x="54" y="53"/>
                    </a:cubicBezTo>
                    <a:cubicBezTo>
                      <a:pt x="55" y="53"/>
                      <a:pt x="55" y="53"/>
                      <a:pt x="55" y="53"/>
                    </a:cubicBezTo>
                    <a:cubicBezTo>
                      <a:pt x="55" y="53"/>
                      <a:pt x="55" y="53"/>
                      <a:pt x="55" y="53"/>
                    </a:cubicBezTo>
                    <a:cubicBezTo>
                      <a:pt x="55" y="53"/>
                      <a:pt x="55" y="53"/>
                      <a:pt x="55" y="53"/>
                    </a:cubicBezTo>
                    <a:cubicBezTo>
                      <a:pt x="55" y="53"/>
                      <a:pt x="55" y="53"/>
                      <a:pt x="55" y="53"/>
                    </a:cubicBezTo>
                    <a:cubicBezTo>
                      <a:pt x="55" y="55"/>
                      <a:pt x="55" y="55"/>
                      <a:pt x="55" y="55"/>
                    </a:cubicBezTo>
                    <a:cubicBezTo>
                      <a:pt x="59" y="55"/>
                      <a:pt x="59" y="55"/>
                      <a:pt x="59" y="55"/>
                    </a:cubicBezTo>
                    <a:cubicBezTo>
                      <a:pt x="59" y="54"/>
                      <a:pt x="59" y="54"/>
                      <a:pt x="59" y="54"/>
                    </a:cubicBezTo>
                    <a:cubicBezTo>
                      <a:pt x="59" y="53"/>
                      <a:pt x="59" y="53"/>
                      <a:pt x="59" y="53"/>
                    </a:cubicBezTo>
                    <a:cubicBezTo>
                      <a:pt x="59" y="53"/>
                      <a:pt x="59" y="53"/>
                      <a:pt x="59" y="53"/>
                    </a:cubicBezTo>
                    <a:cubicBezTo>
                      <a:pt x="60" y="52"/>
                      <a:pt x="60" y="52"/>
                      <a:pt x="60" y="51"/>
                    </a:cubicBezTo>
                    <a:cubicBezTo>
                      <a:pt x="60" y="51"/>
                      <a:pt x="60" y="51"/>
                      <a:pt x="60" y="51"/>
                    </a:cubicBezTo>
                    <a:cubicBezTo>
                      <a:pt x="60" y="45"/>
                      <a:pt x="60" y="45"/>
                      <a:pt x="60" y="45"/>
                    </a:cubicBezTo>
                    <a:cubicBezTo>
                      <a:pt x="60" y="44"/>
                      <a:pt x="59" y="44"/>
                      <a:pt x="59" y="44"/>
                    </a:cubicBezTo>
                    <a:cubicBezTo>
                      <a:pt x="59" y="44"/>
                      <a:pt x="59" y="44"/>
                      <a:pt x="59" y="44"/>
                    </a:cubicBezTo>
                    <a:cubicBezTo>
                      <a:pt x="58" y="43"/>
                      <a:pt x="57" y="43"/>
                      <a:pt x="56" y="42"/>
                    </a:cubicBezTo>
                    <a:cubicBezTo>
                      <a:pt x="57" y="42"/>
                      <a:pt x="57" y="42"/>
                      <a:pt x="57" y="42"/>
                    </a:cubicBezTo>
                    <a:cubicBezTo>
                      <a:pt x="57" y="42"/>
                      <a:pt x="57" y="42"/>
                      <a:pt x="57" y="42"/>
                    </a:cubicBezTo>
                    <a:cubicBezTo>
                      <a:pt x="58" y="42"/>
                      <a:pt x="58" y="42"/>
                      <a:pt x="58" y="42"/>
                    </a:cubicBezTo>
                    <a:cubicBezTo>
                      <a:pt x="58" y="42"/>
                      <a:pt x="58" y="42"/>
                      <a:pt x="58" y="42"/>
                    </a:cubicBezTo>
                    <a:cubicBezTo>
                      <a:pt x="58" y="42"/>
                      <a:pt x="58" y="42"/>
                      <a:pt x="58" y="42"/>
                    </a:cubicBezTo>
                    <a:cubicBezTo>
                      <a:pt x="58" y="43"/>
                      <a:pt x="58" y="43"/>
                      <a:pt x="58" y="43"/>
                    </a:cubicBezTo>
                    <a:cubicBezTo>
                      <a:pt x="59" y="43"/>
                      <a:pt x="59" y="43"/>
                      <a:pt x="59" y="43"/>
                    </a:cubicBezTo>
                    <a:cubicBezTo>
                      <a:pt x="60" y="43"/>
                      <a:pt x="60" y="43"/>
                      <a:pt x="60" y="43"/>
                    </a:cubicBezTo>
                    <a:cubicBezTo>
                      <a:pt x="60" y="43"/>
                      <a:pt x="60" y="43"/>
                      <a:pt x="60" y="43"/>
                    </a:cubicBezTo>
                    <a:cubicBezTo>
                      <a:pt x="61" y="43"/>
                      <a:pt x="61" y="43"/>
                      <a:pt x="61" y="43"/>
                    </a:cubicBezTo>
                    <a:cubicBezTo>
                      <a:pt x="61" y="43"/>
                      <a:pt x="61" y="43"/>
                      <a:pt x="61" y="43"/>
                    </a:cubicBezTo>
                    <a:cubicBezTo>
                      <a:pt x="61" y="43"/>
                      <a:pt x="61" y="43"/>
                      <a:pt x="61" y="43"/>
                    </a:cubicBezTo>
                    <a:cubicBezTo>
                      <a:pt x="61" y="44"/>
                      <a:pt x="61" y="44"/>
                      <a:pt x="61" y="44"/>
                    </a:cubicBezTo>
                    <a:cubicBezTo>
                      <a:pt x="61" y="45"/>
                      <a:pt x="62" y="46"/>
                      <a:pt x="62" y="46"/>
                    </a:cubicBezTo>
                    <a:cubicBezTo>
                      <a:pt x="63" y="47"/>
                      <a:pt x="63" y="47"/>
                      <a:pt x="63" y="47"/>
                    </a:cubicBezTo>
                    <a:cubicBezTo>
                      <a:pt x="63" y="47"/>
                      <a:pt x="63" y="47"/>
                      <a:pt x="63" y="47"/>
                    </a:cubicBezTo>
                    <a:cubicBezTo>
                      <a:pt x="63" y="47"/>
                      <a:pt x="63" y="47"/>
                      <a:pt x="63" y="47"/>
                    </a:cubicBezTo>
                    <a:cubicBezTo>
                      <a:pt x="64" y="48"/>
                      <a:pt x="64" y="48"/>
                      <a:pt x="64" y="48"/>
                    </a:cubicBezTo>
                    <a:cubicBezTo>
                      <a:pt x="65" y="48"/>
                      <a:pt x="65" y="48"/>
                      <a:pt x="65" y="49"/>
                    </a:cubicBezTo>
                    <a:cubicBezTo>
                      <a:pt x="65" y="49"/>
                      <a:pt x="65" y="49"/>
                      <a:pt x="65" y="49"/>
                    </a:cubicBezTo>
                    <a:cubicBezTo>
                      <a:pt x="65" y="49"/>
                      <a:pt x="65" y="49"/>
                      <a:pt x="65" y="49"/>
                    </a:cubicBezTo>
                    <a:cubicBezTo>
                      <a:pt x="66" y="50"/>
                      <a:pt x="66" y="50"/>
                      <a:pt x="67" y="50"/>
                    </a:cubicBezTo>
                    <a:cubicBezTo>
                      <a:pt x="67" y="50"/>
                      <a:pt x="67" y="50"/>
                      <a:pt x="67" y="50"/>
                    </a:cubicBezTo>
                    <a:cubicBezTo>
                      <a:pt x="67" y="50"/>
                      <a:pt x="68" y="50"/>
                      <a:pt x="69" y="49"/>
                    </a:cubicBezTo>
                    <a:cubicBezTo>
                      <a:pt x="69" y="49"/>
                      <a:pt x="69" y="49"/>
                      <a:pt x="69" y="48"/>
                    </a:cubicBezTo>
                    <a:cubicBezTo>
                      <a:pt x="69" y="48"/>
                      <a:pt x="69" y="48"/>
                      <a:pt x="69" y="48"/>
                    </a:cubicBezTo>
                    <a:cubicBezTo>
                      <a:pt x="70" y="47"/>
                      <a:pt x="70" y="46"/>
                      <a:pt x="70" y="44"/>
                    </a:cubicBezTo>
                    <a:cubicBezTo>
                      <a:pt x="70" y="42"/>
                      <a:pt x="69" y="40"/>
                      <a:pt x="67" y="38"/>
                    </a:cubicBezTo>
                    <a:cubicBezTo>
                      <a:pt x="67" y="38"/>
                      <a:pt x="67" y="38"/>
                      <a:pt x="67" y="38"/>
                    </a:cubicBezTo>
                    <a:cubicBezTo>
                      <a:pt x="67" y="37"/>
                      <a:pt x="66" y="37"/>
                      <a:pt x="66" y="36"/>
                    </a:cubicBezTo>
                    <a:cubicBezTo>
                      <a:pt x="66" y="36"/>
                      <a:pt x="66" y="36"/>
                      <a:pt x="66" y="36"/>
                    </a:cubicBezTo>
                    <a:cubicBezTo>
                      <a:pt x="66" y="36"/>
                      <a:pt x="66" y="35"/>
                      <a:pt x="66" y="35"/>
                    </a:cubicBezTo>
                    <a:cubicBezTo>
                      <a:pt x="67" y="34"/>
                      <a:pt x="67" y="34"/>
                      <a:pt x="67" y="34"/>
                    </a:cubicBezTo>
                    <a:cubicBezTo>
                      <a:pt x="67" y="34"/>
                      <a:pt x="67" y="34"/>
                      <a:pt x="67" y="34"/>
                    </a:cubicBezTo>
                    <a:cubicBezTo>
                      <a:pt x="68" y="34"/>
                      <a:pt x="69" y="35"/>
                      <a:pt x="70" y="35"/>
                    </a:cubicBezTo>
                    <a:cubicBezTo>
                      <a:pt x="71" y="36"/>
                      <a:pt x="71" y="36"/>
                      <a:pt x="72" y="36"/>
                    </a:cubicBezTo>
                    <a:cubicBezTo>
                      <a:pt x="73" y="37"/>
                      <a:pt x="73" y="37"/>
                      <a:pt x="73" y="37"/>
                    </a:cubicBezTo>
                    <a:cubicBezTo>
                      <a:pt x="73" y="37"/>
                      <a:pt x="74" y="37"/>
                      <a:pt x="74" y="37"/>
                    </a:cubicBezTo>
                    <a:cubicBezTo>
                      <a:pt x="74" y="37"/>
                      <a:pt x="74" y="37"/>
                      <a:pt x="74" y="37"/>
                    </a:cubicBezTo>
                    <a:cubicBezTo>
                      <a:pt x="74" y="38"/>
                      <a:pt x="74" y="39"/>
                      <a:pt x="75" y="39"/>
                    </a:cubicBezTo>
                    <a:cubicBezTo>
                      <a:pt x="76" y="39"/>
                      <a:pt x="76" y="39"/>
                      <a:pt x="76" y="39"/>
                    </a:cubicBezTo>
                    <a:cubicBezTo>
                      <a:pt x="76" y="40"/>
                      <a:pt x="77" y="40"/>
                      <a:pt x="78" y="41"/>
                    </a:cubicBezTo>
                    <a:cubicBezTo>
                      <a:pt x="78" y="42"/>
                      <a:pt x="78" y="42"/>
                      <a:pt x="78" y="42"/>
                    </a:cubicBezTo>
                    <a:cubicBezTo>
                      <a:pt x="78" y="42"/>
                      <a:pt x="78" y="42"/>
                      <a:pt x="79" y="43"/>
                    </a:cubicBezTo>
                    <a:cubicBezTo>
                      <a:pt x="76" y="43"/>
                      <a:pt x="76" y="43"/>
                      <a:pt x="76" y="43"/>
                    </a:cubicBezTo>
                    <a:cubicBezTo>
                      <a:pt x="75" y="43"/>
                      <a:pt x="74" y="43"/>
                      <a:pt x="74" y="44"/>
                    </a:cubicBezTo>
                    <a:cubicBezTo>
                      <a:pt x="74" y="44"/>
                      <a:pt x="74" y="44"/>
                      <a:pt x="74" y="44"/>
                    </a:cubicBezTo>
                    <a:cubicBezTo>
                      <a:pt x="74" y="44"/>
                      <a:pt x="74" y="44"/>
                      <a:pt x="74" y="44"/>
                    </a:cubicBezTo>
                    <a:cubicBezTo>
                      <a:pt x="74" y="44"/>
                      <a:pt x="74" y="44"/>
                      <a:pt x="74" y="44"/>
                    </a:cubicBezTo>
                    <a:cubicBezTo>
                      <a:pt x="74" y="44"/>
                      <a:pt x="74" y="44"/>
                      <a:pt x="74" y="44"/>
                    </a:cubicBezTo>
                    <a:cubicBezTo>
                      <a:pt x="73" y="44"/>
                      <a:pt x="73" y="44"/>
                      <a:pt x="73" y="44"/>
                    </a:cubicBezTo>
                    <a:cubicBezTo>
                      <a:pt x="73" y="45"/>
                      <a:pt x="73" y="45"/>
                      <a:pt x="73" y="45"/>
                    </a:cubicBezTo>
                    <a:cubicBezTo>
                      <a:pt x="73" y="46"/>
                      <a:pt x="73" y="48"/>
                      <a:pt x="74" y="49"/>
                    </a:cubicBezTo>
                    <a:cubicBezTo>
                      <a:pt x="74" y="49"/>
                      <a:pt x="74" y="49"/>
                      <a:pt x="74" y="49"/>
                    </a:cubicBezTo>
                    <a:cubicBezTo>
                      <a:pt x="74" y="50"/>
                      <a:pt x="74" y="50"/>
                      <a:pt x="75" y="50"/>
                    </a:cubicBezTo>
                    <a:cubicBezTo>
                      <a:pt x="76" y="50"/>
                      <a:pt x="76" y="50"/>
                      <a:pt x="76" y="50"/>
                    </a:cubicBezTo>
                    <a:cubicBezTo>
                      <a:pt x="76" y="51"/>
                      <a:pt x="76" y="51"/>
                      <a:pt x="76" y="51"/>
                    </a:cubicBezTo>
                    <a:cubicBezTo>
                      <a:pt x="76" y="51"/>
                      <a:pt x="76" y="53"/>
                      <a:pt x="77" y="53"/>
                    </a:cubicBezTo>
                    <a:cubicBezTo>
                      <a:pt x="78" y="53"/>
                      <a:pt x="78" y="53"/>
                      <a:pt x="78" y="53"/>
                    </a:cubicBezTo>
                    <a:cubicBezTo>
                      <a:pt x="78" y="53"/>
                      <a:pt x="78" y="53"/>
                      <a:pt x="78" y="53"/>
                    </a:cubicBezTo>
                    <a:cubicBezTo>
                      <a:pt x="78" y="53"/>
                      <a:pt x="78" y="53"/>
                      <a:pt x="78" y="53"/>
                    </a:cubicBezTo>
                    <a:cubicBezTo>
                      <a:pt x="78" y="55"/>
                      <a:pt x="78" y="55"/>
                      <a:pt x="78" y="55"/>
                    </a:cubicBezTo>
                    <a:cubicBezTo>
                      <a:pt x="79" y="55"/>
                      <a:pt x="79" y="55"/>
                      <a:pt x="79" y="55"/>
                    </a:cubicBezTo>
                    <a:cubicBezTo>
                      <a:pt x="80" y="55"/>
                      <a:pt x="80" y="55"/>
                      <a:pt x="81" y="55"/>
                    </a:cubicBezTo>
                    <a:cubicBezTo>
                      <a:pt x="81" y="56"/>
                      <a:pt x="82" y="56"/>
                      <a:pt x="83" y="56"/>
                    </a:cubicBezTo>
                    <a:cubicBezTo>
                      <a:pt x="84" y="56"/>
                      <a:pt x="84" y="56"/>
                      <a:pt x="84" y="56"/>
                    </a:cubicBezTo>
                    <a:cubicBezTo>
                      <a:pt x="85" y="56"/>
                      <a:pt x="85" y="56"/>
                      <a:pt x="85" y="56"/>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6" y="55"/>
                      <a:pt x="86" y="55"/>
                    </a:cubicBezTo>
                    <a:cubicBezTo>
                      <a:pt x="86" y="55"/>
                      <a:pt x="86" y="55"/>
                      <a:pt x="86" y="55"/>
                    </a:cubicBezTo>
                    <a:cubicBezTo>
                      <a:pt x="85" y="56"/>
                      <a:pt x="85" y="56"/>
                      <a:pt x="85" y="56"/>
                    </a:cubicBezTo>
                    <a:cubicBezTo>
                      <a:pt x="86" y="56"/>
                      <a:pt x="86" y="56"/>
                      <a:pt x="86" y="56"/>
                    </a:cubicBezTo>
                    <a:cubicBezTo>
                      <a:pt x="87" y="56"/>
                      <a:pt x="87" y="56"/>
                      <a:pt x="87" y="56"/>
                    </a:cubicBezTo>
                    <a:cubicBezTo>
                      <a:pt x="87" y="56"/>
                      <a:pt x="87" y="56"/>
                      <a:pt x="87" y="56"/>
                    </a:cubicBezTo>
                    <a:cubicBezTo>
                      <a:pt x="87" y="57"/>
                      <a:pt x="87" y="57"/>
                      <a:pt x="87" y="57"/>
                    </a:cubicBezTo>
                    <a:cubicBezTo>
                      <a:pt x="87" y="59"/>
                      <a:pt x="87" y="59"/>
                      <a:pt x="87" y="59"/>
                    </a:cubicBezTo>
                    <a:cubicBezTo>
                      <a:pt x="87" y="59"/>
                      <a:pt x="87" y="59"/>
                      <a:pt x="87" y="59"/>
                    </a:cubicBezTo>
                    <a:cubicBezTo>
                      <a:pt x="87" y="59"/>
                      <a:pt x="87" y="60"/>
                      <a:pt x="88" y="60"/>
                    </a:cubicBezTo>
                    <a:cubicBezTo>
                      <a:pt x="88" y="60"/>
                      <a:pt x="88" y="60"/>
                      <a:pt x="88" y="60"/>
                    </a:cubicBezTo>
                    <a:cubicBezTo>
                      <a:pt x="88" y="60"/>
                      <a:pt x="88" y="60"/>
                      <a:pt x="88" y="60"/>
                    </a:cubicBezTo>
                    <a:cubicBezTo>
                      <a:pt x="88" y="62"/>
                      <a:pt x="88" y="62"/>
                      <a:pt x="88" y="62"/>
                    </a:cubicBezTo>
                    <a:cubicBezTo>
                      <a:pt x="88" y="62"/>
                      <a:pt x="88" y="62"/>
                      <a:pt x="88" y="62"/>
                    </a:cubicBezTo>
                    <a:cubicBezTo>
                      <a:pt x="88" y="63"/>
                      <a:pt x="88" y="63"/>
                      <a:pt x="88" y="63"/>
                    </a:cubicBezTo>
                    <a:cubicBezTo>
                      <a:pt x="89" y="63"/>
                      <a:pt x="89" y="63"/>
                      <a:pt x="89" y="63"/>
                    </a:cubicBezTo>
                    <a:cubicBezTo>
                      <a:pt x="90" y="63"/>
                      <a:pt x="90" y="63"/>
                      <a:pt x="90" y="63"/>
                    </a:cubicBezTo>
                    <a:cubicBezTo>
                      <a:pt x="90" y="65"/>
                      <a:pt x="90" y="65"/>
                      <a:pt x="90" y="65"/>
                    </a:cubicBezTo>
                    <a:cubicBezTo>
                      <a:pt x="90" y="65"/>
                      <a:pt x="90" y="65"/>
                      <a:pt x="90" y="65"/>
                    </a:cubicBezTo>
                    <a:cubicBezTo>
                      <a:pt x="90" y="66"/>
                      <a:pt x="89" y="66"/>
                      <a:pt x="89" y="66"/>
                    </a:cubicBezTo>
                    <a:cubicBezTo>
                      <a:pt x="88" y="66"/>
                      <a:pt x="88" y="66"/>
                      <a:pt x="88" y="66"/>
                    </a:cubicBezTo>
                    <a:cubicBezTo>
                      <a:pt x="87" y="65"/>
                      <a:pt x="87" y="65"/>
                      <a:pt x="87" y="65"/>
                    </a:cubicBezTo>
                    <a:cubicBezTo>
                      <a:pt x="87" y="67"/>
                      <a:pt x="87" y="67"/>
                      <a:pt x="87" y="67"/>
                    </a:cubicBezTo>
                    <a:cubicBezTo>
                      <a:pt x="87" y="67"/>
                      <a:pt x="86" y="67"/>
                      <a:pt x="86" y="67"/>
                    </a:cubicBezTo>
                    <a:cubicBezTo>
                      <a:pt x="85" y="67"/>
                      <a:pt x="85" y="67"/>
                      <a:pt x="85" y="67"/>
                    </a:cubicBezTo>
                    <a:cubicBezTo>
                      <a:pt x="85" y="66"/>
                      <a:pt x="85" y="66"/>
                      <a:pt x="85" y="66"/>
                    </a:cubicBezTo>
                    <a:cubicBezTo>
                      <a:pt x="84" y="66"/>
                      <a:pt x="83" y="66"/>
                      <a:pt x="83" y="66"/>
                    </a:cubicBezTo>
                    <a:cubicBezTo>
                      <a:pt x="82" y="66"/>
                      <a:pt x="82" y="66"/>
                      <a:pt x="82" y="66"/>
                    </a:cubicBezTo>
                    <a:cubicBezTo>
                      <a:pt x="81" y="66"/>
                      <a:pt x="81" y="66"/>
                      <a:pt x="81" y="66"/>
                    </a:cubicBezTo>
                    <a:cubicBezTo>
                      <a:pt x="80" y="66"/>
                      <a:pt x="80" y="66"/>
                      <a:pt x="80" y="66"/>
                    </a:cubicBezTo>
                    <a:cubicBezTo>
                      <a:pt x="80" y="65"/>
                      <a:pt x="80" y="65"/>
                      <a:pt x="80" y="65"/>
                    </a:cubicBezTo>
                    <a:cubicBezTo>
                      <a:pt x="80" y="64"/>
                      <a:pt x="80" y="64"/>
                      <a:pt x="80" y="64"/>
                    </a:cubicBezTo>
                    <a:cubicBezTo>
                      <a:pt x="79" y="64"/>
                      <a:pt x="79" y="64"/>
                      <a:pt x="79" y="64"/>
                    </a:cubicBezTo>
                    <a:cubicBezTo>
                      <a:pt x="79" y="64"/>
                      <a:pt x="79" y="64"/>
                      <a:pt x="78" y="64"/>
                    </a:cubicBezTo>
                    <a:cubicBezTo>
                      <a:pt x="78" y="63"/>
                      <a:pt x="77" y="63"/>
                      <a:pt x="77" y="63"/>
                    </a:cubicBezTo>
                    <a:cubicBezTo>
                      <a:pt x="76" y="63"/>
                      <a:pt x="76" y="63"/>
                      <a:pt x="76" y="63"/>
                    </a:cubicBezTo>
                    <a:cubicBezTo>
                      <a:pt x="76" y="64"/>
                      <a:pt x="76" y="64"/>
                      <a:pt x="76" y="64"/>
                    </a:cubicBezTo>
                    <a:cubicBezTo>
                      <a:pt x="76" y="65"/>
                      <a:pt x="76" y="66"/>
                      <a:pt x="75" y="67"/>
                    </a:cubicBezTo>
                    <a:cubicBezTo>
                      <a:pt x="75" y="67"/>
                      <a:pt x="75" y="67"/>
                      <a:pt x="74" y="67"/>
                    </a:cubicBezTo>
                    <a:cubicBezTo>
                      <a:pt x="74" y="67"/>
                      <a:pt x="74" y="67"/>
                      <a:pt x="74" y="67"/>
                    </a:cubicBezTo>
                    <a:cubicBezTo>
                      <a:pt x="73" y="67"/>
                      <a:pt x="73" y="67"/>
                      <a:pt x="73" y="67"/>
                    </a:cubicBezTo>
                    <a:cubicBezTo>
                      <a:pt x="73" y="67"/>
                      <a:pt x="73" y="67"/>
                      <a:pt x="73" y="67"/>
                    </a:cubicBezTo>
                    <a:cubicBezTo>
                      <a:pt x="72" y="67"/>
                      <a:pt x="72" y="67"/>
                      <a:pt x="72" y="67"/>
                    </a:cubicBezTo>
                    <a:cubicBezTo>
                      <a:pt x="72" y="66"/>
                      <a:pt x="72" y="66"/>
                      <a:pt x="72" y="66"/>
                    </a:cubicBezTo>
                    <a:cubicBezTo>
                      <a:pt x="71" y="66"/>
                      <a:pt x="71" y="66"/>
                      <a:pt x="71" y="66"/>
                    </a:cubicBezTo>
                    <a:cubicBezTo>
                      <a:pt x="70" y="66"/>
                      <a:pt x="70" y="66"/>
                      <a:pt x="70" y="66"/>
                    </a:cubicBezTo>
                    <a:cubicBezTo>
                      <a:pt x="70" y="66"/>
                      <a:pt x="70" y="66"/>
                      <a:pt x="70" y="66"/>
                    </a:cubicBezTo>
                    <a:cubicBezTo>
                      <a:pt x="69" y="66"/>
                      <a:pt x="69" y="66"/>
                      <a:pt x="69" y="66"/>
                    </a:cubicBezTo>
                    <a:cubicBezTo>
                      <a:pt x="69" y="66"/>
                      <a:pt x="69" y="66"/>
                      <a:pt x="69" y="66"/>
                    </a:cubicBezTo>
                    <a:cubicBezTo>
                      <a:pt x="69" y="65"/>
                      <a:pt x="69" y="65"/>
                      <a:pt x="69" y="65"/>
                    </a:cubicBezTo>
                    <a:cubicBezTo>
                      <a:pt x="69" y="64"/>
                      <a:pt x="69" y="64"/>
                      <a:pt x="69" y="64"/>
                    </a:cubicBezTo>
                    <a:cubicBezTo>
                      <a:pt x="68" y="64"/>
                      <a:pt x="68" y="64"/>
                      <a:pt x="68" y="64"/>
                    </a:cubicBezTo>
                    <a:cubicBezTo>
                      <a:pt x="68" y="64"/>
                      <a:pt x="67" y="64"/>
                      <a:pt x="67" y="64"/>
                    </a:cubicBezTo>
                    <a:cubicBezTo>
                      <a:pt x="67" y="64"/>
                      <a:pt x="67" y="64"/>
                      <a:pt x="67" y="64"/>
                    </a:cubicBezTo>
                    <a:cubicBezTo>
                      <a:pt x="67" y="64"/>
                      <a:pt x="67" y="64"/>
                      <a:pt x="67" y="64"/>
                    </a:cubicBezTo>
                    <a:cubicBezTo>
                      <a:pt x="68" y="63"/>
                      <a:pt x="68" y="63"/>
                      <a:pt x="68" y="63"/>
                    </a:cubicBezTo>
                    <a:cubicBezTo>
                      <a:pt x="66" y="63"/>
                      <a:pt x="66" y="63"/>
                      <a:pt x="66" y="63"/>
                    </a:cubicBezTo>
                    <a:cubicBezTo>
                      <a:pt x="66" y="63"/>
                      <a:pt x="66" y="63"/>
                      <a:pt x="66" y="63"/>
                    </a:cubicBezTo>
                    <a:cubicBezTo>
                      <a:pt x="65" y="63"/>
                      <a:pt x="65" y="63"/>
                      <a:pt x="64" y="63"/>
                    </a:cubicBezTo>
                    <a:cubicBezTo>
                      <a:pt x="63" y="63"/>
                      <a:pt x="63" y="63"/>
                      <a:pt x="63" y="63"/>
                    </a:cubicBezTo>
                    <a:cubicBezTo>
                      <a:pt x="63" y="63"/>
                      <a:pt x="63" y="63"/>
                      <a:pt x="63" y="63"/>
                    </a:cubicBezTo>
                    <a:cubicBezTo>
                      <a:pt x="63" y="62"/>
                      <a:pt x="63" y="62"/>
                      <a:pt x="63" y="62"/>
                    </a:cubicBezTo>
                    <a:cubicBezTo>
                      <a:pt x="63" y="61"/>
                      <a:pt x="63" y="61"/>
                      <a:pt x="63" y="61"/>
                    </a:cubicBezTo>
                    <a:cubicBezTo>
                      <a:pt x="62" y="61"/>
                      <a:pt x="62" y="61"/>
                      <a:pt x="62" y="61"/>
                    </a:cubicBezTo>
                    <a:cubicBezTo>
                      <a:pt x="61" y="61"/>
                      <a:pt x="61" y="61"/>
                      <a:pt x="61" y="61"/>
                    </a:cubicBezTo>
                    <a:cubicBezTo>
                      <a:pt x="61" y="61"/>
                      <a:pt x="60" y="61"/>
                      <a:pt x="60" y="61"/>
                    </a:cubicBezTo>
                    <a:cubicBezTo>
                      <a:pt x="59" y="61"/>
                      <a:pt x="59" y="61"/>
                      <a:pt x="58" y="61"/>
                    </a:cubicBezTo>
                    <a:cubicBezTo>
                      <a:pt x="58" y="61"/>
                      <a:pt x="58" y="61"/>
                      <a:pt x="58" y="61"/>
                    </a:cubicBezTo>
                    <a:cubicBezTo>
                      <a:pt x="57" y="61"/>
                      <a:pt x="57" y="61"/>
                      <a:pt x="57" y="61"/>
                    </a:cubicBezTo>
                    <a:cubicBezTo>
                      <a:pt x="57" y="61"/>
                      <a:pt x="57" y="60"/>
                      <a:pt x="57" y="60"/>
                    </a:cubicBezTo>
                    <a:cubicBezTo>
                      <a:pt x="58" y="59"/>
                      <a:pt x="58" y="59"/>
                      <a:pt x="58" y="59"/>
                    </a:cubicBezTo>
                    <a:cubicBezTo>
                      <a:pt x="56" y="58"/>
                      <a:pt x="56" y="58"/>
                      <a:pt x="56" y="58"/>
                    </a:cubicBezTo>
                    <a:cubicBezTo>
                      <a:pt x="56" y="58"/>
                      <a:pt x="56" y="58"/>
                      <a:pt x="56" y="58"/>
                    </a:cubicBezTo>
                    <a:cubicBezTo>
                      <a:pt x="56" y="58"/>
                      <a:pt x="56" y="58"/>
                      <a:pt x="56" y="58"/>
                    </a:cubicBezTo>
                    <a:cubicBezTo>
                      <a:pt x="56" y="58"/>
                      <a:pt x="56" y="58"/>
                      <a:pt x="56" y="58"/>
                    </a:cubicBezTo>
                    <a:cubicBezTo>
                      <a:pt x="56" y="56"/>
                      <a:pt x="56" y="56"/>
                      <a:pt x="56" y="56"/>
                    </a:cubicBezTo>
                    <a:cubicBezTo>
                      <a:pt x="55" y="56"/>
                      <a:pt x="55" y="56"/>
                      <a:pt x="55" y="56"/>
                    </a:cubicBezTo>
                    <a:cubicBezTo>
                      <a:pt x="55" y="56"/>
                      <a:pt x="55" y="56"/>
                      <a:pt x="55" y="56"/>
                    </a:cubicBezTo>
                    <a:cubicBezTo>
                      <a:pt x="54" y="56"/>
                      <a:pt x="54" y="56"/>
                      <a:pt x="54" y="56"/>
                    </a:cubicBezTo>
                    <a:cubicBezTo>
                      <a:pt x="54" y="55"/>
                      <a:pt x="54" y="55"/>
                      <a:pt x="54" y="55"/>
                    </a:cubicBezTo>
                    <a:cubicBezTo>
                      <a:pt x="55" y="55"/>
                      <a:pt x="55" y="54"/>
                      <a:pt x="54" y="54"/>
                    </a:cubicBezTo>
                    <a:cubicBezTo>
                      <a:pt x="54" y="53"/>
                      <a:pt x="53" y="53"/>
                      <a:pt x="52" y="53"/>
                    </a:cubicBezTo>
                    <a:cubicBezTo>
                      <a:pt x="52" y="53"/>
                      <a:pt x="52" y="53"/>
                      <a:pt x="52" y="53"/>
                    </a:cubicBezTo>
                    <a:cubicBezTo>
                      <a:pt x="52" y="52"/>
                      <a:pt x="52" y="52"/>
                      <a:pt x="52" y="52"/>
                    </a:cubicBezTo>
                    <a:cubicBezTo>
                      <a:pt x="52" y="51"/>
                      <a:pt x="52" y="51"/>
                      <a:pt x="52" y="51"/>
                    </a:cubicBezTo>
                    <a:cubicBezTo>
                      <a:pt x="51" y="51"/>
                      <a:pt x="51" y="51"/>
                      <a:pt x="51" y="51"/>
                    </a:cubicBezTo>
                    <a:cubicBezTo>
                      <a:pt x="49" y="51"/>
                      <a:pt x="48" y="52"/>
                      <a:pt x="48" y="53"/>
                    </a:cubicBezTo>
                    <a:cubicBezTo>
                      <a:pt x="47" y="54"/>
                      <a:pt x="47" y="54"/>
                      <a:pt x="46" y="54"/>
                    </a:cubicBezTo>
                    <a:cubicBezTo>
                      <a:pt x="46" y="54"/>
                      <a:pt x="46" y="54"/>
                      <a:pt x="46" y="54"/>
                    </a:cubicBezTo>
                    <a:cubicBezTo>
                      <a:pt x="46" y="54"/>
                      <a:pt x="45" y="54"/>
                      <a:pt x="44" y="54"/>
                    </a:cubicBezTo>
                    <a:cubicBezTo>
                      <a:pt x="44" y="53"/>
                      <a:pt x="43" y="53"/>
                      <a:pt x="43" y="53"/>
                    </a:cubicBezTo>
                    <a:cubicBezTo>
                      <a:pt x="41" y="53"/>
                      <a:pt x="40" y="53"/>
                      <a:pt x="39" y="53"/>
                    </a:cubicBezTo>
                    <a:cubicBezTo>
                      <a:pt x="39" y="53"/>
                      <a:pt x="38" y="53"/>
                      <a:pt x="38" y="53"/>
                    </a:cubicBezTo>
                    <a:cubicBezTo>
                      <a:pt x="37" y="53"/>
                      <a:pt x="37" y="53"/>
                      <a:pt x="36" y="53"/>
                    </a:cubicBezTo>
                    <a:cubicBezTo>
                      <a:pt x="35" y="53"/>
                      <a:pt x="35" y="53"/>
                      <a:pt x="35" y="53"/>
                    </a:cubicBezTo>
                    <a:cubicBezTo>
                      <a:pt x="35" y="54"/>
                      <a:pt x="35" y="54"/>
                      <a:pt x="35" y="54"/>
                    </a:cubicBezTo>
                    <a:cubicBezTo>
                      <a:pt x="35" y="54"/>
                      <a:pt x="35" y="54"/>
                      <a:pt x="35" y="54"/>
                    </a:cubicBezTo>
                    <a:cubicBezTo>
                      <a:pt x="35" y="54"/>
                      <a:pt x="35" y="54"/>
                      <a:pt x="34" y="54"/>
                    </a:cubicBezTo>
                    <a:cubicBezTo>
                      <a:pt x="34" y="54"/>
                      <a:pt x="34" y="54"/>
                      <a:pt x="34" y="54"/>
                    </a:cubicBezTo>
                    <a:cubicBezTo>
                      <a:pt x="33" y="54"/>
                      <a:pt x="33" y="54"/>
                      <a:pt x="33" y="54"/>
                    </a:cubicBezTo>
                    <a:cubicBezTo>
                      <a:pt x="32" y="54"/>
                      <a:pt x="32" y="54"/>
                      <a:pt x="32" y="54"/>
                    </a:cubicBezTo>
                    <a:cubicBezTo>
                      <a:pt x="32" y="55"/>
                      <a:pt x="32" y="55"/>
                      <a:pt x="32" y="55"/>
                    </a:cubicBezTo>
                    <a:cubicBezTo>
                      <a:pt x="32" y="56"/>
                      <a:pt x="32" y="56"/>
                      <a:pt x="32" y="56"/>
                    </a:cubicBezTo>
                    <a:cubicBezTo>
                      <a:pt x="32" y="56"/>
                      <a:pt x="32" y="56"/>
                      <a:pt x="31" y="56"/>
                    </a:cubicBezTo>
                    <a:cubicBezTo>
                      <a:pt x="31" y="56"/>
                      <a:pt x="30" y="56"/>
                      <a:pt x="30" y="56"/>
                    </a:cubicBezTo>
                    <a:cubicBezTo>
                      <a:pt x="29" y="56"/>
                      <a:pt x="29" y="56"/>
                      <a:pt x="29" y="56"/>
                    </a:cubicBezTo>
                    <a:cubicBezTo>
                      <a:pt x="29" y="55"/>
                      <a:pt x="28" y="55"/>
                      <a:pt x="27" y="55"/>
                    </a:cubicBezTo>
                    <a:cubicBezTo>
                      <a:pt x="27" y="55"/>
                      <a:pt x="27" y="55"/>
                      <a:pt x="26" y="56"/>
                    </a:cubicBezTo>
                    <a:cubicBezTo>
                      <a:pt x="26" y="56"/>
                      <a:pt x="26" y="56"/>
                      <a:pt x="26" y="56"/>
                    </a:cubicBezTo>
                    <a:cubicBezTo>
                      <a:pt x="26" y="57"/>
                      <a:pt x="26" y="57"/>
                      <a:pt x="26" y="57"/>
                    </a:cubicBezTo>
                    <a:cubicBezTo>
                      <a:pt x="26" y="56"/>
                      <a:pt x="26" y="56"/>
                      <a:pt x="26" y="56"/>
                    </a:cubicBezTo>
                    <a:cubicBezTo>
                      <a:pt x="26" y="56"/>
                      <a:pt x="25" y="56"/>
                      <a:pt x="24" y="57"/>
                    </a:cubicBezTo>
                    <a:cubicBezTo>
                      <a:pt x="24" y="57"/>
                      <a:pt x="24" y="57"/>
                      <a:pt x="24" y="58"/>
                    </a:cubicBezTo>
                    <a:cubicBezTo>
                      <a:pt x="24" y="58"/>
                      <a:pt x="24" y="58"/>
                      <a:pt x="24" y="58"/>
                    </a:cubicBezTo>
                    <a:cubicBezTo>
                      <a:pt x="24" y="58"/>
                      <a:pt x="24" y="58"/>
                      <a:pt x="24" y="58"/>
                    </a:cubicBezTo>
                    <a:cubicBezTo>
                      <a:pt x="23" y="60"/>
                      <a:pt x="22" y="60"/>
                      <a:pt x="21" y="60"/>
                    </a:cubicBezTo>
                    <a:cubicBezTo>
                      <a:pt x="20" y="60"/>
                      <a:pt x="20" y="60"/>
                      <a:pt x="20" y="61"/>
                    </a:cubicBezTo>
                    <a:cubicBezTo>
                      <a:pt x="20" y="61"/>
                      <a:pt x="20" y="61"/>
                      <a:pt x="20" y="61"/>
                    </a:cubicBezTo>
                    <a:cubicBezTo>
                      <a:pt x="19" y="61"/>
                      <a:pt x="19" y="61"/>
                      <a:pt x="19" y="61"/>
                    </a:cubicBezTo>
                    <a:cubicBezTo>
                      <a:pt x="19" y="61"/>
                      <a:pt x="19" y="61"/>
                      <a:pt x="19" y="61"/>
                    </a:cubicBezTo>
                    <a:cubicBezTo>
                      <a:pt x="19" y="61"/>
                      <a:pt x="19" y="61"/>
                      <a:pt x="19" y="61"/>
                    </a:cubicBezTo>
                    <a:cubicBezTo>
                      <a:pt x="18" y="61"/>
                      <a:pt x="18" y="61"/>
                      <a:pt x="18" y="61"/>
                    </a:cubicBezTo>
                    <a:cubicBezTo>
                      <a:pt x="17" y="62"/>
                      <a:pt x="17" y="64"/>
                      <a:pt x="17" y="65"/>
                    </a:cubicBezTo>
                    <a:cubicBezTo>
                      <a:pt x="17" y="65"/>
                      <a:pt x="17" y="65"/>
                      <a:pt x="17" y="65"/>
                    </a:cubicBezTo>
                    <a:cubicBezTo>
                      <a:pt x="17" y="66"/>
                      <a:pt x="16" y="67"/>
                      <a:pt x="16" y="67"/>
                    </a:cubicBezTo>
                    <a:cubicBezTo>
                      <a:pt x="15" y="67"/>
                      <a:pt x="15" y="67"/>
                      <a:pt x="15" y="67"/>
                    </a:cubicBezTo>
                    <a:cubicBezTo>
                      <a:pt x="15" y="68"/>
                      <a:pt x="15" y="68"/>
                      <a:pt x="15" y="68"/>
                    </a:cubicBezTo>
                    <a:cubicBezTo>
                      <a:pt x="16" y="70"/>
                      <a:pt x="16" y="71"/>
                      <a:pt x="15" y="71"/>
                    </a:cubicBezTo>
                    <a:cubicBezTo>
                      <a:pt x="15" y="72"/>
                      <a:pt x="14" y="72"/>
                      <a:pt x="14" y="72"/>
                    </a:cubicBezTo>
                    <a:cubicBezTo>
                      <a:pt x="13" y="72"/>
                      <a:pt x="13" y="72"/>
                      <a:pt x="13" y="72"/>
                    </a:cubicBezTo>
                    <a:cubicBezTo>
                      <a:pt x="13" y="72"/>
                      <a:pt x="13" y="72"/>
                      <a:pt x="13" y="72"/>
                    </a:cubicBezTo>
                    <a:cubicBezTo>
                      <a:pt x="12" y="71"/>
                      <a:pt x="12" y="71"/>
                      <a:pt x="12" y="71"/>
                    </a:cubicBezTo>
                    <a:cubicBezTo>
                      <a:pt x="11" y="71"/>
                      <a:pt x="11" y="72"/>
                      <a:pt x="11" y="72"/>
                    </a:cubicBezTo>
                    <a:cubicBezTo>
                      <a:pt x="11" y="73"/>
                      <a:pt x="11" y="73"/>
                      <a:pt x="11" y="73"/>
                    </a:cubicBezTo>
                    <a:cubicBezTo>
                      <a:pt x="10" y="73"/>
                      <a:pt x="10" y="73"/>
                      <a:pt x="10" y="73"/>
                    </a:cubicBezTo>
                    <a:cubicBezTo>
                      <a:pt x="10" y="73"/>
                      <a:pt x="10" y="73"/>
                      <a:pt x="10" y="73"/>
                    </a:cubicBezTo>
                    <a:cubicBezTo>
                      <a:pt x="10" y="73"/>
                      <a:pt x="10" y="73"/>
                      <a:pt x="10" y="73"/>
                    </a:cubicBezTo>
                    <a:cubicBezTo>
                      <a:pt x="9" y="73"/>
                      <a:pt x="9" y="73"/>
                      <a:pt x="9" y="73"/>
                    </a:cubicBezTo>
                    <a:cubicBezTo>
                      <a:pt x="9" y="73"/>
                      <a:pt x="8" y="73"/>
                      <a:pt x="8" y="73"/>
                    </a:cubicBezTo>
                    <a:cubicBezTo>
                      <a:pt x="8" y="74"/>
                      <a:pt x="8" y="74"/>
                      <a:pt x="8" y="74"/>
                    </a:cubicBezTo>
                    <a:cubicBezTo>
                      <a:pt x="7" y="75"/>
                      <a:pt x="7" y="77"/>
                      <a:pt x="7" y="78"/>
                    </a:cubicBezTo>
                    <a:cubicBezTo>
                      <a:pt x="7" y="79"/>
                      <a:pt x="7" y="79"/>
                      <a:pt x="7" y="79"/>
                    </a:cubicBezTo>
                    <a:cubicBezTo>
                      <a:pt x="6" y="79"/>
                      <a:pt x="6" y="80"/>
                      <a:pt x="6" y="80"/>
                    </a:cubicBezTo>
                    <a:cubicBezTo>
                      <a:pt x="6" y="80"/>
                      <a:pt x="6" y="80"/>
                      <a:pt x="6" y="80"/>
                    </a:cubicBezTo>
                    <a:cubicBezTo>
                      <a:pt x="5" y="80"/>
                      <a:pt x="5" y="80"/>
                      <a:pt x="5" y="80"/>
                    </a:cubicBezTo>
                    <a:cubicBezTo>
                      <a:pt x="5" y="83"/>
                      <a:pt x="5" y="83"/>
                      <a:pt x="5" y="83"/>
                    </a:cubicBezTo>
                    <a:cubicBezTo>
                      <a:pt x="5" y="84"/>
                      <a:pt x="5" y="85"/>
                      <a:pt x="4" y="85"/>
                    </a:cubicBezTo>
                    <a:cubicBezTo>
                      <a:pt x="3" y="86"/>
                      <a:pt x="3" y="86"/>
                      <a:pt x="3" y="86"/>
                    </a:cubicBezTo>
                    <a:cubicBezTo>
                      <a:pt x="2" y="86"/>
                      <a:pt x="2" y="86"/>
                      <a:pt x="2" y="86"/>
                    </a:cubicBezTo>
                    <a:cubicBezTo>
                      <a:pt x="2" y="87"/>
                      <a:pt x="2" y="87"/>
                      <a:pt x="2" y="87"/>
                    </a:cubicBezTo>
                    <a:cubicBezTo>
                      <a:pt x="2" y="87"/>
                      <a:pt x="2" y="88"/>
                      <a:pt x="2" y="88"/>
                    </a:cubicBezTo>
                    <a:cubicBezTo>
                      <a:pt x="2" y="89"/>
                      <a:pt x="2" y="89"/>
                      <a:pt x="1" y="90"/>
                    </a:cubicBezTo>
                    <a:cubicBezTo>
                      <a:pt x="1" y="90"/>
                      <a:pt x="1" y="90"/>
                      <a:pt x="0" y="90"/>
                    </a:cubicBezTo>
                    <a:cubicBezTo>
                      <a:pt x="0" y="90"/>
                      <a:pt x="0" y="90"/>
                      <a:pt x="0" y="90"/>
                    </a:cubicBezTo>
                    <a:cubicBezTo>
                      <a:pt x="0" y="93"/>
                      <a:pt x="0" y="93"/>
                      <a:pt x="0" y="93"/>
                    </a:cubicBezTo>
                    <a:cubicBezTo>
                      <a:pt x="0" y="94"/>
                      <a:pt x="0" y="95"/>
                      <a:pt x="0" y="96"/>
                    </a:cubicBezTo>
                    <a:cubicBezTo>
                      <a:pt x="1" y="96"/>
                      <a:pt x="1" y="96"/>
                      <a:pt x="1" y="96"/>
                    </a:cubicBezTo>
                    <a:cubicBezTo>
                      <a:pt x="1" y="97"/>
                      <a:pt x="1" y="97"/>
                      <a:pt x="1" y="97"/>
                    </a:cubicBezTo>
                    <a:cubicBezTo>
                      <a:pt x="1" y="97"/>
                      <a:pt x="1" y="98"/>
                      <a:pt x="2" y="98"/>
                    </a:cubicBezTo>
                    <a:cubicBezTo>
                      <a:pt x="2" y="98"/>
                      <a:pt x="2" y="98"/>
                      <a:pt x="2" y="98"/>
                    </a:cubicBezTo>
                    <a:cubicBezTo>
                      <a:pt x="2" y="98"/>
                      <a:pt x="2" y="98"/>
                      <a:pt x="2" y="98"/>
                    </a:cubicBezTo>
                    <a:cubicBezTo>
                      <a:pt x="2" y="99"/>
                      <a:pt x="2" y="99"/>
                      <a:pt x="2" y="99"/>
                    </a:cubicBezTo>
                    <a:cubicBezTo>
                      <a:pt x="2" y="99"/>
                      <a:pt x="2" y="99"/>
                      <a:pt x="2" y="99"/>
                    </a:cubicBezTo>
                    <a:cubicBezTo>
                      <a:pt x="2" y="100"/>
                      <a:pt x="3" y="100"/>
                      <a:pt x="4" y="101"/>
                    </a:cubicBezTo>
                    <a:cubicBezTo>
                      <a:pt x="4" y="101"/>
                      <a:pt x="4" y="101"/>
                      <a:pt x="4" y="101"/>
                    </a:cubicBezTo>
                    <a:cubicBezTo>
                      <a:pt x="4" y="101"/>
                      <a:pt x="4" y="101"/>
                      <a:pt x="4" y="101"/>
                    </a:cubicBezTo>
                    <a:cubicBezTo>
                      <a:pt x="4" y="101"/>
                      <a:pt x="4" y="102"/>
                      <a:pt x="4" y="102"/>
                    </a:cubicBezTo>
                    <a:cubicBezTo>
                      <a:pt x="4" y="103"/>
                      <a:pt x="4" y="103"/>
                      <a:pt x="4" y="103"/>
                    </a:cubicBezTo>
                    <a:cubicBezTo>
                      <a:pt x="4" y="104"/>
                      <a:pt x="4" y="105"/>
                      <a:pt x="3" y="106"/>
                    </a:cubicBezTo>
                    <a:cubicBezTo>
                      <a:pt x="3" y="106"/>
                      <a:pt x="3" y="107"/>
                      <a:pt x="2" y="107"/>
                    </a:cubicBezTo>
                    <a:cubicBezTo>
                      <a:pt x="2" y="108"/>
                      <a:pt x="1" y="108"/>
                      <a:pt x="1" y="109"/>
                    </a:cubicBezTo>
                    <a:cubicBezTo>
                      <a:pt x="0" y="110"/>
                      <a:pt x="0" y="110"/>
                      <a:pt x="0" y="110"/>
                    </a:cubicBezTo>
                    <a:cubicBezTo>
                      <a:pt x="2" y="111"/>
                      <a:pt x="2" y="111"/>
                      <a:pt x="2" y="111"/>
                    </a:cubicBezTo>
                    <a:cubicBezTo>
                      <a:pt x="2" y="111"/>
                      <a:pt x="2" y="111"/>
                      <a:pt x="2" y="111"/>
                    </a:cubicBezTo>
                    <a:cubicBezTo>
                      <a:pt x="2" y="111"/>
                      <a:pt x="2" y="111"/>
                      <a:pt x="2" y="111"/>
                    </a:cubicBezTo>
                    <a:cubicBezTo>
                      <a:pt x="2" y="112"/>
                      <a:pt x="2" y="112"/>
                      <a:pt x="2" y="112"/>
                    </a:cubicBezTo>
                    <a:cubicBezTo>
                      <a:pt x="2" y="112"/>
                      <a:pt x="2" y="112"/>
                      <a:pt x="2" y="112"/>
                    </a:cubicBezTo>
                    <a:cubicBezTo>
                      <a:pt x="2" y="112"/>
                      <a:pt x="2" y="113"/>
                      <a:pt x="3" y="113"/>
                    </a:cubicBezTo>
                    <a:cubicBezTo>
                      <a:pt x="4" y="114"/>
                      <a:pt x="4" y="114"/>
                      <a:pt x="4" y="114"/>
                    </a:cubicBezTo>
                    <a:cubicBezTo>
                      <a:pt x="4" y="114"/>
                      <a:pt x="4" y="115"/>
                      <a:pt x="5" y="116"/>
                    </a:cubicBezTo>
                    <a:cubicBezTo>
                      <a:pt x="5" y="116"/>
                      <a:pt x="5" y="116"/>
                      <a:pt x="5" y="116"/>
                    </a:cubicBezTo>
                    <a:cubicBezTo>
                      <a:pt x="5" y="117"/>
                      <a:pt x="5" y="117"/>
                      <a:pt x="6" y="118"/>
                    </a:cubicBezTo>
                    <a:cubicBezTo>
                      <a:pt x="6" y="118"/>
                      <a:pt x="7" y="118"/>
                      <a:pt x="7" y="118"/>
                    </a:cubicBezTo>
                    <a:cubicBezTo>
                      <a:pt x="7" y="119"/>
                      <a:pt x="7" y="119"/>
                      <a:pt x="7" y="119"/>
                    </a:cubicBezTo>
                    <a:cubicBezTo>
                      <a:pt x="8" y="119"/>
                      <a:pt x="9" y="120"/>
                      <a:pt x="9" y="120"/>
                    </a:cubicBezTo>
                    <a:cubicBezTo>
                      <a:pt x="11" y="121"/>
                      <a:pt x="11" y="123"/>
                      <a:pt x="11" y="125"/>
                    </a:cubicBezTo>
                    <a:cubicBezTo>
                      <a:pt x="11" y="125"/>
                      <a:pt x="11" y="125"/>
                      <a:pt x="11" y="125"/>
                    </a:cubicBezTo>
                    <a:cubicBezTo>
                      <a:pt x="11" y="126"/>
                      <a:pt x="11" y="129"/>
                      <a:pt x="13" y="129"/>
                    </a:cubicBezTo>
                    <a:cubicBezTo>
                      <a:pt x="13" y="129"/>
                      <a:pt x="13" y="129"/>
                      <a:pt x="13" y="129"/>
                    </a:cubicBezTo>
                    <a:cubicBezTo>
                      <a:pt x="14" y="129"/>
                      <a:pt x="14" y="129"/>
                      <a:pt x="14" y="129"/>
                    </a:cubicBezTo>
                    <a:cubicBezTo>
                      <a:pt x="14" y="129"/>
                      <a:pt x="14" y="129"/>
                      <a:pt x="14" y="129"/>
                    </a:cubicBezTo>
                    <a:cubicBezTo>
                      <a:pt x="14" y="131"/>
                      <a:pt x="14" y="131"/>
                      <a:pt x="14" y="131"/>
                    </a:cubicBezTo>
                    <a:cubicBezTo>
                      <a:pt x="15" y="131"/>
                      <a:pt x="15" y="131"/>
                      <a:pt x="15" y="131"/>
                    </a:cubicBezTo>
                    <a:cubicBezTo>
                      <a:pt x="16" y="131"/>
                      <a:pt x="16" y="131"/>
                      <a:pt x="16" y="131"/>
                    </a:cubicBezTo>
                    <a:cubicBezTo>
                      <a:pt x="18" y="131"/>
                      <a:pt x="18" y="131"/>
                      <a:pt x="18" y="131"/>
                    </a:cubicBezTo>
                    <a:cubicBezTo>
                      <a:pt x="18" y="131"/>
                      <a:pt x="18" y="132"/>
                      <a:pt x="20" y="132"/>
                    </a:cubicBezTo>
                    <a:cubicBezTo>
                      <a:pt x="20" y="132"/>
                      <a:pt x="20" y="132"/>
                      <a:pt x="20" y="132"/>
                    </a:cubicBezTo>
                    <a:cubicBezTo>
                      <a:pt x="20" y="132"/>
                      <a:pt x="20" y="132"/>
                      <a:pt x="20" y="132"/>
                    </a:cubicBezTo>
                    <a:cubicBezTo>
                      <a:pt x="21" y="132"/>
                      <a:pt x="21" y="132"/>
                      <a:pt x="21" y="132"/>
                    </a:cubicBezTo>
                    <a:cubicBezTo>
                      <a:pt x="21" y="132"/>
                      <a:pt x="21" y="132"/>
                      <a:pt x="21" y="132"/>
                    </a:cubicBezTo>
                    <a:cubicBezTo>
                      <a:pt x="21" y="132"/>
                      <a:pt x="21" y="132"/>
                      <a:pt x="21" y="132"/>
                    </a:cubicBezTo>
                    <a:cubicBezTo>
                      <a:pt x="21" y="133"/>
                      <a:pt x="21" y="134"/>
                      <a:pt x="22" y="134"/>
                    </a:cubicBezTo>
                    <a:cubicBezTo>
                      <a:pt x="22" y="134"/>
                      <a:pt x="22" y="134"/>
                      <a:pt x="22" y="134"/>
                    </a:cubicBezTo>
                    <a:cubicBezTo>
                      <a:pt x="22" y="135"/>
                      <a:pt x="23" y="136"/>
                      <a:pt x="24" y="136"/>
                    </a:cubicBezTo>
                    <a:cubicBezTo>
                      <a:pt x="25" y="136"/>
                      <a:pt x="26" y="137"/>
                      <a:pt x="26" y="137"/>
                    </a:cubicBezTo>
                    <a:cubicBezTo>
                      <a:pt x="27" y="138"/>
                      <a:pt x="27" y="138"/>
                      <a:pt x="27" y="138"/>
                    </a:cubicBezTo>
                    <a:cubicBezTo>
                      <a:pt x="27" y="138"/>
                      <a:pt x="27" y="138"/>
                      <a:pt x="27" y="138"/>
                    </a:cubicBezTo>
                    <a:cubicBezTo>
                      <a:pt x="27" y="139"/>
                      <a:pt x="28" y="139"/>
                      <a:pt x="28" y="139"/>
                    </a:cubicBezTo>
                    <a:cubicBezTo>
                      <a:pt x="30" y="139"/>
                      <a:pt x="30" y="139"/>
                      <a:pt x="30" y="139"/>
                    </a:cubicBezTo>
                    <a:cubicBezTo>
                      <a:pt x="30" y="138"/>
                      <a:pt x="30" y="138"/>
                      <a:pt x="30" y="138"/>
                    </a:cubicBezTo>
                    <a:cubicBezTo>
                      <a:pt x="30" y="138"/>
                      <a:pt x="30" y="138"/>
                      <a:pt x="30" y="138"/>
                    </a:cubicBezTo>
                    <a:cubicBezTo>
                      <a:pt x="31" y="138"/>
                      <a:pt x="31" y="138"/>
                      <a:pt x="32" y="138"/>
                    </a:cubicBezTo>
                    <a:cubicBezTo>
                      <a:pt x="33" y="138"/>
                      <a:pt x="33" y="138"/>
                      <a:pt x="33" y="138"/>
                    </a:cubicBezTo>
                    <a:cubicBezTo>
                      <a:pt x="33" y="137"/>
                      <a:pt x="33" y="137"/>
                      <a:pt x="33" y="137"/>
                    </a:cubicBezTo>
                    <a:cubicBezTo>
                      <a:pt x="33" y="137"/>
                      <a:pt x="33" y="137"/>
                      <a:pt x="33" y="137"/>
                    </a:cubicBezTo>
                    <a:cubicBezTo>
                      <a:pt x="33" y="137"/>
                      <a:pt x="34" y="136"/>
                      <a:pt x="34" y="136"/>
                    </a:cubicBezTo>
                    <a:cubicBezTo>
                      <a:pt x="34" y="136"/>
                      <a:pt x="35" y="137"/>
                      <a:pt x="35" y="137"/>
                    </a:cubicBezTo>
                    <a:cubicBezTo>
                      <a:pt x="35" y="137"/>
                      <a:pt x="35" y="137"/>
                      <a:pt x="35" y="137"/>
                    </a:cubicBezTo>
                    <a:cubicBezTo>
                      <a:pt x="35" y="137"/>
                      <a:pt x="36" y="138"/>
                      <a:pt x="37" y="138"/>
                    </a:cubicBezTo>
                    <a:cubicBezTo>
                      <a:pt x="38" y="138"/>
                      <a:pt x="38" y="138"/>
                      <a:pt x="38" y="138"/>
                    </a:cubicBezTo>
                    <a:cubicBezTo>
                      <a:pt x="38" y="138"/>
                      <a:pt x="38" y="138"/>
                      <a:pt x="38" y="138"/>
                    </a:cubicBezTo>
                    <a:cubicBezTo>
                      <a:pt x="38" y="138"/>
                      <a:pt x="38" y="138"/>
                      <a:pt x="38" y="138"/>
                    </a:cubicBezTo>
                    <a:cubicBezTo>
                      <a:pt x="39" y="138"/>
                      <a:pt x="39" y="138"/>
                      <a:pt x="39" y="139"/>
                    </a:cubicBezTo>
                    <a:cubicBezTo>
                      <a:pt x="40" y="139"/>
                      <a:pt x="41" y="139"/>
                      <a:pt x="42" y="139"/>
                    </a:cubicBezTo>
                    <a:cubicBezTo>
                      <a:pt x="42" y="139"/>
                      <a:pt x="42" y="139"/>
                      <a:pt x="42" y="139"/>
                    </a:cubicBezTo>
                    <a:cubicBezTo>
                      <a:pt x="43" y="139"/>
                      <a:pt x="43" y="139"/>
                      <a:pt x="43" y="139"/>
                    </a:cubicBezTo>
                    <a:cubicBezTo>
                      <a:pt x="43" y="139"/>
                      <a:pt x="43" y="139"/>
                      <a:pt x="43" y="139"/>
                    </a:cubicBezTo>
                    <a:cubicBezTo>
                      <a:pt x="44" y="139"/>
                      <a:pt x="44" y="139"/>
                      <a:pt x="44" y="139"/>
                    </a:cubicBezTo>
                    <a:cubicBezTo>
                      <a:pt x="46" y="139"/>
                      <a:pt x="46" y="139"/>
                      <a:pt x="46" y="138"/>
                    </a:cubicBezTo>
                    <a:cubicBezTo>
                      <a:pt x="46" y="138"/>
                      <a:pt x="46" y="138"/>
                      <a:pt x="46" y="138"/>
                    </a:cubicBezTo>
                    <a:cubicBezTo>
                      <a:pt x="46" y="138"/>
                      <a:pt x="46" y="138"/>
                      <a:pt x="46" y="138"/>
                    </a:cubicBezTo>
                    <a:cubicBezTo>
                      <a:pt x="46" y="138"/>
                      <a:pt x="46" y="138"/>
                      <a:pt x="46" y="138"/>
                    </a:cubicBezTo>
                    <a:cubicBezTo>
                      <a:pt x="47" y="138"/>
                      <a:pt x="47" y="138"/>
                      <a:pt x="47" y="138"/>
                    </a:cubicBezTo>
                    <a:cubicBezTo>
                      <a:pt x="47" y="137"/>
                      <a:pt x="47" y="137"/>
                      <a:pt x="47" y="137"/>
                    </a:cubicBezTo>
                    <a:cubicBezTo>
                      <a:pt x="47" y="136"/>
                      <a:pt x="47" y="136"/>
                      <a:pt x="48" y="135"/>
                    </a:cubicBezTo>
                    <a:cubicBezTo>
                      <a:pt x="48" y="134"/>
                      <a:pt x="48" y="134"/>
                      <a:pt x="49" y="134"/>
                    </a:cubicBezTo>
                    <a:cubicBezTo>
                      <a:pt x="49" y="134"/>
                      <a:pt x="49" y="133"/>
                      <a:pt x="50" y="133"/>
                    </a:cubicBezTo>
                    <a:cubicBezTo>
                      <a:pt x="50" y="133"/>
                      <a:pt x="50" y="133"/>
                      <a:pt x="50" y="133"/>
                    </a:cubicBezTo>
                    <a:cubicBezTo>
                      <a:pt x="51" y="133"/>
                      <a:pt x="51" y="133"/>
                      <a:pt x="51" y="133"/>
                    </a:cubicBezTo>
                    <a:cubicBezTo>
                      <a:pt x="54" y="133"/>
                      <a:pt x="54" y="133"/>
                      <a:pt x="54" y="133"/>
                    </a:cubicBezTo>
                    <a:cubicBezTo>
                      <a:pt x="55" y="133"/>
                      <a:pt x="56" y="134"/>
                      <a:pt x="57" y="135"/>
                    </a:cubicBezTo>
                    <a:cubicBezTo>
                      <a:pt x="57" y="136"/>
                      <a:pt x="57" y="136"/>
                      <a:pt x="58" y="136"/>
                    </a:cubicBezTo>
                    <a:cubicBezTo>
                      <a:pt x="59" y="136"/>
                      <a:pt x="59" y="136"/>
                      <a:pt x="59" y="136"/>
                    </a:cubicBezTo>
                    <a:cubicBezTo>
                      <a:pt x="60" y="136"/>
                      <a:pt x="60" y="136"/>
                      <a:pt x="60" y="136"/>
                    </a:cubicBezTo>
                    <a:cubicBezTo>
                      <a:pt x="60" y="136"/>
                      <a:pt x="60" y="136"/>
                      <a:pt x="60" y="136"/>
                    </a:cubicBezTo>
                    <a:cubicBezTo>
                      <a:pt x="60" y="137"/>
                      <a:pt x="60" y="137"/>
                      <a:pt x="60" y="137"/>
                    </a:cubicBezTo>
                    <a:cubicBezTo>
                      <a:pt x="60" y="138"/>
                      <a:pt x="60" y="138"/>
                      <a:pt x="60" y="138"/>
                    </a:cubicBezTo>
                    <a:cubicBezTo>
                      <a:pt x="61" y="138"/>
                      <a:pt x="61" y="138"/>
                      <a:pt x="61" y="138"/>
                    </a:cubicBezTo>
                    <a:cubicBezTo>
                      <a:pt x="61" y="138"/>
                      <a:pt x="61" y="138"/>
                      <a:pt x="61" y="138"/>
                    </a:cubicBezTo>
                    <a:cubicBezTo>
                      <a:pt x="62" y="138"/>
                      <a:pt x="62" y="138"/>
                      <a:pt x="63" y="138"/>
                    </a:cubicBezTo>
                    <a:cubicBezTo>
                      <a:pt x="64" y="138"/>
                      <a:pt x="64" y="138"/>
                      <a:pt x="64" y="138"/>
                    </a:cubicBezTo>
                    <a:cubicBezTo>
                      <a:pt x="64" y="138"/>
                      <a:pt x="64" y="138"/>
                      <a:pt x="64" y="138"/>
                    </a:cubicBezTo>
                    <a:cubicBezTo>
                      <a:pt x="64" y="139"/>
                      <a:pt x="64" y="139"/>
                      <a:pt x="64" y="139"/>
                    </a:cubicBezTo>
                    <a:cubicBezTo>
                      <a:pt x="65" y="139"/>
                      <a:pt x="65" y="139"/>
                      <a:pt x="65" y="139"/>
                    </a:cubicBezTo>
                    <a:cubicBezTo>
                      <a:pt x="66" y="139"/>
                      <a:pt x="66" y="139"/>
                      <a:pt x="67" y="140"/>
                    </a:cubicBezTo>
                    <a:cubicBezTo>
                      <a:pt x="67" y="140"/>
                      <a:pt x="68" y="140"/>
                      <a:pt x="68" y="141"/>
                    </a:cubicBezTo>
                    <a:cubicBezTo>
                      <a:pt x="69" y="141"/>
                      <a:pt x="70" y="143"/>
                      <a:pt x="70" y="144"/>
                    </a:cubicBezTo>
                    <a:cubicBezTo>
                      <a:pt x="70" y="145"/>
                      <a:pt x="70" y="145"/>
                      <a:pt x="69" y="146"/>
                    </a:cubicBezTo>
                    <a:cubicBezTo>
                      <a:pt x="69" y="147"/>
                      <a:pt x="69" y="147"/>
                      <a:pt x="69" y="147"/>
                    </a:cubicBezTo>
                    <a:cubicBezTo>
                      <a:pt x="69" y="147"/>
                      <a:pt x="69" y="148"/>
                      <a:pt x="68" y="148"/>
                    </a:cubicBezTo>
                    <a:cubicBezTo>
                      <a:pt x="68" y="149"/>
                      <a:pt x="68" y="149"/>
                      <a:pt x="68" y="149"/>
                    </a:cubicBezTo>
                    <a:cubicBezTo>
                      <a:pt x="68" y="149"/>
                      <a:pt x="68" y="149"/>
                      <a:pt x="68" y="149"/>
                    </a:cubicBezTo>
                    <a:cubicBezTo>
                      <a:pt x="67" y="149"/>
                      <a:pt x="67" y="149"/>
                      <a:pt x="67" y="149"/>
                    </a:cubicBezTo>
                    <a:cubicBezTo>
                      <a:pt x="67" y="151"/>
                      <a:pt x="67" y="151"/>
                      <a:pt x="67" y="151"/>
                    </a:cubicBezTo>
                    <a:cubicBezTo>
                      <a:pt x="67" y="152"/>
                      <a:pt x="67" y="152"/>
                      <a:pt x="67" y="152"/>
                    </a:cubicBezTo>
                    <a:cubicBezTo>
                      <a:pt x="68" y="152"/>
                      <a:pt x="68" y="152"/>
                      <a:pt x="68" y="152"/>
                    </a:cubicBezTo>
                    <a:cubicBezTo>
                      <a:pt x="68" y="152"/>
                      <a:pt x="68" y="152"/>
                      <a:pt x="68" y="152"/>
                    </a:cubicBezTo>
                    <a:cubicBezTo>
                      <a:pt x="68" y="153"/>
                      <a:pt x="68" y="153"/>
                      <a:pt x="68" y="153"/>
                    </a:cubicBezTo>
                    <a:cubicBezTo>
                      <a:pt x="68" y="153"/>
                      <a:pt x="68" y="153"/>
                      <a:pt x="68" y="153"/>
                    </a:cubicBezTo>
                    <a:cubicBezTo>
                      <a:pt x="68" y="154"/>
                      <a:pt x="68" y="154"/>
                      <a:pt x="68" y="154"/>
                    </a:cubicBezTo>
                    <a:cubicBezTo>
                      <a:pt x="68" y="154"/>
                      <a:pt x="69" y="155"/>
                      <a:pt x="70" y="155"/>
                    </a:cubicBezTo>
                    <a:cubicBezTo>
                      <a:pt x="70" y="155"/>
                      <a:pt x="70" y="155"/>
                      <a:pt x="70" y="155"/>
                    </a:cubicBezTo>
                    <a:cubicBezTo>
                      <a:pt x="70" y="156"/>
                      <a:pt x="71" y="156"/>
                      <a:pt x="71" y="157"/>
                    </a:cubicBezTo>
                    <a:cubicBezTo>
                      <a:pt x="71" y="157"/>
                      <a:pt x="71" y="157"/>
                      <a:pt x="72" y="158"/>
                    </a:cubicBezTo>
                    <a:cubicBezTo>
                      <a:pt x="72" y="159"/>
                      <a:pt x="72" y="159"/>
                      <a:pt x="73" y="160"/>
                    </a:cubicBezTo>
                    <a:cubicBezTo>
                      <a:pt x="73" y="161"/>
                      <a:pt x="73" y="161"/>
                      <a:pt x="73" y="161"/>
                    </a:cubicBezTo>
                    <a:cubicBezTo>
                      <a:pt x="73" y="161"/>
                      <a:pt x="73" y="162"/>
                      <a:pt x="73" y="162"/>
                    </a:cubicBezTo>
                    <a:cubicBezTo>
                      <a:pt x="73" y="163"/>
                      <a:pt x="73" y="163"/>
                      <a:pt x="74" y="164"/>
                    </a:cubicBezTo>
                    <a:cubicBezTo>
                      <a:pt x="75" y="164"/>
                      <a:pt x="75" y="164"/>
                      <a:pt x="75" y="164"/>
                    </a:cubicBezTo>
                    <a:cubicBezTo>
                      <a:pt x="75" y="165"/>
                      <a:pt x="75" y="165"/>
                      <a:pt x="76" y="165"/>
                    </a:cubicBezTo>
                    <a:cubicBezTo>
                      <a:pt x="76" y="165"/>
                      <a:pt x="76" y="166"/>
                      <a:pt x="76" y="166"/>
                    </a:cubicBezTo>
                    <a:cubicBezTo>
                      <a:pt x="76" y="166"/>
                      <a:pt x="76" y="166"/>
                      <a:pt x="76" y="166"/>
                    </a:cubicBezTo>
                    <a:cubicBezTo>
                      <a:pt x="76" y="167"/>
                      <a:pt x="76" y="167"/>
                      <a:pt x="76" y="168"/>
                    </a:cubicBezTo>
                    <a:cubicBezTo>
                      <a:pt x="76" y="169"/>
                      <a:pt x="76" y="169"/>
                      <a:pt x="76" y="169"/>
                    </a:cubicBezTo>
                    <a:cubicBezTo>
                      <a:pt x="76" y="169"/>
                      <a:pt x="76" y="169"/>
                      <a:pt x="76" y="169"/>
                    </a:cubicBezTo>
                    <a:cubicBezTo>
                      <a:pt x="77" y="169"/>
                      <a:pt x="77" y="169"/>
                      <a:pt x="77" y="169"/>
                    </a:cubicBezTo>
                    <a:cubicBezTo>
                      <a:pt x="77" y="169"/>
                      <a:pt x="77" y="169"/>
                      <a:pt x="77" y="169"/>
                    </a:cubicBezTo>
                    <a:cubicBezTo>
                      <a:pt x="77" y="170"/>
                      <a:pt x="77" y="170"/>
                      <a:pt x="77" y="170"/>
                    </a:cubicBezTo>
                    <a:cubicBezTo>
                      <a:pt x="77" y="170"/>
                      <a:pt x="77" y="170"/>
                      <a:pt x="77" y="170"/>
                    </a:cubicBezTo>
                    <a:cubicBezTo>
                      <a:pt x="77" y="173"/>
                      <a:pt x="77" y="173"/>
                      <a:pt x="77" y="173"/>
                    </a:cubicBezTo>
                    <a:cubicBezTo>
                      <a:pt x="77" y="174"/>
                      <a:pt x="77" y="174"/>
                      <a:pt x="77" y="174"/>
                    </a:cubicBezTo>
                    <a:cubicBezTo>
                      <a:pt x="77" y="174"/>
                      <a:pt x="77" y="176"/>
                      <a:pt x="77" y="176"/>
                    </a:cubicBezTo>
                    <a:cubicBezTo>
                      <a:pt x="77" y="176"/>
                      <a:pt x="77" y="176"/>
                      <a:pt x="77" y="176"/>
                    </a:cubicBezTo>
                    <a:cubicBezTo>
                      <a:pt x="76" y="176"/>
                      <a:pt x="76" y="176"/>
                      <a:pt x="76" y="176"/>
                    </a:cubicBezTo>
                    <a:cubicBezTo>
                      <a:pt x="76" y="181"/>
                      <a:pt x="76" y="181"/>
                      <a:pt x="76" y="181"/>
                    </a:cubicBezTo>
                    <a:cubicBezTo>
                      <a:pt x="76" y="181"/>
                      <a:pt x="76" y="181"/>
                      <a:pt x="76" y="181"/>
                    </a:cubicBezTo>
                    <a:cubicBezTo>
                      <a:pt x="77" y="181"/>
                      <a:pt x="77" y="181"/>
                      <a:pt x="77" y="181"/>
                    </a:cubicBezTo>
                    <a:cubicBezTo>
                      <a:pt x="78" y="182"/>
                      <a:pt x="78" y="182"/>
                      <a:pt x="78" y="182"/>
                    </a:cubicBezTo>
                    <a:cubicBezTo>
                      <a:pt x="77" y="182"/>
                      <a:pt x="77" y="182"/>
                      <a:pt x="77" y="183"/>
                    </a:cubicBezTo>
                    <a:cubicBezTo>
                      <a:pt x="77" y="183"/>
                      <a:pt x="77" y="183"/>
                      <a:pt x="77" y="183"/>
                    </a:cubicBezTo>
                    <a:cubicBezTo>
                      <a:pt x="77" y="183"/>
                      <a:pt x="76" y="184"/>
                      <a:pt x="76" y="184"/>
                    </a:cubicBezTo>
                    <a:cubicBezTo>
                      <a:pt x="75" y="185"/>
                      <a:pt x="75" y="185"/>
                      <a:pt x="75" y="185"/>
                    </a:cubicBezTo>
                    <a:cubicBezTo>
                      <a:pt x="74" y="186"/>
                      <a:pt x="74" y="186"/>
                      <a:pt x="74" y="187"/>
                    </a:cubicBezTo>
                    <a:cubicBezTo>
                      <a:pt x="74" y="188"/>
                      <a:pt x="74" y="188"/>
                      <a:pt x="74" y="188"/>
                    </a:cubicBezTo>
                    <a:cubicBezTo>
                      <a:pt x="74" y="188"/>
                      <a:pt x="74" y="188"/>
                      <a:pt x="74" y="188"/>
                    </a:cubicBezTo>
                    <a:cubicBezTo>
                      <a:pt x="73" y="187"/>
                      <a:pt x="73" y="187"/>
                      <a:pt x="73" y="187"/>
                    </a:cubicBezTo>
                    <a:cubicBezTo>
                      <a:pt x="73" y="193"/>
                      <a:pt x="73" y="193"/>
                      <a:pt x="73" y="193"/>
                    </a:cubicBezTo>
                    <a:cubicBezTo>
                      <a:pt x="73" y="193"/>
                      <a:pt x="73" y="193"/>
                      <a:pt x="73" y="193"/>
                    </a:cubicBezTo>
                    <a:cubicBezTo>
                      <a:pt x="72" y="193"/>
                      <a:pt x="72" y="193"/>
                      <a:pt x="72" y="193"/>
                    </a:cubicBezTo>
                    <a:cubicBezTo>
                      <a:pt x="71" y="193"/>
                      <a:pt x="71" y="193"/>
                      <a:pt x="71" y="193"/>
                    </a:cubicBezTo>
                    <a:cubicBezTo>
                      <a:pt x="71" y="194"/>
                      <a:pt x="71" y="194"/>
                      <a:pt x="71" y="194"/>
                    </a:cubicBezTo>
                    <a:cubicBezTo>
                      <a:pt x="71" y="195"/>
                      <a:pt x="71" y="195"/>
                      <a:pt x="71" y="195"/>
                    </a:cubicBezTo>
                    <a:cubicBezTo>
                      <a:pt x="70" y="196"/>
                      <a:pt x="70" y="196"/>
                      <a:pt x="70" y="196"/>
                    </a:cubicBezTo>
                    <a:cubicBezTo>
                      <a:pt x="70" y="197"/>
                      <a:pt x="70" y="197"/>
                      <a:pt x="70" y="197"/>
                    </a:cubicBezTo>
                    <a:cubicBezTo>
                      <a:pt x="70" y="198"/>
                      <a:pt x="70" y="198"/>
                      <a:pt x="70" y="198"/>
                    </a:cubicBezTo>
                    <a:cubicBezTo>
                      <a:pt x="69" y="198"/>
                      <a:pt x="69" y="198"/>
                      <a:pt x="69" y="198"/>
                    </a:cubicBezTo>
                    <a:cubicBezTo>
                      <a:pt x="68" y="197"/>
                      <a:pt x="68" y="197"/>
                      <a:pt x="68" y="197"/>
                    </a:cubicBezTo>
                    <a:cubicBezTo>
                      <a:pt x="68" y="211"/>
                      <a:pt x="68" y="211"/>
                      <a:pt x="68" y="211"/>
                    </a:cubicBezTo>
                    <a:cubicBezTo>
                      <a:pt x="69" y="211"/>
                      <a:pt x="69" y="211"/>
                      <a:pt x="69" y="211"/>
                    </a:cubicBezTo>
                    <a:cubicBezTo>
                      <a:pt x="70" y="211"/>
                      <a:pt x="70" y="211"/>
                      <a:pt x="70" y="211"/>
                    </a:cubicBezTo>
                    <a:cubicBezTo>
                      <a:pt x="70" y="211"/>
                      <a:pt x="70" y="211"/>
                      <a:pt x="70" y="211"/>
                    </a:cubicBezTo>
                    <a:cubicBezTo>
                      <a:pt x="70" y="211"/>
                      <a:pt x="70" y="211"/>
                      <a:pt x="70" y="211"/>
                    </a:cubicBezTo>
                    <a:cubicBezTo>
                      <a:pt x="70" y="212"/>
                      <a:pt x="70" y="212"/>
                      <a:pt x="70" y="212"/>
                    </a:cubicBezTo>
                    <a:cubicBezTo>
                      <a:pt x="70" y="213"/>
                      <a:pt x="70" y="213"/>
                      <a:pt x="70" y="213"/>
                    </a:cubicBezTo>
                    <a:cubicBezTo>
                      <a:pt x="70" y="213"/>
                      <a:pt x="70"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5"/>
                      <a:pt x="71" y="215"/>
                      <a:pt x="71" y="215"/>
                    </a:cubicBezTo>
                    <a:cubicBezTo>
                      <a:pt x="71" y="217"/>
                      <a:pt x="71" y="217"/>
                      <a:pt x="71" y="218"/>
                    </a:cubicBezTo>
                    <a:cubicBezTo>
                      <a:pt x="71" y="218"/>
                      <a:pt x="71" y="218"/>
                      <a:pt x="71" y="218"/>
                    </a:cubicBezTo>
                    <a:cubicBezTo>
                      <a:pt x="70" y="217"/>
                      <a:pt x="70" y="217"/>
                      <a:pt x="70" y="217"/>
                    </a:cubicBezTo>
                    <a:cubicBezTo>
                      <a:pt x="70" y="231"/>
                      <a:pt x="70" y="231"/>
                      <a:pt x="70" y="231"/>
                    </a:cubicBezTo>
                    <a:cubicBezTo>
                      <a:pt x="70" y="231"/>
                      <a:pt x="70" y="231"/>
                      <a:pt x="70" y="231"/>
                    </a:cubicBezTo>
                    <a:cubicBezTo>
                      <a:pt x="71" y="232"/>
                      <a:pt x="71" y="232"/>
                      <a:pt x="71" y="232"/>
                    </a:cubicBezTo>
                    <a:cubicBezTo>
                      <a:pt x="72" y="232"/>
                      <a:pt x="72" y="233"/>
                      <a:pt x="72" y="234"/>
                    </a:cubicBezTo>
                    <a:cubicBezTo>
                      <a:pt x="73" y="235"/>
                      <a:pt x="73" y="236"/>
                      <a:pt x="72" y="236"/>
                    </a:cubicBezTo>
                    <a:cubicBezTo>
                      <a:pt x="72" y="237"/>
                      <a:pt x="72" y="237"/>
                      <a:pt x="71" y="238"/>
                    </a:cubicBezTo>
                    <a:cubicBezTo>
                      <a:pt x="71" y="238"/>
                      <a:pt x="70" y="238"/>
                      <a:pt x="70" y="238"/>
                    </a:cubicBezTo>
                    <a:cubicBezTo>
                      <a:pt x="69" y="239"/>
                      <a:pt x="69" y="239"/>
                      <a:pt x="69" y="239"/>
                    </a:cubicBezTo>
                    <a:cubicBezTo>
                      <a:pt x="68" y="239"/>
                      <a:pt x="68" y="239"/>
                      <a:pt x="67" y="239"/>
                    </a:cubicBezTo>
                    <a:cubicBezTo>
                      <a:pt x="67" y="240"/>
                      <a:pt x="67" y="241"/>
                      <a:pt x="67" y="242"/>
                    </a:cubicBezTo>
                    <a:cubicBezTo>
                      <a:pt x="67" y="243"/>
                      <a:pt x="67" y="243"/>
                      <a:pt x="67" y="243"/>
                    </a:cubicBezTo>
                    <a:cubicBezTo>
                      <a:pt x="67" y="243"/>
                      <a:pt x="67" y="244"/>
                      <a:pt x="68" y="245"/>
                    </a:cubicBezTo>
                    <a:cubicBezTo>
                      <a:pt x="68" y="245"/>
                      <a:pt x="69" y="245"/>
                      <a:pt x="69" y="245"/>
                    </a:cubicBezTo>
                    <a:cubicBezTo>
                      <a:pt x="70" y="245"/>
                      <a:pt x="70" y="245"/>
                      <a:pt x="71" y="245"/>
                    </a:cubicBezTo>
                    <a:cubicBezTo>
                      <a:pt x="71" y="244"/>
                      <a:pt x="71" y="244"/>
                      <a:pt x="71" y="244"/>
                    </a:cubicBezTo>
                    <a:cubicBezTo>
                      <a:pt x="72" y="244"/>
                      <a:pt x="74" y="244"/>
                      <a:pt x="75" y="244"/>
                    </a:cubicBezTo>
                    <a:cubicBezTo>
                      <a:pt x="76" y="244"/>
                      <a:pt x="76" y="244"/>
                      <a:pt x="76" y="244"/>
                    </a:cubicBezTo>
                    <a:cubicBezTo>
                      <a:pt x="78" y="244"/>
                      <a:pt x="80" y="243"/>
                      <a:pt x="81" y="242"/>
                    </a:cubicBezTo>
                    <a:cubicBezTo>
                      <a:pt x="83" y="242"/>
                      <a:pt x="83" y="242"/>
                      <a:pt x="83" y="242"/>
                    </a:cubicBezTo>
                    <a:cubicBezTo>
                      <a:pt x="83" y="242"/>
                      <a:pt x="83" y="242"/>
                      <a:pt x="83" y="242"/>
                    </a:cubicBezTo>
                    <a:cubicBezTo>
                      <a:pt x="83" y="243"/>
                      <a:pt x="83" y="243"/>
                      <a:pt x="83" y="243"/>
                    </a:cubicBezTo>
                    <a:cubicBezTo>
                      <a:pt x="84" y="243"/>
                      <a:pt x="84" y="242"/>
                      <a:pt x="85" y="242"/>
                    </a:cubicBezTo>
                    <a:cubicBezTo>
                      <a:pt x="85" y="241"/>
                      <a:pt x="85" y="241"/>
                      <a:pt x="85" y="241"/>
                    </a:cubicBezTo>
                    <a:cubicBezTo>
                      <a:pt x="85" y="240"/>
                      <a:pt x="86" y="240"/>
                      <a:pt x="87" y="240"/>
                    </a:cubicBezTo>
                    <a:cubicBezTo>
                      <a:pt x="87" y="239"/>
                      <a:pt x="87" y="239"/>
                      <a:pt x="87" y="239"/>
                    </a:cubicBezTo>
                    <a:cubicBezTo>
                      <a:pt x="87" y="239"/>
                      <a:pt x="87" y="239"/>
                      <a:pt x="87" y="239"/>
                    </a:cubicBezTo>
                    <a:cubicBezTo>
                      <a:pt x="87" y="236"/>
                      <a:pt x="88" y="234"/>
                      <a:pt x="90" y="233"/>
                    </a:cubicBezTo>
                    <a:cubicBezTo>
                      <a:pt x="90" y="233"/>
                      <a:pt x="91" y="232"/>
                      <a:pt x="93" y="232"/>
                    </a:cubicBezTo>
                    <a:cubicBezTo>
                      <a:pt x="93" y="232"/>
                      <a:pt x="93" y="232"/>
                      <a:pt x="93" y="232"/>
                    </a:cubicBezTo>
                    <a:cubicBezTo>
                      <a:pt x="94" y="232"/>
                      <a:pt x="94" y="232"/>
                      <a:pt x="95" y="232"/>
                    </a:cubicBezTo>
                    <a:cubicBezTo>
                      <a:pt x="95" y="232"/>
                      <a:pt x="95" y="232"/>
                      <a:pt x="96" y="232"/>
                    </a:cubicBezTo>
                    <a:cubicBezTo>
                      <a:pt x="96" y="232"/>
                      <a:pt x="97" y="232"/>
                      <a:pt x="97" y="232"/>
                    </a:cubicBezTo>
                    <a:cubicBezTo>
                      <a:pt x="99" y="232"/>
                      <a:pt x="99" y="231"/>
                      <a:pt x="99" y="231"/>
                    </a:cubicBezTo>
                    <a:cubicBezTo>
                      <a:pt x="99" y="230"/>
                      <a:pt x="99" y="229"/>
                      <a:pt x="99" y="229"/>
                    </a:cubicBezTo>
                    <a:cubicBezTo>
                      <a:pt x="99" y="228"/>
                      <a:pt x="99" y="228"/>
                      <a:pt x="99" y="228"/>
                    </a:cubicBezTo>
                    <a:cubicBezTo>
                      <a:pt x="99" y="226"/>
                      <a:pt x="99" y="226"/>
                      <a:pt x="99" y="226"/>
                    </a:cubicBezTo>
                    <a:cubicBezTo>
                      <a:pt x="99" y="225"/>
                      <a:pt x="99" y="225"/>
                      <a:pt x="98" y="225"/>
                    </a:cubicBezTo>
                    <a:cubicBezTo>
                      <a:pt x="98" y="224"/>
                      <a:pt x="98" y="224"/>
                      <a:pt x="98" y="224"/>
                    </a:cubicBezTo>
                    <a:cubicBezTo>
                      <a:pt x="97" y="224"/>
                      <a:pt x="98" y="223"/>
                      <a:pt x="98" y="223"/>
                    </a:cubicBezTo>
                    <a:cubicBezTo>
                      <a:pt x="98" y="222"/>
                      <a:pt x="98" y="222"/>
                      <a:pt x="98" y="222"/>
                    </a:cubicBezTo>
                    <a:cubicBezTo>
                      <a:pt x="99" y="222"/>
                      <a:pt x="99" y="222"/>
                      <a:pt x="99" y="221"/>
                    </a:cubicBezTo>
                    <a:cubicBezTo>
                      <a:pt x="99" y="221"/>
                      <a:pt x="99" y="221"/>
                      <a:pt x="99" y="221"/>
                    </a:cubicBezTo>
                    <a:cubicBezTo>
                      <a:pt x="99" y="221"/>
                      <a:pt x="99" y="221"/>
                      <a:pt x="99" y="221"/>
                    </a:cubicBezTo>
                    <a:cubicBezTo>
                      <a:pt x="99" y="221"/>
                      <a:pt x="99" y="221"/>
                      <a:pt x="99" y="221"/>
                    </a:cubicBezTo>
                    <a:cubicBezTo>
                      <a:pt x="99" y="221"/>
                      <a:pt x="99" y="221"/>
                      <a:pt x="99" y="221"/>
                    </a:cubicBezTo>
                    <a:cubicBezTo>
                      <a:pt x="100" y="221"/>
                      <a:pt x="100" y="221"/>
                      <a:pt x="100" y="221"/>
                    </a:cubicBezTo>
                    <a:cubicBezTo>
                      <a:pt x="100" y="220"/>
                      <a:pt x="100" y="220"/>
                      <a:pt x="100" y="220"/>
                    </a:cubicBezTo>
                    <a:cubicBezTo>
                      <a:pt x="100" y="219"/>
                      <a:pt x="100" y="219"/>
                      <a:pt x="100" y="219"/>
                    </a:cubicBezTo>
                    <a:cubicBezTo>
                      <a:pt x="101" y="219"/>
                      <a:pt x="101" y="219"/>
                      <a:pt x="101" y="219"/>
                    </a:cubicBezTo>
                    <a:cubicBezTo>
                      <a:pt x="101" y="219"/>
                      <a:pt x="101" y="219"/>
                      <a:pt x="101" y="219"/>
                    </a:cubicBezTo>
                    <a:cubicBezTo>
                      <a:pt x="101" y="219"/>
                      <a:pt x="102" y="219"/>
                      <a:pt x="102" y="219"/>
                    </a:cubicBezTo>
                    <a:cubicBezTo>
                      <a:pt x="103" y="219"/>
                      <a:pt x="104" y="218"/>
                      <a:pt x="105" y="216"/>
                    </a:cubicBezTo>
                    <a:cubicBezTo>
                      <a:pt x="105" y="215"/>
                      <a:pt x="105" y="213"/>
                      <a:pt x="105" y="212"/>
                    </a:cubicBezTo>
                    <a:cubicBezTo>
                      <a:pt x="105" y="211"/>
                      <a:pt x="105" y="211"/>
                      <a:pt x="105" y="211"/>
                    </a:cubicBezTo>
                    <a:cubicBezTo>
                      <a:pt x="105" y="211"/>
                      <a:pt x="105" y="210"/>
                      <a:pt x="105" y="209"/>
                    </a:cubicBezTo>
                    <a:cubicBezTo>
                      <a:pt x="105" y="209"/>
                      <a:pt x="105" y="209"/>
                      <a:pt x="105" y="209"/>
                    </a:cubicBezTo>
                    <a:cubicBezTo>
                      <a:pt x="106" y="210"/>
                      <a:pt x="106" y="210"/>
                      <a:pt x="106" y="210"/>
                    </a:cubicBezTo>
                    <a:cubicBezTo>
                      <a:pt x="106" y="208"/>
                      <a:pt x="106" y="208"/>
                      <a:pt x="106" y="208"/>
                    </a:cubicBezTo>
                    <a:cubicBezTo>
                      <a:pt x="106" y="208"/>
                      <a:pt x="106" y="207"/>
                      <a:pt x="106" y="207"/>
                    </a:cubicBezTo>
                    <a:cubicBezTo>
                      <a:pt x="107" y="206"/>
                      <a:pt x="107" y="206"/>
                      <a:pt x="108" y="206"/>
                    </a:cubicBezTo>
                    <a:cubicBezTo>
                      <a:pt x="108" y="205"/>
                      <a:pt x="108" y="205"/>
                      <a:pt x="108" y="205"/>
                    </a:cubicBezTo>
                    <a:cubicBezTo>
                      <a:pt x="109" y="205"/>
                      <a:pt x="109" y="205"/>
                      <a:pt x="110" y="204"/>
                    </a:cubicBezTo>
                    <a:cubicBezTo>
                      <a:pt x="110" y="204"/>
                      <a:pt x="110" y="203"/>
                      <a:pt x="110" y="202"/>
                    </a:cubicBezTo>
                    <a:cubicBezTo>
                      <a:pt x="110" y="201"/>
                      <a:pt x="110" y="201"/>
                      <a:pt x="110" y="201"/>
                    </a:cubicBezTo>
                    <a:cubicBezTo>
                      <a:pt x="110" y="200"/>
                      <a:pt x="110" y="200"/>
                      <a:pt x="110" y="200"/>
                    </a:cubicBezTo>
                    <a:cubicBezTo>
                      <a:pt x="111" y="199"/>
                      <a:pt x="111" y="199"/>
                      <a:pt x="112" y="198"/>
                    </a:cubicBezTo>
                    <a:cubicBezTo>
                      <a:pt x="113" y="197"/>
                      <a:pt x="114" y="196"/>
                      <a:pt x="116" y="195"/>
                    </a:cubicBezTo>
                    <a:cubicBezTo>
                      <a:pt x="116" y="194"/>
                      <a:pt x="116" y="194"/>
                      <a:pt x="117" y="194"/>
                    </a:cubicBezTo>
                    <a:cubicBezTo>
                      <a:pt x="117" y="193"/>
                      <a:pt x="118" y="193"/>
                      <a:pt x="118" y="192"/>
                    </a:cubicBezTo>
                    <a:cubicBezTo>
                      <a:pt x="118" y="191"/>
                      <a:pt x="118" y="191"/>
                      <a:pt x="118" y="190"/>
                    </a:cubicBezTo>
                    <a:cubicBezTo>
                      <a:pt x="118" y="189"/>
                      <a:pt x="118" y="189"/>
                      <a:pt x="118" y="188"/>
                    </a:cubicBezTo>
                    <a:cubicBezTo>
                      <a:pt x="117" y="187"/>
                      <a:pt x="117" y="186"/>
                      <a:pt x="118" y="185"/>
                    </a:cubicBezTo>
                    <a:cubicBezTo>
                      <a:pt x="118" y="184"/>
                      <a:pt x="118" y="182"/>
                      <a:pt x="118" y="181"/>
                    </a:cubicBezTo>
                    <a:cubicBezTo>
                      <a:pt x="119" y="181"/>
                      <a:pt x="119" y="181"/>
                      <a:pt x="119" y="181"/>
                    </a:cubicBezTo>
                    <a:cubicBezTo>
                      <a:pt x="119" y="180"/>
                      <a:pt x="119" y="180"/>
                      <a:pt x="119" y="180"/>
                    </a:cubicBezTo>
                    <a:cubicBezTo>
                      <a:pt x="119" y="179"/>
                      <a:pt x="119" y="179"/>
                      <a:pt x="119" y="179"/>
                    </a:cubicBezTo>
                    <a:cubicBezTo>
                      <a:pt x="119" y="179"/>
                      <a:pt x="119" y="179"/>
                      <a:pt x="119" y="179"/>
                    </a:cubicBezTo>
                    <a:cubicBezTo>
                      <a:pt x="119" y="179"/>
                      <a:pt x="119" y="179"/>
                      <a:pt x="119" y="179"/>
                    </a:cubicBezTo>
                    <a:cubicBezTo>
                      <a:pt x="119" y="179"/>
                      <a:pt x="119" y="179"/>
                      <a:pt x="119" y="179"/>
                    </a:cubicBezTo>
                    <a:cubicBezTo>
                      <a:pt x="120" y="180"/>
                      <a:pt x="120" y="180"/>
                      <a:pt x="120" y="180"/>
                    </a:cubicBezTo>
                    <a:cubicBezTo>
                      <a:pt x="120" y="179"/>
                      <a:pt x="120" y="179"/>
                      <a:pt x="120" y="179"/>
                    </a:cubicBezTo>
                    <a:cubicBezTo>
                      <a:pt x="121" y="176"/>
                      <a:pt x="121" y="173"/>
                      <a:pt x="120" y="171"/>
                    </a:cubicBezTo>
                    <a:cubicBezTo>
                      <a:pt x="120" y="169"/>
                      <a:pt x="120" y="168"/>
                      <a:pt x="120" y="166"/>
                    </a:cubicBezTo>
                    <a:cubicBezTo>
                      <a:pt x="120" y="164"/>
                      <a:pt x="120" y="162"/>
                      <a:pt x="121" y="161"/>
                    </a:cubicBezTo>
                    <a:cubicBezTo>
                      <a:pt x="121" y="160"/>
                      <a:pt x="121" y="159"/>
                      <a:pt x="122" y="159"/>
                    </a:cubicBezTo>
                    <a:cubicBezTo>
                      <a:pt x="122" y="159"/>
                      <a:pt x="122" y="159"/>
                      <a:pt x="122" y="159"/>
                    </a:cubicBezTo>
                    <a:cubicBezTo>
                      <a:pt x="122" y="158"/>
                      <a:pt x="122" y="158"/>
                      <a:pt x="122" y="158"/>
                    </a:cubicBezTo>
                    <a:cubicBezTo>
                      <a:pt x="122" y="158"/>
                      <a:pt x="122" y="158"/>
                      <a:pt x="122" y="158"/>
                    </a:cubicBezTo>
                    <a:cubicBezTo>
                      <a:pt x="122" y="158"/>
                      <a:pt x="122" y="158"/>
                      <a:pt x="122" y="158"/>
                    </a:cubicBezTo>
                    <a:cubicBezTo>
                      <a:pt x="123" y="158"/>
                      <a:pt x="123" y="158"/>
                      <a:pt x="123" y="158"/>
                    </a:cubicBezTo>
                    <a:cubicBezTo>
                      <a:pt x="123" y="157"/>
                      <a:pt x="123" y="157"/>
                      <a:pt x="123" y="157"/>
                    </a:cubicBezTo>
                    <a:cubicBezTo>
                      <a:pt x="123" y="156"/>
                      <a:pt x="123" y="156"/>
                      <a:pt x="123" y="156"/>
                    </a:cubicBezTo>
                    <a:cubicBezTo>
                      <a:pt x="123" y="156"/>
                      <a:pt x="123" y="155"/>
                      <a:pt x="123" y="155"/>
                    </a:cubicBezTo>
                    <a:cubicBezTo>
                      <a:pt x="124" y="155"/>
                      <a:pt x="124" y="155"/>
                      <a:pt x="124" y="155"/>
                    </a:cubicBezTo>
                    <a:cubicBezTo>
                      <a:pt x="125" y="155"/>
                      <a:pt x="125" y="155"/>
                      <a:pt x="125" y="155"/>
                    </a:cubicBezTo>
                    <a:cubicBezTo>
                      <a:pt x="125" y="150"/>
                      <a:pt x="125" y="150"/>
                      <a:pt x="125" y="150"/>
                    </a:cubicBezTo>
                    <a:cubicBezTo>
                      <a:pt x="125" y="149"/>
                      <a:pt x="124" y="149"/>
                      <a:pt x="124" y="149"/>
                    </a:cubicBezTo>
                    <a:cubicBezTo>
                      <a:pt x="124" y="149"/>
                      <a:pt x="124" y="149"/>
                      <a:pt x="124" y="149"/>
                    </a:cubicBezTo>
                    <a:cubicBezTo>
                      <a:pt x="123" y="148"/>
                      <a:pt x="123" y="148"/>
                      <a:pt x="123" y="147"/>
                    </a:cubicBezTo>
                    <a:cubicBezTo>
                      <a:pt x="123" y="146"/>
                      <a:pt x="123" y="146"/>
                      <a:pt x="123" y="146"/>
                    </a:cubicBezTo>
                    <a:cubicBezTo>
                      <a:pt x="123" y="145"/>
                      <a:pt x="123" y="145"/>
                      <a:pt x="123" y="145"/>
                    </a:cubicBezTo>
                    <a:cubicBezTo>
                      <a:pt x="123" y="144"/>
                      <a:pt x="123" y="143"/>
                      <a:pt x="124" y="142"/>
                    </a:cubicBezTo>
                    <a:cubicBezTo>
                      <a:pt x="124" y="142"/>
                      <a:pt x="124" y="142"/>
                      <a:pt x="124" y="142"/>
                    </a:cubicBezTo>
                    <a:cubicBezTo>
                      <a:pt x="124" y="142"/>
                      <a:pt x="125" y="142"/>
                      <a:pt x="125" y="141"/>
                    </a:cubicBezTo>
                    <a:cubicBezTo>
                      <a:pt x="125" y="140"/>
                      <a:pt x="125" y="140"/>
                      <a:pt x="125" y="140"/>
                    </a:cubicBezTo>
                    <a:cubicBezTo>
                      <a:pt x="125" y="139"/>
                      <a:pt x="125" y="139"/>
                      <a:pt x="125" y="138"/>
                    </a:cubicBezTo>
                    <a:cubicBezTo>
                      <a:pt x="125" y="138"/>
                      <a:pt x="125" y="137"/>
                      <a:pt x="125" y="137"/>
                    </a:cubicBezTo>
                    <a:cubicBezTo>
                      <a:pt x="125" y="136"/>
                      <a:pt x="125" y="136"/>
                      <a:pt x="125" y="135"/>
                    </a:cubicBezTo>
                    <a:cubicBezTo>
                      <a:pt x="125" y="135"/>
                      <a:pt x="125" y="135"/>
                      <a:pt x="125" y="135"/>
                    </a:cubicBezTo>
                    <a:cubicBezTo>
                      <a:pt x="126" y="135"/>
                      <a:pt x="126" y="135"/>
                      <a:pt x="126" y="135"/>
                    </a:cubicBezTo>
                    <a:cubicBezTo>
                      <a:pt x="126" y="128"/>
                      <a:pt x="126" y="128"/>
                      <a:pt x="126" y="128"/>
                    </a:cubicBezTo>
                    <a:cubicBezTo>
                      <a:pt x="126" y="127"/>
                      <a:pt x="126" y="127"/>
                      <a:pt x="126" y="127"/>
                    </a:cubicBezTo>
                    <a:cubicBezTo>
                      <a:pt x="126" y="126"/>
                      <a:pt x="126" y="125"/>
                      <a:pt x="126" y="124"/>
                    </a:cubicBezTo>
                    <a:cubicBezTo>
                      <a:pt x="125" y="123"/>
                      <a:pt x="124" y="122"/>
                      <a:pt x="122" y="121"/>
                    </a:cubicBezTo>
                    <a:cubicBezTo>
                      <a:pt x="122" y="121"/>
                      <a:pt x="122" y="120"/>
                      <a:pt x="122" y="120"/>
                    </a:cubicBezTo>
                    <a:cubicBezTo>
                      <a:pt x="122" y="116"/>
                      <a:pt x="122" y="116"/>
                      <a:pt x="122" y="116"/>
                    </a:cubicBezTo>
                    <a:cubicBezTo>
                      <a:pt x="120" y="116"/>
                      <a:pt x="120" y="116"/>
                      <a:pt x="120" y="116"/>
                    </a:cubicBezTo>
                    <a:cubicBezTo>
                      <a:pt x="120" y="116"/>
                      <a:pt x="120" y="116"/>
                      <a:pt x="120" y="116"/>
                    </a:cubicBezTo>
                    <a:cubicBezTo>
                      <a:pt x="120" y="115"/>
                      <a:pt x="120" y="115"/>
                      <a:pt x="120" y="115"/>
                    </a:cubicBezTo>
                    <a:cubicBezTo>
                      <a:pt x="120" y="115"/>
                      <a:pt x="120" y="115"/>
                      <a:pt x="120" y="115"/>
                    </a:cubicBezTo>
                    <a:cubicBezTo>
                      <a:pt x="120" y="114"/>
                      <a:pt x="120" y="114"/>
                      <a:pt x="120" y="113"/>
                    </a:cubicBezTo>
                    <a:cubicBezTo>
                      <a:pt x="119" y="113"/>
                      <a:pt x="119" y="113"/>
                      <a:pt x="119" y="113"/>
                    </a:cubicBezTo>
                    <a:cubicBezTo>
                      <a:pt x="119" y="112"/>
                      <a:pt x="119" y="112"/>
                      <a:pt x="118" y="112"/>
                    </a:cubicBezTo>
                    <a:cubicBezTo>
                      <a:pt x="118" y="111"/>
                      <a:pt x="118" y="111"/>
                      <a:pt x="118" y="111"/>
                    </a:cubicBezTo>
                    <a:cubicBezTo>
                      <a:pt x="118" y="111"/>
                      <a:pt x="118" y="111"/>
                      <a:pt x="118" y="111"/>
                    </a:cubicBezTo>
                    <a:cubicBezTo>
                      <a:pt x="118" y="110"/>
                      <a:pt x="118" y="109"/>
                      <a:pt x="117" y="109"/>
                    </a:cubicBezTo>
                    <a:cubicBezTo>
                      <a:pt x="116" y="109"/>
                      <a:pt x="116" y="109"/>
                      <a:pt x="116" y="109"/>
                    </a:cubicBezTo>
                    <a:cubicBezTo>
                      <a:pt x="116" y="109"/>
                      <a:pt x="116" y="109"/>
                      <a:pt x="116" y="109"/>
                    </a:cubicBezTo>
                    <a:cubicBezTo>
                      <a:pt x="116" y="108"/>
                      <a:pt x="116" y="108"/>
                      <a:pt x="116" y="108"/>
                    </a:cubicBezTo>
                    <a:cubicBezTo>
                      <a:pt x="116" y="107"/>
                      <a:pt x="116" y="107"/>
                      <a:pt x="116" y="107"/>
                    </a:cubicBezTo>
                    <a:cubicBezTo>
                      <a:pt x="115" y="106"/>
                      <a:pt x="115" y="106"/>
                      <a:pt x="115" y="106"/>
                    </a:cubicBezTo>
                    <a:cubicBezTo>
                      <a:pt x="114" y="105"/>
                      <a:pt x="114" y="105"/>
                      <a:pt x="114" y="105"/>
                    </a:cubicBezTo>
                    <a:cubicBezTo>
                      <a:pt x="113" y="104"/>
                      <a:pt x="113" y="104"/>
                      <a:pt x="113" y="104"/>
                    </a:cubicBezTo>
                    <a:cubicBezTo>
                      <a:pt x="112" y="102"/>
                      <a:pt x="111" y="101"/>
                      <a:pt x="112" y="98"/>
                    </a:cubicBezTo>
                    <a:cubicBezTo>
                      <a:pt x="112" y="97"/>
                      <a:pt x="112" y="97"/>
                      <a:pt x="112" y="97"/>
                    </a:cubicBezTo>
                    <a:cubicBezTo>
                      <a:pt x="111" y="97"/>
                      <a:pt x="111" y="97"/>
                      <a:pt x="111" y="97"/>
                    </a:cubicBezTo>
                    <a:cubicBezTo>
                      <a:pt x="110" y="97"/>
                      <a:pt x="110" y="97"/>
                      <a:pt x="110" y="97"/>
                    </a:cubicBezTo>
                    <a:cubicBezTo>
                      <a:pt x="110" y="96"/>
                      <a:pt x="110" y="95"/>
                      <a:pt x="109" y="94"/>
                    </a:cubicBezTo>
                    <a:cubicBezTo>
                      <a:pt x="109" y="94"/>
                      <a:pt x="109" y="94"/>
                      <a:pt x="109" y="94"/>
                    </a:cubicBezTo>
                    <a:cubicBezTo>
                      <a:pt x="108" y="93"/>
                      <a:pt x="108" y="93"/>
                      <a:pt x="108" y="92"/>
                    </a:cubicBezTo>
                    <a:cubicBezTo>
                      <a:pt x="107" y="92"/>
                      <a:pt x="107" y="91"/>
                      <a:pt x="106" y="91"/>
                    </a:cubicBezTo>
                    <a:cubicBezTo>
                      <a:pt x="106" y="91"/>
                      <a:pt x="106" y="91"/>
                      <a:pt x="106" y="91"/>
                    </a:cubicBezTo>
                    <a:cubicBezTo>
                      <a:pt x="106" y="91"/>
                      <a:pt x="106" y="90"/>
                      <a:pt x="106" y="90"/>
                    </a:cubicBezTo>
                    <a:cubicBezTo>
                      <a:pt x="106" y="90"/>
                      <a:pt x="106" y="90"/>
                      <a:pt x="106" y="90"/>
                    </a:cubicBezTo>
                    <a:cubicBezTo>
                      <a:pt x="106" y="89"/>
                      <a:pt x="106" y="89"/>
                      <a:pt x="106" y="89"/>
                    </a:cubicBezTo>
                    <a:cubicBezTo>
                      <a:pt x="105" y="89"/>
                      <a:pt x="105" y="89"/>
                      <a:pt x="105" y="89"/>
                    </a:cubicBezTo>
                    <a:cubicBezTo>
                      <a:pt x="105" y="88"/>
                      <a:pt x="105" y="88"/>
                      <a:pt x="105" y="88"/>
                    </a:cubicBezTo>
                    <a:cubicBezTo>
                      <a:pt x="105" y="88"/>
                      <a:pt x="105" y="88"/>
                      <a:pt x="105" y="88"/>
                    </a:cubicBezTo>
                    <a:cubicBezTo>
                      <a:pt x="105" y="88"/>
                      <a:pt x="105" y="88"/>
                      <a:pt x="105" y="88"/>
                    </a:cubicBezTo>
                    <a:cubicBezTo>
                      <a:pt x="104" y="88"/>
                      <a:pt x="104" y="88"/>
                      <a:pt x="104" y="88"/>
                    </a:cubicBezTo>
                    <a:cubicBezTo>
                      <a:pt x="104" y="87"/>
                      <a:pt x="104" y="87"/>
                      <a:pt x="103" y="86"/>
                    </a:cubicBezTo>
                    <a:cubicBezTo>
                      <a:pt x="102" y="84"/>
                      <a:pt x="101" y="83"/>
                      <a:pt x="100" y="81"/>
                    </a:cubicBezTo>
                    <a:cubicBezTo>
                      <a:pt x="99" y="80"/>
                      <a:pt x="99" y="80"/>
                      <a:pt x="99" y="80"/>
                    </a:cubicBezTo>
                    <a:cubicBezTo>
                      <a:pt x="98" y="78"/>
                      <a:pt x="97" y="76"/>
                      <a:pt x="95" y="75"/>
                    </a:cubicBezTo>
                    <a:cubicBezTo>
                      <a:pt x="97" y="75"/>
                      <a:pt x="97" y="75"/>
                      <a:pt x="97" y="75"/>
                    </a:cubicBezTo>
                    <a:cubicBezTo>
                      <a:pt x="97" y="74"/>
                      <a:pt x="97" y="74"/>
                      <a:pt x="97" y="74"/>
                    </a:cubicBezTo>
                    <a:cubicBezTo>
                      <a:pt x="98" y="74"/>
                      <a:pt x="98" y="75"/>
                      <a:pt x="98" y="75"/>
                    </a:cubicBezTo>
                    <a:cubicBezTo>
                      <a:pt x="99" y="76"/>
                      <a:pt x="99" y="76"/>
                      <a:pt x="99" y="76"/>
                    </a:cubicBezTo>
                    <a:cubicBezTo>
                      <a:pt x="99" y="76"/>
                      <a:pt x="99" y="76"/>
                      <a:pt x="99" y="76"/>
                    </a:cubicBezTo>
                    <a:cubicBezTo>
                      <a:pt x="100" y="76"/>
                      <a:pt x="100" y="76"/>
                      <a:pt x="100" y="76"/>
                    </a:cubicBezTo>
                    <a:cubicBezTo>
                      <a:pt x="100" y="76"/>
                      <a:pt x="100" y="76"/>
                      <a:pt x="100" y="76"/>
                    </a:cubicBezTo>
                    <a:cubicBezTo>
                      <a:pt x="100" y="76"/>
                      <a:pt x="100" y="76"/>
                      <a:pt x="100" y="76"/>
                    </a:cubicBezTo>
                    <a:cubicBezTo>
                      <a:pt x="100" y="77"/>
                      <a:pt x="100" y="77"/>
                      <a:pt x="100" y="77"/>
                    </a:cubicBezTo>
                    <a:cubicBezTo>
                      <a:pt x="101" y="78"/>
                      <a:pt x="101" y="78"/>
                      <a:pt x="101" y="78"/>
                    </a:cubicBezTo>
                    <a:cubicBezTo>
                      <a:pt x="101" y="78"/>
                      <a:pt x="101" y="78"/>
                      <a:pt x="101" y="78"/>
                    </a:cubicBezTo>
                    <a:cubicBezTo>
                      <a:pt x="101" y="78"/>
                      <a:pt x="101" y="78"/>
                      <a:pt x="101" y="78"/>
                    </a:cubicBezTo>
                    <a:cubicBezTo>
                      <a:pt x="101" y="78"/>
                      <a:pt x="101" y="79"/>
                      <a:pt x="101" y="79"/>
                    </a:cubicBezTo>
                    <a:cubicBezTo>
                      <a:pt x="101" y="82"/>
                      <a:pt x="101" y="82"/>
                      <a:pt x="101" y="82"/>
                    </a:cubicBezTo>
                    <a:cubicBezTo>
                      <a:pt x="102" y="82"/>
                      <a:pt x="102" y="82"/>
                      <a:pt x="102" y="82"/>
                    </a:cubicBezTo>
                    <a:cubicBezTo>
                      <a:pt x="103" y="82"/>
                      <a:pt x="103" y="82"/>
                      <a:pt x="103" y="82"/>
                    </a:cubicBezTo>
                    <a:cubicBezTo>
                      <a:pt x="103" y="82"/>
                      <a:pt x="103" y="82"/>
                      <a:pt x="103" y="82"/>
                    </a:cubicBezTo>
                    <a:cubicBezTo>
                      <a:pt x="103" y="82"/>
                      <a:pt x="103" y="82"/>
                      <a:pt x="103" y="82"/>
                    </a:cubicBezTo>
                    <a:cubicBezTo>
                      <a:pt x="103" y="83"/>
                      <a:pt x="103" y="83"/>
                      <a:pt x="103" y="83"/>
                    </a:cubicBezTo>
                    <a:cubicBezTo>
                      <a:pt x="103" y="85"/>
                      <a:pt x="104" y="85"/>
                      <a:pt x="105" y="85"/>
                    </a:cubicBezTo>
                    <a:cubicBezTo>
                      <a:pt x="105" y="85"/>
                      <a:pt x="105" y="85"/>
                      <a:pt x="105" y="85"/>
                    </a:cubicBezTo>
                    <a:cubicBezTo>
                      <a:pt x="106" y="85"/>
                      <a:pt x="106" y="86"/>
                      <a:pt x="107" y="86"/>
                    </a:cubicBezTo>
                    <a:cubicBezTo>
                      <a:pt x="107" y="87"/>
                      <a:pt x="107" y="87"/>
                      <a:pt x="107" y="88"/>
                    </a:cubicBezTo>
                    <a:cubicBezTo>
                      <a:pt x="107" y="88"/>
                      <a:pt x="107" y="89"/>
                      <a:pt x="108" y="89"/>
                    </a:cubicBezTo>
                    <a:cubicBezTo>
                      <a:pt x="108" y="89"/>
                      <a:pt x="108" y="89"/>
                      <a:pt x="108" y="89"/>
                    </a:cubicBezTo>
                    <a:cubicBezTo>
                      <a:pt x="108" y="90"/>
                      <a:pt x="108" y="90"/>
                      <a:pt x="108" y="90"/>
                    </a:cubicBezTo>
                    <a:cubicBezTo>
                      <a:pt x="108" y="90"/>
                      <a:pt x="108" y="92"/>
                      <a:pt x="110" y="92"/>
                    </a:cubicBezTo>
                    <a:cubicBezTo>
                      <a:pt x="110" y="92"/>
                      <a:pt x="110" y="92"/>
                      <a:pt x="110" y="92"/>
                    </a:cubicBezTo>
                    <a:cubicBezTo>
                      <a:pt x="110" y="92"/>
                      <a:pt x="110" y="92"/>
                      <a:pt x="110" y="92"/>
                    </a:cubicBezTo>
                    <a:cubicBezTo>
                      <a:pt x="110" y="93"/>
                      <a:pt x="110" y="93"/>
                      <a:pt x="110" y="93"/>
                    </a:cubicBezTo>
                    <a:cubicBezTo>
                      <a:pt x="110" y="93"/>
                      <a:pt x="110" y="93"/>
                      <a:pt x="110" y="93"/>
                    </a:cubicBezTo>
                    <a:cubicBezTo>
                      <a:pt x="110" y="94"/>
                      <a:pt x="110" y="95"/>
                      <a:pt x="111" y="95"/>
                    </a:cubicBezTo>
                    <a:cubicBezTo>
                      <a:pt x="111" y="95"/>
                      <a:pt x="111" y="95"/>
                      <a:pt x="111" y="95"/>
                    </a:cubicBezTo>
                    <a:cubicBezTo>
                      <a:pt x="111" y="95"/>
                      <a:pt x="111" y="95"/>
                      <a:pt x="111" y="95"/>
                    </a:cubicBezTo>
                    <a:cubicBezTo>
                      <a:pt x="111" y="95"/>
                      <a:pt x="111" y="95"/>
                      <a:pt x="111" y="95"/>
                    </a:cubicBezTo>
                    <a:cubicBezTo>
                      <a:pt x="111" y="96"/>
                      <a:pt x="111" y="96"/>
                      <a:pt x="111" y="96"/>
                    </a:cubicBezTo>
                    <a:cubicBezTo>
                      <a:pt x="112" y="97"/>
                      <a:pt x="112" y="97"/>
                      <a:pt x="112" y="98"/>
                    </a:cubicBezTo>
                    <a:cubicBezTo>
                      <a:pt x="113" y="98"/>
                      <a:pt x="113" y="98"/>
                      <a:pt x="113" y="98"/>
                    </a:cubicBezTo>
                    <a:cubicBezTo>
                      <a:pt x="113" y="99"/>
                      <a:pt x="114" y="99"/>
                      <a:pt x="114" y="99"/>
                    </a:cubicBezTo>
                    <a:cubicBezTo>
                      <a:pt x="114" y="99"/>
                      <a:pt x="114" y="99"/>
                      <a:pt x="114" y="99"/>
                    </a:cubicBezTo>
                    <a:cubicBezTo>
                      <a:pt x="114" y="100"/>
                      <a:pt x="114" y="100"/>
                      <a:pt x="114" y="100"/>
                    </a:cubicBezTo>
                    <a:cubicBezTo>
                      <a:pt x="114" y="101"/>
                      <a:pt x="114" y="102"/>
                      <a:pt x="115" y="102"/>
                    </a:cubicBezTo>
                    <a:cubicBezTo>
                      <a:pt x="116" y="102"/>
                      <a:pt x="116" y="102"/>
                      <a:pt x="116" y="102"/>
                    </a:cubicBezTo>
                    <a:cubicBezTo>
                      <a:pt x="116" y="102"/>
                      <a:pt x="116" y="102"/>
                      <a:pt x="116" y="102"/>
                    </a:cubicBezTo>
                    <a:cubicBezTo>
                      <a:pt x="116" y="103"/>
                      <a:pt x="116" y="103"/>
                      <a:pt x="116" y="103"/>
                    </a:cubicBezTo>
                    <a:cubicBezTo>
                      <a:pt x="116" y="105"/>
                      <a:pt x="116" y="105"/>
                      <a:pt x="116" y="105"/>
                    </a:cubicBezTo>
                    <a:cubicBezTo>
                      <a:pt x="116" y="106"/>
                      <a:pt x="116" y="106"/>
                      <a:pt x="117" y="106"/>
                    </a:cubicBezTo>
                    <a:cubicBezTo>
                      <a:pt x="117" y="106"/>
                      <a:pt x="117" y="106"/>
                      <a:pt x="117" y="106"/>
                    </a:cubicBezTo>
                    <a:cubicBezTo>
                      <a:pt x="117" y="107"/>
                      <a:pt x="117" y="108"/>
                      <a:pt x="118" y="108"/>
                    </a:cubicBezTo>
                    <a:cubicBezTo>
                      <a:pt x="118" y="109"/>
                      <a:pt x="119" y="110"/>
                      <a:pt x="120" y="110"/>
                    </a:cubicBezTo>
                    <a:cubicBezTo>
                      <a:pt x="122" y="111"/>
                      <a:pt x="122" y="111"/>
                      <a:pt x="122" y="111"/>
                    </a:cubicBezTo>
                    <a:cubicBezTo>
                      <a:pt x="122" y="109"/>
                      <a:pt x="122" y="109"/>
                      <a:pt x="122" y="109"/>
                    </a:cubicBezTo>
                    <a:cubicBezTo>
                      <a:pt x="121" y="106"/>
                      <a:pt x="120" y="102"/>
                      <a:pt x="119" y="97"/>
                    </a:cubicBezTo>
                    <a:cubicBezTo>
                      <a:pt x="118" y="95"/>
                      <a:pt x="118" y="93"/>
                      <a:pt x="118" y="91"/>
                    </a:cubicBezTo>
                    <a:cubicBezTo>
                      <a:pt x="118" y="90"/>
                      <a:pt x="118" y="90"/>
                      <a:pt x="118" y="89"/>
                    </a:cubicBezTo>
                    <a:cubicBezTo>
                      <a:pt x="119" y="88"/>
                      <a:pt x="119" y="88"/>
                      <a:pt x="119" y="88"/>
                    </a:cubicBezTo>
                    <a:cubicBezTo>
                      <a:pt x="119" y="87"/>
                      <a:pt x="119" y="87"/>
                      <a:pt x="119" y="86"/>
                    </a:cubicBezTo>
                    <a:cubicBezTo>
                      <a:pt x="119" y="86"/>
                      <a:pt x="119" y="86"/>
                      <a:pt x="119" y="86"/>
                    </a:cubicBezTo>
                    <a:cubicBezTo>
                      <a:pt x="119" y="86"/>
                      <a:pt x="119" y="85"/>
                      <a:pt x="119" y="85"/>
                    </a:cubicBezTo>
                    <a:cubicBezTo>
                      <a:pt x="119" y="85"/>
                      <a:pt x="118" y="84"/>
                      <a:pt x="118" y="84"/>
                    </a:cubicBezTo>
                    <a:cubicBezTo>
                      <a:pt x="118" y="84"/>
                      <a:pt x="118" y="84"/>
                      <a:pt x="118" y="84"/>
                    </a:cubicBezTo>
                    <a:cubicBezTo>
                      <a:pt x="118" y="84"/>
                      <a:pt x="118" y="84"/>
                      <a:pt x="118" y="84"/>
                    </a:cubicBezTo>
                    <a:cubicBezTo>
                      <a:pt x="117" y="84"/>
                      <a:pt x="118" y="84"/>
                      <a:pt x="118" y="83"/>
                    </a:cubicBezTo>
                    <a:cubicBezTo>
                      <a:pt x="118" y="82"/>
                      <a:pt x="118" y="82"/>
                      <a:pt x="118" y="82"/>
                    </a:cubicBezTo>
                    <a:cubicBezTo>
                      <a:pt x="117" y="81"/>
                      <a:pt x="117" y="81"/>
                      <a:pt x="117" y="81"/>
                    </a:cubicBezTo>
                    <a:cubicBezTo>
                      <a:pt x="117" y="81"/>
                      <a:pt x="117" y="81"/>
                      <a:pt x="117" y="81"/>
                    </a:cubicBezTo>
                    <a:cubicBezTo>
                      <a:pt x="116" y="81"/>
                      <a:pt x="116" y="81"/>
                      <a:pt x="116" y="81"/>
                    </a:cubicBezTo>
                    <a:cubicBezTo>
                      <a:pt x="116" y="81"/>
                      <a:pt x="116" y="81"/>
                      <a:pt x="116" y="81"/>
                    </a:cubicBezTo>
                    <a:cubicBezTo>
                      <a:pt x="116" y="81"/>
                      <a:pt x="116" y="81"/>
                      <a:pt x="116" y="81"/>
                    </a:cubicBezTo>
                    <a:cubicBezTo>
                      <a:pt x="116" y="79"/>
                      <a:pt x="116" y="79"/>
                      <a:pt x="116" y="79"/>
                    </a:cubicBezTo>
                    <a:cubicBezTo>
                      <a:pt x="115" y="79"/>
                      <a:pt x="115" y="79"/>
                      <a:pt x="115" y="79"/>
                    </a:cubicBezTo>
                    <a:cubicBezTo>
                      <a:pt x="115" y="78"/>
                      <a:pt x="115" y="78"/>
                      <a:pt x="115" y="78"/>
                    </a:cubicBezTo>
                    <a:cubicBezTo>
                      <a:pt x="115" y="77"/>
                      <a:pt x="115" y="77"/>
                      <a:pt x="115" y="77"/>
                    </a:cubicBezTo>
                    <a:cubicBezTo>
                      <a:pt x="115" y="77"/>
                      <a:pt x="115" y="77"/>
                      <a:pt x="115" y="77"/>
                    </a:cubicBezTo>
                    <a:cubicBezTo>
                      <a:pt x="115" y="76"/>
                      <a:pt x="115" y="76"/>
                      <a:pt x="115" y="76"/>
                    </a:cubicBezTo>
                    <a:cubicBezTo>
                      <a:pt x="114" y="76"/>
                      <a:pt x="114" y="76"/>
                      <a:pt x="114" y="76"/>
                    </a:cubicBezTo>
                    <a:cubicBezTo>
                      <a:pt x="113" y="76"/>
                      <a:pt x="113" y="76"/>
                      <a:pt x="113" y="76"/>
                    </a:cubicBezTo>
                    <a:cubicBezTo>
                      <a:pt x="113" y="76"/>
                      <a:pt x="113" y="76"/>
                      <a:pt x="113" y="76"/>
                    </a:cubicBezTo>
                    <a:cubicBezTo>
                      <a:pt x="113" y="75"/>
                      <a:pt x="113" y="75"/>
                      <a:pt x="113" y="75"/>
                    </a:cubicBezTo>
                    <a:cubicBezTo>
                      <a:pt x="113" y="75"/>
                      <a:pt x="113" y="75"/>
                      <a:pt x="113" y="75"/>
                    </a:cubicBezTo>
                    <a:cubicBezTo>
                      <a:pt x="113" y="74"/>
                      <a:pt x="113" y="74"/>
                      <a:pt x="113" y="74"/>
                    </a:cubicBezTo>
                    <a:cubicBezTo>
                      <a:pt x="113" y="73"/>
                      <a:pt x="113" y="73"/>
                      <a:pt x="112" y="73"/>
                    </a:cubicBezTo>
                    <a:cubicBezTo>
                      <a:pt x="112" y="73"/>
                      <a:pt x="112" y="73"/>
                      <a:pt x="112" y="73"/>
                    </a:cubicBezTo>
                    <a:cubicBezTo>
                      <a:pt x="112" y="73"/>
                      <a:pt x="112" y="73"/>
                      <a:pt x="112" y="73"/>
                    </a:cubicBezTo>
                    <a:cubicBezTo>
                      <a:pt x="112" y="72"/>
                      <a:pt x="112" y="72"/>
                      <a:pt x="112" y="72"/>
                    </a:cubicBezTo>
                    <a:cubicBezTo>
                      <a:pt x="112" y="72"/>
                      <a:pt x="112" y="72"/>
                      <a:pt x="112" y="71"/>
                    </a:cubicBezTo>
                    <a:cubicBezTo>
                      <a:pt x="111" y="71"/>
                      <a:pt x="111" y="70"/>
                      <a:pt x="111" y="70"/>
                    </a:cubicBezTo>
                    <a:cubicBezTo>
                      <a:pt x="110" y="69"/>
                      <a:pt x="110" y="69"/>
                      <a:pt x="110" y="69"/>
                    </a:cubicBezTo>
                    <a:cubicBezTo>
                      <a:pt x="110" y="69"/>
                      <a:pt x="110" y="69"/>
                      <a:pt x="110" y="69"/>
                    </a:cubicBezTo>
                    <a:cubicBezTo>
                      <a:pt x="109" y="69"/>
                      <a:pt x="109" y="69"/>
                      <a:pt x="109" y="69"/>
                    </a:cubicBezTo>
                    <a:cubicBezTo>
                      <a:pt x="109" y="68"/>
                      <a:pt x="109" y="68"/>
                      <a:pt x="109" y="68"/>
                    </a:cubicBezTo>
                    <a:cubicBezTo>
                      <a:pt x="109" y="68"/>
                      <a:pt x="109" y="68"/>
                      <a:pt x="109" y="68"/>
                    </a:cubicBezTo>
                    <a:cubicBezTo>
                      <a:pt x="109" y="68"/>
                      <a:pt x="109" y="68"/>
                      <a:pt x="109" y="68"/>
                    </a:cubicBezTo>
                    <a:cubicBezTo>
                      <a:pt x="109" y="66"/>
                      <a:pt x="109" y="66"/>
                      <a:pt x="109" y="66"/>
                    </a:cubicBezTo>
                    <a:cubicBezTo>
                      <a:pt x="108" y="66"/>
                      <a:pt x="108" y="66"/>
                      <a:pt x="108" y="66"/>
                    </a:cubicBezTo>
                    <a:cubicBezTo>
                      <a:pt x="108" y="66"/>
                      <a:pt x="108" y="66"/>
                      <a:pt x="108" y="66"/>
                    </a:cubicBezTo>
                    <a:cubicBezTo>
                      <a:pt x="108" y="66"/>
                      <a:pt x="108" y="66"/>
                      <a:pt x="108" y="66"/>
                    </a:cubicBezTo>
                    <a:cubicBezTo>
                      <a:pt x="107" y="65"/>
                      <a:pt x="107" y="65"/>
                      <a:pt x="107" y="65"/>
                    </a:cubicBezTo>
                    <a:cubicBezTo>
                      <a:pt x="107" y="65"/>
                      <a:pt x="107" y="64"/>
                      <a:pt x="107" y="64"/>
                    </a:cubicBezTo>
                    <a:cubicBezTo>
                      <a:pt x="107" y="63"/>
                      <a:pt x="107" y="63"/>
                      <a:pt x="107" y="63"/>
                    </a:cubicBezTo>
                    <a:cubicBezTo>
                      <a:pt x="106" y="63"/>
                      <a:pt x="106" y="63"/>
                      <a:pt x="106" y="63"/>
                    </a:cubicBezTo>
                    <a:cubicBezTo>
                      <a:pt x="106" y="62"/>
                      <a:pt x="106" y="62"/>
                      <a:pt x="106" y="62"/>
                    </a:cubicBezTo>
                    <a:cubicBezTo>
                      <a:pt x="106" y="62"/>
                      <a:pt x="106" y="61"/>
                      <a:pt x="105" y="61"/>
                    </a:cubicBezTo>
                    <a:cubicBezTo>
                      <a:pt x="105" y="61"/>
                      <a:pt x="105" y="61"/>
                      <a:pt x="105" y="61"/>
                    </a:cubicBezTo>
                    <a:cubicBezTo>
                      <a:pt x="105" y="61"/>
                      <a:pt x="105" y="61"/>
                      <a:pt x="105" y="61"/>
                    </a:cubicBezTo>
                    <a:cubicBezTo>
                      <a:pt x="105" y="60"/>
                      <a:pt x="105" y="60"/>
                      <a:pt x="105" y="60"/>
                    </a:cubicBezTo>
                    <a:cubicBezTo>
                      <a:pt x="104" y="59"/>
                      <a:pt x="104" y="59"/>
                      <a:pt x="104" y="59"/>
                    </a:cubicBezTo>
                    <a:cubicBezTo>
                      <a:pt x="103" y="58"/>
                      <a:pt x="103" y="58"/>
                      <a:pt x="103" y="58"/>
                    </a:cubicBezTo>
                    <a:cubicBezTo>
                      <a:pt x="103" y="57"/>
                      <a:pt x="102" y="57"/>
                      <a:pt x="102" y="57"/>
                    </a:cubicBezTo>
                    <a:cubicBezTo>
                      <a:pt x="102" y="57"/>
                      <a:pt x="102" y="57"/>
                      <a:pt x="102" y="57"/>
                    </a:cubicBezTo>
                    <a:cubicBezTo>
                      <a:pt x="101" y="56"/>
                      <a:pt x="101" y="56"/>
                      <a:pt x="101" y="56"/>
                    </a:cubicBezTo>
                    <a:cubicBezTo>
                      <a:pt x="100" y="56"/>
                      <a:pt x="100" y="55"/>
                      <a:pt x="100" y="55"/>
                    </a:cubicBezTo>
                    <a:cubicBezTo>
                      <a:pt x="100" y="54"/>
                      <a:pt x="100" y="54"/>
                      <a:pt x="100" y="53"/>
                    </a:cubicBezTo>
                    <a:cubicBezTo>
                      <a:pt x="99" y="53"/>
                      <a:pt x="99" y="53"/>
                      <a:pt x="99" y="53"/>
                    </a:cubicBezTo>
                    <a:cubicBezTo>
                      <a:pt x="99" y="52"/>
                      <a:pt x="99" y="52"/>
                      <a:pt x="99" y="52"/>
                    </a:cubicBezTo>
                    <a:cubicBezTo>
                      <a:pt x="99" y="52"/>
                      <a:pt x="99" y="52"/>
                      <a:pt x="99" y="52"/>
                    </a:cubicBezTo>
                    <a:cubicBezTo>
                      <a:pt x="99" y="52"/>
                      <a:pt x="99" y="51"/>
                      <a:pt x="98" y="51"/>
                    </a:cubicBezTo>
                    <a:cubicBezTo>
                      <a:pt x="97" y="51"/>
                      <a:pt x="97" y="51"/>
                      <a:pt x="97" y="51"/>
                    </a:cubicBezTo>
                    <a:cubicBezTo>
                      <a:pt x="96" y="50"/>
                      <a:pt x="96" y="50"/>
                      <a:pt x="95" y="49"/>
                    </a:cubicBezTo>
                    <a:cubicBezTo>
                      <a:pt x="95" y="49"/>
                      <a:pt x="95" y="48"/>
                      <a:pt x="95" y="48"/>
                    </a:cubicBezTo>
                    <a:cubicBezTo>
                      <a:pt x="95" y="47"/>
                      <a:pt x="94" y="47"/>
                      <a:pt x="94" y="46"/>
                    </a:cubicBezTo>
                    <a:cubicBezTo>
                      <a:pt x="94" y="45"/>
                      <a:pt x="93" y="45"/>
                      <a:pt x="92" y="44"/>
                    </a:cubicBezTo>
                    <a:cubicBezTo>
                      <a:pt x="91" y="44"/>
                      <a:pt x="91" y="43"/>
                      <a:pt x="91" y="43"/>
                    </a:cubicBezTo>
                    <a:cubicBezTo>
                      <a:pt x="90" y="43"/>
                      <a:pt x="90" y="43"/>
                      <a:pt x="90" y="43"/>
                    </a:cubicBezTo>
                    <a:cubicBezTo>
                      <a:pt x="90" y="42"/>
                      <a:pt x="90" y="42"/>
                      <a:pt x="90" y="41"/>
                    </a:cubicBezTo>
                    <a:cubicBezTo>
                      <a:pt x="89" y="41"/>
                      <a:pt x="89" y="41"/>
                      <a:pt x="88" y="40"/>
                    </a:cubicBezTo>
                    <a:cubicBezTo>
                      <a:pt x="87" y="39"/>
                      <a:pt x="86" y="38"/>
                      <a:pt x="85" y="38"/>
                    </a:cubicBezTo>
                    <a:cubicBezTo>
                      <a:pt x="83" y="36"/>
                      <a:pt x="82" y="34"/>
                      <a:pt x="80" y="32"/>
                    </a:cubicBezTo>
                    <a:cubicBezTo>
                      <a:pt x="80" y="31"/>
                      <a:pt x="80" y="31"/>
                      <a:pt x="80" y="31"/>
                    </a:cubicBezTo>
                    <a:cubicBezTo>
                      <a:pt x="80" y="31"/>
                      <a:pt x="80" y="31"/>
                      <a:pt x="80" y="31"/>
                    </a:cubicBezTo>
                    <a:cubicBezTo>
                      <a:pt x="78" y="31"/>
                      <a:pt x="77" y="30"/>
                      <a:pt x="76" y="29"/>
                    </a:cubicBezTo>
                    <a:cubicBezTo>
                      <a:pt x="76" y="28"/>
                      <a:pt x="76" y="28"/>
                      <a:pt x="76" y="28"/>
                    </a:cubicBezTo>
                    <a:cubicBezTo>
                      <a:pt x="75" y="27"/>
                      <a:pt x="75" y="26"/>
                      <a:pt x="73" y="26"/>
                    </a:cubicBezTo>
                    <a:cubicBezTo>
                      <a:pt x="73" y="26"/>
                      <a:pt x="73" y="26"/>
                      <a:pt x="72" y="25"/>
                    </a:cubicBezTo>
                    <a:cubicBezTo>
                      <a:pt x="72" y="25"/>
                      <a:pt x="71" y="25"/>
                      <a:pt x="71" y="25"/>
                    </a:cubicBezTo>
                    <a:cubicBezTo>
                      <a:pt x="70" y="24"/>
                      <a:pt x="69" y="23"/>
                      <a:pt x="69" y="22"/>
                    </a:cubicBezTo>
                    <a:cubicBezTo>
                      <a:pt x="69" y="22"/>
                      <a:pt x="69" y="22"/>
                      <a:pt x="69" y="22"/>
                    </a:cubicBezTo>
                    <a:cubicBezTo>
                      <a:pt x="69" y="21"/>
                      <a:pt x="69" y="21"/>
                      <a:pt x="69" y="21"/>
                    </a:cubicBezTo>
                    <a:cubicBezTo>
                      <a:pt x="67" y="21"/>
                      <a:pt x="67" y="21"/>
                      <a:pt x="67" y="21"/>
                    </a:cubicBezTo>
                    <a:cubicBezTo>
                      <a:pt x="66" y="21"/>
                      <a:pt x="66" y="21"/>
                      <a:pt x="65" y="21"/>
                    </a:cubicBezTo>
                    <a:cubicBezTo>
                      <a:pt x="65" y="20"/>
                      <a:pt x="64" y="19"/>
                      <a:pt x="64" y="19"/>
                    </a:cubicBezTo>
                    <a:cubicBezTo>
                      <a:pt x="63" y="18"/>
                      <a:pt x="63" y="18"/>
                      <a:pt x="63" y="17"/>
                    </a:cubicBezTo>
                    <a:cubicBezTo>
                      <a:pt x="63" y="17"/>
                      <a:pt x="63" y="17"/>
                      <a:pt x="63" y="17"/>
                    </a:cubicBezTo>
                    <a:cubicBezTo>
                      <a:pt x="62" y="17"/>
                      <a:pt x="62" y="17"/>
                      <a:pt x="62" y="17"/>
                    </a:cubicBezTo>
                    <a:cubicBezTo>
                      <a:pt x="61" y="17"/>
                      <a:pt x="61" y="17"/>
                      <a:pt x="60" y="17"/>
                    </a:cubicBezTo>
                    <a:cubicBezTo>
                      <a:pt x="60" y="16"/>
                      <a:pt x="59" y="16"/>
                      <a:pt x="59" y="15"/>
                    </a:cubicBezTo>
                    <a:cubicBezTo>
                      <a:pt x="59" y="15"/>
                      <a:pt x="59" y="15"/>
                      <a:pt x="59" y="15"/>
                    </a:cubicBezTo>
                    <a:cubicBezTo>
                      <a:pt x="59" y="14"/>
                      <a:pt x="58" y="14"/>
                      <a:pt x="57" y="14"/>
                    </a:cubicBezTo>
                    <a:cubicBezTo>
                      <a:pt x="57" y="14"/>
                      <a:pt x="57" y="14"/>
                      <a:pt x="57" y="14"/>
                    </a:cubicBezTo>
                    <a:cubicBezTo>
                      <a:pt x="56" y="14"/>
                      <a:pt x="56" y="13"/>
                      <a:pt x="56" y="13"/>
                    </a:cubicBezTo>
                    <a:cubicBezTo>
                      <a:pt x="54" y="11"/>
                      <a:pt x="52" y="10"/>
                      <a:pt x="49" y="8"/>
                    </a:cubicBezTo>
                    <a:cubicBezTo>
                      <a:pt x="47" y="7"/>
                      <a:pt x="44" y="6"/>
                      <a:pt x="42" y="4"/>
                    </a:cubicBezTo>
                    <a:cubicBezTo>
                      <a:pt x="40" y="3"/>
                      <a:pt x="38" y="2"/>
                      <a:pt x="36" y="1"/>
                    </a:cubicBezTo>
                    <a:cubicBezTo>
                      <a:pt x="34" y="0"/>
                      <a:pt x="34" y="0"/>
                      <a:pt x="3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37" name="Freeform 42"/>
              <p:cNvSpPr>
                <a:spLocks noEditPoints="1"/>
              </p:cNvSpPr>
              <p:nvPr/>
            </p:nvSpPr>
            <p:spPr bwMode="auto">
              <a:xfrm>
                <a:off x="3477" y="1838"/>
                <a:ext cx="322" cy="675"/>
              </a:xfrm>
              <a:custGeom>
                <a:avLst/>
                <a:gdLst>
                  <a:gd name="T0" fmla="*/ 3 w 135"/>
                  <a:gd name="T1" fmla="*/ 78 h 283"/>
                  <a:gd name="T2" fmla="*/ 0 w 135"/>
                  <a:gd name="T3" fmla="*/ 85 h 283"/>
                  <a:gd name="T4" fmla="*/ 9 w 135"/>
                  <a:gd name="T5" fmla="*/ 113 h 283"/>
                  <a:gd name="T6" fmla="*/ 14 w 135"/>
                  <a:gd name="T7" fmla="*/ 116 h 283"/>
                  <a:gd name="T8" fmla="*/ 18 w 135"/>
                  <a:gd name="T9" fmla="*/ 128 h 283"/>
                  <a:gd name="T10" fmla="*/ 25 w 135"/>
                  <a:gd name="T11" fmla="*/ 137 h 283"/>
                  <a:gd name="T12" fmla="*/ 22 w 135"/>
                  <a:gd name="T13" fmla="*/ 150 h 283"/>
                  <a:gd name="T14" fmla="*/ 20 w 135"/>
                  <a:gd name="T15" fmla="*/ 166 h 283"/>
                  <a:gd name="T16" fmla="*/ 29 w 135"/>
                  <a:gd name="T17" fmla="*/ 180 h 283"/>
                  <a:gd name="T18" fmla="*/ 32 w 135"/>
                  <a:gd name="T19" fmla="*/ 192 h 283"/>
                  <a:gd name="T20" fmla="*/ 42 w 135"/>
                  <a:gd name="T21" fmla="*/ 204 h 283"/>
                  <a:gd name="T22" fmla="*/ 48 w 135"/>
                  <a:gd name="T23" fmla="*/ 208 h 283"/>
                  <a:gd name="T24" fmla="*/ 51 w 135"/>
                  <a:gd name="T25" fmla="*/ 218 h 283"/>
                  <a:gd name="T26" fmla="*/ 54 w 135"/>
                  <a:gd name="T27" fmla="*/ 238 h 283"/>
                  <a:gd name="T28" fmla="*/ 57 w 135"/>
                  <a:gd name="T29" fmla="*/ 253 h 283"/>
                  <a:gd name="T30" fmla="*/ 66 w 135"/>
                  <a:gd name="T31" fmla="*/ 265 h 283"/>
                  <a:gd name="T32" fmla="*/ 74 w 135"/>
                  <a:gd name="T33" fmla="*/ 278 h 283"/>
                  <a:gd name="T34" fmla="*/ 80 w 135"/>
                  <a:gd name="T35" fmla="*/ 283 h 283"/>
                  <a:gd name="T36" fmla="*/ 84 w 135"/>
                  <a:gd name="T37" fmla="*/ 275 h 283"/>
                  <a:gd name="T38" fmla="*/ 79 w 135"/>
                  <a:gd name="T39" fmla="*/ 262 h 283"/>
                  <a:gd name="T40" fmla="*/ 85 w 135"/>
                  <a:gd name="T41" fmla="*/ 255 h 283"/>
                  <a:gd name="T42" fmla="*/ 90 w 135"/>
                  <a:gd name="T43" fmla="*/ 244 h 283"/>
                  <a:gd name="T44" fmla="*/ 98 w 135"/>
                  <a:gd name="T45" fmla="*/ 224 h 283"/>
                  <a:gd name="T46" fmla="*/ 111 w 135"/>
                  <a:gd name="T47" fmla="*/ 217 h 283"/>
                  <a:gd name="T48" fmla="*/ 119 w 135"/>
                  <a:gd name="T49" fmla="*/ 210 h 283"/>
                  <a:gd name="T50" fmla="*/ 124 w 135"/>
                  <a:gd name="T51" fmla="*/ 188 h 283"/>
                  <a:gd name="T52" fmla="*/ 134 w 135"/>
                  <a:gd name="T53" fmla="*/ 178 h 283"/>
                  <a:gd name="T54" fmla="*/ 133 w 135"/>
                  <a:gd name="T55" fmla="*/ 166 h 283"/>
                  <a:gd name="T56" fmla="*/ 120 w 135"/>
                  <a:gd name="T57" fmla="*/ 159 h 283"/>
                  <a:gd name="T58" fmla="*/ 104 w 135"/>
                  <a:gd name="T59" fmla="*/ 156 h 283"/>
                  <a:gd name="T60" fmla="*/ 91 w 135"/>
                  <a:gd name="T61" fmla="*/ 153 h 283"/>
                  <a:gd name="T62" fmla="*/ 95 w 135"/>
                  <a:gd name="T63" fmla="*/ 146 h 283"/>
                  <a:gd name="T64" fmla="*/ 85 w 135"/>
                  <a:gd name="T65" fmla="*/ 136 h 283"/>
                  <a:gd name="T66" fmla="*/ 70 w 135"/>
                  <a:gd name="T67" fmla="*/ 129 h 283"/>
                  <a:gd name="T68" fmla="*/ 60 w 135"/>
                  <a:gd name="T69" fmla="*/ 123 h 283"/>
                  <a:gd name="T70" fmla="*/ 44 w 135"/>
                  <a:gd name="T71" fmla="*/ 117 h 283"/>
                  <a:gd name="T72" fmla="*/ 32 w 135"/>
                  <a:gd name="T73" fmla="*/ 120 h 283"/>
                  <a:gd name="T74" fmla="*/ 29 w 135"/>
                  <a:gd name="T75" fmla="*/ 125 h 283"/>
                  <a:gd name="T76" fmla="*/ 20 w 135"/>
                  <a:gd name="T77" fmla="*/ 120 h 283"/>
                  <a:gd name="T78" fmla="*/ 19 w 135"/>
                  <a:gd name="T79" fmla="*/ 106 h 283"/>
                  <a:gd name="T80" fmla="*/ 18 w 135"/>
                  <a:gd name="T81" fmla="*/ 99 h 283"/>
                  <a:gd name="T82" fmla="*/ 14 w 135"/>
                  <a:gd name="T83" fmla="*/ 94 h 283"/>
                  <a:gd name="T84" fmla="*/ 7 w 135"/>
                  <a:gd name="T85" fmla="*/ 96 h 283"/>
                  <a:gd name="T86" fmla="*/ 10 w 135"/>
                  <a:gd name="T87" fmla="*/ 89 h 283"/>
                  <a:gd name="T88" fmla="*/ 15 w 135"/>
                  <a:gd name="T89" fmla="*/ 79 h 283"/>
                  <a:gd name="T90" fmla="*/ 27 w 135"/>
                  <a:gd name="T91" fmla="*/ 71 h 283"/>
                  <a:gd name="T92" fmla="*/ 32 w 135"/>
                  <a:gd name="T93" fmla="*/ 82 h 283"/>
                  <a:gd name="T94" fmla="*/ 39 w 135"/>
                  <a:gd name="T95" fmla="*/ 69 h 283"/>
                  <a:gd name="T96" fmla="*/ 43 w 135"/>
                  <a:gd name="T97" fmla="*/ 63 h 283"/>
                  <a:gd name="T98" fmla="*/ 56 w 135"/>
                  <a:gd name="T99" fmla="*/ 55 h 283"/>
                  <a:gd name="T100" fmla="*/ 68 w 135"/>
                  <a:gd name="T101" fmla="*/ 45 h 283"/>
                  <a:gd name="T102" fmla="*/ 74 w 135"/>
                  <a:gd name="T103" fmla="*/ 37 h 283"/>
                  <a:gd name="T104" fmla="*/ 83 w 135"/>
                  <a:gd name="T105" fmla="*/ 31 h 283"/>
                  <a:gd name="T106" fmla="*/ 80 w 135"/>
                  <a:gd name="T107" fmla="*/ 29 h 283"/>
                  <a:gd name="T108" fmla="*/ 96 w 135"/>
                  <a:gd name="T109" fmla="*/ 24 h 283"/>
                  <a:gd name="T110" fmla="*/ 102 w 135"/>
                  <a:gd name="T111" fmla="*/ 11 h 283"/>
                  <a:gd name="T112" fmla="*/ 96 w 135"/>
                  <a:gd name="T113" fmla="*/ 8 h 283"/>
                  <a:gd name="T114" fmla="*/ 80 w 135"/>
                  <a:gd name="T115" fmla="*/ 18 h 283"/>
                  <a:gd name="T116" fmla="*/ 72 w 135"/>
                  <a:gd name="T117" fmla="*/ 18 h 283"/>
                  <a:gd name="T118" fmla="*/ 76 w 135"/>
                  <a:gd name="T119" fmla="*/ 9 h 283"/>
                  <a:gd name="T120" fmla="*/ 86 w 135"/>
                  <a:gd name="T121" fmla="*/ 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5" h="283">
                    <a:moveTo>
                      <a:pt x="71" y="39"/>
                    </a:moveTo>
                    <a:cubicBezTo>
                      <a:pt x="71" y="39"/>
                      <a:pt x="71" y="39"/>
                      <a:pt x="71" y="39"/>
                    </a:cubicBezTo>
                    <a:cubicBezTo>
                      <a:pt x="71" y="39"/>
                      <a:pt x="71" y="39"/>
                      <a:pt x="71" y="39"/>
                    </a:cubicBezTo>
                    <a:moveTo>
                      <a:pt x="96" y="12"/>
                    </a:moveTo>
                    <a:cubicBezTo>
                      <a:pt x="96" y="12"/>
                      <a:pt x="96" y="12"/>
                      <a:pt x="96" y="12"/>
                    </a:cubicBezTo>
                    <a:moveTo>
                      <a:pt x="86" y="0"/>
                    </a:moveTo>
                    <a:cubicBezTo>
                      <a:pt x="84" y="0"/>
                      <a:pt x="84" y="0"/>
                      <a:pt x="84" y="0"/>
                    </a:cubicBezTo>
                    <a:cubicBezTo>
                      <a:pt x="83" y="0"/>
                      <a:pt x="82" y="0"/>
                      <a:pt x="81" y="0"/>
                    </a:cubicBezTo>
                    <a:cubicBezTo>
                      <a:pt x="72" y="5"/>
                      <a:pt x="63" y="10"/>
                      <a:pt x="56" y="16"/>
                    </a:cubicBezTo>
                    <a:cubicBezTo>
                      <a:pt x="39" y="28"/>
                      <a:pt x="25" y="41"/>
                      <a:pt x="14" y="57"/>
                    </a:cubicBezTo>
                    <a:cubicBezTo>
                      <a:pt x="9" y="63"/>
                      <a:pt x="5" y="69"/>
                      <a:pt x="1" y="76"/>
                    </a:cubicBezTo>
                    <a:cubicBezTo>
                      <a:pt x="0" y="78"/>
                      <a:pt x="0" y="78"/>
                      <a:pt x="0" y="78"/>
                    </a:cubicBezTo>
                    <a:cubicBezTo>
                      <a:pt x="2" y="78"/>
                      <a:pt x="2" y="78"/>
                      <a:pt x="2" y="78"/>
                    </a:cubicBezTo>
                    <a:cubicBezTo>
                      <a:pt x="3" y="78"/>
                      <a:pt x="3" y="78"/>
                      <a:pt x="3" y="78"/>
                    </a:cubicBezTo>
                    <a:cubicBezTo>
                      <a:pt x="3" y="78"/>
                      <a:pt x="3" y="78"/>
                      <a:pt x="3" y="78"/>
                    </a:cubicBezTo>
                    <a:cubicBezTo>
                      <a:pt x="4" y="78"/>
                      <a:pt x="4" y="78"/>
                      <a:pt x="4" y="78"/>
                    </a:cubicBezTo>
                    <a:cubicBezTo>
                      <a:pt x="4" y="78"/>
                      <a:pt x="4" y="78"/>
                      <a:pt x="4" y="78"/>
                    </a:cubicBezTo>
                    <a:cubicBezTo>
                      <a:pt x="4" y="78"/>
                      <a:pt x="4" y="78"/>
                      <a:pt x="4" y="78"/>
                    </a:cubicBezTo>
                    <a:cubicBezTo>
                      <a:pt x="3" y="79"/>
                      <a:pt x="3" y="79"/>
                      <a:pt x="3" y="80"/>
                    </a:cubicBezTo>
                    <a:cubicBezTo>
                      <a:pt x="3" y="82"/>
                      <a:pt x="3" y="82"/>
                      <a:pt x="3" y="82"/>
                    </a:cubicBezTo>
                    <a:cubicBezTo>
                      <a:pt x="3" y="83"/>
                      <a:pt x="2" y="83"/>
                      <a:pt x="2" y="83"/>
                    </a:cubicBezTo>
                    <a:cubicBezTo>
                      <a:pt x="2" y="83"/>
                      <a:pt x="2" y="83"/>
                      <a:pt x="2" y="83"/>
                    </a:cubicBezTo>
                    <a:cubicBezTo>
                      <a:pt x="1" y="83"/>
                      <a:pt x="1" y="83"/>
                      <a:pt x="1" y="83"/>
                    </a:cubicBezTo>
                    <a:cubicBezTo>
                      <a:pt x="1" y="84"/>
                      <a:pt x="1" y="84"/>
                      <a:pt x="1" y="84"/>
                    </a:cubicBezTo>
                    <a:cubicBezTo>
                      <a:pt x="1" y="84"/>
                      <a:pt x="1" y="84"/>
                      <a:pt x="1" y="84"/>
                    </a:cubicBezTo>
                    <a:cubicBezTo>
                      <a:pt x="1" y="85"/>
                      <a:pt x="1" y="86"/>
                      <a:pt x="1" y="86"/>
                    </a:cubicBezTo>
                    <a:cubicBezTo>
                      <a:pt x="1" y="86"/>
                      <a:pt x="1" y="86"/>
                      <a:pt x="1" y="86"/>
                    </a:cubicBezTo>
                    <a:cubicBezTo>
                      <a:pt x="0" y="85"/>
                      <a:pt x="0" y="85"/>
                      <a:pt x="0" y="85"/>
                    </a:cubicBezTo>
                    <a:cubicBezTo>
                      <a:pt x="0" y="105"/>
                      <a:pt x="0" y="105"/>
                      <a:pt x="0" y="105"/>
                    </a:cubicBezTo>
                    <a:cubicBezTo>
                      <a:pt x="0" y="105"/>
                      <a:pt x="0" y="106"/>
                      <a:pt x="1" y="106"/>
                    </a:cubicBezTo>
                    <a:cubicBezTo>
                      <a:pt x="1" y="106"/>
                      <a:pt x="1" y="106"/>
                      <a:pt x="1" y="106"/>
                    </a:cubicBezTo>
                    <a:cubicBezTo>
                      <a:pt x="2" y="107"/>
                      <a:pt x="2" y="107"/>
                      <a:pt x="2" y="107"/>
                    </a:cubicBezTo>
                    <a:cubicBezTo>
                      <a:pt x="2" y="107"/>
                      <a:pt x="2" y="107"/>
                      <a:pt x="2" y="107"/>
                    </a:cubicBezTo>
                    <a:cubicBezTo>
                      <a:pt x="3" y="108"/>
                      <a:pt x="4" y="108"/>
                      <a:pt x="4" y="108"/>
                    </a:cubicBezTo>
                    <a:cubicBezTo>
                      <a:pt x="5" y="108"/>
                      <a:pt x="5" y="108"/>
                      <a:pt x="5" y="108"/>
                    </a:cubicBezTo>
                    <a:cubicBezTo>
                      <a:pt x="5" y="108"/>
                      <a:pt x="5" y="108"/>
                      <a:pt x="5" y="108"/>
                    </a:cubicBezTo>
                    <a:cubicBezTo>
                      <a:pt x="6" y="109"/>
                      <a:pt x="6" y="109"/>
                      <a:pt x="6" y="109"/>
                    </a:cubicBezTo>
                    <a:cubicBezTo>
                      <a:pt x="5" y="109"/>
                      <a:pt x="5" y="109"/>
                      <a:pt x="5" y="109"/>
                    </a:cubicBezTo>
                    <a:cubicBezTo>
                      <a:pt x="5" y="110"/>
                      <a:pt x="6" y="110"/>
                      <a:pt x="6" y="111"/>
                    </a:cubicBezTo>
                    <a:cubicBezTo>
                      <a:pt x="7" y="111"/>
                      <a:pt x="7" y="111"/>
                      <a:pt x="7" y="111"/>
                    </a:cubicBezTo>
                    <a:cubicBezTo>
                      <a:pt x="7" y="111"/>
                      <a:pt x="8" y="112"/>
                      <a:pt x="8" y="113"/>
                    </a:cubicBezTo>
                    <a:cubicBezTo>
                      <a:pt x="9" y="113"/>
                      <a:pt x="9" y="113"/>
                      <a:pt x="9" y="113"/>
                    </a:cubicBezTo>
                    <a:cubicBezTo>
                      <a:pt x="9" y="113"/>
                      <a:pt x="9" y="113"/>
                      <a:pt x="9" y="113"/>
                    </a:cubicBezTo>
                    <a:cubicBezTo>
                      <a:pt x="10" y="113"/>
                      <a:pt x="10" y="113"/>
                      <a:pt x="10" y="113"/>
                    </a:cubicBezTo>
                    <a:cubicBezTo>
                      <a:pt x="10" y="113"/>
                      <a:pt x="10" y="113"/>
                      <a:pt x="10" y="113"/>
                    </a:cubicBezTo>
                    <a:cubicBezTo>
                      <a:pt x="11" y="113"/>
                      <a:pt x="11" y="114"/>
                      <a:pt x="11" y="114"/>
                    </a:cubicBezTo>
                    <a:cubicBezTo>
                      <a:pt x="11" y="114"/>
                      <a:pt x="11" y="114"/>
                      <a:pt x="11" y="114"/>
                    </a:cubicBezTo>
                    <a:cubicBezTo>
                      <a:pt x="11" y="114"/>
                      <a:pt x="11" y="114"/>
                      <a:pt x="11" y="114"/>
                    </a:cubicBezTo>
                    <a:cubicBezTo>
                      <a:pt x="11" y="115"/>
                      <a:pt x="11" y="115"/>
                      <a:pt x="11" y="115"/>
                    </a:cubicBezTo>
                    <a:cubicBezTo>
                      <a:pt x="12" y="115"/>
                      <a:pt x="12" y="115"/>
                      <a:pt x="12" y="115"/>
                    </a:cubicBezTo>
                    <a:cubicBezTo>
                      <a:pt x="12" y="115"/>
                      <a:pt x="13" y="115"/>
                      <a:pt x="13" y="115"/>
                    </a:cubicBezTo>
                    <a:cubicBezTo>
                      <a:pt x="13" y="115"/>
                      <a:pt x="13" y="115"/>
                      <a:pt x="13" y="115"/>
                    </a:cubicBezTo>
                    <a:cubicBezTo>
                      <a:pt x="13" y="115"/>
                      <a:pt x="13" y="115"/>
                      <a:pt x="13" y="115"/>
                    </a:cubicBezTo>
                    <a:cubicBezTo>
                      <a:pt x="12" y="116"/>
                      <a:pt x="12" y="116"/>
                      <a:pt x="12" y="116"/>
                    </a:cubicBezTo>
                    <a:cubicBezTo>
                      <a:pt x="13" y="116"/>
                      <a:pt x="13" y="116"/>
                      <a:pt x="13" y="116"/>
                    </a:cubicBezTo>
                    <a:cubicBezTo>
                      <a:pt x="14" y="116"/>
                      <a:pt x="14" y="116"/>
                      <a:pt x="14" y="116"/>
                    </a:cubicBezTo>
                    <a:cubicBezTo>
                      <a:pt x="14" y="117"/>
                      <a:pt x="14" y="117"/>
                      <a:pt x="14" y="117"/>
                    </a:cubicBezTo>
                    <a:cubicBezTo>
                      <a:pt x="14" y="117"/>
                      <a:pt x="14" y="118"/>
                      <a:pt x="15" y="119"/>
                    </a:cubicBezTo>
                    <a:cubicBezTo>
                      <a:pt x="15" y="119"/>
                      <a:pt x="15" y="119"/>
                      <a:pt x="15" y="119"/>
                    </a:cubicBezTo>
                    <a:cubicBezTo>
                      <a:pt x="15" y="120"/>
                      <a:pt x="15" y="120"/>
                      <a:pt x="15" y="120"/>
                    </a:cubicBezTo>
                    <a:cubicBezTo>
                      <a:pt x="16" y="120"/>
                      <a:pt x="16" y="120"/>
                      <a:pt x="16" y="120"/>
                    </a:cubicBezTo>
                    <a:cubicBezTo>
                      <a:pt x="16" y="121"/>
                      <a:pt x="16" y="121"/>
                      <a:pt x="16" y="121"/>
                    </a:cubicBezTo>
                    <a:cubicBezTo>
                      <a:pt x="17" y="121"/>
                      <a:pt x="17" y="121"/>
                      <a:pt x="17" y="121"/>
                    </a:cubicBezTo>
                    <a:cubicBezTo>
                      <a:pt x="17" y="122"/>
                      <a:pt x="17" y="123"/>
                      <a:pt x="17" y="124"/>
                    </a:cubicBezTo>
                    <a:cubicBezTo>
                      <a:pt x="17" y="124"/>
                      <a:pt x="17" y="124"/>
                      <a:pt x="17" y="125"/>
                    </a:cubicBezTo>
                    <a:cubicBezTo>
                      <a:pt x="17" y="125"/>
                      <a:pt x="17" y="125"/>
                      <a:pt x="17" y="125"/>
                    </a:cubicBezTo>
                    <a:cubicBezTo>
                      <a:pt x="17" y="126"/>
                      <a:pt x="17" y="126"/>
                      <a:pt x="17" y="126"/>
                    </a:cubicBezTo>
                    <a:cubicBezTo>
                      <a:pt x="17" y="126"/>
                      <a:pt x="17" y="126"/>
                      <a:pt x="17" y="126"/>
                    </a:cubicBezTo>
                    <a:cubicBezTo>
                      <a:pt x="17" y="127"/>
                      <a:pt x="17" y="128"/>
                      <a:pt x="18" y="128"/>
                    </a:cubicBezTo>
                    <a:cubicBezTo>
                      <a:pt x="18" y="128"/>
                      <a:pt x="18" y="128"/>
                      <a:pt x="18" y="128"/>
                    </a:cubicBezTo>
                    <a:cubicBezTo>
                      <a:pt x="18" y="128"/>
                      <a:pt x="18" y="128"/>
                      <a:pt x="18" y="128"/>
                    </a:cubicBezTo>
                    <a:cubicBezTo>
                      <a:pt x="18" y="128"/>
                      <a:pt x="18" y="128"/>
                      <a:pt x="18" y="128"/>
                    </a:cubicBezTo>
                    <a:cubicBezTo>
                      <a:pt x="18" y="128"/>
                      <a:pt x="18" y="128"/>
                      <a:pt x="18" y="128"/>
                    </a:cubicBezTo>
                    <a:cubicBezTo>
                      <a:pt x="18" y="129"/>
                      <a:pt x="18" y="129"/>
                      <a:pt x="18" y="129"/>
                    </a:cubicBezTo>
                    <a:cubicBezTo>
                      <a:pt x="23" y="129"/>
                      <a:pt x="23" y="129"/>
                      <a:pt x="23" y="129"/>
                    </a:cubicBezTo>
                    <a:cubicBezTo>
                      <a:pt x="23" y="129"/>
                      <a:pt x="23" y="129"/>
                      <a:pt x="23" y="129"/>
                    </a:cubicBezTo>
                    <a:cubicBezTo>
                      <a:pt x="23" y="129"/>
                      <a:pt x="23" y="129"/>
                      <a:pt x="23" y="129"/>
                    </a:cubicBezTo>
                    <a:cubicBezTo>
                      <a:pt x="24" y="129"/>
                      <a:pt x="24" y="129"/>
                      <a:pt x="24" y="129"/>
                    </a:cubicBezTo>
                    <a:cubicBezTo>
                      <a:pt x="24" y="131"/>
                      <a:pt x="24" y="131"/>
                      <a:pt x="24" y="131"/>
                    </a:cubicBezTo>
                    <a:cubicBezTo>
                      <a:pt x="24" y="132"/>
                      <a:pt x="25" y="132"/>
                      <a:pt x="25" y="132"/>
                    </a:cubicBezTo>
                    <a:cubicBezTo>
                      <a:pt x="25" y="132"/>
                      <a:pt x="25" y="132"/>
                      <a:pt x="25" y="132"/>
                    </a:cubicBezTo>
                    <a:cubicBezTo>
                      <a:pt x="26" y="133"/>
                      <a:pt x="26" y="134"/>
                      <a:pt x="26" y="135"/>
                    </a:cubicBezTo>
                    <a:cubicBezTo>
                      <a:pt x="25" y="135"/>
                      <a:pt x="25" y="135"/>
                      <a:pt x="25" y="135"/>
                    </a:cubicBezTo>
                    <a:cubicBezTo>
                      <a:pt x="25" y="137"/>
                      <a:pt x="25" y="137"/>
                      <a:pt x="25" y="137"/>
                    </a:cubicBezTo>
                    <a:cubicBezTo>
                      <a:pt x="27" y="136"/>
                      <a:pt x="27" y="136"/>
                      <a:pt x="27" y="136"/>
                    </a:cubicBezTo>
                    <a:cubicBezTo>
                      <a:pt x="27" y="136"/>
                      <a:pt x="27" y="137"/>
                      <a:pt x="27" y="138"/>
                    </a:cubicBezTo>
                    <a:cubicBezTo>
                      <a:pt x="27" y="139"/>
                      <a:pt x="27" y="140"/>
                      <a:pt x="27" y="140"/>
                    </a:cubicBezTo>
                    <a:cubicBezTo>
                      <a:pt x="25" y="140"/>
                      <a:pt x="25" y="140"/>
                      <a:pt x="25" y="140"/>
                    </a:cubicBezTo>
                    <a:cubicBezTo>
                      <a:pt x="26" y="145"/>
                      <a:pt x="26" y="145"/>
                      <a:pt x="26" y="145"/>
                    </a:cubicBezTo>
                    <a:cubicBezTo>
                      <a:pt x="25" y="146"/>
                      <a:pt x="25" y="146"/>
                      <a:pt x="25" y="146"/>
                    </a:cubicBezTo>
                    <a:cubicBezTo>
                      <a:pt x="25" y="146"/>
                      <a:pt x="25" y="146"/>
                      <a:pt x="25" y="146"/>
                    </a:cubicBezTo>
                    <a:cubicBezTo>
                      <a:pt x="24" y="146"/>
                      <a:pt x="24" y="146"/>
                      <a:pt x="24" y="146"/>
                    </a:cubicBezTo>
                    <a:cubicBezTo>
                      <a:pt x="24" y="147"/>
                      <a:pt x="24" y="147"/>
                      <a:pt x="24" y="147"/>
                    </a:cubicBezTo>
                    <a:cubicBezTo>
                      <a:pt x="24" y="147"/>
                      <a:pt x="24" y="147"/>
                      <a:pt x="24" y="148"/>
                    </a:cubicBezTo>
                    <a:cubicBezTo>
                      <a:pt x="23" y="148"/>
                      <a:pt x="23" y="149"/>
                      <a:pt x="23" y="149"/>
                    </a:cubicBezTo>
                    <a:cubicBezTo>
                      <a:pt x="23" y="150"/>
                      <a:pt x="23" y="150"/>
                      <a:pt x="23" y="150"/>
                    </a:cubicBezTo>
                    <a:cubicBezTo>
                      <a:pt x="22" y="150"/>
                      <a:pt x="22" y="150"/>
                      <a:pt x="22" y="150"/>
                    </a:cubicBezTo>
                    <a:cubicBezTo>
                      <a:pt x="22" y="150"/>
                      <a:pt x="22" y="150"/>
                      <a:pt x="22" y="150"/>
                    </a:cubicBezTo>
                    <a:cubicBezTo>
                      <a:pt x="21" y="150"/>
                      <a:pt x="21" y="150"/>
                      <a:pt x="21" y="150"/>
                    </a:cubicBezTo>
                    <a:cubicBezTo>
                      <a:pt x="21" y="153"/>
                      <a:pt x="21" y="153"/>
                      <a:pt x="21" y="153"/>
                    </a:cubicBezTo>
                    <a:cubicBezTo>
                      <a:pt x="21" y="154"/>
                      <a:pt x="21" y="154"/>
                      <a:pt x="21" y="154"/>
                    </a:cubicBezTo>
                    <a:cubicBezTo>
                      <a:pt x="21" y="155"/>
                      <a:pt x="21" y="156"/>
                      <a:pt x="22" y="156"/>
                    </a:cubicBezTo>
                    <a:cubicBezTo>
                      <a:pt x="22" y="157"/>
                      <a:pt x="22" y="157"/>
                      <a:pt x="22" y="157"/>
                    </a:cubicBezTo>
                    <a:cubicBezTo>
                      <a:pt x="22" y="157"/>
                      <a:pt x="22" y="157"/>
                      <a:pt x="22" y="157"/>
                    </a:cubicBezTo>
                    <a:cubicBezTo>
                      <a:pt x="22" y="157"/>
                      <a:pt x="22" y="157"/>
                      <a:pt x="22" y="157"/>
                    </a:cubicBezTo>
                    <a:cubicBezTo>
                      <a:pt x="21" y="158"/>
                      <a:pt x="21" y="158"/>
                      <a:pt x="21" y="159"/>
                    </a:cubicBezTo>
                    <a:cubicBezTo>
                      <a:pt x="21" y="159"/>
                      <a:pt x="21" y="159"/>
                      <a:pt x="21" y="159"/>
                    </a:cubicBezTo>
                    <a:cubicBezTo>
                      <a:pt x="21" y="160"/>
                      <a:pt x="21" y="160"/>
                      <a:pt x="21" y="160"/>
                    </a:cubicBezTo>
                    <a:cubicBezTo>
                      <a:pt x="21" y="160"/>
                      <a:pt x="21" y="160"/>
                      <a:pt x="21" y="160"/>
                    </a:cubicBezTo>
                    <a:cubicBezTo>
                      <a:pt x="20" y="160"/>
                      <a:pt x="20" y="160"/>
                      <a:pt x="20" y="160"/>
                    </a:cubicBezTo>
                    <a:cubicBezTo>
                      <a:pt x="20" y="165"/>
                      <a:pt x="20" y="165"/>
                      <a:pt x="20" y="165"/>
                    </a:cubicBezTo>
                    <a:cubicBezTo>
                      <a:pt x="20" y="166"/>
                      <a:pt x="20" y="166"/>
                      <a:pt x="20" y="166"/>
                    </a:cubicBezTo>
                    <a:cubicBezTo>
                      <a:pt x="20" y="166"/>
                      <a:pt x="20" y="168"/>
                      <a:pt x="21" y="168"/>
                    </a:cubicBezTo>
                    <a:cubicBezTo>
                      <a:pt x="21" y="168"/>
                      <a:pt x="21" y="168"/>
                      <a:pt x="22" y="169"/>
                    </a:cubicBezTo>
                    <a:cubicBezTo>
                      <a:pt x="23" y="169"/>
                      <a:pt x="24" y="171"/>
                      <a:pt x="24" y="172"/>
                    </a:cubicBezTo>
                    <a:cubicBezTo>
                      <a:pt x="24" y="172"/>
                      <a:pt x="25" y="173"/>
                      <a:pt x="25" y="173"/>
                    </a:cubicBezTo>
                    <a:cubicBezTo>
                      <a:pt x="25" y="174"/>
                      <a:pt x="25" y="174"/>
                      <a:pt x="26" y="175"/>
                    </a:cubicBezTo>
                    <a:cubicBezTo>
                      <a:pt x="26" y="175"/>
                      <a:pt x="26" y="176"/>
                      <a:pt x="27" y="176"/>
                    </a:cubicBezTo>
                    <a:cubicBezTo>
                      <a:pt x="27" y="177"/>
                      <a:pt x="27" y="177"/>
                      <a:pt x="27" y="177"/>
                    </a:cubicBezTo>
                    <a:cubicBezTo>
                      <a:pt x="27" y="178"/>
                      <a:pt x="27" y="178"/>
                      <a:pt x="28" y="178"/>
                    </a:cubicBezTo>
                    <a:cubicBezTo>
                      <a:pt x="28" y="178"/>
                      <a:pt x="28" y="178"/>
                      <a:pt x="28" y="178"/>
                    </a:cubicBezTo>
                    <a:cubicBezTo>
                      <a:pt x="28" y="178"/>
                      <a:pt x="28" y="178"/>
                      <a:pt x="28" y="178"/>
                    </a:cubicBezTo>
                    <a:cubicBezTo>
                      <a:pt x="28" y="179"/>
                      <a:pt x="28" y="179"/>
                      <a:pt x="28" y="179"/>
                    </a:cubicBezTo>
                    <a:cubicBezTo>
                      <a:pt x="28" y="179"/>
                      <a:pt x="28" y="179"/>
                      <a:pt x="28" y="179"/>
                    </a:cubicBezTo>
                    <a:cubicBezTo>
                      <a:pt x="28" y="179"/>
                      <a:pt x="28" y="179"/>
                      <a:pt x="28" y="179"/>
                    </a:cubicBezTo>
                    <a:cubicBezTo>
                      <a:pt x="28" y="180"/>
                      <a:pt x="28" y="180"/>
                      <a:pt x="29" y="180"/>
                    </a:cubicBezTo>
                    <a:cubicBezTo>
                      <a:pt x="29" y="181"/>
                      <a:pt x="29" y="181"/>
                      <a:pt x="29" y="181"/>
                    </a:cubicBezTo>
                    <a:cubicBezTo>
                      <a:pt x="30" y="181"/>
                      <a:pt x="30" y="181"/>
                      <a:pt x="30" y="181"/>
                    </a:cubicBezTo>
                    <a:cubicBezTo>
                      <a:pt x="30" y="182"/>
                      <a:pt x="30" y="182"/>
                      <a:pt x="30" y="182"/>
                    </a:cubicBezTo>
                    <a:cubicBezTo>
                      <a:pt x="30" y="183"/>
                      <a:pt x="30" y="183"/>
                      <a:pt x="30" y="183"/>
                    </a:cubicBezTo>
                    <a:cubicBezTo>
                      <a:pt x="30" y="184"/>
                      <a:pt x="30" y="184"/>
                      <a:pt x="30" y="184"/>
                    </a:cubicBezTo>
                    <a:cubicBezTo>
                      <a:pt x="31" y="184"/>
                      <a:pt x="31" y="184"/>
                      <a:pt x="31" y="184"/>
                    </a:cubicBezTo>
                    <a:cubicBezTo>
                      <a:pt x="31" y="184"/>
                      <a:pt x="31" y="184"/>
                      <a:pt x="31" y="184"/>
                    </a:cubicBezTo>
                    <a:cubicBezTo>
                      <a:pt x="31" y="184"/>
                      <a:pt x="31" y="184"/>
                      <a:pt x="31" y="184"/>
                    </a:cubicBezTo>
                    <a:cubicBezTo>
                      <a:pt x="32" y="184"/>
                      <a:pt x="31" y="186"/>
                      <a:pt x="31" y="187"/>
                    </a:cubicBezTo>
                    <a:cubicBezTo>
                      <a:pt x="31" y="188"/>
                      <a:pt x="31" y="189"/>
                      <a:pt x="31" y="189"/>
                    </a:cubicBezTo>
                    <a:cubicBezTo>
                      <a:pt x="31" y="190"/>
                      <a:pt x="31" y="190"/>
                      <a:pt x="31" y="190"/>
                    </a:cubicBezTo>
                    <a:cubicBezTo>
                      <a:pt x="31" y="190"/>
                      <a:pt x="31" y="190"/>
                      <a:pt x="31" y="190"/>
                    </a:cubicBezTo>
                    <a:cubicBezTo>
                      <a:pt x="31" y="192"/>
                      <a:pt x="31" y="192"/>
                      <a:pt x="31" y="192"/>
                    </a:cubicBezTo>
                    <a:cubicBezTo>
                      <a:pt x="32" y="192"/>
                      <a:pt x="32" y="192"/>
                      <a:pt x="32" y="192"/>
                    </a:cubicBezTo>
                    <a:cubicBezTo>
                      <a:pt x="33" y="192"/>
                      <a:pt x="33" y="192"/>
                      <a:pt x="33" y="192"/>
                    </a:cubicBezTo>
                    <a:cubicBezTo>
                      <a:pt x="33" y="193"/>
                      <a:pt x="33" y="193"/>
                      <a:pt x="34" y="194"/>
                    </a:cubicBezTo>
                    <a:cubicBezTo>
                      <a:pt x="34" y="194"/>
                      <a:pt x="34" y="195"/>
                      <a:pt x="34" y="195"/>
                    </a:cubicBezTo>
                    <a:cubicBezTo>
                      <a:pt x="34" y="195"/>
                      <a:pt x="34" y="195"/>
                      <a:pt x="34" y="195"/>
                    </a:cubicBezTo>
                    <a:cubicBezTo>
                      <a:pt x="34" y="196"/>
                      <a:pt x="34" y="196"/>
                      <a:pt x="35" y="197"/>
                    </a:cubicBezTo>
                    <a:cubicBezTo>
                      <a:pt x="35" y="197"/>
                      <a:pt x="35" y="197"/>
                      <a:pt x="35" y="197"/>
                    </a:cubicBezTo>
                    <a:cubicBezTo>
                      <a:pt x="36" y="197"/>
                      <a:pt x="36" y="198"/>
                      <a:pt x="36" y="198"/>
                    </a:cubicBezTo>
                    <a:cubicBezTo>
                      <a:pt x="35" y="199"/>
                      <a:pt x="35" y="199"/>
                      <a:pt x="35" y="199"/>
                    </a:cubicBezTo>
                    <a:cubicBezTo>
                      <a:pt x="41" y="199"/>
                      <a:pt x="41" y="199"/>
                      <a:pt x="41" y="199"/>
                    </a:cubicBezTo>
                    <a:cubicBezTo>
                      <a:pt x="41" y="200"/>
                      <a:pt x="41" y="200"/>
                      <a:pt x="41" y="200"/>
                    </a:cubicBezTo>
                    <a:cubicBezTo>
                      <a:pt x="41" y="200"/>
                      <a:pt x="41" y="200"/>
                      <a:pt x="41" y="200"/>
                    </a:cubicBezTo>
                    <a:cubicBezTo>
                      <a:pt x="41" y="200"/>
                      <a:pt x="41" y="200"/>
                      <a:pt x="41" y="200"/>
                    </a:cubicBezTo>
                    <a:cubicBezTo>
                      <a:pt x="41" y="202"/>
                      <a:pt x="41" y="202"/>
                      <a:pt x="41" y="202"/>
                    </a:cubicBezTo>
                    <a:cubicBezTo>
                      <a:pt x="41" y="203"/>
                      <a:pt x="42" y="204"/>
                      <a:pt x="42" y="204"/>
                    </a:cubicBezTo>
                    <a:cubicBezTo>
                      <a:pt x="43" y="204"/>
                      <a:pt x="43" y="204"/>
                      <a:pt x="43" y="204"/>
                    </a:cubicBezTo>
                    <a:cubicBezTo>
                      <a:pt x="43" y="204"/>
                      <a:pt x="43" y="204"/>
                      <a:pt x="43" y="204"/>
                    </a:cubicBezTo>
                    <a:cubicBezTo>
                      <a:pt x="43" y="204"/>
                      <a:pt x="43" y="204"/>
                      <a:pt x="43" y="204"/>
                    </a:cubicBezTo>
                    <a:cubicBezTo>
                      <a:pt x="44" y="204"/>
                      <a:pt x="44" y="204"/>
                      <a:pt x="44" y="204"/>
                    </a:cubicBezTo>
                    <a:cubicBezTo>
                      <a:pt x="44" y="204"/>
                      <a:pt x="44" y="204"/>
                      <a:pt x="44" y="204"/>
                    </a:cubicBezTo>
                    <a:cubicBezTo>
                      <a:pt x="45" y="204"/>
                      <a:pt x="45" y="204"/>
                      <a:pt x="46" y="204"/>
                    </a:cubicBezTo>
                    <a:cubicBezTo>
                      <a:pt x="46" y="205"/>
                      <a:pt x="46" y="205"/>
                      <a:pt x="47" y="205"/>
                    </a:cubicBezTo>
                    <a:cubicBezTo>
                      <a:pt x="47" y="205"/>
                      <a:pt x="47" y="205"/>
                      <a:pt x="47" y="205"/>
                    </a:cubicBezTo>
                    <a:cubicBezTo>
                      <a:pt x="47" y="205"/>
                      <a:pt x="47" y="205"/>
                      <a:pt x="47" y="205"/>
                    </a:cubicBezTo>
                    <a:cubicBezTo>
                      <a:pt x="48" y="205"/>
                      <a:pt x="48" y="205"/>
                      <a:pt x="48" y="205"/>
                    </a:cubicBezTo>
                    <a:cubicBezTo>
                      <a:pt x="48" y="205"/>
                      <a:pt x="48" y="205"/>
                      <a:pt x="48" y="205"/>
                    </a:cubicBezTo>
                    <a:cubicBezTo>
                      <a:pt x="48" y="205"/>
                      <a:pt x="48" y="205"/>
                      <a:pt x="48" y="205"/>
                    </a:cubicBezTo>
                    <a:cubicBezTo>
                      <a:pt x="49" y="206"/>
                      <a:pt x="49" y="206"/>
                      <a:pt x="49" y="206"/>
                    </a:cubicBezTo>
                    <a:cubicBezTo>
                      <a:pt x="49" y="207"/>
                      <a:pt x="49" y="207"/>
                      <a:pt x="48" y="208"/>
                    </a:cubicBezTo>
                    <a:cubicBezTo>
                      <a:pt x="48" y="209"/>
                      <a:pt x="48" y="210"/>
                      <a:pt x="48" y="210"/>
                    </a:cubicBezTo>
                    <a:cubicBezTo>
                      <a:pt x="48" y="211"/>
                      <a:pt x="48" y="211"/>
                      <a:pt x="48" y="212"/>
                    </a:cubicBezTo>
                    <a:cubicBezTo>
                      <a:pt x="48" y="212"/>
                      <a:pt x="48" y="212"/>
                      <a:pt x="48" y="212"/>
                    </a:cubicBezTo>
                    <a:cubicBezTo>
                      <a:pt x="48" y="212"/>
                      <a:pt x="48" y="214"/>
                      <a:pt x="49" y="214"/>
                    </a:cubicBezTo>
                    <a:cubicBezTo>
                      <a:pt x="50" y="214"/>
                      <a:pt x="50" y="214"/>
                      <a:pt x="50" y="214"/>
                    </a:cubicBezTo>
                    <a:cubicBezTo>
                      <a:pt x="50" y="214"/>
                      <a:pt x="50" y="214"/>
                      <a:pt x="50" y="214"/>
                    </a:cubicBezTo>
                    <a:cubicBezTo>
                      <a:pt x="50" y="215"/>
                      <a:pt x="50" y="215"/>
                      <a:pt x="50" y="215"/>
                    </a:cubicBezTo>
                    <a:cubicBezTo>
                      <a:pt x="50" y="215"/>
                      <a:pt x="50" y="215"/>
                      <a:pt x="50" y="215"/>
                    </a:cubicBezTo>
                    <a:cubicBezTo>
                      <a:pt x="50" y="215"/>
                      <a:pt x="50" y="215"/>
                      <a:pt x="50" y="215"/>
                    </a:cubicBezTo>
                    <a:cubicBezTo>
                      <a:pt x="50" y="215"/>
                      <a:pt x="50" y="216"/>
                      <a:pt x="50" y="216"/>
                    </a:cubicBezTo>
                    <a:cubicBezTo>
                      <a:pt x="50" y="216"/>
                      <a:pt x="50" y="217"/>
                      <a:pt x="51" y="217"/>
                    </a:cubicBezTo>
                    <a:cubicBezTo>
                      <a:pt x="51" y="217"/>
                      <a:pt x="51" y="217"/>
                      <a:pt x="51" y="217"/>
                    </a:cubicBezTo>
                    <a:cubicBezTo>
                      <a:pt x="51" y="217"/>
                      <a:pt x="51" y="217"/>
                      <a:pt x="51" y="217"/>
                    </a:cubicBezTo>
                    <a:cubicBezTo>
                      <a:pt x="51" y="217"/>
                      <a:pt x="51" y="217"/>
                      <a:pt x="51" y="218"/>
                    </a:cubicBezTo>
                    <a:cubicBezTo>
                      <a:pt x="51" y="219"/>
                      <a:pt x="51" y="219"/>
                      <a:pt x="51" y="219"/>
                    </a:cubicBezTo>
                    <a:cubicBezTo>
                      <a:pt x="51" y="219"/>
                      <a:pt x="51" y="219"/>
                      <a:pt x="51" y="219"/>
                    </a:cubicBezTo>
                    <a:cubicBezTo>
                      <a:pt x="52" y="220"/>
                      <a:pt x="52" y="220"/>
                      <a:pt x="52" y="220"/>
                    </a:cubicBezTo>
                    <a:cubicBezTo>
                      <a:pt x="53" y="220"/>
                      <a:pt x="53" y="220"/>
                      <a:pt x="53" y="220"/>
                    </a:cubicBezTo>
                    <a:cubicBezTo>
                      <a:pt x="53" y="220"/>
                      <a:pt x="53" y="221"/>
                      <a:pt x="53" y="221"/>
                    </a:cubicBezTo>
                    <a:cubicBezTo>
                      <a:pt x="53" y="222"/>
                      <a:pt x="53" y="222"/>
                      <a:pt x="53" y="223"/>
                    </a:cubicBezTo>
                    <a:cubicBezTo>
                      <a:pt x="53" y="223"/>
                      <a:pt x="53" y="224"/>
                      <a:pt x="53" y="225"/>
                    </a:cubicBezTo>
                    <a:cubicBezTo>
                      <a:pt x="53" y="236"/>
                      <a:pt x="53" y="236"/>
                      <a:pt x="53" y="236"/>
                    </a:cubicBezTo>
                    <a:cubicBezTo>
                      <a:pt x="53" y="237"/>
                      <a:pt x="53" y="237"/>
                      <a:pt x="53" y="237"/>
                    </a:cubicBezTo>
                    <a:cubicBezTo>
                      <a:pt x="54" y="237"/>
                      <a:pt x="54" y="237"/>
                      <a:pt x="54" y="237"/>
                    </a:cubicBezTo>
                    <a:cubicBezTo>
                      <a:pt x="54" y="237"/>
                      <a:pt x="54" y="237"/>
                      <a:pt x="54" y="237"/>
                    </a:cubicBezTo>
                    <a:cubicBezTo>
                      <a:pt x="54" y="237"/>
                      <a:pt x="54" y="237"/>
                      <a:pt x="54" y="237"/>
                    </a:cubicBezTo>
                    <a:cubicBezTo>
                      <a:pt x="54" y="237"/>
                      <a:pt x="54" y="237"/>
                      <a:pt x="54" y="237"/>
                    </a:cubicBezTo>
                    <a:cubicBezTo>
                      <a:pt x="54" y="238"/>
                      <a:pt x="54" y="238"/>
                      <a:pt x="54" y="238"/>
                    </a:cubicBezTo>
                    <a:cubicBezTo>
                      <a:pt x="54" y="239"/>
                      <a:pt x="54" y="239"/>
                      <a:pt x="55" y="240"/>
                    </a:cubicBezTo>
                    <a:cubicBezTo>
                      <a:pt x="55" y="240"/>
                      <a:pt x="55" y="240"/>
                      <a:pt x="55" y="240"/>
                    </a:cubicBezTo>
                    <a:cubicBezTo>
                      <a:pt x="56" y="240"/>
                      <a:pt x="56" y="241"/>
                      <a:pt x="56" y="241"/>
                    </a:cubicBezTo>
                    <a:cubicBezTo>
                      <a:pt x="56" y="242"/>
                      <a:pt x="56" y="243"/>
                      <a:pt x="56" y="244"/>
                    </a:cubicBezTo>
                    <a:cubicBezTo>
                      <a:pt x="56" y="245"/>
                      <a:pt x="56" y="245"/>
                      <a:pt x="56" y="246"/>
                    </a:cubicBezTo>
                    <a:cubicBezTo>
                      <a:pt x="56" y="247"/>
                      <a:pt x="56" y="247"/>
                      <a:pt x="56" y="247"/>
                    </a:cubicBezTo>
                    <a:cubicBezTo>
                      <a:pt x="57" y="247"/>
                      <a:pt x="57" y="247"/>
                      <a:pt x="57" y="247"/>
                    </a:cubicBezTo>
                    <a:cubicBezTo>
                      <a:pt x="57" y="247"/>
                      <a:pt x="57" y="247"/>
                      <a:pt x="57" y="247"/>
                    </a:cubicBezTo>
                    <a:cubicBezTo>
                      <a:pt x="57" y="247"/>
                      <a:pt x="57" y="247"/>
                      <a:pt x="57" y="247"/>
                    </a:cubicBezTo>
                    <a:cubicBezTo>
                      <a:pt x="57" y="247"/>
                      <a:pt x="57" y="247"/>
                      <a:pt x="57" y="249"/>
                    </a:cubicBezTo>
                    <a:cubicBezTo>
                      <a:pt x="57" y="249"/>
                      <a:pt x="57" y="249"/>
                      <a:pt x="57" y="250"/>
                    </a:cubicBezTo>
                    <a:cubicBezTo>
                      <a:pt x="57" y="250"/>
                      <a:pt x="57" y="251"/>
                      <a:pt x="57" y="251"/>
                    </a:cubicBezTo>
                    <a:cubicBezTo>
                      <a:pt x="57" y="251"/>
                      <a:pt x="57" y="252"/>
                      <a:pt x="57" y="252"/>
                    </a:cubicBezTo>
                    <a:cubicBezTo>
                      <a:pt x="57" y="253"/>
                      <a:pt x="57" y="253"/>
                      <a:pt x="57" y="253"/>
                    </a:cubicBezTo>
                    <a:cubicBezTo>
                      <a:pt x="57" y="255"/>
                      <a:pt x="58" y="257"/>
                      <a:pt x="59" y="258"/>
                    </a:cubicBezTo>
                    <a:cubicBezTo>
                      <a:pt x="59" y="258"/>
                      <a:pt x="59" y="258"/>
                      <a:pt x="59" y="258"/>
                    </a:cubicBezTo>
                    <a:cubicBezTo>
                      <a:pt x="61" y="259"/>
                      <a:pt x="61" y="259"/>
                      <a:pt x="61" y="260"/>
                    </a:cubicBezTo>
                    <a:cubicBezTo>
                      <a:pt x="61" y="261"/>
                      <a:pt x="61" y="261"/>
                      <a:pt x="61" y="261"/>
                    </a:cubicBezTo>
                    <a:cubicBezTo>
                      <a:pt x="62" y="261"/>
                      <a:pt x="62" y="261"/>
                      <a:pt x="62" y="261"/>
                    </a:cubicBezTo>
                    <a:cubicBezTo>
                      <a:pt x="63" y="261"/>
                      <a:pt x="63" y="261"/>
                      <a:pt x="63" y="261"/>
                    </a:cubicBezTo>
                    <a:cubicBezTo>
                      <a:pt x="63" y="261"/>
                      <a:pt x="63" y="261"/>
                      <a:pt x="63" y="261"/>
                    </a:cubicBezTo>
                    <a:cubicBezTo>
                      <a:pt x="63" y="261"/>
                      <a:pt x="63" y="261"/>
                      <a:pt x="63" y="261"/>
                    </a:cubicBezTo>
                    <a:cubicBezTo>
                      <a:pt x="63" y="262"/>
                      <a:pt x="63" y="262"/>
                      <a:pt x="63" y="262"/>
                    </a:cubicBezTo>
                    <a:cubicBezTo>
                      <a:pt x="63" y="262"/>
                      <a:pt x="63" y="262"/>
                      <a:pt x="63" y="262"/>
                    </a:cubicBezTo>
                    <a:cubicBezTo>
                      <a:pt x="63" y="263"/>
                      <a:pt x="63" y="263"/>
                      <a:pt x="64" y="263"/>
                    </a:cubicBezTo>
                    <a:cubicBezTo>
                      <a:pt x="64" y="264"/>
                      <a:pt x="64" y="264"/>
                      <a:pt x="64" y="264"/>
                    </a:cubicBezTo>
                    <a:cubicBezTo>
                      <a:pt x="64" y="265"/>
                      <a:pt x="65" y="265"/>
                      <a:pt x="65" y="265"/>
                    </a:cubicBezTo>
                    <a:cubicBezTo>
                      <a:pt x="66" y="265"/>
                      <a:pt x="66" y="265"/>
                      <a:pt x="66" y="265"/>
                    </a:cubicBezTo>
                    <a:cubicBezTo>
                      <a:pt x="66" y="265"/>
                      <a:pt x="66" y="265"/>
                      <a:pt x="66" y="265"/>
                    </a:cubicBezTo>
                    <a:cubicBezTo>
                      <a:pt x="66" y="267"/>
                      <a:pt x="66" y="268"/>
                      <a:pt x="67" y="269"/>
                    </a:cubicBezTo>
                    <a:cubicBezTo>
                      <a:pt x="67" y="269"/>
                      <a:pt x="68" y="269"/>
                      <a:pt x="68" y="270"/>
                    </a:cubicBezTo>
                    <a:cubicBezTo>
                      <a:pt x="69" y="270"/>
                      <a:pt x="70" y="271"/>
                      <a:pt x="70" y="272"/>
                    </a:cubicBezTo>
                    <a:cubicBezTo>
                      <a:pt x="70" y="273"/>
                      <a:pt x="70" y="273"/>
                      <a:pt x="70" y="273"/>
                    </a:cubicBezTo>
                    <a:cubicBezTo>
                      <a:pt x="70" y="273"/>
                      <a:pt x="70" y="273"/>
                      <a:pt x="70" y="273"/>
                    </a:cubicBezTo>
                    <a:cubicBezTo>
                      <a:pt x="70" y="273"/>
                      <a:pt x="70" y="273"/>
                      <a:pt x="70" y="274"/>
                    </a:cubicBezTo>
                    <a:cubicBezTo>
                      <a:pt x="70" y="274"/>
                      <a:pt x="70" y="274"/>
                      <a:pt x="70" y="274"/>
                    </a:cubicBezTo>
                    <a:cubicBezTo>
                      <a:pt x="70" y="274"/>
                      <a:pt x="70" y="274"/>
                      <a:pt x="70" y="274"/>
                    </a:cubicBezTo>
                    <a:cubicBezTo>
                      <a:pt x="70" y="274"/>
                      <a:pt x="70" y="275"/>
                      <a:pt x="71" y="275"/>
                    </a:cubicBezTo>
                    <a:cubicBezTo>
                      <a:pt x="72" y="276"/>
                      <a:pt x="72" y="276"/>
                      <a:pt x="72" y="276"/>
                    </a:cubicBezTo>
                    <a:cubicBezTo>
                      <a:pt x="72" y="276"/>
                      <a:pt x="72" y="277"/>
                      <a:pt x="73" y="277"/>
                    </a:cubicBezTo>
                    <a:cubicBezTo>
                      <a:pt x="73" y="277"/>
                      <a:pt x="73" y="277"/>
                      <a:pt x="73" y="277"/>
                    </a:cubicBezTo>
                    <a:cubicBezTo>
                      <a:pt x="73" y="278"/>
                      <a:pt x="73" y="278"/>
                      <a:pt x="74" y="278"/>
                    </a:cubicBezTo>
                    <a:cubicBezTo>
                      <a:pt x="74" y="279"/>
                      <a:pt x="74" y="279"/>
                      <a:pt x="74" y="279"/>
                    </a:cubicBezTo>
                    <a:cubicBezTo>
                      <a:pt x="75" y="280"/>
                      <a:pt x="76"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1"/>
                      <a:pt x="77" y="281"/>
                      <a:pt x="77" y="281"/>
                    </a:cubicBezTo>
                    <a:cubicBezTo>
                      <a:pt x="78" y="281"/>
                      <a:pt x="78" y="281"/>
                      <a:pt x="78" y="281"/>
                    </a:cubicBezTo>
                    <a:cubicBezTo>
                      <a:pt x="79" y="281"/>
                      <a:pt x="79" y="281"/>
                      <a:pt x="79" y="281"/>
                    </a:cubicBezTo>
                    <a:cubicBezTo>
                      <a:pt x="79" y="281"/>
                      <a:pt x="79" y="281"/>
                      <a:pt x="79" y="281"/>
                    </a:cubicBezTo>
                    <a:cubicBezTo>
                      <a:pt x="80" y="281"/>
                      <a:pt x="80" y="281"/>
                      <a:pt x="80" y="281"/>
                    </a:cubicBezTo>
                    <a:cubicBezTo>
                      <a:pt x="80" y="281"/>
                      <a:pt x="80" y="281"/>
                      <a:pt x="80" y="281"/>
                    </a:cubicBezTo>
                    <a:cubicBezTo>
                      <a:pt x="80" y="281"/>
                      <a:pt x="80" y="281"/>
                      <a:pt x="80" y="281"/>
                    </a:cubicBezTo>
                    <a:cubicBezTo>
                      <a:pt x="80" y="283"/>
                      <a:pt x="80" y="283"/>
                      <a:pt x="80" y="283"/>
                    </a:cubicBezTo>
                    <a:cubicBezTo>
                      <a:pt x="81" y="283"/>
                      <a:pt x="81" y="283"/>
                      <a:pt x="81" y="283"/>
                    </a:cubicBezTo>
                    <a:cubicBezTo>
                      <a:pt x="81" y="283"/>
                      <a:pt x="81" y="283"/>
                      <a:pt x="81" y="283"/>
                    </a:cubicBezTo>
                    <a:cubicBezTo>
                      <a:pt x="81" y="283"/>
                      <a:pt x="82" y="283"/>
                      <a:pt x="82" y="283"/>
                    </a:cubicBezTo>
                    <a:cubicBezTo>
                      <a:pt x="83" y="283"/>
                      <a:pt x="84" y="283"/>
                      <a:pt x="84" y="282"/>
                    </a:cubicBezTo>
                    <a:cubicBezTo>
                      <a:pt x="85" y="282"/>
                      <a:pt x="85" y="281"/>
                      <a:pt x="85" y="281"/>
                    </a:cubicBezTo>
                    <a:cubicBezTo>
                      <a:pt x="84" y="280"/>
                      <a:pt x="84" y="280"/>
                      <a:pt x="84" y="279"/>
                    </a:cubicBezTo>
                    <a:cubicBezTo>
                      <a:pt x="83" y="278"/>
                      <a:pt x="83" y="278"/>
                      <a:pt x="83" y="278"/>
                    </a:cubicBezTo>
                    <a:cubicBezTo>
                      <a:pt x="83" y="278"/>
                      <a:pt x="83" y="278"/>
                      <a:pt x="83" y="278"/>
                    </a:cubicBezTo>
                    <a:cubicBezTo>
                      <a:pt x="83" y="278"/>
                      <a:pt x="83" y="278"/>
                      <a:pt x="83" y="278"/>
                    </a:cubicBezTo>
                    <a:cubicBezTo>
                      <a:pt x="84" y="278"/>
                      <a:pt x="84" y="278"/>
                      <a:pt x="84" y="278"/>
                    </a:cubicBezTo>
                    <a:cubicBezTo>
                      <a:pt x="85" y="278"/>
                      <a:pt x="85" y="278"/>
                      <a:pt x="85" y="278"/>
                    </a:cubicBezTo>
                    <a:cubicBezTo>
                      <a:pt x="85" y="278"/>
                      <a:pt x="85" y="278"/>
                      <a:pt x="85" y="278"/>
                    </a:cubicBezTo>
                    <a:cubicBezTo>
                      <a:pt x="85" y="277"/>
                      <a:pt x="85" y="277"/>
                      <a:pt x="85" y="276"/>
                    </a:cubicBezTo>
                    <a:cubicBezTo>
                      <a:pt x="85" y="276"/>
                      <a:pt x="85" y="275"/>
                      <a:pt x="84" y="275"/>
                    </a:cubicBezTo>
                    <a:cubicBezTo>
                      <a:pt x="84" y="274"/>
                      <a:pt x="83" y="274"/>
                      <a:pt x="82" y="274"/>
                    </a:cubicBezTo>
                    <a:cubicBezTo>
                      <a:pt x="82" y="273"/>
                      <a:pt x="82" y="273"/>
                      <a:pt x="82" y="273"/>
                    </a:cubicBezTo>
                    <a:cubicBezTo>
                      <a:pt x="82" y="273"/>
                      <a:pt x="82" y="273"/>
                      <a:pt x="82" y="273"/>
                    </a:cubicBezTo>
                    <a:cubicBezTo>
                      <a:pt x="82" y="273"/>
                      <a:pt x="82" y="273"/>
                      <a:pt x="82" y="273"/>
                    </a:cubicBezTo>
                    <a:cubicBezTo>
                      <a:pt x="82" y="271"/>
                      <a:pt x="82" y="271"/>
                      <a:pt x="82" y="271"/>
                    </a:cubicBezTo>
                    <a:cubicBezTo>
                      <a:pt x="82" y="271"/>
                      <a:pt x="82" y="271"/>
                      <a:pt x="82" y="271"/>
                    </a:cubicBezTo>
                    <a:cubicBezTo>
                      <a:pt x="82" y="271"/>
                      <a:pt x="82" y="270"/>
                      <a:pt x="82" y="270"/>
                    </a:cubicBezTo>
                    <a:cubicBezTo>
                      <a:pt x="82" y="270"/>
                      <a:pt x="81" y="269"/>
                      <a:pt x="81" y="269"/>
                    </a:cubicBezTo>
                    <a:cubicBezTo>
                      <a:pt x="80" y="269"/>
                      <a:pt x="80" y="269"/>
                      <a:pt x="80" y="269"/>
                    </a:cubicBezTo>
                    <a:cubicBezTo>
                      <a:pt x="80" y="268"/>
                      <a:pt x="80" y="267"/>
                      <a:pt x="80" y="266"/>
                    </a:cubicBezTo>
                    <a:cubicBezTo>
                      <a:pt x="80" y="266"/>
                      <a:pt x="80" y="265"/>
                      <a:pt x="80" y="265"/>
                    </a:cubicBezTo>
                    <a:cubicBezTo>
                      <a:pt x="80" y="264"/>
                      <a:pt x="80" y="263"/>
                      <a:pt x="80" y="263"/>
                    </a:cubicBezTo>
                    <a:cubicBezTo>
                      <a:pt x="79" y="262"/>
                      <a:pt x="79" y="262"/>
                      <a:pt x="79" y="262"/>
                    </a:cubicBezTo>
                    <a:cubicBezTo>
                      <a:pt x="79" y="262"/>
                      <a:pt x="79" y="262"/>
                      <a:pt x="79" y="262"/>
                    </a:cubicBezTo>
                    <a:cubicBezTo>
                      <a:pt x="79" y="261"/>
                      <a:pt x="79" y="261"/>
                      <a:pt x="79" y="261"/>
                    </a:cubicBezTo>
                    <a:cubicBezTo>
                      <a:pt x="78" y="261"/>
                      <a:pt x="78" y="261"/>
                      <a:pt x="78" y="261"/>
                    </a:cubicBezTo>
                    <a:cubicBezTo>
                      <a:pt x="78" y="261"/>
                      <a:pt x="78" y="261"/>
                      <a:pt x="78" y="261"/>
                    </a:cubicBezTo>
                    <a:cubicBezTo>
                      <a:pt x="78" y="260"/>
                      <a:pt x="78" y="260"/>
                      <a:pt x="78" y="260"/>
                    </a:cubicBezTo>
                    <a:cubicBezTo>
                      <a:pt x="78" y="260"/>
                      <a:pt x="78" y="260"/>
                      <a:pt x="78" y="260"/>
                    </a:cubicBezTo>
                    <a:cubicBezTo>
                      <a:pt x="78" y="260"/>
                      <a:pt x="78" y="260"/>
                      <a:pt x="78" y="260"/>
                    </a:cubicBezTo>
                    <a:cubicBezTo>
                      <a:pt x="79" y="260"/>
                      <a:pt x="79" y="260"/>
                      <a:pt x="79" y="260"/>
                    </a:cubicBezTo>
                    <a:cubicBezTo>
                      <a:pt x="80" y="259"/>
                      <a:pt x="80" y="258"/>
                      <a:pt x="81" y="257"/>
                    </a:cubicBezTo>
                    <a:cubicBezTo>
                      <a:pt x="81" y="256"/>
                      <a:pt x="81" y="256"/>
                      <a:pt x="81" y="256"/>
                    </a:cubicBezTo>
                    <a:cubicBezTo>
                      <a:pt x="81" y="256"/>
                      <a:pt x="81" y="255"/>
                      <a:pt x="81" y="255"/>
                    </a:cubicBezTo>
                    <a:cubicBezTo>
                      <a:pt x="82" y="255"/>
                      <a:pt x="82" y="255"/>
                      <a:pt x="82" y="255"/>
                    </a:cubicBezTo>
                    <a:cubicBezTo>
                      <a:pt x="82" y="255"/>
                      <a:pt x="83" y="255"/>
                      <a:pt x="83" y="255"/>
                    </a:cubicBezTo>
                    <a:cubicBezTo>
                      <a:pt x="85" y="256"/>
                      <a:pt x="85" y="256"/>
                      <a:pt x="85" y="256"/>
                    </a:cubicBezTo>
                    <a:cubicBezTo>
                      <a:pt x="85" y="255"/>
                      <a:pt x="85" y="255"/>
                      <a:pt x="85" y="255"/>
                    </a:cubicBezTo>
                    <a:cubicBezTo>
                      <a:pt x="85" y="254"/>
                      <a:pt x="85" y="254"/>
                      <a:pt x="85" y="254"/>
                    </a:cubicBezTo>
                    <a:cubicBezTo>
                      <a:pt x="85" y="254"/>
                      <a:pt x="85" y="254"/>
                      <a:pt x="85" y="254"/>
                    </a:cubicBezTo>
                    <a:cubicBezTo>
                      <a:pt x="85" y="254"/>
                      <a:pt x="85" y="254"/>
                      <a:pt x="85" y="254"/>
                    </a:cubicBezTo>
                    <a:cubicBezTo>
                      <a:pt x="86" y="254"/>
                      <a:pt x="86" y="254"/>
                      <a:pt x="86" y="254"/>
                    </a:cubicBezTo>
                    <a:cubicBezTo>
                      <a:pt x="87" y="254"/>
                      <a:pt x="88" y="253"/>
                      <a:pt x="89" y="252"/>
                    </a:cubicBezTo>
                    <a:cubicBezTo>
                      <a:pt x="90" y="251"/>
                      <a:pt x="89" y="250"/>
                      <a:pt x="88" y="249"/>
                    </a:cubicBezTo>
                    <a:cubicBezTo>
                      <a:pt x="88" y="248"/>
                      <a:pt x="88" y="248"/>
                      <a:pt x="88" y="247"/>
                    </a:cubicBezTo>
                    <a:cubicBezTo>
                      <a:pt x="88" y="246"/>
                      <a:pt x="88" y="246"/>
                      <a:pt x="88" y="246"/>
                    </a:cubicBezTo>
                    <a:cubicBezTo>
                      <a:pt x="87" y="246"/>
                      <a:pt x="87" y="246"/>
                      <a:pt x="87" y="246"/>
                    </a:cubicBezTo>
                    <a:cubicBezTo>
                      <a:pt x="86" y="246"/>
                      <a:pt x="86" y="246"/>
                      <a:pt x="86" y="246"/>
                    </a:cubicBezTo>
                    <a:cubicBezTo>
                      <a:pt x="85" y="246"/>
                      <a:pt x="85" y="246"/>
                      <a:pt x="85" y="246"/>
                    </a:cubicBezTo>
                    <a:cubicBezTo>
                      <a:pt x="85" y="245"/>
                      <a:pt x="85" y="245"/>
                      <a:pt x="85" y="245"/>
                    </a:cubicBezTo>
                    <a:cubicBezTo>
                      <a:pt x="90" y="245"/>
                      <a:pt x="90" y="245"/>
                      <a:pt x="90" y="245"/>
                    </a:cubicBezTo>
                    <a:cubicBezTo>
                      <a:pt x="90" y="244"/>
                      <a:pt x="90" y="244"/>
                      <a:pt x="90" y="244"/>
                    </a:cubicBezTo>
                    <a:cubicBezTo>
                      <a:pt x="91" y="244"/>
                      <a:pt x="91" y="244"/>
                      <a:pt x="91" y="244"/>
                    </a:cubicBezTo>
                    <a:cubicBezTo>
                      <a:pt x="91" y="244"/>
                      <a:pt x="91" y="244"/>
                      <a:pt x="91" y="244"/>
                    </a:cubicBezTo>
                    <a:cubicBezTo>
                      <a:pt x="92" y="244"/>
                      <a:pt x="92" y="244"/>
                      <a:pt x="92" y="244"/>
                    </a:cubicBezTo>
                    <a:cubicBezTo>
                      <a:pt x="92" y="243"/>
                      <a:pt x="92" y="243"/>
                      <a:pt x="92" y="243"/>
                    </a:cubicBezTo>
                    <a:cubicBezTo>
                      <a:pt x="92" y="242"/>
                      <a:pt x="92" y="242"/>
                      <a:pt x="92" y="242"/>
                    </a:cubicBezTo>
                    <a:cubicBezTo>
                      <a:pt x="92" y="241"/>
                      <a:pt x="92" y="240"/>
                      <a:pt x="92" y="240"/>
                    </a:cubicBezTo>
                    <a:cubicBezTo>
                      <a:pt x="92" y="240"/>
                      <a:pt x="92" y="240"/>
                      <a:pt x="92" y="240"/>
                    </a:cubicBezTo>
                    <a:cubicBezTo>
                      <a:pt x="92" y="240"/>
                      <a:pt x="92" y="240"/>
                      <a:pt x="92" y="240"/>
                    </a:cubicBezTo>
                    <a:cubicBezTo>
                      <a:pt x="92" y="240"/>
                      <a:pt x="93" y="240"/>
                      <a:pt x="93" y="239"/>
                    </a:cubicBezTo>
                    <a:cubicBezTo>
                      <a:pt x="94" y="239"/>
                      <a:pt x="94" y="239"/>
                      <a:pt x="94" y="239"/>
                    </a:cubicBezTo>
                    <a:cubicBezTo>
                      <a:pt x="95" y="238"/>
                      <a:pt x="96" y="237"/>
                      <a:pt x="97" y="236"/>
                    </a:cubicBezTo>
                    <a:cubicBezTo>
                      <a:pt x="98" y="235"/>
                      <a:pt x="98" y="234"/>
                      <a:pt x="98" y="233"/>
                    </a:cubicBezTo>
                    <a:cubicBezTo>
                      <a:pt x="98" y="224"/>
                      <a:pt x="98" y="224"/>
                      <a:pt x="98" y="224"/>
                    </a:cubicBezTo>
                    <a:cubicBezTo>
                      <a:pt x="98" y="224"/>
                      <a:pt x="98" y="224"/>
                      <a:pt x="98" y="224"/>
                    </a:cubicBezTo>
                    <a:cubicBezTo>
                      <a:pt x="98" y="224"/>
                      <a:pt x="98" y="224"/>
                      <a:pt x="98" y="224"/>
                    </a:cubicBezTo>
                    <a:cubicBezTo>
                      <a:pt x="99" y="224"/>
                      <a:pt x="99" y="224"/>
                      <a:pt x="99" y="224"/>
                    </a:cubicBezTo>
                    <a:cubicBezTo>
                      <a:pt x="99" y="223"/>
                      <a:pt x="99" y="223"/>
                      <a:pt x="99" y="223"/>
                    </a:cubicBezTo>
                    <a:cubicBezTo>
                      <a:pt x="99" y="223"/>
                      <a:pt x="99" y="222"/>
                      <a:pt x="100" y="222"/>
                    </a:cubicBezTo>
                    <a:cubicBezTo>
                      <a:pt x="100" y="221"/>
                      <a:pt x="100" y="221"/>
                      <a:pt x="101" y="220"/>
                    </a:cubicBezTo>
                    <a:cubicBezTo>
                      <a:pt x="101" y="220"/>
                      <a:pt x="101" y="220"/>
                      <a:pt x="101" y="220"/>
                    </a:cubicBezTo>
                    <a:cubicBezTo>
                      <a:pt x="101" y="219"/>
                      <a:pt x="101" y="219"/>
                      <a:pt x="103" y="218"/>
                    </a:cubicBezTo>
                    <a:cubicBezTo>
                      <a:pt x="103" y="218"/>
                      <a:pt x="104" y="218"/>
                      <a:pt x="105" y="218"/>
                    </a:cubicBezTo>
                    <a:cubicBezTo>
                      <a:pt x="105" y="218"/>
                      <a:pt x="106" y="218"/>
                      <a:pt x="106" y="218"/>
                    </a:cubicBezTo>
                    <a:cubicBezTo>
                      <a:pt x="107" y="218"/>
                      <a:pt x="107" y="218"/>
                      <a:pt x="108" y="218"/>
                    </a:cubicBezTo>
                    <a:cubicBezTo>
                      <a:pt x="109" y="218"/>
                      <a:pt x="109" y="218"/>
                      <a:pt x="109" y="218"/>
                    </a:cubicBezTo>
                    <a:cubicBezTo>
                      <a:pt x="110" y="218"/>
                      <a:pt x="111" y="218"/>
                      <a:pt x="111" y="217"/>
                    </a:cubicBezTo>
                    <a:cubicBezTo>
                      <a:pt x="111" y="217"/>
                      <a:pt x="111" y="217"/>
                      <a:pt x="111" y="217"/>
                    </a:cubicBezTo>
                    <a:cubicBezTo>
                      <a:pt x="111" y="217"/>
                      <a:pt x="111" y="217"/>
                      <a:pt x="111" y="217"/>
                    </a:cubicBezTo>
                    <a:cubicBezTo>
                      <a:pt x="111" y="217"/>
                      <a:pt x="111" y="217"/>
                      <a:pt x="111" y="217"/>
                    </a:cubicBezTo>
                    <a:cubicBezTo>
                      <a:pt x="111" y="217"/>
                      <a:pt x="111" y="217"/>
                      <a:pt x="111" y="217"/>
                    </a:cubicBezTo>
                    <a:cubicBezTo>
                      <a:pt x="112" y="217"/>
                      <a:pt x="112" y="217"/>
                      <a:pt x="112" y="217"/>
                    </a:cubicBezTo>
                    <a:cubicBezTo>
                      <a:pt x="112" y="216"/>
                      <a:pt x="112" y="216"/>
                      <a:pt x="112" y="216"/>
                    </a:cubicBezTo>
                    <a:cubicBezTo>
                      <a:pt x="112" y="215"/>
                      <a:pt x="112" y="215"/>
                      <a:pt x="112" y="215"/>
                    </a:cubicBezTo>
                    <a:cubicBezTo>
                      <a:pt x="112" y="215"/>
                      <a:pt x="112" y="214"/>
                      <a:pt x="112" y="214"/>
                    </a:cubicBezTo>
                    <a:cubicBezTo>
                      <a:pt x="113" y="214"/>
                      <a:pt x="113" y="214"/>
                      <a:pt x="113" y="214"/>
                    </a:cubicBezTo>
                    <a:cubicBezTo>
                      <a:pt x="113" y="214"/>
                      <a:pt x="113" y="214"/>
                      <a:pt x="114" y="213"/>
                    </a:cubicBezTo>
                    <a:cubicBezTo>
                      <a:pt x="114" y="213"/>
                      <a:pt x="115" y="213"/>
                      <a:pt x="115" y="213"/>
                    </a:cubicBezTo>
                    <a:cubicBezTo>
                      <a:pt x="115" y="212"/>
                      <a:pt x="115" y="212"/>
                      <a:pt x="115" y="212"/>
                    </a:cubicBezTo>
                    <a:cubicBezTo>
                      <a:pt x="116" y="212"/>
                      <a:pt x="116" y="212"/>
                      <a:pt x="116" y="212"/>
                    </a:cubicBezTo>
                    <a:cubicBezTo>
                      <a:pt x="116" y="212"/>
                      <a:pt x="116" y="212"/>
                      <a:pt x="116" y="212"/>
                    </a:cubicBezTo>
                    <a:cubicBezTo>
                      <a:pt x="117" y="212"/>
                      <a:pt x="118" y="212"/>
                      <a:pt x="118" y="211"/>
                    </a:cubicBezTo>
                    <a:cubicBezTo>
                      <a:pt x="118" y="211"/>
                      <a:pt x="119" y="210"/>
                      <a:pt x="119" y="210"/>
                    </a:cubicBezTo>
                    <a:cubicBezTo>
                      <a:pt x="119" y="209"/>
                      <a:pt x="119" y="208"/>
                      <a:pt x="120" y="207"/>
                    </a:cubicBezTo>
                    <a:cubicBezTo>
                      <a:pt x="120" y="207"/>
                      <a:pt x="121" y="207"/>
                      <a:pt x="121" y="207"/>
                    </a:cubicBezTo>
                    <a:cubicBezTo>
                      <a:pt x="123" y="206"/>
                      <a:pt x="124" y="205"/>
                      <a:pt x="124" y="204"/>
                    </a:cubicBezTo>
                    <a:cubicBezTo>
                      <a:pt x="123" y="203"/>
                      <a:pt x="123" y="201"/>
                      <a:pt x="123" y="199"/>
                    </a:cubicBezTo>
                    <a:cubicBezTo>
                      <a:pt x="123" y="199"/>
                      <a:pt x="123" y="198"/>
                      <a:pt x="123" y="197"/>
                    </a:cubicBezTo>
                    <a:cubicBezTo>
                      <a:pt x="123" y="191"/>
                      <a:pt x="123" y="191"/>
                      <a:pt x="123" y="191"/>
                    </a:cubicBezTo>
                    <a:cubicBezTo>
                      <a:pt x="123" y="190"/>
                      <a:pt x="123" y="190"/>
                      <a:pt x="123" y="190"/>
                    </a:cubicBezTo>
                    <a:cubicBezTo>
                      <a:pt x="123" y="190"/>
                      <a:pt x="123" y="190"/>
                      <a:pt x="123" y="190"/>
                    </a:cubicBezTo>
                    <a:cubicBezTo>
                      <a:pt x="122" y="190"/>
                      <a:pt x="122" y="190"/>
                      <a:pt x="122" y="190"/>
                    </a:cubicBezTo>
                    <a:cubicBezTo>
                      <a:pt x="122" y="189"/>
                      <a:pt x="122" y="189"/>
                      <a:pt x="122" y="189"/>
                    </a:cubicBezTo>
                    <a:cubicBezTo>
                      <a:pt x="122" y="188"/>
                      <a:pt x="122" y="188"/>
                      <a:pt x="122" y="188"/>
                    </a:cubicBezTo>
                    <a:cubicBezTo>
                      <a:pt x="122" y="188"/>
                      <a:pt x="122" y="188"/>
                      <a:pt x="122" y="188"/>
                    </a:cubicBezTo>
                    <a:cubicBezTo>
                      <a:pt x="124" y="188"/>
                      <a:pt x="124" y="188"/>
                      <a:pt x="124" y="188"/>
                    </a:cubicBezTo>
                    <a:cubicBezTo>
                      <a:pt x="124" y="188"/>
                      <a:pt x="124" y="188"/>
                      <a:pt x="124" y="188"/>
                    </a:cubicBezTo>
                    <a:cubicBezTo>
                      <a:pt x="125" y="188"/>
                      <a:pt x="125" y="188"/>
                      <a:pt x="125" y="188"/>
                    </a:cubicBezTo>
                    <a:cubicBezTo>
                      <a:pt x="126" y="188"/>
                      <a:pt x="126" y="187"/>
                      <a:pt x="126" y="187"/>
                    </a:cubicBezTo>
                    <a:cubicBezTo>
                      <a:pt x="127" y="186"/>
                      <a:pt x="127" y="186"/>
                      <a:pt x="127" y="186"/>
                    </a:cubicBezTo>
                    <a:cubicBezTo>
                      <a:pt x="127" y="186"/>
                      <a:pt x="127" y="186"/>
                      <a:pt x="127" y="186"/>
                    </a:cubicBezTo>
                    <a:cubicBezTo>
                      <a:pt x="127" y="185"/>
                      <a:pt x="127" y="185"/>
                      <a:pt x="127" y="185"/>
                    </a:cubicBezTo>
                    <a:cubicBezTo>
                      <a:pt x="128" y="185"/>
                      <a:pt x="128" y="185"/>
                      <a:pt x="128" y="185"/>
                    </a:cubicBezTo>
                    <a:cubicBezTo>
                      <a:pt x="128" y="184"/>
                      <a:pt x="128" y="184"/>
                      <a:pt x="128" y="184"/>
                    </a:cubicBezTo>
                    <a:cubicBezTo>
                      <a:pt x="128" y="184"/>
                      <a:pt x="128" y="184"/>
                      <a:pt x="128" y="184"/>
                    </a:cubicBezTo>
                    <a:cubicBezTo>
                      <a:pt x="128" y="184"/>
                      <a:pt x="128" y="184"/>
                      <a:pt x="128" y="184"/>
                    </a:cubicBezTo>
                    <a:cubicBezTo>
                      <a:pt x="128" y="184"/>
                      <a:pt x="128" y="184"/>
                      <a:pt x="128" y="184"/>
                    </a:cubicBezTo>
                    <a:cubicBezTo>
                      <a:pt x="128" y="184"/>
                      <a:pt x="129" y="184"/>
                      <a:pt x="129" y="183"/>
                    </a:cubicBezTo>
                    <a:cubicBezTo>
                      <a:pt x="129" y="183"/>
                      <a:pt x="130" y="182"/>
                      <a:pt x="130" y="182"/>
                    </a:cubicBezTo>
                    <a:cubicBezTo>
                      <a:pt x="131" y="180"/>
                      <a:pt x="132" y="179"/>
                      <a:pt x="133" y="179"/>
                    </a:cubicBezTo>
                    <a:cubicBezTo>
                      <a:pt x="134" y="178"/>
                      <a:pt x="134" y="178"/>
                      <a:pt x="134" y="178"/>
                    </a:cubicBezTo>
                    <a:cubicBezTo>
                      <a:pt x="135" y="177"/>
                      <a:pt x="135" y="176"/>
                      <a:pt x="135" y="176"/>
                    </a:cubicBezTo>
                    <a:cubicBezTo>
                      <a:pt x="135" y="176"/>
                      <a:pt x="135" y="176"/>
                      <a:pt x="135" y="176"/>
                    </a:cubicBezTo>
                    <a:cubicBezTo>
                      <a:pt x="135" y="175"/>
                      <a:pt x="135" y="175"/>
                      <a:pt x="135" y="175"/>
                    </a:cubicBezTo>
                    <a:cubicBezTo>
                      <a:pt x="134" y="175"/>
                      <a:pt x="134" y="175"/>
                      <a:pt x="134" y="175"/>
                    </a:cubicBezTo>
                    <a:cubicBezTo>
                      <a:pt x="133" y="175"/>
                      <a:pt x="133" y="175"/>
                      <a:pt x="133" y="175"/>
                    </a:cubicBezTo>
                    <a:cubicBezTo>
                      <a:pt x="133" y="174"/>
                      <a:pt x="133" y="174"/>
                      <a:pt x="134" y="172"/>
                    </a:cubicBezTo>
                    <a:cubicBezTo>
                      <a:pt x="134" y="172"/>
                      <a:pt x="134" y="172"/>
                      <a:pt x="134" y="172"/>
                    </a:cubicBezTo>
                    <a:cubicBezTo>
                      <a:pt x="134" y="172"/>
                      <a:pt x="134" y="172"/>
                      <a:pt x="134" y="172"/>
                    </a:cubicBezTo>
                    <a:cubicBezTo>
                      <a:pt x="135" y="172"/>
                      <a:pt x="135" y="172"/>
                      <a:pt x="135" y="172"/>
                    </a:cubicBezTo>
                    <a:cubicBezTo>
                      <a:pt x="135" y="166"/>
                      <a:pt x="135" y="166"/>
                      <a:pt x="135" y="166"/>
                    </a:cubicBezTo>
                    <a:cubicBezTo>
                      <a:pt x="134" y="166"/>
                      <a:pt x="134" y="166"/>
                      <a:pt x="134" y="166"/>
                    </a:cubicBezTo>
                    <a:cubicBezTo>
                      <a:pt x="134" y="166"/>
                      <a:pt x="134" y="166"/>
                      <a:pt x="133" y="166"/>
                    </a:cubicBezTo>
                    <a:cubicBezTo>
                      <a:pt x="133" y="166"/>
                      <a:pt x="133" y="166"/>
                      <a:pt x="133" y="166"/>
                    </a:cubicBezTo>
                    <a:cubicBezTo>
                      <a:pt x="133" y="166"/>
                      <a:pt x="133" y="166"/>
                      <a:pt x="133" y="166"/>
                    </a:cubicBezTo>
                    <a:cubicBezTo>
                      <a:pt x="134" y="165"/>
                      <a:pt x="134" y="165"/>
                      <a:pt x="134" y="165"/>
                    </a:cubicBezTo>
                    <a:cubicBezTo>
                      <a:pt x="133" y="165"/>
                      <a:pt x="133" y="165"/>
                      <a:pt x="133" y="165"/>
                    </a:cubicBezTo>
                    <a:cubicBezTo>
                      <a:pt x="132" y="165"/>
                      <a:pt x="132" y="165"/>
                      <a:pt x="131" y="165"/>
                    </a:cubicBezTo>
                    <a:cubicBezTo>
                      <a:pt x="131" y="165"/>
                      <a:pt x="131" y="165"/>
                      <a:pt x="130" y="165"/>
                    </a:cubicBezTo>
                    <a:cubicBezTo>
                      <a:pt x="128" y="165"/>
                      <a:pt x="128" y="164"/>
                      <a:pt x="127" y="164"/>
                    </a:cubicBezTo>
                    <a:cubicBezTo>
                      <a:pt x="126" y="163"/>
                      <a:pt x="126" y="163"/>
                      <a:pt x="126" y="163"/>
                    </a:cubicBezTo>
                    <a:cubicBezTo>
                      <a:pt x="126" y="163"/>
                      <a:pt x="126" y="163"/>
                      <a:pt x="126" y="163"/>
                    </a:cubicBezTo>
                    <a:cubicBezTo>
                      <a:pt x="126" y="162"/>
                      <a:pt x="125" y="162"/>
                      <a:pt x="125" y="162"/>
                    </a:cubicBezTo>
                    <a:cubicBezTo>
                      <a:pt x="124" y="162"/>
                      <a:pt x="124" y="162"/>
                      <a:pt x="124" y="162"/>
                    </a:cubicBezTo>
                    <a:cubicBezTo>
                      <a:pt x="123" y="161"/>
                      <a:pt x="123" y="161"/>
                      <a:pt x="122" y="160"/>
                    </a:cubicBezTo>
                    <a:cubicBezTo>
                      <a:pt x="122" y="160"/>
                      <a:pt x="122" y="160"/>
                      <a:pt x="122" y="160"/>
                    </a:cubicBezTo>
                    <a:cubicBezTo>
                      <a:pt x="122" y="159"/>
                      <a:pt x="121" y="159"/>
                      <a:pt x="121" y="159"/>
                    </a:cubicBezTo>
                    <a:cubicBezTo>
                      <a:pt x="121" y="159"/>
                      <a:pt x="121" y="159"/>
                      <a:pt x="121" y="159"/>
                    </a:cubicBezTo>
                    <a:cubicBezTo>
                      <a:pt x="120" y="159"/>
                      <a:pt x="120" y="159"/>
                      <a:pt x="120" y="159"/>
                    </a:cubicBezTo>
                    <a:cubicBezTo>
                      <a:pt x="119" y="159"/>
                      <a:pt x="119" y="159"/>
                      <a:pt x="119" y="159"/>
                    </a:cubicBezTo>
                    <a:cubicBezTo>
                      <a:pt x="119" y="159"/>
                      <a:pt x="119" y="159"/>
                      <a:pt x="119" y="159"/>
                    </a:cubicBezTo>
                    <a:cubicBezTo>
                      <a:pt x="118" y="159"/>
                      <a:pt x="118" y="159"/>
                      <a:pt x="118" y="159"/>
                    </a:cubicBezTo>
                    <a:cubicBezTo>
                      <a:pt x="117" y="159"/>
                      <a:pt x="117" y="159"/>
                      <a:pt x="117" y="159"/>
                    </a:cubicBezTo>
                    <a:cubicBezTo>
                      <a:pt x="117" y="159"/>
                      <a:pt x="116" y="159"/>
                      <a:pt x="116" y="159"/>
                    </a:cubicBezTo>
                    <a:cubicBezTo>
                      <a:pt x="115" y="159"/>
                      <a:pt x="115" y="158"/>
                      <a:pt x="115" y="158"/>
                    </a:cubicBezTo>
                    <a:cubicBezTo>
                      <a:pt x="115" y="157"/>
                      <a:pt x="114" y="157"/>
                      <a:pt x="112" y="157"/>
                    </a:cubicBezTo>
                    <a:cubicBezTo>
                      <a:pt x="112" y="157"/>
                      <a:pt x="111" y="157"/>
                      <a:pt x="110" y="157"/>
                    </a:cubicBezTo>
                    <a:cubicBezTo>
                      <a:pt x="110" y="157"/>
                      <a:pt x="110" y="157"/>
                      <a:pt x="110" y="157"/>
                    </a:cubicBezTo>
                    <a:cubicBezTo>
                      <a:pt x="108" y="157"/>
                      <a:pt x="108" y="157"/>
                      <a:pt x="108" y="157"/>
                    </a:cubicBezTo>
                    <a:cubicBezTo>
                      <a:pt x="108" y="158"/>
                      <a:pt x="108" y="158"/>
                      <a:pt x="108" y="158"/>
                    </a:cubicBezTo>
                    <a:cubicBezTo>
                      <a:pt x="108" y="157"/>
                      <a:pt x="108" y="156"/>
                      <a:pt x="107" y="156"/>
                    </a:cubicBezTo>
                    <a:cubicBezTo>
                      <a:pt x="106" y="156"/>
                      <a:pt x="106" y="156"/>
                      <a:pt x="105" y="156"/>
                    </a:cubicBezTo>
                    <a:cubicBezTo>
                      <a:pt x="105" y="156"/>
                      <a:pt x="104" y="156"/>
                      <a:pt x="104" y="156"/>
                    </a:cubicBezTo>
                    <a:cubicBezTo>
                      <a:pt x="103" y="156"/>
                      <a:pt x="103" y="156"/>
                      <a:pt x="103" y="156"/>
                    </a:cubicBezTo>
                    <a:cubicBezTo>
                      <a:pt x="103" y="155"/>
                      <a:pt x="103" y="155"/>
                      <a:pt x="103" y="155"/>
                    </a:cubicBezTo>
                    <a:cubicBezTo>
                      <a:pt x="103" y="155"/>
                      <a:pt x="103" y="155"/>
                      <a:pt x="102" y="155"/>
                    </a:cubicBezTo>
                    <a:cubicBezTo>
                      <a:pt x="102" y="155"/>
                      <a:pt x="102" y="155"/>
                      <a:pt x="102" y="155"/>
                    </a:cubicBezTo>
                    <a:cubicBezTo>
                      <a:pt x="102" y="155"/>
                      <a:pt x="102" y="155"/>
                      <a:pt x="102" y="155"/>
                    </a:cubicBezTo>
                    <a:cubicBezTo>
                      <a:pt x="102" y="154"/>
                      <a:pt x="102" y="154"/>
                      <a:pt x="102" y="154"/>
                    </a:cubicBezTo>
                    <a:cubicBezTo>
                      <a:pt x="102" y="154"/>
                      <a:pt x="101" y="153"/>
                      <a:pt x="101" y="153"/>
                    </a:cubicBezTo>
                    <a:cubicBezTo>
                      <a:pt x="100" y="153"/>
                      <a:pt x="100" y="153"/>
                      <a:pt x="100" y="153"/>
                    </a:cubicBezTo>
                    <a:cubicBezTo>
                      <a:pt x="100" y="153"/>
                      <a:pt x="100" y="153"/>
                      <a:pt x="100" y="153"/>
                    </a:cubicBezTo>
                    <a:cubicBezTo>
                      <a:pt x="96" y="153"/>
                      <a:pt x="96" y="153"/>
                      <a:pt x="96" y="153"/>
                    </a:cubicBezTo>
                    <a:cubicBezTo>
                      <a:pt x="94" y="153"/>
                      <a:pt x="94" y="153"/>
                      <a:pt x="94" y="153"/>
                    </a:cubicBezTo>
                    <a:cubicBezTo>
                      <a:pt x="93" y="153"/>
                      <a:pt x="93" y="153"/>
                      <a:pt x="92" y="153"/>
                    </a:cubicBezTo>
                    <a:cubicBezTo>
                      <a:pt x="92" y="153"/>
                      <a:pt x="92" y="153"/>
                      <a:pt x="92" y="153"/>
                    </a:cubicBezTo>
                    <a:cubicBezTo>
                      <a:pt x="91" y="153"/>
                      <a:pt x="91" y="153"/>
                      <a:pt x="91" y="153"/>
                    </a:cubicBezTo>
                    <a:cubicBezTo>
                      <a:pt x="90" y="153"/>
                      <a:pt x="90" y="153"/>
                      <a:pt x="90" y="153"/>
                    </a:cubicBezTo>
                    <a:cubicBezTo>
                      <a:pt x="89" y="153"/>
                      <a:pt x="89" y="153"/>
                      <a:pt x="89" y="153"/>
                    </a:cubicBezTo>
                    <a:cubicBezTo>
                      <a:pt x="89" y="152"/>
                      <a:pt x="89" y="152"/>
                      <a:pt x="89" y="152"/>
                    </a:cubicBezTo>
                    <a:cubicBezTo>
                      <a:pt x="89" y="152"/>
                      <a:pt x="89" y="152"/>
                      <a:pt x="89" y="152"/>
                    </a:cubicBezTo>
                    <a:cubicBezTo>
                      <a:pt x="89" y="152"/>
                      <a:pt x="89" y="152"/>
                      <a:pt x="89" y="152"/>
                    </a:cubicBezTo>
                    <a:cubicBezTo>
                      <a:pt x="90" y="152"/>
                      <a:pt x="90" y="152"/>
                      <a:pt x="90" y="152"/>
                    </a:cubicBezTo>
                    <a:cubicBezTo>
                      <a:pt x="90" y="152"/>
                      <a:pt x="91" y="152"/>
                      <a:pt x="92" y="151"/>
                    </a:cubicBezTo>
                    <a:cubicBezTo>
                      <a:pt x="92" y="151"/>
                      <a:pt x="92" y="151"/>
                      <a:pt x="92" y="151"/>
                    </a:cubicBezTo>
                    <a:cubicBezTo>
                      <a:pt x="95" y="151"/>
                      <a:pt x="95" y="151"/>
                      <a:pt x="95" y="151"/>
                    </a:cubicBezTo>
                    <a:cubicBezTo>
                      <a:pt x="95" y="151"/>
                      <a:pt x="95" y="151"/>
                      <a:pt x="95" y="151"/>
                    </a:cubicBezTo>
                    <a:cubicBezTo>
                      <a:pt x="96" y="150"/>
                      <a:pt x="96" y="150"/>
                      <a:pt x="96" y="150"/>
                    </a:cubicBezTo>
                    <a:cubicBezTo>
                      <a:pt x="96" y="150"/>
                      <a:pt x="96" y="150"/>
                      <a:pt x="96" y="149"/>
                    </a:cubicBezTo>
                    <a:cubicBezTo>
                      <a:pt x="96" y="149"/>
                      <a:pt x="96" y="149"/>
                      <a:pt x="96" y="149"/>
                    </a:cubicBezTo>
                    <a:cubicBezTo>
                      <a:pt x="96" y="148"/>
                      <a:pt x="96" y="147"/>
                      <a:pt x="95" y="146"/>
                    </a:cubicBezTo>
                    <a:cubicBezTo>
                      <a:pt x="94" y="145"/>
                      <a:pt x="93" y="144"/>
                      <a:pt x="92" y="144"/>
                    </a:cubicBezTo>
                    <a:cubicBezTo>
                      <a:pt x="91" y="143"/>
                      <a:pt x="91" y="143"/>
                      <a:pt x="91" y="143"/>
                    </a:cubicBezTo>
                    <a:cubicBezTo>
                      <a:pt x="91" y="143"/>
                      <a:pt x="91" y="143"/>
                      <a:pt x="91" y="143"/>
                    </a:cubicBezTo>
                    <a:cubicBezTo>
                      <a:pt x="91" y="143"/>
                      <a:pt x="91" y="143"/>
                      <a:pt x="91" y="143"/>
                    </a:cubicBezTo>
                    <a:cubicBezTo>
                      <a:pt x="91" y="143"/>
                      <a:pt x="91" y="143"/>
                      <a:pt x="91" y="143"/>
                    </a:cubicBezTo>
                    <a:cubicBezTo>
                      <a:pt x="90" y="143"/>
                      <a:pt x="90" y="143"/>
                      <a:pt x="90" y="143"/>
                    </a:cubicBezTo>
                    <a:cubicBezTo>
                      <a:pt x="90" y="142"/>
                      <a:pt x="90" y="142"/>
                      <a:pt x="90" y="142"/>
                    </a:cubicBezTo>
                    <a:cubicBezTo>
                      <a:pt x="89" y="141"/>
                      <a:pt x="88" y="141"/>
                      <a:pt x="88" y="140"/>
                    </a:cubicBezTo>
                    <a:cubicBezTo>
                      <a:pt x="88" y="140"/>
                      <a:pt x="88" y="140"/>
                      <a:pt x="88" y="140"/>
                    </a:cubicBezTo>
                    <a:cubicBezTo>
                      <a:pt x="88" y="140"/>
                      <a:pt x="88" y="140"/>
                      <a:pt x="88" y="140"/>
                    </a:cubicBezTo>
                    <a:cubicBezTo>
                      <a:pt x="88" y="140"/>
                      <a:pt x="88" y="140"/>
                      <a:pt x="88" y="140"/>
                    </a:cubicBezTo>
                    <a:cubicBezTo>
                      <a:pt x="88" y="139"/>
                      <a:pt x="88" y="139"/>
                      <a:pt x="88" y="139"/>
                    </a:cubicBezTo>
                    <a:cubicBezTo>
                      <a:pt x="87" y="139"/>
                      <a:pt x="87" y="139"/>
                      <a:pt x="87" y="138"/>
                    </a:cubicBezTo>
                    <a:cubicBezTo>
                      <a:pt x="86" y="137"/>
                      <a:pt x="86" y="137"/>
                      <a:pt x="85" y="136"/>
                    </a:cubicBezTo>
                    <a:cubicBezTo>
                      <a:pt x="84" y="136"/>
                      <a:pt x="84" y="136"/>
                      <a:pt x="84" y="136"/>
                    </a:cubicBezTo>
                    <a:cubicBezTo>
                      <a:pt x="84" y="135"/>
                      <a:pt x="83" y="135"/>
                      <a:pt x="83" y="135"/>
                    </a:cubicBezTo>
                    <a:cubicBezTo>
                      <a:pt x="83" y="134"/>
                      <a:pt x="83" y="134"/>
                      <a:pt x="83" y="134"/>
                    </a:cubicBezTo>
                    <a:cubicBezTo>
                      <a:pt x="82" y="134"/>
                      <a:pt x="81" y="133"/>
                      <a:pt x="81" y="133"/>
                    </a:cubicBezTo>
                    <a:cubicBezTo>
                      <a:pt x="80" y="133"/>
                      <a:pt x="80" y="133"/>
                      <a:pt x="80" y="133"/>
                    </a:cubicBezTo>
                    <a:cubicBezTo>
                      <a:pt x="78" y="133"/>
                      <a:pt x="78" y="133"/>
                      <a:pt x="78" y="133"/>
                    </a:cubicBezTo>
                    <a:cubicBezTo>
                      <a:pt x="78" y="131"/>
                      <a:pt x="78" y="131"/>
                      <a:pt x="78" y="131"/>
                    </a:cubicBezTo>
                    <a:cubicBezTo>
                      <a:pt x="77" y="132"/>
                      <a:pt x="77" y="132"/>
                      <a:pt x="77" y="132"/>
                    </a:cubicBezTo>
                    <a:cubicBezTo>
                      <a:pt x="76" y="132"/>
                      <a:pt x="75" y="132"/>
                      <a:pt x="75" y="132"/>
                    </a:cubicBezTo>
                    <a:cubicBezTo>
                      <a:pt x="74" y="132"/>
                      <a:pt x="74" y="132"/>
                      <a:pt x="73" y="131"/>
                    </a:cubicBezTo>
                    <a:cubicBezTo>
                      <a:pt x="72" y="131"/>
                      <a:pt x="72" y="131"/>
                      <a:pt x="72" y="131"/>
                    </a:cubicBezTo>
                    <a:cubicBezTo>
                      <a:pt x="72" y="130"/>
                      <a:pt x="72" y="130"/>
                      <a:pt x="72" y="130"/>
                    </a:cubicBezTo>
                    <a:cubicBezTo>
                      <a:pt x="72" y="130"/>
                      <a:pt x="72" y="129"/>
                      <a:pt x="71" y="129"/>
                    </a:cubicBezTo>
                    <a:cubicBezTo>
                      <a:pt x="70" y="129"/>
                      <a:pt x="70" y="129"/>
                      <a:pt x="70" y="129"/>
                    </a:cubicBezTo>
                    <a:cubicBezTo>
                      <a:pt x="70" y="128"/>
                      <a:pt x="70" y="128"/>
                      <a:pt x="70" y="128"/>
                    </a:cubicBezTo>
                    <a:cubicBezTo>
                      <a:pt x="70" y="128"/>
                      <a:pt x="70" y="128"/>
                      <a:pt x="70" y="127"/>
                    </a:cubicBezTo>
                    <a:cubicBezTo>
                      <a:pt x="69" y="126"/>
                      <a:pt x="68" y="126"/>
                      <a:pt x="68" y="126"/>
                    </a:cubicBezTo>
                    <a:cubicBezTo>
                      <a:pt x="67" y="126"/>
                      <a:pt x="66" y="126"/>
                      <a:pt x="66" y="126"/>
                    </a:cubicBezTo>
                    <a:cubicBezTo>
                      <a:pt x="65" y="126"/>
                      <a:pt x="65" y="126"/>
                      <a:pt x="65" y="126"/>
                    </a:cubicBezTo>
                    <a:cubicBezTo>
                      <a:pt x="64" y="126"/>
                      <a:pt x="64" y="126"/>
                      <a:pt x="63" y="126"/>
                    </a:cubicBezTo>
                    <a:cubicBezTo>
                      <a:pt x="64" y="125"/>
                      <a:pt x="64" y="125"/>
                      <a:pt x="64" y="125"/>
                    </a:cubicBezTo>
                    <a:cubicBezTo>
                      <a:pt x="66" y="123"/>
                      <a:pt x="66" y="123"/>
                      <a:pt x="66" y="123"/>
                    </a:cubicBezTo>
                    <a:cubicBezTo>
                      <a:pt x="64" y="123"/>
                      <a:pt x="64" y="123"/>
                      <a:pt x="64" y="123"/>
                    </a:cubicBezTo>
                    <a:cubicBezTo>
                      <a:pt x="63" y="123"/>
                      <a:pt x="63" y="123"/>
                      <a:pt x="63" y="123"/>
                    </a:cubicBezTo>
                    <a:cubicBezTo>
                      <a:pt x="63" y="123"/>
                      <a:pt x="63" y="123"/>
                      <a:pt x="63" y="123"/>
                    </a:cubicBezTo>
                    <a:cubicBezTo>
                      <a:pt x="63" y="122"/>
                      <a:pt x="63" y="122"/>
                      <a:pt x="63" y="122"/>
                    </a:cubicBezTo>
                    <a:cubicBezTo>
                      <a:pt x="61" y="122"/>
                      <a:pt x="61" y="122"/>
                      <a:pt x="61" y="122"/>
                    </a:cubicBezTo>
                    <a:cubicBezTo>
                      <a:pt x="60" y="122"/>
                      <a:pt x="60" y="122"/>
                      <a:pt x="60" y="123"/>
                    </a:cubicBezTo>
                    <a:cubicBezTo>
                      <a:pt x="60" y="123"/>
                      <a:pt x="60" y="123"/>
                      <a:pt x="60" y="123"/>
                    </a:cubicBezTo>
                    <a:cubicBezTo>
                      <a:pt x="60" y="123"/>
                      <a:pt x="60" y="123"/>
                      <a:pt x="60" y="123"/>
                    </a:cubicBezTo>
                    <a:cubicBezTo>
                      <a:pt x="60" y="123"/>
                      <a:pt x="60" y="123"/>
                      <a:pt x="60" y="123"/>
                    </a:cubicBezTo>
                    <a:cubicBezTo>
                      <a:pt x="59" y="123"/>
                      <a:pt x="59" y="123"/>
                      <a:pt x="59" y="123"/>
                    </a:cubicBezTo>
                    <a:cubicBezTo>
                      <a:pt x="58" y="123"/>
                      <a:pt x="57" y="122"/>
                      <a:pt x="57" y="121"/>
                    </a:cubicBezTo>
                    <a:cubicBezTo>
                      <a:pt x="58" y="120"/>
                      <a:pt x="58" y="120"/>
                      <a:pt x="58" y="120"/>
                    </a:cubicBezTo>
                    <a:cubicBezTo>
                      <a:pt x="56" y="120"/>
                      <a:pt x="56" y="120"/>
                      <a:pt x="56" y="120"/>
                    </a:cubicBezTo>
                    <a:cubicBezTo>
                      <a:pt x="55" y="120"/>
                      <a:pt x="55" y="121"/>
                      <a:pt x="54" y="121"/>
                    </a:cubicBezTo>
                    <a:cubicBezTo>
                      <a:pt x="53" y="121"/>
                      <a:pt x="52" y="120"/>
                      <a:pt x="52" y="120"/>
                    </a:cubicBezTo>
                    <a:cubicBezTo>
                      <a:pt x="51" y="120"/>
                      <a:pt x="50" y="119"/>
                      <a:pt x="50" y="119"/>
                    </a:cubicBezTo>
                    <a:cubicBezTo>
                      <a:pt x="49" y="119"/>
                      <a:pt x="49" y="118"/>
                      <a:pt x="48" y="118"/>
                    </a:cubicBezTo>
                    <a:cubicBezTo>
                      <a:pt x="47" y="118"/>
                      <a:pt x="46" y="117"/>
                      <a:pt x="46" y="117"/>
                    </a:cubicBezTo>
                    <a:cubicBezTo>
                      <a:pt x="45" y="117"/>
                      <a:pt x="45" y="117"/>
                      <a:pt x="45" y="117"/>
                    </a:cubicBezTo>
                    <a:cubicBezTo>
                      <a:pt x="44" y="117"/>
                      <a:pt x="44" y="117"/>
                      <a:pt x="44" y="117"/>
                    </a:cubicBezTo>
                    <a:cubicBezTo>
                      <a:pt x="44" y="117"/>
                      <a:pt x="44" y="117"/>
                      <a:pt x="44" y="117"/>
                    </a:cubicBezTo>
                    <a:cubicBezTo>
                      <a:pt x="43" y="117"/>
                      <a:pt x="43" y="118"/>
                      <a:pt x="43" y="118"/>
                    </a:cubicBezTo>
                    <a:cubicBezTo>
                      <a:pt x="43" y="118"/>
                      <a:pt x="43" y="118"/>
                      <a:pt x="43" y="118"/>
                    </a:cubicBezTo>
                    <a:cubicBezTo>
                      <a:pt x="42" y="117"/>
                      <a:pt x="40" y="117"/>
                      <a:pt x="39" y="117"/>
                    </a:cubicBezTo>
                    <a:cubicBezTo>
                      <a:pt x="38" y="117"/>
                      <a:pt x="38" y="117"/>
                      <a:pt x="38" y="117"/>
                    </a:cubicBezTo>
                    <a:cubicBezTo>
                      <a:pt x="38" y="118"/>
                      <a:pt x="38" y="118"/>
                      <a:pt x="38" y="118"/>
                    </a:cubicBezTo>
                    <a:cubicBezTo>
                      <a:pt x="38" y="119"/>
                      <a:pt x="38" y="119"/>
                      <a:pt x="38" y="119"/>
                    </a:cubicBezTo>
                    <a:cubicBezTo>
                      <a:pt x="38" y="119"/>
                      <a:pt x="38" y="119"/>
                      <a:pt x="38" y="119"/>
                    </a:cubicBezTo>
                    <a:cubicBezTo>
                      <a:pt x="38" y="119"/>
                      <a:pt x="38" y="119"/>
                      <a:pt x="38" y="119"/>
                    </a:cubicBezTo>
                    <a:cubicBezTo>
                      <a:pt x="37" y="119"/>
                      <a:pt x="37" y="119"/>
                      <a:pt x="37" y="119"/>
                    </a:cubicBezTo>
                    <a:cubicBezTo>
                      <a:pt x="37" y="119"/>
                      <a:pt x="36" y="119"/>
                      <a:pt x="35" y="120"/>
                    </a:cubicBezTo>
                    <a:cubicBezTo>
                      <a:pt x="35" y="120"/>
                      <a:pt x="35" y="120"/>
                      <a:pt x="34" y="120"/>
                    </a:cubicBezTo>
                    <a:cubicBezTo>
                      <a:pt x="33" y="120"/>
                      <a:pt x="33" y="120"/>
                      <a:pt x="33" y="120"/>
                    </a:cubicBezTo>
                    <a:cubicBezTo>
                      <a:pt x="32" y="120"/>
                      <a:pt x="32" y="120"/>
                      <a:pt x="32" y="120"/>
                    </a:cubicBezTo>
                    <a:cubicBezTo>
                      <a:pt x="31" y="120"/>
                      <a:pt x="31" y="120"/>
                      <a:pt x="31" y="120"/>
                    </a:cubicBezTo>
                    <a:cubicBezTo>
                      <a:pt x="31" y="121"/>
                      <a:pt x="31" y="121"/>
                      <a:pt x="31" y="121"/>
                    </a:cubicBezTo>
                    <a:cubicBezTo>
                      <a:pt x="31" y="122"/>
                      <a:pt x="32" y="122"/>
                      <a:pt x="32" y="123"/>
                    </a:cubicBezTo>
                    <a:cubicBezTo>
                      <a:pt x="33" y="124"/>
                      <a:pt x="33" y="124"/>
                      <a:pt x="33" y="124"/>
                    </a:cubicBezTo>
                    <a:cubicBezTo>
                      <a:pt x="33" y="124"/>
                      <a:pt x="33" y="124"/>
                      <a:pt x="33" y="124"/>
                    </a:cubicBezTo>
                    <a:cubicBezTo>
                      <a:pt x="33" y="125"/>
                      <a:pt x="33" y="125"/>
                      <a:pt x="33" y="125"/>
                    </a:cubicBezTo>
                    <a:cubicBezTo>
                      <a:pt x="33" y="125"/>
                      <a:pt x="33" y="125"/>
                      <a:pt x="33" y="125"/>
                    </a:cubicBezTo>
                    <a:cubicBezTo>
                      <a:pt x="33" y="125"/>
                      <a:pt x="33" y="126"/>
                      <a:pt x="32" y="126"/>
                    </a:cubicBezTo>
                    <a:cubicBezTo>
                      <a:pt x="32" y="126"/>
                      <a:pt x="32" y="126"/>
                      <a:pt x="32" y="126"/>
                    </a:cubicBezTo>
                    <a:cubicBezTo>
                      <a:pt x="31" y="126"/>
                      <a:pt x="31" y="126"/>
                      <a:pt x="31" y="126"/>
                    </a:cubicBezTo>
                    <a:cubicBezTo>
                      <a:pt x="30" y="126"/>
                      <a:pt x="30" y="126"/>
                      <a:pt x="30" y="126"/>
                    </a:cubicBezTo>
                    <a:cubicBezTo>
                      <a:pt x="30" y="126"/>
                      <a:pt x="30" y="126"/>
                      <a:pt x="30" y="126"/>
                    </a:cubicBezTo>
                    <a:cubicBezTo>
                      <a:pt x="30" y="125"/>
                      <a:pt x="30" y="125"/>
                      <a:pt x="30" y="125"/>
                    </a:cubicBezTo>
                    <a:cubicBezTo>
                      <a:pt x="30" y="125"/>
                      <a:pt x="30" y="125"/>
                      <a:pt x="29" y="125"/>
                    </a:cubicBezTo>
                    <a:cubicBezTo>
                      <a:pt x="29" y="124"/>
                      <a:pt x="29" y="124"/>
                      <a:pt x="29" y="124"/>
                    </a:cubicBezTo>
                    <a:cubicBezTo>
                      <a:pt x="29" y="124"/>
                      <a:pt x="29" y="124"/>
                      <a:pt x="29" y="124"/>
                    </a:cubicBezTo>
                    <a:cubicBezTo>
                      <a:pt x="29" y="123"/>
                      <a:pt x="29" y="123"/>
                      <a:pt x="29" y="123"/>
                    </a:cubicBezTo>
                    <a:cubicBezTo>
                      <a:pt x="28" y="122"/>
                      <a:pt x="27" y="122"/>
                      <a:pt x="27" y="122"/>
                    </a:cubicBezTo>
                    <a:cubicBezTo>
                      <a:pt x="26" y="122"/>
                      <a:pt x="26" y="122"/>
                      <a:pt x="25" y="122"/>
                    </a:cubicBezTo>
                    <a:cubicBezTo>
                      <a:pt x="25" y="122"/>
                      <a:pt x="25" y="122"/>
                      <a:pt x="25" y="122"/>
                    </a:cubicBezTo>
                    <a:cubicBezTo>
                      <a:pt x="24" y="123"/>
                      <a:pt x="23" y="123"/>
                      <a:pt x="23" y="123"/>
                    </a:cubicBezTo>
                    <a:cubicBezTo>
                      <a:pt x="22" y="123"/>
                      <a:pt x="22" y="123"/>
                      <a:pt x="22" y="123"/>
                    </a:cubicBezTo>
                    <a:cubicBezTo>
                      <a:pt x="22" y="123"/>
                      <a:pt x="22" y="123"/>
                      <a:pt x="22" y="123"/>
                    </a:cubicBezTo>
                    <a:cubicBezTo>
                      <a:pt x="22" y="123"/>
                      <a:pt x="22" y="123"/>
                      <a:pt x="22" y="123"/>
                    </a:cubicBezTo>
                    <a:cubicBezTo>
                      <a:pt x="22" y="123"/>
                      <a:pt x="22" y="123"/>
                      <a:pt x="22" y="123"/>
                    </a:cubicBezTo>
                    <a:cubicBezTo>
                      <a:pt x="22" y="122"/>
                      <a:pt x="21" y="122"/>
                      <a:pt x="20" y="122"/>
                    </a:cubicBezTo>
                    <a:cubicBezTo>
                      <a:pt x="20" y="121"/>
                      <a:pt x="20" y="121"/>
                      <a:pt x="20" y="121"/>
                    </a:cubicBezTo>
                    <a:cubicBezTo>
                      <a:pt x="20" y="121"/>
                      <a:pt x="20" y="120"/>
                      <a:pt x="20" y="120"/>
                    </a:cubicBezTo>
                    <a:cubicBezTo>
                      <a:pt x="19" y="120"/>
                      <a:pt x="19" y="120"/>
                      <a:pt x="19" y="120"/>
                    </a:cubicBezTo>
                    <a:cubicBezTo>
                      <a:pt x="19" y="119"/>
                      <a:pt x="19" y="119"/>
                      <a:pt x="19" y="118"/>
                    </a:cubicBezTo>
                    <a:cubicBezTo>
                      <a:pt x="19" y="118"/>
                      <a:pt x="19" y="118"/>
                      <a:pt x="19" y="117"/>
                    </a:cubicBezTo>
                    <a:cubicBezTo>
                      <a:pt x="19" y="117"/>
                      <a:pt x="19" y="117"/>
                      <a:pt x="19" y="117"/>
                    </a:cubicBezTo>
                    <a:cubicBezTo>
                      <a:pt x="19" y="117"/>
                      <a:pt x="20" y="117"/>
                      <a:pt x="20" y="117"/>
                    </a:cubicBezTo>
                    <a:cubicBezTo>
                      <a:pt x="21" y="117"/>
                      <a:pt x="22" y="116"/>
                      <a:pt x="23" y="115"/>
                    </a:cubicBezTo>
                    <a:cubicBezTo>
                      <a:pt x="24" y="114"/>
                      <a:pt x="23" y="113"/>
                      <a:pt x="23" y="112"/>
                    </a:cubicBezTo>
                    <a:cubicBezTo>
                      <a:pt x="23" y="112"/>
                      <a:pt x="23" y="112"/>
                      <a:pt x="23" y="112"/>
                    </a:cubicBezTo>
                    <a:cubicBezTo>
                      <a:pt x="22" y="112"/>
                      <a:pt x="22" y="112"/>
                      <a:pt x="22" y="112"/>
                    </a:cubicBezTo>
                    <a:cubicBezTo>
                      <a:pt x="22" y="112"/>
                      <a:pt x="22" y="111"/>
                      <a:pt x="22" y="111"/>
                    </a:cubicBezTo>
                    <a:cubicBezTo>
                      <a:pt x="22" y="110"/>
                      <a:pt x="22" y="109"/>
                      <a:pt x="22" y="109"/>
                    </a:cubicBezTo>
                    <a:cubicBezTo>
                      <a:pt x="22" y="108"/>
                      <a:pt x="22" y="107"/>
                      <a:pt x="22" y="107"/>
                    </a:cubicBezTo>
                    <a:cubicBezTo>
                      <a:pt x="22" y="107"/>
                      <a:pt x="21" y="106"/>
                      <a:pt x="20" y="106"/>
                    </a:cubicBezTo>
                    <a:cubicBezTo>
                      <a:pt x="19" y="106"/>
                      <a:pt x="19" y="106"/>
                      <a:pt x="19" y="106"/>
                    </a:cubicBezTo>
                    <a:cubicBezTo>
                      <a:pt x="19" y="106"/>
                      <a:pt x="19" y="106"/>
                      <a:pt x="19" y="106"/>
                    </a:cubicBezTo>
                    <a:cubicBezTo>
                      <a:pt x="19" y="106"/>
                      <a:pt x="19" y="106"/>
                      <a:pt x="19" y="106"/>
                    </a:cubicBezTo>
                    <a:cubicBezTo>
                      <a:pt x="18" y="106"/>
                      <a:pt x="18" y="106"/>
                      <a:pt x="18" y="106"/>
                    </a:cubicBezTo>
                    <a:cubicBezTo>
                      <a:pt x="17" y="106"/>
                      <a:pt x="17" y="106"/>
                      <a:pt x="17" y="106"/>
                    </a:cubicBezTo>
                    <a:cubicBezTo>
                      <a:pt x="16" y="106"/>
                      <a:pt x="16" y="105"/>
                      <a:pt x="16" y="105"/>
                    </a:cubicBezTo>
                    <a:cubicBezTo>
                      <a:pt x="16" y="105"/>
                      <a:pt x="16" y="105"/>
                      <a:pt x="16" y="105"/>
                    </a:cubicBezTo>
                    <a:cubicBezTo>
                      <a:pt x="16" y="105"/>
                      <a:pt x="16" y="104"/>
                      <a:pt x="16" y="103"/>
                    </a:cubicBezTo>
                    <a:cubicBezTo>
                      <a:pt x="16" y="103"/>
                      <a:pt x="16" y="103"/>
                      <a:pt x="16" y="103"/>
                    </a:cubicBezTo>
                    <a:cubicBezTo>
                      <a:pt x="17" y="104"/>
                      <a:pt x="17" y="104"/>
                      <a:pt x="17" y="104"/>
                    </a:cubicBezTo>
                    <a:cubicBezTo>
                      <a:pt x="17" y="102"/>
                      <a:pt x="17" y="102"/>
                      <a:pt x="17" y="102"/>
                    </a:cubicBezTo>
                    <a:cubicBezTo>
                      <a:pt x="17" y="101"/>
                      <a:pt x="17" y="101"/>
                      <a:pt x="17" y="101"/>
                    </a:cubicBezTo>
                    <a:cubicBezTo>
                      <a:pt x="17" y="101"/>
                      <a:pt x="17" y="100"/>
                      <a:pt x="17" y="99"/>
                    </a:cubicBezTo>
                    <a:cubicBezTo>
                      <a:pt x="17" y="99"/>
                      <a:pt x="17" y="99"/>
                      <a:pt x="17" y="99"/>
                    </a:cubicBezTo>
                    <a:cubicBezTo>
                      <a:pt x="18" y="99"/>
                      <a:pt x="18" y="99"/>
                      <a:pt x="18" y="99"/>
                    </a:cubicBezTo>
                    <a:cubicBezTo>
                      <a:pt x="18" y="99"/>
                      <a:pt x="18" y="99"/>
                      <a:pt x="18" y="99"/>
                    </a:cubicBezTo>
                    <a:cubicBezTo>
                      <a:pt x="19" y="99"/>
                      <a:pt x="19" y="99"/>
                      <a:pt x="19" y="99"/>
                    </a:cubicBezTo>
                    <a:cubicBezTo>
                      <a:pt x="20" y="99"/>
                      <a:pt x="21" y="99"/>
                      <a:pt x="22" y="96"/>
                    </a:cubicBezTo>
                    <a:cubicBezTo>
                      <a:pt x="22" y="95"/>
                      <a:pt x="22" y="94"/>
                      <a:pt x="22" y="93"/>
                    </a:cubicBezTo>
                    <a:cubicBezTo>
                      <a:pt x="22" y="92"/>
                      <a:pt x="22" y="92"/>
                      <a:pt x="22" y="92"/>
                    </a:cubicBezTo>
                    <a:cubicBezTo>
                      <a:pt x="22" y="92"/>
                      <a:pt x="22" y="92"/>
                      <a:pt x="22" y="92"/>
                    </a:cubicBezTo>
                    <a:cubicBezTo>
                      <a:pt x="20" y="91"/>
                      <a:pt x="20" y="91"/>
                      <a:pt x="20" y="91"/>
                    </a:cubicBezTo>
                    <a:cubicBezTo>
                      <a:pt x="20" y="91"/>
                      <a:pt x="20" y="91"/>
                      <a:pt x="19" y="91"/>
                    </a:cubicBezTo>
                    <a:cubicBezTo>
                      <a:pt x="19" y="91"/>
                      <a:pt x="18" y="91"/>
                      <a:pt x="18" y="92"/>
                    </a:cubicBezTo>
                    <a:cubicBezTo>
                      <a:pt x="16" y="92"/>
                      <a:pt x="16" y="93"/>
                      <a:pt x="15" y="94"/>
                    </a:cubicBezTo>
                    <a:cubicBezTo>
                      <a:pt x="15" y="94"/>
                      <a:pt x="15" y="94"/>
                      <a:pt x="15" y="94"/>
                    </a:cubicBezTo>
                    <a:cubicBezTo>
                      <a:pt x="15" y="94"/>
                      <a:pt x="15" y="94"/>
                      <a:pt x="15" y="94"/>
                    </a:cubicBezTo>
                    <a:cubicBezTo>
                      <a:pt x="15" y="94"/>
                      <a:pt x="15" y="94"/>
                      <a:pt x="15" y="94"/>
                    </a:cubicBezTo>
                    <a:cubicBezTo>
                      <a:pt x="14" y="94"/>
                      <a:pt x="14" y="94"/>
                      <a:pt x="14" y="94"/>
                    </a:cubicBezTo>
                    <a:cubicBezTo>
                      <a:pt x="14" y="95"/>
                      <a:pt x="14" y="95"/>
                      <a:pt x="14" y="95"/>
                    </a:cubicBezTo>
                    <a:cubicBezTo>
                      <a:pt x="14" y="96"/>
                      <a:pt x="14" y="96"/>
                      <a:pt x="14" y="96"/>
                    </a:cubicBezTo>
                    <a:cubicBezTo>
                      <a:pt x="14" y="96"/>
                      <a:pt x="14" y="96"/>
                      <a:pt x="14" y="96"/>
                    </a:cubicBezTo>
                    <a:cubicBezTo>
                      <a:pt x="13" y="96"/>
                      <a:pt x="13" y="96"/>
                      <a:pt x="13" y="96"/>
                    </a:cubicBezTo>
                    <a:cubicBezTo>
                      <a:pt x="13" y="96"/>
                      <a:pt x="13" y="96"/>
                      <a:pt x="13" y="96"/>
                    </a:cubicBezTo>
                    <a:cubicBezTo>
                      <a:pt x="13" y="96"/>
                      <a:pt x="12" y="97"/>
                      <a:pt x="12" y="97"/>
                    </a:cubicBezTo>
                    <a:cubicBezTo>
                      <a:pt x="11" y="97"/>
                      <a:pt x="11" y="97"/>
                      <a:pt x="11" y="97"/>
                    </a:cubicBezTo>
                    <a:cubicBezTo>
                      <a:pt x="11" y="98"/>
                      <a:pt x="11" y="98"/>
                      <a:pt x="11" y="98"/>
                    </a:cubicBezTo>
                    <a:cubicBezTo>
                      <a:pt x="10" y="98"/>
                      <a:pt x="9" y="99"/>
                      <a:pt x="9" y="100"/>
                    </a:cubicBezTo>
                    <a:cubicBezTo>
                      <a:pt x="9" y="99"/>
                      <a:pt x="9" y="99"/>
                      <a:pt x="9" y="99"/>
                    </a:cubicBezTo>
                    <a:cubicBezTo>
                      <a:pt x="9" y="98"/>
                      <a:pt x="9" y="98"/>
                      <a:pt x="9" y="98"/>
                    </a:cubicBezTo>
                    <a:cubicBezTo>
                      <a:pt x="9" y="97"/>
                      <a:pt x="9" y="97"/>
                      <a:pt x="9" y="97"/>
                    </a:cubicBezTo>
                    <a:cubicBezTo>
                      <a:pt x="9" y="96"/>
                      <a:pt x="8" y="96"/>
                      <a:pt x="8" y="96"/>
                    </a:cubicBezTo>
                    <a:cubicBezTo>
                      <a:pt x="7" y="96"/>
                      <a:pt x="7" y="96"/>
                      <a:pt x="7" y="96"/>
                    </a:cubicBezTo>
                    <a:cubicBezTo>
                      <a:pt x="7" y="96"/>
                      <a:pt x="7" y="96"/>
                      <a:pt x="7" y="96"/>
                    </a:cubicBezTo>
                    <a:cubicBezTo>
                      <a:pt x="7" y="95"/>
                      <a:pt x="7" y="95"/>
                      <a:pt x="7" y="95"/>
                    </a:cubicBezTo>
                    <a:cubicBezTo>
                      <a:pt x="7" y="94"/>
                      <a:pt x="7" y="94"/>
                      <a:pt x="7" y="94"/>
                    </a:cubicBezTo>
                    <a:cubicBezTo>
                      <a:pt x="7" y="93"/>
                      <a:pt x="7" y="93"/>
                      <a:pt x="7" y="93"/>
                    </a:cubicBezTo>
                    <a:cubicBezTo>
                      <a:pt x="8" y="93"/>
                      <a:pt x="8" y="93"/>
                      <a:pt x="8" y="93"/>
                    </a:cubicBezTo>
                    <a:cubicBezTo>
                      <a:pt x="9" y="94"/>
                      <a:pt x="9" y="94"/>
                      <a:pt x="9" y="94"/>
                    </a:cubicBezTo>
                    <a:cubicBezTo>
                      <a:pt x="9" y="92"/>
                      <a:pt x="9" y="92"/>
                      <a:pt x="9" y="92"/>
                    </a:cubicBezTo>
                    <a:cubicBezTo>
                      <a:pt x="9" y="92"/>
                      <a:pt x="9" y="92"/>
                      <a:pt x="9" y="92"/>
                    </a:cubicBezTo>
                    <a:cubicBezTo>
                      <a:pt x="9" y="92"/>
                      <a:pt x="9" y="92"/>
                      <a:pt x="9" y="92"/>
                    </a:cubicBezTo>
                    <a:cubicBezTo>
                      <a:pt x="10" y="92"/>
                      <a:pt x="10" y="92"/>
                      <a:pt x="10" y="92"/>
                    </a:cubicBezTo>
                    <a:cubicBezTo>
                      <a:pt x="10" y="91"/>
                      <a:pt x="10" y="91"/>
                      <a:pt x="10" y="91"/>
                    </a:cubicBezTo>
                    <a:cubicBezTo>
                      <a:pt x="10" y="91"/>
                      <a:pt x="10" y="91"/>
                      <a:pt x="10" y="91"/>
                    </a:cubicBezTo>
                    <a:cubicBezTo>
                      <a:pt x="10" y="90"/>
                      <a:pt x="10" y="89"/>
                      <a:pt x="10" y="89"/>
                    </a:cubicBezTo>
                    <a:cubicBezTo>
                      <a:pt x="10" y="89"/>
                      <a:pt x="10" y="89"/>
                      <a:pt x="10" y="89"/>
                    </a:cubicBezTo>
                    <a:cubicBezTo>
                      <a:pt x="12" y="89"/>
                      <a:pt x="12" y="89"/>
                      <a:pt x="12" y="89"/>
                    </a:cubicBezTo>
                    <a:cubicBezTo>
                      <a:pt x="12" y="88"/>
                      <a:pt x="12" y="88"/>
                      <a:pt x="12" y="88"/>
                    </a:cubicBezTo>
                    <a:cubicBezTo>
                      <a:pt x="12" y="87"/>
                      <a:pt x="12" y="87"/>
                      <a:pt x="12" y="87"/>
                    </a:cubicBezTo>
                    <a:cubicBezTo>
                      <a:pt x="11" y="86"/>
                      <a:pt x="12" y="85"/>
                      <a:pt x="12" y="85"/>
                    </a:cubicBezTo>
                    <a:cubicBezTo>
                      <a:pt x="12" y="85"/>
                      <a:pt x="12" y="85"/>
                      <a:pt x="12" y="85"/>
                    </a:cubicBezTo>
                    <a:cubicBezTo>
                      <a:pt x="13" y="85"/>
                      <a:pt x="13" y="85"/>
                      <a:pt x="13" y="85"/>
                    </a:cubicBezTo>
                    <a:cubicBezTo>
                      <a:pt x="13" y="84"/>
                      <a:pt x="13" y="84"/>
                      <a:pt x="13" y="84"/>
                    </a:cubicBezTo>
                    <a:cubicBezTo>
                      <a:pt x="13" y="83"/>
                      <a:pt x="13" y="83"/>
                      <a:pt x="13" y="83"/>
                    </a:cubicBezTo>
                    <a:cubicBezTo>
                      <a:pt x="13" y="83"/>
                      <a:pt x="13" y="82"/>
                      <a:pt x="13" y="82"/>
                    </a:cubicBezTo>
                    <a:cubicBezTo>
                      <a:pt x="13" y="82"/>
                      <a:pt x="13" y="82"/>
                      <a:pt x="13" y="82"/>
                    </a:cubicBezTo>
                    <a:cubicBezTo>
                      <a:pt x="14" y="82"/>
                      <a:pt x="14" y="82"/>
                      <a:pt x="14" y="82"/>
                    </a:cubicBezTo>
                    <a:cubicBezTo>
                      <a:pt x="14" y="81"/>
                      <a:pt x="14" y="81"/>
                      <a:pt x="14" y="81"/>
                    </a:cubicBezTo>
                    <a:cubicBezTo>
                      <a:pt x="14" y="80"/>
                      <a:pt x="14" y="80"/>
                      <a:pt x="14" y="80"/>
                    </a:cubicBezTo>
                    <a:cubicBezTo>
                      <a:pt x="15" y="79"/>
                      <a:pt x="15" y="79"/>
                      <a:pt x="15" y="79"/>
                    </a:cubicBezTo>
                    <a:cubicBezTo>
                      <a:pt x="15" y="79"/>
                      <a:pt x="15" y="79"/>
                      <a:pt x="15" y="79"/>
                    </a:cubicBezTo>
                    <a:cubicBezTo>
                      <a:pt x="15" y="79"/>
                      <a:pt x="15" y="79"/>
                      <a:pt x="15" y="79"/>
                    </a:cubicBezTo>
                    <a:cubicBezTo>
                      <a:pt x="15" y="79"/>
                      <a:pt x="16" y="79"/>
                      <a:pt x="16" y="78"/>
                    </a:cubicBezTo>
                    <a:cubicBezTo>
                      <a:pt x="16" y="77"/>
                      <a:pt x="16" y="77"/>
                      <a:pt x="16" y="77"/>
                    </a:cubicBezTo>
                    <a:cubicBezTo>
                      <a:pt x="17" y="77"/>
                      <a:pt x="17" y="76"/>
                      <a:pt x="18" y="76"/>
                    </a:cubicBezTo>
                    <a:cubicBezTo>
                      <a:pt x="19" y="75"/>
                      <a:pt x="20" y="74"/>
                      <a:pt x="20" y="73"/>
                    </a:cubicBezTo>
                    <a:cubicBezTo>
                      <a:pt x="20" y="72"/>
                      <a:pt x="20" y="72"/>
                      <a:pt x="20" y="72"/>
                    </a:cubicBezTo>
                    <a:cubicBezTo>
                      <a:pt x="20" y="72"/>
                      <a:pt x="20" y="72"/>
                      <a:pt x="20" y="72"/>
                    </a:cubicBezTo>
                    <a:cubicBezTo>
                      <a:pt x="21" y="72"/>
                      <a:pt x="21" y="72"/>
                      <a:pt x="21" y="72"/>
                    </a:cubicBezTo>
                    <a:cubicBezTo>
                      <a:pt x="22" y="72"/>
                      <a:pt x="22" y="72"/>
                      <a:pt x="22" y="72"/>
                    </a:cubicBezTo>
                    <a:cubicBezTo>
                      <a:pt x="22" y="73"/>
                      <a:pt x="23" y="73"/>
                      <a:pt x="23" y="73"/>
                    </a:cubicBezTo>
                    <a:cubicBezTo>
                      <a:pt x="24" y="73"/>
                      <a:pt x="24" y="73"/>
                      <a:pt x="24" y="73"/>
                    </a:cubicBezTo>
                    <a:cubicBezTo>
                      <a:pt x="25" y="73"/>
                      <a:pt x="26" y="72"/>
                      <a:pt x="27" y="72"/>
                    </a:cubicBezTo>
                    <a:cubicBezTo>
                      <a:pt x="27" y="71"/>
                      <a:pt x="27" y="71"/>
                      <a:pt x="27" y="71"/>
                    </a:cubicBezTo>
                    <a:cubicBezTo>
                      <a:pt x="28" y="71"/>
                      <a:pt x="29" y="70"/>
                      <a:pt x="30" y="70"/>
                    </a:cubicBezTo>
                    <a:cubicBezTo>
                      <a:pt x="30" y="70"/>
                      <a:pt x="30" y="70"/>
                      <a:pt x="30" y="70"/>
                    </a:cubicBezTo>
                    <a:cubicBezTo>
                      <a:pt x="31" y="70"/>
                      <a:pt x="31" y="70"/>
                      <a:pt x="31" y="70"/>
                    </a:cubicBezTo>
                    <a:cubicBezTo>
                      <a:pt x="31" y="70"/>
                      <a:pt x="31" y="70"/>
                      <a:pt x="31" y="70"/>
                    </a:cubicBezTo>
                    <a:cubicBezTo>
                      <a:pt x="32" y="71"/>
                      <a:pt x="33" y="72"/>
                      <a:pt x="33" y="73"/>
                    </a:cubicBezTo>
                    <a:cubicBezTo>
                      <a:pt x="33" y="75"/>
                      <a:pt x="33" y="76"/>
                      <a:pt x="33" y="77"/>
                    </a:cubicBezTo>
                    <a:cubicBezTo>
                      <a:pt x="32" y="77"/>
                      <a:pt x="32" y="77"/>
                      <a:pt x="32" y="77"/>
                    </a:cubicBezTo>
                    <a:cubicBezTo>
                      <a:pt x="31" y="77"/>
                      <a:pt x="31" y="77"/>
                      <a:pt x="31" y="77"/>
                    </a:cubicBezTo>
                    <a:cubicBezTo>
                      <a:pt x="31" y="79"/>
                      <a:pt x="31" y="79"/>
                      <a:pt x="31" y="79"/>
                    </a:cubicBezTo>
                    <a:cubicBezTo>
                      <a:pt x="31" y="80"/>
                      <a:pt x="32" y="80"/>
                      <a:pt x="32" y="80"/>
                    </a:cubicBezTo>
                    <a:cubicBezTo>
                      <a:pt x="32" y="80"/>
                      <a:pt x="32" y="80"/>
                      <a:pt x="32" y="80"/>
                    </a:cubicBezTo>
                    <a:cubicBezTo>
                      <a:pt x="33" y="81"/>
                      <a:pt x="33" y="81"/>
                      <a:pt x="33" y="81"/>
                    </a:cubicBezTo>
                    <a:cubicBezTo>
                      <a:pt x="33" y="81"/>
                      <a:pt x="33" y="81"/>
                      <a:pt x="33" y="81"/>
                    </a:cubicBezTo>
                    <a:cubicBezTo>
                      <a:pt x="32" y="82"/>
                      <a:pt x="32" y="82"/>
                      <a:pt x="32" y="82"/>
                    </a:cubicBezTo>
                    <a:cubicBezTo>
                      <a:pt x="34" y="82"/>
                      <a:pt x="34" y="82"/>
                      <a:pt x="34" y="82"/>
                    </a:cubicBezTo>
                    <a:cubicBezTo>
                      <a:pt x="36" y="82"/>
                      <a:pt x="36" y="79"/>
                      <a:pt x="36" y="78"/>
                    </a:cubicBezTo>
                    <a:cubicBezTo>
                      <a:pt x="36" y="77"/>
                      <a:pt x="36" y="76"/>
                      <a:pt x="36" y="76"/>
                    </a:cubicBezTo>
                    <a:cubicBezTo>
                      <a:pt x="36" y="76"/>
                      <a:pt x="36" y="76"/>
                      <a:pt x="36" y="76"/>
                    </a:cubicBezTo>
                    <a:cubicBezTo>
                      <a:pt x="37" y="76"/>
                      <a:pt x="37" y="76"/>
                      <a:pt x="37" y="76"/>
                    </a:cubicBezTo>
                    <a:cubicBezTo>
                      <a:pt x="37" y="75"/>
                      <a:pt x="37" y="75"/>
                      <a:pt x="37" y="75"/>
                    </a:cubicBezTo>
                    <a:cubicBezTo>
                      <a:pt x="37" y="75"/>
                      <a:pt x="37" y="75"/>
                      <a:pt x="37" y="75"/>
                    </a:cubicBezTo>
                    <a:cubicBezTo>
                      <a:pt x="37" y="74"/>
                      <a:pt x="37" y="73"/>
                      <a:pt x="38" y="73"/>
                    </a:cubicBezTo>
                    <a:cubicBezTo>
                      <a:pt x="38" y="73"/>
                      <a:pt x="38" y="73"/>
                      <a:pt x="38" y="73"/>
                    </a:cubicBezTo>
                    <a:cubicBezTo>
                      <a:pt x="39" y="73"/>
                      <a:pt x="39" y="73"/>
                      <a:pt x="39" y="73"/>
                    </a:cubicBezTo>
                    <a:cubicBezTo>
                      <a:pt x="39" y="72"/>
                      <a:pt x="39" y="72"/>
                      <a:pt x="39" y="72"/>
                    </a:cubicBezTo>
                    <a:cubicBezTo>
                      <a:pt x="39" y="72"/>
                      <a:pt x="39" y="72"/>
                      <a:pt x="39" y="72"/>
                    </a:cubicBezTo>
                    <a:cubicBezTo>
                      <a:pt x="39" y="70"/>
                      <a:pt x="39" y="69"/>
                      <a:pt x="39" y="69"/>
                    </a:cubicBezTo>
                    <a:cubicBezTo>
                      <a:pt x="39" y="69"/>
                      <a:pt x="39" y="69"/>
                      <a:pt x="39" y="69"/>
                    </a:cubicBezTo>
                    <a:cubicBezTo>
                      <a:pt x="39" y="69"/>
                      <a:pt x="39" y="69"/>
                      <a:pt x="39" y="69"/>
                    </a:cubicBezTo>
                    <a:cubicBezTo>
                      <a:pt x="39" y="69"/>
                      <a:pt x="39" y="69"/>
                      <a:pt x="39" y="69"/>
                    </a:cubicBezTo>
                    <a:cubicBezTo>
                      <a:pt x="40" y="69"/>
                      <a:pt x="40" y="69"/>
                      <a:pt x="40" y="69"/>
                    </a:cubicBezTo>
                    <a:cubicBezTo>
                      <a:pt x="40" y="69"/>
                      <a:pt x="40" y="69"/>
                      <a:pt x="40" y="69"/>
                    </a:cubicBezTo>
                    <a:cubicBezTo>
                      <a:pt x="41" y="69"/>
                      <a:pt x="42" y="69"/>
                      <a:pt x="42" y="68"/>
                    </a:cubicBezTo>
                    <a:cubicBezTo>
                      <a:pt x="42" y="68"/>
                      <a:pt x="42" y="68"/>
                      <a:pt x="42" y="68"/>
                    </a:cubicBezTo>
                    <a:cubicBezTo>
                      <a:pt x="42" y="68"/>
                      <a:pt x="43" y="67"/>
                      <a:pt x="43" y="67"/>
                    </a:cubicBezTo>
                    <a:cubicBezTo>
                      <a:pt x="44" y="68"/>
                      <a:pt x="44" y="68"/>
                      <a:pt x="44" y="68"/>
                    </a:cubicBezTo>
                    <a:cubicBezTo>
                      <a:pt x="45" y="68"/>
                      <a:pt x="45" y="68"/>
                      <a:pt x="45" y="68"/>
                    </a:cubicBezTo>
                    <a:cubicBezTo>
                      <a:pt x="45" y="67"/>
                      <a:pt x="45" y="67"/>
                      <a:pt x="45" y="67"/>
                    </a:cubicBezTo>
                    <a:cubicBezTo>
                      <a:pt x="45" y="66"/>
                      <a:pt x="45" y="66"/>
                      <a:pt x="45" y="66"/>
                    </a:cubicBezTo>
                    <a:cubicBezTo>
                      <a:pt x="45" y="66"/>
                      <a:pt x="45" y="65"/>
                      <a:pt x="44" y="64"/>
                    </a:cubicBezTo>
                    <a:cubicBezTo>
                      <a:pt x="43" y="64"/>
                      <a:pt x="43" y="64"/>
                      <a:pt x="43" y="64"/>
                    </a:cubicBezTo>
                    <a:cubicBezTo>
                      <a:pt x="43" y="63"/>
                      <a:pt x="43" y="63"/>
                      <a:pt x="43" y="63"/>
                    </a:cubicBezTo>
                    <a:cubicBezTo>
                      <a:pt x="43" y="63"/>
                      <a:pt x="43" y="63"/>
                      <a:pt x="43" y="63"/>
                    </a:cubicBezTo>
                    <a:cubicBezTo>
                      <a:pt x="45" y="63"/>
                      <a:pt x="45" y="63"/>
                      <a:pt x="45" y="63"/>
                    </a:cubicBezTo>
                    <a:cubicBezTo>
                      <a:pt x="45" y="63"/>
                      <a:pt x="45" y="63"/>
                      <a:pt x="45" y="63"/>
                    </a:cubicBezTo>
                    <a:cubicBezTo>
                      <a:pt x="46" y="63"/>
                      <a:pt x="46" y="63"/>
                      <a:pt x="46" y="63"/>
                    </a:cubicBezTo>
                    <a:cubicBezTo>
                      <a:pt x="47" y="63"/>
                      <a:pt x="47" y="63"/>
                      <a:pt x="47" y="62"/>
                    </a:cubicBezTo>
                    <a:cubicBezTo>
                      <a:pt x="48" y="62"/>
                      <a:pt x="48" y="61"/>
                      <a:pt x="49" y="60"/>
                    </a:cubicBezTo>
                    <a:cubicBezTo>
                      <a:pt x="50" y="60"/>
                      <a:pt x="50" y="59"/>
                      <a:pt x="51" y="59"/>
                    </a:cubicBezTo>
                    <a:cubicBezTo>
                      <a:pt x="52" y="59"/>
                      <a:pt x="52" y="59"/>
                      <a:pt x="52" y="59"/>
                    </a:cubicBezTo>
                    <a:cubicBezTo>
                      <a:pt x="52" y="59"/>
                      <a:pt x="53" y="59"/>
                      <a:pt x="53" y="58"/>
                    </a:cubicBezTo>
                    <a:cubicBezTo>
                      <a:pt x="53" y="58"/>
                      <a:pt x="53" y="58"/>
                      <a:pt x="53" y="58"/>
                    </a:cubicBezTo>
                    <a:cubicBezTo>
                      <a:pt x="54" y="58"/>
                      <a:pt x="54" y="57"/>
                      <a:pt x="54" y="57"/>
                    </a:cubicBezTo>
                    <a:cubicBezTo>
                      <a:pt x="55" y="56"/>
                      <a:pt x="55" y="56"/>
                      <a:pt x="55" y="56"/>
                    </a:cubicBezTo>
                    <a:cubicBezTo>
                      <a:pt x="55" y="56"/>
                      <a:pt x="55" y="56"/>
                      <a:pt x="55" y="56"/>
                    </a:cubicBezTo>
                    <a:cubicBezTo>
                      <a:pt x="56" y="56"/>
                      <a:pt x="56" y="56"/>
                      <a:pt x="56" y="55"/>
                    </a:cubicBezTo>
                    <a:cubicBezTo>
                      <a:pt x="56" y="54"/>
                      <a:pt x="56" y="54"/>
                      <a:pt x="56" y="54"/>
                    </a:cubicBezTo>
                    <a:cubicBezTo>
                      <a:pt x="56" y="52"/>
                      <a:pt x="56" y="52"/>
                      <a:pt x="56" y="52"/>
                    </a:cubicBezTo>
                    <a:cubicBezTo>
                      <a:pt x="56" y="52"/>
                      <a:pt x="57" y="52"/>
                      <a:pt x="57" y="51"/>
                    </a:cubicBezTo>
                    <a:cubicBezTo>
                      <a:pt x="58" y="50"/>
                      <a:pt x="59" y="48"/>
                      <a:pt x="61" y="47"/>
                    </a:cubicBezTo>
                    <a:cubicBezTo>
                      <a:pt x="61" y="47"/>
                      <a:pt x="61" y="47"/>
                      <a:pt x="61" y="47"/>
                    </a:cubicBezTo>
                    <a:cubicBezTo>
                      <a:pt x="62" y="47"/>
                      <a:pt x="62" y="47"/>
                      <a:pt x="62" y="47"/>
                    </a:cubicBezTo>
                    <a:cubicBezTo>
                      <a:pt x="63" y="47"/>
                      <a:pt x="63" y="47"/>
                      <a:pt x="63" y="46"/>
                    </a:cubicBezTo>
                    <a:cubicBezTo>
                      <a:pt x="63" y="46"/>
                      <a:pt x="63" y="46"/>
                      <a:pt x="63" y="46"/>
                    </a:cubicBezTo>
                    <a:cubicBezTo>
                      <a:pt x="63" y="46"/>
                      <a:pt x="63" y="46"/>
                      <a:pt x="63" y="46"/>
                    </a:cubicBezTo>
                    <a:cubicBezTo>
                      <a:pt x="64" y="46"/>
                      <a:pt x="64" y="46"/>
                      <a:pt x="64" y="46"/>
                    </a:cubicBezTo>
                    <a:cubicBezTo>
                      <a:pt x="64" y="46"/>
                      <a:pt x="64" y="46"/>
                      <a:pt x="64" y="46"/>
                    </a:cubicBezTo>
                    <a:cubicBezTo>
                      <a:pt x="66" y="46"/>
                      <a:pt x="66" y="46"/>
                      <a:pt x="66" y="46"/>
                    </a:cubicBezTo>
                    <a:cubicBezTo>
                      <a:pt x="67" y="46"/>
                      <a:pt x="68" y="45"/>
                      <a:pt x="68" y="45"/>
                    </a:cubicBezTo>
                    <a:cubicBezTo>
                      <a:pt x="68" y="45"/>
                      <a:pt x="68" y="45"/>
                      <a:pt x="68" y="45"/>
                    </a:cubicBezTo>
                    <a:cubicBezTo>
                      <a:pt x="68" y="45"/>
                      <a:pt x="68" y="45"/>
                      <a:pt x="68" y="45"/>
                    </a:cubicBezTo>
                    <a:cubicBezTo>
                      <a:pt x="69" y="44"/>
                      <a:pt x="69" y="44"/>
                      <a:pt x="69" y="44"/>
                    </a:cubicBezTo>
                    <a:cubicBezTo>
                      <a:pt x="69" y="43"/>
                      <a:pt x="69" y="42"/>
                      <a:pt x="69" y="42"/>
                    </a:cubicBezTo>
                    <a:cubicBezTo>
                      <a:pt x="69" y="41"/>
                      <a:pt x="69" y="41"/>
                      <a:pt x="69" y="41"/>
                    </a:cubicBezTo>
                    <a:cubicBezTo>
                      <a:pt x="69" y="40"/>
                      <a:pt x="69" y="40"/>
                      <a:pt x="69" y="40"/>
                    </a:cubicBezTo>
                    <a:cubicBezTo>
                      <a:pt x="70" y="40"/>
                      <a:pt x="70" y="40"/>
                      <a:pt x="70" y="40"/>
                    </a:cubicBezTo>
                    <a:cubicBezTo>
                      <a:pt x="70" y="39"/>
                      <a:pt x="70" y="39"/>
                      <a:pt x="70" y="39"/>
                    </a:cubicBezTo>
                    <a:cubicBezTo>
                      <a:pt x="70" y="39"/>
                      <a:pt x="71" y="39"/>
                      <a:pt x="71" y="39"/>
                    </a:cubicBezTo>
                    <a:cubicBezTo>
                      <a:pt x="71" y="39"/>
                      <a:pt x="71" y="39"/>
                      <a:pt x="71" y="39"/>
                    </a:cubicBezTo>
                    <a:cubicBezTo>
                      <a:pt x="72" y="39"/>
                      <a:pt x="72" y="39"/>
                      <a:pt x="72" y="39"/>
                    </a:cubicBezTo>
                    <a:cubicBezTo>
                      <a:pt x="72" y="37"/>
                      <a:pt x="72" y="37"/>
                      <a:pt x="72" y="37"/>
                    </a:cubicBezTo>
                    <a:cubicBezTo>
                      <a:pt x="72" y="37"/>
                      <a:pt x="72" y="37"/>
                      <a:pt x="72" y="37"/>
                    </a:cubicBezTo>
                    <a:cubicBezTo>
                      <a:pt x="73" y="37"/>
                      <a:pt x="73" y="37"/>
                      <a:pt x="73" y="37"/>
                    </a:cubicBezTo>
                    <a:cubicBezTo>
                      <a:pt x="74" y="37"/>
                      <a:pt x="74" y="37"/>
                      <a:pt x="74" y="37"/>
                    </a:cubicBezTo>
                    <a:cubicBezTo>
                      <a:pt x="75" y="37"/>
                      <a:pt x="75" y="37"/>
                      <a:pt x="75" y="37"/>
                    </a:cubicBezTo>
                    <a:cubicBezTo>
                      <a:pt x="75" y="36"/>
                      <a:pt x="75" y="36"/>
                      <a:pt x="75" y="36"/>
                    </a:cubicBezTo>
                    <a:cubicBezTo>
                      <a:pt x="75" y="36"/>
                      <a:pt x="75" y="36"/>
                      <a:pt x="75" y="36"/>
                    </a:cubicBezTo>
                    <a:cubicBezTo>
                      <a:pt x="75" y="36"/>
                      <a:pt x="75" y="36"/>
                      <a:pt x="75" y="36"/>
                    </a:cubicBezTo>
                    <a:cubicBezTo>
                      <a:pt x="76" y="36"/>
                      <a:pt x="76" y="36"/>
                      <a:pt x="76" y="36"/>
                    </a:cubicBezTo>
                    <a:cubicBezTo>
                      <a:pt x="77" y="36"/>
                      <a:pt x="78" y="35"/>
                      <a:pt x="78" y="35"/>
                    </a:cubicBezTo>
                    <a:cubicBezTo>
                      <a:pt x="78" y="34"/>
                      <a:pt x="78" y="34"/>
                      <a:pt x="78" y="34"/>
                    </a:cubicBezTo>
                    <a:cubicBezTo>
                      <a:pt x="78" y="35"/>
                      <a:pt x="78" y="35"/>
                      <a:pt x="78" y="35"/>
                    </a:cubicBezTo>
                    <a:cubicBezTo>
                      <a:pt x="78" y="35"/>
                      <a:pt x="78" y="35"/>
                      <a:pt x="78" y="35"/>
                    </a:cubicBezTo>
                    <a:cubicBezTo>
                      <a:pt x="80" y="35"/>
                      <a:pt x="80" y="35"/>
                      <a:pt x="80" y="35"/>
                    </a:cubicBezTo>
                    <a:cubicBezTo>
                      <a:pt x="81" y="35"/>
                      <a:pt x="81" y="35"/>
                      <a:pt x="81" y="35"/>
                    </a:cubicBezTo>
                    <a:cubicBezTo>
                      <a:pt x="81" y="35"/>
                      <a:pt x="82" y="34"/>
                      <a:pt x="82" y="34"/>
                    </a:cubicBezTo>
                    <a:cubicBezTo>
                      <a:pt x="82" y="33"/>
                      <a:pt x="82" y="33"/>
                      <a:pt x="82" y="33"/>
                    </a:cubicBezTo>
                    <a:cubicBezTo>
                      <a:pt x="83" y="33"/>
                      <a:pt x="83" y="32"/>
                      <a:pt x="83" y="31"/>
                    </a:cubicBezTo>
                    <a:cubicBezTo>
                      <a:pt x="83" y="30"/>
                      <a:pt x="83" y="30"/>
                      <a:pt x="83" y="30"/>
                    </a:cubicBezTo>
                    <a:cubicBezTo>
                      <a:pt x="80" y="30"/>
                      <a:pt x="80" y="30"/>
                      <a:pt x="80" y="30"/>
                    </a:cubicBezTo>
                    <a:cubicBezTo>
                      <a:pt x="79" y="30"/>
                      <a:pt x="79" y="30"/>
                      <a:pt x="79" y="31"/>
                    </a:cubicBezTo>
                    <a:cubicBezTo>
                      <a:pt x="78" y="31"/>
                      <a:pt x="78" y="31"/>
                      <a:pt x="78" y="31"/>
                    </a:cubicBezTo>
                    <a:cubicBezTo>
                      <a:pt x="78" y="31"/>
                      <a:pt x="78" y="31"/>
                      <a:pt x="78" y="31"/>
                    </a:cubicBezTo>
                    <a:cubicBezTo>
                      <a:pt x="77" y="31"/>
                      <a:pt x="77" y="31"/>
                      <a:pt x="77" y="31"/>
                    </a:cubicBezTo>
                    <a:cubicBezTo>
                      <a:pt x="76" y="30"/>
                      <a:pt x="76" y="30"/>
                      <a:pt x="76" y="30"/>
                    </a:cubicBezTo>
                    <a:cubicBezTo>
                      <a:pt x="76" y="30"/>
                      <a:pt x="76" y="30"/>
                      <a:pt x="76" y="30"/>
                    </a:cubicBezTo>
                    <a:cubicBezTo>
                      <a:pt x="77" y="30"/>
                      <a:pt x="77" y="30"/>
                      <a:pt x="77" y="30"/>
                    </a:cubicBezTo>
                    <a:cubicBezTo>
                      <a:pt x="78" y="30"/>
                      <a:pt x="78" y="30"/>
                      <a:pt x="78" y="30"/>
                    </a:cubicBezTo>
                    <a:cubicBezTo>
                      <a:pt x="78" y="29"/>
                      <a:pt x="78" y="29"/>
                      <a:pt x="78" y="29"/>
                    </a:cubicBezTo>
                    <a:cubicBezTo>
                      <a:pt x="78" y="29"/>
                      <a:pt x="78" y="29"/>
                      <a:pt x="78" y="29"/>
                    </a:cubicBezTo>
                    <a:cubicBezTo>
                      <a:pt x="79" y="29"/>
                      <a:pt x="79" y="29"/>
                      <a:pt x="79" y="29"/>
                    </a:cubicBezTo>
                    <a:cubicBezTo>
                      <a:pt x="80" y="29"/>
                      <a:pt x="80" y="29"/>
                      <a:pt x="80" y="29"/>
                    </a:cubicBezTo>
                    <a:cubicBezTo>
                      <a:pt x="80" y="29"/>
                      <a:pt x="80" y="29"/>
                      <a:pt x="80" y="29"/>
                    </a:cubicBezTo>
                    <a:cubicBezTo>
                      <a:pt x="81" y="27"/>
                      <a:pt x="81" y="27"/>
                      <a:pt x="81" y="27"/>
                    </a:cubicBezTo>
                    <a:cubicBezTo>
                      <a:pt x="81" y="27"/>
                      <a:pt x="81" y="27"/>
                      <a:pt x="81" y="27"/>
                    </a:cubicBezTo>
                    <a:cubicBezTo>
                      <a:pt x="82" y="27"/>
                      <a:pt x="82" y="27"/>
                      <a:pt x="82" y="27"/>
                    </a:cubicBezTo>
                    <a:cubicBezTo>
                      <a:pt x="82" y="27"/>
                      <a:pt x="82" y="27"/>
                      <a:pt x="82" y="27"/>
                    </a:cubicBezTo>
                    <a:cubicBezTo>
                      <a:pt x="93" y="27"/>
                      <a:pt x="93" y="27"/>
                      <a:pt x="93" y="27"/>
                    </a:cubicBezTo>
                    <a:cubicBezTo>
                      <a:pt x="93" y="27"/>
                      <a:pt x="93" y="27"/>
                      <a:pt x="93" y="27"/>
                    </a:cubicBezTo>
                    <a:cubicBezTo>
                      <a:pt x="93" y="26"/>
                      <a:pt x="93" y="26"/>
                      <a:pt x="93" y="26"/>
                    </a:cubicBezTo>
                    <a:cubicBezTo>
                      <a:pt x="94" y="26"/>
                      <a:pt x="94" y="26"/>
                      <a:pt x="94" y="26"/>
                    </a:cubicBezTo>
                    <a:cubicBezTo>
                      <a:pt x="95" y="26"/>
                      <a:pt x="95" y="26"/>
                      <a:pt x="95" y="26"/>
                    </a:cubicBezTo>
                    <a:cubicBezTo>
                      <a:pt x="95" y="25"/>
                      <a:pt x="95" y="25"/>
                      <a:pt x="95" y="25"/>
                    </a:cubicBezTo>
                    <a:cubicBezTo>
                      <a:pt x="95" y="25"/>
                      <a:pt x="95" y="25"/>
                      <a:pt x="95" y="25"/>
                    </a:cubicBezTo>
                    <a:cubicBezTo>
                      <a:pt x="95" y="25"/>
                      <a:pt x="95" y="25"/>
                      <a:pt x="95" y="25"/>
                    </a:cubicBezTo>
                    <a:cubicBezTo>
                      <a:pt x="96" y="24"/>
                      <a:pt x="96" y="24"/>
                      <a:pt x="96" y="24"/>
                    </a:cubicBezTo>
                    <a:cubicBezTo>
                      <a:pt x="96" y="23"/>
                      <a:pt x="96" y="23"/>
                      <a:pt x="96" y="23"/>
                    </a:cubicBezTo>
                    <a:cubicBezTo>
                      <a:pt x="97" y="23"/>
                      <a:pt x="97" y="23"/>
                      <a:pt x="97" y="23"/>
                    </a:cubicBezTo>
                    <a:cubicBezTo>
                      <a:pt x="97" y="23"/>
                      <a:pt x="97" y="23"/>
                      <a:pt x="98" y="23"/>
                    </a:cubicBezTo>
                    <a:cubicBezTo>
                      <a:pt x="98" y="23"/>
                      <a:pt x="99" y="23"/>
                      <a:pt x="99" y="23"/>
                    </a:cubicBezTo>
                    <a:cubicBezTo>
                      <a:pt x="100" y="23"/>
                      <a:pt x="100" y="23"/>
                      <a:pt x="101" y="23"/>
                    </a:cubicBezTo>
                    <a:cubicBezTo>
                      <a:pt x="101" y="23"/>
                      <a:pt x="101" y="23"/>
                      <a:pt x="101" y="23"/>
                    </a:cubicBezTo>
                    <a:cubicBezTo>
                      <a:pt x="101" y="23"/>
                      <a:pt x="101" y="23"/>
                      <a:pt x="101" y="23"/>
                    </a:cubicBezTo>
                    <a:cubicBezTo>
                      <a:pt x="102" y="23"/>
                      <a:pt x="102" y="23"/>
                      <a:pt x="102" y="23"/>
                    </a:cubicBezTo>
                    <a:cubicBezTo>
                      <a:pt x="103" y="23"/>
                      <a:pt x="103" y="22"/>
                      <a:pt x="103" y="22"/>
                    </a:cubicBezTo>
                    <a:cubicBezTo>
                      <a:pt x="104" y="21"/>
                      <a:pt x="104" y="21"/>
                      <a:pt x="104" y="20"/>
                    </a:cubicBezTo>
                    <a:cubicBezTo>
                      <a:pt x="103" y="19"/>
                      <a:pt x="103" y="18"/>
                      <a:pt x="103" y="18"/>
                    </a:cubicBezTo>
                    <a:cubicBezTo>
                      <a:pt x="103" y="18"/>
                      <a:pt x="103" y="18"/>
                      <a:pt x="103" y="18"/>
                    </a:cubicBezTo>
                    <a:cubicBezTo>
                      <a:pt x="102" y="17"/>
                      <a:pt x="102" y="17"/>
                      <a:pt x="102" y="16"/>
                    </a:cubicBezTo>
                    <a:cubicBezTo>
                      <a:pt x="102" y="11"/>
                      <a:pt x="102" y="11"/>
                      <a:pt x="102" y="11"/>
                    </a:cubicBezTo>
                    <a:cubicBezTo>
                      <a:pt x="101" y="11"/>
                      <a:pt x="101" y="11"/>
                      <a:pt x="101" y="11"/>
                    </a:cubicBezTo>
                    <a:cubicBezTo>
                      <a:pt x="100" y="11"/>
                      <a:pt x="100" y="12"/>
                      <a:pt x="99" y="12"/>
                    </a:cubicBezTo>
                    <a:cubicBezTo>
                      <a:pt x="99" y="12"/>
                      <a:pt x="99" y="12"/>
                      <a:pt x="99" y="12"/>
                    </a:cubicBezTo>
                    <a:cubicBezTo>
                      <a:pt x="98" y="13"/>
                      <a:pt x="98" y="13"/>
                      <a:pt x="98" y="13"/>
                    </a:cubicBezTo>
                    <a:cubicBezTo>
                      <a:pt x="97" y="12"/>
                      <a:pt x="97" y="12"/>
                      <a:pt x="97" y="12"/>
                    </a:cubicBezTo>
                    <a:cubicBezTo>
                      <a:pt x="97" y="12"/>
                      <a:pt x="97" y="12"/>
                      <a:pt x="97" y="12"/>
                    </a:cubicBezTo>
                    <a:cubicBezTo>
                      <a:pt x="96" y="12"/>
                      <a:pt x="96" y="12"/>
                      <a:pt x="96" y="12"/>
                    </a:cubicBezTo>
                    <a:cubicBezTo>
                      <a:pt x="96" y="12"/>
                      <a:pt x="96" y="12"/>
                      <a:pt x="96" y="12"/>
                    </a:cubicBezTo>
                    <a:cubicBezTo>
                      <a:pt x="97" y="12"/>
                      <a:pt x="97" y="12"/>
                      <a:pt x="97" y="12"/>
                    </a:cubicBezTo>
                    <a:cubicBezTo>
                      <a:pt x="98" y="12"/>
                      <a:pt x="98" y="12"/>
                      <a:pt x="98" y="12"/>
                    </a:cubicBezTo>
                    <a:cubicBezTo>
                      <a:pt x="98" y="10"/>
                      <a:pt x="98" y="10"/>
                      <a:pt x="98" y="10"/>
                    </a:cubicBezTo>
                    <a:cubicBezTo>
                      <a:pt x="98" y="9"/>
                      <a:pt x="97" y="8"/>
                      <a:pt x="96" y="8"/>
                    </a:cubicBezTo>
                    <a:cubicBezTo>
                      <a:pt x="96" y="8"/>
                      <a:pt x="96" y="8"/>
                      <a:pt x="96" y="8"/>
                    </a:cubicBezTo>
                    <a:cubicBezTo>
                      <a:pt x="96" y="8"/>
                      <a:pt x="96" y="8"/>
                      <a:pt x="96" y="8"/>
                    </a:cubicBezTo>
                    <a:cubicBezTo>
                      <a:pt x="90" y="8"/>
                      <a:pt x="90" y="8"/>
                      <a:pt x="90" y="8"/>
                    </a:cubicBezTo>
                    <a:cubicBezTo>
                      <a:pt x="89" y="8"/>
                      <a:pt x="89" y="9"/>
                      <a:pt x="88" y="9"/>
                    </a:cubicBezTo>
                    <a:cubicBezTo>
                      <a:pt x="88" y="10"/>
                      <a:pt x="88" y="11"/>
                      <a:pt x="87" y="11"/>
                    </a:cubicBezTo>
                    <a:cubicBezTo>
                      <a:pt x="87" y="11"/>
                      <a:pt x="86" y="11"/>
                      <a:pt x="86" y="11"/>
                    </a:cubicBezTo>
                    <a:cubicBezTo>
                      <a:pt x="85" y="11"/>
                      <a:pt x="85" y="11"/>
                      <a:pt x="85" y="11"/>
                    </a:cubicBezTo>
                    <a:cubicBezTo>
                      <a:pt x="85" y="11"/>
                      <a:pt x="85" y="11"/>
                      <a:pt x="85" y="11"/>
                    </a:cubicBezTo>
                    <a:cubicBezTo>
                      <a:pt x="81" y="11"/>
                      <a:pt x="81" y="11"/>
                      <a:pt x="81" y="11"/>
                    </a:cubicBezTo>
                    <a:cubicBezTo>
                      <a:pt x="81" y="12"/>
                      <a:pt x="81" y="12"/>
                      <a:pt x="81" y="12"/>
                    </a:cubicBezTo>
                    <a:cubicBezTo>
                      <a:pt x="81" y="13"/>
                      <a:pt x="81" y="13"/>
                      <a:pt x="81" y="13"/>
                    </a:cubicBezTo>
                    <a:cubicBezTo>
                      <a:pt x="82" y="14"/>
                      <a:pt x="82" y="15"/>
                      <a:pt x="81" y="15"/>
                    </a:cubicBezTo>
                    <a:cubicBezTo>
                      <a:pt x="81" y="15"/>
                      <a:pt x="81" y="15"/>
                      <a:pt x="81" y="15"/>
                    </a:cubicBezTo>
                    <a:cubicBezTo>
                      <a:pt x="80" y="16"/>
                      <a:pt x="80" y="16"/>
                      <a:pt x="80" y="17"/>
                    </a:cubicBezTo>
                    <a:cubicBezTo>
                      <a:pt x="80" y="17"/>
                      <a:pt x="80" y="17"/>
                      <a:pt x="80" y="17"/>
                    </a:cubicBezTo>
                    <a:cubicBezTo>
                      <a:pt x="80" y="18"/>
                      <a:pt x="80" y="18"/>
                      <a:pt x="80" y="18"/>
                    </a:cubicBezTo>
                    <a:cubicBezTo>
                      <a:pt x="79" y="18"/>
                      <a:pt x="79" y="18"/>
                      <a:pt x="79" y="18"/>
                    </a:cubicBezTo>
                    <a:cubicBezTo>
                      <a:pt x="79" y="18"/>
                      <a:pt x="79" y="18"/>
                      <a:pt x="79" y="18"/>
                    </a:cubicBezTo>
                    <a:cubicBezTo>
                      <a:pt x="78" y="18"/>
                      <a:pt x="77" y="19"/>
                      <a:pt x="76" y="19"/>
                    </a:cubicBezTo>
                    <a:cubicBezTo>
                      <a:pt x="75" y="20"/>
                      <a:pt x="75" y="20"/>
                      <a:pt x="75" y="20"/>
                    </a:cubicBezTo>
                    <a:cubicBezTo>
                      <a:pt x="75" y="21"/>
                      <a:pt x="74" y="21"/>
                      <a:pt x="74" y="21"/>
                    </a:cubicBezTo>
                    <a:cubicBezTo>
                      <a:pt x="73" y="21"/>
                      <a:pt x="73" y="22"/>
                      <a:pt x="73" y="23"/>
                    </a:cubicBezTo>
                    <a:cubicBezTo>
                      <a:pt x="73" y="23"/>
                      <a:pt x="73" y="23"/>
                      <a:pt x="73" y="23"/>
                    </a:cubicBezTo>
                    <a:cubicBezTo>
                      <a:pt x="72" y="23"/>
                      <a:pt x="72" y="23"/>
                      <a:pt x="72" y="23"/>
                    </a:cubicBezTo>
                    <a:cubicBezTo>
                      <a:pt x="72" y="23"/>
                      <a:pt x="72" y="23"/>
                      <a:pt x="72" y="23"/>
                    </a:cubicBezTo>
                    <a:cubicBezTo>
                      <a:pt x="72" y="23"/>
                      <a:pt x="72" y="23"/>
                      <a:pt x="72" y="23"/>
                    </a:cubicBezTo>
                    <a:cubicBezTo>
                      <a:pt x="72" y="22"/>
                      <a:pt x="72" y="22"/>
                      <a:pt x="72" y="22"/>
                    </a:cubicBezTo>
                    <a:cubicBezTo>
                      <a:pt x="72" y="22"/>
                      <a:pt x="73" y="22"/>
                      <a:pt x="73" y="21"/>
                    </a:cubicBezTo>
                    <a:cubicBezTo>
                      <a:pt x="73" y="20"/>
                      <a:pt x="73" y="19"/>
                      <a:pt x="72" y="18"/>
                    </a:cubicBezTo>
                    <a:cubicBezTo>
                      <a:pt x="72" y="18"/>
                      <a:pt x="72" y="18"/>
                      <a:pt x="72" y="18"/>
                    </a:cubicBezTo>
                    <a:cubicBezTo>
                      <a:pt x="72" y="17"/>
                      <a:pt x="72" y="17"/>
                      <a:pt x="72" y="17"/>
                    </a:cubicBezTo>
                    <a:cubicBezTo>
                      <a:pt x="72" y="17"/>
                      <a:pt x="72" y="16"/>
                      <a:pt x="72" y="16"/>
                    </a:cubicBezTo>
                    <a:cubicBezTo>
                      <a:pt x="72" y="16"/>
                      <a:pt x="72" y="16"/>
                      <a:pt x="72" y="16"/>
                    </a:cubicBezTo>
                    <a:cubicBezTo>
                      <a:pt x="73" y="16"/>
                      <a:pt x="73" y="16"/>
                      <a:pt x="73" y="16"/>
                    </a:cubicBezTo>
                    <a:cubicBezTo>
                      <a:pt x="73" y="14"/>
                      <a:pt x="73" y="14"/>
                      <a:pt x="73" y="14"/>
                    </a:cubicBezTo>
                    <a:cubicBezTo>
                      <a:pt x="73" y="14"/>
                      <a:pt x="73" y="14"/>
                      <a:pt x="73" y="14"/>
                    </a:cubicBezTo>
                    <a:cubicBezTo>
                      <a:pt x="74" y="14"/>
                      <a:pt x="74" y="14"/>
                      <a:pt x="74" y="14"/>
                    </a:cubicBezTo>
                    <a:cubicBezTo>
                      <a:pt x="75" y="14"/>
                      <a:pt x="75" y="13"/>
                      <a:pt x="75" y="13"/>
                    </a:cubicBezTo>
                    <a:cubicBezTo>
                      <a:pt x="75" y="13"/>
                      <a:pt x="75" y="13"/>
                      <a:pt x="75" y="13"/>
                    </a:cubicBezTo>
                    <a:cubicBezTo>
                      <a:pt x="75" y="11"/>
                      <a:pt x="75" y="11"/>
                      <a:pt x="75" y="11"/>
                    </a:cubicBezTo>
                    <a:cubicBezTo>
                      <a:pt x="75" y="10"/>
                      <a:pt x="75" y="10"/>
                      <a:pt x="75" y="10"/>
                    </a:cubicBezTo>
                    <a:cubicBezTo>
                      <a:pt x="75" y="10"/>
                      <a:pt x="75" y="10"/>
                      <a:pt x="75" y="10"/>
                    </a:cubicBezTo>
                    <a:cubicBezTo>
                      <a:pt x="76" y="10"/>
                      <a:pt x="76" y="10"/>
                      <a:pt x="76" y="10"/>
                    </a:cubicBezTo>
                    <a:cubicBezTo>
                      <a:pt x="76" y="9"/>
                      <a:pt x="76" y="9"/>
                      <a:pt x="76" y="9"/>
                    </a:cubicBezTo>
                    <a:cubicBezTo>
                      <a:pt x="76" y="9"/>
                      <a:pt x="76" y="9"/>
                      <a:pt x="76" y="9"/>
                    </a:cubicBezTo>
                    <a:cubicBezTo>
                      <a:pt x="76" y="9"/>
                      <a:pt x="76" y="9"/>
                      <a:pt x="76" y="9"/>
                    </a:cubicBezTo>
                    <a:cubicBezTo>
                      <a:pt x="76" y="9"/>
                      <a:pt x="76" y="9"/>
                      <a:pt x="76" y="9"/>
                    </a:cubicBezTo>
                    <a:cubicBezTo>
                      <a:pt x="77" y="9"/>
                      <a:pt x="77" y="9"/>
                      <a:pt x="77" y="9"/>
                    </a:cubicBezTo>
                    <a:cubicBezTo>
                      <a:pt x="80" y="9"/>
                      <a:pt x="80" y="9"/>
                      <a:pt x="80" y="9"/>
                    </a:cubicBezTo>
                    <a:cubicBezTo>
                      <a:pt x="80" y="9"/>
                      <a:pt x="80" y="9"/>
                      <a:pt x="80" y="9"/>
                    </a:cubicBezTo>
                    <a:cubicBezTo>
                      <a:pt x="80" y="9"/>
                      <a:pt x="80" y="9"/>
                      <a:pt x="80" y="9"/>
                    </a:cubicBezTo>
                    <a:cubicBezTo>
                      <a:pt x="81" y="9"/>
                      <a:pt x="82" y="8"/>
                      <a:pt x="82" y="8"/>
                    </a:cubicBezTo>
                    <a:cubicBezTo>
                      <a:pt x="82" y="7"/>
                      <a:pt x="82" y="7"/>
                      <a:pt x="82" y="7"/>
                    </a:cubicBezTo>
                    <a:cubicBezTo>
                      <a:pt x="83" y="7"/>
                      <a:pt x="83" y="7"/>
                      <a:pt x="83" y="7"/>
                    </a:cubicBezTo>
                    <a:cubicBezTo>
                      <a:pt x="85" y="7"/>
                      <a:pt x="85" y="7"/>
                      <a:pt x="85" y="7"/>
                    </a:cubicBezTo>
                    <a:cubicBezTo>
                      <a:pt x="86" y="7"/>
                      <a:pt x="86" y="7"/>
                      <a:pt x="86" y="6"/>
                    </a:cubicBezTo>
                    <a:cubicBezTo>
                      <a:pt x="86" y="6"/>
                      <a:pt x="86" y="6"/>
                      <a:pt x="86" y="6"/>
                    </a:cubicBezTo>
                    <a:cubicBezTo>
                      <a:pt x="86" y="6"/>
                      <a:pt x="86" y="6"/>
                      <a:pt x="86" y="6"/>
                    </a:cubicBezTo>
                    <a:cubicBezTo>
                      <a:pt x="86" y="6"/>
                      <a:pt x="86" y="6"/>
                      <a:pt x="86" y="6"/>
                    </a:cubicBezTo>
                    <a:cubicBezTo>
                      <a:pt x="87" y="6"/>
                      <a:pt x="87" y="6"/>
                      <a:pt x="87" y="6"/>
                    </a:cubicBezTo>
                    <a:cubicBezTo>
                      <a:pt x="87" y="6"/>
                      <a:pt x="87" y="6"/>
                      <a:pt x="87" y="6"/>
                    </a:cubicBezTo>
                    <a:cubicBezTo>
                      <a:pt x="88" y="5"/>
                      <a:pt x="88" y="5"/>
                      <a:pt x="88" y="4"/>
                    </a:cubicBezTo>
                    <a:cubicBezTo>
                      <a:pt x="89" y="3"/>
                      <a:pt x="89" y="2"/>
                      <a:pt x="89" y="2"/>
                    </a:cubicBezTo>
                    <a:cubicBezTo>
                      <a:pt x="88" y="0"/>
                      <a:pt x="87" y="0"/>
                      <a:pt x="8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38" name="Freeform 43"/>
              <p:cNvSpPr>
                <a:spLocks noEditPoints="1"/>
              </p:cNvSpPr>
              <p:nvPr/>
            </p:nvSpPr>
            <p:spPr bwMode="auto">
              <a:xfrm>
                <a:off x="4164" y="2301"/>
                <a:ext cx="31" cy="55"/>
              </a:xfrm>
              <a:custGeom>
                <a:avLst/>
                <a:gdLst>
                  <a:gd name="T0" fmla="*/ 12 w 13"/>
                  <a:gd name="T1" fmla="*/ 0 h 23"/>
                  <a:gd name="T2" fmla="*/ 12 w 13"/>
                  <a:gd name="T3" fmla="*/ 0 h 23"/>
                  <a:gd name="T4" fmla="*/ 12 w 13"/>
                  <a:gd name="T5" fmla="*/ 0 h 23"/>
                  <a:gd name="T6" fmla="*/ 12 w 13"/>
                  <a:gd name="T7" fmla="*/ 0 h 23"/>
                  <a:gd name="T8" fmla="*/ 9 w 13"/>
                  <a:gd name="T9" fmla="*/ 0 h 23"/>
                  <a:gd name="T10" fmla="*/ 7 w 13"/>
                  <a:gd name="T11" fmla="*/ 2 h 23"/>
                  <a:gd name="T12" fmla="*/ 6 w 13"/>
                  <a:gd name="T13" fmla="*/ 4 h 23"/>
                  <a:gd name="T14" fmla="*/ 5 w 13"/>
                  <a:gd name="T15" fmla="*/ 6 h 23"/>
                  <a:gd name="T16" fmla="*/ 5 w 13"/>
                  <a:gd name="T17" fmla="*/ 6 h 23"/>
                  <a:gd name="T18" fmla="*/ 4 w 13"/>
                  <a:gd name="T19" fmla="*/ 7 h 23"/>
                  <a:gd name="T20" fmla="*/ 3 w 13"/>
                  <a:gd name="T21" fmla="*/ 9 h 23"/>
                  <a:gd name="T22" fmla="*/ 3 w 13"/>
                  <a:gd name="T23" fmla="*/ 9 h 23"/>
                  <a:gd name="T24" fmla="*/ 3 w 13"/>
                  <a:gd name="T25" fmla="*/ 10 h 23"/>
                  <a:gd name="T26" fmla="*/ 2 w 13"/>
                  <a:gd name="T27" fmla="*/ 14 h 23"/>
                  <a:gd name="T28" fmla="*/ 2 w 13"/>
                  <a:gd name="T29" fmla="*/ 14 h 23"/>
                  <a:gd name="T30" fmla="*/ 1 w 13"/>
                  <a:gd name="T31" fmla="*/ 14 h 23"/>
                  <a:gd name="T32" fmla="*/ 0 w 13"/>
                  <a:gd name="T33" fmla="*/ 19 h 23"/>
                  <a:gd name="T34" fmla="*/ 1 w 13"/>
                  <a:gd name="T35" fmla="*/ 21 h 23"/>
                  <a:gd name="T36" fmla="*/ 0 w 13"/>
                  <a:gd name="T37" fmla="*/ 22 h 23"/>
                  <a:gd name="T38" fmla="*/ 1 w 13"/>
                  <a:gd name="T39" fmla="*/ 23 h 23"/>
                  <a:gd name="T40" fmla="*/ 2 w 13"/>
                  <a:gd name="T41" fmla="*/ 23 h 23"/>
                  <a:gd name="T42" fmla="*/ 6 w 13"/>
                  <a:gd name="T43" fmla="*/ 19 h 23"/>
                  <a:gd name="T44" fmla="*/ 6 w 13"/>
                  <a:gd name="T45" fmla="*/ 18 h 23"/>
                  <a:gd name="T46" fmla="*/ 7 w 13"/>
                  <a:gd name="T47" fmla="*/ 18 h 23"/>
                  <a:gd name="T48" fmla="*/ 7 w 13"/>
                  <a:gd name="T49" fmla="*/ 16 h 23"/>
                  <a:gd name="T50" fmla="*/ 7 w 13"/>
                  <a:gd name="T51" fmla="*/ 14 h 23"/>
                  <a:gd name="T52" fmla="*/ 7 w 13"/>
                  <a:gd name="T53" fmla="*/ 14 h 23"/>
                  <a:gd name="T54" fmla="*/ 7 w 13"/>
                  <a:gd name="T55" fmla="*/ 13 h 23"/>
                  <a:gd name="T56" fmla="*/ 7 w 13"/>
                  <a:gd name="T57" fmla="*/ 12 h 23"/>
                  <a:gd name="T58" fmla="*/ 7 w 13"/>
                  <a:gd name="T59" fmla="*/ 12 h 23"/>
                  <a:gd name="T60" fmla="*/ 8 w 13"/>
                  <a:gd name="T61" fmla="*/ 10 h 23"/>
                  <a:gd name="T62" fmla="*/ 8 w 13"/>
                  <a:gd name="T63" fmla="*/ 10 h 23"/>
                  <a:gd name="T64" fmla="*/ 8 w 13"/>
                  <a:gd name="T65" fmla="*/ 9 h 23"/>
                  <a:gd name="T66" fmla="*/ 8 w 13"/>
                  <a:gd name="T67" fmla="*/ 9 h 23"/>
                  <a:gd name="T68" fmla="*/ 9 w 13"/>
                  <a:gd name="T69" fmla="*/ 9 h 23"/>
                  <a:gd name="T70" fmla="*/ 12 w 13"/>
                  <a:gd name="T71" fmla="*/ 2 h 23"/>
                  <a:gd name="T72" fmla="*/ 12 w 13"/>
                  <a:gd name="T73" fmla="*/ 3 h 23"/>
                  <a:gd name="T74" fmla="*/ 11 w 13"/>
                  <a:gd name="T75" fmla="*/ 3 h 23"/>
                  <a:gd name="T76" fmla="*/ 11 w 13"/>
                  <a:gd name="T77" fmla="*/ 2 h 23"/>
                  <a:gd name="T78" fmla="*/ 10 w 13"/>
                  <a:gd name="T79" fmla="*/ 1 h 23"/>
                  <a:gd name="T80" fmla="*/ 10 w 13"/>
                  <a:gd name="T81" fmla="*/ 0 h 23"/>
                  <a:gd name="T82" fmla="*/ 9 w 13"/>
                  <a:gd name="T8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 h="23">
                    <a:moveTo>
                      <a:pt x="12" y="0"/>
                    </a:moveTo>
                    <a:cubicBezTo>
                      <a:pt x="12" y="0"/>
                      <a:pt x="12" y="0"/>
                      <a:pt x="12" y="0"/>
                    </a:cubicBezTo>
                    <a:cubicBezTo>
                      <a:pt x="12" y="0"/>
                      <a:pt x="12" y="0"/>
                      <a:pt x="12" y="0"/>
                    </a:cubicBezTo>
                    <a:cubicBezTo>
                      <a:pt x="12" y="0"/>
                      <a:pt x="12" y="0"/>
                      <a:pt x="12" y="0"/>
                    </a:cubicBezTo>
                    <a:moveTo>
                      <a:pt x="9" y="0"/>
                    </a:moveTo>
                    <a:cubicBezTo>
                      <a:pt x="9" y="1"/>
                      <a:pt x="8" y="1"/>
                      <a:pt x="7" y="2"/>
                    </a:cubicBezTo>
                    <a:cubicBezTo>
                      <a:pt x="7" y="3"/>
                      <a:pt x="6" y="3"/>
                      <a:pt x="6" y="4"/>
                    </a:cubicBezTo>
                    <a:cubicBezTo>
                      <a:pt x="5" y="4"/>
                      <a:pt x="5" y="5"/>
                      <a:pt x="5" y="6"/>
                    </a:cubicBezTo>
                    <a:cubicBezTo>
                      <a:pt x="5" y="6"/>
                      <a:pt x="5" y="6"/>
                      <a:pt x="5" y="6"/>
                    </a:cubicBezTo>
                    <a:cubicBezTo>
                      <a:pt x="4" y="7"/>
                      <a:pt x="4" y="7"/>
                      <a:pt x="4" y="7"/>
                    </a:cubicBezTo>
                    <a:cubicBezTo>
                      <a:pt x="3" y="7"/>
                      <a:pt x="3" y="8"/>
                      <a:pt x="3" y="9"/>
                    </a:cubicBezTo>
                    <a:cubicBezTo>
                      <a:pt x="3" y="9"/>
                      <a:pt x="3" y="9"/>
                      <a:pt x="3" y="9"/>
                    </a:cubicBezTo>
                    <a:cubicBezTo>
                      <a:pt x="3" y="10"/>
                      <a:pt x="3" y="10"/>
                      <a:pt x="3" y="10"/>
                    </a:cubicBezTo>
                    <a:cubicBezTo>
                      <a:pt x="2" y="11"/>
                      <a:pt x="2" y="12"/>
                      <a:pt x="2" y="14"/>
                    </a:cubicBezTo>
                    <a:cubicBezTo>
                      <a:pt x="2" y="14"/>
                      <a:pt x="2" y="14"/>
                      <a:pt x="2" y="14"/>
                    </a:cubicBezTo>
                    <a:cubicBezTo>
                      <a:pt x="1" y="14"/>
                      <a:pt x="1" y="14"/>
                      <a:pt x="1" y="14"/>
                    </a:cubicBezTo>
                    <a:cubicBezTo>
                      <a:pt x="0" y="15"/>
                      <a:pt x="0" y="17"/>
                      <a:pt x="0" y="19"/>
                    </a:cubicBezTo>
                    <a:cubicBezTo>
                      <a:pt x="1" y="20"/>
                      <a:pt x="1" y="21"/>
                      <a:pt x="1" y="21"/>
                    </a:cubicBezTo>
                    <a:cubicBezTo>
                      <a:pt x="0" y="22"/>
                      <a:pt x="0" y="22"/>
                      <a:pt x="0" y="22"/>
                    </a:cubicBezTo>
                    <a:cubicBezTo>
                      <a:pt x="1" y="23"/>
                      <a:pt x="1" y="23"/>
                      <a:pt x="1" y="23"/>
                    </a:cubicBezTo>
                    <a:cubicBezTo>
                      <a:pt x="2" y="23"/>
                      <a:pt x="2" y="23"/>
                      <a:pt x="2" y="23"/>
                    </a:cubicBezTo>
                    <a:cubicBezTo>
                      <a:pt x="5" y="23"/>
                      <a:pt x="5" y="20"/>
                      <a:pt x="6" y="19"/>
                    </a:cubicBezTo>
                    <a:cubicBezTo>
                      <a:pt x="6" y="18"/>
                      <a:pt x="6" y="18"/>
                      <a:pt x="6" y="18"/>
                    </a:cubicBezTo>
                    <a:cubicBezTo>
                      <a:pt x="7" y="18"/>
                      <a:pt x="7" y="18"/>
                      <a:pt x="7" y="18"/>
                    </a:cubicBezTo>
                    <a:cubicBezTo>
                      <a:pt x="7" y="17"/>
                      <a:pt x="7" y="16"/>
                      <a:pt x="7" y="16"/>
                    </a:cubicBezTo>
                    <a:cubicBezTo>
                      <a:pt x="7" y="15"/>
                      <a:pt x="7" y="15"/>
                      <a:pt x="7" y="14"/>
                    </a:cubicBezTo>
                    <a:cubicBezTo>
                      <a:pt x="7" y="14"/>
                      <a:pt x="7" y="14"/>
                      <a:pt x="7" y="14"/>
                    </a:cubicBezTo>
                    <a:cubicBezTo>
                      <a:pt x="7" y="13"/>
                      <a:pt x="7" y="13"/>
                      <a:pt x="7" y="13"/>
                    </a:cubicBezTo>
                    <a:cubicBezTo>
                      <a:pt x="7" y="12"/>
                      <a:pt x="7" y="12"/>
                      <a:pt x="7" y="12"/>
                    </a:cubicBezTo>
                    <a:cubicBezTo>
                      <a:pt x="7" y="12"/>
                      <a:pt x="7" y="12"/>
                      <a:pt x="7" y="12"/>
                    </a:cubicBezTo>
                    <a:cubicBezTo>
                      <a:pt x="8" y="12"/>
                      <a:pt x="8" y="11"/>
                      <a:pt x="8" y="10"/>
                    </a:cubicBezTo>
                    <a:cubicBezTo>
                      <a:pt x="8" y="10"/>
                      <a:pt x="8" y="10"/>
                      <a:pt x="8" y="10"/>
                    </a:cubicBezTo>
                    <a:cubicBezTo>
                      <a:pt x="8" y="9"/>
                      <a:pt x="8" y="9"/>
                      <a:pt x="8" y="9"/>
                    </a:cubicBezTo>
                    <a:cubicBezTo>
                      <a:pt x="8" y="9"/>
                      <a:pt x="8" y="9"/>
                      <a:pt x="8" y="9"/>
                    </a:cubicBezTo>
                    <a:cubicBezTo>
                      <a:pt x="9" y="9"/>
                      <a:pt x="9" y="9"/>
                      <a:pt x="9" y="9"/>
                    </a:cubicBezTo>
                    <a:cubicBezTo>
                      <a:pt x="11" y="8"/>
                      <a:pt x="13" y="5"/>
                      <a:pt x="12" y="2"/>
                    </a:cubicBezTo>
                    <a:cubicBezTo>
                      <a:pt x="12" y="2"/>
                      <a:pt x="12" y="2"/>
                      <a:pt x="12" y="3"/>
                    </a:cubicBezTo>
                    <a:cubicBezTo>
                      <a:pt x="11" y="3"/>
                      <a:pt x="11" y="3"/>
                      <a:pt x="11" y="3"/>
                    </a:cubicBezTo>
                    <a:cubicBezTo>
                      <a:pt x="11" y="2"/>
                      <a:pt x="11" y="2"/>
                      <a:pt x="11" y="2"/>
                    </a:cubicBezTo>
                    <a:cubicBezTo>
                      <a:pt x="10" y="2"/>
                      <a:pt x="10" y="1"/>
                      <a:pt x="10" y="1"/>
                    </a:cubicBezTo>
                    <a:cubicBezTo>
                      <a:pt x="10" y="0"/>
                      <a:pt x="10" y="0"/>
                      <a:pt x="10" y="0"/>
                    </a:cubicBezTo>
                    <a:cubicBezTo>
                      <a:pt x="9" y="0"/>
                      <a:pt x="9" y="0"/>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39" name="Freeform 44"/>
              <p:cNvSpPr/>
              <p:nvPr/>
            </p:nvSpPr>
            <p:spPr bwMode="auto">
              <a:xfrm>
                <a:off x="4188" y="2298"/>
                <a:ext cx="7" cy="10"/>
              </a:xfrm>
              <a:custGeom>
                <a:avLst/>
                <a:gdLst>
                  <a:gd name="T0" fmla="*/ 1 w 3"/>
                  <a:gd name="T1" fmla="*/ 0 h 4"/>
                  <a:gd name="T2" fmla="*/ 0 w 3"/>
                  <a:gd name="T3" fmla="*/ 1 h 4"/>
                  <a:gd name="T4" fmla="*/ 0 w 3"/>
                  <a:gd name="T5" fmla="*/ 2 h 4"/>
                  <a:gd name="T6" fmla="*/ 1 w 3"/>
                  <a:gd name="T7" fmla="*/ 3 h 4"/>
                  <a:gd name="T8" fmla="*/ 1 w 3"/>
                  <a:gd name="T9" fmla="*/ 4 h 4"/>
                  <a:gd name="T10" fmla="*/ 2 w 3"/>
                  <a:gd name="T11" fmla="*/ 4 h 4"/>
                  <a:gd name="T12" fmla="*/ 2 w 3"/>
                  <a:gd name="T13" fmla="*/ 3 h 4"/>
                  <a:gd name="T14" fmla="*/ 3 w 3"/>
                  <a:gd name="T15" fmla="*/ 2 h 4"/>
                  <a:gd name="T16" fmla="*/ 2 w 3"/>
                  <a:gd name="T17" fmla="*/ 1 h 4"/>
                  <a:gd name="T18" fmla="*/ 2 w 3"/>
                  <a:gd name="T19" fmla="*/ 1 h 4"/>
                  <a:gd name="T20" fmla="*/ 1 w 3"/>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
                    <a:moveTo>
                      <a:pt x="1" y="0"/>
                    </a:moveTo>
                    <a:cubicBezTo>
                      <a:pt x="0" y="1"/>
                      <a:pt x="0" y="1"/>
                      <a:pt x="0" y="1"/>
                    </a:cubicBezTo>
                    <a:cubicBezTo>
                      <a:pt x="0" y="2"/>
                      <a:pt x="0" y="2"/>
                      <a:pt x="0" y="2"/>
                    </a:cubicBezTo>
                    <a:cubicBezTo>
                      <a:pt x="0" y="2"/>
                      <a:pt x="0" y="3"/>
                      <a:pt x="1" y="3"/>
                    </a:cubicBezTo>
                    <a:cubicBezTo>
                      <a:pt x="1" y="4"/>
                      <a:pt x="1" y="4"/>
                      <a:pt x="1" y="4"/>
                    </a:cubicBezTo>
                    <a:cubicBezTo>
                      <a:pt x="2" y="4"/>
                      <a:pt x="2" y="4"/>
                      <a:pt x="2" y="4"/>
                    </a:cubicBezTo>
                    <a:cubicBezTo>
                      <a:pt x="2" y="3"/>
                      <a:pt x="2" y="3"/>
                      <a:pt x="2" y="3"/>
                    </a:cubicBezTo>
                    <a:cubicBezTo>
                      <a:pt x="3" y="3"/>
                      <a:pt x="3" y="3"/>
                      <a:pt x="3" y="2"/>
                    </a:cubicBezTo>
                    <a:cubicBezTo>
                      <a:pt x="3" y="2"/>
                      <a:pt x="2" y="2"/>
                      <a:pt x="2" y="1"/>
                    </a:cubicBezTo>
                    <a:cubicBezTo>
                      <a:pt x="2" y="1"/>
                      <a:pt x="2" y="1"/>
                      <a:pt x="2" y="1"/>
                    </a:cubicBezTo>
                    <a:cubicBezTo>
                      <a:pt x="2" y="1"/>
                      <a:pt x="1" y="1"/>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charset="-122"/>
                  <a:sym typeface="Arial" panose="020B0604020202020204" pitchFamily="34" charset="0"/>
                </a:endParaRPr>
              </a:p>
            </p:txBody>
          </p:sp>
        </p:grpSp>
      </p:grpSp>
      <p:grpSp>
        <p:nvGrpSpPr>
          <p:cNvPr id="40" name="组合 39"/>
          <p:cNvGrpSpPr/>
          <p:nvPr/>
        </p:nvGrpSpPr>
        <p:grpSpPr>
          <a:xfrm>
            <a:off x="3075297" y="1894299"/>
            <a:ext cx="1266206" cy="1862902"/>
            <a:chOff x="3075297" y="1684749"/>
            <a:chExt cx="1266206" cy="1862902"/>
          </a:xfrm>
        </p:grpSpPr>
        <p:grpSp>
          <p:nvGrpSpPr>
            <p:cNvPr id="41" name="组合 40"/>
            <p:cNvGrpSpPr/>
            <p:nvPr/>
          </p:nvGrpSpPr>
          <p:grpSpPr>
            <a:xfrm>
              <a:off x="3075297" y="1684749"/>
              <a:ext cx="1266206" cy="1862902"/>
              <a:chOff x="2993266" y="1723328"/>
              <a:chExt cx="1411736" cy="2077014"/>
            </a:xfrm>
          </p:grpSpPr>
          <p:sp>
            <p:nvSpPr>
              <p:cNvPr id="42" name="圆角矩形 41"/>
              <p:cNvSpPr/>
              <p:nvPr/>
            </p:nvSpPr>
            <p:spPr>
              <a:xfrm rot="2700000">
                <a:off x="2800568" y="2195908"/>
                <a:ext cx="2077014" cy="1131854"/>
              </a:xfrm>
              <a:prstGeom prst="roundRect">
                <a:avLst>
                  <a:gd name="adj" fmla="val 50000"/>
                </a:avLst>
              </a:prstGeom>
              <a:gradFill>
                <a:gsLst>
                  <a:gs pos="0">
                    <a:sysClr val="windowText" lastClr="000000">
                      <a:alpha val="69000"/>
                    </a:sysClr>
                  </a:gs>
                  <a:gs pos="100000">
                    <a:srgbClr val="F2F2F2">
                      <a:alpha val="0"/>
                    </a:srgbClr>
                  </a:gs>
                </a:gsLst>
                <a:lin ang="0" scaled="0"/>
              </a:gradFill>
              <a:ln w="25400" cap="flat" cmpd="sng" algn="ctr">
                <a:noFill/>
                <a:prstDash val="solid"/>
              </a:ln>
              <a:effectLst>
                <a:softEdge rad="63500"/>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dirty="0"/>
              </a:p>
            </p:txBody>
          </p:sp>
          <p:sp>
            <p:nvSpPr>
              <p:cNvPr id="43" name="椭圆 42"/>
              <p:cNvSpPr/>
              <p:nvPr/>
            </p:nvSpPr>
            <p:spPr>
              <a:xfrm>
                <a:off x="2993266" y="1901066"/>
                <a:ext cx="947668" cy="947668"/>
              </a:xfrm>
              <a:prstGeom prst="ellipse">
                <a:avLst/>
              </a:prstGeom>
              <a:gradFill flip="none" rotWithShape="1">
                <a:gsLst>
                  <a:gs pos="0">
                    <a:sysClr val="window" lastClr="FFFFFF">
                      <a:lumMod val="85000"/>
                    </a:sysClr>
                  </a:gs>
                  <a:gs pos="100000">
                    <a:sysClr val="window" lastClr="FFFFFF"/>
                  </a:gs>
                </a:gsLst>
                <a:lin ang="2700000" scaled="1"/>
                <a:tileRect/>
              </a:gradFill>
              <a:ln w="12700" cap="flat" cmpd="sng" algn="ctr">
                <a:gradFill flip="none" rotWithShape="1">
                  <a:gsLst>
                    <a:gs pos="0">
                      <a:sysClr val="window" lastClr="FFFFFF"/>
                    </a:gs>
                    <a:gs pos="100000">
                      <a:sysClr val="window" lastClr="FFFFFF">
                        <a:lumMod val="85000"/>
                      </a:sysClr>
                    </a:gs>
                  </a:gsLst>
                  <a:lin ang="2700000" scaled="1"/>
                  <a:tileRect/>
                </a:gradFill>
                <a:prstDash val="solid"/>
              </a:ln>
              <a:effectLst>
                <a:outerShdw blurRad="254000" dist="101600" dir="2700000" algn="tl" rotWithShape="0">
                  <a:prstClr val="black">
                    <a:alpha val="15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44" name="圆角矩形 43"/>
              <p:cNvSpPr/>
              <p:nvPr/>
            </p:nvSpPr>
            <p:spPr>
              <a:xfrm rot="2700000">
                <a:off x="2918202" y="2295926"/>
                <a:ext cx="1827603" cy="902439"/>
              </a:xfrm>
              <a:prstGeom prst="roundRect">
                <a:avLst>
                  <a:gd name="adj" fmla="val 50000"/>
                </a:avLst>
              </a:prstGeom>
              <a:gradFill>
                <a:gsLst>
                  <a:gs pos="0">
                    <a:sysClr val="windowText" lastClr="000000">
                      <a:alpha val="55000"/>
                    </a:sysClr>
                  </a:gs>
                  <a:gs pos="100000">
                    <a:srgbClr val="F2F2F2">
                      <a:alpha val="0"/>
                    </a:srgbClr>
                  </a:gs>
                </a:gsLst>
                <a:lin ang="0" scaled="0"/>
              </a:gradFill>
              <a:ln w="25400" cap="flat" cmpd="sng" algn="ctr">
                <a:noFill/>
                <a:prstDash val="solid"/>
              </a:ln>
              <a:effectLst>
                <a:softEdge rad="50800"/>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dirty="0"/>
              </a:p>
            </p:txBody>
          </p:sp>
          <p:sp>
            <p:nvSpPr>
              <p:cNvPr id="47" name="椭圆 46"/>
              <p:cNvSpPr/>
              <p:nvPr/>
            </p:nvSpPr>
            <p:spPr>
              <a:xfrm>
                <a:off x="3086100" y="1993900"/>
                <a:ext cx="762000" cy="762000"/>
              </a:xfrm>
              <a:prstGeom prst="ellipse">
                <a:avLst/>
              </a:prstGeom>
              <a:gradFill flip="none" rotWithShape="1">
                <a:gsLst>
                  <a:gs pos="0">
                    <a:sysClr val="window" lastClr="FFFFFF">
                      <a:lumMod val="85000"/>
                    </a:sysClr>
                  </a:gs>
                  <a:gs pos="100000">
                    <a:sysClr val="window" lastClr="FFFFFF"/>
                  </a:gs>
                </a:gsLst>
                <a:lin ang="2700000" scaled="1"/>
                <a:tileRect/>
              </a:gradFill>
              <a:ln w="12700" cap="flat" cmpd="sng" algn="ctr">
                <a:gradFill flip="none" rotWithShape="1">
                  <a:gsLst>
                    <a:gs pos="0">
                      <a:sysClr val="window" lastClr="FFFFFF"/>
                    </a:gs>
                    <a:gs pos="100000">
                      <a:sysClr val="window" lastClr="FFFFFF">
                        <a:lumMod val="85000"/>
                      </a:sysClr>
                    </a:gs>
                  </a:gsLst>
                  <a:lin ang="2700000" scaled="1"/>
                  <a:tileRect/>
                </a:gradFill>
                <a:prstDash val="solid"/>
              </a:ln>
              <a:effectLst>
                <a:outerShdw blurRad="165100" dist="76200" dir="2700000" sx="97000" sy="97000" algn="tl" rotWithShape="0">
                  <a:prstClr val="black">
                    <a:alpha val="25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grpSp>
        <p:grpSp>
          <p:nvGrpSpPr>
            <p:cNvPr id="48" name="组合 47"/>
            <p:cNvGrpSpPr/>
            <p:nvPr/>
          </p:nvGrpSpPr>
          <p:grpSpPr>
            <a:xfrm>
              <a:off x="3145018" y="1958461"/>
              <a:ext cx="685800" cy="602332"/>
              <a:chOff x="3145018" y="1958461"/>
              <a:chExt cx="685800" cy="602332"/>
            </a:xfrm>
          </p:grpSpPr>
          <p:sp>
            <p:nvSpPr>
              <p:cNvPr id="49" name="文本框 48"/>
              <p:cNvSpPr txBox="1"/>
              <p:nvPr/>
            </p:nvSpPr>
            <p:spPr>
              <a:xfrm>
                <a:off x="3145018" y="1958461"/>
                <a:ext cx="685800" cy="523220"/>
              </a:xfrm>
              <a:prstGeom prst="rect">
                <a:avLst/>
              </a:prstGeom>
              <a:noFill/>
            </p:spPr>
            <p:txBody>
              <a:bodyPr wrap="square" rtlCol="0">
                <a:spAutoFit/>
              </a:bodyPr>
              <a:lstStyle/>
              <a:p>
                <a:pPr algn="ctr"/>
                <a:r>
                  <a:rPr lang="en-US" altLang="zh-CN" sz="2800" dirty="0">
                    <a:solidFill>
                      <a:srgbClr val="01ACBE"/>
                    </a:solidFill>
                    <a:latin typeface="Impact" panose="020B0806030902050204" pitchFamily="34" charset="0"/>
                  </a:rPr>
                  <a:t>01</a:t>
                </a:r>
                <a:endParaRPr lang="zh-CN" altLang="en-US" sz="2800" dirty="0">
                  <a:solidFill>
                    <a:srgbClr val="01ACBE"/>
                  </a:solidFill>
                  <a:latin typeface="Impact" panose="020B0806030902050204" pitchFamily="34" charset="0"/>
                </a:endParaRPr>
              </a:p>
            </p:txBody>
          </p:sp>
          <p:sp>
            <p:nvSpPr>
              <p:cNvPr id="163" name="文本框 162"/>
              <p:cNvSpPr txBox="1"/>
              <p:nvPr/>
            </p:nvSpPr>
            <p:spPr>
              <a:xfrm>
                <a:off x="3220023" y="2306877"/>
                <a:ext cx="584875" cy="253916"/>
              </a:xfrm>
              <a:prstGeom prst="rect">
                <a:avLst/>
              </a:prstGeom>
              <a:noFill/>
            </p:spPr>
            <p:txBody>
              <a:bodyPr wrap="square" rtlCol="0">
                <a:spAutoFit/>
              </a:bodyPr>
              <a:lstStyle/>
              <a:p>
                <a:r>
                  <a:rPr lang="en-US" altLang="zh-CN" sz="1000" dirty="0">
                    <a:solidFill>
                      <a:sysClr val="window" lastClr="FFFFFF">
                        <a:lumMod val="65000"/>
                      </a:sysClr>
                    </a:solidFill>
                    <a:latin typeface="Impact" panose="020B0806030902050204" pitchFamily="34" charset="0"/>
                  </a:rPr>
                  <a:t>OPTION</a:t>
                </a:r>
                <a:endParaRPr lang="zh-CN" altLang="en-US" sz="1000" dirty="0">
                  <a:solidFill>
                    <a:sysClr val="window" lastClr="FFFFFF">
                      <a:lumMod val="65000"/>
                    </a:sysClr>
                  </a:solidFill>
                  <a:latin typeface="Impact" panose="020B0806030902050204" pitchFamily="34" charset="0"/>
                </a:endParaRPr>
              </a:p>
            </p:txBody>
          </p:sp>
        </p:grpSp>
      </p:grpSp>
      <p:grpSp>
        <p:nvGrpSpPr>
          <p:cNvPr id="164" name="组合 163"/>
          <p:cNvGrpSpPr/>
          <p:nvPr/>
        </p:nvGrpSpPr>
        <p:grpSpPr>
          <a:xfrm>
            <a:off x="3075297" y="4205699"/>
            <a:ext cx="1266206" cy="1862902"/>
            <a:chOff x="3075297" y="3996149"/>
            <a:chExt cx="1266206" cy="1862902"/>
          </a:xfrm>
        </p:grpSpPr>
        <p:grpSp>
          <p:nvGrpSpPr>
            <p:cNvPr id="165" name="组合 164"/>
            <p:cNvGrpSpPr/>
            <p:nvPr/>
          </p:nvGrpSpPr>
          <p:grpSpPr>
            <a:xfrm>
              <a:off x="3075297" y="3996149"/>
              <a:ext cx="1266206" cy="1862902"/>
              <a:chOff x="2993266" y="1723328"/>
              <a:chExt cx="1411736" cy="2077014"/>
            </a:xfrm>
          </p:grpSpPr>
          <p:sp>
            <p:nvSpPr>
              <p:cNvPr id="166" name="圆角矩形 165"/>
              <p:cNvSpPr/>
              <p:nvPr/>
            </p:nvSpPr>
            <p:spPr>
              <a:xfrm rot="2700000">
                <a:off x="2800568" y="2195908"/>
                <a:ext cx="2077014" cy="1131854"/>
              </a:xfrm>
              <a:prstGeom prst="roundRect">
                <a:avLst>
                  <a:gd name="adj" fmla="val 50000"/>
                </a:avLst>
              </a:prstGeom>
              <a:gradFill>
                <a:gsLst>
                  <a:gs pos="0">
                    <a:sysClr val="windowText" lastClr="000000">
                      <a:alpha val="69000"/>
                    </a:sysClr>
                  </a:gs>
                  <a:gs pos="100000">
                    <a:srgbClr val="F2F2F2">
                      <a:alpha val="0"/>
                    </a:srgbClr>
                  </a:gs>
                </a:gsLst>
                <a:lin ang="0" scaled="0"/>
              </a:gradFill>
              <a:ln w="25400" cap="flat" cmpd="sng" algn="ctr">
                <a:noFill/>
                <a:prstDash val="solid"/>
              </a:ln>
              <a:effectLst>
                <a:softEdge rad="63500"/>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dirty="0"/>
              </a:p>
            </p:txBody>
          </p:sp>
          <p:sp>
            <p:nvSpPr>
              <p:cNvPr id="167" name="椭圆 166"/>
              <p:cNvSpPr/>
              <p:nvPr/>
            </p:nvSpPr>
            <p:spPr>
              <a:xfrm>
                <a:off x="2993266" y="1901066"/>
                <a:ext cx="947668" cy="947668"/>
              </a:xfrm>
              <a:prstGeom prst="ellipse">
                <a:avLst/>
              </a:prstGeom>
              <a:gradFill flip="none" rotWithShape="1">
                <a:gsLst>
                  <a:gs pos="0">
                    <a:sysClr val="window" lastClr="FFFFFF">
                      <a:lumMod val="85000"/>
                    </a:sysClr>
                  </a:gs>
                  <a:gs pos="100000">
                    <a:sysClr val="window" lastClr="FFFFFF"/>
                  </a:gs>
                </a:gsLst>
                <a:lin ang="2700000" scaled="1"/>
                <a:tileRect/>
              </a:gradFill>
              <a:ln w="12700" cap="flat" cmpd="sng" algn="ctr">
                <a:gradFill flip="none" rotWithShape="1">
                  <a:gsLst>
                    <a:gs pos="0">
                      <a:sysClr val="window" lastClr="FFFFFF"/>
                    </a:gs>
                    <a:gs pos="100000">
                      <a:sysClr val="window" lastClr="FFFFFF">
                        <a:lumMod val="85000"/>
                      </a:sysClr>
                    </a:gs>
                  </a:gsLst>
                  <a:lin ang="2700000" scaled="1"/>
                  <a:tileRect/>
                </a:gradFill>
                <a:prstDash val="solid"/>
              </a:ln>
              <a:effectLst>
                <a:outerShdw blurRad="254000" dist="101600" dir="2700000" algn="tl" rotWithShape="0">
                  <a:prstClr val="black">
                    <a:alpha val="15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168" name="圆角矩形 167"/>
              <p:cNvSpPr/>
              <p:nvPr/>
            </p:nvSpPr>
            <p:spPr>
              <a:xfrm rot="2700000">
                <a:off x="2918202" y="2295926"/>
                <a:ext cx="1827603" cy="902439"/>
              </a:xfrm>
              <a:prstGeom prst="roundRect">
                <a:avLst>
                  <a:gd name="adj" fmla="val 50000"/>
                </a:avLst>
              </a:prstGeom>
              <a:gradFill>
                <a:gsLst>
                  <a:gs pos="0">
                    <a:sysClr val="windowText" lastClr="000000">
                      <a:alpha val="55000"/>
                    </a:sysClr>
                  </a:gs>
                  <a:gs pos="100000">
                    <a:srgbClr val="F2F2F2">
                      <a:alpha val="0"/>
                    </a:srgbClr>
                  </a:gs>
                </a:gsLst>
                <a:lin ang="0" scaled="0"/>
              </a:gradFill>
              <a:ln w="25400" cap="flat" cmpd="sng" algn="ctr">
                <a:noFill/>
                <a:prstDash val="solid"/>
              </a:ln>
              <a:effectLst>
                <a:softEdge rad="50800"/>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dirty="0"/>
              </a:p>
            </p:txBody>
          </p:sp>
          <p:sp>
            <p:nvSpPr>
              <p:cNvPr id="169" name="椭圆 168"/>
              <p:cNvSpPr/>
              <p:nvPr/>
            </p:nvSpPr>
            <p:spPr>
              <a:xfrm>
                <a:off x="3086100" y="1993900"/>
                <a:ext cx="762000" cy="762000"/>
              </a:xfrm>
              <a:prstGeom prst="ellipse">
                <a:avLst/>
              </a:prstGeom>
              <a:gradFill flip="none" rotWithShape="1">
                <a:gsLst>
                  <a:gs pos="0">
                    <a:sysClr val="window" lastClr="FFFFFF">
                      <a:lumMod val="85000"/>
                    </a:sysClr>
                  </a:gs>
                  <a:gs pos="100000">
                    <a:sysClr val="window" lastClr="FFFFFF"/>
                  </a:gs>
                </a:gsLst>
                <a:lin ang="2700000" scaled="1"/>
                <a:tileRect/>
              </a:gradFill>
              <a:ln w="12700" cap="flat" cmpd="sng" algn="ctr">
                <a:gradFill flip="none" rotWithShape="1">
                  <a:gsLst>
                    <a:gs pos="0">
                      <a:sysClr val="window" lastClr="FFFFFF"/>
                    </a:gs>
                    <a:gs pos="100000">
                      <a:sysClr val="window" lastClr="FFFFFF">
                        <a:lumMod val="85000"/>
                      </a:sysClr>
                    </a:gs>
                  </a:gsLst>
                  <a:lin ang="2700000" scaled="1"/>
                  <a:tileRect/>
                </a:gradFill>
                <a:prstDash val="solid"/>
              </a:ln>
              <a:effectLst>
                <a:outerShdw blurRad="165100" dist="76200" dir="2700000" sx="97000" sy="97000" algn="tl" rotWithShape="0">
                  <a:prstClr val="black">
                    <a:alpha val="25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grpSp>
        <p:grpSp>
          <p:nvGrpSpPr>
            <p:cNvPr id="170" name="组合 169"/>
            <p:cNvGrpSpPr/>
            <p:nvPr/>
          </p:nvGrpSpPr>
          <p:grpSpPr>
            <a:xfrm>
              <a:off x="3145018" y="4265255"/>
              <a:ext cx="685800" cy="602332"/>
              <a:chOff x="3145018" y="1958461"/>
              <a:chExt cx="685800" cy="602332"/>
            </a:xfrm>
          </p:grpSpPr>
          <p:sp>
            <p:nvSpPr>
              <p:cNvPr id="171" name="文本框 170"/>
              <p:cNvSpPr txBox="1"/>
              <p:nvPr/>
            </p:nvSpPr>
            <p:spPr>
              <a:xfrm>
                <a:off x="3145018" y="1958461"/>
                <a:ext cx="685800" cy="523220"/>
              </a:xfrm>
              <a:prstGeom prst="rect">
                <a:avLst/>
              </a:prstGeom>
              <a:noFill/>
            </p:spPr>
            <p:txBody>
              <a:bodyPr wrap="square" rtlCol="0">
                <a:spAutoFit/>
              </a:bodyPr>
              <a:lstStyle/>
              <a:p>
                <a:pPr algn="ctr"/>
                <a:r>
                  <a:rPr lang="en-US" altLang="zh-CN" sz="2800" dirty="0">
                    <a:solidFill>
                      <a:srgbClr val="FFB850"/>
                    </a:solidFill>
                    <a:latin typeface="Impact" panose="020B0806030902050204" pitchFamily="34" charset="0"/>
                  </a:rPr>
                  <a:t>03</a:t>
                </a:r>
                <a:endParaRPr lang="zh-CN" altLang="en-US" sz="2800" dirty="0">
                  <a:solidFill>
                    <a:srgbClr val="FFB850"/>
                  </a:solidFill>
                  <a:latin typeface="Impact" panose="020B0806030902050204" pitchFamily="34" charset="0"/>
                </a:endParaRPr>
              </a:p>
            </p:txBody>
          </p:sp>
          <p:sp>
            <p:nvSpPr>
              <p:cNvPr id="172" name="文本框 171"/>
              <p:cNvSpPr txBox="1"/>
              <p:nvPr/>
            </p:nvSpPr>
            <p:spPr>
              <a:xfrm>
                <a:off x="3220023" y="2306877"/>
                <a:ext cx="584875" cy="253916"/>
              </a:xfrm>
              <a:prstGeom prst="rect">
                <a:avLst/>
              </a:prstGeom>
              <a:noFill/>
            </p:spPr>
            <p:txBody>
              <a:bodyPr wrap="square" rtlCol="0">
                <a:spAutoFit/>
              </a:bodyPr>
              <a:lstStyle/>
              <a:p>
                <a:r>
                  <a:rPr lang="en-US" altLang="zh-CN" sz="1000" dirty="0">
                    <a:solidFill>
                      <a:sysClr val="window" lastClr="FFFFFF">
                        <a:lumMod val="65000"/>
                      </a:sysClr>
                    </a:solidFill>
                    <a:latin typeface="Impact" panose="020B0806030902050204" pitchFamily="34" charset="0"/>
                  </a:rPr>
                  <a:t>OPTION</a:t>
                </a:r>
                <a:endParaRPr lang="zh-CN" altLang="en-US" sz="1000" dirty="0">
                  <a:solidFill>
                    <a:sysClr val="window" lastClr="FFFFFF">
                      <a:lumMod val="65000"/>
                    </a:sysClr>
                  </a:solidFill>
                  <a:latin typeface="Impact" panose="020B0806030902050204" pitchFamily="34" charset="0"/>
                </a:endParaRPr>
              </a:p>
            </p:txBody>
          </p:sp>
        </p:grpSp>
      </p:grpSp>
      <p:grpSp>
        <p:nvGrpSpPr>
          <p:cNvPr id="173" name="组合 172"/>
          <p:cNvGrpSpPr/>
          <p:nvPr/>
        </p:nvGrpSpPr>
        <p:grpSpPr>
          <a:xfrm>
            <a:off x="8282297" y="1894299"/>
            <a:ext cx="1266206" cy="1862902"/>
            <a:chOff x="8282297" y="1684749"/>
            <a:chExt cx="1266206" cy="1862902"/>
          </a:xfrm>
        </p:grpSpPr>
        <p:grpSp>
          <p:nvGrpSpPr>
            <p:cNvPr id="174" name="组合 173"/>
            <p:cNvGrpSpPr/>
            <p:nvPr/>
          </p:nvGrpSpPr>
          <p:grpSpPr>
            <a:xfrm>
              <a:off x="8282297" y="1684749"/>
              <a:ext cx="1266206" cy="1862902"/>
              <a:chOff x="2993266" y="1723328"/>
              <a:chExt cx="1411736" cy="2077014"/>
            </a:xfrm>
          </p:grpSpPr>
          <p:sp>
            <p:nvSpPr>
              <p:cNvPr id="175" name="圆角矩形 174"/>
              <p:cNvSpPr/>
              <p:nvPr/>
            </p:nvSpPr>
            <p:spPr>
              <a:xfrm rot="2700000">
                <a:off x="2800568" y="2195908"/>
                <a:ext cx="2077014" cy="1131854"/>
              </a:xfrm>
              <a:prstGeom prst="roundRect">
                <a:avLst>
                  <a:gd name="adj" fmla="val 50000"/>
                </a:avLst>
              </a:prstGeom>
              <a:gradFill>
                <a:gsLst>
                  <a:gs pos="0">
                    <a:sysClr val="windowText" lastClr="000000">
                      <a:alpha val="69000"/>
                    </a:sysClr>
                  </a:gs>
                  <a:gs pos="100000">
                    <a:srgbClr val="F2F2F2">
                      <a:alpha val="0"/>
                    </a:srgbClr>
                  </a:gs>
                </a:gsLst>
                <a:lin ang="0" scaled="0"/>
              </a:gradFill>
              <a:ln w="25400" cap="flat" cmpd="sng" algn="ctr">
                <a:noFill/>
                <a:prstDash val="solid"/>
              </a:ln>
              <a:effectLst>
                <a:softEdge rad="63500"/>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dirty="0"/>
              </a:p>
            </p:txBody>
          </p:sp>
          <p:sp>
            <p:nvSpPr>
              <p:cNvPr id="176" name="椭圆 175"/>
              <p:cNvSpPr/>
              <p:nvPr/>
            </p:nvSpPr>
            <p:spPr>
              <a:xfrm>
                <a:off x="2993266" y="1901066"/>
                <a:ext cx="947668" cy="947668"/>
              </a:xfrm>
              <a:prstGeom prst="ellipse">
                <a:avLst/>
              </a:prstGeom>
              <a:gradFill flip="none" rotWithShape="1">
                <a:gsLst>
                  <a:gs pos="0">
                    <a:sysClr val="window" lastClr="FFFFFF">
                      <a:lumMod val="85000"/>
                    </a:sysClr>
                  </a:gs>
                  <a:gs pos="100000">
                    <a:sysClr val="window" lastClr="FFFFFF"/>
                  </a:gs>
                </a:gsLst>
                <a:lin ang="2700000" scaled="1"/>
                <a:tileRect/>
              </a:gradFill>
              <a:ln w="12700" cap="flat" cmpd="sng" algn="ctr">
                <a:gradFill flip="none" rotWithShape="1">
                  <a:gsLst>
                    <a:gs pos="0">
                      <a:sysClr val="window" lastClr="FFFFFF"/>
                    </a:gs>
                    <a:gs pos="100000">
                      <a:sysClr val="window" lastClr="FFFFFF">
                        <a:lumMod val="85000"/>
                      </a:sysClr>
                    </a:gs>
                  </a:gsLst>
                  <a:lin ang="2700000" scaled="1"/>
                  <a:tileRect/>
                </a:gradFill>
                <a:prstDash val="solid"/>
              </a:ln>
              <a:effectLst>
                <a:outerShdw blurRad="254000" dist="101600" dir="2700000" algn="tl" rotWithShape="0">
                  <a:prstClr val="black">
                    <a:alpha val="15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177" name="圆角矩形 176"/>
              <p:cNvSpPr/>
              <p:nvPr/>
            </p:nvSpPr>
            <p:spPr>
              <a:xfrm rot="2700000">
                <a:off x="2918202" y="2295926"/>
                <a:ext cx="1827603" cy="902439"/>
              </a:xfrm>
              <a:prstGeom prst="roundRect">
                <a:avLst>
                  <a:gd name="adj" fmla="val 50000"/>
                </a:avLst>
              </a:prstGeom>
              <a:gradFill>
                <a:gsLst>
                  <a:gs pos="0">
                    <a:sysClr val="windowText" lastClr="000000">
                      <a:alpha val="55000"/>
                    </a:sysClr>
                  </a:gs>
                  <a:gs pos="100000">
                    <a:srgbClr val="F2F2F2">
                      <a:alpha val="0"/>
                    </a:srgbClr>
                  </a:gs>
                </a:gsLst>
                <a:lin ang="0" scaled="0"/>
              </a:gradFill>
              <a:ln w="25400" cap="flat" cmpd="sng" algn="ctr">
                <a:noFill/>
                <a:prstDash val="solid"/>
              </a:ln>
              <a:effectLst>
                <a:softEdge rad="50800"/>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dirty="0"/>
              </a:p>
            </p:txBody>
          </p:sp>
          <p:sp>
            <p:nvSpPr>
              <p:cNvPr id="178" name="椭圆 177"/>
              <p:cNvSpPr/>
              <p:nvPr/>
            </p:nvSpPr>
            <p:spPr>
              <a:xfrm>
                <a:off x="3086100" y="1993900"/>
                <a:ext cx="762000" cy="762000"/>
              </a:xfrm>
              <a:prstGeom prst="ellipse">
                <a:avLst/>
              </a:prstGeom>
              <a:gradFill flip="none" rotWithShape="1">
                <a:gsLst>
                  <a:gs pos="0">
                    <a:sysClr val="window" lastClr="FFFFFF">
                      <a:lumMod val="85000"/>
                    </a:sysClr>
                  </a:gs>
                  <a:gs pos="100000">
                    <a:sysClr val="window" lastClr="FFFFFF"/>
                  </a:gs>
                </a:gsLst>
                <a:lin ang="2700000" scaled="1"/>
                <a:tileRect/>
              </a:gradFill>
              <a:ln w="12700" cap="flat" cmpd="sng" algn="ctr">
                <a:gradFill flip="none" rotWithShape="1">
                  <a:gsLst>
                    <a:gs pos="0">
                      <a:sysClr val="window" lastClr="FFFFFF"/>
                    </a:gs>
                    <a:gs pos="100000">
                      <a:sysClr val="window" lastClr="FFFFFF">
                        <a:lumMod val="85000"/>
                      </a:sysClr>
                    </a:gs>
                  </a:gsLst>
                  <a:lin ang="2700000" scaled="1"/>
                  <a:tileRect/>
                </a:gradFill>
                <a:prstDash val="solid"/>
              </a:ln>
              <a:effectLst>
                <a:outerShdw blurRad="165100" dist="76200" dir="2700000" sx="97000" sy="97000" algn="tl" rotWithShape="0">
                  <a:prstClr val="black">
                    <a:alpha val="25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grpSp>
        <p:grpSp>
          <p:nvGrpSpPr>
            <p:cNvPr id="179" name="组合 178"/>
            <p:cNvGrpSpPr/>
            <p:nvPr/>
          </p:nvGrpSpPr>
          <p:grpSpPr>
            <a:xfrm>
              <a:off x="8344684" y="1958461"/>
              <a:ext cx="685800" cy="602332"/>
              <a:chOff x="3145018" y="1958461"/>
              <a:chExt cx="685800" cy="602332"/>
            </a:xfrm>
          </p:grpSpPr>
          <p:sp>
            <p:nvSpPr>
              <p:cNvPr id="180" name="文本框 179"/>
              <p:cNvSpPr txBox="1"/>
              <p:nvPr/>
            </p:nvSpPr>
            <p:spPr>
              <a:xfrm>
                <a:off x="3145018" y="1958461"/>
                <a:ext cx="685800" cy="523220"/>
              </a:xfrm>
              <a:prstGeom prst="rect">
                <a:avLst/>
              </a:prstGeom>
              <a:noFill/>
            </p:spPr>
            <p:txBody>
              <a:bodyPr wrap="square" rtlCol="0">
                <a:spAutoFit/>
              </a:bodyPr>
              <a:lstStyle/>
              <a:p>
                <a:pPr algn="ctr"/>
                <a:r>
                  <a:rPr lang="en-US" altLang="zh-CN" sz="2800" dirty="0">
                    <a:solidFill>
                      <a:srgbClr val="E87071"/>
                    </a:solidFill>
                    <a:latin typeface="Impact" panose="020B0806030902050204" pitchFamily="34" charset="0"/>
                  </a:rPr>
                  <a:t>02</a:t>
                </a:r>
                <a:endParaRPr lang="zh-CN" altLang="en-US" sz="2800" dirty="0">
                  <a:solidFill>
                    <a:srgbClr val="E87071"/>
                  </a:solidFill>
                  <a:latin typeface="Impact" panose="020B0806030902050204" pitchFamily="34" charset="0"/>
                </a:endParaRPr>
              </a:p>
            </p:txBody>
          </p:sp>
          <p:sp>
            <p:nvSpPr>
              <p:cNvPr id="181" name="文本框 180"/>
              <p:cNvSpPr txBox="1"/>
              <p:nvPr/>
            </p:nvSpPr>
            <p:spPr>
              <a:xfrm>
                <a:off x="3220023" y="2306877"/>
                <a:ext cx="584875" cy="253916"/>
              </a:xfrm>
              <a:prstGeom prst="rect">
                <a:avLst/>
              </a:prstGeom>
              <a:noFill/>
            </p:spPr>
            <p:txBody>
              <a:bodyPr wrap="square" rtlCol="0">
                <a:spAutoFit/>
              </a:bodyPr>
              <a:lstStyle/>
              <a:p>
                <a:r>
                  <a:rPr lang="en-US" altLang="zh-CN" sz="1000" dirty="0">
                    <a:solidFill>
                      <a:sysClr val="window" lastClr="FFFFFF">
                        <a:lumMod val="65000"/>
                      </a:sysClr>
                    </a:solidFill>
                    <a:latin typeface="Impact" panose="020B0806030902050204" pitchFamily="34" charset="0"/>
                  </a:rPr>
                  <a:t>OPTION</a:t>
                </a:r>
                <a:endParaRPr lang="zh-CN" altLang="en-US" sz="1000" dirty="0">
                  <a:solidFill>
                    <a:sysClr val="window" lastClr="FFFFFF">
                      <a:lumMod val="65000"/>
                    </a:sysClr>
                  </a:solidFill>
                  <a:latin typeface="Impact" panose="020B0806030902050204" pitchFamily="34" charset="0"/>
                </a:endParaRPr>
              </a:p>
            </p:txBody>
          </p:sp>
        </p:grpSp>
      </p:grpSp>
      <p:grpSp>
        <p:nvGrpSpPr>
          <p:cNvPr id="182" name="组合 181"/>
          <p:cNvGrpSpPr/>
          <p:nvPr/>
        </p:nvGrpSpPr>
        <p:grpSpPr>
          <a:xfrm>
            <a:off x="8282297" y="4205699"/>
            <a:ext cx="1266206" cy="1862902"/>
            <a:chOff x="8282297" y="3996149"/>
            <a:chExt cx="1266206" cy="1862902"/>
          </a:xfrm>
        </p:grpSpPr>
        <p:grpSp>
          <p:nvGrpSpPr>
            <p:cNvPr id="183" name="组合 182"/>
            <p:cNvGrpSpPr/>
            <p:nvPr/>
          </p:nvGrpSpPr>
          <p:grpSpPr>
            <a:xfrm>
              <a:off x="8282297" y="3996149"/>
              <a:ext cx="1266206" cy="1862902"/>
              <a:chOff x="2993266" y="1723328"/>
              <a:chExt cx="1411736" cy="2077014"/>
            </a:xfrm>
          </p:grpSpPr>
          <p:sp>
            <p:nvSpPr>
              <p:cNvPr id="184" name="圆角矩形 183"/>
              <p:cNvSpPr/>
              <p:nvPr/>
            </p:nvSpPr>
            <p:spPr>
              <a:xfrm rot="2700000">
                <a:off x="2800568" y="2195908"/>
                <a:ext cx="2077014" cy="1131854"/>
              </a:xfrm>
              <a:prstGeom prst="roundRect">
                <a:avLst>
                  <a:gd name="adj" fmla="val 50000"/>
                </a:avLst>
              </a:prstGeom>
              <a:gradFill>
                <a:gsLst>
                  <a:gs pos="0">
                    <a:sysClr val="windowText" lastClr="000000">
                      <a:alpha val="69000"/>
                    </a:sysClr>
                  </a:gs>
                  <a:gs pos="100000">
                    <a:srgbClr val="F2F2F2">
                      <a:alpha val="0"/>
                    </a:srgbClr>
                  </a:gs>
                </a:gsLst>
                <a:lin ang="0" scaled="0"/>
              </a:gradFill>
              <a:ln w="25400" cap="flat" cmpd="sng" algn="ctr">
                <a:noFill/>
                <a:prstDash val="solid"/>
              </a:ln>
              <a:effectLst>
                <a:softEdge rad="63500"/>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dirty="0"/>
              </a:p>
            </p:txBody>
          </p:sp>
          <p:sp>
            <p:nvSpPr>
              <p:cNvPr id="185" name="椭圆 184"/>
              <p:cNvSpPr/>
              <p:nvPr/>
            </p:nvSpPr>
            <p:spPr>
              <a:xfrm>
                <a:off x="2993266" y="1901066"/>
                <a:ext cx="947668" cy="947668"/>
              </a:xfrm>
              <a:prstGeom prst="ellipse">
                <a:avLst/>
              </a:prstGeom>
              <a:gradFill flip="none" rotWithShape="1">
                <a:gsLst>
                  <a:gs pos="0">
                    <a:sysClr val="window" lastClr="FFFFFF">
                      <a:lumMod val="85000"/>
                    </a:sysClr>
                  </a:gs>
                  <a:gs pos="100000">
                    <a:sysClr val="window" lastClr="FFFFFF"/>
                  </a:gs>
                </a:gsLst>
                <a:lin ang="2700000" scaled="1"/>
                <a:tileRect/>
              </a:gradFill>
              <a:ln w="12700" cap="flat" cmpd="sng" algn="ctr">
                <a:gradFill flip="none" rotWithShape="1">
                  <a:gsLst>
                    <a:gs pos="0">
                      <a:sysClr val="window" lastClr="FFFFFF"/>
                    </a:gs>
                    <a:gs pos="100000">
                      <a:sysClr val="window" lastClr="FFFFFF">
                        <a:lumMod val="85000"/>
                      </a:sysClr>
                    </a:gs>
                  </a:gsLst>
                  <a:lin ang="2700000" scaled="1"/>
                  <a:tileRect/>
                </a:gradFill>
                <a:prstDash val="solid"/>
              </a:ln>
              <a:effectLst>
                <a:outerShdw blurRad="254000" dist="101600" dir="2700000" algn="tl" rotWithShape="0">
                  <a:prstClr val="black">
                    <a:alpha val="15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186" name="圆角矩形 185"/>
              <p:cNvSpPr/>
              <p:nvPr/>
            </p:nvSpPr>
            <p:spPr>
              <a:xfrm rot="2700000">
                <a:off x="2918202" y="2295926"/>
                <a:ext cx="1827603" cy="902439"/>
              </a:xfrm>
              <a:prstGeom prst="roundRect">
                <a:avLst>
                  <a:gd name="adj" fmla="val 50000"/>
                </a:avLst>
              </a:prstGeom>
              <a:gradFill>
                <a:gsLst>
                  <a:gs pos="0">
                    <a:sysClr val="windowText" lastClr="000000">
                      <a:alpha val="55000"/>
                    </a:sysClr>
                  </a:gs>
                  <a:gs pos="100000">
                    <a:srgbClr val="F2F2F2">
                      <a:alpha val="0"/>
                    </a:srgbClr>
                  </a:gs>
                </a:gsLst>
                <a:lin ang="0" scaled="0"/>
              </a:gradFill>
              <a:ln w="25400" cap="flat" cmpd="sng" algn="ctr">
                <a:noFill/>
                <a:prstDash val="solid"/>
              </a:ln>
              <a:effectLst>
                <a:softEdge rad="50800"/>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dirty="0"/>
              </a:p>
            </p:txBody>
          </p:sp>
          <p:sp>
            <p:nvSpPr>
              <p:cNvPr id="187" name="椭圆 186"/>
              <p:cNvSpPr/>
              <p:nvPr/>
            </p:nvSpPr>
            <p:spPr>
              <a:xfrm>
                <a:off x="3086100" y="1993900"/>
                <a:ext cx="762000" cy="762000"/>
              </a:xfrm>
              <a:prstGeom prst="ellipse">
                <a:avLst/>
              </a:prstGeom>
              <a:gradFill flip="none" rotWithShape="1">
                <a:gsLst>
                  <a:gs pos="0">
                    <a:sysClr val="window" lastClr="FFFFFF">
                      <a:lumMod val="85000"/>
                    </a:sysClr>
                  </a:gs>
                  <a:gs pos="100000">
                    <a:sysClr val="window" lastClr="FFFFFF"/>
                  </a:gs>
                </a:gsLst>
                <a:lin ang="2700000" scaled="1"/>
                <a:tileRect/>
              </a:gradFill>
              <a:ln w="12700" cap="flat" cmpd="sng" algn="ctr">
                <a:gradFill flip="none" rotWithShape="1">
                  <a:gsLst>
                    <a:gs pos="0">
                      <a:sysClr val="window" lastClr="FFFFFF"/>
                    </a:gs>
                    <a:gs pos="100000">
                      <a:sysClr val="window" lastClr="FFFFFF">
                        <a:lumMod val="85000"/>
                      </a:sysClr>
                    </a:gs>
                  </a:gsLst>
                  <a:lin ang="2700000" scaled="1"/>
                  <a:tileRect/>
                </a:gradFill>
                <a:prstDash val="solid"/>
              </a:ln>
              <a:effectLst>
                <a:outerShdw blurRad="165100" dist="76200" dir="2700000" sx="97000" sy="97000" algn="tl" rotWithShape="0">
                  <a:prstClr val="black">
                    <a:alpha val="25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grpSp>
        <p:grpSp>
          <p:nvGrpSpPr>
            <p:cNvPr id="188" name="组合 187"/>
            <p:cNvGrpSpPr/>
            <p:nvPr/>
          </p:nvGrpSpPr>
          <p:grpSpPr>
            <a:xfrm>
              <a:off x="8344684" y="4265255"/>
              <a:ext cx="685800" cy="602332"/>
              <a:chOff x="3145018" y="1958461"/>
              <a:chExt cx="685800" cy="602332"/>
            </a:xfrm>
          </p:grpSpPr>
          <p:sp>
            <p:nvSpPr>
              <p:cNvPr id="189" name="文本框 188"/>
              <p:cNvSpPr txBox="1"/>
              <p:nvPr/>
            </p:nvSpPr>
            <p:spPr>
              <a:xfrm>
                <a:off x="3145018" y="1958461"/>
                <a:ext cx="685800" cy="523220"/>
              </a:xfrm>
              <a:prstGeom prst="rect">
                <a:avLst/>
              </a:prstGeom>
              <a:noFill/>
            </p:spPr>
            <p:txBody>
              <a:bodyPr wrap="square" rtlCol="0">
                <a:spAutoFit/>
              </a:bodyPr>
              <a:lstStyle/>
              <a:p>
                <a:pPr algn="ctr"/>
                <a:r>
                  <a:rPr lang="en-US" altLang="zh-CN" sz="2800" dirty="0">
                    <a:solidFill>
                      <a:srgbClr val="663A77"/>
                    </a:solidFill>
                    <a:latin typeface="Impact" panose="020B0806030902050204" pitchFamily="34" charset="0"/>
                  </a:rPr>
                  <a:t>04</a:t>
                </a:r>
                <a:endParaRPr lang="zh-CN" altLang="en-US" sz="2800" dirty="0">
                  <a:solidFill>
                    <a:srgbClr val="663A77"/>
                  </a:solidFill>
                  <a:latin typeface="Impact" panose="020B0806030902050204" pitchFamily="34" charset="0"/>
                </a:endParaRPr>
              </a:p>
            </p:txBody>
          </p:sp>
          <p:sp>
            <p:nvSpPr>
              <p:cNvPr id="190" name="文本框 189"/>
              <p:cNvSpPr txBox="1"/>
              <p:nvPr/>
            </p:nvSpPr>
            <p:spPr>
              <a:xfrm>
                <a:off x="3220023" y="2306877"/>
                <a:ext cx="584875" cy="253916"/>
              </a:xfrm>
              <a:prstGeom prst="rect">
                <a:avLst/>
              </a:prstGeom>
              <a:noFill/>
            </p:spPr>
            <p:txBody>
              <a:bodyPr wrap="square" rtlCol="0">
                <a:spAutoFit/>
              </a:bodyPr>
              <a:lstStyle/>
              <a:p>
                <a:r>
                  <a:rPr lang="en-US" altLang="zh-CN" sz="1000" dirty="0">
                    <a:solidFill>
                      <a:sysClr val="window" lastClr="FFFFFF">
                        <a:lumMod val="65000"/>
                      </a:sysClr>
                    </a:solidFill>
                    <a:latin typeface="Impact" panose="020B0806030902050204" pitchFamily="34" charset="0"/>
                  </a:rPr>
                  <a:t>OPTION</a:t>
                </a:r>
                <a:endParaRPr lang="zh-CN" altLang="en-US" sz="1000" dirty="0">
                  <a:solidFill>
                    <a:sysClr val="window" lastClr="FFFFFF">
                      <a:lumMod val="65000"/>
                    </a:sysClr>
                  </a:solidFill>
                  <a:latin typeface="Impact" panose="020B0806030902050204" pitchFamily="34" charset="0"/>
                </a:endParaRPr>
              </a:p>
            </p:txBody>
          </p:sp>
        </p:grpSp>
      </p:grpSp>
      <p:sp>
        <p:nvSpPr>
          <p:cNvPr id="191" name="文本框 46"/>
          <p:cNvSpPr txBox="1"/>
          <p:nvPr/>
        </p:nvSpPr>
        <p:spPr>
          <a:xfrm>
            <a:off x="5224341" y="3312413"/>
            <a:ext cx="1727394" cy="646331"/>
          </a:xfrm>
          <a:prstGeom prst="rect">
            <a:avLst/>
          </a:prstGeom>
          <a:noFill/>
        </p:spPr>
        <p:txBody>
          <a:bodyPr wrap="square" rtlCol="0">
            <a:spAutoFit/>
          </a:bodyPr>
          <a:lstStyle/>
          <a:p>
            <a:pPr algn="ctr"/>
            <a:r>
              <a:rPr lang="zh-CN" altLang="en-US" sz="2400" dirty="0">
                <a:solidFill>
                  <a:sysClr val="windowText" lastClr="000000">
                    <a:lumMod val="50000"/>
                    <a:lumOff val="50000"/>
                  </a:sysClr>
                </a:solidFill>
                <a:effectLst>
                  <a:innerShdw blurRad="76200" dist="38100" dir="13500000">
                    <a:prstClr val="black">
                      <a:alpha val="50000"/>
                    </a:prstClr>
                  </a:innerShdw>
                </a:effectLst>
                <a:latin typeface="LiHei Pro" panose="020B0500000000000000" pitchFamily="34" charset="-122"/>
                <a:ea typeface="LiHei Pro" panose="020B0500000000000000" pitchFamily="34" charset="-122"/>
              </a:rPr>
              <a:t>添加文本</a:t>
            </a:r>
            <a:r>
              <a:rPr lang="en-US" altLang="zh-CN" sz="1200" dirty="0">
                <a:solidFill>
                  <a:sysClr val="windowText" lastClr="000000">
                    <a:lumMod val="50000"/>
                    <a:lumOff val="50000"/>
                  </a:sysClr>
                </a:solidFill>
              </a:rPr>
              <a:t>Work Experience</a:t>
            </a:r>
            <a:endParaRPr lang="zh-CN" altLang="en-US" sz="1200" dirty="0">
              <a:solidFill>
                <a:sysClr val="windowText" lastClr="000000">
                  <a:lumMod val="50000"/>
                  <a:lumOff val="50000"/>
                </a:sysClr>
              </a:solidFill>
              <a:effectLst>
                <a:innerShdw blurRad="76200" dist="38100" dir="13500000">
                  <a:prstClr val="black">
                    <a:alpha val="50000"/>
                  </a:prstClr>
                </a:innerShdw>
              </a:effectLst>
              <a:latin typeface="LiHei Pro" panose="020B0500000000000000" pitchFamily="34" charset="-122"/>
              <a:ea typeface="LiHei Pro" panose="020B0500000000000000" pitchFamily="34" charset="-122"/>
            </a:endParaRPr>
          </a:p>
        </p:txBody>
      </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六边形 2"/>
          <p:cNvSpPr/>
          <p:nvPr/>
        </p:nvSpPr>
        <p:spPr>
          <a:xfrm>
            <a:off x="4115435" y="1872615"/>
            <a:ext cx="4101465" cy="3536315"/>
          </a:xfrm>
          <a:prstGeom prst="hexagon">
            <a:avLst/>
          </a:prstGeom>
          <a:gradFill>
            <a:gsLst>
              <a:gs pos="0">
                <a:sysClr val="window" lastClr="FFFFFF">
                  <a:lumMod val="80000"/>
                </a:sysClr>
              </a:gs>
              <a:gs pos="100000">
                <a:sysClr val="window" lastClr="FFFFFF">
                  <a:lumMod val="97000"/>
                </a:sysClr>
              </a:gs>
            </a:gsLst>
            <a:lin ang="2700000" scaled="1"/>
          </a:gradFill>
          <a:ln w="22225"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444500" dist="177800" dir="2700000" algn="tl" rotWithShape="0">
              <a:prstClr val="black">
                <a:alpha val="30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b="1">
              <a:solidFill>
                <a:prstClr val="white"/>
              </a:solidFill>
              <a:latin typeface="微软雅黑" panose="020B0503020204020204" charset="-122"/>
              <a:ea typeface="微软雅黑" panose="020B0503020204020204" charset="-122"/>
            </a:endParaRPr>
          </a:p>
        </p:txBody>
      </p:sp>
      <p:sp>
        <p:nvSpPr>
          <p:cNvPr id="13" name="TextBox 39"/>
          <p:cNvSpPr txBox="1"/>
          <p:nvPr/>
        </p:nvSpPr>
        <p:spPr>
          <a:xfrm>
            <a:off x="4613910" y="3914775"/>
            <a:ext cx="1606550" cy="352425"/>
          </a:xfrm>
          <a:prstGeom prst="rect">
            <a:avLst/>
          </a:prstGeom>
          <a:noFill/>
        </p:spPr>
        <p:txBody>
          <a:bodyPr wrap="square" rtlCol="0">
            <a:spAutoFit/>
          </a:bodyPr>
          <a:lstStyle/>
          <a:p>
            <a:pPr indent="0">
              <a:buFont typeface="Wingdings" panose="05000000000000000000" pitchFamily="2" charset="2"/>
              <a:buNone/>
            </a:pPr>
            <a:r>
              <a:rPr lang="zh-CN" altLang="en-US" sz="1600" b="1" dirty="0">
                <a:solidFill>
                  <a:srgbClr val="404040"/>
                </a:solidFill>
                <a:latin typeface="微软雅黑" panose="020B0503020204020204" charset="-122"/>
                <a:ea typeface="微软雅黑" panose="020B0503020204020204" charset="-122"/>
              </a:rPr>
              <a:t>立足企业发展</a:t>
            </a:r>
            <a:endParaRPr lang="zh-CN" altLang="en-US" sz="1600" b="1" dirty="0">
              <a:solidFill>
                <a:srgbClr val="404040"/>
              </a:solidFill>
              <a:latin typeface="微软雅黑" panose="020B0503020204020204" charset="-122"/>
              <a:ea typeface="微软雅黑" panose="020B0503020204020204" charset="-122"/>
            </a:endParaRPr>
          </a:p>
        </p:txBody>
      </p:sp>
      <p:sp>
        <p:nvSpPr>
          <p:cNvPr id="21" name="TextBox 40"/>
          <p:cNvSpPr txBox="1"/>
          <p:nvPr/>
        </p:nvSpPr>
        <p:spPr>
          <a:xfrm>
            <a:off x="6140450" y="3914775"/>
            <a:ext cx="2112010" cy="352425"/>
          </a:xfrm>
          <a:prstGeom prst="rect">
            <a:avLst/>
          </a:prstGeom>
          <a:noFill/>
        </p:spPr>
        <p:txBody>
          <a:bodyPr wrap="square" rtlCol="0">
            <a:spAutoFit/>
          </a:bodyPr>
          <a:lstStyle/>
          <a:p>
            <a:pPr indent="0">
              <a:buFont typeface="Wingdings" panose="05000000000000000000" pitchFamily="2" charset="2"/>
              <a:buNone/>
            </a:pPr>
            <a:r>
              <a:rPr lang="zh-CN" altLang="en-US" sz="1600" b="1" dirty="0">
                <a:solidFill>
                  <a:srgbClr val="404040"/>
                </a:solidFill>
                <a:latin typeface="微软雅黑" panose="020B0503020204020204" charset="-122"/>
                <a:ea typeface="微软雅黑" panose="020B0503020204020204" charset="-122"/>
              </a:rPr>
              <a:t>公司员工义务一</a:t>
            </a:r>
            <a:endParaRPr lang="zh-CN" altLang="en-US" sz="1600" b="1" dirty="0">
              <a:solidFill>
                <a:srgbClr val="404040"/>
              </a:solidFill>
              <a:latin typeface="微软雅黑" panose="020B0503020204020204" charset="-122"/>
              <a:ea typeface="微软雅黑" panose="020B0503020204020204" charset="-122"/>
            </a:endParaRPr>
          </a:p>
        </p:txBody>
      </p:sp>
      <p:sp>
        <p:nvSpPr>
          <p:cNvPr id="29" name="TextBox 11"/>
          <p:cNvSpPr txBox="1"/>
          <p:nvPr/>
        </p:nvSpPr>
        <p:spPr>
          <a:xfrm>
            <a:off x="4613910" y="4334510"/>
            <a:ext cx="1774190" cy="352425"/>
          </a:xfrm>
          <a:prstGeom prst="rect">
            <a:avLst/>
          </a:prstGeom>
          <a:noFill/>
        </p:spPr>
        <p:txBody>
          <a:bodyPr wrap="square" rtlCol="0">
            <a:spAutoFit/>
          </a:bodyPr>
          <a:lstStyle/>
          <a:p>
            <a:pPr indent="0">
              <a:buFont typeface="Wingdings" panose="05000000000000000000" pitchFamily="2" charset="2"/>
              <a:buNone/>
            </a:pPr>
            <a:r>
              <a:rPr lang="zh-CN" altLang="en-US" sz="1600" b="1" dirty="0">
                <a:solidFill>
                  <a:srgbClr val="404040"/>
                </a:solidFill>
                <a:latin typeface="微软雅黑" panose="020B0503020204020204" charset="-122"/>
                <a:ea typeface="微软雅黑" panose="020B0503020204020204" charset="-122"/>
              </a:rPr>
              <a:t>公司员工义务二</a:t>
            </a:r>
            <a:endParaRPr lang="zh-CN" altLang="en-US" sz="1600" b="1" dirty="0">
              <a:solidFill>
                <a:srgbClr val="404040"/>
              </a:solidFill>
              <a:latin typeface="微软雅黑" panose="020B0503020204020204" charset="-122"/>
              <a:ea typeface="微软雅黑" panose="020B0503020204020204" charset="-122"/>
            </a:endParaRPr>
          </a:p>
        </p:txBody>
      </p:sp>
      <p:sp>
        <p:nvSpPr>
          <p:cNvPr id="30" name="TextBox 12"/>
          <p:cNvSpPr txBox="1"/>
          <p:nvPr/>
        </p:nvSpPr>
        <p:spPr>
          <a:xfrm>
            <a:off x="6140450" y="4319270"/>
            <a:ext cx="1117600" cy="352425"/>
          </a:xfrm>
          <a:prstGeom prst="rect">
            <a:avLst/>
          </a:prstGeom>
          <a:noFill/>
        </p:spPr>
        <p:txBody>
          <a:bodyPr wrap="square" rtlCol="0">
            <a:spAutoFit/>
          </a:bodyPr>
          <a:lstStyle/>
          <a:p>
            <a:pPr indent="0">
              <a:buFont typeface="Wingdings" panose="05000000000000000000" pitchFamily="2" charset="2"/>
              <a:buNone/>
            </a:pPr>
            <a:r>
              <a:rPr lang="zh-CN" altLang="en-US" sz="1600" b="1" dirty="0">
                <a:solidFill>
                  <a:srgbClr val="404040"/>
                </a:solidFill>
                <a:latin typeface="微软雅黑" panose="020B0503020204020204" charset="-122"/>
                <a:ea typeface="微软雅黑" panose="020B0503020204020204" charset="-122"/>
              </a:rPr>
              <a:t>结束语</a:t>
            </a:r>
            <a:endParaRPr lang="zh-CN" altLang="en-US" sz="1600" b="1" dirty="0">
              <a:solidFill>
                <a:srgbClr val="404040"/>
              </a:solidFill>
              <a:latin typeface="微软雅黑" panose="020B0503020204020204" charset="-122"/>
              <a:ea typeface="微软雅黑" panose="020B0503020204020204" charset="-122"/>
            </a:endParaRPr>
          </a:p>
        </p:txBody>
      </p:sp>
      <p:grpSp>
        <p:nvGrpSpPr>
          <p:cNvPr id="8" name="组合 7"/>
          <p:cNvGrpSpPr/>
          <p:nvPr/>
        </p:nvGrpSpPr>
        <p:grpSpPr>
          <a:xfrm>
            <a:off x="4173220" y="1179195"/>
            <a:ext cx="1459865" cy="1459230"/>
            <a:chOff x="2135898" y="1485578"/>
            <a:chExt cx="1016511" cy="1016511"/>
          </a:xfrm>
        </p:grpSpPr>
        <p:sp>
          <p:nvSpPr>
            <p:cNvPr id="10" name="椭圆 9"/>
            <p:cNvSpPr/>
            <p:nvPr/>
          </p:nvSpPr>
          <p:spPr>
            <a:xfrm>
              <a:off x="2135898" y="1485578"/>
              <a:ext cx="1016511" cy="1016511"/>
            </a:xfrm>
            <a:prstGeom prst="ellipse">
              <a:avLst/>
            </a:prstGeom>
            <a:gradFill>
              <a:gsLst>
                <a:gs pos="0">
                  <a:sysClr val="window" lastClr="FFFFFF">
                    <a:lumMod val="80000"/>
                  </a:sysClr>
                </a:gs>
                <a:gs pos="100000">
                  <a:sysClr val="window" lastClr="FFFFFF">
                    <a:lumMod val="97000"/>
                  </a:sysClr>
                </a:gs>
              </a:gsLst>
              <a:lin ang="2700000" scaled="1"/>
            </a:gradFill>
            <a:ln w="22225"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203200" dist="101600" dir="2700000" algn="tl" rotWithShape="0">
                <a:prstClr val="black">
                  <a:alpha val="30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2" name="椭圆 11"/>
            <p:cNvSpPr/>
            <p:nvPr/>
          </p:nvSpPr>
          <p:spPr>
            <a:xfrm>
              <a:off x="2288503" y="1638183"/>
              <a:ext cx="711301" cy="711301"/>
            </a:xfrm>
            <a:prstGeom prst="ellipse">
              <a:avLst/>
            </a:prstGeom>
            <a:solidFill>
              <a:srgbClr val="734486"/>
            </a:solidFill>
            <a:ln w="15875" cap="flat" cmpd="sng" algn="ctr">
              <a:solidFill>
                <a:srgbClr val="643975"/>
              </a:solidFill>
              <a:prstDash val="solid"/>
            </a:ln>
            <a:effectLst>
              <a:outerShdw blurRad="63500" dist="25400" dir="2700000" algn="tl" rotWithShape="0">
                <a:prstClr val="black">
                  <a:alpha val="30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4" name="文本框 17"/>
            <p:cNvSpPr txBox="1"/>
            <p:nvPr/>
          </p:nvSpPr>
          <p:spPr>
            <a:xfrm>
              <a:off x="2243782" y="1750986"/>
              <a:ext cx="790128" cy="491889"/>
            </a:xfrm>
            <a:prstGeom prst="rect">
              <a:avLst/>
            </a:prstGeom>
            <a:noFill/>
          </p:spPr>
          <p:txBody>
            <a:bodyPr wrap="square" rtlCol="0">
              <a:spAutoFit/>
            </a:bodyPr>
            <a:lstStyle/>
            <a:p>
              <a:pPr algn="ctr"/>
              <a:r>
                <a:rPr lang="en-US" altLang="zh-CN" sz="4000" dirty="0">
                  <a:solidFill>
                    <a:prstClr val="white"/>
                  </a:solidFill>
                  <a:latin typeface="Impact" panose="020B0806030902050204" pitchFamily="34" charset="0"/>
                </a:rPr>
                <a:t>04</a:t>
              </a:r>
              <a:endParaRPr lang="en-US" altLang="zh-CN" sz="4000" dirty="0">
                <a:solidFill>
                  <a:prstClr val="white"/>
                </a:solidFill>
                <a:latin typeface="Impact" panose="020B0806030902050204" pitchFamily="34" charset="0"/>
              </a:endParaRPr>
            </a:p>
          </p:txBody>
        </p:sp>
      </p:grpSp>
      <p:sp>
        <p:nvSpPr>
          <p:cNvPr id="15" name="文本框 56"/>
          <p:cNvSpPr txBox="1"/>
          <p:nvPr/>
        </p:nvSpPr>
        <p:spPr>
          <a:xfrm>
            <a:off x="4415790" y="3165475"/>
            <a:ext cx="3267710" cy="613410"/>
          </a:xfrm>
          <a:prstGeom prst="rect">
            <a:avLst/>
          </a:prstGeom>
          <a:noFill/>
        </p:spPr>
        <p:txBody>
          <a:bodyPr wrap="square" rtlCol="0">
            <a:spAutoFit/>
          </a:bodyPr>
          <a:lstStyle/>
          <a:p>
            <a:pPr algn="ctr"/>
            <a:r>
              <a:rPr lang="zh-CN" altLang="en-US" sz="3200" b="1" dirty="0">
                <a:solidFill>
                  <a:srgbClr val="734486"/>
                </a:solidFill>
                <a:latin typeface="微软雅黑" panose="020B0503020204020204" charset="-122"/>
                <a:ea typeface="微软雅黑" panose="020B0503020204020204" charset="-122"/>
              </a:rPr>
              <a:t>公司员工义务</a:t>
            </a:r>
            <a:endParaRPr lang="zh-CN" altLang="en-US" sz="3200" b="1" dirty="0">
              <a:solidFill>
                <a:srgbClr val="734486"/>
              </a:solidFill>
              <a:latin typeface="微软雅黑" panose="020B0503020204020204" charset="-122"/>
              <a:ea typeface="微软雅黑" panose="020B0503020204020204" charset="-122"/>
            </a:endParaRPr>
          </a:p>
        </p:txBody>
      </p:sp>
      <p:grpSp>
        <p:nvGrpSpPr>
          <p:cNvPr id="305" name="Group 18"/>
          <p:cNvGrpSpPr>
            <a:grpSpLocks noChangeAspect="1"/>
          </p:cNvGrpSpPr>
          <p:nvPr/>
        </p:nvGrpSpPr>
        <p:grpSpPr bwMode="auto">
          <a:xfrm>
            <a:off x="5781675" y="2176780"/>
            <a:ext cx="855980" cy="803275"/>
            <a:chOff x="3802" y="2858"/>
            <a:chExt cx="616" cy="574"/>
          </a:xfrm>
          <a:solidFill>
            <a:srgbClr val="7B4690"/>
          </a:solidFill>
        </p:grpSpPr>
        <p:sp>
          <p:nvSpPr>
            <p:cNvPr id="306"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7"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8"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9"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0"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500"/>
                                        <p:tgtEl>
                                          <p:spTgt spid="2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par>
                          <p:cTn id="18" fill="hold">
                            <p:stCondLst>
                              <p:cond delay="1000"/>
                            </p:stCondLst>
                            <p:childTnLst>
                              <p:par>
                                <p:cTn id="19" presetID="23" presetClass="entr" presetSubtype="32"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strVal val="4*#ppt_w"/>
                                          </p:val>
                                        </p:tav>
                                        <p:tav tm="100000">
                                          <p:val>
                                            <p:strVal val="#ppt_w"/>
                                          </p:val>
                                        </p:tav>
                                      </p:tavLst>
                                    </p:anim>
                                    <p:anim calcmode="lin" valueType="num">
                                      <p:cBhvr>
                                        <p:cTn id="22" dur="500" fill="hold"/>
                                        <p:tgtEl>
                                          <p:spTgt spid="8"/>
                                        </p:tgtEl>
                                        <p:attrNameLst>
                                          <p:attrName>ppt_h</p:attrName>
                                        </p:attrNameLst>
                                      </p:cBhvr>
                                      <p:tavLst>
                                        <p:tav tm="0">
                                          <p:val>
                                            <p:strVal val="4*#ppt_h"/>
                                          </p:val>
                                        </p:tav>
                                        <p:tav tm="100000">
                                          <p:val>
                                            <p:strVal val="#ppt_h"/>
                                          </p:val>
                                        </p:tav>
                                      </p:tavLst>
                                    </p:anim>
                                  </p:childTnLst>
                                </p:cTn>
                              </p:par>
                            </p:childTnLst>
                          </p:cTn>
                        </p:par>
                        <p:par>
                          <p:cTn id="23" fill="hold">
                            <p:stCondLst>
                              <p:cond delay="1500"/>
                            </p:stCondLst>
                            <p:childTnLst>
                              <p:par>
                                <p:cTn id="24" presetID="53" presetClass="entr" presetSubtype="16" fill="hold" grpId="1"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fltVal val="0"/>
                                          </p:val>
                                        </p:tav>
                                        <p:tav tm="100000">
                                          <p:val>
                                            <p:strVal val="#ppt_h"/>
                                          </p:val>
                                        </p:tav>
                                      </p:tavLst>
                                    </p:anim>
                                    <p:animEffect transition="in" filter="fade">
                                      <p:cBhvr>
                                        <p:cTn id="28" dur="500"/>
                                        <p:tgtEl>
                                          <p:spTgt spid="3"/>
                                        </p:tgtEl>
                                      </p:cBhvr>
                                    </p:animEffect>
                                  </p:childTnLst>
                                </p:cTn>
                              </p:par>
                            </p:childTnLst>
                          </p:cTn>
                        </p:par>
                        <p:par>
                          <p:cTn id="29" fill="hold">
                            <p:stCondLst>
                              <p:cond delay="2000"/>
                            </p:stCondLst>
                            <p:childTnLst>
                              <p:par>
                                <p:cTn id="30" presetID="21" presetClass="entr" presetSubtype="1" fill="hold" nodeType="afterEffect">
                                  <p:stCondLst>
                                    <p:cond delay="0"/>
                                  </p:stCondLst>
                                  <p:childTnLst>
                                    <p:set>
                                      <p:cBhvr>
                                        <p:cTn id="31" dur="1" fill="hold">
                                          <p:stCondLst>
                                            <p:cond delay="0"/>
                                          </p:stCondLst>
                                        </p:cTn>
                                        <p:tgtEl>
                                          <p:spTgt spid="305"/>
                                        </p:tgtEl>
                                        <p:attrNameLst>
                                          <p:attrName>style.visibility</p:attrName>
                                        </p:attrNameLst>
                                      </p:cBhvr>
                                      <p:to>
                                        <p:strVal val="visible"/>
                                      </p:to>
                                    </p:set>
                                    <p:animEffect transition="in" filter="wheel(1)">
                                      <p:cBhvr>
                                        <p:cTn id="32" dur="500"/>
                                        <p:tgtEl>
                                          <p:spTgt spid="305"/>
                                        </p:tgtEl>
                                      </p:cBhvr>
                                    </p:animEffect>
                                  </p:childTnLst>
                                </p:cTn>
                              </p:par>
                            </p:childTnLst>
                          </p:cTn>
                        </p:par>
                        <p:par>
                          <p:cTn id="33" fill="hold">
                            <p:stCondLst>
                              <p:cond delay="2500"/>
                            </p:stCondLst>
                            <p:childTnLst>
                              <p:par>
                                <p:cTn id="34" presetID="41" presetClass="entr" presetSubtype="0" fill="hold" grpId="3" nodeType="afterEffect">
                                  <p:stCondLst>
                                    <p:cond delay="0"/>
                                  </p:stCondLst>
                                  <p:iterate type="lt">
                                    <p:tmPct val="10000"/>
                                  </p:iterate>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5"/>
                                        </p:tgtEl>
                                        <p:attrNameLst>
                                          <p:attrName>ppt_y</p:attrName>
                                        </p:attrNameLst>
                                      </p:cBhvr>
                                      <p:tavLst>
                                        <p:tav tm="0">
                                          <p:val>
                                            <p:strVal val="#ppt_y"/>
                                          </p:val>
                                        </p:tav>
                                        <p:tav tm="100000">
                                          <p:val>
                                            <p:strVal val="#ppt_y"/>
                                          </p:val>
                                        </p:tav>
                                      </p:tavLst>
                                    </p:anim>
                                    <p:anim calcmode="lin" valueType="num">
                                      <p:cBhvr>
                                        <p:cTn id="38"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bldLvl="0" animBg="1"/>
      <p:bldP spid="13" grpId="0"/>
      <p:bldP spid="21" grpId="0"/>
      <p:bldP spid="29" grpId="0"/>
      <p:bldP spid="30" grpId="0"/>
      <p:bldP spid="15" grpId="0"/>
      <p:bldP spid="15" grpId="1"/>
      <p:bldP spid="15" grpId="2"/>
      <p:bldP spid="15" grpId="3"/>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六边形 9"/>
          <p:cNvSpPr/>
          <p:nvPr/>
        </p:nvSpPr>
        <p:spPr>
          <a:xfrm>
            <a:off x="4100195" y="1735455"/>
            <a:ext cx="4101465" cy="3536315"/>
          </a:xfrm>
          <a:prstGeom prst="hexagon">
            <a:avLst/>
          </a:prstGeom>
          <a:gradFill>
            <a:gsLst>
              <a:gs pos="0">
                <a:sysClr val="window" lastClr="FFFFFF">
                  <a:lumMod val="80000"/>
                </a:sysClr>
              </a:gs>
              <a:gs pos="100000">
                <a:sysClr val="window" lastClr="FFFFFF">
                  <a:lumMod val="97000"/>
                </a:sysClr>
              </a:gs>
            </a:gsLst>
            <a:lin ang="2700000" scaled="1"/>
          </a:gradFill>
          <a:ln w="22225"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444500" dist="177800" dir="2700000" algn="tl" rotWithShape="0">
              <a:prstClr val="black">
                <a:alpha val="30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grpSp>
        <p:nvGrpSpPr>
          <p:cNvPr id="12" name="组合 11"/>
          <p:cNvGrpSpPr/>
          <p:nvPr/>
        </p:nvGrpSpPr>
        <p:grpSpPr>
          <a:xfrm>
            <a:off x="4157980" y="1057275"/>
            <a:ext cx="1459865" cy="1459230"/>
            <a:chOff x="2135898" y="1485578"/>
            <a:chExt cx="1016511" cy="1016511"/>
          </a:xfrm>
        </p:grpSpPr>
        <p:sp>
          <p:nvSpPr>
            <p:cNvPr id="14" name="椭圆 13"/>
            <p:cNvSpPr/>
            <p:nvPr/>
          </p:nvSpPr>
          <p:spPr>
            <a:xfrm>
              <a:off x="2135898" y="1485578"/>
              <a:ext cx="1016511" cy="1016511"/>
            </a:xfrm>
            <a:prstGeom prst="ellipse">
              <a:avLst/>
            </a:prstGeom>
            <a:gradFill>
              <a:gsLst>
                <a:gs pos="0">
                  <a:sysClr val="window" lastClr="FFFFFF">
                    <a:lumMod val="80000"/>
                  </a:sysClr>
                </a:gs>
                <a:gs pos="100000">
                  <a:sysClr val="window" lastClr="FFFFFF">
                    <a:lumMod val="97000"/>
                  </a:sysClr>
                </a:gs>
              </a:gsLst>
              <a:lin ang="2700000" scaled="1"/>
            </a:gradFill>
            <a:ln w="22225"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203200" dist="101600" dir="2700000" algn="tl" rotWithShape="0">
                <a:prstClr val="black">
                  <a:alpha val="30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6" name="椭圆 15"/>
            <p:cNvSpPr/>
            <p:nvPr/>
          </p:nvSpPr>
          <p:spPr>
            <a:xfrm>
              <a:off x="2288503" y="1638183"/>
              <a:ext cx="711301" cy="711301"/>
            </a:xfrm>
            <a:prstGeom prst="ellipse">
              <a:avLst/>
            </a:prstGeom>
            <a:solidFill>
              <a:srgbClr val="FFC97B"/>
            </a:solidFill>
            <a:ln w="15875" cap="flat" cmpd="sng" algn="ctr">
              <a:solidFill>
                <a:srgbClr val="FFC97B"/>
              </a:solidFill>
              <a:prstDash val="solid"/>
            </a:ln>
            <a:effectLst>
              <a:outerShdw blurRad="63500" dist="25400" dir="2700000" algn="tl" rotWithShape="0">
                <a:prstClr val="black">
                  <a:alpha val="30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8" name="文本框 17"/>
            <p:cNvSpPr txBox="1"/>
            <p:nvPr/>
          </p:nvSpPr>
          <p:spPr>
            <a:xfrm>
              <a:off x="2285791" y="1719137"/>
              <a:ext cx="694623" cy="491889"/>
            </a:xfrm>
            <a:prstGeom prst="rect">
              <a:avLst/>
            </a:prstGeom>
            <a:noFill/>
          </p:spPr>
          <p:txBody>
            <a:bodyPr wrap="square" rtlCol="0">
              <a:spAutoFit/>
            </a:bodyPr>
            <a:lstStyle/>
            <a:p>
              <a:pPr algn="ctr"/>
              <a:r>
                <a:rPr lang="en-US" altLang="zh-CN" sz="4000" dirty="0">
                  <a:solidFill>
                    <a:prstClr val="white"/>
                  </a:solidFill>
                  <a:latin typeface="Impact" panose="020B0806030902050204" pitchFamily="34" charset="0"/>
                </a:rPr>
                <a:t>01</a:t>
              </a:r>
              <a:endParaRPr lang="en-US" altLang="zh-CN" sz="4000" dirty="0">
                <a:solidFill>
                  <a:prstClr val="white"/>
                </a:solidFill>
                <a:latin typeface="Impact" panose="020B0806030902050204" pitchFamily="34" charset="0"/>
              </a:endParaRPr>
            </a:p>
          </p:txBody>
        </p:sp>
      </p:grpSp>
      <p:sp>
        <p:nvSpPr>
          <p:cNvPr id="20" name="文本框 56"/>
          <p:cNvSpPr txBox="1"/>
          <p:nvPr/>
        </p:nvSpPr>
        <p:spPr>
          <a:xfrm>
            <a:off x="3956685" y="3089275"/>
            <a:ext cx="4368800" cy="613410"/>
          </a:xfrm>
          <a:prstGeom prst="rect">
            <a:avLst/>
          </a:prstGeom>
          <a:noFill/>
        </p:spPr>
        <p:txBody>
          <a:bodyPr wrap="square" rtlCol="0">
            <a:spAutoFit/>
          </a:bodyPr>
          <a:lstStyle/>
          <a:p>
            <a:pPr algn="ctr"/>
            <a:r>
              <a:rPr lang="zh-CN" altLang="zh-CN" sz="3200" b="1" dirty="0">
                <a:solidFill>
                  <a:srgbClr val="FFB850"/>
                </a:solidFill>
                <a:latin typeface="微软雅黑" panose="020B0503020204020204" charset="-122"/>
                <a:ea typeface="微软雅黑" panose="020B0503020204020204" charset="-122"/>
                <a:sym typeface="+mn-ea"/>
              </a:rPr>
              <a:t>企业介绍与组织架构</a:t>
            </a:r>
            <a:endParaRPr lang="zh-CN" altLang="zh-CN" sz="3200" b="1" dirty="0">
              <a:solidFill>
                <a:srgbClr val="FFB850"/>
              </a:solidFill>
              <a:latin typeface="微软雅黑" panose="020B0503020204020204" charset="-122"/>
              <a:ea typeface="微软雅黑" panose="020B0503020204020204" charset="-122"/>
              <a:sym typeface="+mn-ea"/>
            </a:endParaRPr>
          </a:p>
        </p:txBody>
      </p:sp>
      <p:grpSp>
        <p:nvGrpSpPr>
          <p:cNvPr id="24" name="组合 23"/>
          <p:cNvGrpSpPr/>
          <p:nvPr/>
        </p:nvGrpSpPr>
        <p:grpSpPr>
          <a:xfrm>
            <a:off x="5789295" y="2040255"/>
            <a:ext cx="847725" cy="858520"/>
            <a:chOff x="3577" y="2176"/>
            <a:chExt cx="551" cy="558"/>
          </a:xfrm>
        </p:grpSpPr>
        <p:sp>
          <p:nvSpPr>
            <p:cNvPr id="25" name="Freeform 14"/>
            <p:cNvSpPr/>
            <p:nvPr/>
          </p:nvSpPr>
          <p:spPr bwMode="auto">
            <a:xfrm>
              <a:off x="3592" y="2198"/>
              <a:ext cx="537" cy="53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solidFill>
              <a:srgbClr val="FFC97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7" name="Freeform 15"/>
            <p:cNvSpPr>
              <a:spLocks noEditPoints="1"/>
            </p:cNvSpPr>
            <p:nvPr/>
          </p:nvSpPr>
          <p:spPr bwMode="auto">
            <a:xfrm>
              <a:off x="3577" y="2176"/>
              <a:ext cx="256" cy="254"/>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solidFill>
              <a:srgbClr val="FFC97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2" name="TextBox 39"/>
          <p:cNvSpPr txBox="1"/>
          <p:nvPr/>
        </p:nvSpPr>
        <p:spPr>
          <a:xfrm>
            <a:off x="5048563" y="3662341"/>
            <a:ext cx="995680" cy="352425"/>
          </a:xfrm>
          <a:prstGeom prst="rect">
            <a:avLst/>
          </a:prstGeom>
          <a:noFill/>
        </p:spPr>
        <p:txBody>
          <a:bodyPr wrap="none" rtlCol="0">
            <a:spAutoFit/>
          </a:bodyPr>
          <a:lstStyle/>
          <a:p>
            <a:pPr indent="0">
              <a:buFont typeface="Wingdings" panose="05000000000000000000" pitchFamily="2" charset="2"/>
              <a:buNone/>
            </a:pPr>
            <a:r>
              <a:rPr lang="zh-CN" altLang="en-US" sz="1600" b="1" dirty="0">
                <a:solidFill>
                  <a:srgbClr val="404040"/>
                </a:solidFill>
                <a:latin typeface="微软雅黑" panose="020B0503020204020204" charset="-122"/>
                <a:ea typeface="微软雅黑" panose="020B0503020204020204" charset="-122"/>
              </a:rPr>
              <a:t>公司介绍</a:t>
            </a:r>
            <a:endParaRPr lang="zh-CN" altLang="en-US" sz="1600" b="1" dirty="0">
              <a:solidFill>
                <a:srgbClr val="404040"/>
              </a:solidFill>
              <a:latin typeface="微软雅黑" panose="020B0503020204020204" charset="-122"/>
              <a:ea typeface="微软雅黑" panose="020B0503020204020204" charset="-122"/>
            </a:endParaRPr>
          </a:p>
        </p:txBody>
      </p:sp>
      <p:sp>
        <p:nvSpPr>
          <p:cNvPr id="3" name="TextBox 40"/>
          <p:cNvSpPr txBox="1"/>
          <p:nvPr/>
        </p:nvSpPr>
        <p:spPr>
          <a:xfrm>
            <a:off x="6158543" y="3655991"/>
            <a:ext cx="995680" cy="352425"/>
          </a:xfrm>
          <a:prstGeom prst="rect">
            <a:avLst/>
          </a:prstGeom>
          <a:noFill/>
        </p:spPr>
        <p:txBody>
          <a:bodyPr wrap="none" rtlCol="0">
            <a:spAutoFit/>
          </a:bodyPr>
          <a:lstStyle/>
          <a:p>
            <a:pPr indent="0">
              <a:buFont typeface="Wingdings" panose="05000000000000000000" pitchFamily="2" charset="2"/>
              <a:buNone/>
            </a:pPr>
            <a:r>
              <a:rPr lang="zh-CN" altLang="en-US" sz="1600" b="1" dirty="0">
                <a:solidFill>
                  <a:srgbClr val="404040"/>
                </a:solidFill>
                <a:latin typeface="微软雅黑" panose="020B0503020204020204" charset="-122"/>
                <a:ea typeface="微软雅黑" panose="020B0503020204020204" charset="-122"/>
              </a:rPr>
              <a:t>地理位置</a:t>
            </a:r>
            <a:endParaRPr lang="zh-CN" altLang="en-US" sz="1600" b="1" dirty="0">
              <a:solidFill>
                <a:srgbClr val="404040"/>
              </a:solidFill>
              <a:latin typeface="微软雅黑" panose="020B0503020204020204" charset="-122"/>
              <a:ea typeface="微软雅黑" panose="020B0503020204020204" charset="-122"/>
            </a:endParaRPr>
          </a:p>
        </p:txBody>
      </p:sp>
      <p:sp>
        <p:nvSpPr>
          <p:cNvPr id="4" name="TextBox 11"/>
          <p:cNvSpPr txBox="1"/>
          <p:nvPr/>
        </p:nvSpPr>
        <p:spPr>
          <a:xfrm>
            <a:off x="5047293" y="3930565"/>
            <a:ext cx="995680" cy="352425"/>
          </a:xfrm>
          <a:prstGeom prst="rect">
            <a:avLst/>
          </a:prstGeom>
          <a:noFill/>
        </p:spPr>
        <p:txBody>
          <a:bodyPr wrap="none" rtlCol="0">
            <a:spAutoFit/>
          </a:bodyPr>
          <a:lstStyle/>
          <a:p>
            <a:pPr indent="0">
              <a:buFont typeface="Wingdings" panose="05000000000000000000" pitchFamily="2" charset="2"/>
              <a:buNone/>
            </a:pPr>
            <a:r>
              <a:rPr lang="zh-CN" altLang="en-US" sz="1600" b="1" dirty="0">
                <a:solidFill>
                  <a:srgbClr val="404040"/>
                </a:solidFill>
                <a:latin typeface="微软雅黑" panose="020B0503020204020204" charset="-122"/>
                <a:ea typeface="微软雅黑" panose="020B0503020204020204" charset="-122"/>
              </a:rPr>
              <a:t>企业文化</a:t>
            </a:r>
            <a:endParaRPr lang="zh-CN" altLang="en-US" sz="1600" b="1" dirty="0">
              <a:solidFill>
                <a:srgbClr val="404040"/>
              </a:solidFill>
              <a:latin typeface="微软雅黑" panose="020B0503020204020204" charset="-122"/>
              <a:ea typeface="微软雅黑" panose="020B0503020204020204" charset="-122"/>
            </a:endParaRPr>
          </a:p>
        </p:txBody>
      </p:sp>
      <p:sp>
        <p:nvSpPr>
          <p:cNvPr id="5" name="TextBox 12"/>
          <p:cNvSpPr txBox="1"/>
          <p:nvPr/>
        </p:nvSpPr>
        <p:spPr>
          <a:xfrm>
            <a:off x="6165528" y="3935645"/>
            <a:ext cx="995680" cy="352425"/>
          </a:xfrm>
          <a:prstGeom prst="rect">
            <a:avLst/>
          </a:prstGeom>
          <a:noFill/>
        </p:spPr>
        <p:txBody>
          <a:bodyPr wrap="none" rtlCol="0">
            <a:spAutoFit/>
          </a:bodyPr>
          <a:lstStyle/>
          <a:p>
            <a:pPr indent="0">
              <a:buFont typeface="Wingdings" panose="05000000000000000000" pitchFamily="2" charset="2"/>
              <a:buNone/>
            </a:pPr>
            <a:r>
              <a:rPr lang="zh-CN" altLang="en-US" sz="1600" b="1" dirty="0">
                <a:solidFill>
                  <a:srgbClr val="404040"/>
                </a:solidFill>
                <a:latin typeface="微软雅黑" panose="020B0503020204020204" charset="-122"/>
                <a:ea typeface="微软雅黑" panose="020B0503020204020204" charset="-122"/>
              </a:rPr>
              <a:t>业务概述</a:t>
            </a:r>
            <a:endParaRPr lang="zh-CN" altLang="en-US" sz="1600" b="1" dirty="0">
              <a:solidFill>
                <a:srgbClr val="404040"/>
              </a:solidFill>
              <a:latin typeface="微软雅黑" panose="020B0503020204020204" charset="-122"/>
              <a:ea typeface="微软雅黑" panose="020B0503020204020204" charset="-122"/>
            </a:endParaRPr>
          </a:p>
        </p:txBody>
      </p:sp>
      <p:sp>
        <p:nvSpPr>
          <p:cNvPr id="37" name="TextBox 11"/>
          <p:cNvSpPr txBox="1"/>
          <p:nvPr/>
        </p:nvSpPr>
        <p:spPr>
          <a:xfrm>
            <a:off x="5040308" y="4210981"/>
            <a:ext cx="995680" cy="352425"/>
          </a:xfrm>
          <a:prstGeom prst="rect">
            <a:avLst/>
          </a:prstGeom>
          <a:noFill/>
        </p:spPr>
        <p:txBody>
          <a:bodyPr wrap="none" rtlCol="0">
            <a:spAutoFit/>
          </a:bodyPr>
          <a:lstStyle/>
          <a:p>
            <a:pPr indent="0">
              <a:buFont typeface="Wingdings" panose="05000000000000000000" pitchFamily="2" charset="2"/>
              <a:buNone/>
            </a:pPr>
            <a:r>
              <a:rPr lang="zh-CN" altLang="en-US" sz="1600" b="1" dirty="0">
                <a:solidFill>
                  <a:srgbClr val="404040"/>
                </a:solidFill>
                <a:latin typeface="微软雅黑" panose="020B0503020204020204" charset="-122"/>
                <a:ea typeface="微软雅黑" panose="020B0503020204020204" charset="-122"/>
              </a:rPr>
              <a:t>发展历程</a:t>
            </a:r>
            <a:endParaRPr lang="zh-CN" altLang="en-US" sz="1600" b="1" dirty="0">
              <a:solidFill>
                <a:srgbClr val="404040"/>
              </a:solidFill>
              <a:latin typeface="微软雅黑" panose="020B0503020204020204" charset="-122"/>
              <a:ea typeface="微软雅黑" panose="020B0503020204020204" charset="-122"/>
            </a:endParaRPr>
          </a:p>
        </p:txBody>
      </p:sp>
      <p:sp>
        <p:nvSpPr>
          <p:cNvPr id="38" name="TextBox 12"/>
          <p:cNvSpPr txBox="1"/>
          <p:nvPr/>
        </p:nvSpPr>
        <p:spPr>
          <a:xfrm>
            <a:off x="6157273" y="4212251"/>
            <a:ext cx="1198880" cy="352425"/>
          </a:xfrm>
          <a:prstGeom prst="rect">
            <a:avLst/>
          </a:prstGeom>
          <a:noFill/>
        </p:spPr>
        <p:txBody>
          <a:bodyPr wrap="none" rtlCol="0">
            <a:spAutoFit/>
          </a:bodyPr>
          <a:lstStyle/>
          <a:p>
            <a:pPr indent="0">
              <a:buFont typeface="Wingdings" panose="05000000000000000000" pitchFamily="2" charset="2"/>
              <a:buNone/>
            </a:pPr>
            <a:r>
              <a:rPr lang="zh-CN" altLang="en-US" sz="1600" b="1" dirty="0">
                <a:solidFill>
                  <a:srgbClr val="404040"/>
                </a:solidFill>
                <a:latin typeface="微软雅黑" panose="020B0503020204020204" charset="-122"/>
                <a:ea typeface="微软雅黑" panose="020B0503020204020204" charset="-122"/>
              </a:rPr>
              <a:t>公司大记事</a:t>
            </a:r>
            <a:endParaRPr lang="zh-CN" altLang="en-US" sz="1600" b="1" dirty="0">
              <a:solidFill>
                <a:srgbClr val="404040"/>
              </a:solidFill>
              <a:latin typeface="微软雅黑" panose="020B0503020204020204" charset="-122"/>
              <a:ea typeface="微软雅黑" panose="020B0503020204020204" charset="-122"/>
            </a:endParaRPr>
          </a:p>
        </p:txBody>
      </p:sp>
      <p:sp>
        <p:nvSpPr>
          <p:cNvPr id="39" name="TextBox 11"/>
          <p:cNvSpPr txBox="1"/>
          <p:nvPr/>
        </p:nvSpPr>
        <p:spPr>
          <a:xfrm>
            <a:off x="5054278" y="4500541"/>
            <a:ext cx="995680" cy="352425"/>
          </a:xfrm>
          <a:prstGeom prst="rect">
            <a:avLst/>
          </a:prstGeom>
          <a:noFill/>
        </p:spPr>
        <p:txBody>
          <a:bodyPr wrap="none" rtlCol="0">
            <a:spAutoFit/>
          </a:bodyPr>
          <a:lstStyle/>
          <a:p>
            <a:pPr indent="0">
              <a:buFont typeface="Wingdings" panose="05000000000000000000" pitchFamily="2" charset="2"/>
              <a:buNone/>
            </a:pPr>
            <a:r>
              <a:rPr lang="zh-CN" altLang="en-US" sz="1600" b="1" dirty="0">
                <a:solidFill>
                  <a:srgbClr val="404040"/>
                </a:solidFill>
                <a:latin typeface="微软雅黑" panose="020B0503020204020204" charset="-122"/>
                <a:ea typeface="微软雅黑" panose="020B0503020204020204" charset="-122"/>
              </a:rPr>
              <a:t>分支机构</a:t>
            </a:r>
            <a:endParaRPr lang="zh-CN" altLang="en-US" sz="1600" b="1" dirty="0">
              <a:solidFill>
                <a:srgbClr val="404040"/>
              </a:solidFill>
              <a:latin typeface="微软雅黑" panose="020B0503020204020204" charset="-122"/>
              <a:ea typeface="微软雅黑" panose="020B0503020204020204" charset="-122"/>
            </a:endParaRPr>
          </a:p>
        </p:txBody>
      </p:sp>
      <p:sp>
        <p:nvSpPr>
          <p:cNvPr id="40" name="TextBox 12"/>
          <p:cNvSpPr txBox="1"/>
          <p:nvPr/>
        </p:nvSpPr>
        <p:spPr>
          <a:xfrm>
            <a:off x="6164258" y="4500541"/>
            <a:ext cx="995680" cy="352425"/>
          </a:xfrm>
          <a:prstGeom prst="rect">
            <a:avLst/>
          </a:prstGeom>
          <a:noFill/>
        </p:spPr>
        <p:txBody>
          <a:bodyPr wrap="none" rtlCol="0">
            <a:spAutoFit/>
          </a:bodyPr>
          <a:lstStyle/>
          <a:p>
            <a:pPr indent="0">
              <a:buFont typeface="Wingdings" panose="05000000000000000000" pitchFamily="2" charset="2"/>
              <a:buNone/>
            </a:pPr>
            <a:r>
              <a:rPr lang="zh-CN" altLang="en-US" sz="1600" b="1" dirty="0">
                <a:solidFill>
                  <a:srgbClr val="404040"/>
                </a:solidFill>
                <a:latin typeface="微软雅黑" panose="020B0503020204020204" charset="-122"/>
                <a:ea typeface="微软雅黑" panose="020B0503020204020204" charset="-122"/>
              </a:rPr>
              <a:t>组织架构</a:t>
            </a:r>
            <a:endParaRPr lang="zh-CN" altLang="en-US" sz="1600" b="1" dirty="0">
              <a:solidFill>
                <a:srgbClr val="404040"/>
              </a:solidFill>
              <a:latin typeface="微软雅黑" panose="020B0503020204020204" charset="-122"/>
              <a:ea typeface="微软雅黑" panose="020B0503020204020204" charset="-122"/>
            </a:endParaRPr>
          </a:p>
        </p:txBody>
      </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strVal val="4*#ppt_w"/>
                                          </p:val>
                                        </p:tav>
                                        <p:tav tm="100000">
                                          <p:val>
                                            <p:strVal val="#ppt_w"/>
                                          </p:val>
                                        </p:tav>
                                      </p:tavLst>
                                    </p:anim>
                                    <p:anim calcmode="lin" valueType="num">
                                      <p:cBhvr>
                                        <p:cTn id="8" dur="500" fill="hold"/>
                                        <p:tgtEl>
                                          <p:spTgt spid="12"/>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53" presetClass="entr" presetSubtype="16" fill="hold" grpId="1"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1000"/>
                            </p:stCondLst>
                            <p:childTnLst>
                              <p:par>
                                <p:cTn id="16" presetID="21" presetClass="entr" presetSubtype="1"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heel(1)">
                                      <p:cBhvr>
                                        <p:cTn id="18" dur="500"/>
                                        <p:tgtEl>
                                          <p:spTgt spid="24"/>
                                        </p:tgtEl>
                                      </p:cBhvr>
                                    </p:animEffect>
                                  </p:childTnLst>
                                </p:cTn>
                              </p:par>
                            </p:childTnLst>
                          </p:cTn>
                        </p:par>
                        <p:par>
                          <p:cTn id="19" fill="hold">
                            <p:stCondLst>
                              <p:cond delay="1500"/>
                            </p:stCondLst>
                            <p:childTnLst>
                              <p:par>
                                <p:cTn id="20" presetID="41" presetClass="entr" presetSubtype="0" fill="hold" grpId="3" nodeType="afterEffect">
                                  <p:stCondLst>
                                    <p:cond delay="0"/>
                                  </p:stCondLst>
                                  <p:iterate type="lt">
                                    <p:tmPct val="10000"/>
                                  </p:iterate>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20"/>
                                        </p:tgtEl>
                                        <p:attrNameLst>
                                          <p:attrName>ppt_y</p:attrName>
                                        </p:attrNameLst>
                                      </p:cBhvr>
                                      <p:tavLst>
                                        <p:tav tm="0">
                                          <p:val>
                                            <p:strVal val="#ppt_y"/>
                                          </p:val>
                                        </p:tav>
                                        <p:tav tm="100000">
                                          <p:val>
                                            <p:strVal val="#ppt_y"/>
                                          </p:val>
                                        </p:tav>
                                      </p:tavLst>
                                    </p:anim>
                                    <p:anim calcmode="lin" valueType="num">
                                      <p:cBhvr>
                                        <p:cTn id="24"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20"/>
                                        </p:tgtEl>
                                      </p:cBhvr>
                                    </p:animEffect>
                                  </p:childTnLst>
                                </p:cTn>
                              </p:par>
                            </p:childTnLst>
                          </p:cTn>
                        </p:par>
                        <p:par>
                          <p:cTn id="27" fill="hold">
                            <p:stCondLst>
                              <p:cond delay="2400"/>
                            </p:stCondLst>
                            <p:childTnLst>
                              <p:par>
                                <p:cTn id="28" presetID="10" presetClass="entr" presetSubtype="0"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childTnLst>
                          </p:cTn>
                        </p:par>
                        <p:par>
                          <p:cTn id="34" fill="hold">
                            <p:stCondLst>
                              <p:cond delay="2900"/>
                            </p:stCondLst>
                            <p:childTnLst>
                              <p:par>
                                <p:cTn id="35" presetID="10" presetClass="entr" presetSubtype="0"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childTnLst>
                          </p:cTn>
                        </p:par>
                        <p:par>
                          <p:cTn id="41" fill="hold">
                            <p:stCondLst>
                              <p:cond delay="3400"/>
                            </p:stCondLst>
                            <p:childTnLst>
                              <p:par>
                                <p:cTn id="42" presetID="10" presetClass="entr" presetSubtype="0" fill="hold" grpId="0" nodeType="after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fade">
                                      <p:cBhvr>
                                        <p:cTn id="44" dur="500"/>
                                        <p:tgtEl>
                                          <p:spTgt spid="3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500"/>
                                        <p:tgtEl>
                                          <p:spTgt spid="38"/>
                                        </p:tgtEl>
                                      </p:cBhvr>
                                    </p:animEffect>
                                  </p:childTnLst>
                                </p:cTn>
                              </p:par>
                            </p:childTnLst>
                          </p:cTn>
                        </p:par>
                        <p:par>
                          <p:cTn id="48" fill="hold">
                            <p:stCondLst>
                              <p:cond delay="3900"/>
                            </p:stCondLst>
                            <p:childTnLst>
                              <p:par>
                                <p:cTn id="49" presetID="10"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500"/>
                                        <p:tgtEl>
                                          <p:spTgt spid="3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fade">
                                      <p:cBhvr>
                                        <p:cTn id="5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bldLvl="0" animBg="1"/>
      <p:bldP spid="20" grpId="0"/>
      <p:bldP spid="20" grpId="1"/>
      <p:bldP spid="20" grpId="2"/>
      <p:bldP spid="20" grpId="3"/>
      <p:bldP spid="2" grpId="0"/>
      <p:bldP spid="3" grpId="0"/>
      <p:bldP spid="4" grpId="0"/>
      <p:bldP spid="5" grpId="0"/>
      <p:bldP spid="37" grpId="0"/>
      <p:bldP spid="38" grpId="0"/>
      <p:bldP spid="39" grpId="0"/>
      <p:bldP spid="4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1433195" y="161925"/>
            <a:ext cx="2889885" cy="483235"/>
          </a:xfrm>
          <a:prstGeom prst="rect">
            <a:avLst/>
          </a:prstGeom>
          <a:noFill/>
        </p:spPr>
        <p:txBody>
          <a:bodyPr wrap="square" rtlCol="0" anchor="t">
            <a:spAutoFit/>
          </a:bodyPr>
          <a:lstStyle/>
          <a:p>
            <a:r>
              <a:rPr lang="zh-CN" altLang="en-US" sz="2400" b="1" dirty="0">
                <a:gradFill>
                  <a:gsLst>
                    <a:gs pos="0">
                      <a:srgbClr val="FFC97B"/>
                    </a:gs>
                    <a:gs pos="36000">
                      <a:srgbClr val="01C2D6"/>
                    </a:gs>
                    <a:gs pos="68000">
                      <a:srgbClr val="EE9E9E"/>
                    </a:gs>
                    <a:gs pos="100000">
                      <a:srgbClr val="945DA9"/>
                    </a:gs>
                  </a:gsLst>
                  <a:lin ang="21594000" scaled="0"/>
                </a:gradFill>
                <a:latin typeface="Impact" panose="020B0806030902050204" pitchFamily="34" charset="0"/>
                <a:ea typeface="微软雅黑" panose="020B0503020204020204" charset="-122"/>
                <a:sym typeface="+mn-ea"/>
              </a:rPr>
              <a:t>立足企业发展</a:t>
            </a:r>
            <a:endParaRPr lang="zh-CN" altLang="en-US" sz="2400" b="1" dirty="0">
              <a:gradFill>
                <a:gsLst>
                  <a:gs pos="0">
                    <a:srgbClr val="FFC97B"/>
                  </a:gs>
                  <a:gs pos="36000">
                    <a:srgbClr val="01C2D6"/>
                  </a:gs>
                  <a:gs pos="68000">
                    <a:srgbClr val="EE9E9E"/>
                  </a:gs>
                  <a:gs pos="100000">
                    <a:srgbClr val="945DA9"/>
                  </a:gs>
                </a:gsLst>
                <a:lin ang="21594000" scaled="0"/>
              </a:gradFill>
              <a:latin typeface="Impact" panose="020B0806030902050204" pitchFamily="34" charset="0"/>
              <a:ea typeface="微软雅黑" panose="020B0503020204020204" charset="-122"/>
              <a:sym typeface="+mn-ea"/>
            </a:endParaRPr>
          </a:p>
        </p:txBody>
      </p:sp>
      <p:sp>
        <p:nvSpPr>
          <p:cNvPr id="221" name="矩形 220"/>
          <p:cNvSpPr/>
          <p:nvPr/>
        </p:nvSpPr>
        <p:spPr>
          <a:xfrm>
            <a:off x="6602813" y="1576568"/>
            <a:ext cx="5358556" cy="980190"/>
          </a:xfrm>
          <a:prstGeom prst="rect">
            <a:avLst/>
          </a:prstGeom>
          <a:solidFill>
            <a:srgbClr val="E6E6E6"/>
          </a:solidFill>
          <a:ln w="15875" cap="flat" cmpd="sng" algn="ctr">
            <a:gradFill flip="none" rotWithShape="1">
              <a:gsLst>
                <a:gs pos="0">
                  <a:sysClr val="window" lastClr="FFFFFF">
                    <a:lumMod val="75000"/>
                  </a:sysClr>
                </a:gs>
                <a:gs pos="100000">
                  <a:sysClr val="window" lastClr="FFFFFF"/>
                </a:gs>
              </a:gsLst>
              <a:lin ang="2700000" scaled="1"/>
              <a:tileRect/>
            </a:gradFill>
            <a:prstDash val="solid"/>
          </a:ln>
          <a:effectLst>
            <a:innerShdw blurRad="114300">
              <a:prstClr val="black"/>
            </a:inn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grpSp>
        <p:nvGrpSpPr>
          <p:cNvPr id="2" name="Group 737"/>
          <p:cNvGrpSpPr>
            <a:grpSpLocks noChangeAspect="1"/>
          </p:cNvGrpSpPr>
          <p:nvPr/>
        </p:nvGrpSpPr>
        <p:grpSpPr bwMode="auto">
          <a:xfrm>
            <a:off x="748796" y="1308781"/>
            <a:ext cx="3108080" cy="2927781"/>
            <a:chOff x="2105" y="527"/>
            <a:chExt cx="3468" cy="3268"/>
          </a:xfrm>
        </p:grpSpPr>
        <p:sp>
          <p:nvSpPr>
            <p:cNvPr id="3" name="AutoShape 736"/>
            <p:cNvSpPr>
              <a:spLocks noChangeAspect="1" noChangeArrowheads="1" noTextEdit="1"/>
            </p:cNvSpPr>
            <p:nvPr/>
          </p:nvSpPr>
          <p:spPr bwMode="auto">
            <a:xfrm>
              <a:off x="2107" y="527"/>
              <a:ext cx="3466" cy="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 name="Freeform 738"/>
            <p:cNvSpPr>
              <a:spLocks noEditPoints="1"/>
            </p:cNvSpPr>
            <p:nvPr/>
          </p:nvSpPr>
          <p:spPr bwMode="auto">
            <a:xfrm>
              <a:off x="2105" y="2581"/>
              <a:ext cx="333" cy="478"/>
            </a:xfrm>
            <a:custGeom>
              <a:avLst/>
              <a:gdLst>
                <a:gd name="T0" fmla="*/ 50 w 141"/>
                <a:gd name="T1" fmla="*/ 181 h 202"/>
                <a:gd name="T2" fmla="*/ 61 w 141"/>
                <a:gd name="T3" fmla="*/ 177 h 202"/>
                <a:gd name="T4" fmla="*/ 58 w 141"/>
                <a:gd name="T5" fmla="*/ 195 h 202"/>
                <a:gd name="T6" fmla="*/ 131 w 141"/>
                <a:gd name="T7" fmla="*/ 171 h 202"/>
                <a:gd name="T8" fmla="*/ 100 w 141"/>
                <a:gd name="T9" fmla="*/ 173 h 202"/>
                <a:gd name="T10" fmla="*/ 83 w 141"/>
                <a:gd name="T11" fmla="*/ 168 h 202"/>
                <a:gd name="T12" fmla="*/ 88 w 141"/>
                <a:gd name="T13" fmla="*/ 167 h 202"/>
                <a:gd name="T14" fmla="*/ 82 w 141"/>
                <a:gd name="T15" fmla="*/ 185 h 202"/>
                <a:gd name="T16" fmla="*/ 121 w 141"/>
                <a:gd name="T17" fmla="*/ 150 h 202"/>
                <a:gd name="T18" fmla="*/ 131 w 141"/>
                <a:gd name="T19" fmla="*/ 148 h 202"/>
                <a:gd name="T20" fmla="*/ 131 w 141"/>
                <a:gd name="T21" fmla="*/ 148 h 202"/>
                <a:gd name="T22" fmla="*/ 95 w 141"/>
                <a:gd name="T23" fmla="*/ 122 h 202"/>
                <a:gd name="T24" fmla="*/ 38 w 141"/>
                <a:gd name="T25" fmla="*/ 115 h 202"/>
                <a:gd name="T26" fmla="*/ 31 w 141"/>
                <a:gd name="T27" fmla="*/ 113 h 202"/>
                <a:gd name="T28" fmla="*/ 92 w 141"/>
                <a:gd name="T29" fmla="*/ 114 h 202"/>
                <a:gd name="T30" fmla="*/ 92 w 141"/>
                <a:gd name="T31" fmla="*/ 114 h 202"/>
                <a:gd name="T32" fmla="*/ 85 w 141"/>
                <a:gd name="T33" fmla="*/ 109 h 202"/>
                <a:gd name="T34" fmla="*/ 63 w 141"/>
                <a:gd name="T35" fmla="*/ 101 h 202"/>
                <a:gd name="T36" fmla="*/ 72 w 141"/>
                <a:gd name="T37" fmla="*/ 107 h 202"/>
                <a:gd name="T38" fmla="*/ 72 w 141"/>
                <a:gd name="T39" fmla="*/ 107 h 202"/>
                <a:gd name="T40" fmla="*/ 33 w 141"/>
                <a:gd name="T41" fmla="*/ 62 h 202"/>
                <a:gd name="T42" fmla="*/ 51 w 141"/>
                <a:gd name="T43" fmla="*/ 45 h 202"/>
                <a:gd name="T44" fmla="*/ 37 w 141"/>
                <a:gd name="T45" fmla="*/ 75 h 202"/>
                <a:gd name="T46" fmla="*/ 57 w 141"/>
                <a:gd name="T47" fmla="*/ 55 h 202"/>
                <a:gd name="T48" fmla="*/ 62 w 141"/>
                <a:gd name="T49" fmla="*/ 53 h 202"/>
                <a:gd name="T50" fmla="*/ 84 w 141"/>
                <a:gd name="T51" fmla="*/ 41 h 202"/>
                <a:gd name="T52" fmla="*/ 35 w 141"/>
                <a:gd name="T53" fmla="*/ 102 h 202"/>
                <a:gd name="T54" fmla="*/ 17 w 141"/>
                <a:gd name="T55" fmla="*/ 37 h 202"/>
                <a:gd name="T56" fmla="*/ 16 w 141"/>
                <a:gd name="T57" fmla="*/ 36 h 202"/>
                <a:gd name="T58" fmla="*/ 36 w 141"/>
                <a:gd name="T59" fmla="*/ 28 h 202"/>
                <a:gd name="T60" fmla="*/ 40 w 141"/>
                <a:gd name="T61" fmla="*/ 46 h 202"/>
                <a:gd name="T62" fmla="*/ 29 w 141"/>
                <a:gd name="T63" fmla="*/ 79 h 202"/>
                <a:gd name="T64" fmla="*/ 87 w 141"/>
                <a:gd name="T65" fmla="*/ 71 h 202"/>
                <a:gd name="T66" fmla="*/ 114 w 141"/>
                <a:gd name="T67" fmla="*/ 142 h 202"/>
                <a:gd name="T68" fmla="*/ 113 w 141"/>
                <a:gd name="T69" fmla="*/ 144 h 202"/>
                <a:gd name="T70" fmla="*/ 128 w 141"/>
                <a:gd name="T71" fmla="*/ 167 h 202"/>
                <a:gd name="T72" fmla="*/ 94 w 141"/>
                <a:gd name="T73" fmla="*/ 157 h 202"/>
                <a:gd name="T74" fmla="*/ 50 w 141"/>
                <a:gd name="T75" fmla="*/ 151 h 202"/>
                <a:gd name="T76" fmla="*/ 98 w 141"/>
                <a:gd name="T77" fmla="*/ 125 h 202"/>
                <a:gd name="T78" fmla="*/ 84 w 141"/>
                <a:gd name="T79" fmla="*/ 95 h 202"/>
                <a:gd name="T80" fmla="*/ 36 w 141"/>
                <a:gd name="T81" fmla="*/ 102 h 202"/>
                <a:gd name="T82" fmla="*/ 2 w 141"/>
                <a:gd name="T83" fmla="*/ 16 h 202"/>
                <a:gd name="T84" fmla="*/ 1 w 141"/>
                <a:gd name="T85" fmla="*/ 17 h 202"/>
                <a:gd name="T86" fmla="*/ 2 w 141"/>
                <a:gd name="T87" fmla="*/ 19 h 202"/>
                <a:gd name="T88" fmla="*/ 8 w 141"/>
                <a:gd name="T89" fmla="*/ 92 h 202"/>
                <a:gd name="T90" fmla="*/ 24 w 141"/>
                <a:gd name="T91" fmla="*/ 114 h 202"/>
                <a:gd name="T92" fmla="*/ 38 w 141"/>
                <a:gd name="T93" fmla="*/ 119 h 202"/>
                <a:gd name="T94" fmla="*/ 77 w 141"/>
                <a:gd name="T95" fmla="*/ 112 h 202"/>
                <a:gd name="T96" fmla="*/ 87 w 141"/>
                <a:gd name="T97" fmla="*/ 115 h 202"/>
                <a:gd name="T98" fmla="*/ 87 w 141"/>
                <a:gd name="T99" fmla="*/ 130 h 202"/>
                <a:gd name="T100" fmla="*/ 55 w 141"/>
                <a:gd name="T101" fmla="*/ 198 h 202"/>
                <a:gd name="T102" fmla="*/ 57 w 141"/>
                <a:gd name="T103" fmla="*/ 199 h 202"/>
                <a:gd name="T104" fmla="*/ 60 w 141"/>
                <a:gd name="T105" fmla="*/ 198 h 202"/>
                <a:gd name="T106" fmla="*/ 116 w 141"/>
                <a:gd name="T107" fmla="*/ 200 h 202"/>
                <a:gd name="T108" fmla="*/ 140 w 141"/>
                <a:gd name="T109" fmla="*/ 182 h 202"/>
                <a:gd name="T110" fmla="*/ 141 w 141"/>
                <a:gd name="T111" fmla="*/ 131 h 202"/>
                <a:gd name="T112" fmla="*/ 128 w 141"/>
                <a:gd name="T113" fmla="*/ 97 h 202"/>
                <a:gd name="T114" fmla="*/ 47 w 141"/>
                <a:gd name="T115" fmla="*/ 77 h 202"/>
                <a:gd name="T116" fmla="*/ 41 w 141"/>
                <a:gd name="T117" fmla="*/ 68 h 202"/>
                <a:gd name="T118" fmla="*/ 86 w 141"/>
                <a:gd name="T119" fmla="*/ 51 h 202"/>
                <a:gd name="T120" fmla="*/ 78 w 141"/>
                <a:gd name="T121" fmla="*/ 8 h 202"/>
                <a:gd name="T122" fmla="*/ 24 w 141"/>
                <a:gd name="T123" fmla="*/ 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1" h="202">
                  <a:moveTo>
                    <a:pt x="116" y="191"/>
                  </a:moveTo>
                  <a:cubicBezTo>
                    <a:pt x="115" y="189"/>
                    <a:pt x="114" y="187"/>
                    <a:pt x="113" y="186"/>
                  </a:cubicBezTo>
                  <a:cubicBezTo>
                    <a:pt x="115" y="184"/>
                    <a:pt x="118" y="182"/>
                    <a:pt x="120" y="180"/>
                  </a:cubicBezTo>
                  <a:cubicBezTo>
                    <a:pt x="119" y="183"/>
                    <a:pt x="117" y="187"/>
                    <a:pt x="116" y="191"/>
                  </a:cubicBezTo>
                  <a:moveTo>
                    <a:pt x="53" y="187"/>
                  </a:moveTo>
                  <a:cubicBezTo>
                    <a:pt x="52" y="185"/>
                    <a:pt x="51" y="183"/>
                    <a:pt x="50" y="181"/>
                  </a:cubicBezTo>
                  <a:cubicBezTo>
                    <a:pt x="52" y="181"/>
                    <a:pt x="53" y="180"/>
                    <a:pt x="55" y="179"/>
                  </a:cubicBezTo>
                  <a:cubicBezTo>
                    <a:pt x="55" y="182"/>
                    <a:pt x="54" y="184"/>
                    <a:pt x="53" y="187"/>
                  </a:cubicBezTo>
                  <a:moveTo>
                    <a:pt x="58" y="195"/>
                  </a:moveTo>
                  <a:cubicBezTo>
                    <a:pt x="57" y="194"/>
                    <a:pt x="57" y="192"/>
                    <a:pt x="56" y="191"/>
                  </a:cubicBezTo>
                  <a:cubicBezTo>
                    <a:pt x="56" y="191"/>
                    <a:pt x="56" y="191"/>
                    <a:pt x="56" y="191"/>
                  </a:cubicBezTo>
                  <a:cubicBezTo>
                    <a:pt x="58" y="186"/>
                    <a:pt x="59" y="182"/>
                    <a:pt x="61" y="177"/>
                  </a:cubicBezTo>
                  <a:cubicBezTo>
                    <a:pt x="61" y="177"/>
                    <a:pt x="61" y="177"/>
                    <a:pt x="61" y="177"/>
                  </a:cubicBezTo>
                  <a:cubicBezTo>
                    <a:pt x="63" y="176"/>
                    <a:pt x="66" y="175"/>
                    <a:pt x="69" y="174"/>
                  </a:cubicBezTo>
                  <a:cubicBezTo>
                    <a:pt x="67" y="180"/>
                    <a:pt x="65" y="186"/>
                    <a:pt x="63" y="192"/>
                  </a:cubicBezTo>
                  <a:cubicBezTo>
                    <a:pt x="63" y="193"/>
                    <a:pt x="63" y="193"/>
                    <a:pt x="63" y="193"/>
                  </a:cubicBezTo>
                  <a:cubicBezTo>
                    <a:pt x="63" y="193"/>
                    <a:pt x="62" y="193"/>
                    <a:pt x="62" y="193"/>
                  </a:cubicBezTo>
                  <a:cubicBezTo>
                    <a:pt x="60" y="194"/>
                    <a:pt x="59" y="194"/>
                    <a:pt x="58" y="195"/>
                  </a:cubicBezTo>
                  <a:moveTo>
                    <a:pt x="119" y="197"/>
                  </a:moveTo>
                  <a:cubicBezTo>
                    <a:pt x="119" y="196"/>
                    <a:pt x="119" y="196"/>
                    <a:pt x="119" y="196"/>
                  </a:cubicBezTo>
                  <a:cubicBezTo>
                    <a:pt x="119" y="196"/>
                    <a:pt x="119" y="196"/>
                    <a:pt x="119" y="196"/>
                  </a:cubicBezTo>
                  <a:cubicBezTo>
                    <a:pt x="121" y="189"/>
                    <a:pt x="124" y="182"/>
                    <a:pt x="127" y="174"/>
                  </a:cubicBezTo>
                  <a:cubicBezTo>
                    <a:pt x="127" y="174"/>
                    <a:pt x="127" y="174"/>
                    <a:pt x="127" y="174"/>
                  </a:cubicBezTo>
                  <a:cubicBezTo>
                    <a:pt x="128" y="173"/>
                    <a:pt x="129" y="172"/>
                    <a:pt x="131" y="171"/>
                  </a:cubicBezTo>
                  <a:cubicBezTo>
                    <a:pt x="133" y="175"/>
                    <a:pt x="134" y="178"/>
                    <a:pt x="136" y="182"/>
                  </a:cubicBezTo>
                  <a:cubicBezTo>
                    <a:pt x="136" y="183"/>
                    <a:pt x="136" y="183"/>
                    <a:pt x="136" y="183"/>
                  </a:cubicBezTo>
                  <a:cubicBezTo>
                    <a:pt x="130" y="187"/>
                    <a:pt x="126" y="191"/>
                    <a:pt x="119" y="197"/>
                  </a:cubicBezTo>
                  <a:moveTo>
                    <a:pt x="95" y="179"/>
                  </a:moveTo>
                  <a:cubicBezTo>
                    <a:pt x="96" y="176"/>
                    <a:pt x="97" y="173"/>
                    <a:pt x="98" y="170"/>
                  </a:cubicBezTo>
                  <a:cubicBezTo>
                    <a:pt x="99" y="171"/>
                    <a:pt x="99" y="172"/>
                    <a:pt x="100" y="173"/>
                  </a:cubicBezTo>
                  <a:cubicBezTo>
                    <a:pt x="100" y="174"/>
                    <a:pt x="101" y="175"/>
                    <a:pt x="101" y="176"/>
                  </a:cubicBezTo>
                  <a:cubicBezTo>
                    <a:pt x="99" y="177"/>
                    <a:pt x="97" y="178"/>
                    <a:pt x="95" y="179"/>
                  </a:cubicBezTo>
                  <a:moveTo>
                    <a:pt x="68" y="191"/>
                  </a:moveTo>
                  <a:cubicBezTo>
                    <a:pt x="70" y="185"/>
                    <a:pt x="72" y="178"/>
                    <a:pt x="74" y="172"/>
                  </a:cubicBezTo>
                  <a:cubicBezTo>
                    <a:pt x="74" y="172"/>
                    <a:pt x="74" y="172"/>
                    <a:pt x="74" y="172"/>
                  </a:cubicBezTo>
                  <a:cubicBezTo>
                    <a:pt x="77" y="170"/>
                    <a:pt x="80" y="169"/>
                    <a:pt x="83" y="168"/>
                  </a:cubicBezTo>
                  <a:cubicBezTo>
                    <a:pt x="81" y="174"/>
                    <a:pt x="79" y="181"/>
                    <a:pt x="77" y="187"/>
                  </a:cubicBezTo>
                  <a:cubicBezTo>
                    <a:pt x="77" y="188"/>
                    <a:pt x="77" y="188"/>
                    <a:pt x="77" y="188"/>
                  </a:cubicBezTo>
                  <a:cubicBezTo>
                    <a:pt x="76" y="188"/>
                    <a:pt x="75" y="188"/>
                    <a:pt x="74" y="189"/>
                  </a:cubicBezTo>
                  <a:cubicBezTo>
                    <a:pt x="72" y="189"/>
                    <a:pt x="70" y="190"/>
                    <a:pt x="68" y="191"/>
                  </a:cubicBezTo>
                  <a:moveTo>
                    <a:pt x="82" y="185"/>
                  </a:moveTo>
                  <a:cubicBezTo>
                    <a:pt x="84" y="179"/>
                    <a:pt x="86" y="173"/>
                    <a:pt x="88" y="167"/>
                  </a:cubicBezTo>
                  <a:cubicBezTo>
                    <a:pt x="88" y="166"/>
                    <a:pt x="88" y="166"/>
                    <a:pt x="88" y="165"/>
                  </a:cubicBezTo>
                  <a:cubicBezTo>
                    <a:pt x="90" y="164"/>
                    <a:pt x="92" y="163"/>
                    <a:pt x="94" y="162"/>
                  </a:cubicBezTo>
                  <a:cubicBezTo>
                    <a:pt x="94" y="163"/>
                    <a:pt x="95" y="164"/>
                    <a:pt x="95" y="165"/>
                  </a:cubicBezTo>
                  <a:cubicBezTo>
                    <a:pt x="93" y="170"/>
                    <a:pt x="92" y="175"/>
                    <a:pt x="90" y="181"/>
                  </a:cubicBezTo>
                  <a:cubicBezTo>
                    <a:pt x="90" y="181"/>
                    <a:pt x="90" y="181"/>
                    <a:pt x="90" y="182"/>
                  </a:cubicBezTo>
                  <a:cubicBezTo>
                    <a:pt x="87" y="183"/>
                    <a:pt x="85" y="184"/>
                    <a:pt x="82" y="185"/>
                  </a:cubicBezTo>
                  <a:moveTo>
                    <a:pt x="118" y="146"/>
                  </a:moveTo>
                  <a:cubicBezTo>
                    <a:pt x="118" y="145"/>
                    <a:pt x="118" y="145"/>
                    <a:pt x="118" y="144"/>
                  </a:cubicBezTo>
                  <a:cubicBezTo>
                    <a:pt x="118" y="144"/>
                    <a:pt x="119" y="143"/>
                    <a:pt x="119" y="143"/>
                  </a:cubicBezTo>
                  <a:cubicBezTo>
                    <a:pt x="119" y="144"/>
                    <a:pt x="119" y="145"/>
                    <a:pt x="118" y="146"/>
                  </a:cubicBezTo>
                  <a:moveTo>
                    <a:pt x="124" y="155"/>
                  </a:moveTo>
                  <a:cubicBezTo>
                    <a:pt x="123" y="154"/>
                    <a:pt x="122" y="152"/>
                    <a:pt x="121" y="150"/>
                  </a:cubicBezTo>
                  <a:cubicBezTo>
                    <a:pt x="123" y="145"/>
                    <a:pt x="125" y="140"/>
                    <a:pt x="127" y="135"/>
                  </a:cubicBezTo>
                  <a:cubicBezTo>
                    <a:pt x="127" y="135"/>
                    <a:pt x="127" y="135"/>
                    <a:pt x="127" y="135"/>
                  </a:cubicBezTo>
                  <a:cubicBezTo>
                    <a:pt x="128" y="133"/>
                    <a:pt x="130" y="131"/>
                    <a:pt x="131" y="128"/>
                  </a:cubicBezTo>
                  <a:cubicBezTo>
                    <a:pt x="129" y="133"/>
                    <a:pt x="128" y="139"/>
                    <a:pt x="127" y="143"/>
                  </a:cubicBezTo>
                  <a:cubicBezTo>
                    <a:pt x="126" y="148"/>
                    <a:pt x="125" y="153"/>
                    <a:pt x="124" y="155"/>
                  </a:cubicBezTo>
                  <a:moveTo>
                    <a:pt x="131" y="148"/>
                  </a:moveTo>
                  <a:cubicBezTo>
                    <a:pt x="132" y="143"/>
                    <a:pt x="133" y="138"/>
                    <a:pt x="134" y="133"/>
                  </a:cubicBezTo>
                  <a:cubicBezTo>
                    <a:pt x="135" y="130"/>
                    <a:pt x="135" y="127"/>
                    <a:pt x="136" y="125"/>
                  </a:cubicBezTo>
                  <a:cubicBezTo>
                    <a:pt x="136" y="127"/>
                    <a:pt x="137" y="128"/>
                    <a:pt x="137" y="128"/>
                  </a:cubicBezTo>
                  <a:cubicBezTo>
                    <a:pt x="137" y="129"/>
                    <a:pt x="137" y="130"/>
                    <a:pt x="137" y="130"/>
                  </a:cubicBezTo>
                  <a:cubicBezTo>
                    <a:pt x="137" y="130"/>
                    <a:pt x="137" y="130"/>
                    <a:pt x="137" y="130"/>
                  </a:cubicBezTo>
                  <a:cubicBezTo>
                    <a:pt x="137" y="136"/>
                    <a:pt x="134" y="143"/>
                    <a:pt x="131" y="148"/>
                  </a:cubicBezTo>
                  <a:moveTo>
                    <a:pt x="133" y="119"/>
                  </a:moveTo>
                  <a:cubicBezTo>
                    <a:pt x="133" y="119"/>
                    <a:pt x="133" y="118"/>
                    <a:pt x="133" y="118"/>
                  </a:cubicBezTo>
                  <a:cubicBezTo>
                    <a:pt x="133" y="118"/>
                    <a:pt x="133" y="118"/>
                    <a:pt x="133" y="118"/>
                  </a:cubicBezTo>
                  <a:cubicBezTo>
                    <a:pt x="133" y="119"/>
                    <a:pt x="133" y="119"/>
                    <a:pt x="133" y="119"/>
                  </a:cubicBezTo>
                  <a:cubicBezTo>
                    <a:pt x="133" y="119"/>
                    <a:pt x="133" y="119"/>
                    <a:pt x="133" y="119"/>
                  </a:cubicBezTo>
                  <a:moveTo>
                    <a:pt x="95" y="122"/>
                  </a:moveTo>
                  <a:cubicBezTo>
                    <a:pt x="95" y="121"/>
                    <a:pt x="95" y="121"/>
                    <a:pt x="95" y="120"/>
                  </a:cubicBezTo>
                  <a:cubicBezTo>
                    <a:pt x="95" y="118"/>
                    <a:pt x="96" y="116"/>
                    <a:pt x="97" y="113"/>
                  </a:cubicBezTo>
                  <a:cubicBezTo>
                    <a:pt x="97" y="113"/>
                    <a:pt x="97" y="113"/>
                    <a:pt x="97" y="113"/>
                  </a:cubicBezTo>
                  <a:cubicBezTo>
                    <a:pt x="97" y="116"/>
                    <a:pt x="96" y="119"/>
                    <a:pt x="95" y="122"/>
                  </a:cubicBezTo>
                  <a:moveTo>
                    <a:pt x="39" y="115"/>
                  </a:moveTo>
                  <a:cubicBezTo>
                    <a:pt x="39" y="115"/>
                    <a:pt x="38" y="115"/>
                    <a:pt x="38" y="115"/>
                  </a:cubicBezTo>
                  <a:cubicBezTo>
                    <a:pt x="37" y="115"/>
                    <a:pt x="36" y="115"/>
                    <a:pt x="35" y="115"/>
                  </a:cubicBezTo>
                  <a:cubicBezTo>
                    <a:pt x="36" y="112"/>
                    <a:pt x="36" y="109"/>
                    <a:pt x="37" y="106"/>
                  </a:cubicBezTo>
                  <a:cubicBezTo>
                    <a:pt x="40" y="106"/>
                    <a:pt x="43" y="106"/>
                    <a:pt x="45" y="105"/>
                  </a:cubicBezTo>
                  <a:cubicBezTo>
                    <a:pt x="44" y="108"/>
                    <a:pt x="43" y="112"/>
                    <a:pt x="42" y="115"/>
                  </a:cubicBezTo>
                  <a:cubicBezTo>
                    <a:pt x="41" y="115"/>
                    <a:pt x="40" y="115"/>
                    <a:pt x="39" y="115"/>
                  </a:cubicBezTo>
                  <a:moveTo>
                    <a:pt x="31" y="113"/>
                  </a:moveTo>
                  <a:cubicBezTo>
                    <a:pt x="29" y="113"/>
                    <a:pt x="28" y="112"/>
                    <a:pt x="26" y="110"/>
                  </a:cubicBezTo>
                  <a:cubicBezTo>
                    <a:pt x="24" y="108"/>
                    <a:pt x="23" y="105"/>
                    <a:pt x="21" y="103"/>
                  </a:cubicBezTo>
                  <a:cubicBezTo>
                    <a:pt x="23" y="104"/>
                    <a:pt x="25" y="105"/>
                    <a:pt x="28" y="105"/>
                  </a:cubicBezTo>
                  <a:cubicBezTo>
                    <a:pt x="29" y="106"/>
                    <a:pt x="31" y="106"/>
                    <a:pt x="33" y="106"/>
                  </a:cubicBezTo>
                  <a:cubicBezTo>
                    <a:pt x="32" y="108"/>
                    <a:pt x="31" y="111"/>
                    <a:pt x="31" y="113"/>
                  </a:cubicBezTo>
                  <a:moveTo>
                    <a:pt x="92" y="114"/>
                  </a:moveTo>
                  <a:cubicBezTo>
                    <a:pt x="92" y="114"/>
                    <a:pt x="91" y="113"/>
                    <a:pt x="91" y="112"/>
                  </a:cubicBezTo>
                  <a:cubicBezTo>
                    <a:pt x="90" y="112"/>
                    <a:pt x="89" y="111"/>
                    <a:pt x="89" y="111"/>
                  </a:cubicBezTo>
                  <a:cubicBezTo>
                    <a:pt x="90" y="108"/>
                    <a:pt x="91" y="106"/>
                    <a:pt x="92" y="103"/>
                  </a:cubicBezTo>
                  <a:cubicBezTo>
                    <a:pt x="93" y="104"/>
                    <a:pt x="94" y="105"/>
                    <a:pt x="95" y="106"/>
                  </a:cubicBezTo>
                  <a:cubicBezTo>
                    <a:pt x="95" y="106"/>
                    <a:pt x="95" y="106"/>
                    <a:pt x="95" y="106"/>
                  </a:cubicBezTo>
                  <a:cubicBezTo>
                    <a:pt x="94" y="109"/>
                    <a:pt x="93" y="112"/>
                    <a:pt x="92" y="114"/>
                  </a:cubicBezTo>
                  <a:moveTo>
                    <a:pt x="47" y="114"/>
                  </a:moveTo>
                  <a:cubicBezTo>
                    <a:pt x="48" y="111"/>
                    <a:pt x="49" y="107"/>
                    <a:pt x="50" y="104"/>
                  </a:cubicBezTo>
                  <a:cubicBezTo>
                    <a:pt x="53" y="103"/>
                    <a:pt x="55" y="103"/>
                    <a:pt x="58" y="102"/>
                  </a:cubicBezTo>
                  <a:cubicBezTo>
                    <a:pt x="57" y="105"/>
                    <a:pt x="56" y="108"/>
                    <a:pt x="54" y="112"/>
                  </a:cubicBezTo>
                  <a:cubicBezTo>
                    <a:pt x="52" y="112"/>
                    <a:pt x="49" y="113"/>
                    <a:pt x="47" y="114"/>
                  </a:cubicBezTo>
                  <a:moveTo>
                    <a:pt x="85" y="109"/>
                  </a:moveTo>
                  <a:cubicBezTo>
                    <a:pt x="84" y="108"/>
                    <a:pt x="82" y="108"/>
                    <a:pt x="80" y="107"/>
                  </a:cubicBezTo>
                  <a:cubicBezTo>
                    <a:pt x="81" y="105"/>
                    <a:pt x="82" y="102"/>
                    <a:pt x="83" y="99"/>
                  </a:cubicBezTo>
                  <a:cubicBezTo>
                    <a:pt x="85" y="99"/>
                    <a:pt x="87" y="100"/>
                    <a:pt x="88" y="100"/>
                  </a:cubicBezTo>
                  <a:cubicBezTo>
                    <a:pt x="87" y="103"/>
                    <a:pt x="86" y="106"/>
                    <a:pt x="85" y="109"/>
                  </a:cubicBezTo>
                  <a:moveTo>
                    <a:pt x="60" y="110"/>
                  </a:moveTo>
                  <a:cubicBezTo>
                    <a:pt x="61" y="107"/>
                    <a:pt x="62" y="104"/>
                    <a:pt x="63" y="101"/>
                  </a:cubicBezTo>
                  <a:cubicBezTo>
                    <a:pt x="63" y="100"/>
                    <a:pt x="63" y="100"/>
                    <a:pt x="63" y="100"/>
                  </a:cubicBezTo>
                  <a:cubicBezTo>
                    <a:pt x="64" y="100"/>
                    <a:pt x="64" y="100"/>
                    <a:pt x="65" y="100"/>
                  </a:cubicBezTo>
                  <a:cubicBezTo>
                    <a:pt x="67" y="99"/>
                    <a:pt x="69" y="99"/>
                    <a:pt x="71" y="98"/>
                  </a:cubicBezTo>
                  <a:cubicBezTo>
                    <a:pt x="70" y="101"/>
                    <a:pt x="69" y="105"/>
                    <a:pt x="67" y="108"/>
                  </a:cubicBezTo>
                  <a:cubicBezTo>
                    <a:pt x="65" y="108"/>
                    <a:pt x="62" y="109"/>
                    <a:pt x="60" y="110"/>
                  </a:cubicBezTo>
                  <a:moveTo>
                    <a:pt x="72" y="107"/>
                  </a:moveTo>
                  <a:cubicBezTo>
                    <a:pt x="73" y="104"/>
                    <a:pt x="74" y="101"/>
                    <a:pt x="76" y="98"/>
                  </a:cubicBezTo>
                  <a:cubicBezTo>
                    <a:pt x="76" y="98"/>
                    <a:pt x="76" y="98"/>
                    <a:pt x="76" y="98"/>
                  </a:cubicBezTo>
                  <a:cubicBezTo>
                    <a:pt x="77" y="98"/>
                    <a:pt x="78" y="98"/>
                    <a:pt x="79" y="98"/>
                  </a:cubicBezTo>
                  <a:cubicBezTo>
                    <a:pt x="78" y="101"/>
                    <a:pt x="77" y="104"/>
                    <a:pt x="76" y="107"/>
                  </a:cubicBezTo>
                  <a:cubicBezTo>
                    <a:pt x="75" y="107"/>
                    <a:pt x="75" y="107"/>
                    <a:pt x="75" y="107"/>
                  </a:cubicBezTo>
                  <a:cubicBezTo>
                    <a:pt x="74" y="107"/>
                    <a:pt x="73" y="107"/>
                    <a:pt x="72" y="107"/>
                  </a:cubicBezTo>
                  <a:moveTo>
                    <a:pt x="30" y="74"/>
                  </a:moveTo>
                  <a:cubicBezTo>
                    <a:pt x="28" y="72"/>
                    <a:pt x="27" y="70"/>
                    <a:pt x="26" y="67"/>
                  </a:cubicBezTo>
                  <a:cubicBezTo>
                    <a:pt x="26" y="67"/>
                    <a:pt x="26" y="67"/>
                    <a:pt x="26" y="67"/>
                  </a:cubicBezTo>
                  <a:cubicBezTo>
                    <a:pt x="26" y="64"/>
                    <a:pt x="28" y="61"/>
                    <a:pt x="31" y="57"/>
                  </a:cubicBezTo>
                  <a:cubicBezTo>
                    <a:pt x="33" y="56"/>
                    <a:pt x="34" y="54"/>
                    <a:pt x="36" y="53"/>
                  </a:cubicBezTo>
                  <a:cubicBezTo>
                    <a:pt x="35" y="56"/>
                    <a:pt x="34" y="59"/>
                    <a:pt x="33" y="62"/>
                  </a:cubicBezTo>
                  <a:cubicBezTo>
                    <a:pt x="32" y="67"/>
                    <a:pt x="31" y="71"/>
                    <a:pt x="30" y="74"/>
                  </a:cubicBezTo>
                  <a:moveTo>
                    <a:pt x="38" y="77"/>
                  </a:moveTo>
                  <a:cubicBezTo>
                    <a:pt x="36" y="77"/>
                    <a:pt x="35" y="77"/>
                    <a:pt x="34" y="76"/>
                  </a:cubicBezTo>
                  <a:cubicBezTo>
                    <a:pt x="34" y="73"/>
                    <a:pt x="36" y="68"/>
                    <a:pt x="38" y="63"/>
                  </a:cubicBezTo>
                  <a:cubicBezTo>
                    <a:pt x="39" y="58"/>
                    <a:pt x="41" y="52"/>
                    <a:pt x="42" y="49"/>
                  </a:cubicBezTo>
                  <a:cubicBezTo>
                    <a:pt x="45" y="48"/>
                    <a:pt x="48" y="46"/>
                    <a:pt x="51" y="45"/>
                  </a:cubicBezTo>
                  <a:cubicBezTo>
                    <a:pt x="49" y="49"/>
                    <a:pt x="46" y="54"/>
                    <a:pt x="45" y="58"/>
                  </a:cubicBezTo>
                  <a:cubicBezTo>
                    <a:pt x="44" y="59"/>
                    <a:pt x="44" y="60"/>
                    <a:pt x="45" y="60"/>
                  </a:cubicBezTo>
                  <a:cubicBezTo>
                    <a:pt x="44" y="61"/>
                    <a:pt x="44" y="61"/>
                    <a:pt x="43" y="61"/>
                  </a:cubicBezTo>
                  <a:cubicBezTo>
                    <a:pt x="41" y="63"/>
                    <a:pt x="39" y="64"/>
                    <a:pt x="38" y="66"/>
                  </a:cubicBezTo>
                  <a:cubicBezTo>
                    <a:pt x="37" y="67"/>
                    <a:pt x="36" y="69"/>
                    <a:pt x="36" y="72"/>
                  </a:cubicBezTo>
                  <a:cubicBezTo>
                    <a:pt x="36" y="73"/>
                    <a:pt x="36" y="74"/>
                    <a:pt x="37" y="75"/>
                  </a:cubicBezTo>
                  <a:cubicBezTo>
                    <a:pt x="37" y="76"/>
                    <a:pt x="37" y="77"/>
                    <a:pt x="38" y="77"/>
                  </a:cubicBezTo>
                  <a:moveTo>
                    <a:pt x="49" y="58"/>
                  </a:moveTo>
                  <a:cubicBezTo>
                    <a:pt x="51" y="53"/>
                    <a:pt x="54" y="48"/>
                    <a:pt x="56" y="43"/>
                  </a:cubicBezTo>
                  <a:cubicBezTo>
                    <a:pt x="57" y="43"/>
                    <a:pt x="57" y="43"/>
                    <a:pt x="57" y="43"/>
                  </a:cubicBezTo>
                  <a:cubicBezTo>
                    <a:pt x="59" y="42"/>
                    <a:pt x="61" y="41"/>
                    <a:pt x="63" y="41"/>
                  </a:cubicBezTo>
                  <a:cubicBezTo>
                    <a:pt x="61" y="45"/>
                    <a:pt x="59" y="50"/>
                    <a:pt x="57" y="55"/>
                  </a:cubicBezTo>
                  <a:cubicBezTo>
                    <a:pt x="54" y="56"/>
                    <a:pt x="52" y="57"/>
                    <a:pt x="49" y="58"/>
                  </a:cubicBezTo>
                  <a:moveTo>
                    <a:pt x="73" y="50"/>
                  </a:moveTo>
                  <a:cubicBezTo>
                    <a:pt x="75" y="46"/>
                    <a:pt x="77" y="43"/>
                    <a:pt x="78" y="39"/>
                  </a:cubicBezTo>
                  <a:cubicBezTo>
                    <a:pt x="79" y="42"/>
                    <a:pt x="81" y="45"/>
                    <a:pt x="82" y="47"/>
                  </a:cubicBezTo>
                  <a:cubicBezTo>
                    <a:pt x="80" y="48"/>
                    <a:pt x="77" y="49"/>
                    <a:pt x="73" y="50"/>
                  </a:cubicBezTo>
                  <a:moveTo>
                    <a:pt x="62" y="53"/>
                  </a:moveTo>
                  <a:cubicBezTo>
                    <a:pt x="64" y="48"/>
                    <a:pt x="66" y="44"/>
                    <a:pt x="69" y="39"/>
                  </a:cubicBezTo>
                  <a:cubicBezTo>
                    <a:pt x="70" y="39"/>
                    <a:pt x="72" y="39"/>
                    <a:pt x="74" y="39"/>
                  </a:cubicBezTo>
                  <a:cubicBezTo>
                    <a:pt x="72" y="42"/>
                    <a:pt x="70" y="46"/>
                    <a:pt x="68" y="50"/>
                  </a:cubicBezTo>
                  <a:cubicBezTo>
                    <a:pt x="68" y="51"/>
                    <a:pt x="68" y="51"/>
                    <a:pt x="68" y="51"/>
                  </a:cubicBezTo>
                  <a:cubicBezTo>
                    <a:pt x="66" y="52"/>
                    <a:pt x="64" y="52"/>
                    <a:pt x="62" y="53"/>
                  </a:cubicBezTo>
                  <a:moveTo>
                    <a:pt x="84" y="41"/>
                  </a:moveTo>
                  <a:cubicBezTo>
                    <a:pt x="83" y="39"/>
                    <a:pt x="82" y="37"/>
                    <a:pt x="81" y="35"/>
                  </a:cubicBezTo>
                  <a:cubicBezTo>
                    <a:pt x="81" y="29"/>
                    <a:pt x="80" y="23"/>
                    <a:pt x="80" y="17"/>
                  </a:cubicBezTo>
                  <a:cubicBezTo>
                    <a:pt x="81" y="20"/>
                    <a:pt x="83" y="23"/>
                    <a:pt x="84" y="25"/>
                  </a:cubicBezTo>
                  <a:cubicBezTo>
                    <a:pt x="85" y="26"/>
                    <a:pt x="85" y="26"/>
                    <a:pt x="85" y="26"/>
                  </a:cubicBezTo>
                  <a:cubicBezTo>
                    <a:pt x="84" y="31"/>
                    <a:pt x="84" y="36"/>
                    <a:pt x="84" y="41"/>
                  </a:cubicBezTo>
                  <a:moveTo>
                    <a:pt x="35" y="102"/>
                  </a:moveTo>
                  <a:cubicBezTo>
                    <a:pt x="33" y="102"/>
                    <a:pt x="31" y="102"/>
                    <a:pt x="29" y="101"/>
                  </a:cubicBezTo>
                  <a:cubicBezTo>
                    <a:pt x="20" y="99"/>
                    <a:pt x="15" y="94"/>
                    <a:pt x="11" y="89"/>
                  </a:cubicBezTo>
                  <a:cubicBezTo>
                    <a:pt x="8" y="84"/>
                    <a:pt x="6" y="79"/>
                    <a:pt x="5" y="77"/>
                  </a:cubicBezTo>
                  <a:cubicBezTo>
                    <a:pt x="5" y="75"/>
                    <a:pt x="4" y="72"/>
                    <a:pt x="4" y="70"/>
                  </a:cubicBezTo>
                  <a:cubicBezTo>
                    <a:pt x="4" y="59"/>
                    <a:pt x="10" y="46"/>
                    <a:pt x="16" y="39"/>
                  </a:cubicBezTo>
                  <a:cubicBezTo>
                    <a:pt x="16" y="39"/>
                    <a:pt x="17" y="38"/>
                    <a:pt x="17" y="37"/>
                  </a:cubicBezTo>
                  <a:cubicBezTo>
                    <a:pt x="17" y="37"/>
                    <a:pt x="17" y="37"/>
                    <a:pt x="17" y="37"/>
                  </a:cubicBezTo>
                  <a:cubicBezTo>
                    <a:pt x="17" y="37"/>
                    <a:pt x="17" y="37"/>
                    <a:pt x="17" y="37"/>
                  </a:cubicBezTo>
                  <a:cubicBezTo>
                    <a:pt x="17" y="37"/>
                    <a:pt x="17" y="37"/>
                    <a:pt x="17" y="37"/>
                  </a:cubicBezTo>
                  <a:cubicBezTo>
                    <a:pt x="17" y="37"/>
                    <a:pt x="17" y="37"/>
                    <a:pt x="17" y="37"/>
                  </a:cubicBezTo>
                  <a:cubicBezTo>
                    <a:pt x="17" y="37"/>
                    <a:pt x="17" y="37"/>
                    <a:pt x="17" y="37"/>
                  </a:cubicBezTo>
                  <a:cubicBezTo>
                    <a:pt x="16" y="36"/>
                    <a:pt x="16" y="36"/>
                    <a:pt x="16" y="36"/>
                  </a:cubicBezTo>
                  <a:cubicBezTo>
                    <a:pt x="16" y="35"/>
                    <a:pt x="14" y="32"/>
                    <a:pt x="12" y="27"/>
                  </a:cubicBezTo>
                  <a:cubicBezTo>
                    <a:pt x="11" y="24"/>
                    <a:pt x="9" y="21"/>
                    <a:pt x="6" y="18"/>
                  </a:cubicBezTo>
                  <a:cubicBezTo>
                    <a:pt x="12" y="14"/>
                    <a:pt x="16" y="10"/>
                    <a:pt x="21" y="6"/>
                  </a:cubicBezTo>
                  <a:cubicBezTo>
                    <a:pt x="25" y="12"/>
                    <a:pt x="29" y="19"/>
                    <a:pt x="33" y="27"/>
                  </a:cubicBezTo>
                  <a:cubicBezTo>
                    <a:pt x="33" y="27"/>
                    <a:pt x="34" y="28"/>
                    <a:pt x="35" y="28"/>
                  </a:cubicBezTo>
                  <a:cubicBezTo>
                    <a:pt x="35" y="28"/>
                    <a:pt x="35" y="28"/>
                    <a:pt x="36" y="28"/>
                  </a:cubicBezTo>
                  <a:cubicBezTo>
                    <a:pt x="36" y="27"/>
                    <a:pt x="37" y="27"/>
                    <a:pt x="37" y="26"/>
                  </a:cubicBezTo>
                  <a:cubicBezTo>
                    <a:pt x="45" y="22"/>
                    <a:pt x="64" y="15"/>
                    <a:pt x="75" y="13"/>
                  </a:cubicBezTo>
                  <a:cubicBezTo>
                    <a:pt x="76" y="20"/>
                    <a:pt x="76" y="27"/>
                    <a:pt x="77" y="34"/>
                  </a:cubicBezTo>
                  <a:cubicBezTo>
                    <a:pt x="76" y="34"/>
                    <a:pt x="76" y="34"/>
                    <a:pt x="76" y="34"/>
                  </a:cubicBezTo>
                  <a:cubicBezTo>
                    <a:pt x="67" y="34"/>
                    <a:pt x="54" y="38"/>
                    <a:pt x="43" y="44"/>
                  </a:cubicBezTo>
                  <a:cubicBezTo>
                    <a:pt x="42" y="45"/>
                    <a:pt x="41" y="45"/>
                    <a:pt x="40" y="46"/>
                  </a:cubicBezTo>
                  <a:cubicBezTo>
                    <a:pt x="39" y="46"/>
                    <a:pt x="39" y="46"/>
                    <a:pt x="39" y="46"/>
                  </a:cubicBezTo>
                  <a:cubicBezTo>
                    <a:pt x="35" y="49"/>
                    <a:pt x="31" y="51"/>
                    <a:pt x="28" y="54"/>
                  </a:cubicBezTo>
                  <a:cubicBezTo>
                    <a:pt x="25" y="58"/>
                    <a:pt x="22" y="62"/>
                    <a:pt x="22" y="67"/>
                  </a:cubicBezTo>
                  <a:cubicBezTo>
                    <a:pt x="22" y="68"/>
                    <a:pt x="22" y="68"/>
                    <a:pt x="22" y="68"/>
                  </a:cubicBezTo>
                  <a:cubicBezTo>
                    <a:pt x="23" y="73"/>
                    <a:pt x="25" y="76"/>
                    <a:pt x="29" y="79"/>
                  </a:cubicBezTo>
                  <a:cubicBezTo>
                    <a:pt x="29" y="79"/>
                    <a:pt x="29" y="79"/>
                    <a:pt x="29" y="79"/>
                  </a:cubicBezTo>
                  <a:cubicBezTo>
                    <a:pt x="29" y="79"/>
                    <a:pt x="30" y="80"/>
                    <a:pt x="30" y="80"/>
                  </a:cubicBezTo>
                  <a:cubicBezTo>
                    <a:pt x="31" y="80"/>
                    <a:pt x="31" y="80"/>
                    <a:pt x="31" y="80"/>
                  </a:cubicBezTo>
                  <a:cubicBezTo>
                    <a:pt x="34" y="81"/>
                    <a:pt x="38" y="82"/>
                    <a:pt x="41" y="82"/>
                  </a:cubicBezTo>
                  <a:cubicBezTo>
                    <a:pt x="43" y="82"/>
                    <a:pt x="46" y="82"/>
                    <a:pt x="48" y="81"/>
                  </a:cubicBezTo>
                  <a:cubicBezTo>
                    <a:pt x="58" y="79"/>
                    <a:pt x="68" y="73"/>
                    <a:pt x="77" y="72"/>
                  </a:cubicBezTo>
                  <a:cubicBezTo>
                    <a:pt x="81" y="72"/>
                    <a:pt x="84" y="71"/>
                    <a:pt x="87" y="71"/>
                  </a:cubicBezTo>
                  <a:cubicBezTo>
                    <a:pt x="92" y="71"/>
                    <a:pt x="97" y="72"/>
                    <a:pt x="101" y="74"/>
                  </a:cubicBezTo>
                  <a:cubicBezTo>
                    <a:pt x="106" y="77"/>
                    <a:pt x="110" y="80"/>
                    <a:pt x="115" y="85"/>
                  </a:cubicBezTo>
                  <a:cubicBezTo>
                    <a:pt x="123" y="94"/>
                    <a:pt x="129" y="105"/>
                    <a:pt x="129" y="116"/>
                  </a:cubicBezTo>
                  <a:cubicBezTo>
                    <a:pt x="129" y="120"/>
                    <a:pt x="128" y="123"/>
                    <a:pt x="127" y="127"/>
                  </a:cubicBezTo>
                  <a:cubicBezTo>
                    <a:pt x="126" y="129"/>
                    <a:pt x="123" y="132"/>
                    <a:pt x="121" y="135"/>
                  </a:cubicBezTo>
                  <a:cubicBezTo>
                    <a:pt x="118" y="138"/>
                    <a:pt x="116" y="140"/>
                    <a:pt x="114" y="142"/>
                  </a:cubicBezTo>
                  <a:cubicBezTo>
                    <a:pt x="113" y="143"/>
                    <a:pt x="113" y="143"/>
                    <a:pt x="113" y="143"/>
                  </a:cubicBezTo>
                  <a:cubicBezTo>
                    <a:pt x="113" y="143"/>
                    <a:pt x="113" y="143"/>
                    <a:pt x="113" y="143"/>
                  </a:cubicBezTo>
                  <a:cubicBezTo>
                    <a:pt x="113" y="143"/>
                    <a:pt x="113" y="143"/>
                    <a:pt x="113" y="143"/>
                  </a:cubicBezTo>
                  <a:cubicBezTo>
                    <a:pt x="113" y="144"/>
                    <a:pt x="113" y="144"/>
                    <a:pt x="113" y="144"/>
                  </a:cubicBezTo>
                  <a:cubicBezTo>
                    <a:pt x="113" y="144"/>
                    <a:pt x="113" y="144"/>
                    <a:pt x="113" y="144"/>
                  </a:cubicBezTo>
                  <a:cubicBezTo>
                    <a:pt x="113" y="144"/>
                    <a:pt x="113" y="144"/>
                    <a:pt x="113" y="144"/>
                  </a:cubicBezTo>
                  <a:cubicBezTo>
                    <a:pt x="113" y="145"/>
                    <a:pt x="113" y="145"/>
                    <a:pt x="113" y="145"/>
                  </a:cubicBezTo>
                  <a:cubicBezTo>
                    <a:pt x="113" y="145"/>
                    <a:pt x="113" y="145"/>
                    <a:pt x="113" y="145"/>
                  </a:cubicBezTo>
                  <a:cubicBezTo>
                    <a:pt x="114" y="147"/>
                    <a:pt x="116" y="149"/>
                    <a:pt x="117" y="151"/>
                  </a:cubicBezTo>
                  <a:cubicBezTo>
                    <a:pt x="116" y="152"/>
                    <a:pt x="117" y="153"/>
                    <a:pt x="118" y="153"/>
                  </a:cubicBezTo>
                  <a:cubicBezTo>
                    <a:pt x="118" y="154"/>
                    <a:pt x="118" y="154"/>
                    <a:pt x="118" y="154"/>
                  </a:cubicBezTo>
                  <a:cubicBezTo>
                    <a:pt x="121" y="158"/>
                    <a:pt x="124" y="162"/>
                    <a:pt x="128" y="167"/>
                  </a:cubicBezTo>
                  <a:cubicBezTo>
                    <a:pt x="123" y="172"/>
                    <a:pt x="116" y="178"/>
                    <a:pt x="110" y="182"/>
                  </a:cubicBezTo>
                  <a:cubicBezTo>
                    <a:pt x="110" y="182"/>
                    <a:pt x="110" y="182"/>
                    <a:pt x="110" y="182"/>
                  </a:cubicBezTo>
                  <a:cubicBezTo>
                    <a:pt x="109" y="182"/>
                    <a:pt x="109" y="182"/>
                    <a:pt x="109" y="182"/>
                  </a:cubicBezTo>
                  <a:cubicBezTo>
                    <a:pt x="107" y="177"/>
                    <a:pt x="105" y="174"/>
                    <a:pt x="104" y="171"/>
                  </a:cubicBezTo>
                  <a:cubicBezTo>
                    <a:pt x="102" y="168"/>
                    <a:pt x="100" y="164"/>
                    <a:pt x="96" y="158"/>
                  </a:cubicBezTo>
                  <a:cubicBezTo>
                    <a:pt x="96" y="157"/>
                    <a:pt x="95" y="157"/>
                    <a:pt x="94" y="157"/>
                  </a:cubicBezTo>
                  <a:cubicBezTo>
                    <a:pt x="94" y="157"/>
                    <a:pt x="94" y="157"/>
                    <a:pt x="93" y="157"/>
                  </a:cubicBezTo>
                  <a:cubicBezTo>
                    <a:pt x="93" y="157"/>
                    <a:pt x="93" y="158"/>
                    <a:pt x="92" y="158"/>
                  </a:cubicBezTo>
                  <a:cubicBezTo>
                    <a:pt x="88" y="161"/>
                    <a:pt x="79" y="165"/>
                    <a:pt x="70" y="169"/>
                  </a:cubicBezTo>
                  <a:cubicBezTo>
                    <a:pt x="62" y="172"/>
                    <a:pt x="55" y="175"/>
                    <a:pt x="50" y="177"/>
                  </a:cubicBezTo>
                  <a:cubicBezTo>
                    <a:pt x="50" y="173"/>
                    <a:pt x="51" y="168"/>
                    <a:pt x="51" y="164"/>
                  </a:cubicBezTo>
                  <a:cubicBezTo>
                    <a:pt x="51" y="160"/>
                    <a:pt x="50" y="155"/>
                    <a:pt x="50" y="151"/>
                  </a:cubicBezTo>
                  <a:cubicBezTo>
                    <a:pt x="56" y="149"/>
                    <a:pt x="66" y="146"/>
                    <a:pt x="75" y="142"/>
                  </a:cubicBezTo>
                  <a:cubicBezTo>
                    <a:pt x="80" y="139"/>
                    <a:pt x="84" y="137"/>
                    <a:pt x="88" y="135"/>
                  </a:cubicBezTo>
                  <a:cubicBezTo>
                    <a:pt x="89" y="134"/>
                    <a:pt x="89" y="134"/>
                    <a:pt x="89" y="134"/>
                  </a:cubicBezTo>
                  <a:cubicBezTo>
                    <a:pt x="89" y="134"/>
                    <a:pt x="89" y="134"/>
                    <a:pt x="89" y="134"/>
                  </a:cubicBezTo>
                  <a:cubicBezTo>
                    <a:pt x="89" y="134"/>
                    <a:pt x="89" y="134"/>
                    <a:pt x="89" y="134"/>
                  </a:cubicBezTo>
                  <a:cubicBezTo>
                    <a:pt x="93" y="131"/>
                    <a:pt x="97" y="128"/>
                    <a:pt x="98" y="125"/>
                  </a:cubicBezTo>
                  <a:cubicBezTo>
                    <a:pt x="100" y="121"/>
                    <a:pt x="101" y="117"/>
                    <a:pt x="101" y="113"/>
                  </a:cubicBezTo>
                  <a:cubicBezTo>
                    <a:pt x="101" y="107"/>
                    <a:pt x="98" y="102"/>
                    <a:pt x="94" y="99"/>
                  </a:cubicBezTo>
                  <a:cubicBezTo>
                    <a:pt x="93" y="98"/>
                    <a:pt x="93" y="98"/>
                    <a:pt x="93" y="98"/>
                  </a:cubicBezTo>
                  <a:cubicBezTo>
                    <a:pt x="93" y="98"/>
                    <a:pt x="92" y="97"/>
                    <a:pt x="92" y="97"/>
                  </a:cubicBezTo>
                  <a:cubicBezTo>
                    <a:pt x="91" y="97"/>
                    <a:pt x="91" y="97"/>
                    <a:pt x="91" y="97"/>
                  </a:cubicBezTo>
                  <a:cubicBezTo>
                    <a:pt x="89" y="96"/>
                    <a:pt x="86" y="95"/>
                    <a:pt x="84" y="95"/>
                  </a:cubicBezTo>
                  <a:cubicBezTo>
                    <a:pt x="83" y="94"/>
                    <a:pt x="83" y="94"/>
                    <a:pt x="83" y="94"/>
                  </a:cubicBezTo>
                  <a:cubicBezTo>
                    <a:pt x="83" y="94"/>
                    <a:pt x="83" y="94"/>
                    <a:pt x="82" y="94"/>
                  </a:cubicBezTo>
                  <a:cubicBezTo>
                    <a:pt x="82" y="94"/>
                    <a:pt x="82" y="94"/>
                    <a:pt x="82" y="94"/>
                  </a:cubicBezTo>
                  <a:cubicBezTo>
                    <a:pt x="80" y="94"/>
                    <a:pt x="78" y="94"/>
                    <a:pt x="76" y="94"/>
                  </a:cubicBezTo>
                  <a:cubicBezTo>
                    <a:pt x="72" y="94"/>
                    <a:pt x="68" y="94"/>
                    <a:pt x="64" y="95"/>
                  </a:cubicBezTo>
                  <a:cubicBezTo>
                    <a:pt x="55" y="98"/>
                    <a:pt x="45" y="102"/>
                    <a:pt x="36" y="102"/>
                  </a:cubicBezTo>
                  <a:cubicBezTo>
                    <a:pt x="36" y="102"/>
                    <a:pt x="36" y="102"/>
                    <a:pt x="36" y="102"/>
                  </a:cubicBezTo>
                  <a:cubicBezTo>
                    <a:pt x="36" y="102"/>
                    <a:pt x="36" y="102"/>
                    <a:pt x="36" y="102"/>
                  </a:cubicBezTo>
                  <a:cubicBezTo>
                    <a:pt x="35" y="102"/>
                    <a:pt x="35" y="102"/>
                    <a:pt x="35" y="102"/>
                  </a:cubicBezTo>
                  <a:moveTo>
                    <a:pt x="21" y="0"/>
                  </a:moveTo>
                  <a:cubicBezTo>
                    <a:pt x="21" y="0"/>
                    <a:pt x="20" y="1"/>
                    <a:pt x="20" y="1"/>
                  </a:cubicBezTo>
                  <a:cubicBezTo>
                    <a:pt x="13" y="6"/>
                    <a:pt x="9" y="11"/>
                    <a:pt x="2" y="16"/>
                  </a:cubicBezTo>
                  <a:cubicBezTo>
                    <a:pt x="2" y="16"/>
                    <a:pt x="2" y="16"/>
                    <a:pt x="2" y="16"/>
                  </a:cubicBezTo>
                  <a:cubicBezTo>
                    <a:pt x="2" y="16"/>
                    <a:pt x="2" y="16"/>
                    <a:pt x="2" y="16"/>
                  </a:cubicBezTo>
                  <a:cubicBezTo>
                    <a:pt x="1" y="16"/>
                    <a:pt x="1" y="16"/>
                    <a:pt x="1" y="16"/>
                  </a:cubicBezTo>
                  <a:cubicBezTo>
                    <a:pt x="1" y="16"/>
                    <a:pt x="1" y="16"/>
                    <a:pt x="1" y="16"/>
                  </a:cubicBezTo>
                  <a:cubicBezTo>
                    <a:pt x="1" y="17"/>
                    <a:pt x="1" y="17"/>
                    <a:pt x="1" y="17"/>
                  </a:cubicBezTo>
                  <a:cubicBezTo>
                    <a:pt x="1" y="17"/>
                    <a:pt x="1" y="17"/>
                    <a:pt x="1" y="17"/>
                  </a:cubicBezTo>
                  <a:cubicBezTo>
                    <a:pt x="1" y="18"/>
                    <a:pt x="1" y="18"/>
                    <a:pt x="1" y="18"/>
                  </a:cubicBezTo>
                  <a:cubicBezTo>
                    <a:pt x="1" y="18"/>
                    <a:pt x="1" y="18"/>
                    <a:pt x="1" y="18"/>
                  </a:cubicBezTo>
                  <a:cubicBezTo>
                    <a:pt x="1" y="18"/>
                    <a:pt x="1" y="18"/>
                    <a:pt x="1" y="18"/>
                  </a:cubicBezTo>
                  <a:cubicBezTo>
                    <a:pt x="1" y="19"/>
                    <a:pt x="1" y="19"/>
                    <a:pt x="1" y="19"/>
                  </a:cubicBezTo>
                  <a:cubicBezTo>
                    <a:pt x="1" y="19"/>
                    <a:pt x="1" y="19"/>
                    <a:pt x="1" y="19"/>
                  </a:cubicBezTo>
                  <a:cubicBezTo>
                    <a:pt x="2" y="19"/>
                    <a:pt x="2" y="19"/>
                    <a:pt x="2" y="19"/>
                  </a:cubicBezTo>
                  <a:cubicBezTo>
                    <a:pt x="4" y="21"/>
                    <a:pt x="7" y="26"/>
                    <a:pt x="9" y="30"/>
                  </a:cubicBezTo>
                  <a:cubicBezTo>
                    <a:pt x="10" y="32"/>
                    <a:pt x="11" y="34"/>
                    <a:pt x="12" y="36"/>
                  </a:cubicBezTo>
                  <a:cubicBezTo>
                    <a:pt x="12" y="36"/>
                    <a:pt x="12" y="37"/>
                    <a:pt x="12" y="37"/>
                  </a:cubicBezTo>
                  <a:cubicBezTo>
                    <a:pt x="6" y="45"/>
                    <a:pt x="0" y="58"/>
                    <a:pt x="0" y="70"/>
                  </a:cubicBezTo>
                  <a:cubicBezTo>
                    <a:pt x="0" y="73"/>
                    <a:pt x="0" y="75"/>
                    <a:pt x="1" y="78"/>
                  </a:cubicBezTo>
                  <a:cubicBezTo>
                    <a:pt x="2" y="80"/>
                    <a:pt x="4" y="86"/>
                    <a:pt x="8" y="92"/>
                  </a:cubicBezTo>
                  <a:cubicBezTo>
                    <a:pt x="8" y="92"/>
                    <a:pt x="8" y="92"/>
                    <a:pt x="9" y="93"/>
                  </a:cubicBezTo>
                  <a:cubicBezTo>
                    <a:pt x="9" y="93"/>
                    <a:pt x="9" y="94"/>
                    <a:pt x="9" y="94"/>
                  </a:cubicBezTo>
                  <a:cubicBezTo>
                    <a:pt x="14" y="101"/>
                    <a:pt x="17" y="105"/>
                    <a:pt x="22" y="111"/>
                  </a:cubicBezTo>
                  <a:cubicBezTo>
                    <a:pt x="22" y="111"/>
                    <a:pt x="22" y="112"/>
                    <a:pt x="22" y="112"/>
                  </a:cubicBezTo>
                  <a:cubicBezTo>
                    <a:pt x="22" y="112"/>
                    <a:pt x="23" y="113"/>
                    <a:pt x="23" y="113"/>
                  </a:cubicBezTo>
                  <a:cubicBezTo>
                    <a:pt x="24" y="114"/>
                    <a:pt x="24" y="114"/>
                    <a:pt x="24" y="114"/>
                  </a:cubicBezTo>
                  <a:cubicBezTo>
                    <a:pt x="24" y="114"/>
                    <a:pt x="24" y="114"/>
                    <a:pt x="25" y="114"/>
                  </a:cubicBezTo>
                  <a:cubicBezTo>
                    <a:pt x="26" y="116"/>
                    <a:pt x="28" y="117"/>
                    <a:pt x="30" y="118"/>
                  </a:cubicBezTo>
                  <a:cubicBezTo>
                    <a:pt x="30" y="118"/>
                    <a:pt x="31" y="119"/>
                    <a:pt x="31" y="119"/>
                  </a:cubicBezTo>
                  <a:cubicBezTo>
                    <a:pt x="32" y="119"/>
                    <a:pt x="32" y="119"/>
                    <a:pt x="32" y="119"/>
                  </a:cubicBezTo>
                  <a:cubicBezTo>
                    <a:pt x="32" y="119"/>
                    <a:pt x="33" y="119"/>
                    <a:pt x="33" y="119"/>
                  </a:cubicBezTo>
                  <a:cubicBezTo>
                    <a:pt x="35" y="119"/>
                    <a:pt x="37" y="119"/>
                    <a:pt x="38" y="119"/>
                  </a:cubicBezTo>
                  <a:cubicBezTo>
                    <a:pt x="38" y="119"/>
                    <a:pt x="38" y="119"/>
                    <a:pt x="38" y="119"/>
                  </a:cubicBezTo>
                  <a:cubicBezTo>
                    <a:pt x="45" y="119"/>
                    <a:pt x="51" y="117"/>
                    <a:pt x="57" y="115"/>
                  </a:cubicBezTo>
                  <a:cubicBezTo>
                    <a:pt x="63" y="113"/>
                    <a:pt x="70" y="111"/>
                    <a:pt x="75" y="111"/>
                  </a:cubicBezTo>
                  <a:cubicBezTo>
                    <a:pt x="75" y="111"/>
                    <a:pt x="75" y="111"/>
                    <a:pt x="75" y="111"/>
                  </a:cubicBezTo>
                  <a:cubicBezTo>
                    <a:pt x="76" y="111"/>
                    <a:pt x="76" y="111"/>
                    <a:pt x="76" y="111"/>
                  </a:cubicBezTo>
                  <a:cubicBezTo>
                    <a:pt x="77" y="112"/>
                    <a:pt x="77" y="112"/>
                    <a:pt x="77" y="112"/>
                  </a:cubicBezTo>
                  <a:cubicBezTo>
                    <a:pt x="77" y="112"/>
                    <a:pt x="77" y="112"/>
                    <a:pt x="77" y="112"/>
                  </a:cubicBezTo>
                  <a:cubicBezTo>
                    <a:pt x="78" y="112"/>
                    <a:pt x="78" y="112"/>
                    <a:pt x="78" y="111"/>
                  </a:cubicBezTo>
                  <a:cubicBezTo>
                    <a:pt x="81" y="112"/>
                    <a:pt x="82" y="112"/>
                    <a:pt x="84" y="113"/>
                  </a:cubicBezTo>
                  <a:cubicBezTo>
                    <a:pt x="84" y="114"/>
                    <a:pt x="85" y="114"/>
                    <a:pt x="85" y="115"/>
                  </a:cubicBezTo>
                  <a:cubicBezTo>
                    <a:pt x="85" y="115"/>
                    <a:pt x="86" y="115"/>
                    <a:pt x="86" y="115"/>
                  </a:cubicBezTo>
                  <a:cubicBezTo>
                    <a:pt x="86" y="115"/>
                    <a:pt x="86" y="115"/>
                    <a:pt x="87" y="115"/>
                  </a:cubicBezTo>
                  <a:cubicBezTo>
                    <a:pt x="88" y="115"/>
                    <a:pt x="88" y="115"/>
                    <a:pt x="88" y="115"/>
                  </a:cubicBezTo>
                  <a:cubicBezTo>
                    <a:pt x="89" y="117"/>
                    <a:pt x="90" y="118"/>
                    <a:pt x="90" y="120"/>
                  </a:cubicBezTo>
                  <a:cubicBezTo>
                    <a:pt x="90" y="120"/>
                    <a:pt x="90" y="120"/>
                    <a:pt x="90" y="120"/>
                  </a:cubicBezTo>
                  <a:cubicBezTo>
                    <a:pt x="90" y="121"/>
                    <a:pt x="90" y="121"/>
                    <a:pt x="90" y="122"/>
                  </a:cubicBezTo>
                  <a:cubicBezTo>
                    <a:pt x="90" y="122"/>
                    <a:pt x="90" y="122"/>
                    <a:pt x="90" y="122"/>
                  </a:cubicBezTo>
                  <a:cubicBezTo>
                    <a:pt x="90" y="125"/>
                    <a:pt x="89" y="128"/>
                    <a:pt x="87" y="130"/>
                  </a:cubicBezTo>
                  <a:cubicBezTo>
                    <a:pt x="75" y="138"/>
                    <a:pt x="55" y="146"/>
                    <a:pt x="47" y="147"/>
                  </a:cubicBezTo>
                  <a:cubicBezTo>
                    <a:pt x="46" y="147"/>
                    <a:pt x="45" y="148"/>
                    <a:pt x="45" y="150"/>
                  </a:cubicBezTo>
                  <a:cubicBezTo>
                    <a:pt x="46" y="154"/>
                    <a:pt x="46" y="159"/>
                    <a:pt x="46" y="164"/>
                  </a:cubicBezTo>
                  <a:cubicBezTo>
                    <a:pt x="46" y="169"/>
                    <a:pt x="46" y="174"/>
                    <a:pt x="45" y="179"/>
                  </a:cubicBezTo>
                  <a:cubicBezTo>
                    <a:pt x="45" y="179"/>
                    <a:pt x="45" y="180"/>
                    <a:pt x="45" y="181"/>
                  </a:cubicBezTo>
                  <a:cubicBezTo>
                    <a:pt x="49" y="187"/>
                    <a:pt x="52" y="193"/>
                    <a:pt x="55" y="198"/>
                  </a:cubicBezTo>
                  <a:cubicBezTo>
                    <a:pt x="56" y="199"/>
                    <a:pt x="56" y="199"/>
                    <a:pt x="56" y="199"/>
                  </a:cubicBezTo>
                  <a:cubicBezTo>
                    <a:pt x="56" y="199"/>
                    <a:pt x="56" y="199"/>
                    <a:pt x="56" y="199"/>
                  </a:cubicBezTo>
                  <a:cubicBezTo>
                    <a:pt x="56" y="199"/>
                    <a:pt x="56" y="199"/>
                    <a:pt x="56" y="199"/>
                  </a:cubicBezTo>
                  <a:cubicBezTo>
                    <a:pt x="56" y="199"/>
                    <a:pt x="56" y="199"/>
                    <a:pt x="56" y="199"/>
                  </a:cubicBezTo>
                  <a:cubicBezTo>
                    <a:pt x="57" y="199"/>
                    <a:pt x="57" y="199"/>
                    <a:pt x="57" y="199"/>
                  </a:cubicBezTo>
                  <a:cubicBezTo>
                    <a:pt x="57" y="199"/>
                    <a:pt x="57" y="199"/>
                    <a:pt x="57" y="199"/>
                  </a:cubicBezTo>
                  <a:cubicBezTo>
                    <a:pt x="57" y="199"/>
                    <a:pt x="57" y="199"/>
                    <a:pt x="57" y="199"/>
                  </a:cubicBezTo>
                  <a:cubicBezTo>
                    <a:pt x="58" y="199"/>
                    <a:pt x="58" y="199"/>
                    <a:pt x="58" y="199"/>
                  </a:cubicBezTo>
                  <a:cubicBezTo>
                    <a:pt x="58" y="199"/>
                    <a:pt x="58" y="199"/>
                    <a:pt x="58" y="199"/>
                  </a:cubicBezTo>
                  <a:cubicBezTo>
                    <a:pt x="58" y="199"/>
                    <a:pt x="58" y="199"/>
                    <a:pt x="58" y="199"/>
                  </a:cubicBezTo>
                  <a:cubicBezTo>
                    <a:pt x="58" y="199"/>
                    <a:pt x="58" y="199"/>
                    <a:pt x="58" y="199"/>
                  </a:cubicBezTo>
                  <a:cubicBezTo>
                    <a:pt x="58" y="199"/>
                    <a:pt x="59" y="199"/>
                    <a:pt x="60" y="198"/>
                  </a:cubicBezTo>
                  <a:cubicBezTo>
                    <a:pt x="64" y="197"/>
                    <a:pt x="72" y="194"/>
                    <a:pt x="81" y="191"/>
                  </a:cubicBezTo>
                  <a:cubicBezTo>
                    <a:pt x="89" y="187"/>
                    <a:pt x="97" y="183"/>
                    <a:pt x="103" y="179"/>
                  </a:cubicBezTo>
                  <a:cubicBezTo>
                    <a:pt x="104" y="182"/>
                    <a:pt x="106" y="184"/>
                    <a:pt x="107" y="187"/>
                  </a:cubicBezTo>
                  <a:cubicBezTo>
                    <a:pt x="108" y="188"/>
                    <a:pt x="108" y="188"/>
                    <a:pt x="109" y="188"/>
                  </a:cubicBezTo>
                  <a:cubicBezTo>
                    <a:pt x="109" y="188"/>
                    <a:pt x="109" y="188"/>
                    <a:pt x="109" y="188"/>
                  </a:cubicBezTo>
                  <a:cubicBezTo>
                    <a:pt x="112" y="192"/>
                    <a:pt x="114" y="196"/>
                    <a:pt x="116" y="200"/>
                  </a:cubicBezTo>
                  <a:cubicBezTo>
                    <a:pt x="116" y="201"/>
                    <a:pt x="117" y="201"/>
                    <a:pt x="118" y="201"/>
                  </a:cubicBezTo>
                  <a:cubicBezTo>
                    <a:pt x="118" y="201"/>
                    <a:pt x="118" y="201"/>
                    <a:pt x="118" y="201"/>
                  </a:cubicBezTo>
                  <a:cubicBezTo>
                    <a:pt x="118" y="201"/>
                    <a:pt x="119" y="202"/>
                    <a:pt x="119" y="202"/>
                  </a:cubicBezTo>
                  <a:cubicBezTo>
                    <a:pt x="120" y="202"/>
                    <a:pt x="120" y="201"/>
                    <a:pt x="120" y="201"/>
                  </a:cubicBezTo>
                  <a:cubicBezTo>
                    <a:pt x="129" y="195"/>
                    <a:pt x="133" y="190"/>
                    <a:pt x="140" y="185"/>
                  </a:cubicBezTo>
                  <a:cubicBezTo>
                    <a:pt x="141" y="184"/>
                    <a:pt x="141" y="183"/>
                    <a:pt x="140" y="182"/>
                  </a:cubicBezTo>
                  <a:cubicBezTo>
                    <a:pt x="140" y="182"/>
                    <a:pt x="140" y="182"/>
                    <a:pt x="140" y="182"/>
                  </a:cubicBezTo>
                  <a:cubicBezTo>
                    <a:pt x="140" y="182"/>
                    <a:pt x="140" y="181"/>
                    <a:pt x="140" y="181"/>
                  </a:cubicBezTo>
                  <a:cubicBezTo>
                    <a:pt x="138" y="176"/>
                    <a:pt x="136" y="172"/>
                    <a:pt x="134" y="168"/>
                  </a:cubicBezTo>
                  <a:cubicBezTo>
                    <a:pt x="134" y="167"/>
                    <a:pt x="134" y="167"/>
                    <a:pt x="133" y="166"/>
                  </a:cubicBezTo>
                  <a:cubicBezTo>
                    <a:pt x="131" y="163"/>
                    <a:pt x="129" y="161"/>
                    <a:pt x="127" y="159"/>
                  </a:cubicBezTo>
                  <a:cubicBezTo>
                    <a:pt x="134" y="152"/>
                    <a:pt x="140" y="142"/>
                    <a:pt x="141" y="131"/>
                  </a:cubicBezTo>
                  <a:cubicBezTo>
                    <a:pt x="141" y="131"/>
                    <a:pt x="141" y="131"/>
                    <a:pt x="141" y="131"/>
                  </a:cubicBezTo>
                  <a:cubicBezTo>
                    <a:pt x="141" y="130"/>
                    <a:pt x="141" y="130"/>
                    <a:pt x="141" y="130"/>
                  </a:cubicBezTo>
                  <a:cubicBezTo>
                    <a:pt x="141" y="130"/>
                    <a:pt x="141" y="130"/>
                    <a:pt x="141" y="130"/>
                  </a:cubicBezTo>
                  <a:cubicBezTo>
                    <a:pt x="141" y="130"/>
                    <a:pt x="141" y="130"/>
                    <a:pt x="141" y="130"/>
                  </a:cubicBezTo>
                  <a:cubicBezTo>
                    <a:pt x="141" y="130"/>
                    <a:pt x="139" y="117"/>
                    <a:pt x="128" y="97"/>
                  </a:cubicBezTo>
                  <a:cubicBezTo>
                    <a:pt x="128" y="97"/>
                    <a:pt x="128" y="97"/>
                    <a:pt x="128" y="97"/>
                  </a:cubicBezTo>
                  <a:cubicBezTo>
                    <a:pt x="125" y="91"/>
                    <a:pt x="122" y="86"/>
                    <a:pt x="118" y="82"/>
                  </a:cubicBezTo>
                  <a:cubicBezTo>
                    <a:pt x="113" y="77"/>
                    <a:pt x="108" y="73"/>
                    <a:pt x="103" y="71"/>
                  </a:cubicBezTo>
                  <a:cubicBezTo>
                    <a:pt x="98" y="68"/>
                    <a:pt x="93" y="67"/>
                    <a:pt x="87" y="67"/>
                  </a:cubicBezTo>
                  <a:cubicBezTo>
                    <a:pt x="87" y="67"/>
                    <a:pt x="87" y="67"/>
                    <a:pt x="87" y="67"/>
                  </a:cubicBezTo>
                  <a:cubicBezTo>
                    <a:pt x="84" y="67"/>
                    <a:pt x="80" y="67"/>
                    <a:pt x="77" y="68"/>
                  </a:cubicBezTo>
                  <a:cubicBezTo>
                    <a:pt x="66" y="69"/>
                    <a:pt x="57" y="75"/>
                    <a:pt x="47" y="77"/>
                  </a:cubicBezTo>
                  <a:cubicBezTo>
                    <a:pt x="46" y="77"/>
                    <a:pt x="45" y="77"/>
                    <a:pt x="44" y="77"/>
                  </a:cubicBezTo>
                  <a:cubicBezTo>
                    <a:pt x="44" y="77"/>
                    <a:pt x="44" y="77"/>
                    <a:pt x="44" y="77"/>
                  </a:cubicBezTo>
                  <a:cubicBezTo>
                    <a:pt x="43" y="77"/>
                    <a:pt x="43" y="76"/>
                    <a:pt x="42" y="76"/>
                  </a:cubicBezTo>
                  <a:cubicBezTo>
                    <a:pt x="41" y="75"/>
                    <a:pt x="41" y="74"/>
                    <a:pt x="40" y="73"/>
                  </a:cubicBezTo>
                  <a:cubicBezTo>
                    <a:pt x="40" y="73"/>
                    <a:pt x="40" y="72"/>
                    <a:pt x="40" y="72"/>
                  </a:cubicBezTo>
                  <a:cubicBezTo>
                    <a:pt x="40" y="71"/>
                    <a:pt x="40" y="70"/>
                    <a:pt x="41" y="68"/>
                  </a:cubicBezTo>
                  <a:cubicBezTo>
                    <a:pt x="43" y="66"/>
                    <a:pt x="46" y="64"/>
                    <a:pt x="50" y="62"/>
                  </a:cubicBezTo>
                  <a:cubicBezTo>
                    <a:pt x="56" y="59"/>
                    <a:pt x="64" y="57"/>
                    <a:pt x="71" y="55"/>
                  </a:cubicBezTo>
                  <a:cubicBezTo>
                    <a:pt x="78" y="53"/>
                    <a:pt x="83" y="51"/>
                    <a:pt x="85" y="51"/>
                  </a:cubicBezTo>
                  <a:cubicBezTo>
                    <a:pt x="85" y="51"/>
                    <a:pt x="85" y="51"/>
                    <a:pt x="85" y="51"/>
                  </a:cubicBezTo>
                  <a:cubicBezTo>
                    <a:pt x="86" y="51"/>
                    <a:pt x="86" y="51"/>
                    <a:pt x="86" y="51"/>
                  </a:cubicBezTo>
                  <a:cubicBezTo>
                    <a:pt x="86" y="51"/>
                    <a:pt x="86" y="51"/>
                    <a:pt x="86" y="51"/>
                  </a:cubicBezTo>
                  <a:cubicBezTo>
                    <a:pt x="87" y="51"/>
                    <a:pt x="88" y="50"/>
                    <a:pt x="88" y="49"/>
                  </a:cubicBezTo>
                  <a:cubicBezTo>
                    <a:pt x="88" y="41"/>
                    <a:pt x="89" y="33"/>
                    <a:pt x="89" y="25"/>
                  </a:cubicBezTo>
                  <a:cubicBezTo>
                    <a:pt x="89" y="25"/>
                    <a:pt x="89" y="24"/>
                    <a:pt x="88" y="24"/>
                  </a:cubicBezTo>
                  <a:cubicBezTo>
                    <a:pt x="88" y="23"/>
                    <a:pt x="88" y="23"/>
                    <a:pt x="88" y="23"/>
                  </a:cubicBezTo>
                  <a:cubicBezTo>
                    <a:pt x="86" y="19"/>
                    <a:pt x="83" y="14"/>
                    <a:pt x="80" y="9"/>
                  </a:cubicBezTo>
                  <a:cubicBezTo>
                    <a:pt x="80" y="8"/>
                    <a:pt x="79" y="8"/>
                    <a:pt x="78" y="8"/>
                  </a:cubicBezTo>
                  <a:cubicBezTo>
                    <a:pt x="78" y="8"/>
                    <a:pt x="78" y="8"/>
                    <a:pt x="77" y="8"/>
                  </a:cubicBezTo>
                  <a:cubicBezTo>
                    <a:pt x="77" y="9"/>
                    <a:pt x="77" y="9"/>
                    <a:pt x="77" y="9"/>
                  </a:cubicBezTo>
                  <a:cubicBezTo>
                    <a:pt x="77" y="9"/>
                    <a:pt x="77" y="9"/>
                    <a:pt x="77" y="9"/>
                  </a:cubicBezTo>
                  <a:cubicBezTo>
                    <a:pt x="66" y="10"/>
                    <a:pt x="45" y="17"/>
                    <a:pt x="36" y="22"/>
                  </a:cubicBezTo>
                  <a:cubicBezTo>
                    <a:pt x="32" y="15"/>
                    <a:pt x="28" y="9"/>
                    <a:pt x="24" y="3"/>
                  </a:cubicBezTo>
                  <a:cubicBezTo>
                    <a:pt x="24" y="2"/>
                    <a:pt x="24" y="2"/>
                    <a:pt x="24" y="2"/>
                  </a:cubicBezTo>
                  <a:cubicBezTo>
                    <a:pt x="24" y="2"/>
                    <a:pt x="23" y="2"/>
                    <a:pt x="23" y="1"/>
                  </a:cubicBezTo>
                  <a:cubicBezTo>
                    <a:pt x="23" y="1"/>
                    <a:pt x="22" y="0"/>
                    <a:pt x="2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739"/>
            <p:cNvSpPr>
              <a:spLocks noEditPoints="1"/>
            </p:cNvSpPr>
            <p:nvPr/>
          </p:nvSpPr>
          <p:spPr bwMode="auto">
            <a:xfrm>
              <a:off x="4761" y="650"/>
              <a:ext cx="362" cy="220"/>
            </a:xfrm>
            <a:custGeom>
              <a:avLst/>
              <a:gdLst>
                <a:gd name="T0" fmla="*/ 114 w 153"/>
                <a:gd name="T1" fmla="*/ 13 h 93"/>
                <a:gd name="T2" fmla="*/ 136 w 153"/>
                <a:gd name="T3" fmla="*/ 7 h 93"/>
                <a:gd name="T4" fmla="*/ 148 w 153"/>
                <a:gd name="T5" fmla="*/ 5 h 93"/>
                <a:gd name="T6" fmla="*/ 143 w 153"/>
                <a:gd name="T7" fmla="*/ 38 h 93"/>
                <a:gd name="T8" fmla="*/ 139 w 153"/>
                <a:gd name="T9" fmla="*/ 36 h 93"/>
                <a:gd name="T10" fmla="*/ 139 w 153"/>
                <a:gd name="T11" fmla="*/ 18 h 93"/>
                <a:gd name="T12" fmla="*/ 137 w 153"/>
                <a:gd name="T13" fmla="*/ 19 h 93"/>
                <a:gd name="T14" fmla="*/ 97 w 153"/>
                <a:gd name="T15" fmla="*/ 66 h 93"/>
                <a:gd name="T16" fmla="*/ 90 w 153"/>
                <a:gd name="T17" fmla="*/ 71 h 93"/>
                <a:gd name="T18" fmla="*/ 84 w 153"/>
                <a:gd name="T19" fmla="*/ 68 h 93"/>
                <a:gd name="T20" fmla="*/ 45 w 153"/>
                <a:gd name="T21" fmla="*/ 48 h 93"/>
                <a:gd name="T22" fmla="*/ 5 w 153"/>
                <a:gd name="T23" fmla="*/ 87 h 93"/>
                <a:gd name="T24" fmla="*/ 39 w 153"/>
                <a:gd name="T25" fmla="*/ 44 h 93"/>
                <a:gd name="T26" fmla="*/ 50 w 153"/>
                <a:gd name="T27" fmla="*/ 43 h 93"/>
                <a:gd name="T28" fmla="*/ 90 w 153"/>
                <a:gd name="T29" fmla="*/ 63 h 93"/>
                <a:gd name="T30" fmla="*/ 92 w 153"/>
                <a:gd name="T31" fmla="*/ 63 h 93"/>
                <a:gd name="T32" fmla="*/ 128 w 153"/>
                <a:gd name="T33" fmla="*/ 22 h 93"/>
                <a:gd name="T34" fmla="*/ 133 w 153"/>
                <a:gd name="T35" fmla="*/ 15 h 93"/>
                <a:gd name="T36" fmla="*/ 131 w 153"/>
                <a:gd name="T37" fmla="*/ 14 h 93"/>
                <a:gd name="T38" fmla="*/ 151 w 153"/>
                <a:gd name="T39" fmla="*/ 0 h 93"/>
                <a:gd name="T40" fmla="*/ 108 w 153"/>
                <a:gd name="T41" fmla="*/ 9 h 93"/>
                <a:gd name="T42" fmla="*/ 107 w 153"/>
                <a:gd name="T43" fmla="*/ 12 h 93"/>
                <a:gd name="T44" fmla="*/ 115 w 153"/>
                <a:gd name="T45" fmla="*/ 18 h 93"/>
                <a:gd name="T46" fmla="*/ 126 w 153"/>
                <a:gd name="T47" fmla="*/ 18 h 93"/>
                <a:gd name="T48" fmla="*/ 73 w 153"/>
                <a:gd name="T49" fmla="*/ 50 h 93"/>
                <a:gd name="T50" fmla="*/ 46 w 153"/>
                <a:gd name="T51" fmla="*/ 37 h 93"/>
                <a:gd name="T52" fmla="*/ 0 w 153"/>
                <a:gd name="T53" fmla="*/ 80 h 93"/>
                <a:gd name="T54" fmla="*/ 2 w 153"/>
                <a:gd name="T55" fmla="*/ 91 h 93"/>
                <a:gd name="T56" fmla="*/ 4 w 153"/>
                <a:gd name="T57" fmla="*/ 93 h 93"/>
                <a:gd name="T58" fmla="*/ 45 w 153"/>
                <a:gd name="T59" fmla="*/ 52 h 93"/>
                <a:gd name="T60" fmla="*/ 90 w 153"/>
                <a:gd name="T61" fmla="*/ 74 h 93"/>
                <a:gd name="T62" fmla="*/ 100 w 153"/>
                <a:gd name="T63" fmla="*/ 69 h 93"/>
                <a:gd name="T64" fmla="*/ 135 w 153"/>
                <a:gd name="T65" fmla="*/ 36 h 93"/>
                <a:gd name="T66" fmla="*/ 138 w 153"/>
                <a:gd name="T67" fmla="*/ 40 h 93"/>
                <a:gd name="T68" fmla="*/ 144 w 153"/>
                <a:gd name="T69" fmla="*/ 43 h 93"/>
                <a:gd name="T70" fmla="*/ 146 w 153"/>
                <a:gd name="T71" fmla="*/ 42 h 93"/>
                <a:gd name="T72" fmla="*/ 153 w 153"/>
                <a:gd name="T73" fmla="*/ 3 h 93"/>
                <a:gd name="T74" fmla="*/ 151 w 153"/>
                <a:gd name="T75"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3" h="93">
                  <a:moveTo>
                    <a:pt x="116" y="14"/>
                  </a:moveTo>
                  <a:cubicBezTo>
                    <a:pt x="115" y="14"/>
                    <a:pt x="114" y="13"/>
                    <a:pt x="114" y="13"/>
                  </a:cubicBezTo>
                  <a:cubicBezTo>
                    <a:pt x="113" y="12"/>
                    <a:pt x="113" y="12"/>
                    <a:pt x="112" y="11"/>
                  </a:cubicBezTo>
                  <a:cubicBezTo>
                    <a:pt x="119" y="10"/>
                    <a:pt x="128" y="8"/>
                    <a:pt x="136" y="7"/>
                  </a:cubicBezTo>
                  <a:cubicBezTo>
                    <a:pt x="140" y="6"/>
                    <a:pt x="144" y="5"/>
                    <a:pt x="147" y="5"/>
                  </a:cubicBezTo>
                  <a:cubicBezTo>
                    <a:pt x="147" y="5"/>
                    <a:pt x="148" y="5"/>
                    <a:pt x="148" y="5"/>
                  </a:cubicBezTo>
                  <a:cubicBezTo>
                    <a:pt x="148" y="8"/>
                    <a:pt x="147" y="13"/>
                    <a:pt x="146" y="19"/>
                  </a:cubicBezTo>
                  <a:cubicBezTo>
                    <a:pt x="145" y="26"/>
                    <a:pt x="144" y="34"/>
                    <a:pt x="143" y="38"/>
                  </a:cubicBezTo>
                  <a:cubicBezTo>
                    <a:pt x="142" y="38"/>
                    <a:pt x="141" y="37"/>
                    <a:pt x="141" y="37"/>
                  </a:cubicBezTo>
                  <a:cubicBezTo>
                    <a:pt x="140" y="36"/>
                    <a:pt x="139" y="36"/>
                    <a:pt x="139" y="36"/>
                  </a:cubicBezTo>
                  <a:cubicBezTo>
                    <a:pt x="140" y="20"/>
                    <a:pt x="140" y="20"/>
                    <a:pt x="140" y="20"/>
                  </a:cubicBezTo>
                  <a:cubicBezTo>
                    <a:pt x="140" y="20"/>
                    <a:pt x="140" y="19"/>
                    <a:pt x="139" y="18"/>
                  </a:cubicBezTo>
                  <a:cubicBezTo>
                    <a:pt x="139" y="18"/>
                    <a:pt x="139" y="18"/>
                    <a:pt x="138" y="18"/>
                  </a:cubicBezTo>
                  <a:cubicBezTo>
                    <a:pt x="138" y="18"/>
                    <a:pt x="137" y="19"/>
                    <a:pt x="137" y="19"/>
                  </a:cubicBezTo>
                  <a:cubicBezTo>
                    <a:pt x="137" y="19"/>
                    <a:pt x="135" y="21"/>
                    <a:pt x="133" y="24"/>
                  </a:cubicBezTo>
                  <a:cubicBezTo>
                    <a:pt x="125" y="33"/>
                    <a:pt x="109" y="53"/>
                    <a:pt x="97" y="66"/>
                  </a:cubicBezTo>
                  <a:cubicBezTo>
                    <a:pt x="95" y="68"/>
                    <a:pt x="93" y="70"/>
                    <a:pt x="91" y="70"/>
                  </a:cubicBezTo>
                  <a:cubicBezTo>
                    <a:pt x="91" y="71"/>
                    <a:pt x="91" y="71"/>
                    <a:pt x="90" y="71"/>
                  </a:cubicBezTo>
                  <a:cubicBezTo>
                    <a:pt x="90" y="71"/>
                    <a:pt x="90" y="71"/>
                    <a:pt x="90" y="71"/>
                  </a:cubicBezTo>
                  <a:cubicBezTo>
                    <a:pt x="88" y="71"/>
                    <a:pt x="86" y="70"/>
                    <a:pt x="84" y="68"/>
                  </a:cubicBezTo>
                  <a:cubicBezTo>
                    <a:pt x="71" y="62"/>
                    <a:pt x="58" y="55"/>
                    <a:pt x="46" y="48"/>
                  </a:cubicBezTo>
                  <a:cubicBezTo>
                    <a:pt x="45" y="48"/>
                    <a:pt x="45" y="48"/>
                    <a:pt x="45" y="48"/>
                  </a:cubicBezTo>
                  <a:cubicBezTo>
                    <a:pt x="44" y="48"/>
                    <a:pt x="44" y="48"/>
                    <a:pt x="43" y="48"/>
                  </a:cubicBezTo>
                  <a:cubicBezTo>
                    <a:pt x="5" y="87"/>
                    <a:pt x="5" y="87"/>
                    <a:pt x="5" y="87"/>
                  </a:cubicBezTo>
                  <a:cubicBezTo>
                    <a:pt x="4" y="85"/>
                    <a:pt x="4" y="84"/>
                    <a:pt x="4" y="82"/>
                  </a:cubicBezTo>
                  <a:cubicBezTo>
                    <a:pt x="16" y="70"/>
                    <a:pt x="27" y="57"/>
                    <a:pt x="39" y="44"/>
                  </a:cubicBezTo>
                  <a:cubicBezTo>
                    <a:pt x="41" y="42"/>
                    <a:pt x="43" y="41"/>
                    <a:pt x="46" y="41"/>
                  </a:cubicBezTo>
                  <a:cubicBezTo>
                    <a:pt x="47" y="41"/>
                    <a:pt x="49" y="42"/>
                    <a:pt x="50" y="43"/>
                  </a:cubicBezTo>
                  <a:cubicBezTo>
                    <a:pt x="56" y="46"/>
                    <a:pt x="64" y="50"/>
                    <a:pt x="71" y="54"/>
                  </a:cubicBezTo>
                  <a:cubicBezTo>
                    <a:pt x="79" y="57"/>
                    <a:pt x="86" y="61"/>
                    <a:pt x="90" y="63"/>
                  </a:cubicBezTo>
                  <a:cubicBezTo>
                    <a:pt x="90" y="63"/>
                    <a:pt x="90" y="63"/>
                    <a:pt x="91" y="63"/>
                  </a:cubicBezTo>
                  <a:cubicBezTo>
                    <a:pt x="91" y="63"/>
                    <a:pt x="92" y="63"/>
                    <a:pt x="92" y="63"/>
                  </a:cubicBezTo>
                  <a:cubicBezTo>
                    <a:pt x="100" y="53"/>
                    <a:pt x="110" y="42"/>
                    <a:pt x="118" y="33"/>
                  </a:cubicBezTo>
                  <a:cubicBezTo>
                    <a:pt x="122" y="28"/>
                    <a:pt x="126" y="24"/>
                    <a:pt x="128" y="22"/>
                  </a:cubicBezTo>
                  <a:cubicBezTo>
                    <a:pt x="131" y="19"/>
                    <a:pt x="132" y="17"/>
                    <a:pt x="132" y="17"/>
                  </a:cubicBezTo>
                  <a:cubicBezTo>
                    <a:pt x="133" y="16"/>
                    <a:pt x="133" y="16"/>
                    <a:pt x="133" y="15"/>
                  </a:cubicBezTo>
                  <a:cubicBezTo>
                    <a:pt x="132" y="14"/>
                    <a:pt x="132" y="14"/>
                    <a:pt x="131" y="14"/>
                  </a:cubicBezTo>
                  <a:cubicBezTo>
                    <a:pt x="131" y="14"/>
                    <a:pt x="131" y="14"/>
                    <a:pt x="131" y="14"/>
                  </a:cubicBezTo>
                  <a:cubicBezTo>
                    <a:pt x="116" y="14"/>
                    <a:pt x="116" y="14"/>
                    <a:pt x="116" y="14"/>
                  </a:cubicBezTo>
                  <a:moveTo>
                    <a:pt x="151" y="0"/>
                  </a:moveTo>
                  <a:cubicBezTo>
                    <a:pt x="151" y="0"/>
                    <a:pt x="151" y="0"/>
                    <a:pt x="150" y="0"/>
                  </a:cubicBezTo>
                  <a:cubicBezTo>
                    <a:pt x="150" y="0"/>
                    <a:pt x="123" y="4"/>
                    <a:pt x="108" y="9"/>
                  </a:cubicBezTo>
                  <a:cubicBezTo>
                    <a:pt x="107" y="9"/>
                    <a:pt x="107" y="9"/>
                    <a:pt x="106" y="10"/>
                  </a:cubicBezTo>
                  <a:cubicBezTo>
                    <a:pt x="106" y="11"/>
                    <a:pt x="106" y="11"/>
                    <a:pt x="107" y="12"/>
                  </a:cubicBezTo>
                  <a:cubicBezTo>
                    <a:pt x="109" y="13"/>
                    <a:pt x="114" y="18"/>
                    <a:pt x="114" y="18"/>
                  </a:cubicBezTo>
                  <a:cubicBezTo>
                    <a:pt x="114" y="18"/>
                    <a:pt x="115" y="18"/>
                    <a:pt x="115" y="18"/>
                  </a:cubicBezTo>
                  <a:cubicBezTo>
                    <a:pt x="115" y="18"/>
                    <a:pt x="115" y="18"/>
                    <a:pt x="115" y="18"/>
                  </a:cubicBezTo>
                  <a:cubicBezTo>
                    <a:pt x="126" y="18"/>
                    <a:pt x="126" y="18"/>
                    <a:pt x="126" y="18"/>
                  </a:cubicBezTo>
                  <a:cubicBezTo>
                    <a:pt x="119" y="26"/>
                    <a:pt x="102" y="44"/>
                    <a:pt x="90" y="59"/>
                  </a:cubicBezTo>
                  <a:cubicBezTo>
                    <a:pt x="86" y="56"/>
                    <a:pt x="80" y="53"/>
                    <a:pt x="73" y="50"/>
                  </a:cubicBezTo>
                  <a:cubicBezTo>
                    <a:pt x="66" y="47"/>
                    <a:pt x="58" y="43"/>
                    <a:pt x="52" y="39"/>
                  </a:cubicBezTo>
                  <a:cubicBezTo>
                    <a:pt x="50" y="38"/>
                    <a:pt x="48" y="37"/>
                    <a:pt x="46" y="37"/>
                  </a:cubicBezTo>
                  <a:cubicBezTo>
                    <a:pt x="42" y="37"/>
                    <a:pt x="39" y="39"/>
                    <a:pt x="36" y="42"/>
                  </a:cubicBezTo>
                  <a:cubicBezTo>
                    <a:pt x="24" y="55"/>
                    <a:pt x="12" y="67"/>
                    <a:pt x="0" y="80"/>
                  </a:cubicBezTo>
                  <a:cubicBezTo>
                    <a:pt x="0" y="81"/>
                    <a:pt x="0" y="81"/>
                    <a:pt x="0" y="82"/>
                  </a:cubicBezTo>
                  <a:cubicBezTo>
                    <a:pt x="0" y="86"/>
                    <a:pt x="2" y="89"/>
                    <a:pt x="2" y="91"/>
                  </a:cubicBezTo>
                  <a:cubicBezTo>
                    <a:pt x="2" y="92"/>
                    <a:pt x="2" y="93"/>
                    <a:pt x="3" y="93"/>
                  </a:cubicBezTo>
                  <a:cubicBezTo>
                    <a:pt x="3" y="93"/>
                    <a:pt x="3" y="93"/>
                    <a:pt x="4" y="93"/>
                  </a:cubicBezTo>
                  <a:cubicBezTo>
                    <a:pt x="4" y="93"/>
                    <a:pt x="5" y="93"/>
                    <a:pt x="5" y="93"/>
                  </a:cubicBezTo>
                  <a:cubicBezTo>
                    <a:pt x="45" y="52"/>
                    <a:pt x="45" y="52"/>
                    <a:pt x="45" y="52"/>
                  </a:cubicBezTo>
                  <a:cubicBezTo>
                    <a:pt x="57" y="59"/>
                    <a:pt x="70" y="65"/>
                    <a:pt x="82" y="72"/>
                  </a:cubicBezTo>
                  <a:cubicBezTo>
                    <a:pt x="84" y="73"/>
                    <a:pt x="87" y="74"/>
                    <a:pt x="90" y="74"/>
                  </a:cubicBezTo>
                  <a:cubicBezTo>
                    <a:pt x="91" y="74"/>
                    <a:pt x="92" y="74"/>
                    <a:pt x="92" y="74"/>
                  </a:cubicBezTo>
                  <a:cubicBezTo>
                    <a:pt x="96" y="74"/>
                    <a:pt x="98" y="71"/>
                    <a:pt x="100" y="69"/>
                  </a:cubicBezTo>
                  <a:cubicBezTo>
                    <a:pt x="112" y="56"/>
                    <a:pt x="128" y="36"/>
                    <a:pt x="136" y="27"/>
                  </a:cubicBezTo>
                  <a:cubicBezTo>
                    <a:pt x="135" y="36"/>
                    <a:pt x="135" y="36"/>
                    <a:pt x="135" y="36"/>
                  </a:cubicBezTo>
                  <a:cubicBezTo>
                    <a:pt x="135" y="37"/>
                    <a:pt x="135" y="38"/>
                    <a:pt x="136" y="38"/>
                  </a:cubicBezTo>
                  <a:cubicBezTo>
                    <a:pt x="136" y="38"/>
                    <a:pt x="137" y="39"/>
                    <a:pt x="138" y="40"/>
                  </a:cubicBezTo>
                  <a:cubicBezTo>
                    <a:pt x="140" y="41"/>
                    <a:pt x="142" y="42"/>
                    <a:pt x="144" y="43"/>
                  </a:cubicBezTo>
                  <a:cubicBezTo>
                    <a:pt x="144" y="43"/>
                    <a:pt x="144" y="43"/>
                    <a:pt x="144" y="43"/>
                  </a:cubicBezTo>
                  <a:cubicBezTo>
                    <a:pt x="145" y="43"/>
                    <a:pt x="145" y="43"/>
                    <a:pt x="145" y="43"/>
                  </a:cubicBezTo>
                  <a:cubicBezTo>
                    <a:pt x="146" y="43"/>
                    <a:pt x="146" y="42"/>
                    <a:pt x="146" y="42"/>
                  </a:cubicBezTo>
                  <a:cubicBezTo>
                    <a:pt x="147" y="38"/>
                    <a:pt x="149" y="28"/>
                    <a:pt x="150" y="19"/>
                  </a:cubicBezTo>
                  <a:cubicBezTo>
                    <a:pt x="152" y="10"/>
                    <a:pt x="153" y="3"/>
                    <a:pt x="153" y="3"/>
                  </a:cubicBezTo>
                  <a:cubicBezTo>
                    <a:pt x="153" y="2"/>
                    <a:pt x="153" y="1"/>
                    <a:pt x="152" y="1"/>
                  </a:cubicBezTo>
                  <a:cubicBezTo>
                    <a:pt x="152" y="1"/>
                    <a:pt x="151" y="0"/>
                    <a:pt x="15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740"/>
            <p:cNvSpPr>
              <a:spLocks noEditPoints="1"/>
            </p:cNvSpPr>
            <p:nvPr/>
          </p:nvSpPr>
          <p:spPr bwMode="auto">
            <a:xfrm>
              <a:off x="4699" y="641"/>
              <a:ext cx="427" cy="340"/>
            </a:xfrm>
            <a:custGeom>
              <a:avLst/>
              <a:gdLst>
                <a:gd name="T0" fmla="*/ 115 w 180"/>
                <a:gd name="T1" fmla="*/ 123 h 144"/>
                <a:gd name="T2" fmla="*/ 82 w 180"/>
                <a:gd name="T3" fmla="*/ 123 h 144"/>
                <a:gd name="T4" fmla="*/ 43 w 180"/>
                <a:gd name="T5" fmla="*/ 123 h 144"/>
                <a:gd name="T6" fmla="*/ 121 w 180"/>
                <a:gd name="T7" fmla="*/ 114 h 144"/>
                <a:gd name="T8" fmla="*/ 138 w 180"/>
                <a:gd name="T9" fmla="*/ 123 h 144"/>
                <a:gd name="T10" fmla="*/ 154 w 180"/>
                <a:gd name="T11" fmla="*/ 123 h 144"/>
                <a:gd name="T12" fmla="*/ 88 w 180"/>
                <a:gd name="T13" fmla="*/ 107 h 144"/>
                <a:gd name="T14" fmla="*/ 74 w 180"/>
                <a:gd name="T15" fmla="*/ 123 h 144"/>
                <a:gd name="T16" fmla="*/ 39 w 180"/>
                <a:gd name="T17" fmla="*/ 114 h 144"/>
                <a:gd name="T18" fmla="*/ 39 w 180"/>
                <a:gd name="T19" fmla="*/ 120 h 144"/>
                <a:gd name="T20" fmla="*/ 121 w 180"/>
                <a:gd name="T21" fmla="*/ 105 h 144"/>
                <a:gd name="T22" fmla="*/ 71 w 180"/>
                <a:gd name="T23" fmla="*/ 105 h 144"/>
                <a:gd name="T24" fmla="*/ 137 w 180"/>
                <a:gd name="T25" fmla="*/ 114 h 144"/>
                <a:gd name="T26" fmla="*/ 153 w 180"/>
                <a:gd name="T27" fmla="*/ 103 h 144"/>
                <a:gd name="T28" fmla="*/ 109 w 180"/>
                <a:gd name="T29" fmla="*/ 92 h 144"/>
                <a:gd name="T30" fmla="*/ 121 w 180"/>
                <a:gd name="T31" fmla="*/ 91 h 144"/>
                <a:gd name="T32" fmla="*/ 38 w 180"/>
                <a:gd name="T33" fmla="*/ 109 h 144"/>
                <a:gd name="T34" fmla="*/ 38 w 180"/>
                <a:gd name="T35" fmla="*/ 109 h 144"/>
                <a:gd name="T36" fmla="*/ 88 w 180"/>
                <a:gd name="T37" fmla="*/ 84 h 144"/>
                <a:gd name="T38" fmla="*/ 137 w 180"/>
                <a:gd name="T39" fmla="*/ 92 h 144"/>
                <a:gd name="T40" fmla="*/ 154 w 180"/>
                <a:gd name="T41" fmla="*/ 89 h 144"/>
                <a:gd name="T42" fmla="*/ 70 w 180"/>
                <a:gd name="T43" fmla="*/ 79 h 144"/>
                <a:gd name="T44" fmla="*/ 70 w 180"/>
                <a:gd name="T45" fmla="*/ 85 h 144"/>
                <a:gd name="T46" fmla="*/ 73 w 180"/>
                <a:gd name="T47" fmla="*/ 73 h 144"/>
                <a:gd name="T48" fmla="*/ 153 w 180"/>
                <a:gd name="T49" fmla="*/ 63 h 144"/>
                <a:gd name="T50" fmla="*/ 16 w 180"/>
                <a:gd name="T51" fmla="*/ 0 h 144"/>
                <a:gd name="T52" fmla="*/ 8 w 180"/>
                <a:gd name="T53" fmla="*/ 34 h 144"/>
                <a:gd name="T54" fmla="*/ 10 w 180"/>
                <a:gd name="T55" fmla="*/ 49 h 144"/>
                <a:gd name="T56" fmla="*/ 14 w 180"/>
                <a:gd name="T57" fmla="*/ 68 h 144"/>
                <a:gd name="T58" fmla="*/ 14 w 180"/>
                <a:gd name="T59" fmla="*/ 72 h 144"/>
                <a:gd name="T60" fmla="*/ 10 w 180"/>
                <a:gd name="T61" fmla="*/ 90 h 144"/>
                <a:gd name="T62" fmla="*/ 8 w 180"/>
                <a:gd name="T63" fmla="*/ 107 h 144"/>
                <a:gd name="T64" fmla="*/ 2 w 180"/>
                <a:gd name="T65" fmla="*/ 124 h 144"/>
                <a:gd name="T66" fmla="*/ 14 w 180"/>
                <a:gd name="T67" fmla="*/ 142 h 144"/>
                <a:gd name="T68" fmla="*/ 178 w 180"/>
                <a:gd name="T69" fmla="*/ 128 h 144"/>
                <a:gd name="T70" fmla="*/ 158 w 180"/>
                <a:gd name="T71" fmla="*/ 112 h 144"/>
                <a:gd name="T72" fmla="*/ 156 w 180"/>
                <a:gd name="T73" fmla="*/ 57 h 144"/>
                <a:gd name="T74" fmla="*/ 136 w 180"/>
                <a:gd name="T75" fmla="*/ 75 h 144"/>
                <a:gd name="T76" fmla="*/ 134 w 180"/>
                <a:gd name="T77" fmla="*/ 118 h 144"/>
                <a:gd name="T78" fmla="*/ 125 w 180"/>
                <a:gd name="T79" fmla="*/ 87 h 144"/>
                <a:gd name="T80" fmla="*/ 118 w 180"/>
                <a:gd name="T81" fmla="*/ 88 h 144"/>
                <a:gd name="T82" fmla="*/ 106 w 180"/>
                <a:gd name="T83" fmla="*/ 86 h 144"/>
                <a:gd name="T84" fmla="*/ 100 w 180"/>
                <a:gd name="T85" fmla="*/ 85 h 144"/>
                <a:gd name="T86" fmla="*/ 101 w 180"/>
                <a:gd name="T87" fmla="*/ 124 h 144"/>
                <a:gd name="T88" fmla="*/ 92 w 180"/>
                <a:gd name="T89" fmla="*/ 104 h 144"/>
                <a:gd name="T90" fmla="*/ 91 w 180"/>
                <a:gd name="T91" fmla="*/ 81 h 144"/>
                <a:gd name="T92" fmla="*/ 72 w 180"/>
                <a:gd name="T93" fmla="*/ 70 h 144"/>
                <a:gd name="T94" fmla="*/ 66 w 180"/>
                <a:gd name="T95" fmla="*/ 79 h 144"/>
                <a:gd name="T96" fmla="*/ 59 w 180"/>
                <a:gd name="T97" fmla="*/ 84 h 144"/>
                <a:gd name="T98" fmla="*/ 35 w 180"/>
                <a:gd name="T99" fmla="*/ 103 h 144"/>
                <a:gd name="T100" fmla="*/ 18 w 180"/>
                <a:gd name="T101" fmla="*/ 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0" h="144">
                  <a:moveTo>
                    <a:pt x="115" y="123"/>
                  </a:moveTo>
                  <a:cubicBezTo>
                    <a:pt x="117" y="121"/>
                    <a:pt x="119" y="120"/>
                    <a:pt x="121" y="119"/>
                  </a:cubicBezTo>
                  <a:cubicBezTo>
                    <a:pt x="121" y="120"/>
                    <a:pt x="121" y="121"/>
                    <a:pt x="121" y="123"/>
                  </a:cubicBezTo>
                  <a:cubicBezTo>
                    <a:pt x="115" y="123"/>
                    <a:pt x="115" y="123"/>
                    <a:pt x="115" y="123"/>
                  </a:cubicBezTo>
                  <a:moveTo>
                    <a:pt x="82" y="123"/>
                  </a:moveTo>
                  <a:cubicBezTo>
                    <a:pt x="84" y="121"/>
                    <a:pt x="86" y="120"/>
                    <a:pt x="88" y="118"/>
                  </a:cubicBezTo>
                  <a:cubicBezTo>
                    <a:pt x="88" y="120"/>
                    <a:pt x="88" y="121"/>
                    <a:pt x="88" y="123"/>
                  </a:cubicBezTo>
                  <a:cubicBezTo>
                    <a:pt x="82" y="123"/>
                    <a:pt x="82" y="123"/>
                    <a:pt x="82" y="123"/>
                  </a:cubicBezTo>
                  <a:moveTo>
                    <a:pt x="43" y="123"/>
                  </a:moveTo>
                  <a:cubicBezTo>
                    <a:pt x="47" y="120"/>
                    <a:pt x="51" y="118"/>
                    <a:pt x="55" y="116"/>
                  </a:cubicBezTo>
                  <a:cubicBezTo>
                    <a:pt x="55" y="118"/>
                    <a:pt x="55" y="120"/>
                    <a:pt x="55" y="123"/>
                  </a:cubicBezTo>
                  <a:cubicBezTo>
                    <a:pt x="43" y="123"/>
                    <a:pt x="43" y="123"/>
                    <a:pt x="43" y="123"/>
                  </a:cubicBezTo>
                  <a:moveTo>
                    <a:pt x="105" y="123"/>
                  </a:moveTo>
                  <a:cubicBezTo>
                    <a:pt x="105" y="122"/>
                    <a:pt x="105" y="121"/>
                    <a:pt x="105" y="120"/>
                  </a:cubicBezTo>
                  <a:cubicBezTo>
                    <a:pt x="110" y="115"/>
                    <a:pt x="115" y="112"/>
                    <a:pt x="121" y="109"/>
                  </a:cubicBezTo>
                  <a:cubicBezTo>
                    <a:pt x="121" y="111"/>
                    <a:pt x="121" y="113"/>
                    <a:pt x="121" y="114"/>
                  </a:cubicBezTo>
                  <a:cubicBezTo>
                    <a:pt x="117" y="117"/>
                    <a:pt x="112" y="120"/>
                    <a:pt x="108" y="122"/>
                  </a:cubicBezTo>
                  <a:cubicBezTo>
                    <a:pt x="108" y="123"/>
                    <a:pt x="108" y="123"/>
                    <a:pt x="108" y="123"/>
                  </a:cubicBezTo>
                  <a:cubicBezTo>
                    <a:pt x="105" y="123"/>
                    <a:pt x="105" y="123"/>
                    <a:pt x="105" y="123"/>
                  </a:cubicBezTo>
                  <a:moveTo>
                    <a:pt x="138" y="123"/>
                  </a:moveTo>
                  <a:cubicBezTo>
                    <a:pt x="138" y="121"/>
                    <a:pt x="138" y="120"/>
                    <a:pt x="138" y="118"/>
                  </a:cubicBezTo>
                  <a:cubicBezTo>
                    <a:pt x="144" y="114"/>
                    <a:pt x="148" y="111"/>
                    <a:pt x="154" y="108"/>
                  </a:cubicBezTo>
                  <a:cubicBezTo>
                    <a:pt x="154" y="109"/>
                    <a:pt x="154" y="110"/>
                    <a:pt x="154" y="112"/>
                  </a:cubicBezTo>
                  <a:cubicBezTo>
                    <a:pt x="154" y="115"/>
                    <a:pt x="154" y="119"/>
                    <a:pt x="154" y="123"/>
                  </a:cubicBezTo>
                  <a:cubicBezTo>
                    <a:pt x="138" y="123"/>
                    <a:pt x="138" y="123"/>
                    <a:pt x="138" y="123"/>
                  </a:cubicBezTo>
                  <a:moveTo>
                    <a:pt x="72" y="123"/>
                  </a:moveTo>
                  <a:cubicBezTo>
                    <a:pt x="72" y="120"/>
                    <a:pt x="72" y="118"/>
                    <a:pt x="71" y="116"/>
                  </a:cubicBezTo>
                  <a:cubicBezTo>
                    <a:pt x="79" y="112"/>
                    <a:pt x="82" y="111"/>
                    <a:pt x="88" y="107"/>
                  </a:cubicBezTo>
                  <a:cubicBezTo>
                    <a:pt x="88" y="109"/>
                    <a:pt x="88" y="111"/>
                    <a:pt x="88" y="113"/>
                  </a:cubicBezTo>
                  <a:cubicBezTo>
                    <a:pt x="88" y="114"/>
                    <a:pt x="88" y="114"/>
                    <a:pt x="88" y="114"/>
                  </a:cubicBezTo>
                  <a:cubicBezTo>
                    <a:pt x="84" y="117"/>
                    <a:pt x="78" y="120"/>
                    <a:pt x="74" y="122"/>
                  </a:cubicBezTo>
                  <a:cubicBezTo>
                    <a:pt x="74" y="123"/>
                    <a:pt x="74" y="123"/>
                    <a:pt x="74" y="123"/>
                  </a:cubicBezTo>
                  <a:cubicBezTo>
                    <a:pt x="72" y="123"/>
                    <a:pt x="72" y="123"/>
                    <a:pt x="72" y="123"/>
                  </a:cubicBezTo>
                  <a:moveTo>
                    <a:pt x="39" y="120"/>
                  </a:moveTo>
                  <a:cubicBezTo>
                    <a:pt x="39" y="118"/>
                    <a:pt x="38" y="116"/>
                    <a:pt x="38" y="114"/>
                  </a:cubicBezTo>
                  <a:cubicBezTo>
                    <a:pt x="39" y="114"/>
                    <a:pt x="39" y="114"/>
                    <a:pt x="39" y="114"/>
                  </a:cubicBezTo>
                  <a:cubicBezTo>
                    <a:pt x="44" y="112"/>
                    <a:pt x="50" y="109"/>
                    <a:pt x="55" y="106"/>
                  </a:cubicBezTo>
                  <a:cubicBezTo>
                    <a:pt x="55" y="108"/>
                    <a:pt x="55" y="109"/>
                    <a:pt x="55" y="111"/>
                  </a:cubicBezTo>
                  <a:cubicBezTo>
                    <a:pt x="55" y="111"/>
                    <a:pt x="55" y="111"/>
                    <a:pt x="55" y="111"/>
                  </a:cubicBezTo>
                  <a:cubicBezTo>
                    <a:pt x="49" y="115"/>
                    <a:pt x="44" y="117"/>
                    <a:pt x="39" y="120"/>
                  </a:cubicBezTo>
                  <a:moveTo>
                    <a:pt x="104" y="115"/>
                  </a:moveTo>
                  <a:cubicBezTo>
                    <a:pt x="104" y="112"/>
                    <a:pt x="104" y="108"/>
                    <a:pt x="104" y="105"/>
                  </a:cubicBezTo>
                  <a:cubicBezTo>
                    <a:pt x="109" y="103"/>
                    <a:pt x="116" y="100"/>
                    <a:pt x="121" y="98"/>
                  </a:cubicBezTo>
                  <a:cubicBezTo>
                    <a:pt x="121" y="100"/>
                    <a:pt x="121" y="103"/>
                    <a:pt x="121" y="105"/>
                  </a:cubicBezTo>
                  <a:cubicBezTo>
                    <a:pt x="115" y="108"/>
                    <a:pt x="110" y="111"/>
                    <a:pt x="104" y="115"/>
                  </a:cubicBezTo>
                  <a:moveTo>
                    <a:pt x="71" y="112"/>
                  </a:moveTo>
                  <a:cubicBezTo>
                    <a:pt x="71" y="109"/>
                    <a:pt x="71" y="107"/>
                    <a:pt x="71" y="105"/>
                  </a:cubicBezTo>
                  <a:cubicBezTo>
                    <a:pt x="71" y="105"/>
                    <a:pt x="71" y="105"/>
                    <a:pt x="71" y="105"/>
                  </a:cubicBezTo>
                  <a:cubicBezTo>
                    <a:pt x="77" y="101"/>
                    <a:pt x="82" y="98"/>
                    <a:pt x="88" y="95"/>
                  </a:cubicBezTo>
                  <a:cubicBezTo>
                    <a:pt x="88" y="97"/>
                    <a:pt x="88" y="100"/>
                    <a:pt x="88" y="103"/>
                  </a:cubicBezTo>
                  <a:cubicBezTo>
                    <a:pt x="81" y="107"/>
                    <a:pt x="78" y="108"/>
                    <a:pt x="71" y="112"/>
                  </a:cubicBezTo>
                  <a:moveTo>
                    <a:pt x="137" y="114"/>
                  </a:moveTo>
                  <a:cubicBezTo>
                    <a:pt x="137" y="111"/>
                    <a:pt x="137" y="109"/>
                    <a:pt x="137" y="106"/>
                  </a:cubicBezTo>
                  <a:cubicBezTo>
                    <a:pt x="144" y="101"/>
                    <a:pt x="147" y="100"/>
                    <a:pt x="154" y="94"/>
                  </a:cubicBezTo>
                  <a:cubicBezTo>
                    <a:pt x="154" y="97"/>
                    <a:pt x="154" y="100"/>
                    <a:pt x="154" y="103"/>
                  </a:cubicBezTo>
                  <a:cubicBezTo>
                    <a:pt x="153" y="103"/>
                    <a:pt x="153" y="103"/>
                    <a:pt x="153" y="103"/>
                  </a:cubicBezTo>
                  <a:cubicBezTo>
                    <a:pt x="147" y="107"/>
                    <a:pt x="143" y="110"/>
                    <a:pt x="137" y="114"/>
                  </a:cubicBezTo>
                  <a:moveTo>
                    <a:pt x="104" y="101"/>
                  </a:moveTo>
                  <a:cubicBezTo>
                    <a:pt x="104" y="97"/>
                    <a:pt x="104" y="93"/>
                    <a:pt x="104" y="90"/>
                  </a:cubicBezTo>
                  <a:cubicBezTo>
                    <a:pt x="105" y="90"/>
                    <a:pt x="107" y="91"/>
                    <a:pt x="109" y="92"/>
                  </a:cubicBezTo>
                  <a:cubicBezTo>
                    <a:pt x="109" y="92"/>
                    <a:pt x="110" y="92"/>
                    <a:pt x="111" y="92"/>
                  </a:cubicBezTo>
                  <a:cubicBezTo>
                    <a:pt x="112" y="93"/>
                    <a:pt x="112" y="93"/>
                    <a:pt x="113" y="93"/>
                  </a:cubicBezTo>
                  <a:cubicBezTo>
                    <a:pt x="115" y="93"/>
                    <a:pt x="116" y="93"/>
                    <a:pt x="117" y="93"/>
                  </a:cubicBezTo>
                  <a:cubicBezTo>
                    <a:pt x="118" y="92"/>
                    <a:pt x="120" y="92"/>
                    <a:pt x="121" y="91"/>
                  </a:cubicBezTo>
                  <a:cubicBezTo>
                    <a:pt x="121" y="91"/>
                    <a:pt x="121" y="91"/>
                    <a:pt x="121" y="91"/>
                  </a:cubicBezTo>
                  <a:cubicBezTo>
                    <a:pt x="121" y="92"/>
                    <a:pt x="121" y="93"/>
                    <a:pt x="121" y="94"/>
                  </a:cubicBezTo>
                  <a:cubicBezTo>
                    <a:pt x="116" y="96"/>
                    <a:pt x="109" y="99"/>
                    <a:pt x="104" y="101"/>
                  </a:cubicBezTo>
                  <a:moveTo>
                    <a:pt x="38" y="109"/>
                  </a:moveTo>
                  <a:cubicBezTo>
                    <a:pt x="38" y="108"/>
                    <a:pt x="38" y="107"/>
                    <a:pt x="38" y="105"/>
                  </a:cubicBezTo>
                  <a:cubicBezTo>
                    <a:pt x="44" y="101"/>
                    <a:pt x="50" y="95"/>
                    <a:pt x="55" y="89"/>
                  </a:cubicBezTo>
                  <a:cubicBezTo>
                    <a:pt x="55" y="93"/>
                    <a:pt x="55" y="97"/>
                    <a:pt x="55" y="101"/>
                  </a:cubicBezTo>
                  <a:cubicBezTo>
                    <a:pt x="49" y="104"/>
                    <a:pt x="44" y="106"/>
                    <a:pt x="38" y="109"/>
                  </a:cubicBezTo>
                  <a:moveTo>
                    <a:pt x="71" y="100"/>
                  </a:moveTo>
                  <a:cubicBezTo>
                    <a:pt x="71" y="97"/>
                    <a:pt x="71" y="93"/>
                    <a:pt x="71" y="90"/>
                  </a:cubicBezTo>
                  <a:cubicBezTo>
                    <a:pt x="75" y="87"/>
                    <a:pt x="79" y="85"/>
                    <a:pt x="85" y="82"/>
                  </a:cubicBezTo>
                  <a:cubicBezTo>
                    <a:pt x="86" y="82"/>
                    <a:pt x="87" y="83"/>
                    <a:pt x="88" y="84"/>
                  </a:cubicBezTo>
                  <a:cubicBezTo>
                    <a:pt x="88" y="86"/>
                    <a:pt x="88" y="88"/>
                    <a:pt x="88" y="90"/>
                  </a:cubicBezTo>
                  <a:cubicBezTo>
                    <a:pt x="82" y="93"/>
                    <a:pt x="77" y="97"/>
                    <a:pt x="71" y="100"/>
                  </a:cubicBezTo>
                  <a:moveTo>
                    <a:pt x="137" y="101"/>
                  </a:moveTo>
                  <a:cubicBezTo>
                    <a:pt x="137" y="98"/>
                    <a:pt x="137" y="95"/>
                    <a:pt x="137" y="92"/>
                  </a:cubicBezTo>
                  <a:cubicBezTo>
                    <a:pt x="137" y="92"/>
                    <a:pt x="137" y="92"/>
                    <a:pt x="137" y="92"/>
                  </a:cubicBezTo>
                  <a:cubicBezTo>
                    <a:pt x="141" y="89"/>
                    <a:pt x="145" y="87"/>
                    <a:pt x="148" y="84"/>
                  </a:cubicBezTo>
                  <a:cubicBezTo>
                    <a:pt x="150" y="82"/>
                    <a:pt x="151" y="80"/>
                    <a:pt x="154" y="78"/>
                  </a:cubicBezTo>
                  <a:cubicBezTo>
                    <a:pt x="154" y="81"/>
                    <a:pt x="154" y="85"/>
                    <a:pt x="154" y="89"/>
                  </a:cubicBezTo>
                  <a:cubicBezTo>
                    <a:pt x="153" y="89"/>
                    <a:pt x="153" y="89"/>
                    <a:pt x="153" y="89"/>
                  </a:cubicBezTo>
                  <a:cubicBezTo>
                    <a:pt x="146" y="96"/>
                    <a:pt x="143" y="97"/>
                    <a:pt x="137" y="101"/>
                  </a:cubicBezTo>
                  <a:moveTo>
                    <a:pt x="70" y="85"/>
                  </a:moveTo>
                  <a:cubicBezTo>
                    <a:pt x="70" y="83"/>
                    <a:pt x="70" y="81"/>
                    <a:pt x="70" y="79"/>
                  </a:cubicBezTo>
                  <a:cubicBezTo>
                    <a:pt x="71" y="78"/>
                    <a:pt x="72" y="77"/>
                    <a:pt x="73" y="75"/>
                  </a:cubicBezTo>
                  <a:cubicBezTo>
                    <a:pt x="73" y="75"/>
                    <a:pt x="74" y="74"/>
                    <a:pt x="74" y="73"/>
                  </a:cubicBezTo>
                  <a:cubicBezTo>
                    <a:pt x="76" y="75"/>
                    <a:pt x="79" y="77"/>
                    <a:pt x="81" y="79"/>
                  </a:cubicBezTo>
                  <a:cubicBezTo>
                    <a:pt x="77" y="81"/>
                    <a:pt x="74" y="83"/>
                    <a:pt x="70" y="85"/>
                  </a:cubicBezTo>
                  <a:moveTo>
                    <a:pt x="73" y="73"/>
                  </a:moveTo>
                  <a:cubicBezTo>
                    <a:pt x="74" y="71"/>
                    <a:pt x="74" y="71"/>
                    <a:pt x="74" y="71"/>
                  </a:cubicBezTo>
                  <a:cubicBezTo>
                    <a:pt x="74" y="71"/>
                    <a:pt x="74" y="71"/>
                    <a:pt x="74" y="71"/>
                  </a:cubicBezTo>
                  <a:cubicBezTo>
                    <a:pt x="73" y="73"/>
                    <a:pt x="73" y="73"/>
                    <a:pt x="73" y="73"/>
                  </a:cubicBezTo>
                  <a:moveTo>
                    <a:pt x="137" y="87"/>
                  </a:moveTo>
                  <a:cubicBezTo>
                    <a:pt x="137" y="85"/>
                    <a:pt x="136" y="83"/>
                    <a:pt x="136" y="80"/>
                  </a:cubicBezTo>
                  <a:cubicBezTo>
                    <a:pt x="137" y="80"/>
                    <a:pt x="138" y="79"/>
                    <a:pt x="139" y="78"/>
                  </a:cubicBezTo>
                  <a:cubicBezTo>
                    <a:pt x="143" y="74"/>
                    <a:pt x="149" y="68"/>
                    <a:pt x="153" y="63"/>
                  </a:cubicBezTo>
                  <a:cubicBezTo>
                    <a:pt x="153" y="66"/>
                    <a:pt x="153" y="69"/>
                    <a:pt x="154" y="72"/>
                  </a:cubicBezTo>
                  <a:cubicBezTo>
                    <a:pt x="150" y="76"/>
                    <a:pt x="148" y="78"/>
                    <a:pt x="145" y="81"/>
                  </a:cubicBezTo>
                  <a:cubicBezTo>
                    <a:pt x="143" y="83"/>
                    <a:pt x="140" y="85"/>
                    <a:pt x="137" y="87"/>
                  </a:cubicBezTo>
                  <a:moveTo>
                    <a:pt x="16" y="0"/>
                  </a:moveTo>
                  <a:cubicBezTo>
                    <a:pt x="15" y="0"/>
                    <a:pt x="14" y="1"/>
                    <a:pt x="14" y="2"/>
                  </a:cubicBezTo>
                  <a:cubicBezTo>
                    <a:pt x="14" y="32"/>
                    <a:pt x="14" y="32"/>
                    <a:pt x="14" y="32"/>
                  </a:cubicBezTo>
                  <a:cubicBezTo>
                    <a:pt x="13" y="32"/>
                    <a:pt x="11" y="32"/>
                    <a:pt x="10" y="32"/>
                  </a:cubicBezTo>
                  <a:cubicBezTo>
                    <a:pt x="8" y="32"/>
                    <a:pt x="8" y="33"/>
                    <a:pt x="8" y="34"/>
                  </a:cubicBezTo>
                  <a:cubicBezTo>
                    <a:pt x="8" y="35"/>
                    <a:pt x="8" y="36"/>
                    <a:pt x="10" y="36"/>
                  </a:cubicBezTo>
                  <a:cubicBezTo>
                    <a:pt x="11" y="36"/>
                    <a:pt x="13" y="36"/>
                    <a:pt x="14" y="36"/>
                  </a:cubicBezTo>
                  <a:cubicBezTo>
                    <a:pt x="14" y="49"/>
                    <a:pt x="14" y="49"/>
                    <a:pt x="14" y="49"/>
                  </a:cubicBezTo>
                  <a:cubicBezTo>
                    <a:pt x="13" y="49"/>
                    <a:pt x="11" y="49"/>
                    <a:pt x="10" y="49"/>
                  </a:cubicBezTo>
                  <a:cubicBezTo>
                    <a:pt x="8" y="49"/>
                    <a:pt x="8" y="50"/>
                    <a:pt x="8" y="51"/>
                  </a:cubicBezTo>
                  <a:cubicBezTo>
                    <a:pt x="8" y="52"/>
                    <a:pt x="8" y="53"/>
                    <a:pt x="10" y="53"/>
                  </a:cubicBezTo>
                  <a:cubicBezTo>
                    <a:pt x="11" y="53"/>
                    <a:pt x="13" y="53"/>
                    <a:pt x="14" y="53"/>
                  </a:cubicBezTo>
                  <a:cubicBezTo>
                    <a:pt x="14" y="68"/>
                    <a:pt x="14" y="68"/>
                    <a:pt x="14" y="68"/>
                  </a:cubicBezTo>
                  <a:cubicBezTo>
                    <a:pt x="13" y="68"/>
                    <a:pt x="11" y="68"/>
                    <a:pt x="10" y="68"/>
                  </a:cubicBezTo>
                  <a:cubicBezTo>
                    <a:pt x="8" y="68"/>
                    <a:pt x="8" y="69"/>
                    <a:pt x="8" y="70"/>
                  </a:cubicBezTo>
                  <a:cubicBezTo>
                    <a:pt x="8" y="71"/>
                    <a:pt x="8" y="72"/>
                    <a:pt x="10" y="72"/>
                  </a:cubicBezTo>
                  <a:cubicBezTo>
                    <a:pt x="11" y="72"/>
                    <a:pt x="13" y="72"/>
                    <a:pt x="14" y="72"/>
                  </a:cubicBezTo>
                  <a:cubicBezTo>
                    <a:pt x="14" y="86"/>
                    <a:pt x="14" y="86"/>
                    <a:pt x="14" y="86"/>
                  </a:cubicBezTo>
                  <a:cubicBezTo>
                    <a:pt x="13" y="86"/>
                    <a:pt x="11" y="86"/>
                    <a:pt x="10" y="86"/>
                  </a:cubicBezTo>
                  <a:cubicBezTo>
                    <a:pt x="8" y="86"/>
                    <a:pt x="8" y="87"/>
                    <a:pt x="8" y="88"/>
                  </a:cubicBezTo>
                  <a:cubicBezTo>
                    <a:pt x="8" y="90"/>
                    <a:pt x="8" y="90"/>
                    <a:pt x="10" y="90"/>
                  </a:cubicBezTo>
                  <a:cubicBezTo>
                    <a:pt x="11" y="90"/>
                    <a:pt x="13" y="90"/>
                    <a:pt x="14" y="90"/>
                  </a:cubicBezTo>
                  <a:cubicBezTo>
                    <a:pt x="14" y="105"/>
                    <a:pt x="14" y="105"/>
                    <a:pt x="14" y="105"/>
                  </a:cubicBezTo>
                  <a:cubicBezTo>
                    <a:pt x="13" y="105"/>
                    <a:pt x="11" y="105"/>
                    <a:pt x="10" y="105"/>
                  </a:cubicBezTo>
                  <a:cubicBezTo>
                    <a:pt x="8" y="105"/>
                    <a:pt x="8" y="106"/>
                    <a:pt x="8" y="107"/>
                  </a:cubicBezTo>
                  <a:cubicBezTo>
                    <a:pt x="8" y="109"/>
                    <a:pt x="8" y="109"/>
                    <a:pt x="10" y="109"/>
                  </a:cubicBezTo>
                  <a:cubicBezTo>
                    <a:pt x="11" y="109"/>
                    <a:pt x="13" y="109"/>
                    <a:pt x="14" y="109"/>
                  </a:cubicBezTo>
                  <a:cubicBezTo>
                    <a:pt x="14" y="124"/>
                    <a:pt x="14" y="124"/>
                    <a:pt x="14" y="124"/>
                  </a:cubicBezTo>
                  <a:cubicBezTo>
                    <a:pt x="2" y="124"/>
                    <a:pt x="2" y="124"/>
                    <a:pt x="2" y="124"/>
                  </a:cubicBezTo>
                  <a:cubicBezTo>
                    <a:pt x="1" y="124"/>
                    <a:pt x="0" y="125"/>
                    <a:pt x="0" y="126"/>
                  </a:cubicBezTo>
                  <a:cubicBezTo>
                    <a:pt x="0" y="127"/>
                    <a:pt x="1" y="128"/>
                    <a:pt x="2" y="128"/>
                  </a:cubicBezTo>
                  <a:cubicBezTo>
                    <a:pt x="14" y="128"/>
                    <a:pt x="14" y="128"/>
                    <a:pt x="14" y="128"/>
                  </a:cubicBezTo>
                  <a:cubicBezTo>
                    <a:pt x="14" y="142"/>
                    <a:pt x="14" y="142"/>
                    <a:pt x="14" y="142"/>
                  </a:cubicBezTo>
                  <a:cubicBezTo>
                    <a:pt x="14" y="143"/>
                    <a:pt x="15" y="144"/>
                    <a:pt x="16" y="144"/>
                  </a:cubicBezTo>
                  <a:cubicBezTo>
                    <a:pt x="17" y="144"/>
                    <a:pt x="18" y="143"/>
                    <a:pt x="18" y="142"/>
                  </a:cubicBezTo>
                  <a:cubicBezTo>
                    <a:pt x="18" y="128"/>
                    <a:pt x="18" y="128"/>
                    <a:pt x="18" y="128"/>
                  </a:cubicBezTo>
                  <a:cubicBezTo>
                    <a:pt x="178" y="128"/>
                    <a:pt x="178" y="128"/>
                    <a:pt x="178" y="128"/>
                  </a:cubicBezTo>
                  <a:cubicBezTo>
                    <a:pt x="179" y="128"/>
                    <a:pt x="180" y="127"/>
                    <a:pt x="180" y="126"/>
                  </a:cubicBezTo>
                  <a:cubicBezTo>
                    <a:pt x="180" y="125"/>
                    <a:pt x="179" y="124"/>
                    <a:pt x="178" y="124"/>
                  </a:cubicBezTo>
                  <a:cubicBezTo>
                    <a:pt x="158" y="124"/>
                    <a:pt x="158" y="124"/>
                    <a:pt x="158" y="124"/>
                  </a:cubicBezTo>
                  <a:cubicBezTo>
                    <a:pt x="158" y="120"/>
                    <a:pt x="158" y="116"/>
                    <a:pt x="158" y="112"/>
                  </a:cubicBezTo>
                  <a:cubicBezTo>
                    <a:pt x="158" y="99"/>
                    <a:pt x="158" y="86"/>
                    <a:pt x="157" y="74"/>
                  </a:cubicBezTo>
                  <a:cubicBezTo>
                    <a:pt x="158" y="73"/>
                    <a:pt x="158" y="72"/>
                    <a:pt x="157" y="72"/>
                  </a:cubicBezTo>
                  <a:cubicBezTo>
                    <a:pt x="157" y="67"/>
                    <a:pt x="157" y="63"/>
                    <a:pt x="157" y="58"/>
                  </a:cubicBezTo>
                  <a:cubicBezTo>
                    <a:pt x="157" y="58"/>
                    <a:pt x="157" y="57"/>
                    <a:pt x="156" y="57"/>
                  </a:cubicBezTo>
                  <a:cubicBezTo>
                    <a:pt x="156" y="56"/>
                    <a:pt x="155" y="56"/>
                    <a:pt x="155" y="56"/>
                  </a:cubicBezTo>
                  <a:cubicBezTo>
                    <a:pt x="155" y="56"/>
                    <a:pt x="154" y="57"/>
                    <a:pt x="154" y="57"/>
                  </a:cubicBezTo>
                  <a:cubicBezTo>
                    <a:pt x="151" y="60"/>
                    <a:pt x="146" y="65"/>
                    <a:pt x="142" y="69"/>
                  </a:cubicBezTo>
                  <a:cubicBezTo>
                    <a:pt x="140" y="71"/>
                    <a:pt x="138" y="73"/>
                    <a:pt x="136" y="75"/>
                  </a:cubicBezTo>
                  <a:cubicBezTo>
                    <a:pt x="134" y="76"/>
                    <a:pt x="133" y="78"/>
                    <a:pt x="133" y="78"/>
                  </a:cubicBezTo>
                  <a:cubicBezTo>
                    <a:pt x="133" y="78"/>
                    <a:pt x="132" y="79"/>
                    <a:pt x="132" y="79"/>
                  </a:cubicBezTo>
                  <a:cubicBezTo>
                    <a:pt x="133" y="93"/>
                    <a:pt x="133" y="104"/>
                    <a:pt x="134" y="117"/>
                  </a:cubicBezTo>
                  <a:cubicBezTo>
                    <a:pt x="133" y="117"/>
                    <a:pt x="134" y="117"/>
                    <a:pt x="134" y="118"/>
                  </a:cubicBezTo>
                  <a:cubicBezTo>
                    <a:pt x="134" y="120"/>
                    <a:pt x="134" y="122"/>
                    <a:pt x="134" y="124"/>
                  </a:cubicBezTo>
                  <a:cubicBezTo>
                    <a:pt x="125" y="124"/>
                    <a:pt x="125" y="124"/>
                    <a:pt x="125" y="124"/>
                  </a:cubicBezTo>
                  <a:cubicBezTo>
                    <a:pt x="125" y="121"/>
                    <a:pt x="125" y="118"/>
                    <a:pt x="125" y="115"/>
                  </a:cubicBezTo>
                  <a:cubicBezTo>
                    <a:pt x="125" y="105"/>
                    <a:pt x="125" y="97"/>
                    <a:pt x="125" y="87"/>
                  </a:cubicBezTo>
                  <a:cubicBezTo>
                    <a:pt x="125" y="86"/>
                    <a:pt x="124" y="85"/>
                    <a:pt x="123" y="85"/>
                  </a:cubicBezTo>
                  <a:cubicBezTo>
                    <a:pt x="123" y="85"/>
                    <a:pt x="123" y="85"/>
                    <a:pt x="123" y="85"/>
                  </a:cubicBezTo>
                  <a:cubicBezTo>
                    <a:pt x="122" y="85"/>
                    <a:pt x="122" y="85"/>
                    <a:pt x="121" y="85"/>
                  </a:cubicBezTo>
                  <a:cubicBezTo>
                    <a:pt x="119" y="87"/>
                    <a:pt x="119" y="88"/>
                    <a:pt x="118" y="88"/>
                  </a:cubicBezTo>
                  <a:cubicBezTo>
                    <a:pt x="117" y="89"/>
                    <a:pt x="117" y="89"/>
                    <a:pt x="116" y="89"/>
                  </a:cubicBezTo>
                  <a:cubicBezTo>
                    <a:pt x="116" y="89"/>
                    <a:pt x="115" y="89"/>
                    <a:pt x="113" y="89"/>
                  </a:cubicBezTo>
                  <a:cubicBezTo>
                    <a:pt x="113" y="89"/>
                    <a:pt x="112" y="89"/>
                    <a:pt x="111" y="88"/>
                  </a:cubicBezTo>
                  <a:cubicBezTo>
                    <a:pt x="110" y="88"/>
                    <a:pt x="108" y="87"/>
                    <a:pt x="106" y="86"/>
                  </a:cubicBezTo>
                  <a:cubicBezTo>
                    <a:pt x="105" y="86"/>
                    <a:pt x="105" y="86"/>
                    <a:pt x="104" y="86"/>
                  </a:cubicBezTo>
                  <a:cubicBezTo>
                    <a:pt x="103" y="85"/>
                    <a:pt x="103" y="85"/>
                    <a:pt x="102" y="85"/>
                  </a:cubicBezTo>
                  <a:cubicBezTo>
                    <a:pt x="102" y="85"/>
                    <a:pt x="102" y="85"/>
                    <a:pt x="102" y="85"/>
                  </a:cubicBezTo>
                  <a:cubicBezTo>
                    <a:pt x="101" y="85"/>
                    <a:pt x="101" y="85"/>
                    <a:pt x="100" y="85"/>
                  </a:cubicBezTo>
                  <a:cubicBezTo>
                    <a:pt x="100" y="86"/>
                    <a:pt x="100" y="86"/>
                    <a:pt x="100" y="87"/>
                  </a:cubicBezTo>
                  <a:cubicBezTo>
                    <a:pt x="100" y="97"/>
                    <a:pt x="100" y="108"/>
                    <a:pt x="101" y="118"/>
                  </a:cubicBezTo>
                  <a:cubicBezTo>
                    <a:pt x="100" y="119"/>
                    <a:pt x="100" y="119"/>
                    <a:pt x="101" y="119"/>
                  </a:cubicBezTo>
                  <a:cubicBezTo>
                    <a:pt x="101" y="121"/>
                    <a:pt x="101" y="122"/>
                    <a:pt x="101" y="124"/>
                  </a:cubicBezTo>
                  <a:cubicBezTo>
                    <a:pt x="92" y="124"/>
                    <a:pt x="92" y="124"/>
                    <a:pt x="92" y="124"/>
                  </a:cubicBezTo>
                  <a:cubicBezTo>
                    <a:pt x="92" y="120"/>
                    <a:pt x="92" y="117"/>
                    <a:pt x="92" y="113"/>
                  </a:cubicBezTo>
                  <a:cubicBezTo>
                    <a:pt x="92" y="110"/>
                    <a:pt x="92" y="107"/>
                    <a:pt x="92" y="104"/>
                  </a:cubicBezTo>
                  <a:cubicBezTo>
                    <a:pt x="92" y="104"/>
                    <a:pt x="92" y="104"/>
                    <a:pt x="92" y="104"/>
                  </a:cubicBezTo>
                  <a:cubicBezTo>
                    <a:pt x="92" y="100"/>
                    <a:pt x="92" y="96"/>
                    <a:pt x="92" y="92"/>
                  </a:cubicBezTo>
                  <a:cubicBezTo>
                    <a:pt x="92" y="91"/>
                    <a:pt x="92" y="91"/>
                    <a:pt x="92" y="91"/>
                  </a:cubicBezTo>
                  <a:cubicBezTo>
                    <a:pt x="92" y="88"/>
                    <a:pt x="92" y="86"/>
                    <a:pt x="92" y="83"/>
                  </a:cubicBezTo>
                  <a:cubicBezTo>
                    <a:pt x="92" y="82"/>
                    <a:pt x="91" y="82"/>
                    <a:pt x="91" y="81"/>
                  </a:cubicBezTo>
                  <a:cubicBezTo>
                    <a:pt x="85" y="77"/>
                    <a:pt x="80" y="73"/>
                    <a:pt x="76" y="70"/>
                  </a:cubicBezTo>
                  <a:cubicBezTo>
                    <a:pt x="75" y="69"/>
                    <a:pt x="75" y="69"/>
                    <a:pt x="74" y="69"/>
                  </a:cubicBezTo>
                  <a:cubicBezTo>
                    <a:pt x="74" y="69"/>
                    <a:pt x="74" y="69"/>
                    <a:pt x="74" y="69"/>
                  </a:cubicBezTo>
                  <a:cubicBezTo>
                    <a:pt x="73" y="69"/>
                    <a:pt x="73" y="69"/>
                    <a:pt x="72" y="70"/>
                  </a:cubicBezTo>
                  <a:cubicBezTo>
                    <a:pt x="72" y="70"/>
                    <a:pt x="71" y="71"/>
                    <a:pt x="70" y="72"/>
                  </a:cubicBezTo>
                  <a:cubicBezTo>
                    <a:pt x="70" y="73"/>
                    <a:pt x="69" y="74"/>
                    <a:pt x="68" y="75"/>
                  </a:cubicBezTo>
                  <a:cubicBezTo>
                    <a:pt x="67" y="76"/>
                    <a:pt x="67" y="77"/>
                    <a:pt x="67" y="78"/>
                  </a:cubicBezTo>
                  <a:cubicBezTo>
                    <a:pt x="66" y="78"/>
                    <a:pt x="66" y="78"/>
                    <a:pt x="66" y="79"/>
                  </a:cubicBezTo>
                  <a:cubicBezTo>
                    <a:pt x="67" y="97"/>
                    <a:pt x="67" y="106"/>
                    <a:pt x="68" y="124"/>
                  </a:cubicBezTo>
                  <a:cubicBezTo>
                    <a:pt x="59" y="124"/>
                    <a:pt x="59" y="124"/>
                    <a:pt x="59" y="124"/>
                  </a:cubicBezTo>
                  <a:cubicBezTo>
                    <a:pt x="59" y="120"/>
                    <a:pt x="59" y="117"/>
                    <a:pt x="59" y="113"/>
                  </a:cubicBezTo>
                  <a:cubicBezTo>
                    <a:pt x="59" y="104"/>
                    <a:pt x="59" y="94"/>
                    <a:pt x="59" y="84"/>
                  </a:cubicBezTo>
                  <a:cubicBezTo>
                    <a:pt x="59" y="83"/>
                    <a:pt x="58" y="83"/>
                    <a:pt x="57" y="82"/>
                  </a:cubicBezTo>
                  <a:cubicBezTo>
                    <a:pt x="57" y="82"/>
                    <a:pt x="57" y="82"/>
                    <a:pt x="57" y="82"/>
                  </a:cubicBezTo>
                  <a:cubicBezTo>
                    <a:pt x="56" y="82"/>
                    <a:pt x="56" y="82"/>
                    <a:pt x="55" y="83"/>
                  </a:cubicBezTo>
                  <a:cubicBezTo>
                    <a:pt x="49" y="90"/>
                    <a:pt x="42" y="98"/>
                    <a:pt x="35" y="103"/>
                  </a:cubicBezTo>
                  <a:cubicBezTo>
                    <a:pt x="34" y="103"/>
                    <a:pt x="34" y="104"/>
                    <a:pt x="34" y="104"/>
                  </a:cubicBezTo>
                  <a:cubicBezTo>
                    <a:pt x="34" y="112"/>
                    <a:pt x="35" y="117"/>
                    <a:pt x="35" y="124"/>
                  </a:cubicBezTo>
                  <a:cubicBezTo>
                    <a:pt x="18" y="124"/>
                    <a:pt x="18" y="124"/>
                    <a:pt x="18" y="124"/>
                  </a:cubicBezTo>
                  <a:cubicBezTo>
                    <a:pt x="18" y="2"/>
                    <a:pt x="18" y="2"/>
                    <a:pt x="18" y="2"/>
                  </a:cubicBezTo>
                  <a:cubicBezTo>
                    <a:pt x="18" y="1"/>
                    <a:pt x="17" y="0"/>
                    <a:pt x="16"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741"/>
            <p:cNvSpPr>
              <a:spLocks noEditPoints="1"/>
            </p:cNvSpPr>
            <p:nvPr/>
          </p:nvSpPr>
          <p:spPr bwMode="auto">
            <a:xfrm>
              <a:off x="3035" y="1218"/>
              <a:ext cx="187" cy="187"/>
            </a:xfrm>
            <a:custGeom>
              <a:avLst/>
              <a:gdLst>
                <a:gd name="T0" fmla="*/ 75 w 79"/>
                <a:gd name="T1" fmla="*/ 34 h 79"/>
                <a:gd name="T2" fmla="*/ 72 w 79"/>
                <a:gd name="T3" fmla="*/ 34 h 79"/>
                <a:gd name="T4" fmla="*/ 74 w 79"/>
                <a:gd name="T5" fmla="*/ 32 h 79"/>
                <a:gd name="T6" fmla="*/ 71 w 79"/>
                <a:gd name="T7" fmla="*/ 31 h 79"/>
                <a:gd name="T8" fmla="*/ 73 w 79"/>
                <a:gd name="T9" fmla="*/ 29 h 79"/>
                <a:gd name="T10" fmla="*/ 67 w 79"/>
                <a:gd name="T11" fmla="*/ 26 h 79"/>
                <a:gd name="T12" fmla="*/ 69 w 79"/>
                <a:gd name="T13" fmla="*/ 28 h 79"/>
                <a:gd name="T14" fmla="*/ 69 w 79"/>
                <a:gd name="T15" fmla="*/ 20 h 79"/>
                <a:gd name="T16" fmla="*/ 64 w 79"/>
                <a:gd name="T17" fmla="*/ 23 h 79"/>
                <a:gd name="T18" fmla="*/ 67 w 79"/>
                <a:gd name="T19" fmla="*/ 18 h 79"/>
                <a:gd name="T20" fmla="*/ 12 w 79"/>
                <a:gd name="T21" fmla="*/ 25 h 79"/>
                <a:gd name="T22" fmla="*/ 62 w 79"/>
                <a:gd name="T23" fmla="*/ 25 h 79"/>
                <a:gd name="T24" fmla="*/ 65 w 79"/>
                <a:gd name="T25" fmla="*/ 65 h 79"/>
                <a:gd name="T26" fmla="*/ 41 w 79"/>
                <a:gd name="T27" fmla="*/ 76 h 79"/>
                <a:gd name="T28" fmla="*/ 3 w 79"/>
                <a:gd name="T29" fmla="*/ 39 h 79"/>
                <a:gd name="T30" fmla="*/ 61 w 79"/>
                <a:gd name="T31" fmla="*/ 20 h 79"/>
                <a:gd name="T32" fmla="*/ 64 w 79"/>
                <a:gd name="T33" fmla="*/ 15 h 79"/>
                <a:gd name="T34" fmla="*/ 3 w 79"/>
                <a:gd name="T35" fmla="*/ 32 h 79"/>
                <a:gd name="T36" fmla="*/ 12 w 79"/>
                <a:gd name="T37" fmla="*/ 16 h 79"/>
                <a:gd name="T38" fmla="*/ 8 w 79"/>
                <a:gd name="T39" fmla="*/ 26 h 79"/>
                <a:gd name="T40" fmla="*/ 57 w 79"/>
                <a:gd name="T41" fmla="*/ 18 h 79"/>
                <a:gd name="T42" fmla="*/ 62 w 79"/>
                <a:gd name="T43" fmla="*/ 13 h 79"/>
                <a:gd name="T44" fmla="*/ 49 w 79"/>
                <a:gd name="T45" fmla="*/ 14 h 79"/>
                <a:gd name="T46" fmla="*/ 58 w 79"/>
                <a:gd name="T47" fmla="*/ 10 h 79"/>
                <a:gd name="T48" fmla="*/ 46 w 79"/>
                <a:gd name="T49" fmla="*/ 13 h 79"/>
                <a:gd name="T50" fmla="*/ 54 w 79"/>
                <a:gd name="T51" fmla="*/ 7 h 79"/>
                <a:gd name="T52" fmla="*/ 20 w 79"/>
                <a:gd name="T53" fmla="*/ 8 h 79"/>
                <a:gd name="T54" fmla="*/ 16 w 79"/>
                <a:gd name="T55" fmla="*/ 18 h 79"/>
                <a:gd name="T56" fmla="*/ 40 w 79"/>
                <a:gd name="T57" fmla="*/ 12 h 79"/>
                <a:gd name="T58" fmla="*/ 50 w 79"/>
                <a:gd name="T59" fmla="*/ 5 h 79"/>
                <a:gd name="T60" fmla="*/ 28 w 79"/>
                <a:gd name="T61" fmla="*/ 5 h 79"/>
                <a:gd name="T62" fmla="*/ 22 w 79"/>
                <a:gd name="T63" fmla="*/ 15 h 79"/>
                <a:gd name="T64" fmla="*/ 42 w 79"/>
                <a:gd name="T65" fmla="*/ 3 h 79"/>
                <a:gd name="T66" fmla="*/ 39 w 79"/>
                <a:gd name="T67" fmla="*/ 12 h 79"/>
                <a:gd name="T68" fmla="*/ 36 w 79"/>
                <a:gd name="T69" fmla="*/ 12 h 79"/>
                <a:gd name="T70" fmla="*/ 35 w 79"/>
                <a:gd name="T71" fmla="*/ 3 h 79"/>
                <a:gd name="T72" fmla="*/ 30 w 79"/>
                <a:gd name="T73" fmla="*/ 12 h 79"/>
                <a:gd name="T74" fmla="*/ 38 w 79"/>
                <a:gd name="T75" fmla="*/ 3 h 79"/>
                <a:gd name="T76" fmla="*/ 30 w 79"/>
                <a:gd name="T77" fmla="*/ 12 h 79"/>
                <a:gd name="T78" fmla="*/ 11 w 79"/>
                <a:gd name="T79" fmla="*/ 12 h 79"/>
                <a:gd name="T80" fmla="*/ 41 w 79"/>
                <a:gd name="T81" fmla="*/ 79 h 79"/>
                <a:gd name="T82" fmla="*/ 65 w 79"/>
                <a:gd name="T83" fmla="*/ 70 h 79"/>
                <a:gd name="T84" fmla="*/ 67 w 79"/>
                <a:gd name="T85" fmla="*/ 67 h 79"/>
                <a:gd name="T86" fmla="*/ 69 w 79"/>
                <a:gd name="T87" fmla="*/ 66 h 79"/>
                <a:gd name="T88" fmla="*/ 69 w 79"/>
                <a:gd name="T89" fmla="*/ 65 h 79"/>
                <a:gd name="T90" fmla="*/ 69 w 79"/>
                <a:gd name="T91" fmla="*/ 65 h 79"/>
                <a:gd name="T92" fmla="*/ 69 w 79"/>
                <a:gd name="T93" fmla="*/ 65 h 79"/>
                <a:gd name="T94" fmla="*/ 38 w 79"/>
                <a:gd name="T9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 h="79">
                  <a:moveTo>
                    <a:pt x="76" y="41"/>
                  </a:moveTo>
                  <a:cubicBezTo>
                    <a:pt x="75" y="39"/>
                    <a:pt x="74" y="37"/>
                    <a:pt x="73" y="35"/>
                  </a:cubicBezTo>
                  <a:cubicBezTo>
                    <a:pt x="75" y="34"/>
                    <a:pt x="75" y="34"/>
                    <a:pt x="75" y="34"/>
                  </a:cubicBezTo>
                  <a:cubicBezTo>
                    <a:pt x="75" y="36"/>
                    <a:pt x="76" y="39"/>
                    <a:pt x="76" y="41"/>
                  </a:cubicBezTo>
                  <a:cubicBezTo>
                    <a:pt x="76" y="41"/>
                    <a:pt x="76" y="41"/>
                    <a:pt x="76" y="41"/>
                  </a:cubicBezTo>
                  <a:moveTo>
                    <a:pt x="72" y="34"/>
                  </a:moveTo>
                  <a:cubicBezTo>
                    <a:pt x="72" y="33"/>
                    <a:pt x="72" y="33"/>
                    <a:pt x="71" y="32"/>
                  </a:cubicBezTo>
                  <a:cubicBezTo>
                    <a:pt x="72" y="31"/>
                    <a:pt x="73" y="31"/>
                    <a:pt x="74" y="30"/>
                  </a:cubicBezTo>
                  <a:cubicBezTo>
                    <a:pt x="74" y="31"/>
                    <a:pt x="74" y="31"/>
                    <a:pt x="74" y="32"/>
                  </a:cubicBezTo>
                  <a:cubicBezTo>
                    <a:pt x="74" y="32"/>
                    <a:pt x="74" y="32"/>
                    <a:pt x="74" y="32"/>
                  </a:cubicBezTo>
                  <a:cubicBezTo>
                    <a:pt x="74" y="33"/>
                    <a:pt x="73" y="33"/>
                    <a:pt x="72" y="34"/>
                  </a:cubicBezTo>
                  <a:moveTo>
                    <a:pt x="71" y="31"/>
                  </a:moveTo>
                  <a:cubicBezTo>
                    <a:pt x="70" y="30"/>
                    <a:pt x="70" y="30"/>
                    <a:pt x="70" y="30"/>
                  </a:cubicBezTo>
                  <a:cubicBezTo>
                    <a:pt x="71" y="29"/>
                    <a:pt x="72" y="28"/>
                    <a:pt x="73" y="27"/>
                  </a:cubicBezTo>
                  <a:cubicBezTo>
                    <a:pt x="73" y="27"/>
                    <a:pt x="73" y="28"/>
                    <a:pt x="73" y="29"/>
                  </a:cubicBezTo>
                  <a:cubicBezTo>
                    <a:pt x="72" y="29"/>
                    <a:pt x="71" y="30"/>
                    <a:pt x="71" y="31"/>
                  </a:cubicBezTo>
                  <a:moveTo>
                    <a:pt x="69" y="28"/>
                  </a:moveTo>
                  <a:cubicBezTo>
                    <a:pt x="68" y="28"/>
                    <a:pt x="67" y="27"/>
                    <a:pt x="67" y="26"/>
                  </a:cubicBezTo>
                  <a:cubicBezTo>
                    <a:pt x="68" y="25"/>
                    <a:pt x="69" y="24"/>
                    <a:pt x="70" y="23"/>
                  </a:cubicBezTo>
                  <a:cubicBezTo>
                    <a:pt x="71" y="24"/>
                    <a:pt x="71" y="25"/>
                    <a:pt x="72" y="26"/>
                  </a:cubicBezTo>
                  <a:cubicBezTo>
                    <a:pt x="71" y="26"/>
                    <a:pt x="70" y="27"/>
                    <a:pt x="69" y="28"/>
                  </a:cubicBezTo>
                  <a:moveTo>
                    <a:pt x="66" y="25"/>
                  </a:moveTo>
                  <a:cubicBezTo>
                    <a:pt x="65" y="24"/>
                    <a:pt x="65" y="24"/>
                    <a:pt x="65" y="24"/>
                  </a:cubicBezTo>
                  <a:cubicBezTo>
                    <a:pt x="66" y="23"/>
                    <a:pt x="67" y="22"/>
                    <a:pt x="69" y="20"/>
                  </a:cubicBezTo>
                  <a:cubicBezTo>
                    <a:pt x="70" y="22"/>
                    <a:pt x="70" y="22"/>
                    <a:pt x="70" y="22"/>
                  </a:cubicBezTo>
                  <a:cubicBezTo>
                    <a:pt x="68" y="23"/>
                    <a:pt x="67" y="24"/>
                    <a:pt x="66" y="25"/>
                  </a:cubicBezTo>
                  <a:moveTo>
                    <a:pt x="64" y="23"/>
                  </a:moveTo>
                  <a:cubicBezTo>
                    <a:pt x="64" y="23"/>
                    <a:pt x="64" y="23"/>
                    <a:pt x="64" y="23"/>
                  </a:cubicBezTo>
                  <a:cubicBezTo>
                    <a:pt x="63" y="22"/>
                    <a:pt x="62" y="22"/>
                    <a:pt x="62" y="21"/>
                  </a:cubicBezTo>
                  <a:cubicBezTo>
                    <a:pt x="63" y="20"/>
                    <a:pt x="65" y="19"/>
                    <a:pt x="67" y="18"/>
                  </a:cubicBezTo>
                  <a:cubicBezTo>
                    <a:pt x="67" y="18"/>
                    <a:pt x="68" y="19"/>
                    <a:pt x="68" y="19"/>
                  </a:cubicBezTo>
                  <a:cubicBezTo>
                    <a:pt x="67" y="20"/>
                    <a:pt x="65" y="22"/>
                    <a:pt x="64" y="23"/>
                  </a:cubicBezTo>
                  <a:moveTo>
                    <a:pt x="12" y="25"/>
                  </a:moveTo>
                  <a:cubicBezTo>
                    <a:pt x="20" y="18"/>
                    <a:pt x="28" y="15"/>
                    <a:pt x="36" y="15"/>
                  </a:cubicBezTo>
                  <a:cubicBezTo>
                    <a:pt x="36" y="15"/>
                    <a:pt x="36" y="15"/>
                    <a:pt x="36" y="15"/>
                  </a:cubicBezTo>
                  <a:cubicBezTo>
                    <a:pt x="46" y="15"/>
                    <a:pt x="55" y="19"/>
                    <a:pt x="62" y="25"/>
                  </a:cubicBezTo>
                  <a:cubicBezTo>
                    <a:pt x="69" y="31"/>
                    <a:pt x="73" y="40"/>
                    <a:pt x="74" y="49"/>
                  </a:cubicBezTo>
                  <a:cubicBezTo>
                    <a:pt x="74" y="50"/>
                    <a:pt x="74" y="50"/>
                    <a:pt x="74" y="50"/>
                  </a:cubicBezTo>
                  <a:cubicBezTo>
                    <a:pt x="73" y="55"/>
                    <a:pt x="70" y="60"/>
                    <a:pt x="65" y="65"/>
                  </a:cubicBezTo>
                  <a:cubicBezTo>
                    <a:pt x="65" y="65"/>
                    <a:pt x="65" y="65"/>
                    <a:pt x="65" y="65"/>
                  </a:cubicBezTo>
                  <a:cubicBezTo>
                    <a:pt x="57" y="73"/>
                    <a:pt x="49" y="76"/>
                    <a:pt x="41" y="76"/>
                  </a:cubicBezTo>
                  <a:cubicBezTo>
                    <a:pt x="41" y="76"/>
                    <a:pt x="41" y="76"/>
                    <a:pt x="41" y="76"/>
                  </a:cubicBezTo>
                  <a:cubicBezTo>
                    <a:pt x="31" y="76"/>
                    <a:pt x="21" y="72"/>
                    <a:pt x="14" y="65"/>
                  </a:cubicBezTo>
                  <a:cubicBezTo>
                    <a:pt x="7" y="58"/>
                    <a:pt x="3" y="49"/>
                    <a:pt x="3" y="40"/>
                  </a:cubicBezTo>
                  <a:cubicBezTo>
                    <a:pt x="3" y="39"/>
                    <a:pt x="3" y="39"/>
                    <a:pt x="3" y="39"/>
                  </a:cubicBezTo>
                  <a:cubicBezTo>
                    <a:pt x="5" y="34"/>
                    <a:pt x="8" y="30"/>
                    <a:pt x="12" y="25"/>
                  </a:cubicBezTo>
                  <a:cubicBezTo>
                    <a:pt x="12" y="25"/>
                    <a:pt x="12" y="25"/>
                    <a:pt x="12" y="25"/>
                  </a:cubicBezTo>
                  <a:moveTo>
                    <a:pt x="61" y="20"/>
                  </a:moveTo>
                  <a:cubicBezTo>
                    <a:pt x="60" y="20"/>
                    <a:pt x="59" y="19"/>
                    <a:pt x="58" y="18"/>
                  </a:cubicBezTo>
                  <a:cubicBezTo>
                    <a:pt x="60" y="17"/>
                    <a:pt x="62" y="15"/>
                    <a:pt x="63" y="14"/>
                  </a:cubicBezTo>
                  <a:cubicBezTo>
                    <a:pt x="64" y="15"/>
                    <a:pt x="64" y="15"/>
                    <a:pt x="64" y="15"/>
                  </a:cubicBezTo>
                  <a:cubicBezTo>
                    <a:pt x="65" y="15"/>
                    <a:pt x="65" y="16"/>
                    <a:pt x="66" y="16"/>
                  </a:cubicBezTo>
                  <a:cubicBezTo>
                    <a:pt x="64" y="18"/>
                    <a:pt x="62" y="19"/>
                    <a:pt x="61" y="20"/>
                  </a:cubicBezTo>
                  <a:moveTo>
                    <a:pt x="3" y="32"/>
                  </a:moveTo>
                  <a:cubicBezTo>
                    <a:pt x="3" y="31"/>
                    <a:pt x="4" y="30"/>
                    <a:pt x="4" y="29"/>
                  </a:cubicBezTo>
                  <a:cubicBezTo>
                    <a:pt x="4" y="29"/>
                    <a:pt x="4" y="29"/>
                    <a:pt x="4" y="29"/>
                  </a:cubicBezTo>
                  <a:cubicBezTo>
                    <a:pt x="7" y="25"/>
                    <a:pt x="10" y="21"/>
                    <a:pt x="12" y="16"/>
                  </a:cubicBezTo>
                  <a:cubicBezTo>
                    <a:pt x="13" y="15"/>
                    <a:pt x="14" y="14"/>
                    <a:pt x="15" y="12"/>
                  </a:cubicBezTo>
                  <a:cubicBezTo>
                    <a:pt x="15" y="12"/>
                    <a:pt x="16" y="11"/>
                    <a:pt x="17" y="11"/>
                  </a:cubicBezTo>
                  <a:cubicBezTo>
                    <a:pt x="13" y="16"/>
                    <a:pt x="10" y="21"/>
                    <a:pt x="8" y="26"/>
                  </a:cubicBezTo>
                  <a:cubicBezTo>
                    <a:pt x="8" y="26"/>
                    <a:pt x="8" y="26"/>
                    <a:pt x="8" y="26"/>
                  </a:cubicBezTo>
                  <a:cubicBezTo>
                    <a:pt x="6" y="28"/>
                    <a:pt x="4" y="30"/>
                    <a:pt x="3" y="32"/>
                  </a:cubicBezTo>
                  <a:moveTo>
                    <a:pt x="57" y="18"/>
                  </a:moveTo>
                  <a:cubicBezTo>
                    <a:pt x="56" y="17"/>
                    <a:pt x="55" y="16"/>
                    <a:pt x="53" y="16"/>
                  </a:cubicBezTo>
                  <a:cubicBezTo>
                    <a:pt x="55" y="14"/>
                    <a:pt x="57" y="12"/>
                    <a:pt x="59" y="11"/>
                  </a:cubicBezTo>
                  <a:cubicBezTo>
                    <a:pt x="60" y="11"/>
                    <a:pt x="61" y="12"/>
                    <a:pt x="62" y="13"/>
                  </a:cubicBezTo>
                  <a:cubicBezTo>
                    <a:pt x="60" y="14"/>
                    <a:pt x="59" y="16"/>
                    <a:pt x="57" y="18"/>
                  </a:cubicBezTo>
                  <a:moveTo>
                    <a:pt x="52" y="15"/>
                  </a:moveTo>
                  <a:cubicBezTo>
                    <a:pt x="51" y="15"/>
                    <a:pt x="50" y="14"/>
                    <a:pt x="49" y="14"/>
                  </a:cubicBezTo>
                  <a:cubicBezTo>
                    <a:pt x="51" y="12"/>
                    <a:pt x="53" y="10"/>
                    <a:pt x="55" y="8"/>
                  </a:cubicBezTo>
                  <a:cubicBezTo>
                    <a:pt x="55" y="8"/>
                    <a:pt x="55" y="8"/>
                    <a:pt x="55" y="8"/>
                  </a:cubicBezTo>
                  <a:cubicBezTo>
                    <a:pt x="56" y="8"/>
                    <a:pt x="57" y="9"/>
                    <a:pt x="58" y="10"/>
                  </a:cubicBezTo>
                  <a:cubicBezTo>
                    <a:pt x="56" y="11"/>
                    <a:pt x="54" y="13"/>
                    <a:pt x="52" y="15"/>
                  </a:cubicBezTo>
                  <a:moveTo>
                    <a:pt x="47" y="13"/>
                  </a:moveTo>
                  <a:cubicBezTo>
                    <a:pt x="47" y="13"/>
                    <a:pt x="46" y="13"/>
                    <a:pt x="46" y="13"/>
                  </a:cubicBezTo>
                  <a:cubicBezTo>
                    <a:pt x="48" y="10"/>
                    <a:pt x="49" y="8"/>
                    <a:pt x="52" y="6"/>
                  </a:cubicBezTo>
                  <a:cubicBezTo>
                    <a:pt x="52" y="6"/>
                    <a:pt x="53" y="7"/>
                    <a:pt x="54" y="7"/>
                  </a:cubicBezTo>
                  <a:cubicBezTo>
                    <a:pt x="54" y="7"/>
                    <a:pt x="54" y="7"/>
                    <a:pt x="54" y="7"/>
                  </a:cubicBezTo>
                  <a:cubicBezTo>
                    <a:pt x="51" y="9"/>
                    <a:pt x="49" y="11"/>
                    <a:pt x="47" y="13"/>
                  </a:cubicBezTo>
                  <a:moveTo>
                    <a:pt x="11" y="22"/>
                  </a:moveTo>
                  <a:cubicBezTo>
                    <a:pt x="14" y="17"/>
                    <a:pt x="17" y="13"/>
                    <a:pt x="20" y="8"/>
                  </a:cubicBezTo>
                  <a:cubicBezTo>
                    <a:pt x="22" y="7"/>
                    <a:pt x="24" y="6"/>
                    <a:pt x="25" y="6"/>
                  </a:cubicBezTo>
                  <a:cubicBezTo>
                    <a:pt x="22" y="10"/>
                    <a:pt x="19" y="14"/>
                    <a:pt x="16" y="18"/>
                  </a:cubicBezTo>
                  <a:cubicBezTo>
                    <a:pt x="16" y="18"/>
                    <a:pt x="16" y="18"/>
                    <a:pt x="16" y="18"/>
                  </a:cubicBezTo>
                  <a:cubicBezTo>
                    <a:pt x="14" y="19"/>
                    <a:pt x="13" y="21"/>
                    <a:pt x="11" y="22"/>
                  </a:cubicBezTo>
                  <a:moveTo>
                    <a:pt x="44" y="12"/>
                  </a:moveTo>
                  <a:cubicBezTo>
                    <a:pt x="43" y="12"/>
                    <a:pt x="42" y="12"/>
                    <a:pt x="40" y="12"/>
                  </a:cubicBezTo>
                  <a:cubicBezTo>
                    <a:pt x="41" y="10"/>
                    <a:pt x="43" y="8"/>
                    <a:pt x="44" y="7"/>
                  </a:cubicBezTo>
                  <a:cubicBezTo>
                    <a:pt x="45" y="6"/>
                    <a:pt x="46" y="5"/>
                    <a:pt x="46" y="4"/>
                  </a:cubicBezTo>
                  <a:cubicBezTo>
                    <a:pt x="48" y="5"/>
                    <a:pt x="49" y="5"/>
                    <a:pt x="50" y="5"/>
                  </a:cubicBezTo>
                  <a:cubicBezTo>
                    <a:pt x="48" y="8"/>
                    <a:pt x="46" y="10"/>
                    <a:pt x="44" y="12"/>
                  </a:cubicBezTo>
                  <a:moveTo>
                    <a:pt x="19" y="16"/>
                  </a:moveTo>
                  <a:cubicBezTo>
                    <a:pt x="22" y="12"/>
                    <a:pt x="25" y="9"/>
                    <a:pt x="28" y="5"/>
                  </a:cubicBezTo>
                  <a:cubicBezTo>
                    <a:pt x="28" y="4"/>
                    <a:pt x="29" y="4"/>
                    <a:pt x="30" y="4"/>
                  </a:cubicBezTo>
                  <a:cubicBezTo>
                    <a:pt x="27" y="7"/>
                    <a:pt x="25" y="11"/>
                    <a:pt x="22" y="14"/>
                  </a:cubicBezTo>
                  <a:cubicBezTo>
                    <a:pt x="22" y="15"/>
                    <a:pt x="22" y="15"/>
                    <a:pt x="22" y="15"/>
                  </a:cubicBezTo>
                  <a:cubicBezTo>
                    <a:pt x="21" y="15"/>
                    <a:pt x="20" y="16"/>
                    <a:pt x="19" y="16"/>
                  </a:cubicBezTo>
                  <a:moveTo>
                    <a:pt x="36" y="12"/>
                  </a:moveTo>
                  <a:cubicBezTo>
                    <a:pt x="38" y="9"/>
                    <a:pt x="40" y="6"/>
                    <a:pt x="42" y="3"/>
                  </a:cubicBezTo>
                  <a:cubicBezTo>
                    <a:pt x="43" y="4"/>
                    <a:pt x="44" y="4"/>
                    <a:pt x="45" y="4"/>
                  </a:cubicBezTo>
                  <a:cubicBezTo>
                    <a:pt x="44" y="4"/>
                    <a:pt x="44" y="5"/>
                    <a:pt x="43" y="6"/>
                  </a:cubicBezTo>
                  <a:cubicBezTo>
                    <a:pt x="42" y="7"/>
                    <a:pt x="40" y="9"/>
                    <a:pt x="39" y="12"/>
                  </a:cubicBezTo>
                  <a:cubicBezTo>
                    <a:pt x="39" y="12"/>
                    <a:pt x="39" y="12"/>
                    <a:pt x="39" y="12"/>
                  </a:cubicBezTo>
                  <a:cubicBezTo>
                    <a:pt x="38" y="12"/>
                    <a:pt x="37" y="12"/>
                    <a:pt x="36" y="12"/>
                  </a:cubicBezTo>
                  <a:cubicBezTo>
                    <a:pt x="36" y="12"/>
                    <a:pt x="36" y="12"/>
                    <a:pt x="36" y="12"/>
                  </a:cubicBezTo>
                  <a:moveTo>
                    <a:pt x="24" y="14"/>
                  </a:moveTo>
                  <a:cubicBezTo>
                    <a:pt x="27" y="10"/>
                    <a:pt x="30" y="7"/>
                    <a:pt x="32" y="4"/>
                  </a:cubicBezTo>
                  <a:cubicBezTo>
                    <a:pt x="33" y="3"/>
                    <a:pt x="34" y="3"/>
                    <a:pt x="35" y="3"/>
                  </a:cubicBezTo>
                  <a:cubicBezTo>
                    <a:pt x="32" y="6"/>
                    <a:pt x="30" y="10"/>
                    <a:pt x="27" y="13"/>
                  </a:cubicBezTo>
                  <a:cubicBezTo>
                    <a:pt x="26" y="13"/>
                    <a:pt x="25" y="13"/>
                    <a:pt x="24" y="14"/>
                  </a:cubicBezTo>
                  <a:moveTo>
                    <a:pt x="30" y="12"/>
                  </a:moveTo>
                  <a:cubicBezTo>
                    <a:pt x="32" y="9"/>
                    <a:pt x="34" y="6"/>
                    <a:pt x="37" y="3"/>
                  </a:cubicBezTo>
                  <a:cubicBezTo>
                    <a:pt x="38" y="3"/>
                    <a:pt x="38" y="3"/>
                    <a:pt x="38" y="3"/>
                  </a:cubicBezTo>
                  <a:cubicBezTo>
                    <a:pt x="38" y="3"/>
                    <a:pt x="38" y="3"/>
                    <a:pt x="38" y="3"/>
                  </a:cubicBezTo>
                  <a:cubicBezTo>
                    <a:pt x="39" y="3"/>
                    <a:pt x="39" y="3"/>
                    <a:pt x="40" y="3"/>
                  </a:cubicBezTo>
                  <a:cubicBezTo>
                    <a:pt x="38" y="6"/>
                    <a:pt x="36" y="9"/>
                    <a:pt x="34" y="12"/>
                  </a:cubicBezTo>
                  <a:cubicBezTo>
                    <a:pt x="32" y="12"/>
                    <a:pt x="31" y="12"/>
                    <a:pt x="30" y="12"/>
                  </a:cubicBezTo>
                  <a:moveTo>
                    <a:pt x="38" y="0"/>
                  </a:moveTo>
                  <a:cubicBezTo>
                    <a:pt x="29" y="0"/>
                    <a:pt x="19" y="4"/>
                    <a:pt x="11" y="12"/>
                  </a:cubicBezTo>
                  <a:cubicBezTo>
                    <a:pt x="11" y="12"/>
                    <a:pt x="11" y="12"/>
                    <a:pt x="11" y="12"/>
                  </a:cubicBezTo>
                  <a:cubicBezTo>
                    <a:pt x="3" y="20"/>
                    <a:pt x="0" y="29"/>
                    <a:pt x="0" y="38"/>
                  </a:cubicBezTo>
                  <a:cubicBezTo>
                    <a:pt x="0" y="49"/>
                    <a:pt x="5" y="59"/>
                    <a:pt x="12" y="67"/>
                  </a:cubicBezTo>
                  <a:cubicBezTo>
                    <a:pt x="20" y="74"/>
                    <a:pt x="30" y="79"/>
                    <a:pt x="41" y="79"/>
                  </a:cubicBezTo>
                  <a:cubicBezTo>
                    <a:pt x="41" y="79"/>
                    <a:pt x="41" y="79"/>
                    <a:pt x="41" y="79"/>
                  </a:cubicBezTo>
                  <a:cubicBezTo>
                    <a:pt x="49" y="79"/>
                    <a:pt x="57" y="76"/>
                    <a:pt x="64" y="70"/>
                  </a:cubicBezTo>
                  <a:cubicBezTo>
                    <a:pt x="65" y="70"/>
                    <a:pt x="65" y="70"/>
                    <a:pt x="65" y="70"/>
                  </a:cubicBezTo>
                  <a:cubicBezTo>
                    <a:pt x="65" y="69"/>
                    <a:pt x="65" y="69"/>
                    <a:pt x="65" y="69"/>
                  </a:cubicBezTo>
                  <a:cubicBezTo>
                    <a:pt x="65" y="69"/>
                    <a:pt x="65" y="69"/>
                    <a:pt x="65" y="69"/>
                  </a:cubicBezTo>
                  <a:cubicBezTo>
                    <a:pt x="65" y="69"/>
                    <a:pt x="66" y="69"/>
                    <a:pt x="67" y="67"/>
                  </a:cubicBezTo>
                  <a:cubicBezTo>
                    <a:pt x="67" y="67"/>
                    <a:pt x="67" y="67"/>
                    <a:pt x="67" y="67"/>
                  </a:cubicBezTo>
                  <a:cubicBezTo>
                    <a:pt x="68" y="67"/>
                    <a:pt x="68" y="66"/>
                    <a:pt x="68" y="66"/>
                  </a:cubicBezTo>
                  <a:cubicBezTo>
                    <a:pt x="69" y="66"/>
                    <a:pt x="69" y="66"/>
                    <a:pt x="69" y="66"/>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76" y="57"/>
                    <a:pt x="79" y="49"/>
                    <a:pt x="79" y="41"/>
                  </a:cubicBezTo>
                  <a:cubicBezTo>
                    <a:pt x="79" y="30"/>
                    <a:pt x="74" y="20"/>
                    <a:pt x="66" y="13"/>
                  </a:cubicBezTo>
                  <a:cubicBezTo>
                    <a:pt x="59" y="5"/>
                    <a:pt x="48" y="0"/>
                    <a:pt x="38" y="0"/>
                  </a:cubicBezTo>
                  <a:cubicBezTo>
                    <a:pt x="38" y="0"/>
                    <a:pt x="38" y="0"/>
                    <a:pt x="3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742"/>
            <p:cNvSpPr>
              <a:spLocks noEditPoints="1"/>
            </p:cNvSpPr>
            <p:nvPr/>
          </p:nvSpPr>
          <p:spPr bwMode="auto">
            <a:xfrm>
              <a:off x="2976" y="1164"/>
              <a:ext cx="301" cy="324"/>
            </a:xfrm>
            <a:custGeom>
              <a:avLst/>
              <a:gdLst>
                <a:gd name="T0" fmla="*/ 64 w 127"/>
                <a:gd name="T1" fmla="*/ 126 h 137"/>
                <a:gd name="T2" fmla="*/ 60 w 127"/>
                <a:gd name="T3" fmla="*/ 125 h 137"/>
                <a:gd name="T4" fmla="*/ 68 w 127"/>
                <a:gd name="T5" fmla="*/ 134 h 137"/>
                <a:gd name="T6" fmla="*/ 53 w 127"/>
                <a:gd name="T7" fmla="*/ 124 h 137"/>
                <a:gd name="T8" fmla="*/ 97 w 127"/>
                <a:gd name="T9" fmla="*/ 120 h 137"/>
                <a:gd name="T10" fmla="*/ 76 w 127"/>
                <a:gd name="T11" fmla="*/ 116 h 137"/>
                <a:gd name="T12" fmla="*/ 90 w 127"/>
                <a:gd name="T13" fmla="*/ 113 h 137"/>
                <a:gd name="T14" fmla="*/ 25 w 127"/>
                <a:gd name="T15" fmla="*/ 121 h 137"/>
                <a:gd name="T16" fmla="*/ 42 w 127"/>
                <a:gd name="T17" fmla="*/ 120 h 137"/>
                <a:gd name="T18" fmla="*/ 104 w 127"/>
                <a:gd name="T19" fmla="*/ 111 h 137"/>
                <a:gd name="T20" fmla="*/ 98 w 127"/>
                <a:gd name="T21" fmla="*/ 112 h 137"/>
                <a:gd name="T22" fmla="*/ 22 w 127"/>
                <a:gd name="T23" fmla="*/ 118 h 137"/>
                <a:gd name="T24" fmla="*/ 79 w 127"/>
                <a:gd name="T25" fmla="*/ 121 h 137"/>
                <a:gd name="T26" fmla="*/ 34 w 127"/>
                <a:gd name="T27" fmla="*/ 109 h 137"/>
                <a:gd name="T28" fmla="*/ 41 w 127"/>
                <a:gd name="T29" fmla="*/ 110 h 137"/>
                <a:gd name="T30" fmla="*/ 93 w 127"/>
                <a:gd name="T31" fmla="*/ 115 h 137"/>
                <a:gd name="T32" fmla="*/ 87 w 127"/>
                <a:gd name="T33" fmla="*/ 118 h 137"/>
                <a:gd name="T34" fmla="*/ 106 w 127"/>
                <a:gd name="T35" fmla="*/ 109 h 137"/>
                <a:gd name="T36" fmla="*/ 20 w 127"/>
                <a:gd name="T37" fmla="*/ 108 h 137"/>
                <a:gd name="T38" fmla="*/ 109 w 127"/>
                <a:gd name="T39" fmla="*/ 113 h 137"/>
                <a:gd name="T40" fmla="*/ 16 w 127"/>
                <a:gd name="T41" fmla="*/ 104 h 137"/>
                <a:gd name="T42" fmla="*/ 15 w 127"/>
                <a:gd name="T43" fmla="*/ 89 h 137"/>
                <a:gd name="T44" fmla="*/ 113 w 127"/>
                <a:gd name="T45" fmla="*/ 85 h 137"/>
                <a:gd name="T46" fmla="*/ 14 w 127"/>
                <a:gd name="T47" fmla="*/ 80 h 137"/>
                <a:gd name="T48" fmla="*/ 116 w 127"/>
                <a:gd name="T49" fmla="*/ 77 h 137"/>
                <a:gd name="T50" fmla="*/ 3 w 127"/>
                <a:gd name="T51" fmla="*/ 82 h 137"/>
                <a:gd name="T52" fmla="*/ 116 w 127"/>
                <a:gd name="T53" fmla="*/ 81 h 137"/>
                <a:gd name="T54" fmla="*/ 123 w 127"/>
                <a:gd name="T55" fmla="*/ 74 h 137"/>
                <a:gd name="T56" fmla="*/ 3 w 127"/>
                <a:gd name="T57" fmla="*/ 74 h 137"/>
                <a:gd name="T58" fmla="*/ 17 w 127"/>
                <a:gd name="T59" fmla="*/ 40 h 137"/>
                <a:gd name="T60" fmla="*/ 109 w 127"/>
                <a:gd name="T61" fmla="*/ 34 h 137"/>
                <a:gd name="T62" fmla="*/ 16 w 127"/>
                <a:gd name="T63" fmla="*/ 31 h 137"/>
                <a:gd name="T64" fmla="*/ 64 w 127"/>
                <a:gd name="T65" fmla="*/ 2 h 137"/>
                <a:gd name="T66" fmla="*/ 100 w 127"/>
                <a:gd name="T67" fmla="*/ 14 h 137"/>
                <a:gd name="T68" fmla="*/ 113 w 127"/>
                <a:gd name="T69" fmla="*/ 53 h 137"/>
                <a:gd name="T70" fmla="*/ 112 w 127"/>
                <a:gd name="T71" fmla="*/ 76 h 137"/>
                <a:gd name="T72" fmla="*/ 92 w 127"/>
                <a:gd name="T73" fmla="*/ 104 h 137"/>
                <a:gd name="T74" fmla="*/ 54 w 127"/>
                <a:gd name="T75" fmla="*/ 111 h 137"/>
                <a:gd name="T76" fmla="*/ 16 w 127"/>
                <a:gd name="T77" fmla="*/ 98 h 137"/>
                <a:gd name="T78" fmla="*/ 5 w 127"/>
                <a:gd name="T79" fmla="*/ 54 h 137"/>
                <a:gd name="T80" fmla="*/ 35 w 127"/>
                <a:gd name="T81" fmla="*/ 21 h 137"/>
                <a:gd name="T82" fmla="*/ 30 w 127"/>
                <a:gd name="T83" fmla="*/ 11 h 137"/>
                <a:gd name="T84" fmla="*/ 12 w 127"/>
                <a:gd name="T85" fmla="*/ 36 h 137"/>
                <a:gd name="T86" fmla="*/ 13 w 127"/>
                <a:gd name="T87" fmla="*/ 51 h 137"/>
                <a:gd name="T88" fmla="*/ 1 w 127"/>
                <a:gd name="T89" fmla="*/ 85 h 137"/>
                <a:gd name="T90" fmla="*/ 12 w 127"/>
                <a:gd name="T91" fmla="*/ 99 h 137"/>
                <a:gd name="T92" fmla="*/ 27 w 127"/>
                <a:gd name="T93" fmla="*/ 125 h 137"/>
                <a:gd name="T94" fmla="*/ 63 w 127"/>
                <a:gd name="T95" fmla="*/ 137 h 137"/>
                <a:gd name="T96" fmla="*/ 100 w 127"/>
                <a:gd name="T97" fmla="*/ 125 h 137"/>
                <a:gd name="T98" fmla="*/ 115 w 127"/>
                <a:gd name="T99" fmla="*/ 97 h 137"/>
                <a:gd name="T100" fmla="*/ 124 w 127"/>
                <a:gd name="T101" fmla="*/ 85 h 137"/>
                <a:gd name="T102" fmla="*/ 112 w 127"/>
                <a:gd name="T103" fmla="*/ 40 h 137"/>
                <a:gd name="T104" fmla="*/ 115 w 127"/>
                <a:gd name="T105" fmla="*/ 26 h 137"/>
                <a:gd name="T106" fmla="*/ 102 w 127"/>
                <a:gd name="T107" fmla="*/ 12 h 137"/>
                <a:gd name="T108" fmla="*/ 76 w 127"/>
                <a:gd name="T109" fmla="*/ 1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7" h="137">
                  <a:moveTo>
                    <a:pt x="70" y="134"/>
                  </a:moveTo>
                  <a:cubicBezTo>
                    <a:pt x="71" y="132"/>
                    <a:pt x="72" y="130"/>
                    <a:pt x="72" y="128"/>
                  </a:cubicBezTo>
                  <a:cubicBezTo>
                    <a:pt x="72" y="130"/>
                    <a:pt x="72" y="132"/>
                    <a:pt x="72" y="133"/>
                  </a:cubicBezTo>
                  <a:cubicBezTo>
                    <a:pt x="71" y="134"/>
                    <a:pt x="70" y="134"/>
                    <a:pt x="70" y="134"/>
                  </a:cubicBezTo>
                  <a:moveTo>
                    <a:pt x="63" y="134"/>
                  </a:moveTo>
                  <a:cubicBezTo>
                    <a:pt x="62" y="134"/>
                    <a:pt x="61" y="134"/>
                    <a:pt x="61" y="134"/>
                  </a:cubicBezTo>
                  <a:cubicBezTo>
                    <a:pt x="62" y="131"/>
                    <a:pt x="63" y="128"/>
                    <a:pt x="64" y="126"/>
                  </a:cubicBezTo>
                  <a:cubicBezTo>
                    <a:pt x="65" y="126"/>
                    <a:pt x="66" y="126"/>
                    <a:pt x="67" y="125"/>
                  </a:cubicBezTo>
                  <a:cubicBezTo>
                    <a:pt x="66" y="128"/>
                    <a:pt x="65" y="131"/>
                    <a:pt x="64" y="134"/>
                  </a:cubicBezTo>
                  <a:cubicBezTo>
                    <a:pt x="64" y="134"/>
                    <a:pt x="64" y="134"/>
                    <a:pt x="64" y="134"/>
                  </a:cubicBezTo>
                  <a:cubicBezTo>
                    <a:pt x="63" y="134"/>
                    <a:pt x="63" y="134"/>
                    <a:pt x="63" y="134"/>
                  </a:cubicBezTo>
                  <a:moveTo>
                    <a:pt x="59" y="134"/>
                  </a:moveTo>
                  <a:cubicBezTo>
                    <a:pt x="58" y="134"/>
                    <a:pt x="57" y="134"/>
                    <a:pt x="56" y="134"/>
                  </a:cubicBezTo>
                  <a:cubicBezTo>
                    <a:pt x="58" y="131"/>
                    <a:pt x="59" y="128"/>
                    <a:pt x="60" y="125"/>
                  </a:cubicBezTo>
                  <a:cubicBezTo>
                    <a:pt x="61" y="125"/>
                    <a:pt x="62" y="126"/>
                    <a:pt x="63" y="126"/>
                  </a:cubicBezTo>
                  <a:cubicBezTo>
                    <a:pt x="61" y="128"/>
                    <a:pt x="60" y="131"/>
                    <a:pt x="59" y="134"/>
                  </a:cubicBezTo>
                  <a:moveTo>
                    <a:pt x="66" y="134"/>
                  </a:moveTo>
                  <a:cubicBezTo>
                    <a:pt x="66" y="131"/>
                    <a:pt x="68" y="128"/>
                    <a:pt x="69" y="125"/>
                  </a:cubicBezTo>
                  <a:cubicBezTo>
                    <a:pt x="70" y="125"/>
                    <a:pt x="71" y="125"/>
                    <a:pt x="72" y="125"/>
                  </a:cubicBezTo>
                  <a:cubicBezTo>
                    <a:pt x="72" y="125"/>
                    <a:pt x="72" y="125"/>
                    <a:pt x="72" y="125"/>
                  </a:cubicBezTo>
                  <a:cubicBezTo>
                    <a:pt x="71" y="128"/>
                    <a:pt x="69" y="131"/>
                    <a:pt x="68" y="134"/>
                  </a:cubicBezTo>
                  <a:cubicBezTo>
                    <a:pt x="67" y="134"/>
                    <a:pt x="66" y="134"/>
                    <a:pt x="66" y="134"/>
                  </a:cubicBezTo>
                  <a:moveTo>
                    <a:pt x="55" y="133"/>
                  </a:moveTo>
                  <a:cubicBezTo>
                    <a:pt x="55" y="130"/>
                    <a:pt x="56" y="128"/>
                    <a:pt x="56" y="125"/>
                  </a:cubicBezTo>
                  <a:cubicBezTo>
                    <a:pt x="57" y="125"/>
                    <a:pt x="58" y="125"/>
                    <a:pt x="59" y="125"/>
                  </a:cubicBezTo>
                  <a:cubicBezTo>
                    <a:pt x="57" y="128"/>
                    <a:pt x="56" y="130"/>
                    <a:pt x="55" y="133"/>
                  </a:cubicBezTo>
                  <a:moveTo>
                    <a:pt x="53" y="125"/>
                  </a:moveTo>
                  <a:cubicBezTo>
                    <a:pt x="53" y="125"/>
                    <a:pt x="53" y="124"/>
                    <a:pt x="53" y="124"/>
                  </a:cubicBezTo>
                  <a:cubicBezTo>
                    <a:pt x="53" y="123"/>
                    <a:pt x="52" y="123"/>
                    <a:pt x="51" y="123"/>
                  </a:cubicBezTo>
                  <a:cubicBezTo>
                    <a:pt x="50" y="122"/>
                    <a:pt x="49" y="122"/>
                    <a:pt x="48" y="122"/>
                  </a:cubicBezTo>
                  <a:cubicBezTo>
                    <a:pt x="49" y="120"/>
                    <a:pt x="51" y="118"/>
                    <a:pt x="52" y="116"/>
                  </a:cubicBezTo>
                  <a:cubicBezTo>
                    <a:pt x="52" y="118"/>
                    <a:pt x="52" y="121"/>
                    <a:pt x="52" y="123"/>
                  </a:cubicBezTo>
                  <a:cubicBezTo>
                    <a:pt x="52" y="124"/>
                    <a:pt x="53" y="124"/>
                    <a:pt x="53" y="124"/>
                  </a:cubicBezTo>
                  <a:cubicBezTo>
                    <a:pt x="53" y="125"/>
                    <a:pt x="53" y="125"/>
                    <a:pt x="53" y="125"/>
                  </a:cubicBezTo>
                  <a:moveTo>
                    <a:pt x="97" y="120"/>
                  </a:moveTo>
                  <a:cubicBezTo>
                    <a:pt x="97" y="120"/>
                    <a:pt x="96" y="119"/>
                    <a:pt x="96" y="119"/>
                  </a:cubicBezTo>
                  <a:cubicBezTo>
                    <a:pt x="96" y="118"/>
                    <a:pt x="97" y="116"/>
                    <a:pt x="98" y="115"/>
                  </a:cubicBezTo>
                  <a:cubicBezTo>
                    <a:pt x="97" y="117"/>
                    <a:pt x="97" y="119"/>
                    <a:pt x="97" y="120"/>
                  </a:cubicBezTo>
                  <a:moveTo>
                    <a:pt x="76" y="116"/>
                  </a:moveTo>
                  <a:cubicBezTo>
                    <a:pt x="76" y="116"/>
                    <a:pt x="76" y="115"/>
                    <a:pt x="76" y="114"/>
                  </a:cubicBezTo>
                  <a:cubicBezTo>
                    <a:pt x="76" y="114"/>
                    <a:pt x="77" y="114"/>
                    <a:pt x="77" y="114"/>
                  </a:cubicBezTo>
                  <a:cubicBezTo>
                    <a:pt x="77" y="115"/>
                    <a:pt x="76" y="116"/>
                    <a:pt x="76" y="116"/>
                  </a:cubicBezTo>
                  <a:moveTo>
                    <a:pt x="46" y="121"/>
                  </a:moveTo>
                  <a:cubicBezTo>
                    <a:pt x="45" y="121"/>
                    <a:pt x="44" y="121"/>
                    <a:pt x="44" y="120"/>
                  </a:cubicBezTo>
                  <a:cubicBezTo>
                    <a:pt x="45" y="118"/>
                    <a:pt x="47" y="115"/>
                    <a:pt x="49" y="113"/>
                  </a:cubicBezTo>
                  <a:cubicBezTo>
                    <a:pt x="50" y="114"/>
                    <a:pt x="51" y="114"/>
                    <a:pt x="52" y="114"/>
                  </a:cubicBezTo>
                  <a:cubicBezTo>
                    <a:pt x="50" y="116"/>
                    <a:pt x="48" y="119"/>
                    <a:pt x="46" y="121"/>
                  </a:cubicBezTo>
                  <a:moveTo>
                    <a:pt x="89" y="116"/>
                  </a:moveTo>
                  <a:cubicBezTo>
                    <a:pt x="90" y="115"/>
                    <a:pt x="90" y="114"/>
                    <a:pt x="90" y="113"/>
                  </a:cubicBezTo>
                  <a:cubicBezTo>
                    <a:pt x="90" y="114"/>
                    <a:pt x="90" y="115"/>
                    <a:pt x="90" y="116"/>
                  </a:cubicBezTo>
                  <a:cubicBezTo>
                    <a:pt x="89" y="116"/>
                    <a:pt x="89" y="116"/>
                    <a:pt x="89" y="116"/>
                  </a:cubicBezTo>
                  <a:moveTo>
                    <a:pt x="25" y="121"/>
                  </a:moveTo>
                  <a:cubicBezTo>
                    <a:pt x="24" y="120"/>
                    <a:pt x="24" y="120"/>
                    <a:pt x="23" y="119"/>
                  </a:cubicBezTo>
                  <a:cubicBezTo>
                    <a:pt x="24" y="117"/>
                    <a:pt x="25" y="115"/>
                    <a:pt x="26" y="113"/>
                  </a:cubicBezTo>
                  <a:cubicBezTo>
                    <a:pt x="26" y="113"/>
                    <a:pt x="26" y="113"/>
                    <a:pt x="26" y="113"/>
                  </a:cubicBezTo>
                  <a:cubicBezTo>
                    <a:pt x="26" y="115"/>
                    <a:pt x="25" y="118"/>
                    <a:pt x="25" y="121"/>
                  </a:cubicBezTo>
                  <a:moveTo>
                    <a:pt x="76" y="122"/>
                  </a:moveTo>
                  <a:cubicBezTo>
                    <a:pt x="76" y="121"/>
                    <a:pt x="76" y="120"/>
                    <a:pt x="76" y="119"/>
                  </a:cubicBezTo>
                  <a:cubicBezTo>
                    <a:pt x="77" y="117"/>
                    <a:pt x="78" y="115"/>
                    <a:pt x="79" y="113"/>
                  </a:cubicBezTo>
                  <a:cubicBezTo>
                    <a:pt x="80" y="113"/>
                    <a:pt x="81" y="113"/>
                    <a:pt x="81" y="112"/>
                  </a:cubicBezTo>
                  <a:cubicBezTo>
                    <a:pt x="80" y="115"/>
                    <a:pt x="78" y="118"/>
                    <a:pt x="77" y="122"/>
                  </a:cubicBezTo>
                  <a:cubicBezTo>
                    <a:pt x="76" y="122"/>
                    <a:pt x="76" y="122"/>
                    <a:pt x="76" y="122"/>
                  </a:cubicBezTo>
                  <a:moveTo>
                    <a:pt x="42" y="120"/>
                  </a:moveTo>
                  <a:cubicBezTo>
                    <a:pt x="42" y="119"/>
                    <a:pt x="41" y="119"/>
                    <a:pt x="40" y="119"/>
                  </a:cubicBezTo>
                  <a:cubicBezTo>
                    <a:pt x="42" y="116"/>
                    <a:pt x="44" y="114"/>
                    <a:pt x="46" y="112"/>
                  </a:cubicBezTo>
                  <a:cubicBezTo>
                    <a:pt x="47" y="112"/>
                    <a:pt x="47" y="113"/>
                    <a:pt x="48" y="113"/>
                  </a:cubicBezTo>
                  <a:cubicBezTo>
                    <a:pt x="46" y="115"/>
                    <a:pt x="44" y="117"/>
                    <a:pt x="42" y="120"/>
                  </a:cubicBezTo>
                  <a:moveTo>
                    <a:pt x="100" y="121"/>
                  </a:moveTo>
                  <a:cubicBezTo>
                    <a:pt x="100" y="119"/>
                    <a:pt x="100" y="116"/>
                    <a:pt x="101" y="114"/>
                  </a:cubicBezTo>
                  <a:cubicBezTo>
                    <a:pt x="102" y="113"/>
                    <a:pt x="103" y="112"/>
                    <a:pt x="104" y="111"/>
                  </a:cubicBezTo>
                  <a:cubicBezTo>
                    <a:pt x="103" y="114"/>
                    <a:pt x="102" y="118"/>
                    <a:pt x="101" y="121"/>
                  </a:cubicBezTo>
                  <a:cubicBezTo>
                    <a:pt x="101" y="121"/>
                    <a:pt x="101" y="121"/>
                    <a:pt x="101" y="121"/>
                  </a:cubicBezTo>
                  <a:cubicBezTo>
                    <a:pt x="100" y="121"/>
                    <a:pt x="100" y="121"/>
                    <a:pt x="100" y="121"/>
                  </a:cubicBezTo>
                  <a:moveTo>
                    <a:pt x="95" y="118"/>
                  </a:moveTo>
                  <a:cubicBezTo>
                    <a:pt x="94" y="117"/>
                    <a:pt x="94" y="117"/>
                    <a:pt x="94" y="117"/>
                  </a:cubicBezTo>
                  <a:cubicBezTo>
                    <a:pt x="95" y="115"/>
                    <a:pt x="96" y="113"/>
                    <a:pt x="97" y="111"/>
                  </a:cubicBezTo>
                  <a:cubicBezTo>
                    <a:pt x="98" y="112"/>
                    <a:pt x="98" y="112"/>
                    <a:pt x="98" y="112"/>
                  </a:cubicBezTo>
                  <a:cubicBezTo>
                    <a:pt x="97" y="112"/>
                    <a:pt x="97" y="112"/>
                    <a:pt x="97" y="112"/>
                  </a:cubicBezTo>
                  <a:cubicBezTo>
                    <a:pt x="97" y="114"/>
                    <a:pt x="96" y="116"/>
                    <a:pt x="95" y="118"/>
                  </a:cubicBezTo>
                  <a:moveTo>
                    <a:pt x="22" y="118"/>
                  </a:moveTo>
                  <a:cubicBezTo>
                    <a:pt x="21" y="117"/>
                    <a:pt x="21" y="117"/>
                    <a:pt x="20" y="116"/>
                  </a:cubicBezTo>
                  <a:cubicBezTo>
                    <a:pt x="21" y="115"/>
                    <a:pt x="22" y="113"/>
                    <a:pt x="24" y="111"/>
                  </a:cubicBezTo>
                  <a:cubicBezTo>
                    <a:pt x="24" y="111"/>
                    <a:pt x="25" y="112"/>
                    <a:pt x="25" y="112"/>
                  </a:cubicBezTo>
                  <a:cubicBezTo>
                    <a:pt x="24" y="114"/>
                    <a:pt x="23" y="116"/>
                    <a:pt x="22" y="118"/>
                  </a:cubicBezTo>
                  <a:moveTo>
                    <a:pt x="39" y="118"/>
                  </a:moveTo>
                  <a:cubicBezTo>
                    <a:pt x="39" y="118"/>
                    <a:pt x="38" y="117"/>
                    <a:pt x="37" y="117"/>
                  </a:cubicBezTo>
                  <a:cubicBezTo>
                    <a:pt x="39" y="115"/>
                    <a:pt x="41" y="113"/>
                    <a:pt x="42" y="111"/>
                  </a:cubicBezTo>
                  <a:cubicBezTo>
                    <a:pt x="42" y="111"/>
                    <a:pt x="42" y="111"/>
                    <a:pt x="42" y="111"/>
                  </a:cubicBezTo>
                  <a:cubicBezTo>
                    <a:pt x="43" y="111"/>
                    <a:pt x="44" y="111"/>
                    <a:pt x="44" y="112"/>
                  </a:cubicBezTo>
                  <a:cubicBezTo>
                    <a:pt x="42" y="114"/>
                    <a:pt x="41" y="116"/>
                    <a:pt x="39" y="118"/>
                  </a:cubicBezTo>
                  <a:moveTo>
                    <a:pt x="79" y="121"/>
                  </a:moveTo>
                  <a:cubicBezTo>
                    <a:pt x="80" y="118"/>
                    <a:pt x="82" y="115"/>
                    <a:pt x="83" y="112"/>
                  </a:cubicBezTo>
                  <a:cubicBezTo>
                    <a:pt x="85" y="111"/>
                    <a:pt x="86" y="111"/>
                    <a:pt x="87" y="110"/>
                  </a:cubicBezTo>
                  <a:cubicBezTo>
                    <a:pt x="85" y="113"/>
                    <a:pt x="84" y="116"/>
                    <a:pt x="83" y="120"/>
                  </a:cubicBezTo>
                  <a:cubicBezTo>
                    <a:pt x="82" y="120"/>
                    <a:pt x="80" y="121"/>
                    <a:pt x="79" y="121"/>
                  </a:cubicBezTo>
                  <a:moveTo>
                    <a:pt x="28" y="121"/>
                  </a:moveTo>
                  <a:cubicBezTo>
                    <a:pt x="28" y="119"/>
                    <a:pt x="29" y="116"/>
                    <a:pt x="29" y="114"/>
                  </a:cubicBezTo>
                  <a:cubicBezTo>
                    <a:pt x="31" y="112"/>
                    <a:pt x="32" y="111"/>
                    <a:pt x="34" y="109"/>
                  </a:cubicBezTo>
                  <a:cubicBezTo>
                    <a:pt x="33" y="111"/>
                    <a:pt x="33" y="114"/>
                    <a:pt x="33" y="116"/>
                  </a:cubicBezTo>
                  <a:cubicBezTo>
                    <a:pt x="31" y="118"/>
                    <a:pt x="30" y="119"/>
                    <a:pt x="28" y="121"/>
                  </a:cubicBezTo>
                  <a:moveTo>
                    <a:pt x="36" y="116"/>
                  </a:moveTo>
                  <a:cubicBezTo>
                    <a:pt x="36" y="116"/>
                    <a:pt x="36" y="116"/>
                    <a:pt x="36" y="116"/>
                  </a:cubicBezTo>
                  <a:cubicBezTo>
                    <a:pt x="36" y="115"/>
                    <a:pt x="36" y="114"/>
                    <a:pt x="36" y="113"/>
                  </a:cubicBezTo>
                  <a:cubicBezTo>
                    <a:pt x="37" y="112"/>
                    <a:pt x="38" y="110"/>
                    <a:pt x="39" y="109"/>
                  </a:cubicBezTo>
                  <a:cubicBezTo>
                    <a:pt x="40" y="109"/>
                    <a:pt x="40" y="110"/>
                    <a:pt x="41" y="110"/>
                  </a:cubicBezTo>
                  <a:cubicBezTo>
                    <a:pt x="39" y="112"/>
                    <a:pt x="38" y="114"/>
                    <a:pt x="36" y="116"/>
                  </a:cubicBezTo>
                  <a:moveTo>
                    <a:pt x="19" y="115"/>
                  </a:moveTo>
                  <a:cubicBezTo>
                    <a:pt x="19" y="115"/>
                    <a:pt x="18" y="114"/>
                    <a:pt x="18" y="114"/>
                  </a:cubicBezTo>
                  <a:cubicBezTo>
                    <a:pt x="19" y="112"/>
                    <a:pt x="20" y="111"/>
                    <a:pt x="21" y="109"/>
                  </a:cubicBezTo>
                  <a:cubicBezTo>
                    <a:pt x="22" y="109"/>
                    <a:pt x="22" y="110"/>
                    <a:pt x="23" y="110"/>
                  </a:cubicBezTo>
                  <a:cubicBezTo>
                    <a:pt x="21" y="112"/>
                    <a:pt x="20" y="113"/>
                    <a:pt x="19" y="115"/>
                  </a:cubicBezTo>
                  <a:moveTo>
                    <a:pt x="93" y="115"/>
                  </a:moveTo>
                  <a:cubicBezTo>
                    <a:pt x="93" y="113"/>
                    <a:pt x="94" y="111"/>
                    <a:pt x="94" y="109"/>
                  </a:cubicBezTo>
                  <a:cubicBezTo>
                    <a:pt x="94" y="109"/>
                    <a:pt x="95" y="110"/>
                    <a:pt x="95" y="110"/>
                  </a:cubicBezTo>
                  <a:cubicBezTo>
                    <a:pt x="95" y="112"/>
                    <a:pt x="94" y="113"/>
                    <a:pt x="93" y="115"/>
                  </a:cubicBezTo>
                  <a:moveTo>
                    <a:pt x="85" y="119"/>
                  </a:moveTo>
                  <a:cubicBezTo>
                    <a:pt x="86" y="116"/>
                    <a:pt x="87" y="112"/>
                    <a:pt x="89" y="109"/>
                  </a:cubicBezTo>
                  <a:cubicBezTo>
                    <a:pt x="89" y="109"/>
                    <a:pt x="90" y="108"/>
                    <a:pt x="91" y="108"/>
                  </a:cubicBezTo>
                  <a:cubicBezTo>
                    <a:pt x="90" y="111"/>
                    <a:pt x="88" y="114"/>
                    <a:pt x="87" y="118"/>
                  </a:cubicBezTo>
                  <a:cubicBezTo>
                    <a:pt x="86" y="118"/>
                    <a:pt x="86" y="118"/>
                    <a:pt x="85" y="119"/>
                  </a:cubicBezTo>
                  <a:moveTo>
                    <a:pt x="37" y="110"/>
                  </a:moveTo>
                  <a:cubicBezTo>
                    <a:pt x="37" y="109"/>
                    <a:pt x="37" y="109"/>
                    <a:pt x="37" y="108"/>
                  </a:cubicBezTo>
                  <a:cubicBezTo>
                    <a:pt x="37" y="108"/>
                    <a:pt x="38" y="108"/>
                    <a:pt x="38" y="108"/>
                  </a:cubicBezTo>
                  <a:cubicBezTo>
                    <a:pt x="37" y="109"/>
                    <a:pt x="37" y="110"/>
                    <a:pt x="37" y="110"/>
                  </a:cubicBezTo>
                  <a:moveTo>
                    <a:pt x="103" y="119"/>
                  </a:moveTo>
                  <a:cubicBezTo>
                    <a:pt x="104" y="116"/>
                    <a:pt x="105" y="113"/>
                    <a:pt x="106" y="109"/>
                  </a:cubicBezTo>
                  <a:cubicBezTo>
                    <a:pt x="107" y="109"/>
                    <a:pt x="108" y="108"/>
                    <a:pt x="109" y="107"/>
                  </a:cubicBezTo>
                  <a:cubicBezTo>
                    <a:pt x="108" y="110"/>
                    <a:pt x="107" y="113"/>
                    <a:pt x="106" y="116"/>
                  </a:cubicBezTo>
                  <a:cubicBezTo>
                    <a:pt x="105" y="117"/>
                    <a:pt x="104" y="118"/>
                    <a:pt x="103" y="119"/>
                  </a:cubicBezTo>
                  <a:moveTo>
                    <a:pt x="17" y="113"/>
                  </a:moveTo>
                  <a:cubicBezTo>
                    <a:pt x="17" y="112"/>
                    <a:pt x="16" y="112"/>
                    <a:pt x="16" y="112"/>
                  </a:cubicBezTo>
                  <a:cubicBezTo>
                    <a:pt x="17" y="110"/>
                    <a:pt x="18" y="108"/>
                    <a:pt x="19" y="107"/>
                  </a:cubicBezTo>
                  <a:cubicBezTo>
                    <a:pt x="20" y="107"/>
                    <a:pt x="20" y="108"/>
                    <a:pt x="20" y="108"/>
                  </a:cubicBezTo>
                  <a:cubicBezTo>
                    <a:pt x="19" y="110"/>
                    <a:pt x="18" y="111"/>
                    <a:pt x="17" y="113"/>
                  </a:cubicBezTo>
                  <a:moveTo>
                    <a:pt x="15" y="110"/>
                  </a:moveTo>
                  <a:cubicBezTo>
                    <a:pt x="14" y="109"/>
                    <a:pt x="14" y="109"/>
                    <a:pt x="14" y="109"/>
                  </a:cubicBezTo>
                  <a:cubicBezTo>
                    <a:pt x="15" y="108"/>
                    <a:pt x="16" y="106"/>
                    <a:pt x="17" y="105"/>
                  </a:cubicBezTo>
                  <a:cubicBezTo>
                    <a:pt x="18" y="106"/>
                    <a:pt x="18" y="106"/>
                    <a:pt x="18" y="106"/>
                  </a:cubicBezTo>
                  <a:cubicBezTo>
                    <a:pt x="17" y="107"/>
                    <a:pt x="16" y="109"/>
                    <a:pt x="15" y="110"/>
                  </a:cubicBezTo>
                  <a:moveTo>
                    <a:pt x="109" y="113"/>
                  </a:moveTo>
                  <a:cubicBezTo>
                    <a:pt x="109" y="110"/>
                    <a:pt x="110" y="107"/>
                    <a:pt x="111" y="104"/>
                  </a:cubicBezTo>
                  <a:cubicBezTo>
                    <a:pt x="112" y="104"/>
                    <a:pt x="112" y="103"/>
                    <a:pt x="112" y="103"/>
                  </a:cubicBezTo>
                  <a:cubicBezTo>
                    <a:pt x="112" y="105"/>
                    <a:pt x="112" y="107"/>
                    <a:pt x="112" y="109"/>
                  </a:cubicBezTo>
                  <a:cubicBezTo>
                    <a:pt x="111" y="110"/>
                    <a:pt x="110" y="112"/>
                    <a:pt x="109" y="113"/>
                  </a:cubicBezTo>
                  <a:moveTo>
                    <a:pt x="15" y="106"/>
                  </a:moveTo>
                  <a:cubicBezTo>
                    <a:pt x="15" y="105"/>
                    <a:pt x="15" y="103"/>
                    <a:pt x="15" y="102"/>
                  </a:cubicBezTo>
                  <a:cubicBezTo>
                    <a:pt x="16" y="103"/>
                    <a:pt x="16" y="103"/>
                    <a:pt x="16" y="104"/>
                  </a:cubicBezTo>
                  <a:cubicBezTo>
                    <a:pt x="16" y="104"/>
                    <a:pt x="15" y="105"/>
                    <a:pt x="15" y="106"/>
                  </a:cubicBezTo>
                  <a:moveTo>
                    <a:pt x="18" y="92"/>
                  </a:moveTo>
                  <a:cubicBezTo>
                    <a:pt x="18" y="91"/>
                    <a:pt x="18" y="90"/>
                    <a:pt x="19" y="90"/>
                  </a:cubicBezTo>
                  <a:cubicBezTo>
                    <a:pt x="19" y="90"/>
                    <a:pt x="19" y="90"/>
                    <a:pt x="19" y="91"/>
                  </a:cubicBezTo>
                  <a:cubicBezTo>
                    <a:pt x="19" y="91"/>
                    <a:pt x="18" y="92"/>
                    <a:pt x="18" y="92"/>
                  </a:cubicBezTo>
                  <a:moveTo>
                    <a:pt x="16" y="92"/>
                  </a:moveTo>
                  <a:cubicBezTo>
                    <a:pt x="16" y="91"/>
                    <a:pt x="16" y="90"/>
                    <a:pt x="15" y="89"/>
                  </a:cubicBezTo>
                  <a:cubicBezTo>
                    <a:pt x="16" y="87"/>
                    <a:pt x="16" y="86"/>
                    <a:pt x="16" y="85"/>
                  </a:cubicBezTo>
                  <a:cubicBezTo>
                    <a:pt x="17" y="86"/>
                    <a:pt x="17" y="87"/>
                    <a:pt x="18" y="88"/>
                  </a:cubicBezTo>
                  <a:cubicBezTo>
                    <a:pt x="17" y="89"/>
                    <a:pt x="17" y="91"/>
                    <a:pt x="16" y="92"/>
                  </a:cubicBezTo>
                  <a:moveTo>
                    <a:pt x="110" y="92"/>
                  </a:moveTo>
                  <a:cubicBezTo>
                    <a:pt x="109" y="91"/>
                    <a:pt x="109" y="91"/>
                    <a:pt x="109" y="91"/>
                  </a:cubicBezTo>
                  <a:cubicBezTo>
                    <a:pt x="111" y="87"/>
                    <a:pt x="112" y="84"/>
                    <a:pt x="113" y="81"/>
                  </a:cubicBezTo>
                  <a:cubicBezTo>
                    <a:pt x="113" y="82"/>
                    <a:pt x="113" y="84"/>
                    <a:pt x="113" y="85"/>
                  </a:cubicBezTo>
                  <a:cubicBezTo>
                    <a:pt x="113" y="86"/>
                    <a:pt x="113" y="86"/>
                    <a:pt x="113" y="86"/>
                  </a:cubicBezTo>
                  <a:cubicBezTo>
                    <a:pt x="113" y="86"/>
                    <a:pt x="113" y="86"/>
                    <a:pt x="113" y="86"/>
                  </a:cubicBezTo>
                  <a:cubicBezTo>
                    <a:pt x="112" y="88"/>
                    <a:pt x="111" y="89"/>
                    <a:pt x="110" y="92"/>
                  </a:cubicBezTo>
                  <a:moveTo>
                    <a:pt x="15" y="86"/>
                  </a:moveTo>
                  <a:cubicBezTo>
                    <a:pt x="14" y="85"/>
                    <a:pt x="14" y="85"/>
                    <a:pt x="14" y="84"/>
                  </a:cubicBezTo>
                  <a:cubicBezTo>
                    <a:pt x="14" y="84"/>
                    <a:pt x="14" y="84"/>
                    <a:pt x="14" y="84"/>
                  </a:cubicBezTo>
                  <a:cubicBezTo>
                    <a:pt x="14" y="83"/>
                    <a:pt x="14" y="81"/>
                    <a:pt x="14" y="80"/>
                  </a:cubicBezTo>
                  <a:cubicBezTo>
                    <a:pt x="15" y="81"/>
                    <a:pt x="15" y="82"/>
                    <a:pt x="15" y="83"/>
                  </a:cubicBezTo>
                  <a:cubicBezTo>
                    <a:pt x="15" y="84"/>
                    <a:pt x="15" y="85"/>
                    <a:pt x="15" y="86"/>
                  </a:cubicBezTo>
                  <a:moveTo>
                    <a:pt x="116" y="77"/>
                  </a:moveTo>
                  <a:cubicBezTo>
                    <a:pt x="116" y="77"/>
                    <a:pt x="116" y="76"/>
                    <a:pt x="116" y="75"/>
                  </a:cubicBezTo>
                  <a:cubicBezTo>
                    <a:pt x="117" y="75"/>
                    <a:pt x="117" y="75"/>
                    <a:pt x="117" y="75"/>
                  </a:cubicBezTo>
                  <a:cubicBezTo>
                    <a:pt x="117" y="75"/>
                    <a:pt x="117" y="75"/>
                    <a:pt x="117" y="75"/>
                  </a:cubicBezTo>
                  <a:cubicBezTo>
                    <a:pt x="117" y="76"/>
                    <a:pt x="117" y="77"/>
                    <a:pt x="116" y="77"/>
                  </a:cubicBezTo>
                  <a:moveTo>
                    <a:pt x="8" y="82"/>
                  </a:moveTo>
                  <a:cubicBezTo>
                    <a:pt x="9" y="80"/>
                    <a:pt x="10" y="77"/>
                    <a:pt x="12" y="74"/>
                  </a:cubicBezTo>
                  <a:cubicBezTo>
                    <a:pt x="12" y="76"/>
                    <a:pt x="11" y="77"/>
                    <a:pt x="11" y="79"/>
                  </a:cubicBezTo>
                  <a:cubicBezTo>
                    <a:pt x="11" y="80"/>
                    <a:pt x="11" y="81"/>
                    <a:pt x="10" y="82"/>
                  </a:cubicBezTo>
                  <a:cubicBezTo>
                    <a:pt x="9" y="82"/>
                    <a:pt x="9" y="82"/>
                    <a:pt x="8" y="82"/>
                  </a:cubicBezTo>
                  <a:moveTo>
                    <a:pt x="3" y="82"/>
                  </a:moveTo>
                  <a:cubicBezTo>
                    <a:pt x="3" y="82"/>
                    <a:pt x="3" y="82"/>
                    <a:pt x="3" y="82"/>
                  </a:cubicBezTo>
                  <a:cubicBezTo>
                    <a:pt x="5" y="79"/>
                    <a:pt x="6" y="77"/>
                    <a:pt x="7" y="74"/>
                  </a:cubicBezTo>
                  <a:cubicBezTo>
                    <a:pt x="8" y="74"/>
                    <a:pt x="9" y="74"/>
                    <a:pt x="10" y="74"/>
                  </a:cubicBezTo>
                  <a:cubicBezTo>
                    <a:pt x="9" y="77"/>
                    <a:pt x="8" y="80"/>
                    <a:pt x="6" y="82"/>
                  </a:cubicBezTo>
                  <a:cubicBezTo>
                    <a:pt x="5" y="82"/>
                    <a:pt x="4" y="82"/>
                    <a:pt x="3" y="82"/>
                  </a:cubicBezTo>
                  <a:moveTo>
                    <a:pt x="116" y="83"/>
                  </a:moveTo>
                  <a:cubicBezTo>
                    <a:pt x="116" y="82"/>
                    <a:pt x="116" y="82"/>
                    <a:pt x="116" y="81"/>
                  </a:cubicBezTo>
                  <a:cubicBezTo>
                    <a:pt x="116" y="81"/>
                    <a:pt x="116" y="81"/>
                    <a:pt x="116" y="81"/>
                  </a:cubicBezTo>
                  <a:cubicBezTo>
                    <a:pt x="117" y="79"/>
                    <a:pt x="118" y="76"/>
                    <a:pt x="119" y="74"/>
                  </a:cubicBezTo>
                  <a:cubicBezTo>
                    <a:pt x="120" y="74"/>
                    <a:pt x="120" y="74"/>
                    <a:pt x="121" y="74"/>
                  </a:cubicBezTo>
                  <a:cubicBezTo>
                    <a:pt x="120" y="77"/>
                    <a:pt x="119" y="80"/>
                    <a:pt x="118" y="83"/>
                  </a:cubicBezTo>
                  <a:cubicBezTo>
                    <a:pt x="117" y="83"/>
                    <a:pt x="117" y="83"/>
                    <a:pt x="116" y="83"/>
                  </a:cubicBezTo>
                  <a:cubicBezTo>
                    <a:pt x="116" y="83"/>
                    <a:pt x="116" y="83"/>
                    <a:pt x="116" y="83"/>
                  </a:cubicBezTo>
                  <a:moveTo>
                    <a:pt x="119" y="82"/>
                  </a:moveTo>
                  <a:cubicBezTo>
                    <a:pt x="120" y="79"/>
                    <a:pt x="121" y="77"/>
                    <a:pt x="123" y="74"/>
                  </a:cubicBezTo>
                  <a:cubicBezTo>
                    <a:pt x="123" y="74"/>
                    <a:pt x="123" y="74"/>
                    <a:pt x="123" y="74"/>
                  </a:cubicBezTo>
                  <a:cubicBezTo>
                    <a:pt x="123" y="77"/>
                    <a:pt x="123" y="80"/>
                    <a:pt x="122" y="82"/>
                  </a:cubicBezTo>
                  <a:cubicBezTo>
                    <a:pt x="122" y="82"/>
                    <a:pt x="121" y="82"/>
                    <a:pt x="120" y="82"/>
                  </a:cubicBezTo>
                  <a:cubicBezTo>
                    <a:pt x="119" y="82"/>
                    <a:pt x="119" y="82"/>
                    <a:pt x="119" y="82"/>
                  </a:cubicBezTo>
                  <a:moveTo>
                    <a:pt x="3" y="79"/>
                  </a:moveTo>
                  <a:cubicBezTo>
                    <a:pt x="3" y="77"/>
                    <a:pt x="3" y="76"/>
                    <a:pt x="3" y="74"/>
                  </a:cubicBezTo>
                  <a:cubicBezTo>
                    <a:pt x="3" y="74"/>
                    <a:pt x="3" y="74"/>
                    <a:pt x="3" y="74"/>
                  </a:cubicBezTo>
                  <a:cubicBezTo>
                    <a:pt x="4" y="74"/>
                    <a:pt x="5" y="74"/>
                    <a:pt x="5" y="74"/>
                  </a:cubicBezTo>
                  <a:cubicBezTo>
                    <a:pt x="5" y="76"/>
                    <a:pt x="4" y="77"/>
                    <a:pt x="3" y="79"/>
                  </a:cubicBezTo>
                  <a:moveTo>
                    <a:pt x="17" y="40"/>
                  </a:moveTo>
                  <a:cubicBezTo>
                    <a:pt x="16" y="39"/>
                    <a:pt x="16" y="39"/>
                    <a:pt x="15" y="38"/>
                  </a:cubicBezTo>
                  <a:cubicBezTo>
                    <a:pt x="16" y="37"/>
                    <a:pt x="18" y="35"/>
                    <a:pt x="19" y="34"/>
                  </a:cubicBezTo>
                  <a:cubicBezTo>
                    <a:pt x="20" y="34"/>
                    <a:pt x="20" y="34"/>
                    <a:pt x="20" y="34"/>
                  </a:cubicBezTo>
                  <a:cubicBezTo>
                    <a:pt x="18" y="36"/>
                    <a:pt x="17" y="38"/>
                    <a:pt x="17" y="40"/>
                  </a:cubicBezTo>
                  <a:moveTo>
                    <a:pt x="15" y="37"/>
                  </a:moveTo>
                  <a:cubicBezTo>
                    <a:pt x="15" y="36"/>
                    <a:pt x="15" y="35"/>
                    <a:pt x="15" y="35"/>
                  </a:cubicBezTo>
                  <a:cubicBezTo>
                    <a:pt x="16" y="34"/>
                    <a:pt x="17" y="33"/>
                    <a:pt x="17" y="32"/>
                  </a:cubicBezTo>
                  <a:cubicBezTo>
                    <a:pt x="18" y="33"/>
                    <a:pt x="18" y="33"/>
                    <a:pt x="18" y="33"/>
                  </a:cubicBezTo>
                  <a:cubicBezTo>
                    <a:pt x="17" y="34"/>
                    <a:pt x="16" y="35"/>
                    <a:pt x="15" y="37"/>
                  </a:cubicBezTo>
                  <a:moveTo>
                    <a:pt x="111" y="38"/>
                  </a:moveTo>
                  <a:cubicBezTo>
                    <a:pt x="110" y="36"/>
                    <a:pt x="109" y="35"/>
                    <a:pt x="109" y="34"/>
                  </a:cubicBezTo>
                  <a:cubicBezTo>
                    <a:pt x="110" y="33"/>
                    <a:pt x="111" y="32"/>
                    <a:pt x="112" y="30"/>
                  </a:cubicBezTo>
                  <a:cubicBezTo>
                    <a:pt x="112" y="32"/>
                    <a:pt x="112" y="33"/>
                    <a:pt x="112" y="34"/>
                  </a:cubicBezTo>
                  <a:cubicBezTo>
                    <a:pt x="112" y="35"/>
                    <a:pt x="112" y="35"/>
                    <a:pt x="112" y="36"/>
                  </a:cubicBezTo>
                  <a:cubicBezTo>
                    <a:pt x="112" y="37"/>
                    <a:pt x="111" y="37"/>
                    <a:pt x="111" y="38"/>
                  </a:cubicBezTo>
                  <a:moveTo>
                    <a:pt x="15" y="32"/>
                  </a:moveTo>
                  <a:cubicBezTo>
                    <a:pt x="15" y="31"/>
                    <a:pt x="15" y="31"/>
                    <a:pt x="15" y="30"/>
                  </a:cubicBezTo>
                  <a:cubicBezTo>
                    <a:pt x="16" y="31"/>
                    <a:pt x="16" y="31"/>
                    <a:pt x="16" y="31"/>
                  </a:cubicBezTo>
                  <a:cubicBezTo>
                    <a:pt x="16" y="31"/>
                    <a:pt x="16" y="32"/>
                    <a:pt x="15" y="32"/>
                  </a:cubicBezTo>
                  <a:moveTo>
                    <a:pt x="36" y="21"/>
                  </a:moveTo>
                  <a:cubicBezTo>
                    <a:pt x="36" y="21"/>
                    <a:pt x="36" y="21"/>
                    <a:pt x="37" y="21"/>
                  </a:cubicBezTo>
                  <a:cubicBezTo>
                    <a:pt x="42" y="17"/>
                    <a:pt x="48" y="15"/>
                    <a:pt x="54" y="14"/>
                  </a:cubicBezTo>
                  <a:cubicBezTo>
                    <a:pt x="55" y="14"/>
                    <a:pt x="55" y="13"/>
                    <a:pt x="55" y="12"/>
                  </a:cubicBezTo>
                  <a:cubicBezTo>
                    <a:pt x="55" y="9"/>
                    <a:pt x="55" y="6"/>
                    <a:pt x="55" y="3"/>
                  </a:cubicBezTo>
                  <a:cubicBezTo>
                    <a:pt x="58" y="3"/>
                    <a:pt x="61" y="2"/>
                    <a:pt x="64" y="2"/>
                  </a:cubicBezTo>
                  <a:cubicBezTo>
                    <a:pt x="67" y="2"/>
                    <a:pt x="70" y="3"/>
                    <a:pt x="73" y="3"/>
                  </a:cubicBezTo>
                  <a:cubicBezTo>
                    <a:pt x="73" y="6"/>
                    <a:pt x="73" y="9"/>
                    <a:pt x="73" y="12"/>
                  </a:cubicBezTo>
                  <a:cubicBezTo>
                    <a:pt x="73" y="13"/>
                    <a:pt x="73" y="14"/>
                    <a:pt x="74" y="14"/>
                  </a:cubicBezTo>
                  <a:cubicBezTo>
                    <a:pt x="80" y="15"/>
                    <a:pt x="86" y="17"/>
                    <a:pt x="92" y="21"/>
                  </a:cubicBezTo>
                  <a:cubicBezTo>
                    <a:pt x="92" y="21"/>
                    <a:pt x="92" y="21"/>
                    <a:pt x="92" y="21"/>
                  </a:cubicBezTo>
                  <a:cubicBezTo>
                    <a:pt x="93" y="21"/>
                    <a:pt x="93" y="21"/>
                    <a:pt x="93" y="21"/>
                  </a:cubicBezTo>
                  <a:cubicBezTo>
                    <a:pt x="96" y="19"/>
                    <a:pt x="98" y="16"/>
                    <a:pt x="100" y="14"/>
                  </a:cubicBezTo>
                  <a:cubicBezTo>
                    <a:pt x="100" y="14"/>
                    <a:pt x="100" y="14"/>
                    <a:pt x="100" y="14"/>
                  </a:cubicBezTo>
                  <a:cubicBezTo>
                    <a:pt x="103" y="16"/>
                    <a:pt x="109" y="23"/>
                    <a:pt x="110" y="23"/>
                  </a:cubicBezTo>
                  <a:cubicBezTo>
                    <a:pt x="110" y="24"/>
                    <a:pt x="111" y="25"/>
                    <a:pt x="112" y="26"/>
                  </a:cubicBezTo>
                  <a:cubicBezTo>
                    <a:pt x="112" y="27"/>
                    <a:pt x="112" y="27"/>
                    <a:pt x="112" y="27"/>
                  </a:cubicBezTo>
                  <a:cubicBezTo>
                    <a:pt x="110" y="29"/>
                    <a:pt x="108" y="31"/>
                    <a:pt x="106" y="33"/>
                  </a:cubicBezTo>
                  <a:cubicBezTo>
                    <a:pt x="105" y="33"/>
                    <a:pt x="105" y="34"/>
                    <a:pt x="106" y="35"/>
                  </a:cubicBezTo>
                  <a:cubicBezTo>
                    <a:pt x="109" y="40"/>
                    <a:pt x="112" y="46"/>
                    <a:pt x="113" y="53"/>
                  </a:cubicBezTo>
                  <a:cubicBezTo>
                    <a:pt x="113" y="53"/>
                    <a:pt x="114" y="54"/>
                    <a:pt x="114" y="54"/>
                  </a:cubicBezTo>
                  <a:cubicBezTo>
                    <a:pt x="117" y="54"/>
                    <a:pt x="120" y="54"/>
                    <a:pt x="123" y="54"/>
                  </a:cubicBezTo>
                  <a:cubicBezTo>
                    <a:pt x="124" y="57"/>
                    <a:pt x="124" y="60"/>
                    <a:pt x="124" y="63"/>
                  </a:cubicBezTo>
                  <a:cubicBezTo>
                    <a:pt x="124" y="65"/>
                    <a:pt x="124" y="68"/>
                    <a:pt x="124" y="71"/>
                  </a:cubicBezTo>
                  <a:cubicBezTo>
                    <a:pt x="123" y="71"/>
                    <a:pt x="123" y="71"/>
                    <a:pt x="122" y="71"/>
                  </a:cubicBezTo>
                  <a:cubicBezTo>
                    <a:pt x="119" y="71"/>
                    <a:pt x="117" y="71"/>
                    <a:pt x="115" y="73"/>
                  </a:cubicBezTo>
                  <a:cubicBezTo>
                    <a:pt x="114" y="73"/>
                    <a:pt x="113" y="75"/>
                    <a:pt x="112" y="76"/>
                  </a:cubicBezTo>
                  <a:cubicBezTo>
                    <a:pt x="110" y="80"/>
                    <a:pt x="109" y="84"/>
                    <a:pt x="106" y="90"/>
                  </a:cubicBezTo>
                  <a:cubicBezTo>
                    <a:pt x="105" y="91"/>
                    <a:pt x="105" y="91"/>
                    <a:pt x="106" y="92"/>
                  </a:cubicBezTo>
                  <a:cubicBezTo>
                    <a:pt x="108" y="94"/>
                    <a:pt x="110" y="96"/>
                    <a:pt x="112" y="98"/>
                  </a:cubicBezTo>
                  <a:cubicBezTo>
                    <a:pt x="109" y="103"/>
                    <a:pt x="105" y="107"/>
                    <a:pt x="100" y="111"/>
                  </a:cubicBezTo>
                  <a:cubicBezTo>
                    <a:pt x="98" y="108"/>
                    <a:pt x="96" y="106"/>
                    <a:pt x="94" y="104"/>
                  </a:cubicBezTo>
                  <a:cubicBezTo>
                    <a:pt x="93" y="104"/>
                    <a:pt x="93" y="104"/>
                    <a:pt x="93" y="104"/>
                  </a:cubicBezTo>
                  <a:cubicBezTo>
                    <a:pt x="92" y="104"/>
                    <a:pt x="92" y="104"/>
                    <a:pt x="92" y="104"/>
                  </a:cubicBezTo>
                  <a:cubicBezTo>
                    <a:pt x="86" y="108"/>
                    <a:pt x="80" y="110"/>
                    <a:pt x="74" y="111"/>
                  </a:cubicBezTo>
                  <a:cubicBezTo>
                    <a:pt x="73" y="112"/>
                    <a:pt x="73" y="112"/>
                    <a:pt x="73" y="113"/>
                  </a:cubicBezTo>
                  <a:cubicBezTo>
                    <a:pt x="73" y="116"/>
                    <a:pt x="73" y="119"/>
                    <a:pt x="73" y="122"/>
                  </a:cubicBezTo>
                  <a:cubicBezTo>
                    <a:pt x="70" y="122"/>
                    <a:pt x="67" y="123"/>
                    <a:pt x="64" y="123"/>
                  </a:cubicBezTo>
                  <a:cubicBezTo>
                    <a:pt x="61" y="123"/>
                    <a:pt x="58" y="122"/>
                    <a:pt x="55" y="122"/>
                  </a:cubicBezTo>
                  <a:cubicBezTo>
                    <a:pt x="55" y="119"/>
                    <a:pt x="55" y="116"/>
                    <a:pt x="55" y="113"/>
                  </a:cubicBezTo>
                  <a:cubicBezTo>
                    <a:pt x="55" y="112"/>
                    <a:pt x="55" y="112"/>
                    <a:pt x="54" y="111"/>
                  </a:cubicBezTo>
                  <a:cubicBezTo>
                    <a:pt x="48" y="110"/>
                    <a:pt x="42" y="108"/>
                    <a:pt x="36" y="104"/>
                  </a:cubicBezTo>
                  <a:cubicBezTo>
                    <a:pt x="36" y="104"/>
                    <a:pt x="36" y="104"/>
                    <a:pt x="36" y="104"/>
                  </a:cubicBezTo>
                  <a:cubicBezTo>
                    <a:pt x="35" y="104"/>
                    <a:pt x="35" y="104"/>
                    <a:pt x="34" y="104"/>
                  </a:cubicBezTo>
                  <a:cubicBezTo>
                    <a:pt x="32" y="106"/>
                    <a:pt x="30" y="108"/>
                    <a:pt x="28" y="111"/>
                  </a:cubicBezTo>
                  <a:cubicBezTo>
                    <a:pt x="28" y="111"/>
                    <a:pt x="28" y="111"/>
                    <a:pt x="28" y="111"/>
                  </a:cubicBezTo>
                  <a:cubicBezTo>
                    <a:pt x="28" y="111"/>
                    <a:pt x="28" y="111"/>
                    <a:pt x="28" y="111"/>
                  </a:cubicBezTo>
                  <a:cubicBezTo>
                    <a:pt x="23" y="107"/>
                    <a:pt x="19" y="103"/>
                    <a:pt x="16" y="98"/>
                  </a:cubicBezTo>
                  <a:cubicBezTo>
                    <a:pt x="18" y="96"/>
                    <a:pt x="20" y="94"/>
                    <a:pt x="22" y="92"/>
                  </a:cubicBezTo>
                  <a:cubicBezTo>
                    <a:pt x="23" y="91"/>
                    <a:pt x="23" y="91"/>
                    <a:pt x="22" y="90"/>
                  </a:cubicBezTo>
                  <a:cubicBezTo>
                    <a:pt x="19" y="85"/>
                    <a:pt x="16" y="79"/>
                    <a:pt x="15" y="72"/>
                  </a:cubicBezTo>
                  <a:cubicBezTo>
                    <a:pt x="15" y="72"/>
                    <a:pt x="14" y="71"/>
                    <a:pt x="14" y="71"/>
                  </a:cubicBezTo>
                  <a:cubicBezTo>
                    <a:pt x="11" y="71"/>
                    <a:pt x="8" y="71"/>
                    <a:pt x="5" y="71"/>
                  </a:cubicBezTo>
                  <a:cubicBezTo>
                    <a:pt x="4" y="68"/>
                    <a:pt x="4" y="66"/>
                    <a:pt x="4" y="63"/>
                  </a:cubicBezTo>
                  <a:cubicBezTo>
                    <a:pt x="4" y="60"/>
                    <a:pt x="4" y="57"/>
                    <a:pt x="5" y="54"/>
                  </a:cubicBezTo>
                  <a:cubicBezTo>
                    <a:pt x="8" y="54"/>
                    <a:pt x="11" y="54"/>
                    <a:pt x="14" y="54"/>
                  </a:cubicBezTo>
                  <a:cubicBezTo>
                    <a:pt x="14" y="54"/>
                    <a:pt x="15" y="53"/>
                    <a:pt x="15" y="53"/>
                  </a:cubicBezTo>
                  <a:cubicBezTo>
                    <a:pt x="17" y="46"/>
                    <a:pt x="19" y="40"/>
                    <a:pt x="23" y="35"/>
                  </a:cubicBezTo>
                  <a:cubicBezTo>
                    <a:pt x="23" y="34"/>
                    <a:pt x="23" y="33"/>
                    <a:pt x="22" y="33"/>
                  </a:cubicBezTo>
                  <a:cubicBezTo>
                    <a:pt x="20" y="31"/>
                    <a:pt x="18" y="29"/>
                    <a:pt x="16" y="27"/>
                  </a:cubicBezTo>
                  <a:cubicBezTo>
                    <a:pt x="20" y="22"/>
                    <a:pt x="24" y="18"/>
                    <a:pt x="28" y="14"/>
                  </a:cubicBezTo>
                  <a:cubicBezTo>
                    <a:pt x="30" y="16"/>
                    <a:pt x="33" y="19"/>
                    <a:pt x="35" y="21"/>
                  </a:cubicBezTo>
                  <a:cubicBezTo>
                    <a:pt x="35" y="21"/>
                    <a:pt x="35" y="21"/>
                    <a:pt x="36" y="21"/>
                  </a:cubicBezTo>
                  <a:moveTo>
                    <a:pt x="64" y="0"/>
                  </a:moveTo>
                  <a:cubicBezTo>
                    <a:pt x="61" y="0"/>
                    <a:pt x="57" y="0"/>
                    <a:pt x="54" y="0"/>
                  </a:cubicBezTo>
                  <a:cubicBezTo>
                    <a:pt x="53" y="1"/>
                    <a:pt x="52" y="1"/>
                    <a:pt x="52" y="2"/>
                  </a:cubicBezTo>
                  <a:cubicBezTo>
                    <a:pt x="52" y="5"/>
                    <a:pt x="52" y="8"/>
                    <a:pt x="52" y="11"/>
                  </a:cubicBezTo>
                  <a:cubicBezTo>
                    <a:pt x="47" y="12"/>
                    <a:pt x="41" y="15"/>
                    <a:pt x="36" y="18"/>
                  </a:cubicBezTo>
                  <a:cubicBezTo>
                    <a:pt x="34" y="16"/>
                    <a:pt x="32" y="14"/>
                    <a:pt x="30" y="11"/>
                  </a:cubicBezTo>
                  <a:cubicBezTo>
                    <a:pt x="29" y="11"/>
                    <a:pt x="29" y="11"/>
                    <a:pt x="28" y="11"/>
                  </a:cubicBezTo>
                  <a:cubicBezTo>
                    <a:pt x="28" y="11"/>
                    <a:pt x="28" y="11"/>
                    <a:pt x="28" y="11"/>
                  </a:cubicBezTo>
                  <a:cubicBezTo>
                    <a:pt x="22" y="15"/>
                    <a:pt x="17" y="20"/>
                    <a:pt x="13" y="26"/>
                  </a:cubicBezTo>
                  <a:cubicBezTo>
                    <a:pt x="13" y="26"/>
                    <a:pt x="13" y="27"/>
                    <a:pt x="13" y="27"/>
                  </a:cubicBezTo>
                  <a:cubicBezTo>
                    <a:pt x="13" y="27"/>
                    <a:pt x="13" y="27"/>
                    <a:pt x="13" y="27"/>
                  </a:cubicBezTo>
                  <a:cubicBezTo>
                    <a:pt x="13" y="30"/>
                    <a:pt x="12" y="33"/>
                    <a:pt x="12" y="36"/>
                  </a:cubicBezTo>
                  <a:cubicBezTo>
                    <a:pt x="12" y="36"/>
                    <a:pt x="12" y="36"/>
                    <a:pt x="12" y="36"/>
                  </a:cubicBezTo>
                  <a:cubicBezTo>
                    <a:pt x="12" y="36"/>
                    <a:pt x="12" y="36"/>
                    <a:pt x="12" y="36"/>
                  </a:cubicBezTo>
                  <a:cubicBezTo>
                    <a:pt x="11" y="36"/>
                    <a:pt x="11" y="36"/>
                    <a:pt x="11" y="36"/>
                  </a:cubicBezTo>
                  <a:cubicBezTo>
                    <a:pt x="12" y="37"/>
                    <a:pt x="12" y="37"/>
                    <a:pt x="12" y="37"/>
                  </a:cubicBezTo>
                  <a:cubicBezTo>
                    <a:pt x="11" y="38"/>
                    <a:pt x="11" y="38"/>
                    <a:pt x="11" y="38"/>
                  </a:cubicBezTo>
                  <a:cubicBezTo>
                    <a:pt x="11" y="38"/>
                    <a:pt x="12" y="39"/>
                    <a:pt x="12" y="39"/>
                  </a:cubicBezTo>
                  <a:cubicBezTo>
                    <a:pt x="13" y="40"/>
                    <a:pt x="14" y="41"/>
                    <a:pt x="15" y="43"/>
                  </a:cubicBezTo>
                  <a:cubicBezTo>
                    <a:pt x="14" y="45"/>
                    <a:pt x="13" y="48"/>
                    <a:pt x="13" y="51"/>
                  </a:cubicBezTo>
                  <a:cubicBezTo>
                    <a:pt x="10" y="51"/>
                    <a:pt x="6" y="51"/>
                    <a:pt x="3" y="51"/>
                  </a:cubicBezTo>
                  <a:cubicBezTo>
                    <a:pt x="3" y="51"/>
                    <a:pt x="2" y="51"/>
                    <a:pt x="2" y="52"/>
                  </a:cubicBezTo>
                  <a:cubicBezTo>
                    <a:pt x="2" y="53"/>
                    <a:pt x="2" y="53"/>
                    <a:pt x="2" y="54"/>
                  </a:cubicBezTo>
                  <a:cubicBezTo>
                    <a:pt x="1" y="54"/>
                    <a:pt x="1" y="54"/>
                    <a:pt x="1" y="55"/>
                  </a:cubicBezTo>
                  <a:cubicBezTo>
                    <a:pt x="0" y="59"/>
                    <a:pt x="0" y="66"/>
                    <a:pt x="0" y="72"/>
                  </a:cubicBezTo>
                  <a:cubicBezTo>
                    <a:pt x="0" y="77"/>
                    <a:pt x="0" y="81"/>
                    <a:pt x="1" y="84"/>
                  </a:cubicBezTo>
                  <a:cubicBezTo>
                    <a:pt x="1" y="85"/>
                    <a:pt x="1" y="85"/>
                    <a:pt x="1" y="85"/>
                  </a:cubicBezTo>
                  <a:cubicBezTo>
                    <a:pt x="1" y="85"/>
                    <a:pt x="1" y="85"/>
                    <a:pt x="1" y="85"/>
                  </a:cubicBezTo>
                  <a:cubicBezTo>
                    <a:pt x="1" y="85"/>
                    <a:pt x="2" y="85"/>
                    <a:pt x="2" y="85"/>
                  </a:cubicBezTo>
                  <a:cubicBezTo>
                    <a:pt x="5" y="85"/>
                    <a:pt x="8" y="85"/>
                    <a:pt x="11" y="85"/>
                  </a:cubicBezTo>
                  <a:cubicBezTo>
                    <a:pt x="12" y="89"/>
                    <a:pt x="13" y="92"/>
                    <a:pt x="15" y="95"/>
                  </a:cubicBezTo>
                  <a:cubicBezTo>
                    <a:pt x="14" y="96"/>
                    <a:pt x="14" y="96"/>
                    <a:pt x="13" y="97"/>
                  </a:cubicBezTo>
                  <a:cubicBezTo>
                    <a:pt x="13" y="97"/>
                    <a:pt x="12" y="98"/>
                    <a:pt x="12" y="98"/>
                  </a:cubicBezTo>
                  <a:cubicBezTo>
                    <a:pt x="12" y="99"/>
                    <a:pt x="12" y="99"/>
                    <a:pt x="12" y="99"/>
                  </a:cubicBezTo>
                  <a:cubicBezTo>
                    <a:pt x="12" y="102"/>
                    <a:pt x="12" y="106"/>
                    <a:pt x="11" y="109"/>
                  </a:cubicBezTo>
                  <a:cubicBezTo>
                    <a:pt x="11" y="109"/>
                    <a:pt x="11" y="109"/>
                    <a:pt x="11" y="109"/>
                  </a:cubicBezTo>
                  <a:cubicBezTo>
                    <a:pt x="11" y="110"/>
                    <a:pt x="11" y="110"/>
                    <a:pt x="11" y="110"/>
                  </a:cubicBezTo>
                  <a:cubicBezTo>
                    <a:pt x="11" y="111"/>
                    <a:pt x="12" y="112"/>
                    <a:pt x="12" y="112"/>
                  </a:cubicBezTo>
                  <a:cubicBezTo>
                    <a:pt x="13" y="112"/>
                    <a:pt x="13" y="112"/>
                    <a:pt x="13" y="112"/>
                  </a:cubicBezTo>
                  <a:cubicBezTo>
                    <a:pt x="16" y="117"/>
                    <a:pt x="20" y="121"/>
                    <a:pt x="25" y="125"/>
                  </a:cubicBezTo>
                  <a:cubicBezTo>
                    <a:pt x="26" y="125"/>
                    <a:pt x="26" y="125"/>
                    <a:pt x="27" y="125"/>
                  </a:cubicBezTo>
                  <a:cubicBezTo>
                    <a:pt x="27" y="125"/>
                    <a:pt x="27" y="125"/>
                    <a:pt x="27" y="125"/>
                  </a:cubicBezTo>
                  <a:cubicBezTo>
                    <a:pt x="28" y="125"/>
                    <a:pt x="28" y="125"/>
                    <a:pt x="28" y="125"/>
                  </a:cubicBezTo>
                  <a:cubicBezTo>
                    <a:pt x="30" y="123"/>
                    <a:pt x="32" y="121"/>
                    <a:pt x="35" y="119"/>
                  </a:cubicBezTo>
                  <a:cubicBezTo>
                    <a:pt x="40" y="122"/>
                    <a:pt x="44" y="124"/>
                    <a:pt x="50" y="125"/>
                  </a:cubicBezTo>
                  <a:cubicBezTo>
                    <a:pt x="50" y="129"/>
                    <a:pt x="51" y="131"/>
                    <a:pt x="51" y="135"/>
                  </a:cubicBezTo>
                  <a:cubicBezTo>
                    <a:pt x="51" y="136"/>
                    <a:pt x="52" y="136"/>
                    <a:pt x="53" y="136"/>
                  </a:cubicBezTo>
                  <a:cubicBezTo>
                    <a:pt x="56" y="137"/>
                    <a:pt x="59" y="137"/>
                    <a:pt x="63" y="137"/>
                  </a:cubicBezTo>
                  <a:cubicBezTo>
                    <a:pt x="66" y="137"/>
                    <a:pt x="70" y="137"/>
                    <a:pt x="73" y="136"/>
                  </a:cubicBezTo>
                  <a:cubicBezTo>
                    <a:pt x="74" y="136"/>
                    <a:pt x="75" y="135"/>
                    <a:pt x="75" y="135"/>
                  </a:cubicBezTo>
                  <a:cubicBezTo>
                    <a:pt x="75" y="132"/>
                    <a:pt x="75" y="129"/>
                    <a:pt x="76" y="125"/>
                  </a:cubicBezTo>
                  <a:cubicBezTo>
                    <a:pt x="81" y="124"/>
                    <a:pt x="86" y="122"/>
                    <a:pt x="91" y="119"/>
                  </a:cubicBezTo>
                  <a:cubicBezTo>
                    <a:pt x="93" y="121"/>
                    <a:pt x="96" y="123"/>
                    <a:pt x="98" y="125"/>
                  </a:cubicBezTo>
                  <a:cubicBezTo>
                    <a:pt x="98" y="125"/>
                    <a:pt x="98" y="126"/>
                    <a:pt x="99" y="126"/>
                  </a:cubicBezTo>
                  <a:cubicBezTo>
                    <a:pt x="99" y="126"/>
                    <a:pt x="99" y="125"/>
                    <a:pt x="100" y="125"/>
                  </a:cubicBezTo>
                  <a:cubicBezTo>
                    <a:pt x="105" y="121"/>
                    <a:pt x="110" y="116"/>
                    <a:pt x="114" y="111"/>
                  </a:cubicBezTo>
                  <a:cubicBezTo>
                    <a:pt x="115" y="110"/>
                    <a:pt x="115" y="110"/>
                    <a:pt x="115" y="110"/>
                  </a:cubicBezTo>
                  <a:cubicBezTo>
                    <a:pt x="115" y="106"/>
                    <a:pt x="115" y="103"/>
                    <a:pt x="116" y="98"/>
                  </a:cubicBezTo>
                  <a:cubicBezTo>
                    <a:pt x="116" y="98"/>
                    <a:pt x="116" y="98"/>
                    <a:pt x="116" y="98"/>
                  </a:cubicBezTo>
                  <a:cubicBezTo>
                    <a:pt x="116" y="98"/>
                    <a:pt x="116" y="98"/>
                    <a:pt x="116" y="98"/>
                  </a:cubicBezTo>
                  <a:cubicBezTo>
                    <a:pt x="115" y="97"/>
                    <a:pt x="115" y="97"/>
                    <a:pt x="115" y="97"/>
                  </a:cubicBezTo>
                  <a:cubicBezTo>
                    <a:pt x="115" y="97"/>
                    <a:pt x="115" y="97"/>
                    <a:pt x="115" y="97"/>
                  </a:cubicBezTo>
                  <a:cubicBezTo>
                    <a:pt x="114" y="96"/>
                    <a:pt x="113" y="95"/>
                    <a:pt x="112" y="94"/>
                  </a:cubicBezTo>
                  <a:cubicBezTo>
                    <a:pt x="114" y="90"/>
                    <a:pt x="115" y="88"/>
                    <a:pt x="116" y="87"/>
                  </a:cubicBezTo>
                  <a:cubicBezTo>
                    <a:pt x="117" y="86"/>
                    <a:pt x="117" y="86"/>
                    <a:pt x="117" y="86"/>
                  </a:cubicBezTo>
                  <a:cubicBezTo>
                    <a:pt x="118" y="85"/>
                    <a:pt x="119" y="85"/>
                    <a:pt x="120" y="85"/>
                  </a:cubicBezTo>
                  <a:cubicBezTo>
                    <a:pt x="120" y="85"/>
                    <a:pt x="120" y="85"/>
                    <a:pt x="120" y="85"/>
                  </a:cubicBezTo>
                  <a:cubicBezTo>
                    <a:pt x="121" y="85"/>
                    <a:pt x="122" y="85"/>
                    <a:pt x="124" y="85"/>
                  </a:cubicBezTo>
                  <a:cubicBezTo>
                    <a:pt x="124" y="85"/>
                    <a:pt x="124" y="85"/>
                    <a:pt x="124" y="85"/>
                  </a:cubicBezTo>
                  <a:cubicBezTo>
                    <a:pt x="124" y="85"/>
                    <a:pt x="125" y="85"/>
                    <a:pt x="125" y="84"/>
                  </a:cubicBezTo>
                  <a:cubicBezTo>
                    <a:pt x="126" y="80"/>
                    <a:pt x="126" y="77"/>
                    <a:pt x="126" y="73"/>
                  </a:cubicBezTo>
                  <a:cubicBezTo>
                    <a:pt x="127" y="69"/>
                    <a:pt x="127" y="66"/>
                    <a:pt x="127" y="63"/>
                  </a:cubicBezTo>
                  <a:cubicBezTo>
                    <a:pt x="127" y="59"/>
                    <a:pt x="127" y="56"/>
                    <a:pt x="126" y="52"/>
                  </a:cubicBezTo>
                  <a:cubicBezTo>
                    <a:pt x="126" y="51"/>
                    <a:pt x="125" y="51"/>
                    <a:pt x="125" y="51"/>
                  </a:cubicBezTo>
                  <a:cubicBezTo>
                    <a:pt x="122" y="51"/>
                    <a:pt x="119" y="51"/>
                    <a:pt x="116" y="51"/>
                  </a:cubicBezTo>
                  <a:cubicBezTo>
                    <a:pt x="115" y="47"/>
                    <a:pt x="114" y="44"/>
                    <a:pt x="112" y="40"/>
                  </a:cubicBezTo>
                  <a:cubicBezTo>
                    <a:pt x="113" y="40"/>
                    <a:pt x="113" y="39"/>
                    <a:pt x="114" y="39"/>
                  </a:cubicBezTo>
                  <a:cubicBezTo>
                    <a:pt x="115" y="39"/>
                    <a:pt x="115" y="38"/>
                    <a:pt x="115" y="37"/>
                  </a:cubicBezTo>
                  <a:cubicBezTo>
                    <a:pt x="115" y="36"/>
                    <a:pt x="115" y="35"/>
                    <a:pt x="115" y="34"/>
                  </a:cubicBezTo>
                  <a:cubicBezTo>
                    <a:pt x="115" y="32"/>
                    <a:pt x="115" y="30"/>
                    <a:pt x="115" y="29"/>
                  </a:cubicBezTo>
                  <a:cubicBezTo>
                    <a:pt x="115" y="28"/>
                    <a:pt x="116" y="28"/>
                    <a:pt x="116" y="28"/>
                  </a:cubicBezTo>
                  <a:cubicBezTo>
                    <a:pt x="115" y="27"/>
                    <a:pt x="115" y="27"/>
                    <a:pt x="115" y="27"/>
                  </a:cubicBezTo>
                  <a:cubicBezTo>
                    <a:pt x="116" y="27"/>
                    <a:pt x="116" y="26"/>
                    <a:pt x="115" y="26"/>
                  </a:cubicBezTo>
                  <a:cubicBezTo>
                    <a:pt x="115" y="26"/>
                    <a:pt x="115" y="26"/>
                    <a:pt x="115" y="26"/>
                  </a:cubicBezTo>
                  <a:cubicBezTo>
                    <a:pt x="115" y="25"/>
                    <a:pt x="115" y="25"/>
                    <a:pt x="114" y="24"/>
                  </a:cubicBezTo>
                  <a:cubicBezTo>
                    <a:pt x="114" y="24"/>
                    <a:pt x="114" y="24"/>
                    <a:pt x="114" y="24"/>
                  </a:cubicBezTo>
                  <a:cubicBezTo>
                    <a:pt x="113" y="23"/>
                    <a:pt x="113" y="22"/>
                    <a:pt x="112" y="21"/>
                  </a:cubicBezTo>
                  <a:cubicBezTo>
                    <a:pt x="112" y="21"/>
                    <a:pt x="111" y="20"/>
                    <a:pt x="110" y="19"/>
                  </a:cubicBezTo>
                  <a:cubicBezTo>
                    <a:pt x="108" y="18"/>
                    <a:pt x="106" y="16"/>
                    <a:pt x="105" y="14"/>
                  </a:cubicBezTo>
                  <a:cubicBezTo>
                    <a:pt x="104" y="13"/>
                    <a:pt x="103" y="13"/>
                    <a:pt x="102" y="12"/>
                  </a:cubicBezTo>
                  <a:cubicBezTo>
                    <a:pt x="102" y="12"/>
                    <a:pt x="101" y="12"/>
                    <a:pt x="101" y="11"/>
                  </a:cubicBezTo>
                  <a:cubicBezTo>
                    <a:pt x="101" y="11"/>
                    <a:pt x="101" y="11"/>
                    <a:pt x="100" y="11"/>
                  </a:cubicBezTo>
                  <a:cubicBezTo>
                    <a:pt x="100" y="11"/>
                    <a:pt x="100" y="11"/>
                    <a:pt x="100" y="11"/>
                  </a:cubicBezTo>
                  <a:cubicBezTo>
                    <a:pt x="100" y="11"/>
                    <a:pt x="99" y="11"/>
                    <a:pt x="99" y="11"/>
                  </a:cubicBezTo>
                  <a:cubicBezTo>
                    <a:pt x="99" y="11"/>
                    <a:pt x="99" y="11"/>
                    <a:pt x="99" y="11"/>
                  </a:cubicBezTo>
                  <a:cubicBezTo>
                    <a:pt x="97" y="14"/>
                    <a:pt x="94" y="16"/>
                    <a:pt x="92" y="18"/>
                  </a:cubicBezTo>
                  <a:cubicBezTo>
                    <a:pt x="87" y="15"/>
                    <a:pt x="82" y="12"/>
                    <a:pt x="76" y="11"/>
                  </a:cubicBezTo>
                  <a:cubicBezTo>
                    <a:pt x="76" y="8"/>
                    <a:pt x="76" y="5"/>
                    <a:pt x="76" y="2"/>
                  </a:cubicBezTo>
                  <a:cubicBezTo>
                    <a:pt x="76" y="1"/>
                    <a:pt x="75" y="1"/>
                    <a:pt x="74" y="0"/>
                  </a:cubicBezTo>
                  <a:cubicBezTo>
                    <a:pt x="71" y="0"/>
                    <a:pt x="68" y="0"/>
                    <a:pt x="6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743"/>
            <p:cNvSpPr>
              <a:spLocks noEditPoints="1"/>
            </p:cNvSpPr>
            <p:nvPr/>
          </p:nvSpPr>
          <p:spPr bwMode="auto">
            <a:xfrm>
              <a:off x="3300" y="1114"/>
              <a:ext cx="140" cy="140"/>
            </a:xfrm>
            <a:custGeom>
              <a:avLst/>
              <a:gdLst>
                <a:gd name="T0" fmla="*/ 56 w 59"/>
                <a:gd name="T1" fmla="*/ 30 h 59"/>
                <a:gd name="T2" fmla="*/ 54 w 59"/>
                <a:gd name="T3" fmla="*/ 29 h 59"/>
                <a:gd name="T4" fmla="*/ 55 w 59"/>
                <a:gd name="T5" fmla="*/ 28 h 59"/>
                <a:gd name="T6" fmla="*/ 53 w 59"/>
                <a:gd name="T7" fmla="*/ 26 h 59"/>
                <a:gd name="T8" fmla="*/ 53 w 59"/>
                <a:gd name="T9" fmla="*/ 26 h 59"/>
                <a:gd name="T10" fmla="*/ 54 w 59"/>
                <a:gd name="T11" fmla="*/ 21 h 59"/>
                <a:gd name="T12" fmla="*/ 51 w 59"/>
                <a:gd name="T13" fmla="*/ 21 h 59"/>
                <a:gd name="T14" fmla="*/ 53 w 59"/>
                <a:gd name="T15" fmla="*/ 20 h 59"/>
                <a:gd name="T16" fmla="*/ 49 w 59"/>
                <a:gd name="T17" fmla="*/ 19 h 59"/>
                <a:gd name="T18" fmla="*/ 50 w 59"/>
                <a:gd name="T19" fmla="*/ 20 h 59"/>
                <a:gd name="T20" fmla="*/ 46 w 59"/>
                <a:gd name="T21" fmla="*/ 16 h 59"/>
                <a:gd name="T22" fmla="*/ 48 w 59"/>
                <a:gd name="T23" fmla="*/ 18 h 59"/>
                <a:gd name="T24" fmla="*/ 47 w 59"/>
                <a:gd name="T25" fmla="*/ 11 h 59"/>
                <a:gd name="T26" fmla="*/ 45 w 59"/>
                <a:gd name="T27" fmla="*/ 15 h 59"/>
                <a:gd name="T28" fmla="*/ 3 w 59"/>
                <a:gd name="T29" fmla="*/ 28 h 59"/>
                <a:gd name="T30" fmla="*/ 12 w 59"/>
                <a:gd name="T31" fmla="*/ 16 h 59"/>
                <a:gd name="T32" fmla="*/ 45 w 59"/>
                <a:gd name="T33" fmla="*/ 19 h 59"/>
                <a:gd name="T34" fmla="*/ 53 w 59"/>
                <a:gd name="T35" fmla="*/ 41 h 59"/>
                <a:gd name="T36" fmla="*/ 30 w 59"/>
                <a:gd name="T37" fmla="*/ 56 h 59"/>
                <a:gd name="T38" fmla="*/ 40 w 59"/>
                <a:gd name="T39" fmla="*/ 12 h 59"/>
                <a:gd name="T40" fmla="*/ 46 w 59"/>
                <a:gd name="T41" fmla="*/ 10 h 59"/>
                <a:gd name="T42" fmla="*/ 6 w 59"/>
                <a:gd name="T43" fmla="*/ 17 h 59"/>
                <a:gd name="T44" fmla="*/ 9 w 59"/>
                <a:gd name="T45" fmla="*/ 15 h 59"/>
                <a:gd name="T46" fmla="*/ 15 w 59"/>
                <a:gd name="T47" fmla="*/ 7 h 59"/>
                <a:gd name="T48" fmla="*/ 39 w 59"/>
                <a:gd name="T49" fmla="*/ 11 h 59"/>
                <a:gd name="T50" fmla="*/ 43 w 59"/>
                <a:gd name="T51" fmla="*/ 8 h 59"/>
                <a:gd name="T52" fmla="*/ 34 w 59"/>
                <a:gd name="T53" fmla="*/ 9 h 59"/>
                <a:gd name="T54" fmla="*/ 41 w 59"/>
                <a:gd name="T55" fmla="*/ 6 h 59"/>
                <a:gd name="T56" fmla="*/ 31 w 59"/>
                <a:gd name="T57" fmla="*/ 8 h 59"/>
                <a:gd name="T58" fmla="*/ 36 w 59"/>
                <a:gd name="T59" fmla="*/ 5 h 59"/>
                <a:gd name="T60" fmla="*/ 19 w 59"/>
                <a:gd name="T61" fmla="*/ 5 h 59"/>
                <a:gd name="T62" fmla="*/ 13 w 59"/>
                <a:gd name="T63" fmla="*/ 12 h 59"/>
                <a:gd name="T64" fmla="*/ 34 w 59"/>
                <a:gd name="T65" fmla="*/ 3 h 59"/>
                <a:gd name="T66" fmla="*/ 27 w 59"/>
                <a:gd name="T67" fmla="*/ 8 h 59"/>
                <a:gd name="T68" fmla="*/ 26 w 59"/>
                <a:gd name="T69" fmla="*/ 3 h 59"/>
                <a:gd name="T70" fmla="*/ 19 w 59"/>
                <a:gd name="T71" fmla="*/ 9 h 59"/>
                <a:gd name="T72" fmla="*/ 29 w 59"/>
                <a:gd name="T73" fmla="*/ 3 h 59"/>
                <a:gd name="T74" fmla="*/ 23 w 59"/>
                <a:gd name="T75" fmla="*/ 8 h 59"/>
                <a:gd name="T76" fmla="*/ 12 w 59"/>
                <a:gd name="T77" fmla="*/ 5 h 59"/>
                <a:gd name="T78" fmla="*/ 30 w 59"/>
                <a:gd name="T79" fmla="*/ 59 h 59"/>
                <a:gd name="T80" fmla="*/ 45 w 59"/>
                <a:gd name="T81" fmla="*/ 54 h 59"/>
                <a:gd name="T82" fmla="*/ 46 w 59"/>
                <a:gd name="T83" fmla="*/ 53 h 59"/>
                <a:gd name="T84" fmla="*/ 48 w 59"/>
                <a:gd name="T85" fmla="*/ 52 h 59"/>
                <a:gd name="T86" fmla="*/ 48 w 59"/>
                <a:gd name="T87" fmla="*/ 52 h 59"/>
                <a:gd name="T88" fmla="*/ 48 w 59"/>
                <a:gd name="T89" fmla="*/ 52 h 59"/>
                <a:gd name="T90" fmla="*/ 48 w 59"/>
                <a:gd name="T91" fmla="*/ 52 h 59"/>
                <a:gd name="T92" fmla="*/ 59 w 59"/>
                <a:gd name="T93" fmla="*/ 31 h 59"/>
                <a:gd name="T94" fmla="*/ 29 w 59"/>
                <a:gd name="T9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9" h="59">
                  <a:moveTo>
                    <a:pt x="56" y="32"/>
                  </a:moveTo>
                  <a:cubicBezTo>
                    <a:pt x="55" y="32"/>
                    <a:pt x="55" y="31"/>
                    <a:pt x="55" y="30"/>
                  </a:cubicBezTo>
                  <a:cubicBezTo>
                    <a:pt x="56" y="30"/>
                    <a:pt x="56" y="30"/>
                    <a:pt x="56" y="30"/>
                  </a:cubicBezTo>
                  <a:cubicBezTo>
                    <a:pt x="56" y="31"/>
                    <a:pt x="56" y="31"/>
                    <a:pt x="56" y="31"/>
                  </a:cubicBezTo>
                  <a:cubicBezTo>
                    <a:pt x="56" y="31"/>
                    <a:pt x="56" y="32"/>
                    <a:pt x="56" y="32"/>
                  </a:cubicBezTo>
                  <a:moveTo>
                    <a:pt x="54" y="29"/>
                  </a:moveTo>
                  <a:cubicBezTo>
                    <a:pt x="54" y="28"/>
                    <a:pt x="54" y="28"/>
                    <a:pt x="54" y="28"/>
                  </a:cubicBezTo>
                  <a:cubicBezTo>
                    <a:pt x="54" y="27"/>
                    <a:pt x="55" y="27"/>
                    <a:pt x="55" y="27"/>
                  </a:cubicBezTo>
                  <a:cubicBezTo>
                    <a:pt x="55" y="27"/>
                    <a:pt x="55" y="28"/>
                    <a:pt x="55" y="28"/>
                  </a:cubicBezTo>
                  <a:cubicBezTo>
                    <a:pt x="54" y="29"/>
                    <a:pt x="54" y="29"/>
                    <a:pt x="54" y="29"/>
                  </a:cubicBezTo>
                  <a:moveTo>
                    <a:pt x="53" y="26"/>
                  </a:moveTo>
                  <a:cubicBezTo>
                    <a:pt x="53" y="26"/>
                    <a:pt x="53" y="26"/>
                    <a:pt x="53" y="26"/>
                  </a:cubicBezTo>
                  <a:cubicBezTo>
                    <a:pt x="54" y="25"/>
                    <a:pt x="54" y="25"/>
                    <a:pt x="55" y="25"/>
                  </a:cubicBezTo>
                  <a:cubicBezTo>
                    <a:pt x="55" y="25"/>
                    <a:pt x="55" y="25"/>
                    <a:pt x="55" y="25"/>
                  </a:cubicBezTo>
                  <a:cubicBezTo>
                    <a:pt x="55" y="26"/>
                    <a:pt x="54" y="26"/>
                    <a:pt x="53" y="26"/>
                  </a:cubicBezTo>
                  <a:moveTo>
                    <a:pt x="52" y="24"/>
                  </a:moveTo>
                  <a:cubicBezTo>
                    <a:pt x="52" y="24"/>
                    <a:pt x="52" y="23"/>
                    <a:pt x="52" y="23"/>
                  </a:cubicBezTo>
                  <a:cubicBezTo>
                    <a:pt x="52" y="22"/>
                    <a:pt x="53" y="22"/>
                    <a:pt x="54" y="21"/>
                  </a:cubicBezTo>
                  <a:cubicBezTo>
                    <a:pt x="54" y="22"/>
                    <a:pt x="54" y="22"/>
                    <a:pt x="54" y="23"/>
                  </a:cubicBezTo>
                  <a:cubicBezTo>
                    <a:pt x="54" y="23"/>
                    <a:pt x="53" y="24"/>
                    <a:pt x="52" y="24"/>
                  </a:cubicBezTo>
                  <a:moveTo>
                    <a:pt x="51" y="21"/>
                  </a:moveTo>
                  <a:cubicBezTo>
                    <a:pt x="50" y="21"/>
                    <a:pt x="50" y="21"/>
                    <a:pt x="50" y="21"/>
                  </a:cubicBezTo>
                  <a:cubicBezTo>
                    <a:pt x="51" y="20"/>
                    <a:pt x="52" y="20"/>
                    <a:pt x="53" y="19"/>
                  </a:cubicBezTo>
                  <a:cubicBezTo>
                    <a:pt x="53" y="20"/>
                    <a:pt x="53" y="20"/>
                    <a:pt x="53" y="20"/>
                  </a:cubicBezTo>
                  <a:cubicBezTo>
                    <a:pt x="52" y="20"/>
                    <a:pt x="52" y="21"/>
                    <a:pt x="51" y="21"/>
                  </a:cubicBezTo>
                  <a:moveTo>
                    <a:pt x="50" y="20"/>
                  </a:moveTo>
                  <a:cubicBezTo>
                    <a:pt x="49" y="19"/>
                    <a:pt x="49" y="19"/>
                    <a:pt x="49" y="19"/>
                  </a:cubicBezTo>
                  <a:cubicBezTo>
                    <a:pt x="50" y="18"/>
                    <a:pt x="51" y="18"/>
                    <a:pt x="52" y="17"/>
                  </a:cubicBezTo>
                  <a:cubicBezTo>
                    <a:pt x="52" y="17"/>
                    <a:pt x="52" y="18"/>
                    <a:pt x="52" y="18"/>
                  </a:cubicBezTo>
                  <a:cubicBezTo>
                    <a:pt x="51" y="19"/>
                    <a:pt x="50" y="19"/>
                    <a:pt x="50" y="20"/>
                  </a:cubicBezTo>
                  <a:moveTo>
                    <a:pt x="48" y="18"/>
                  </a:moveTo>
                  <a:cubicBezTo>
                    <a:pt x="48" y="17"/>
                    <a:pt x="48" y="17"/>
                    <a:pt x="48" y="17"/>
                  </a:cubicBezTo>
                  <a:cubicBezTo>
                    <a:pt x="47" y="17"/>
                    <a:pt x="47" y="17"/>
                    <a:pt x="46" y="16"/>
                  </a:cubicBezTo>
                  <a:cubicBezTo>
                    <a:pt x="47" y="15"/>
                    <a:pt x="49" y="15"/>
                    <a:pt x="50" y="14"/>
                  </a:cubicBezTo>
                  <a:cubicBezTo>
                    <a:pt x="50" y="15"/>
                    <a:pt x="51" y="15"/>
                    <a:pt x="51" y="16"/>
                  </a:cubicBezTo>
                  <a:cubicBezTo>
                    <a:pt x="50" y="16"/>
                    <a:pt x="49" y="17"/>
                    <a:pt x="48" y="18"/>
                  </a:cubicBezTo>
                  <a:moveTo>
                    <a:pt x="45" y="15"/>
                  </a:moveTo>
                  <a:cubicBezTo>
                    <a:pt x="45" y="15"/>
                    <a:pt x="44" y="14"/>
                    <a:pt x="43" y="14"/>
                  </a:cubicBezTo>
                  <a:cubicBezTo>
                    <a:pt x="45" y="13"/>
                    <a:pt x="46" y="12"/>
                    <a:pt x="47" y="11"/>
                  </a:cubicBezTo>
                  <a:cubicBezTo>
                    <a:pt x="48" y="11"/>
                    <a:pt x="48" y="11"/>
                    <a:pt x="48" y="11"/>
                  </a:cubicBezTo>
                  <a:cubicBezTo>
                    <a:pt x="48" y="12"/>
                    <a:pt x="49" y="12"/>
                    <a:pt x="49" y="13"/>
                  </a:cubicBezTo>
                  <a:cubicBezTo>
                    <a:pt x="48" y="14"/>
                    <a:pt x="46" y="14"/>
                    <a:pt x="45" y="15"/>
                  </a:cubicBezTo>
                  <a:moveTo>
                    <a:pt x="30" y="56"/>
                  </a:moveTo>
                  <a:cubicBezTo>
                    <a:pt x="23" y="56"/>
                    <a:pt x="16" y="52"/>
                    <a:pt x="11" y="47"/>
                  </a:cubicBezTo>
                  <a:cubicBezTo>
                    <a:pt x="6" y="42"/>
                    <a:pt x="3" y="35"/>
                    <a:pt x="3" y="28"/>
                  </a:cubicBezTo>
                  <a:cubicBezTo>
                    <a:pt x="3" y="27"/>
                    <a:pt x="3" y="26"/>
                    <a:pt x="3" y="25"/>
                  </a:cubicBezTo>
                  <a:cubicBezTo>
                    <a:pt x="4" y="24"/>
                    <a:pt x="4" y="24"/>
                    <a:pt x="4" y="24"/>
                  </a:cubicBezTo>
                  <a:cubicBezTo>
                    <a:pt x="6" y="21"/>
                    <a:pt x="8" y="18"/>
                    <a:pt x="12" y="16"/>
                  </a:cubicBezTo>
                  <a:cubicBezTo>
                    <a:pt x="17" y="12"/>
                    <a:pt x="22" y="11"/>
                    <a:pt x="27" y="11"/>
                  </a:cubicBezTo>
                  <a:cubicBezTo>
                    <a:pt x="27" y="11"/>
                    <a:pt x="27" y="11"/>
                    <a:pt x="27" y="11"/>
                  </a:cubicBezTo>
                  <a:cubicBezTo>
                    <a:pt x="34" y="11"/>
                    <a:pt x="41" y="14"/>
                    <a:pt x="45" y="19"/>
                  </a:cubicBezTo>
                  <a:cubicBezTo>
                    <a:pt x="50" y="25"/>
                    <a:pt x="53" y="32"/>
                    <a:pt x="53" y="39"/>
                  </a:cubicBezTo>
                  <a:cubicBezTo>
                    <a:pt x="53" y="39"/>
                    <a:pt x="53" y="40"/>
                    <a:pt x="53" y="41"/>
                  </a:cubicBezTo>
                  <a:cubicBezTo>
                    <a:pt x="53" y="41"/>
                    <a:pt x="53" y="41"/>
                    <a:pt x="53" y="41"/>
                  </a:cubicBezTo>
                  <a:cubicBezTo>
                    <a:pt x="52" y="44"/>
                    <a:pt x="49" y="48"/>
                    <a:pt x="45" y="51"/>
                  </a:cubicBezTo>
                  <a:cubicBezTo>
                    <a:pt x="45" y="51"/>
                    <a:pt x="45" y="51"/>
                    <a:pt x="45" y="51"/>
                  </a:cubicBezTo>
                  <a:cubicBezTo>
                    <a:pt x="40" y="54"/>
                    <a:pt x="35" y="56"/>
                    <a:pt x="30" y="56"/>
                  </a:cubicBezTo>
                  <a:cubicBezTo>
                    <a:pt x="30" y="56"/>
                    <a:pt x="30" y="56"/>
                    <a:pt x="30" y="56"/>
                  </a:cubicBezTo>
                  <a:moveTo>
                    <a:pt x="42" y="13"/>
                  </a:moveTo>
                  <a:cubicBezTo>
                    <a:pt x="41" y="12"/>
                    <a:pt x="41" y="12"/>
                    <a:pt x="40" y="12"/>
                  </a:cubicBezTo>
                  <a:cubicBezTo>
                    <a:pt x="42" y="11"/>
                    <a:pt x="43" y="10"/>
                    <a:pt x="45" y="9"/>
                  </a:cubicBezTo>
                  <a:cubicBezTo>
                    <a:pt x="45" y="9"/>
                    <a:pt x="45" y="9"/>
                    <a:pt x="45" y="9"/>
                  </a:cubicBezTo>
                  <a:cubicBezTo>
                    <a:pt x="45" y="9"/>
                    <a:pt x="46" y="9"/>
                    <a:pt x="46" y="10"/>
                  </a:cubicBezTo>
                  <a:cubicBezTo>
                    <a:pt x="45" y="11"/>
                    <a:pt x="43" y="12"/>
                    <a:pt x="42" y="13"/>
                  </a:cubicBezTo>
                  <a:moveTo>
                    <a:pt x="6" y="17"/>
                  </a:moveTo>
                  <a:cubicBezTo>
                    <a:pt x="6" y="17"/>
                    <a:pt x="6" y="17"/>
                    <a:pt x="6" y="17"/>
                  </a:cubicBezTo>
                  <a:cubicBezTo>
                    <a:pt x="8" y="14"/>
                    <a:pt x="11" y="12"/>
                    <a:pt x="13" y="9"/>
                  </a:cubicBezTo>
                  <a:cubicBezTo>
                    <a:pt x="14" y="8"/>
                    <a:pt x="14" y="8"/>
                    <a:pt x="14" y="8"/>
                  </a:cubicBezTo>
                  <a:cubicBezTo>
                    <a:pt x="12" y="10"/>
                    <a:pt x="10" y="12"/>
                    <a:pt x="9" y="15"/>
                  </a:cubicBezTo>
                  <a:cubicBezTo>
                    <a:pt x="8" y="15"/>
                    <a:pt x="7" y="16"/>
                    <a:pt x="6" y="17"/>
                  </a:cubicBezTo>
                  <a:moveTo>
                    <a:pt x="14" y="8"/>
                  </a:moveTo>
                  <a:cubicBezTo>
                    <a:pt x="15" y="7"/>
                    <a:pt x="15" y="7"/>
                    <a:pt x="15" y="7"/>
                  </a:cubicBezTo>
                  <a:cubicBezTo>
                    <a:pt x="15" y="7"/>
                    <a:pt x="15" y="7"/>
                    <a:pt x="15" y="7"/>
                  </a:cubicBezTo>
                  <a:cubicBezTo>
                    <a:pt x="15" y="7"/>
                    <a:pt x="14" y="8"/>
                    <a:pt x="14" y="8"/>
                  </a:cubicBezTo>
                  <a:moveTo>
                    <a:pt x="39" y="11"/>
                  </a:moveTo>
                  <a:cubicBezTo>
                    <a:pt x="38" y="10"/>
                    <a:pt x="38" y="10"/>
                    <a:pt x="38" y="10"/>
                  </a:cubicBezTo>
                  <a:cubicBezTo>
                    <a:pt x="39" y="9"/>
                    <a:pt x="41" y="8"/>
                    <a:pt x="42" y="7"/>
                  </a:cubicBezTo>
                  <a:cubicBezTo>
                    <a:pt x="43" y="8"/>
                    <a:pt x="43" y="8"/>
                    <a:pt x="43" y="8"/>
                  </a:cubicBezTo>
                  <a:cubicBezTo>
                    <a:pt x="42" y="9"/>
                    <a:pt x="40" y="10"/>
                    <a:pt x="39" y="11"/>
                  </a:cubicBezTo>
                  <a:moveTo>
                    <a:pt x="36" y="10"/>
                  </a:moveTo>
                  <a:cubicBezTo>
                    <a:pt x="36" y="9"/>
                    <a:pt x="35" y="9"/>
                    <a:pt x="34" y="9"/>
                  </a:cubicBezTo>
                  <a:cubicBezTo>
                    <a:pt x="35" y="8"/>
                    <a:pt x="36" y="7"/>
                    <a:pt x="37" y="6"/>
                  </a:cubicBezTo>
                  <a:cubicBezTo>
                    <a:pt x="38" y="6"/>
                    <a:pt x="38" y="5"/>
                    <a:pt x="39" y="5"/>
                  </a:cubicBezTo>
                  <a:cubicBezTo>
                    <a:pt x="40" y="5"/>
                    <a:pt x="40" y="6"/>
                    <a:pt x="41" y="6"/>
                  </a:cubicBezTo>
                  <a:cubicBezTo>
                    <a:pt x="39" y="7"/>
                    <a:pt x="38" y="8"/>
                    <a:pt x="36" y="10"/>
                  </a:cubicBezTo>
                  <a:moveTo>
                    <a:pt x="33" y="9"/>
                  </a:moveTo>
                  <a:cubicBezTo>
                    <a:pt x="32" y="8"/>
                    <a:pt x="32" y="8"/>
                    <a:pt x="31" y="8"/>
                  </a:cubicBezTo>
                  <a:cubicBezTo>
                    <a:pt x="33" y="7"/>
                    <a:pt x="34" y="5"/>
                    <a:pt x="36" y="4"/>
                  </a:cubicBezTo>
                  <a:cubicBezTo>
                    <a:pt x="36" y="4"/>
                    <a:pt x="37" y="4"/>
                    <a:pt x="37" y="4"/>
                  </a:cubicBezTo>
                  <a:cubicBezTo>
                    <a:pt x="36" y="5"/>
                    <a:pt x="36" y="5"/>
                    <a:pt x="36" y="5"/>
                  </a:cubicBezTo>
                  <a:cubicBezTo>
                    <a:pt x="35" y="6"/>
                    <a:pt x="34" y="7"/>
                    <a:pt x="33" y="9"/>
                  </a:cubicBezTo>
                  <a:moveTo>
                    <a:pt x="13" y="12"/>
                  </a:moveTo>
                  <a:cubicBezTo>
                    <a:pt x="15" y="9"/>
                    <a:pt x="17" y="7"/>
                    <a:pt x="19" y="5"/>
                  </a:cubicBezTo>
                  <a:cubicBezTo>
                    <a:pt x="20" y="4"/>
                    <a:pt x="21" y="4"/>
                    <a:pt x="22" y="4"/>
                  </a:cubicBezTo>
                  <a:cubicBezTo>
                    <a:pt x="20" y="6"/>
                    <a:pt x="18" y="8"/>
                    <a:pt x="15" y="10"/>
                  </a:cubicBezTo>
                  <a:cubicBezTo>
                    <a:pt x="15" y="11"/>
                    <a:pt x="14" y="11"/>
                    <a:pt x="13" y="12"/>
                  </a:cubicBezTo>
                  <a:moveTo>
                    <a:pt x="27" y="8"/>
                  </a:moveTo>
                  <a:cubicBezTo>
                    <a:pt x="28" y="6"/>
                    <a:pt x="30" y="4"/>
                    <a:pt x="32" y="3"/>
                  </a:cubicBezTo>
                  <a:cubicBezTo>
                    <a:pt x="33" y="3"/>
                    <a:pt x="33" y="3"/>
                    <a:pt x="34" y="3"/>
                  </a:cubicBezTo>
                  <a:cubicBezTo>
                    <a:pt x="32" y="5"/>
                    <a:pt x="31" y="6"/>
                    <a:pt x="29" y="8"/>
                  </a:cubicBezTo>
                  <a:cubicBezTo>
                    <a:pt x="28" y="8"/>
                    <a:pt x="28" y="8"/>
                    <a:pt x="27" y="8"/>
                  </a:cubicBezTo>
                  <a:cubicBezTo>
                    <a:pt x="27" y="8"/>
                    <a:pt x="27" y="8"/>
                    <a:pt x="27" y="8"/>
                  </a:cubicBezTo>
                  <a:moveTo>
                    <a:pt x="19" y="9"/>
                  </a:moveTo>
                  <a:cubicBezTo>
                    <a:pt x="21" y="7"/>
                    <a:pt x="23" y="5"/>
                    <a:pt x="25" y="3"/>
                  </a:cubicBezTo>
                  <a:cubicBezTo>
                    <a:pt x="26" y="3"/>
                    <a:pt x="26" y="3"/>
                    <a:pt x="26" y="3"/>
                  </a:cubicBezTo>
                  <a:cubicBezTo>
                    <a:pt x="24" y="5"/>
                    <a:pt x="22" y="7"/>
                    <a:pt x="20" y="9"/>
                  </a:cubicBezTo>
                  <a:cubicBezTo>
                    <a:pt x="20" y="9"/>
                    <a:pt x="20" y="9"/>
                    <a:pt x="20" y="9"/>
                  </a:cubicBezTo>
                  <a:cubicBezTo>
                    <a:pt x="19" y="9"/>
                    <a:pt x="19" y="9"/>
                    <a:pt x="19" y="9"/>
                  </a:cubicBezTo>
                  <a:moveTo>
                    <a:pt x="23" y="8"/>
                  </a:moveTo>
                  <a:cubicBezTo>
                    <a:pt x="25" y="6"/>
                    <a:pt x="27" y="4"/>
                    <a:pt x="29" y="3"/>
                  </a:cubicBezTo>
                  <a:cubicBezTo>
                    <a:pt x="29" y="3"/>
                    <a:pt x="29" y="3"/>
                    <a:pt x="29" y="3"/>
                  </a:cubicBezTo>
                  <a:cubicBezTo>
                    <a:pt x="29" y="3"/>
                    <a:pt x="30" y="3"/>
                    <a:pt x="30" y="3"/>
                  </a:cubicBezTo>
                  <a:cubicBezTo>
                    <a:pt x="28" y="4"/>
                    <a:pt x="26" y="6"/>
                    <a:pt x="24" y="8"/>
                  </a:cubicBezTo>
                  <a:cubicBezTo>
                    <a:pt x="24" y="8"/>
                    <a:pt x="23" y="8"/>
                    <a:pt x="23" y="8"/>
                  </a:cubicBezTo>
                  <a:moveTo>
                    <a:pt x="29" y="0"/>
                  </a:moveTo>
                  <a:cubicBezTo>
                    <a:pt x="24" y="0"/>
                    <a:pt x="18" y="1"/>
                    <a:pt x="12" y="5"/>
                  </a:cubicBezTo>
                  <a:cubicBezTo>
                    <a:pt x="12" y="5"/>
                    <a:pt x="12" y="5"/>
                    <a:pt x="12" y="5"/>
                  </a:cubicBezTo>
                  <a:cubicBezTo>
                    <a:pt x="4" y="11"/>
                    <a:pt x="0" y="20"/>
                    <a:pt x="0" y="28"/>
                  </a:cubicBezTo>
                  <a:cubicBezTo>
                    <a:pt x="0" y="35"/>
                    <a:pt x="4" y="43"/>
                    <a:pt x="9" y="49"/>
                  </a:cubicBezTo>
                  <a:cubicBezTo>
                    <a:pt x="14" y="55"/>
                    <a:pt x="22" y="59"/>
                    <a:pt x="30" y="59"/>
                  </a:cubicBezTo>
                  <a:cubicBezTo>
                    <a:pt x="34" y="59"/>
                    <a:pt x="39" y="57"/>
                    <a:pt x="44" y="54"/>
                  </a:cubicBezTo>
                  <a:cubicBezTo>
                    <a:pt x="44" y="54"/>
                    <a:pt x="44" y="54"/>
                    <a:pt x="44" y="54"/>
                  </a:cubicBezTo>
                  <a:cubicBezTo>
                    <a:pt x="45" y="54"/>
                    <a:pt x="45" y="54"/>
                    <a:pt x="45" y="54"/>
                  </a:cubicBezTo>
                  <a:cubicBezTo>
                    <a:pt x="45" y="54"/>
                    <a:pt x="45" y="54"/>
                    <a:pt x="45" y="54"/>
                  </a:cubicBezTo>
                  <a:cubicBezTo>
                    <a:pt x="45" y="54"/>
                    <a:pt x="45" y="54"/>
                    <a:pt x="46" y="53"/>
                  </a:cubicBezTo>
                  <a:cubicBezTo>
                    <a:pt x="46" y="53"/>
                    <a:pt x="46" y="53"/>
                    <a:pt x="46" y="53"/>
                  </a:cubicBezTo>
                  <a:cubicBezTo>
                    <a:pt x="46" y="53"/>
                    <a:pt x="46" y="53"/>
                    <a:pt x="46" y="53"/>
                  </a:cubicBezTo>
                  <a:cubicBezTo>
                    <a:pt x="47" y="53"/>
                    <a:pt x="47"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1"/>
                    <a:pt x="48" y="51"/>
                    <a:pt x="48" y="51"/>
                  </a:cubicBezTo>
                  <a:cubicBezTo>
                    <a:pt x="48" y="51"/>
                    <a:pt x="48" y="51"/>
                    <a:pt x="48" y="51"/>
                  </a:cubicBezTo>
                  <a:cubicBezTo>
                    <a:pt x="55" y="46"/>
                    <a:pt x="59" y="38"/>
                    <a:pt x="59" y="31"/>
                  </a:cubicBezTo>
                  <a:cubicBezTo>
                    <a:pt x="59" y="23"/>
                    <a:pt x="55" y="15"/>
                    <a:pt x="50" y="9"/>
                  </a:cubicBezTo>
                  <a:cubicBezTo>
                    <a:pt x="45" y="4"/>
                    <a:pt x="37" y="0"/>
                    <a:pt x="29" y="0"/>
                  </a:cubicBezTo>
                  <a:cubicBezTo>
                    <a:pt x="29" y="0"/>
                    <a:pt x="29" y="0"/>
                    <a:pt x="2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744"/>
            <p:cNvSpPr>
              <a:spLocks noEditPoints="1"/>
            </p:cNvSpPr>
            <p:nvPr/>
          </p:nvSpPr>
          <p:spPr bwMode="auto">
            <a:xfrm>
              <a:off x="3255" y="1074"/>
              <a:ext cx="225" cy="239"/>
            </a:xfrm>
            <a:custGeom>
              <a:avLst/>
              <a:gdLst>
                <a:gd name="T0" fmla="*/ 41 w 95"/>
                <a:gd name="T1" fmla="*/ 98 h 101"/>
                <a:gd name="T2" fmla="*/ 41 w 95"/>
                <a:gd name="T3" fmla="*/ 92 h 101"/>
                <a:gd name="T4" fmla="*/ 39 w 95"/>
                <a:gd name="T5" fmla="*/ 92 h 101"/>
                <a:gd name="T6" fmla="*/ 65 w 95"/>
                <a:gd name="T7" fmla="*/ 91 h 101"/>
                <a:gd name="T8" fmla="*/ 71 w 95"/>
                <a:gd name="T9" fmla="*/ 87 h 101"/>
                <a:gd name="T10" fmla="*/ 50 w 95"/>
                <a:gd name="T11" fmla="*/ 90 h 101"/>
                <a:gd name="T12" fmla="*/ 70 w 95"/>
                <a:gd name="T13" fmla="*/ 91 h 101"/>
                <a:gd name="T14" fmla="*/ 56 w 95"/>
                <a:gd name="T15" fmla="*/ 84 h 101"/>
                <a:gd name="T16" fmla="*/ 64 w 95"/>
                <a:gd name="T17" fmla="*/ 84 h 101"/>
                <a:gd name="T18" fmla="*/ 33 w 95"/>
                <a:gd name="T19" fmla="*/ 84 h 101"/>
                <a:gd name="T20" fmla="*/ 57 w 95"/>
                <a:gd name="T21" fmla="*/ 89 h 101"/>
                <a:gd name="T22" fmla="*/ 28 w 95"/>
                <a:gd name="T23" fmla="*/ 86 h 101"/>
                <a:gd name="T24" fmla="*/ 25 w 95"/>
                <a:gd name="T25" fmla="*/ 84 h 101"/>
                <a:gd name="T26" fmla="*/ 14 w 95"/>
                <a:gd name="T27" fmla="*/ 79 h 101"/>
                <a:gd name="T28" fmla="*/ 28 w 95"/>
                <a:gd name="T29" fmla="*/ 79 h 101"/>
                <a:gd name="T30" fmla="*/ 22 w 95"/>
                <a:gd name="T31" fmla="*/ 81 h 101"/>
                <a:gd name="T32" fmla="*/ 16 w 95"/>
                <a:gd name="T33" fmla="*/ 83 h 101"/>
                <a:gd name="T34" fmla="*/ 23 w 95"/>
                <a:gd name="T35" fmla="*/ 76 h 101"/>
                <a:gd name="T36" fmla="*/ 12 w 95"/>
                <a:gd name="T37" fmla="*/ 75 h 101"/>
                <a:gd name="T38" fmla="*/ 11 w 95"/>
                <a:gd name="T39" fmla="*/ 74 h 101"/>
                <a:gd name="T40" fmla="*/ 7 w 95"/>
                <a:gd name="T41" fmla="*/ 74 h 101"/>
                <a:gd name="T42" fmla="*/ 80 w 95"/>
                <a:gd name="T43" fmla="*/ 69 h 101"/>
                <a:gd name="T44" fmla="*/ 88 w 95"/>
                <a:gd name="T45" fmla="*/ 67 h 101"/>
                <a:gd name="T46" fmla="*/ 85 w 95"/>
                <a:gd name="T47" fmla="*/ 67 h 101"/>
                <a:gd name="T48" fmla="*/ 11 w 95"/>
                <a:gd name="T49" fmla="*/ 61 h 101"/>
                <a:gd name="T50" fmla="*/ 10 w 95"/>
                <a:gd name="T51" fmla="*/ 56 h 101"/>
                <a:gd name="T52" fmla="*/ 6 w 95"/>
                <a:gd name="T53" fmla="*/ 53 h 101"/>
                <a:gd name="T54" fmla="*/ 3 w 95"/>
                <a:gd name="T55" fmla="*/ 52 h 101"/>
                <a:gd name="T56" fmla="*/ 4 w 95"/>
                <a:gd name="T57" fmla="*/ 47 h 101"/>
                <a:gd name="T58" fmla="*/ 85 w 95"/>
                <a:gd name="T59" fmla="*/ 33 h 101"/>
                <a:gd name="T60" fmla="*/ 17 w 95"/>
                <a:gd name="T61" fmla="*/ 20 h 101"/>
                <a:gd name="T62" fmla="*/ 47 w 95"/>
                <a:gd name="T63" fmla="*/ 10 h 101"/>
                <a:gd name="T64" fmla="*/ 73 w 95"/>
                <a:gd name="T65" fmla="*/ 20 h 101"/>
                <a:gd name="T66" fmla="*/ 86 w 95"/>
                <a:gd name="T67" fmla="*/ 24 h 101"/>
                <a:gd name="T68" fmla="*/ 86 w 95"/>
                <a:gd name="T69" fmla="*/ 46 h 101"/>
                <a:gd name="T70" fmla="*/ 79 w 95"/>
                <a:gd name="T71" fmla="*/ 65 h 101"/>
                <a:gd name="T72" fmla="*/ 64 w 95"/>
                <a:gd name="T73" fmla="*/ 79 h 101"/>
                <a:gd name="T74" fmla="*/ 36 w 95"/>
                <a:gd name="T75" fmla="*/ 82 h 101"/>
                <a:gd name="T76" fmla="*/ 10 w 95"/>
                <a:gd name="T77" fmla="*/ 66 h 101"/>
                <a:gd name="T78" fmla="*/ 7 w 95"/>
                <a:gd name="T79" fmla="*/ 33 h 101"/>
                <a:gd name="T80" fmla="*/ 22 w 95"/>
                <a:gd name="T81" fmla="*/ 21 h 101"/>
                <a:gd name="T82" fmla="*/ 49 w 95"/>
                <a:gd name="T83" fmla="*/ 0 h 101"/>
                <a:gd name="T84" fmla="*/ 28 w 95"/>
                <a:gd name="T85" fmla="*/ 4 h 101"/>
                <a:gd name="T86" fmla="*/ 15 w 95"/>
                <a:gd name="T87" fmla="*/ 26 h 101"/>
                <a:gd name="T88" fmla="*/ 4 w 95"/>
                <a:gd name="T89" fmla="*/ 33 h 101"/>
                <a:gd name="T90" fmla="*/ 6 w 95"/>
                <a:gd name="T91" fmla="*/ 65 h 101"/>
                <a:gd name="T92" fmla="*/ 14 w 95"/>
                <a:gd name="T93" fmla="*/ 87 h 101"/>
                <a:gd name="T94" fmla="*/ 31 w 95"/>
                <a:gd name="T95" fmla="*/ 98 h 101"/>
                <a:gd name="T96" fmla="*/ 65 w 95"/>
                <a:gd name="T97" fmla="*/ 96 h 101"/>
                <a:gd name="T98" fmla="*/ 82 w 95"/>
                <a:gd name="T99" fmla="*/ 78 h 101"/>
                <a:gd name="T100" fmla="*/ 84 w 95"/>
                <a:gd name="T101" fmla="*/ 70 h 101"/>
                <a:gd name="T102" fmla="*/ 93 w 95"/>
                <a:gd name="T103" fmla="*/ 61 h 101"/>
                <a:gd name="T104" fmla="*/ 86 w 95"/>
                <a:gd name="T105" fmla="*/ 36 h 101"/>
                <a:gd name="T106" fmla="*/ 90 w 95"/>
                <a:gd name="T107" fmla="*/ 25 h 101"/>
                <a:gd name="T108" fmla="*/ 82 w 95"/>
                <a:gd name="T109" fmla="*/ 13 h 101"/>
                <a:gd name="T110" fmla="*/ 64 w 95"/>
                <a:gd name="T111" fmla="*/ 1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5" h="101">
                  <a:moveTo>
                    <a:pt x="45" y="98"/>
                  </a:moveTo>
                  <a:cubicBezTo>
                    <a:pt x="44" y="98"/>
                    <a:pt x="44" y="98"/>
                    <a:pt x="44" y="98"/>
                  </a:cubicBezTo>
                  <a:cubicBezTo>
                    <a:pt x="45" y="97"/>
                    <a:pt x="45" y="97"/>
                    <a:pt x="45" y="96"/>
                  </a:cubicBezTo>
                  <a:cubicBezTo>
                    <a:pt x="45" y="97"/>
                    <a:pt x="45" y="97"/>
                    <a:pt x="45" y="98"/>
                  </a:cubicBezTo>
                  <a:moveTo>
                    <a:pt x="43" y="98"/>
                  </a:moveTo>
                  <a:cubicBezTo>
                    <a:pt x="42" y="98"/>
                    <a:pt x="42" y="98"/>
                    <a:pt x="41" y="98"/>
                  </a:cubicBezTo>
                  <a:cubicBezTo>
                    <a:pt x="42" y="96"/>
                    <a:pt x="43" y="94"/>
                    <a:pt x="44" y="93"/>
                  </a:cubicBezTo>
                  <a:cubicBezTo>
                    <a:pt x="45" y="93"/>
                    <a:pt x="45" y="93"/>
                    <a:pt x="46" y="93"/>
                  </a:cubicBezTo>
                  <a:cubicBezTo>
                    <a:pt x="45" y="94"/>
                    <a:pt x="44" y="96"/>
                    <a:pt x="43" y="98"/>
                  </a:cubicBezTo>
                  <a:moveTo>
                    <a:pt x="40" y="97"/>
                  </a:moveTo>
                  <a:cubicBezTo>
                    <a:pt x="39" y="97"/>
                    <a:pt x="38" y="97"/>
                    <a:pt x="38" y="97"/>
                  </a:cubicBezTo>
                  <a:cubicBezTo>
                    <a:pt x="39" y="95"/>
                    <a:pt x="40" y="94"/>
                    <a:pt x="41" y="92"/>
                  </a:cubicBezTo>
                  <a:cubicBezTo>
                    <a:pt x="41" y="92"/>
                    <a:pt x="42" y="92"/>
                    <a:pt x="43" y="92"/>
                  </a:cubicBezTo>
                  <a:cubicBezTo>
                    <a:pt x="41" y="94"/>
                    <a:pt x="40" y="96"/>
                    <a:pt x="40" y="97"/>
                  </a:cubicBezTo>
                  <a:moveTo>
                    <a:pt x="36" y="97"/>
                  </a:moveTo>
                  <a:cubicBezTo>
                    <a:pt x="36" y="97"/>
                    <a:pt x="35" y="97"/>
                    <a:pt x="34" y="96"/>
                  </a:cubicBezTo>
                  <a:cubicBezTo>
                    <a:pt x="36" y="95"/>
                    <a:pt x="37" y="93"/>
                    <a:pt x="38" y="92"/>
                  </a:cubicBezTo>
                  <a:cubicBezTo>
                    <a:pt x="38" y="92"/>
                    <a:pt x="39" y="92"/>
                    <a:pt x="39" y="92"/>
                  </a:cubicBezTo>
                  <a:cubicBezTo>
                    <a:pt x="38" y="93"/>
                    <a:pt x="37" y="95"/>
                    <a:pt x="36" y="97"/>
                  </a:cubicBezTo>
                  <a:moveTo>
                    <a:pt x="34" y="94"/>
                  </a:moveTo>
                  <a:cubicBezTo>
                    <a:pt x="34" y="93"/>
                    <a:pt x="35" y="92"/>
                    <a:pt x="35" y="91"/>
                  </a:cubicBezTo>
                  <a:cubicBezTo>
                    <a:pt x="35" y="91"/>
                    <a:pt x="36" y="91"/>
                    <a:pt x="36" y="91"/>
                  </a:cubicBezTo>
                  <a:cubicBezTo>
                    <a:pt x="36" y="92"/>
                    <a:pt x="35" y="93"/>
                    <a:pt x="34" y="94"/>
                  </a:cubicBezTo>
                  <a:moveTo>
                    <a:pt x="65" y="91"/>
                  </a:moveTo>
                  <a:cubicBezTo>
                    <a:pt x="65" y="91"/>
                    <a:pt x="65" y="90"/>
                    <a:pt x="64" y="90"/>
                  </a:cubicBezTo>
                  <a:cubicBezTo>
                    <a:pt x="65" y="89"/>
                    <a:pt x="65" y="88"/>
                    <a:pt x="66" y="87"/>
                  </a:cubicBezTo>
                  <a:cubicBezTo>
                    <a:pt x="66" y="89"/>
                    <a:pt x="65" y="90"/>
                    <a:pt x="65" y="91"/>
                  </a:cubicBezTo>
                  <a:moveTo>
                    <a:pt x="68" y="92"/>
                  </a:moveTo>
                  <a:cubicBezTo>
                    <a:pt x="68" y="91"/>
                    <a:pt x="69" y="89"/>
                    <a:pt x="69" y="88"/>
                  </a:cubicBezTo>
                  <a:cubicBezTo>
                    <a:pt x="70" y="88"/>
                    <a:pt x="70" y="87"/>
                    <a:pt x="71" y="87"/>
                  </a:cubicBezTo>
                  <a:cubicBezTo>
                    <a:pt x="70" y="89"/>
                    <a:pt x="69" y="90"/>
                    <a:pt x="68" y="92"/>
                  </a:cubicBezTo>
                  <a:moveTo>
                    <a:pt x="51" y="86"/>
                  </a:moveTo>
                  <a:cubicBezTo>
                    <a:pt x="51" y="85"/>
                    <a:pt x="51" y="85"/>
                    <a:pt x="51" y="85"/>
                  </a:cubicBezTo>
                  <a:cubicBezTo>
                    <a:pt x="51" y="85"/>
                    <a:pt x="51" y="85"/>
                    <a:pt x="51" y="85"/>
                  </a:cubicBezTo>
                  <a:cubicBezTo>
                    <a:pt x="51" y="86"/>
                    <a:pt x="51" y="86"/>
                    <a:pt x="51" y="86"/>
                  </a:cubicBezTo>
                  <a:moveTo>
                    <a:pt x="50" y="90"/>
                  </a:moveTo>
                  <a:cubicBezTo>
                    <a:pt x="50" y="89"/>
                    <a:pt x="50" y="89"/>
                    <a:pt x="50" y="88"/>
                  </a:cubicBezTo>
                  <a:cubicBezTo>
                    <a:pt x="51" y="87"/>
                    <a:pt x="52" y="86"/>
                    <a:pt x="53" y="85"/>
                  </a:cubicBezTo>
                  <a:cubicBezTo>
                    <a:pt x="54" y="85"/>
                    <a:pt x="54" y="85"/>
                    <a:pt x="54" y="85"/>
                  </a:cubicBezTo>
                  <a:cubicBezTo>
                    <a:pt x="53" y="87"/>
                    <a:pt x="52" y="88"/>
                    <a:pt x="50" y="90"/>
                  </a:cubicBezTo>
                  <a:cubicBezTo>
                    <a:pt x="50" y="90"/>
                    <a:pt x="50" y="90"/>
                    <a:pt x="50" y="90"/>
                  </a:cubicBezTo>
                  <a:moveTo>
                    <a:pt x="70" y="91"/>
                  </a:moveTo>
                  <a:cubicBezTo>
                    <a:pt x="71" y="89"/>
                    <a:pt x="72" y="87"/>
                    <a:pt x="73" y="86"/>
                  </a:cubicBezTo>
                  <a:cubicBezTo>
                    <a:pt x="74" y="85"/>
                    <a:pt x="74" y="85"/>
                    <a:pt x="75" y="85"/>
                  </a:cubicBezTo>
                  <a:cubicBezTo>
                    <a:pt x="74" y="86"/>
                    <a:pt x="73" y="88"/>
                    <a:pt x="73" y="89"/>
                  </a:cubicBezTo>
                  <a:cubicBezTo>
                    <a:pt x="72" y="90"/>
                    <a:pt x="71" y="90"/>
                    <a:pt x="70" y="91"/>
                  </a:cubicBezTo>
                  <a:moveTo>
                    <a:pt x="52" y="90"/>
                  </a:moveTo>
                  <a:cubicBezTo>
                    <a:pt x="54" y="88"/>
                    <a:pt x="55" y="86"/>
                    <a:pt x="56" y="84"/>
                  </a:cubicBezTo>
                  <a:cubicBezTo>
                    <a:pt x="57" y="84"/>
                    <a:pt x="58" y="84"/>
                    <a:pt x="58" y="84"/>
                  </a:cubicBezTo>
                  <a:cubicBezTo>
                    <a:pt x="57" y="86"/>
                    <a:pt x="56" y="88"/>
                    <a:pt x="55" y="89"/>
                  </a:cubicBezTo>
                  <a:cubicBezTo>
                    <a:pt x="54" y="89"/>
                    <a:pt x="53" y="90"/>
                    <a:pt x="52" y="90"/>
                  </a:cubicBezTo>
                  <a:moveTo>
                    <a:pt x="63" y="89"/>
                  </a:moveTo>
                  <a:cubicBezTo>
                    <a:pt x="63" y="88"/>
                    <a:pt x="63" y="88"/>
                    <a:pt x="63" y="88"/>
                  </a:cubicBezTo>
                  <a:cubicBezTo>
                    <a:pt x="64" y="87"/>
                    <a:pt x="64" y="85"/>
                    <a:pt x="64" y="84"/>
                  </a:cubicBezTo>
                  <a:cubicBezTo>
                    <a:pt x="65" y="84"/>
                    <a:pt x="65" y="85"/>
                    <a:pt x="66" y="86"/>
                  </a:cubicBezTo>
                  <a:cubicBezTo>
                    <a:pt x="65" y="87"/>
                    <a:pt x="64" y="88"/>
                    <a:pt x="63" y="89"/>
                  </a:cubicBezTo>
                  <a:moveTo>
                    <a:pt x="32" y="88"/>
                  </a:moveTo>
                  <a:cubicBezTo>
                    <a:pt x="32" y="88"/>
                    <a:pt x="32" y="88"/>
                    <a:pt x="32" y="88"/>
                  </a:cubicBezTo>
                  <a:cubicBezTo>
                    <a:pt x="31" y="87"/>
                    <a:pt x="30" y="87"/>
                    <a:pt x="30" y="87"/>
                  </a:cubicBezTo>
                  <a:cubicBezTo>
                    <a:pt x="31" y="86"/>
                    <a:pt x="32" y="85"/>
                    <a:pt x="33" y="84"/>
                  </a:cubicBezTo>
                  <a:cubicBezTo>
                    <a:pt x="33" y="85"/>
                    <a:pt x="33" y="87"/>
                    <a:pt x="32" y="88"/>
                  </a:cubicBezTo>
                  <a:moveTo>
                    <a:pt x="57" y="89"/>
                  </a:moveTo>
                  <a:cubicBezTo>
                    <a:pt x="58" y="87"/>
                    <a:pt x="59" y="85"/>
                    <a:pt x="60" y="83"/>
                  </a:cubicBezTo>
                  <a:cubicBezTo>
                    <a:pt x="61" y="83"/>
                    <a:pt x="61" y="83"/>
                    <a:pt x="62" y="83"/>
                  </a:cubicBezTo>
                  <a:cubicBezTo>
                    <a:pt x="61" y="84"/>
                    <a:pt x="61" y="86"/>
                    <a:pt x="60" y="88"/>
                  </a:cubicBezTo>
                  <a:cubicBezTo>
                    <a:pt x="59" y="88"/>
                    <a:pt x="58" y="88"/>
                    <a:pt x="57" y="89"/>
                  </a:cubicBezTo>
                  <a:moveTo>
                    <a:pt x="75" y="87"/>
                  </a:moveTo>
                  <a:cubicBezTo>
                    <a:pt x="76" y="85"/>
                    <a:pt x="77" y="84"/>
                    <a:pt x="77" y="83"/>
                  </a:cubicBezTo>
                  <a:cubicBezTo>
                    <a:pt x="78" y="82"/>
                    <a:pt x="78" y="82"/>
                    <a:pt x="78" y="82"/>
                  </a:cubicBezTo>
                  <a:cubicBezTo>
                    <a:pt x="77" y="83"/>
                    <a:pt x="77" y="84"/>
                    <a:pt x="77" y="85"/>
                  </a:cubicBezTo>
                  <a:cubicBezTo>
                    <a:pt x="76" y="86"/>
                    <a:pt x="76" y="86"/>
                    <a:pt x="75" y="87"/>
                  </a:cubicBezTo>
                  <a:moveTo>
                    <a:pt x="28" y="86"/>
                  </a:moveTo>
                  <a:cubicBezTo>
                    <a:pt x="28" y="86"/>
                    <a:pt x="27" y="85"/>
                    <a:pt x="27" y="85"/>
                  </a:cubicBezTo>
                  <a:cubicBezTo>
                    <a:pt x="28" y="84"/>
                    <a:pt x="30" y="83"/>
                    <a:pt x="31" y="81"/>
                  </a:cubicBezTo>
                  <a:cubicBezTo>
                    <a:pt x="32" y="82"/>
                    <a:pt x="32" y="82"/>
                    <a:pt x="33" y="82"/>
                  </a:cubicBezTo>
                  <a:cubicBezTo>
                    <a:pt x="31" y="83"/>
                    <a:pt x="30" y="85"/>
                    <a:pt x="28" y="86"/>
                  </a:cubicBezTo>
                  <a:moveTo>
                    <a:pt x="26" y="84"/>
                  </a:moveTo>
                  <a:cubicBezTo>
                    <a:pt x="25" y="84"/>
                    <a:pt x="25" y="84"/>
                    <a:pt x="25" y="84"/>
                  </a:cubicBezTo>
                  <a:cubicBezTo>
                    <a:pt x="26" y="82"/>
                    <a:pt x="28" y="81"/>
                    <a:pt x="29" y="80"/>
                  </a:cubicBezTo>
                  <a:cubicBezTo>
                    <a:pt x="30" y="81"/>
                    <a:pt x="30" y="81"/>
                    <a:pt x="30" y="81"/>
                  </a:cubicBezTo>
                  <a:cubicBezTo>
                    <a:pt x="28" y="82"/>
                    <a:pt x="27" y="83"/>
                    <a:pt x="26" y="84"/>
                  </a:cubicBezTo>
                  <a:moveTo>
                    <a:pt x="13" y="83"/>
                  </a:moveTo>
                  <a:cubicBezTo>
                    <a:pt x="12" y="82"/>
                    <a:pt x="12" y="82"/>
                    <a:pt x="12" y="82"/>
                  </a:cubicBezTo>
                  <a:cubicBezTo>
                    <a:pt x="13" y="81"/>
                    <a:pt x="14" y="80"/>
                    <a:pt x="14" y="79"/>
                  </a:cubicBezTo>
                  <a:cubicBezTo>
                    <a:pt x="14" y="80"/>
                    <a:pt x="14" y="80"/>
                    <a:pt x="13" y="81"/>
                  </a:cubicBezTo>
                  <a:cubicBezTo>
                    <a:pt x="13" y="82"/>
                    <a:pt x="13" y="82"/>
                    <a:pt x="13" y="83"/>
                  </a:cubicBezTo>
                  <a:moveTo>
                    <a:pt x="24" y="83"/>
                  </a:moveTo>
                  <a:cubicBezTo>
                    <a:pt x="23" y="82"/>
                    <a:pt x="23" y="82"/>
                    <a:pt x="23" y="82"/>
                  </a:cubicBezTo>
                  <a:cubicBezTo>
                    <a:pt x="24" y="81"/>
                    <a:pt x="25" y="80"/>
                    <a:pt x="27" y="79"/>
                  </a:cubicBezTo>
                  <a:cubicBezTo>
                    <a:pt x="28" y="79"/>
                    <a:pt x="28" y="79"/>
                    <a:pt x="28" y="79"/>
                  </a:cubicBezTo>
                  <a:cubicBezTo>
                    <a:pt x="26" y="80"/>
                    <a:pt x="25" y="81"/>
                    <a:pt x="24" y="83"/>
                  </a:cubicBezTo>
                  <a:moveTo>
                    <a:pt x="22" y="81"/>
                  </a:moveTo>
                  <a:cubicBezTo>
                    <a:pt x="22" y="80"/>
                    <a:pt x="23" y="80"/>
                    <a:pt x="23" y="79"/>
                  </a:cubicBezTo>
                  <a:cubicBezTo>
                    <a:pt x="23" y="78"/>
                    <a:pt x="24" y="78"/>
                    <a:pt x="25" y="77"/>
                  </a:cubicBezTo>
                  <a:cubicBezTo>
                    <a:pt x="25" y="78"/>
                    <a:pt x="25" y="78"/>
                    <a:pt x="25" y="78"/>
                  </a:cubicBezTo>
                  <a:cubicBezTo>
                    <a:pt x="24" y="79"/>
                    <a:pt x="23" y="80"/>
                    <a:pt x="22" y="81"/>
                  </a:cubicBezTo>
                  <a:moveTo>
                    <a:pt x="16" y="83"/>
                  </a:moveTo>
                  <a:cubicBezTo>
                    <a:pt x="16" y="82"/>
                    <a:pt x="16" y="82"/>
                    <a:pt x="16" y="82"/>
                  </a:cubicBezTo>
                  <a:cubicBezTo>
                    <a:pt x="17" y="81"/>
                    <a:pt x="17" y="80"/>
                    <a:pt x="17" y="79"/>
                  </a:cubicBezTo>
                  <a:cubicBezTo>
                    <a:pt x="18" y="78"/>
                    <a:pt x="19" y="78"/>
                    <a:pt x="20" y="77"/>
                  </a:cubicBezTo>
                  <a:cubicBezTo>
                    <a:pt x="20" y="78"/>
                    <a:pt x="19" y="79"/>
                    <a:pt x="19" y="81"/>
                  </a:cubicBezTo>
                  <a:cubicBezTo>
                    <a:pt x="18" y="81"/>
                    <a:pt x="17" y="82"/>
                    <a:pt x="16" y="83"/>
                  </a:cubicBezTo>
                  <a:moveTo>
                    <a:pt x="11" y="80"/>
                  </a:moveTo>
                  <a:cubicBezTo>
                    <a:pt x="11" y="80"/>
                    <a:pt x="11" y="80"/>
                    <a:pt x="11" y="80"/>
                  </a:cubicBezTo>
                  <a:cubicBezTo>
                    <a:pt x="11" y="79"/>
                    <a:pt x="12" y="78"/>
                    <a:pt x="13" y="77"/>
                  </a:cubicBezTo>
                  <a:cubicBezTo>
                    <a:pt x="14" y="77"/>
                    <a:pt x="14" y="77"/>
                    <a:pt x="14" y="77"/>
                  </a:cubicBezTo>
                  <a:cubicBezTo>
                    <a:pt x="13" y="78"/>
                    <a:pt x="12" y="79"/>
                    <a:pt x="11" y="80"/>
                  </a:cubicBezTo>
                  <a:moveTo>
                    <a:pt x="23" y="76"/>
                  </a:moveTo>
                  <a:cubicBezTo>
                    <a:pt x="23" y="76"/>
                    <a:pt x="23" y="76"/>
                    <a:pt x="23" y="76"/>
                  </a:cubicBezTo>
                  <a:cubicBezTo>
                    <a:pt x="23" y="76"/>
                    <a:pt x="23" y="76"/>
                    <a:pt x="23" y="76"/>
                  </a:cubicBezTo>
                  <a:cubicBezTo>
                    <a:pt x="23" y="76"/>
                    <a:pt x="23" y="76"/>
                    <a:pt x="23" y="76"/>
                  </a:cubicBezTo>
                  <a:moveTo>
                    <a:pt x="10" y="78"/>
                  </a:moveTo>
                  <a:cubicBezTo>
                    <a:pt x="9" y="77"/>
                    <a:pt x="9" y="77"/>
                    <a:pt x="9" y="77"/>
                  </a:cubicBezTo>
                  <a:cubicBezTo>
                    <a:pt x="10" y="77"/>
                    <a:pt x="11" y="76"/>
                    <a:pt x="12" y="75"/>
                  </a:cubicBezTo>
                  <a:cubicBezTo>
                    <a:pt x="12" y="75"/>
                    <a:pt x="12" y="75"/>
                    <a:pt x="12" y="75"/>
                  </a:cubicBezTo>
                  <a:cubicBezTo>
                    <a:pt x="11" y="76"/>
                    <a:pt x="11" y="77"/>
                    <a:pt x="10" y="78"/>
                  </a:cubicBezTo>
                  <a:moveTo>
                    <a:pt x="8" y="76"/>
                  </a:moveTo>
                  <a:cubicBezTo>
                    <a:pt x="8" y="76"/>
                    <a:pt x="8" y="76"/>
                    <a:pt x="8" y="76"/>
                  </a:cubicBezTo>
                  <a:cubicBezTo>
                    <a:pt x="9" y="75"/>
                    <a:pt x="10" y="74"/>
                    <a:pt x="10" y="73"/>
                  </a:cubicBezTo>
                  <a:cubicBezTo>
                    <a:pt x="11" y="74"/>
                    <a:pt x="11" y="74"/>
                    <a:pt x="11" y="74"/>
                  </a:cubicBezTo>
                  <a:cubicBezTo>
                    <a:pt x="10" y="74"/>
                    <a:pt x="9" y="75"/>
                    <a:pt x="8" y="76"/>
                  </a:cubicBezTo>
                  <a:moveTo>
                    <a:pt x="7" y="74"/>
                  </a:moveTo>
                  <a:cubicBezTo>
                    <a:pt x="7" y="74"/>
                    <a:pt x="7" y="74"/>
                    <a:pt x="7" y="74"/>
                  </a:cubicBezTo>
                  <a:cubicBezTo>
                    <a:pt x="8" y="72"/>
                    <a:pt x="8" y="71"/>
                    <a:pt x="8" y="70"/>
                  </a:cubicBezTo>
                  <a:cubicBezTo>
                    <a:pt x="9" y="71"/>
                    <a:pt x="9" y="71"/>
                    <a:pt x="10" y="72"/>
                  </a:cubicBezTo>
                  <a:cubicBezTo>
                    <a:pt x="9" y="73"/>
                    <a:pt x="8" y="73"/>
                    <a:pt x="7" y="74"/>
                  </a:cubicBezTo>
                  <a:moveTo>
                    <a:pt x="78" y="72"/>
                  </a:moveTo>
                  <a:cubicBezTo>
                    <a:pt x="78" y="72"/>
                    <a:pt x="78" y="72"/>
                    <a:pt x="78" y="72"/>
                  </a:cubicBezTo>
                  <a:cubicBezTo>
                    <a:pt x="79" y="71"/>
                    <a:pt x="80" y="69"/>
                    <a:pt x="81" y="68"/>
                  </a:cubicBezTo>
                  <a:cubicBezTo>
                    <a:pt x="81" y="68"/>
                    <a:pt x="81" y="68"/>
                    <a:pt x="81" y="68"/>
                  </a:cubicBezTo>
                  <a:cubicBezTo>
                    <a:pt x="81" y="69"/>
                    <a:pt x="81" y="69"/>
                    <a:pt x="81" y="69"/>
                  </a:cubicBezTo>
                  <a:cubicBezTo>
                    <a:pt x="80" y="69"/>
                    <a:pt x="80" y="69"/>
                    <a:pt x="80" y="69"/>
                  </a:cubicBezTo>
                  <a:cubicBezTo>
                    <a:pt x="79" y="70"/>
                    <a:pt x="79" y="71"/>
                    <a:pt x="78" y="72"/>
                  </a:cubicBezTo>
                  <a:moveTo>
                    <a:pt x="88" y="67"/>
                  </a:moveTo>
                  <a:cubicBezTo>
                    <a:pt x="87" y="67"/>
                    <a:pt x="87" y="67"/>
                    <a:pt x="86" y="67"/>
                  </a:cubicBezTo>
                  <a:cubicBezTo>
                    <a:pt x="87" y="65"/>
                    <a:pt x="88" y="64"/>
                    <a:pt x="89" y="62"/>
                  </a:cubicBezTo>
                  <a:cubicBezTo>
                    <a:pt x="89" y="62"/>
                    <a:pt x="89" y="62"/>
                    <a:pt x="89" y="62"/>
                  </a:cubicBezTo>
                  <a:cubicBezTo>
                    <a:pt x="89" y="64"/>
                    <a:pt x="88" y="65"/>
                    <a:pt x="88" y="67"/>
                  </a:cubicBezTo>
                  <a:moveTo>
                    <a:pt x="84" y="67"/>
                  </a:moveTo>
                  <a:cubicBezTo>
                    <a:pt x="84" y="66"/>
                    <a:pt x="84" y="66"/>
                    <a:pt x="84" y="65"/>
                  </a:cubicBezTo>
                  <a:cubicBezTo>
                    <a:pt x="85" y="64"/>
                    <a:pt x="86" y="63"/>
                    <a:pt x="87" y="62"/>
                  </a:cubicBezTo>
                  <a:cubicBezTo>
                    <a:pt x="87" y="62"/>
                    <a:pt x="87" y="62"/>
                    <a:pt x="87" y="62"/>
                  </a:cubicBezTo>
                  <a:cubicBezTo>
                    <a:pt x="88" y="62"/>
                    <a:pt x="88" y="62"/>
                    <a:pt x="88" y="62"/>
                  </a:cubicBezTo>
                  <a:cubicBezTo>
                    <a:pt x="87" y="63"/>
                    <a:pt x="86" y="65"/>
                    <a:pt x="85" y="67"/>
                  </a:cubicBezTo>
                  <a:cubicBezTo>
                    <a:pt x="84" y="67"/>
                    <a:pt x="84" y="67"/>
                    <a:pt x="84" y="67"/>
                  </a:cubicBezTo>
                  <a:moveTo>
                    <a:pt x="12" y="61"/>
                  </a:moveTo>
                  <a:cubicBezTo>
                    <a:pt x="12" y="61"/>
                    <a:pt x="12" y="61"/>
                    <a:pt x="12" y="61"/>
                  </a:cubicBezTo>
                  <a:cubicBezTo>
                    <a:pt x="12" y="61"/>
                    <a:pt x="12" y="61"/>
                    <a:pt x="12" y="61"/>
                  </a:cubicBezTo>
                  <a:cubicBezTo>
                    <a:pt x="12" y="61"/>
                    <a:pt x="12" y="61"/>
                    <a:pt x="12" y="61"/>
                  </a:cubicBezTo>
                  <a:moveTo>
                    <a:pt x="11" y="61"/>
                  </a:moveTo>
                  <a:cubicBezTo>
                    <a:pt x="10" y="60"/>
                    <a:pt x="10" y="59"/>
                    <a:pt x="10" y="59"/>
                  </a:cubicBezTo>
                  <a:cubicBezTo>
                    <a:pt x="11" y="58"/>
                    <a:pt x="11" y="58"/>
                    <a:pt x="11" y="57"/>
                  </a:cubicBezTo>
                  <a:cubicBezTo>
                    <a:pt x="11" y="58"/>
                    <a:pt x="11" y="58"/>
                    <a:pt x="11" y="59"/>
                  </a:cubicBezTo>
                  <a:cubicBezTo>
                    <a:pt x="11" y="59"/>
                    <a:pt x="11" y="60"/>
                    <a:pt x="11" y="61"/>
                  </a:cubicBezTo>
                  <a:moveTo>
                    <a:pt x="10" y="56"/>
                  </a:moveTo>
                  <a:cubicBezTo>
                    <a:pt x="10" y="56"/>
                    <a:pt x="10" y="56"/>
                    <a:pt x="10" y="56"/>
                  </a:cubicBezTo>
                  <a:cubicBezTo>
                    <a:pt x="10" y="56"/>
                    <a:pt x="10" y="56"/>
                    <a:pt x="10" y="56"/>
                  </a:cubicBezTo>
                  <a:cubicBezTo>
                    <a:pt x="10" y="55"/>
                    <a:pt x="10" y="55"/>
                    <a:pt x="10" y="55"/>
                  </a:cubicBezTo>
                  <a:cubicBezTo>
                    <a:pt x="10" y="55"/>
                    <a:pt x="10" y="55"/>
                    <a:pt x="10" y="55"/>
                  </a:cubicBezTo>
                  <a:cubicBezTo>
                    <a:pt x="10" y="56"/>
                    <a:pt x="10" y="56"/>
                    <a:pt x="10" y="56"/>
                  </a:cubicBezTo>
                  <a:moveTo>
                    <a:pt x="7" y="54"/>
                  </a:moveTo>
                  <a:cubicBezTo>
                    <a:pt x="6" y="53"/>
                    <a:pt x="6" y="53"/>
                    <a:pt x="6" y="53"/>
                  </a:cubicBezTo>
                  <a:cubicBezTo>
                    <a:pt x="7" y="52"/>
                    <a:pt x="7" y="51"/>
                    <a:pt x="8" y="50"/>
                  </a:cubicBezTo>
                  <a:cubicBezTo>
                    <a:pt x="8" y="50"/>
                    <a:pt x="8" y="51"/>
                    <a:pt x="8" y="52"/>
                  </a:cubicBezTo>
                  <a:cubicBezTo>
                    <a:pt x="8" y="52"/>
                    <a:pt x="7" y="53"/>
                    <a:pt x="7" y="54"/>
                  </a:cubicBezTo>
                  <a:moveTo>
                    <a:pt x="4" y="53"/>
                  </a:moveTo>
                  <a:cubicBezTo>
                    <a:pt x="4" y="53"/>
                    <a:pt x="3" y="53"/>
                    <a:pt x="3" y="53"/>
                  </a:cubicBezTo>
                  <a:cubicBezTo>
                    <a:pt x="3" y="52"/>
                    <a:pt x="3" y="52"/>
                    <a:pt x="3" y="52"/>
                  </a:cubicBezTo>
                  <a:cubicBezTo>
                    <a:pt x="4" y="51"/>
                    <a:pt x="5" y="49"/>
                    <a:pt x="6" y="48"/>
                  </a:cubicBezTo>
                  <a:cubicBezTo>
                    <a:pt x="6" y="48"/>
                    <a:pt x="7" y="48"/>
                    <a:pt x="8" y="48"/>
                  </a:cubicBezTo>
                  <a:cubicBezTo>
                    <a:pt x="6" y="50"/>
                    <a:pt x="5" y="51"/>
                    <a:pt x="4" y="53"/>
                  </a:cubicBezTo>
                  <a:moveTo>
                    <a:pt x="3" y="49"/>
                  </a:moveTo>
                  <a:cubicBezTo>
                    <a:pt x="3" y="49"/>
                    <a:pt x="3" y="48"/>
                    <a:pt x="3" y="47"/>
                  </a:cubicBezTo>
                  <a:cubicBezTo>
                    <a:pt x="4" y="47"/>
                    <a:pt x="4" y="47"/>
                    <a:pt x="4" y="47"/>
                  </a:cubicBezTo>
                  <a:cubicBezTo>
                    <a:pt x="4" y="48"/>
                    <a:pt x="3" y="49"/>
                    <a:pt x="3" y="49"/>
                  </a:cubicBezTo>
                  <a:moveTo>
                    <a:pt x="85" y="33"/>
                  </a:moveTo>
                  <a:cubicBezTo>
                    <a:pt x="85" y="33"/>
                    <a:pt x="85" y="32"/>
                    <a:pt x="85" y="31"/>
                  </a:cubicBezTo>
                  <a:cubicBezTo>
                    <a:pt x="85" y="31"/>
                    <a:pt x="86" y="30"/>
                    <a:pt x="87" y="30"/>
                  </a:cubicBezTo>
                  <a:cubicBezTo>
                    <a:pt x="87" y="31"/>
                    <a:pt x="86" y="32"/>
                    <a:pt x="86" y="33"/>
                  </a:cubicBezTo>
                  <a:cubicBezTo>
                    <a:pt x="85" y="33"/>
                    <a:pt x="85" y="33"/>
                    <a:pt x="85" y="33"/>
                  </a:cubicBezTo>
                  <a:moveTo>
                    <a:pt x="17" y="23"/>
                  </a:moveTo>
                  <a:cubicBezTo>
                    <a:pt x="16" y="23"/>
                    <a:pt x="16" y="23"/>
                    <a:pt x="16" y="23"/>
                  </a:cubicBezTo>
                  <a:cubicBezTo>
                    <a:pt x="17" y="22"/>
                    <a:pt x="18" y="21"/>
                    <a:pt x="19" y="20"/>
                  </a:cubicBezTo>
                  <a:cubicBezTo>
                    <a:pt x="18" y="21"/>
                    <a:pt x="18" y="22"/>
                    <a:pt x="17" y="23"/>
                  </a:cubicBezTo>
                  <a:moveTo>
                    <a:pt x="17" y="21"/>
                  </a:moveTo>
                  <a:cubicBezTo>
                    <a:pt x="17" y="20"/>
                    <a:pt x="17" y="20"/>
                    <a:pt x="17" y="20"/>
                  </a:cubicBezTo>
                  <a:cubicBezTo>
                    <a:pt x="17" y="19"/>
                    <a:pt x="18" y="19"/>
                    <a:pt x="18" y="19"/>
                  </a:cubicBezTo>
                  <a:cubicBezTo>
                    <a:pt x="18" y="19"/>
                    <a:pt x="18" y="19"/>
                    <a:pt x="18" y="19"/>
                  </a:cubicBezTo>
                  <a:cubicBezTo>
                    <a:pt x="18" y="20"/>
                    <a:pt x="17" y="20"/>
                    <a:pt x="17" y="21"/>
                  </a:cubicBezTo>
                  <a:moveTo>
                    <a:pt x="33" y="13"/>
                  </a:moveTo>
                  <a:cubicBezTo>
                    <a:pt x="33" y="13"/>
                    <a:pt x="34" y="13"/>
                    <a:pt x="34" y="13"/>
                  </a:cubicBezTo>
                  <a:cubicBezTo>
                    <a:pt x="38" y="11"/>
                    <a:pt x="43" y="10"/>
                    <a:pt x="47" y="10"/>
                  </a:cubicBezTo>
                  <a:cubicBezTo>
                    <a:pt x="48" y="10"/>
                    <a:pt x="49" y="9"/>
                    <a:pt x="49" y="9"/>
                  </a:cubicBezTo>
                  <a:cubicBezTo>
                    <a:pt x="49" y="7"/>
                    <a:pt x="49" y="5"/>
                    <a:pt x="50" y="3"/>
                  </a:cubicBezTo>
                  <a:cubicBezTo>
                    <a:pt x="54" y="3"/>
                    <a:pt x="58" y="3"/>
                    <a:pt x="62" y="5"/>
                  </a:cubicBezTo>
                  <a:cubicBezTo>
                    <a:pt x="61" y="7"/>
                    <a:pt x="61" y="9"/>
                    <a:pt x="60" y="11"/>
                  </a:cubicBezTo>
                  <a:cubicBezTo>
                    <a:pt x="60" y="11"/>
                    <a:pt x="61" y="12"/>
                    <a:pt x="61" y="12"/>
                  </a:cubicBezTo>
                  <a:cubicBezTo>
                    <a:pt x="66" y="14"/>
                    <a:pt x="70" y="17"/>
                    <a:pt x="73" y="20"/>
                  </a:cubicBezTo>
                  <a:cubicBezTo>
                    <a:pt x="73" y="20"/>
                    <a:pt x="74" y="20"/>
                    <a:pt x="74" y="20"/>
                  </a:cubicBezTo>
                  <a:cubicBezTo>
                    <a:pt x="74" y="20"/>
                    <a:pt x="75" y="20"/>
                    <a:pt x="75" y="20"/>
                  </a:cubicBezTo>
                  <a:cubicBezTo>
                    <a:pt x="77" y="19"/>
                    <a:pt x="79" y="17"/>
                    <a:pt x="80" y="16"/>
                  </a:cubicBezTo>
                  <a:cubicBezTo>
                    <a:pt x="81" y="16"/>
                    <a:pt x="81" y="17"/>
                    <a:pt x="81" y="17"/>
                  </a:cubicBezTo>
                  <a:cubicBezTo>
                    <a:pt x="82" y="18"/>
                    <a:pt x="83" y="20"/>
                    <a:pt x="84" y="21"/>
                  </a:cubicBezTo>
                  <a:cubicBezTo>
                    <a:pt x="85" y="22"/>
                    <a:pt x="86" y="23"/>
                    <a:pt x="86" y="24"/>
                  </a:cubicBezTo>
                  <a:cubicBezTo>
                    <a:pt x="86" y="24"/>
                    <a:pt x="87" y="25"/>
                    <a:pt x="87" y="26"/>
                  </a:cubicBezTo>
                  <a:cubicBezTo>
                    <a:pt x="87" y="26"/>
                    <a:pt x="87" y="26"/>
                    <a:pt x="87" y="26"/>
                  </a:cubicBezTo>
                  <a:cubicBezTo>
                    <a:pt x="85" y="27"/>
                    <a:pt x="84" y="28"/>
                    <a:pt x="82" y="30"/>
                  </a:cubicBezTo>
                  <a:cubicBezTo>
                    <a:pt x="81" y="30"/>
                    <a:pt x="81" y="31"/>
                    <a:pt x="81" y="31"/>
                  </a:cubicBezTo>
                  <a:cubicBezTo>
                    <a:pt x="83" y="36"/>
                    <a:pt x="84" y="40"/>
                    <a:pt x="85" y="45"/>
                  </a:cubicBezTo>
                  <a:cubicBezTo>
                    <a:pt x="85" y="46"/>
                    <a:pt x="85" y="46"/>
                    <a:pt x="86" y="46"/>
                  </a:cubicBezTo>
                  <a:cubicBezTo>
                    <a:pt x="88" y="47"/>
                    <a:pt x="90" y="47"/>
                    <a:pt x="92" y="47"/>
                  </a:cubicBezTo>
                  <a:cubicBezTo>
                    <a:pt x="92" y="51"/>
                    <a:pt x="91" y="55"/>
                    <a:pt x="90" y="59"/>
                  </a:cubicBezTo>
                  <a:cubicBezTo>
                    <a:pt x="89" y="59"/>
                    <a:pt x="88" y="59"/>
                    <a:pt x="87" y="59"/>
                  </a:cubicBezTo>
                  <a:cubicBezTo>
                    <a:pt x="87" y="59"/>
                    <a:pt x="87" y="59"/>
                    <a:pt x="87" y="59"/>
                  </a:cubicBezTo>
                  <a:cubicBezTo>
                    <a:pt x="85" y="59"/>
                    <a:pt x="84" y="59"/>
                    <a:pt x="83" y="60"/>
                  </a:cubicBezTo>
                  <a:cubicBezTo>
                    <a:pt x="81" y="61"/>
                    <a:pt x="80" y="63"/>
                    <a:pt x="79" y="65"/>
                  </a:cubicBezTo>
                  <a:cubicBezTo>
                    <a:pt x="78" y="67"/>
                    <a:pt x="77" y="69"/>
                    <a:pt x="75" y="71"/>
                  </a:cubicBezTo>
                  <a:cubicBezTo>
                    <a:pt x="74" y="71"/>
                    <a:pt x="74" y="72"/>
                    <a:pt x="75" y="73"/>
                  </a:cubicBezTo>
                  <a:cubicBezTo>
                    <a:pt x="76" y="74"/>
                    <a:pt x="77" y="76"/>
                    <a:pt x="78" y="78"/>
                  </a:cubicBezTo>
                  <a:cubicBezTo>
                    <a:pt x="75" y="81"/>
                    <a:pt x="72" y="83"/>
                    <a:pt x="69" y="85"/>
                  </a:cubicBezTo>
                  <a:cubicBezTo>
                    <a:pt x="67" y="83"/>
                    <a:pt x="66" y="81"/>
                    <a:pt x="65" y="80"/>
                  </a:cubicBezTo>
                  <a:cubicBezTo>
                    <a:pt x="65" y="79"/>
                    <a:pt x="64" y="79"/>
                    <a:pt x="64" y="79"/>
                  </a:cubicBezTo>
                  <a:cubicBezTo>
                    <a:pt x="64" y="79"/>
                    <a:pt x="63" y="79"/>
                    <a:pt x="63" y="79"/>
                  </a:cubicBezTo>
                  <a:cubicBezTo>
                    <a:pt x="59" y="81"/>
                    <a:pt x="54" y="82"/>
                    <a:pt x="50" y="82"/>
                  </a:cubicBezTo>
                  <a:cubicBezTo>
                    <a:pt x="49" y="82"/>
                    <a:pt x="48" y="83"/>
                    <a:pt x="48" y="84"/>
                  </a:cubicBezTo>
                  <a:cubicBezTo>
                    <a:pt x="48" y="86"/>
                    <a:pt x="47" y="88"/>
                    <a:pt x="47" y="90"/>
                  </a:cubicBezTo>
                  <a:cubicBezTo>
                    <a:pt x="43" y="90"/>
                    <a:pt x="39" y="89"/>
                    <a:pt x="35" y="88"/>
                  </a:cubicBezTo>
                  <a:cubicBezTo>
                    <a:pt x="36" y="86"/>
                    <a:pt x="36" y="84"/>
                    <a:pt x="36" y="82"/>
                  </a:cubicBezTo>
                  <a:cubicBezTo>
                    <a:pt x="36" y="81"/>
                    <a:pt x="36" y="80"/>
                    <a:pt x="35" y="80"/>
                  </a:cubicBezTo>
                  <a:cubicBezTo>
                    <a:pt x="31" y="78"/>
                    <a:pt x="27" y="76"/>
                    <a:pt x="24" y="72"/>
                  </a:cubicBezTo>
                  <a:cubicBezTo>
                    <a:pt x="23" y="72"/>
                    <a:pt x="23" y="72"/>
                    <a:pt x="23" y="72"/>
                  </a:cubicBezTo>
                  <a:cubicBezTo>
                    <a:pt x="22" y="72"/>
                    <a:pt x="22" y="72"/>
                    <a:pt x="22" y="72"/>
                  </a:cubicBezTo>
                  <a:cubicBezTo>
                    <a:pt x="20" y="74"/>
                    <a:pt x="18" y="75"/>
                    <a:pt x="17" y="76"/>
                  </a:cubicBezTo>
                  <a:cubicBezTo>
                    <a:pt x="14" y="73"/>
                    <a:pt x="11" y="70"/>
                    <a:pt x="10" y="66"/>
                  </a:cubicBezTo>
                  <a:cubicBezTo>
                    <a:pt x="11" y="65"/>
                    <a:pt x="13" y="64"/>
                    <a:pt x="15" y="63"/>
                  </a:cubicBezTo>
                  <a:cubicBezTo>
                    <a:pt x="15" y="62"/>
                    <a:pt x="16" y="61"/>
                    <a:pt x="15" y="61"/>
                  </a:cubicBezTo>
                  <a:cubicBezTo>
                    <a:pt x="13" y="56"/>
                    <a:pt x="12" y="52"/>
                    <a:pt x="12" y="47"/>
                  </a:cubicBezTo>
                  <a:cubicBezTo>
                    <a:pt x="12" y="46"/>
                    <a:pt x="12" y="46"/>
                    <a:pt x="11" y="46"/>
                  </a:cubicBezTo>
                  <a:cubicBezTo>
                    <a:pt x="9" y="45"/>
                    <a:pt x="7" y="45"/>
                    <a:pt x="5" y="45"/>
                  </a:cubicBezTo>
                  <a:cubicBezTo>
                    <a:pt x="5" y="41"/>
                    <a:pt x="6" y="37"/>
                    <a:pt x="7" y="33"/>
                  </a:cubicBezTo>
                  <a:cubicBezTo>
                    <a:pt x="9" y="33"/>
                    <a:pt x="11" y="34"/>
                    <a:pt x="13" y="34"/>
                  </a:cubicBezTo>
                  <a:cubicBezTo>
                    <a:pt x="13" y="34"/>
                    <a:pt x="13" y="34"/>
                    <a:pt x="13" y="34"/>
                  </a:cubicBezTo>
                  <a:cubicBezTo>
                    <a:pt x="14" y="34"/>
                    <a:pt x="14" y="34"/>
                    <a:pt x="15" y="33"/>
                  </a:cubicBezTo>
                  <a:cubicBezTo>
                    <a:pt x="16" y="31"/>
                    <a:pt x="17" y="29"/>
                    <a:pt x="18" y="27"/>
                  </a:cubicBezTo>
                  <a:cubicBezTo>
                    <a:pt x="18" y="26"/>
                    <a:pt x="18" y="26"/>
                    <a:pt x="18" y="26"/>
                  </a:cubicBezTo>
                  <a:cubicBezTo>
                    <a:pt x="19" y="24"/>
                    <a:pt x="21" y="23"/>
                    <a:pt x="22" y="21"/>
                  </a:cubicBezTo>
                  <a:cubicBezTo>
                    <a:pt x="23" y="21"/>
                    <a:pt x="23" y="20"/>
                    <a:pt x="22" y="19"/>
                  </a:cubicBezTo>
                  <a:cubicBezTo>
                    <a:pt x="21" y="18"/>
                    <a:pt x="20" y="16"/>
                    <a:pt x="19" y="14"/>
                  </a:cubicBezTo>
                  <a:cubicBezTo>
                    <a:pt x="22" y="12"/>
                    <a:pt x="25" y="9"/>
                    <a:pt x="28" y="7"/>
                  </a:cubicBezTo>
                  <a:cubicBezTo>
                    <a:pt x="30" y="9"/>
                    <a:pt x="31" y="11"/>
                    <a:pt x="32" y="13"/>
                  </a:cubicBezTo>
                  <a:cubicBezTo>
                    <a:pt x="32" y="13"/>
                    <a:pt x="33" y="13"/>
                    <a:pt x="33" y="13"/>
                  </a:cubicBezTo>
                  <a:moveTo>
                    <a:pt x="49" y="0"/>
                  </a:moveTo>
                  <a:cubicBezTo>
                    <a:pt x="48" y="0"/>
                    <a:pt x="47" y="0"/>
                    <a:pt x="47" y="1"/>
                  </a:cubicBezTo>
                  <a:cubicBezTo>
                    <a:pt x="47" y="3"/>
                    <a:pt x="46" y="5"/>
                    <a:pt x="46" y="7"/>
                  </a:cubicBezTo>
                  <a:cubicBezTo>
                    <a:pt x="42" y="7"/>
                    <a:pt x="38" y="8"/>
                    <a:pt x="34" y="10"/>
                  </a:cubicBezTo>
                  <a:cubicBezTo>
                    <a:pt x="33" y="8"/>
                    <a:pt x="31" y="6"/>
                    <a:pt x="30" y="5"/>
                  </a:cubicBezTo>
                  <a:cubicBezTo>
                    <a:pt x="30" y="4"/>
                    <a:pt x="29" y="4"/>
                    <a:pt x="29" y="4"/>
                  </a:cubicBezTo>
                  <a:cubicBezTo>
                    <a:pt x="29" y="4"/>
                    <a:pt x="28" y="4"/>
                    <a:pt x="28" y="4"/>
                  </a:cubicBezTo>
                  <a:cubicBezTo>
                    <a:pt x="24" y="6"/>
                    <a:pt x="19" y="9"/>
                    <a:pt x="16" y="13"/>
                  </a:cubicBezTo>
                  <a:cubicBezTo>
                    <a:pt x="15" y="13"/>
                    <a:pt x="15" y="14"/>
                    <a:pt x="15" y="14"/>
                  </a:cubicBezTo>
                  <a:cubicBezTo>
                    <a:pt x="15" y="14"/>
                    <a:pt x="15" y="14"/>
                    <a:pt x="15" y="14"/>
                  </a:cubicBezTo>
                  <a:cubicBezTo>
                    <a:pt x="15" y="17"/>
                    <a:pt x="14" y="19"/>
                    <a:pt x="13" y="22"/>
                  </a:cubicBezTo>
                  <a:cubicBezTo>
                    <a:pt x="13" y="22"/>
                    <a:pt x="13" y="23"/>
                    <a:pt x="13" y="23"/>
                  </a:cubicBezTo>
                  <a:cubicBezTo>
                    <a:pt x="14" y="24"/>
                    <a:pt x="14" y="25"/>
                    <a:pt x="15" y="26"/>
                  </a:cubicBezTo>
                  <a:cubicBezTo>
                    <a:pt x="14" y="27"/>
                    <a:pt x="13" y="29"/>
                    <a:pt x="12" y="31"/>
                  </a:cubicBezTo>
                  <a:cubicBezTo>
                    <a:pt x="10" y="30"/>
                    <a:pt x="8" y="30"/>
                    <a:pt x="6" y="30"/>
                  </a:cubicBezTo>
                  <a:cubicBezTo>
                    <a:pt x="6" y="30"/>
                    <a:pt x="6" y="30"/>
                    <a:pt x="6" y="30"/>
                  </a:cubicBezTo>
                  <a:cubicBezTo>
                    <a:pt x="5" y="30"/>
                    <a:pt x="5" y="30"/>
                    <a:pt x="4" y="31"/>
                  </a:cubicBezTo>
                  <a:cubicBezTo>
                    <a:pt x="4" y="31"/>
                    <a:pt x="4" y="31"/>
                    <a:pt x="4" y="32"/>
                  </a:cubicBezTo>
                  <a:cubicBezTo>
                    <a:pt x="4" y="33"/>
                    <a:pt x="4" y="33"/>
                    <a:pt x="4" y="33"/>
                  </a:cubicBezTo>
                  <a:cubicBezTo>
                    <a:pt x="2" y="38"/>
                    <a:pt x="0" y="49"/>
                    <a:pt x="0" y="54"/>
                  </a:cubicBezTo>
                  <a:cubicBezTo>
                    <a:pt x="0" y="55"/>
                    <a:pt x="0" y="55"/>
                    <a:pt x="1" y="55"/>
                  </a:cubicBezTo>
                  <a:cubicBezTo>
                    <a:pt x="3" y="56"/>
                    <a:pt x="5" y="56"/>
                    <a:pt x="7" y="57"/>
                  </a:cubicBezTo>
                  <a:cubicBezTo>
                    <a:pt x="7" y="59"/>
                    <a:pt x="8" y="61"/>
                    <a:pt x="8" y="64"/>
                  </a:cubicBezTo>
                  <a:cubicBezTo>
                    <a:pt x="7" y="64"/>
                    <a:pt x="7" y="64"/>
                    <a:pt x="7" y="64"/>
                  </a:cubicBezTo>
                  <a:cubicBezTo>
                    <a:pt x="7" y="65"/>
                    <a:pt x="6" y="65"/>
                    <a:pt x="6" y="65"/>
                  </a:cubicBezTo>
                  <a:cubicBezTo>
                    <a:pt x="6" y="68"/>
                    <a:pt x="5" y="71"/>
                    <a:pt x="4" y="73"/>
                  </a:cubicBezTo>
                  <a:cubicBezTo>
                    <a:pt x="4" y="73"/>
                    <a:pt x="4" y="73"/>
                    <a:pt x="4" y="73"/>
                  </a:cubicBezTo>
                  <a:cubicBezTo>
                    <a:pt x="4" y="74"/>
                    <a:pt x="4" y="74"/>
                    <a:pt x="4" y="74"/>
                  </a:cubicBezTo>
                  <a:cubicBezTo>
                    <a:pt x="4" y="75"/>
                    <a:pt x="4" y="75"/>
                    <a:pt x="5" y="76"/>
                  </a:cubicBezTo>
                  <a:cubicBezTo>
                    <a:pt x="7" y="80"/>
                    <a:pt x="9" y="83"/>
                    <a:pt x="12" y="86"/>
                  </a:cubicBezTo>
                  <a:cubicBezTo>
                    <a:pt x="13" y="87"/>
                    <a:pt x="13" y="87"/>
                    <a:pt x="14" y="87"/>
                  </a:cubicBezTo>
                  <a:cubicBezTo>
                    <a:pt x="14" y="87"/>
                    <a:pt x="14" y="87"/>
                    <a:pt x="14" y="87"/>
                  </a:cubicBezTo>
                  <a:cubicBezTo>
                    <a:pt x="14" y="87"/>
                    <a:pt x="15" y="87"/>
                    <a:pt x="15" y="87"/>
                  </a:cubicBezTo>
                  <a:cubicBezTo>
                    <a:pt x="17" y="86"/>
                    <a:pt x="18" y="85"/>
                    <a:pt x="20" y="84"/>
                  </a:cubicBezTo>
                  <a:cubicBezTo>
                    <a:pt x="23" y="86"/>
                    <a:pt x="26" y="88"/>
                    <a:pt x="30" y="90"/>
                  </a:cubicBezTo>
                  <a:cubicBezTo>
                    <a:pt x="30" y="92"/>
                    <a:pt x="30" y="94"/>
                    <a:pt x="30" y="97"/>
                  </a:cubicBezTo>
                  <a:cubicBezTo>
                    <a:pt x="30" y="98"/>
                    <a:pt x="30" y="98"/>
                    <a:pt x="31" y="98"/>
                  </a:cubicBezTo>
                  <a:cubicBezTo>
                    <a:pt x="36" y="100"/>
                    <a:pt x="41" y="101"/>
                    <a:pt x="46" y="101"/>
                  </a:cubicBezTo>
                  <a:cubicBezTo>
                    <a:pt x="46" y="101"/>
                    <a:pt x="46" y="101"/>
                    <a:pt x="46" y="101"/>
                  </a:cubicBezTo>
                  <a:cubicBezTo>
                    <a:pt x="47" y="101"/>
                    <a:pt x="47" y="100"/>
                    <a:pt x="47" y="100"/>
                  </a:cubicBezTo>
                  <a:cubicBezTo>
                    <a:pt x="48" y="98"/>
                    <a:pt x="49" y="96"/>
                    <a:pt x="49" y="93"/>
                  </a:cubicBezTo>
                  <a:cubicBezTo>
                    <a:pt x="54" y="93"/>
                    <a:pt x="57" y="92"/>
                    <a:pt x="61" y="90"/>
                  </a:cubicBezTo>
                  <a:cubicBezTo>
                    <a:pt x="62" y="92"/>
                    <a:pt x="64" y="94"/>
                    <a:pt x="65" y="96"/>
                  </a:cubicBezTo>
                  <a:cubicBezTo>
                    <a:pt x="65" y="96"/>
                    <a:pt x="65" y="96"/>
                    <a:pt x="66" y="96"/>
                  </a:cubicBezTo>
                  <a:cubicBezTo>
                    <a:pt x="66" y="96"/>
                    <a:pt x="66" y="96"/>
                    <a:pt x="67" y="96"/>
                  </a:cubicBezTo>
                  <a:cubicBezTo>
                    <a:pt x="71" y="94"/>
                    <a:pt x="75" y="91"/>
                    <a:pt x="79" y="87"/>
                  </a:cubicBezTo>
                  <a:cubicBezTo>
                    <a:pt x="79" y="87"/>
                    <a:pt x="79" y="87"/>
                    <a:pt x="79" y="87"/>
                  </a:cubicBezTo>
                  <a:cubicBezTo>
                    <a:pt x="80" y="84"/>
                    <a:pt x="81" y="82"/>
                    <a:pt x="82" y="78"/>
                  </a:cubicBezTo>
                  <a:cubicBezTo>
                    <a:pt x="82" y="78"/>
                    <a:pt x="82" y="78"/>
                    <a:pt x="82" y="78"/>
                  </a:cubicBezTo>
                  <a:cubicBezTo>
                    <a:pt x="82" y="78"/>
                    <a:pt x="82" y="78"/>
                    <a:pt x="82" y="78"/>
                  </a:cubicBezTo>
                  <a:cubicBezTo>
                    <a:pt x="82" y="77"/>
                    <a:pt x="82" y="77"/>
                    <a:pt x="82" y="77"/>
                  </a:cubicBezTo>
                  <a:cubicBezTo>
                    <a:pt x="82" y="77"/>
                    <a:pt x="82" y="77"/>
                    <a:pt x="82" y="77"/>
                  </a:cubicBezTo>
                  <a:cubicBezTo>
                    <a:pt x="81" y="76"/>
                    <a:pt x="80" y="75"/>
                    <a:pt x="80" y="75"/>
                  </a:cubicBezTo>
                  <a:cubicBezTo>
                    <a:pt x="81" y="73"/>
                    <a:pt x="82" y="71"/>
                    <a:pt x="83" y="71"/>
                  </a:cubicBezTo>
                  <a:cubicBezTo>
                    <a:pt x="83" y="70"/>
                    <a:pt x="84" y="70"/>
                    <a:pt x="84" y="70"/>
                  </a:cubicBezTo>
                  <a:cubicBezTo>
                    <a:pt x="84" y="70"/>
                    <a:pt x="84" y="70"/>
                    <a:pt x="85" y="70"/>
                  </a:cubicBezTo>
                  <a:cubicBezTo>
                    <a:pt x="85" y="70"/>
                    <a:pt x="85" y="70"/>
                    <a:pt x="85" y="70"/>
                  </a:cubicBezTo>
                  <a:cubicBezTo>
                    <a:pt x="85" y="70"/>
                    <a:pt x="87" y="70"/>
                    <a:pt x="89" y="70"/>
                  </a:cubicBezTo>
                  <a:cubicBezTo>
                    <a:pt x="89" y="70"/>
                    <a:pt x="89" y="70"/>
                    <a:pt x="89" y="70"/>
                  </a:cubicBezTo>
                  <a:cubicBezTo>
                    <a:pt x="89" y="70"/>
                    <a:pt x="90" y="70"/>
                    <a:pt x="90" y="69"/>
                  </a:cubicBezTo>
                  <a:cubicBezTo>
                    <a:pt x="91" y="67"/>
                    <a:pt x="92" y="64"/>
                    <a:pt x="93" y="61"/>
                  </a:cubicBezTo>
                  <a:cubicBezTo>
                    <a:pt x="94" y="56"/>
                    <a:pt x="95" y="51"/>
                    <a:pt x="95" y="46"/>
                  </a:cubicBezTo>
                  <a:cubicBezTo>
                    <a:pt x="95" y="46"/>
                    <a:pt x="95" y="46"/>
                    <a:pt x="95" y="46"/>
                  </a:cubicBezTo>
                  <a:cubicBezTo>
                    <a:pt x="95" y="46"/>
                    <a:pt x="95" y="46"/>
                    <a:pt x="95" y="46"/>
                  </a:cubicBezTo>
                  <a:cubicBezTo>
                    <a:pt x="95" y="45"/>
                    <a:pt x="95" y="45"/>
                    <a:pt x="94" y="45"/>
                  </a:cubicBezTo>
                  <a:cubicBezTo>
                    <a:pt x="92" y="44"/>
                    <a:pt x="90" y="44"/>
                    <a:pt x="87" y="44"/>
                  </a:cubicBezTo>
                  <a:cubicBezTo>
                    <a:pt x="87" y="41"/>
                    <a:pt x="87" y="39"/>
                    <a:pt x="86" y="36"/>
                  </a:cubicBezTo>
                  <a:cubicBezTo>
                    <a:pt x="87" y="36"/>
                    <a:pt x="87" y="36"/>
                    <a:pt x="88" y="35"/>
                  </a:cubicBezTo>
                  <a:cubicBezTo>
                    <a:pt x="88" y="35"/>
                    <a:pt x="89" y="35"/>
                    <a:pt x="89" y="34"/>
                  </a:cubicBezTo>
                  <a:cubicBezTo>
                    <a:pt x="89" y="32"/>
                    <a:pt x="90" y="30"/>
                    <a:pt x="90" y="28"/>
                  </a:cubicBezTo>
                  <a:cubicBezTo>
                    <a:pt x="90" y="28"/>
                    <a:pt x="90" y="27"/>
                    <a:pt x="90" y="27"/>
                  </a:cubicBezTo>
                  <a:cubicBezTo>
                    <a:pt x="91" y="27"/>
                    <a:pt x="91" y="26"/>
                    <a:pt x="90" y="26"/>
                  </a:cubicBezTo>
                  <a:cubicBezTo>
                    <a:pt x="90" y="25"/>
                    <a:pt x="90" y="25"/>
                    <a:pt x="90" y="25"/>
                  </a:cubicBezTo>
                  <a:cubicBezTo>
                    <a:pt x="90" y="25"/>
                    <a:pt x="90" y="25"/>
                    <a:pt x="90" y="25"/>
                  </a:cubicBezTo>
                  <a:cubicBezTo>
                    <a:pt x="89" y="24"/>
                    <a:pt x="89" y="23"/>
                    <a:pt x="88" y="22"/>
                  </a:cubicBezTo>
                  <a:cubicBezTo>
                    <a:pt x="88" y="22"/>
                    <a:pt x="88" y="21"/>
                    <a:pt x="87" y="20"/>
                  </a:cubicBezTo>
                  <a:cubicBezTo>
                    <a:pt x="86" y="19"/>
                    <a:pt x="85" y="17"/>
                    <a:pt x="84" y="16"/>
                  </a:cubicBezTo>
                  <a:cubicBezTo>
                    <a:pt x="83" y="15"/>
                    <a:pt x="83" y="14"/>
                    <a:pt x="82" y="14"/>
                  </a:cubicBezTo>
                  <a:cubicBezTo>
                    <a:pt x="82" y="13"/>
                    <a:pt x="82" y="13"/>
                    <a:pt x="82" y="13"/>
                  </a:cubicBezTo>
                  <a:cubicBezTo>
                    <a:pt x="81" y="13"/>
                    <a:pt x="81" y="13"/>
                    <a:pt x="81" y="13"/>
                  </a:cubicBezTo>
                  <a:cubicBezTo>
                    <a:pt x="81" y="13"/>
                    <a:pt x="81" y="13"/>
                    <a:pt x="80" y="13"/>
                  </a:cubicBezTo>
                  <a:cubicBezTo>
                    <a:pt x="80" y="13"/>
                    <a:pt x="80" y="13"/>
                    <a:pt x="80" y="13"/>
                  </a:cubicBezTo>
                  <a:cubicBezTo>
                    <a:pt x="80" y="13"/>
                    <a:pt x="80" y="13"/>
                    <a:pt x="80" y="13"/>
                  </a:cubicBezTo>
                  <a:cubicBezTo>
                    <a:pt x="78" y="14"/>
                    <a:pt x="76" y="16"/>
                    <a:pt x="74" y="17"/>
                  </a:cubicBezTo>
                  <a:cubicBezTo>
                    <a:pt x="71" y="14"/>
                    <a:pt x="67" y="12"/>
                    <a:pt x="64" y="10"/>
                  </a:cubicBezTo>
                  <a:cubicBezTo>
                    <a:pt x="64" y="8"/>
                    <a:pt x="64" y="6"/>
                    <a:pt x="65" y="4"/>
                  </a:cubicBezTo>
                  <a:cubicBezTo>
                    <a:pt x="65" y="3"/>
                    <a:pt x="64" y="2"/>
                    <a:pt x="64" y="2"/>
                  </a:cubicBezTo>
                  <a:cubicBezTo>
                    <a:pt x="59" y="0"/>
                    <a:pt x="54" y="0"/>
                    <a:pt x="49" y="0"/>
                  </a:cubicBezTo>
                  <a:cubicBezTo>
                    <a:pt x="49" y="0"/>
                    <a:pt x="49" y="0"/>
                    <a:pt x="4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745"/>
            <p:cNvSpPr>
              <a:spLocks noEditPoints="1"/>
            </p:cNvSpPr>
            <p:nvPr/>
          </p:nvSpPr>
          <p:spPr bwMode="auto">
            <a:xfrm>
              <a:off x="3300" y="1353"/>
              <a:ext cx="116" cy="118"/>
            </a:xfrm>
            <a:custGeom>
              <a:avLst/>
              <a:gdLst>
                <a:gd name="T0" fmla="*/ 46 w 49"/>
                <a:gd name="T1" fmla="*/ 27 h 50"/>
                <a:gd name="T2" fmla="*/ 46 w 49"/>
                <a:gd name="T3" fmla="*/ 28 h 50"/>
                <a:gd name="T4" fmla="*/ 45 w 49"/>
                <a:gd name="T5" fmla="*/ 25 h 50"/>
                <a:gd name="T6" fmla="*/ 46 w 49"/>
                <a:gd name="T7" fmla="*/ 26 h 50"/>
                <a:gd name="T8" fmla="*/ 45 w 49"/>
                <a:gd name="T9" fmla="*/ 24 h 50"/>
                <a:gd name="T10" fmla="*/ 46 w 49"/>
                <a:gd name="T11" fmla="*/ 23 h 50"/>
                <a:gd name="T12" fmla="*/ 45 w 49"/>
                <a:gd name="T13" fmla="*/ 24 h 50"/>
                <a:gd name="T14" fmla="*/ 43 w 49"/>
                <a:gd name="T15" fmla="*/ 20 h 50"/>
                <a:gd name="T16" fmla="*/ 45 w 49"/>
                <a:gd name="T17" fmla="*/ 22 h 50"/>
                <a:gd name="T18" fmla="*/ 42 w 49"/>
                <a:gd name="T19" fmla="*/ 18 h 50"/>
                <a:gd name="T20" fmla="*/ 42 w 49"/>
                <a:gd name="T21" fmla="*/ 14 h 50"/>
                <a:gd name="T22" fmla="*/ 42 w 49"/>
                <a:gd name="T23" fmla="*/ 18 h 50"/>
                <a:gd name="T24" fmla="*/ 10 w 49"/>
                <a:gd name="T25" fmla="*/ 40 h 50"/>
                <a:gd name="T26" fmla="*/ 4 w 49"/>
                <a:gd name="T27" fmla="*/ 20 h 50"/>
                <a:gd name="T28" fmla="*/ 4 w 49"/>
                <a:gd name="T29" fmla="*/ 20 h 50"/>
                <a:gd name="T30" fmla="*/ 22 w 49"/>
                <a:gd name="T31" fmla="*/ 10 h 50"/>
                <a:gd name="T32" fmla="*/ 37 w 49"/>
                <a:gd name="T33" fmla="*/ 17 h 50"/>
                <a:gd name="T34" fmla="*/ 43 w 49"/>
                <a:gd name="T35" fmla="*/ 36 h 50"/>
                <a:gd name="T36" fmla="*/ 36 w 49"/>
                <a:gd name="T37" fmla="*/ 44 h 50"/>
                <a:gd name="T38" fmla="*/ 25 w 49"/>
                <a:gd name="T39" fmla="*/ 47 h 50"/>
                <a:gd name="T40" fmla="*/ 35 w 49"/>
                <a:gd name="T41" fmla="*/ 11 h 50"/>
                <a:gd name="T42" fmla="*/ 40 w 49"/>
                <a:gd name="T43" fmla="*/ 11 h 50"/>
                <a:gd name="T44" fmla="*/ 39 w 49"/>
                <a:gd name="T45" fmla="*/ 14 h 50"/>
                <a:gd name="T46" fmla="*/ 12 w 49"/>
                <a:gd name="T47" fmla="*/ 7 h 50"/>
                <a:gd name="T48" fmla="*/ 7 w 49"/>
                <a:gd name="T49" fmla="*/ 13 h 50"/>
                <a:gd name="T50" fmla="*/ 30 w 49"/>
                <a:gd name="T51" fmla="*/ 9 h 50"/>
                <a:gd name="T52" fmla="*/ 34 w 49"/>
                <a:gd name="T53" fmla="*/ 6 h 50"/>
                <a:gd name="T54" fmla="*/ 34 w 49"/>
                <a:gd name="T55" fmla="*/ 10 h 50"/>
                <a:gd name="T56" fmla="*/ 18 w 49"/>
                <a:gd name="T57" fmla="*/ 5 h 50"/>
                <a:gd name="T58" fmla="*/ 14 w 49"/>
                <a:gd name="T59" fmla="*/ 8 h 50"/>
                <a:gd name="T60" fmla="*/ 29 w 49"/>
                <a:gd name="T61" fmla="*/ 8 h 50"/>
                <a:gd name="T62" fmla="*/ 28 w 49"/>
                <a:gd name="T63" fmla="*/ 4 h 50"/>
                <a:gd name="T64" fmla="*/ 32 w 49"/>
                <a:gd name="T65" fmla="*/ 5 h 50"/>
                <a:gd name="T66" fmla="*/ 18 w 49"/>
                <a:gd name="T67" fmla="*/ 7 h 50"/>
                <a:gd name="T68" fmla="*/ 24 w 49"/>
                <a:gd name="T69" fmla="*/ 3 h 50"/>
                <a:gd name="T70" fmla="*/ 22 w 49"/>
                <a:gd name="T71" fmla="*/ 7 h 50"/>
                <a:gd name="T72" fmla="*/ 24 w 49"/>
                <a:gd name="T73" fmla="*/ 0 h 50"/>
                <a:gd name="T74" fmla="*/ 12 w 49"/>
                <a:gd name="T75" fmla="*/ 4 h 50"/>
                <a:gd name="T76" fmla="*/ 7 w 49"/>
                <a:gd name="T77" fmla="*/ 42 h 50"/>
                <a:gd name="T78" fmla="*/ 25 w 49"/>
                <a:gd name="T79" fmla="*/ 50 h 50"/>
                <a:gd name="T80" fmla="*/ 36 w 49"/>
                <a:gd name="T81" fmla="*/ 47 h 50"/>
                <a:gd name="T82" fmla="*/ 36 w 49"/>
                <a:gd name="T83" fmla="*/ 47 h 50"/>
                <a:gd name="T84" fmla="*/ 37 w 49"/>
                <a:gd name="T85" fmla="*/ 46 h 50"/>
                <a:gd name="T86" fmla="*/ 39 w 49"/>
                <a:gd name="T87" fmla="*/ 45 h 50"/>
                <a:gd name="T88" fmla="*/ 39 w 49"/>
                <a:gd name="T89" fmla="*/ 45 h 50"/>
                <a:gd name="T90" fmla="*/ 39 w 49"/>
                <a:gd name="T91" fmla="*/ 45 h 50"/>
                <a:gd name="T92" fmla="*/ 39 w 49"/>
                <a:gd name="T93" fmla="*/ 45 h 50"/>
                <a:gd name="T94" fmla="*/ 39 w 49"/>
                <a:gd name="T95" fmla="*/ 45 h 50"/>
                <a:gd name="T96" fmla="*/ 42 w 49"/>
                <a:gd name="T97" fmla="*/ 9 h 50"/>
                <a:gd name="T98" fmla="*/ 24 w 49"/>
                <a:gd name="T9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 h="50">
                  <a:moveTo>
                    <a:pt x="46" y="28"/>
                  </a:moveTo>
                  <a:cubicBezTo>
                    <a:pt x="46" y="27"/>
                    <a:pt x="46" y="27"/>
                    <a:pt x="46" y="27"/>
                  </a:cubicBezTo>
                  <a:cubicBezTo>
                    <a:pt x="46" y="27"/>
                    <a:pt x="46" y="27"/>
                    <a:pt x="46" y="27"/>
                  </a:cubicBezTo>
                  <a:cubicBezTo>
                    <a:pt x="46" y="28"/>
                    <a:pt x="46" y="28"/>
                    <a:pt x="46" y="28"/>
                  </a:cubicBezTo>
                  <a:moveTo>
                    <a:pt x="46" y="26"/>
                  </a:moveTo>
                  <a:cubicBezTo>
                    <a:pt x="45" y="25"/>
                    <a:pt x="45" y="25"/>
                    <a:pt x="45" y="25"/>
                  </a:cubicBezTo>
                  <a:cubicBezTo>
                    <a:pt x="46" y="25"/>
                    <a:pt x="46" y="25"/>
                    <a:pt x="46" y="25"/>
                  </a:cubicBezTo>
                  <a:cubicBezTo>
                    <a:pt x="46" y="26"/>
                    <a:pt x="46" y="26"/>
                    <a:pt x="46" y="26"/>
                  </a:cubicBezTo>
                  <a:cubicBezTo>
                    <a:pt x="46" y="26"/>
                    <a:pt x="46" y="26"/>
                    <a:pt x="46" y="26"/>
                  </a:cubicBezTo>
                  <a:moveTo>
                    <a:pt x="45" y="24"/>
                  </a:moveTo>
                  <a:cubicBezTo>
                    <a:pt x="45" y="24"/>
                    <a:pt x="45" y="24"/>
                    <a:pt x="45" y="24"/>
                  </a:cubicBezTo>
                  <a:cubicBezTo>
                    <a:pt x="46" y="23"/>
                    <a:pt x="46" y="23"/>
                    <a:pt x="46" y="23"/>
                  </a:cubicBezTo>
                  <a:cubicBezTo>
                    <a:pt x="46" y="24"/>
                    <a:pt x="46" y="24"/>
                    <a:pt x="46" y="24"/>
                  </a:cubicBezTo>
                  <a:cubicBezTo>
                    <a:pt x="45" y="24"/>
                    <a:pt x="45" y="24"/>
                    <a:pt x="45" y="24"/>
                  </a:cubicBezTo>
                  <a:moveTo>
                    <a:pt x="44" y="22"/>
                  </a:moveTo>
                  <a:cubicBezTo>
                    <a:pt x="44" y="21"/>
                    <a:pt x="43" y="20"/>
                    <a:pt x="43" y="20"/>
                  </a:cubicBezTo>
                  <a:cubicBezTo>
                    <a:pt x="43" y="19"/>
                    <a:pt x="44" y="19"/>
                    <a:pt x="45" y="19"/>
                  </a:cubicBezTo>
                  <a:cubicBezTo>
                    <a:pt x="45" y="20"/>
                    <a:pt x="45" y="21"/>
                    <a:pt x="45" y="22"/>
                  </a:cubicBezTo>
                  <a:cubicBezTo>
                    <a:pt x="45" y="22"/>
                    <a:pt x="45" y="22"/>
                    <a:pt x="44" y="22"/>
                  </a:cubicBezTo>
                  <a:moveTo>
                    <a:pt x="42" y="18"/>
                  </a:moveTo>
                  <a:cubicBezTo>
                    <a:pt x="41" y="17"/>
                    <a:pt x="40" y="16"/>
                    <a:pt x="40" y="15"/>
                  </a:cubicBezTo>
                  <a:cubicBezTo>
                    <a:pt x="40" y="15"/>
                    <a:pt x="41" y="14"/>
                    <a:pt x="42" y="14"/>
                  </a:cubicBezTo>
                  <a:cubicBezTo>
                    <a:pt x="43" y="15"/>
                    <a:pt x="43" y="16"/>
                    <a:pt x="44" y="17"/>
                  </a:cubicBezTo>
                  <a:cubicBezTo>
                    <a:pt x="43" y="18"/>
                    <a:pt x="43" y="18"/>
                    <a:pt x="42" y="18"/>
                  </a:cubicBezTo>
                  <a:moveTo>
                    <a:pt x="25" y="47"/>
                  </a:moveTo>
                  <a:cubicBezTo>
                    <a:pt x="19" y="47"/>
                    <a:pt x="13" y="44"/>
                    <a:pt x="10" y="40"/>
                  </a:cubicBezTo>
                  <a:cubicBezTo>
                    <a:pt x="6" y="35"/>
                    <a:pt x="3" y="29"/>
                    <a:pt x="3" y="24"/>
                  </a:cubicBezTo>
                  <a:cubicBezTo>
                    <a:pt x="3" y="23"/>
                    <a:pt x="3" y="21"/>
                    <a:pt x="4" y="20"/>
                  </a:cubicBezTo>
                  <a:cubicBezTo>
                    <a:pt x="4" y="20"/>
                    <a:pt x="4" y="20"/>
                    <a:pt x="4" y="20"/>
                  </a:cubicBezTo>
                  <a:cubicBezTo>
                    <a:pt x="4" y="20"/>
                    <a:pt x="4" y="20"/>
                    <a:pt x="4" y="20"/>
                  </a:cubicBezTo>
                  <a:cubicBezTo>
                    <a:pt x="6" y="17"/>
                    <a:pt x="8" y="15"/>
                    <a:pt x="11" y="13"/>
                  </a:cubicBezTo>
                  <a:cubicBezTo>
                    <a:pt x="15" y="11"/>
                    <a:pt x="19" y="10"/>
                    <a:pt x="22" y="10"/>
                  </a:cubicBezTo>
                  <a:cubicBezTo>
                    <a:pt x="22" y="10"/>
                    <a:pt x="22" y="10"/>
                    <a:pt x="22" y="10"/>
                  </a:cubicBezTo>
                  <a:cubicBezTo>
                    <a:pt x="28" y="10"/>
                    <a:pt x="33" y="13"/>
                    <a:pt x="37" y="17"/>
                  </a:cubicBezTo>
                  <a:cubicBezTo>
                    <a:pt x="41" y="21"/>
                    <a:pt x="44" y="27"/>
                    <a:pt x="44" y="33"/>
                  </a:cubicBezTo>
                  <a:cubicBezTo>
                    <a:pt x="44" y="34"/>
                    <a:pt x="44" y="35"/>
                    <a:pt x="43" y="36"/>
                  </a:cubicBezTo>
                  <a:cubicBezTo>
                    <a:pt x="43" y="36"/>
                    <a:pt x="43" y="36"/>
                    <a:pt x="43" y="36"/>
                  </a:cubicBezTo>
                  <a:cubicBezTo>
                    <a:pt x="42" y="39"/>
                    <a:pt x="39" y="41"/>
                    <a:pt x="36" y="44"/>
                  </a:cubicBezTo>
                  <a:cubicBezTo>
                    <a:pt x="36" y="44"/>
                    <a:pt x="36" y="44"/>
                    <a:pt x="36" y="44"/>
                  </a:cubicBezTo>
                  <a:cubicBezTo>
                    <a:pt x="32" y="46"/>
                    <a:pt x="28" y="47"/>
                    <a:pt x="25" y="47"/>
                  </a:cubicBezTo>
                  <a:moveTo>
                    <a:pt x="39" y="14"/>
                  </a:moveTo>
                  <a:cubicBezTo>
                    <a:pt x="37" y="13"/>
                    <a:pt x="36" y="12"/>
                    <a:pt x="35" y="11"/>
                  </a:cubicBezTo>
                  <a:cubicBezTo>
                    <a:pt x="36" y="10"/>
                    <a:pt x="37" y="10"/>
                    <a:pt x="38" y="9"/>
                  </a:cubicBezTo>
                  <a:cubicBezTo>
                    <a:pt x="39" y="10"/>
                    <a:pt x="39" y="10"/>
                    <a:pt x="40" y="11"/>
                  </a:cubicBezTo>
                  <a:cubicBezTo>
                    <a:pt x="40" y="11"/>
                    <a:pt x="41" y="12"/>
                    <a:pt x="41" y="13"/>
                  </a:cubicBezTo>
                  <a:cubicBezTo>
                    <a:pt x="40" y="13"/>
                    <a:pt x="39" y="14"/>
                    <a:pt x="39" y="14"/>
                  </a:cubicBezTo>
                  <a:moveTo>
                    <a:pt x="7" y="13"/>
                  </a:moveTo>
                  <a:cubicBezTo>
                    <a:pt x="8" y="11"/>
                    <a:pt x="10" y="9"/>
                    <a:pt x="12" y="7"/>
                  </a:cubicBezTo>
                  <a:cubicBezTo>
                    <a:pt x="11" y="9"/>
                    <a:pt x="10" y="10"/>
                    <a:pt x="9" y="11"/>
                  </a:cubicBezTo>
                  <a:cubicBezTo>
                    <a:pt x="8" y="12"/>
                    <a:pt x="7" y="12"/>
                    <a:pt x="7" y="13"/>
                  </a:cubicBezTo>
                  <a:moveTo>
                    <a:pt x="34" y="10"/>
                  </a:moveTo>
                  <a:cubicBezTo>
                    <a:pt x="32" y="10"/>
                    <a:pt x="31" y="9"/>
                    <a:pt x="30" y="9"/>
                  </a:cubicBezTo>
                  <a:cubicBezTo>
                    <a:pt x="31" y="8"/>
                    <a:pt x="32" y="7"/>
                    <a:pt x="33" y="7"/>
                  </a:cubicBezTo>
                  <a:cubicBezTo>
                    <a:pt x="33" y="6"/>
                    <a:pt x="33" y="6"/>
                    <a:pt x="34" y="6"/>
                  </a:cubicBezTo>
                  <a:cubicBezTo>
                    <a:pt x="35" y="6"/>
                    <a:pt x="36" y="7"/>
                    <a:pt x="37" y="8"/>
                  </a:cubicBezTo>
                  <a:cubicBezTo>
                    <a:pt x="36" y="9"/>
                    <a:pt x="35" y="10"/>
                    <a:pt x="34" y="10"/>
                  </a:cubicBezTo>
                  <a:moveTo>
                    <a:pt x="13" y="9"/>
                  </a:moveTo>
                  <a:cubicBezTo>
                    <a:pt x="14" y="7"/>
                    <a:pt x="16" y="6"/>
                    <a:pt x="18" y="5"/>
                  </a:cubicBezTo>
                  <a:cubicBezTo>
                    <a:pt x="18" y="4"/>
                    <a:pt x="19" y="4"/>
                    <a:pt x="20" y="4"/>
                  </a:cubicBezTo>
                  <a:cubicBezTo>
                    <a:pt x="18" y="5"/>
                    <a:pt x="16" y="7"/>
                    <a:pt x="14" y="8"/>
                  </a:cubicBezTo>
                  <a:cubicBezTo>
                    <a:pt x="14" y="9"/>
                    <a:pt x="13" y="9"/>
                    <a:pt x="13" y="9"/>
                  </a:cubicBezTo>
                  <a:moveTo>
                    <a:pt x="29" y="8"/>
                  </a:moveTo>
                  <a:cubicBezTo>
                    <a:pt x="27" y="8"/>
                    <a:pt x="26" y="7"/>
                    <a:pt x="24" y="7"/>
                  </a:cubicBezTo>
                  <a:cubicBezTo>
                    <a:pt x="25" y="6"/>
                    <a:pt x="27" y="5"/>
                    <a:pt x="28" y="4"/>
                  </a:cubicBezTo>
                  <a:cubicBezTo>
                    <a:pt x="30" y="4"/>
                    <a:pt x="31" y="4"/>
                    <a:pt x="32" y="5"/>
                  </a:cubicBezTo>
                  <a:cubicBezTo>
                    <a:pt x="32" y="5"/>
                    <a:pt x="32" y="5"/>
                    <a:pt x="32" y="5"/>
                  </a:cubicBezTo>
                  <a:cubicBezTo>
                    <a:pt x="31" y="6"/>
                    <a:pt x="30" y="7"/>
                    <a:pt x="29" y="8"/>
                  </a:cubicBezTo>
                  <a:moveTo>
                    <a:pt x="18" y="7"/>
                  </a:moveTo>
                  <a:cubicBezTo>
                    <a:pt x="19" y="6"/>
                    <a:pt x="21" y="5"/>
                    <a:pt x="23" y="3"/>
                  </a:cubicBezTo>
                  <a:cubicBezTo>
                    <a:pt x="23" y="3"/>
                    <a:pt x="24" y="3"/>
                    <a:pt x="24" y="3"/>
                  </a:cubicBezTo>
                  <a:cubicBezTo>
                    <a:pt x="25" y="3"/>
                    <a:pt x="26" y="3"/>
                    <a:pt x="26" y="3"/>
                  </a:cubicBezTo>
                  <a:cubicBezTo>
                    <a:pt x="25" y="5"/>
                    <a:pt x="23" y="6"/>
                    <a:pt x="22" y="7"/>
                  </a:cubicBezTo>
                  <a:cubicBezTo>
                    <a:pt x="20" y="7"/>
                    <a:pt x="19" y="7"/>
                    <a:pt x="18" y="7"/>
                  </a:cubicBezTo>
                  <a:moveTo>
                    <a:pt x="24" y="0"/>
                  </a:moveTo>
                  <a:cubicBezTo>
                    <a:pt x="20" y="0"/>
                    <a:pt x="16" y="2"/>
                    <a:pt x="12" y="4"/>
                  </a:cubicBezTo>
                  <a:cubicBezTo>
                    <a:pt x="12" y="4"/>
                    <a:pt x="12" y="4"/>
                    <a:pt x="12" y="4"/>
                  </a:cubicBezTo>
                  <a:cubicBezTo>
                    <a:pt x="4" y="9"/>
                    <a:pt x="0" y="16"/>
                    <a:pt x="0" y="24"/>
                  </a:cubicBezTo>
                  <a:cubicBezTo>
                    <a:pt x="0" y="30"/>
                    <a:pt x="3" y="37"/>
                    <a:pt x="7" y="42"/>
                  </a:cubicBezTo>
                  <a:cubicBezTo>
                    <a:pt x="12" y="46"/>
                    <a:pt x="18" y="50"/>
                    <a:pt x="25" y="50"/>
                  </a:cubicBezTo>
                  <a:cubicBezTo>
                    <a:pt x="25" y="50"/>
                    <a:pt x="25" y="50"/>
                    <a:pt x="25" y="50"/>
                  </a:cubicBezTo>
                  <a:cubicBezTo>
                    <a:pt x="28" y="50"/>
                    <a:pt x="32" y="49"/>
                    <a:pt x="35" y="47"/>
                  </a:cubicBezTo>
                  <a:cubicBezTo>
                    <a:pt x="36" y="47"/>
                    <a:pt x="36" y="47"/>
                    <a:pt x="36" y="47"/>
                  </a:cubicBezTo>
                  <a:cubicBezTo>
                    <a:pt x="36" y="47"/>
                    <a:pt x="36" y="47"/>
                    <a:pt x="36" y="47"/>
                  </a:cubicBezTo>
                  <a:cubicBezTo>
                    <a:pt x="36" y="47"/>
                    <a:pt x="36" y="47"/>
                    <a:pt x="36" y="47"/>
                  </a:cubicBezTo>
                  <a:cubicBezTo>
                    <a:pt x="36" y="47"/>
                    <a:pt x="36" y="47"/>
                    <a:pt x="37" y="46"/>
                  </a:cubicBezTo>
                  <a:cubicBezTo>
                    <a:pt x="37" y="46"/>
                    <a:pt x="37" y="46"/>
                    <a:pt x="37" y="46"/>
                  </a:cubicBezTo>
                  <a:cubicBezTo>
                    <a:pt x="38" y="46"/>
                    <a:pt x="38" y="46"/>
                    <a:pt x="38"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46" y="40"/>
                    <a:pt x="49" y="33"/>
                    <a:pt x="49" y="26"/>
                  </a:cubicBezTo>
                  <a:cubicBezTo>
                    <a:pt x="49" y="20"/>
                    <a:pt x="46" y="13"/>
                    <a:pt x="42" y="9"/>
                  </a:cubicBezTo>
                  <a:cubicBezTo>
                    <a:pt x="37" y="4"/>
                    <a:pt x="31" y="0"/>
                    <a:pt x="24" y="0"/>
                  </a:cubicBezTo>
                  <a:cubicBezTo>
                    <a:pt x="24" y="0"/>
                    <a:pt x="24" y="0"/>
                    <a:pt x="2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746"/>
            <p:cNvSpPr>
              <a:spLocks noEditPoints="1"/>
            </p:cNvSpPr>
            <p:nvPr/>
          </p:nvSpPr>
          <p:spPr bwMode="auto">
            <a:xfrm>
              <a:off x="3260" y="1320"/>
              <a:ext cx="189" cy="201"/>
            </a:xfrm>
            <a:custGeom>
              <a:avLst/>
              <a:gdLst>
                <a:gd name="T0" fmla="*/ 34 w 80"/>
                <a:gd name="T1" fmla="*/ 81 h 85"/>
                <a:gd name="T2" fmla="*/ 31 w 80"/>
                <a:gd name="T3" fmla="*/ 81 h 85"/>
                <a:gd name="T4" fmla="*/ 28 w 80"/>
                <a:gd name="T5" fmla="*/ 80 h 85"/>
                <a:gd name="T6" fmla="*/ 27 w 80"/>
                <a:gd name="T7" fmla="*/ 77 h 85"/>
                <a:gd name="T8" fmla="*/ 56 w 80"/>
                <a:gd name="T9" fmla="*/ 75 h 85"/>
                <a:gd name="T10" fmla="*/ 52 w 80"/>
                <a:gd name="T11" fmla="*/ 75 h 85"/>
                <a:gd name="T12" fmla="*/ 44 w 80"/>
                <a:gd name="T13" fmla="*/ 72 h 85"/>
                <a:gd name="T14" fmla="*/ 60 w 80"/>
                <a:gd name="T15" fmla="*/ 75 h 85"/>
                <a:gd name="T16" fmla="*/ 43 w 80"/>
                <a:gd name="T17" fmla="*/ 75 h 85"/>
                <a:gd name="T18" fmla="*/ 47 w 80"/>
                <a:gd name="T19" fmla="*/ 75 h 85"/>
                <a:gd name="T20" fmla="*/ 26 w 80"/>
                <a:gd name="T21" fmla="*/ 72 h 85"/>
                <a:gd name="T22" fmla="*/ 21 w 80"/>
                <a:gd name="T23" fmla="*/ 69 h 85"/>
                <a:gd name="T24" fmla="*/ 19 w 80"/>
                <a:gd name="T25" fmla="*/ 67 h 85"/>
                <a:gd name="T26" fmla="*/ 19 w 80"/>
                <a:gd name="T27" fmla="*/ 67 h 85"/>
                <a:gd name="T28" fmla="*/ 13 w 80"/>
                <a:gd name="T29" fmla="*/ 67 h 85"/>
                <a:gd name="T30" fmla="*/ 10 w 80"/>
                <a:gd name="T31" fmla="*/ 66 h 85"/>
                <a:gd name="T32" fmla="*/ 10 w 80"/>
                <a:gd name="T33" fmla="*/ 61 h 85"/>
                <a:gd name="T34" fmla="*/ 8 w 80"/>
                <a:gd name="T35" fmla="*/ 58 h 85"/>
                <a:gd name="T36" fmla="*/ 73 w 80"/>
                <a:gd name="T37" fmla="*/ 59 h 85"/>
                <a:gd name="T38" fmla="*/ 73 w 80"/>
                <a:gd name="T39" fmla="*/ 55 h 85"/>
                <a:gd name="T40" fmla="*/ 67 w 80"/>
                <a:gd name="T41" fmla="*/ 59 h 85"/>
                <a:gd name="T42" fmla="*/ 10 w 80"/>
                <a:gd name="T43" fmla="*/ 48 h 85"/>
                <a:gd name="T44" fmla="*/ 7 w 80"/>
                <a:gd name="T45" fmla="*/ 42 h 85"/>
                <a:gd name="T46" fmla="*/ 7 w 80"/>
                <a:gd name="T47" fmla="*/ 38 h 85"/>
                <a:gd name="T48" fmla="*/ 4 w 80"/>
                <a:gd name="T49" fmla="*/ 38 h 85"/>
                <a:gd name="T50" fmla="*/ 73 w 80"/>
                <a:gd name="T51" fmla="*/ 30 h 85"/>
                <a:gd name="T52" fmla="*/ 17 w 80"/>
                <a:gd name="T53" fmla="*/ 18 h 85"/>
                <a:gd name="T54" fmla="*/ 53 w 80"/>
                <a:gd name="T55" fmla="*/ 10 h 85"/>
                <a:gd name="T56" fmla="*/ 70 w 80"/>
                <a:gd name="T57" fmla="*/ 16 h 85"/>
                <a:gd name="T58" fmla="*/ 70 w 80"/>
                <a:gd name="T59" fmla="*/ 27 h 85"/>
                <a:gd name="T60" fmla="*/ 71 w 80"/>
                <a:gd name="T61" fmla="*/ 40 h 85"/>
                <a:gd name="T62" fmla="*/ 72 w 80"/>
                <a:gd name="T63" fmla="*/ 52 h 85"/>
                <a:gd name="T64" fmla="*/ 64 w 80"/>
                <a:gd name="T65" fmla="*/ 67 h 85"/>
                <a:gd name="T66" fmla="*/ 42 w 80"/>
                <a:gd name="T67" fmla="*/ 69 h 85"/>
                <a:gd name="T68" fmla="*/ 29 w 80"/>
                <a:gd name="T69" fmla="*/ 73 h 85"/>
                <a:gd name="T70" fmla="*/ 18 w 80"/>
                <a:gd name="T71" fmla="*/ 59 h 85"/>
                <a:gd name="T72" fmla="*/ 12 w 80"/>
                <a:gd name="T73" fmla="*/ 39 h 85"/>
                <a:gd name="T74" fmla="*/ 13 w 80"/>
                <a:gd name="T75" fmla="*/ 27 h 85"/>
                <a:gd name="T76" fmla="*/ 21 w 80"/>
                <a:gd name="T77" fmla="*/ 17 h 85"/>
                <a:gd name="T78" fmla="*/ 31 w 80"/>
                <a:gd name="T79" fmla="*/ 11 h 85"/>
                <a:gd name="T80" fmla="*/ 44 w 80"/>
                <a:gd name="T81" fmla="*/ 0 h 85"/>
                <a:gd name="T82" fmla="*/ 29 w 80"/>
                <a:gd name="T83" fmla="*/ 4 h 85"/>
                <a:gd name="T84" fmla="*/ 16 w 80"/>
                <a:gd name="T85" fmla="*/ 11 h 85"/>
                <a:gd name="T86" fmla="*/ 8 w 80"/>
                <a:gd name="T87" fmla="*/ 23 h 85"/>
                <a:gd name="T88" fmla="*/ 0 w 80"/>
                <a:gd name="T89" fmla="*/ 43 h 85"/>
                <a:gd name="T90" fmla="*/ 6 w 80"/>
                <a:gd name="T91" fmla="*/ 52 h 85"/>
                <a:gd name="T92" fmla="*/ 4 w 80"/>
                <a:gd name="T93" fmla="*/ 61 h 85"/>
                <a:gd name="T94" fmla="*/ 16 w 80"/>
                <a:gd name="T95" fmla="*/ 69 h 85"/>
                <a:gd name="T96" fmla="*/ 36 w 80"/>
                <a:gd name="T97" fmla="*/ 85 h 85"/>
                <a:gd name="T98" fmla="*/ 49 w 80"/>
                <a:gd name="T99" fmla="*/ 77 h 85"/>
                <a:gd name="T100" fmla="*/ 65 w 80"/>
                <a:gd name="T101" fmla="*/ 75 h 85"/>
                <a:gd name="T102" fmla="*/ 67 w 80"/>
                <a:gd name="T103" fmla="*/ 67 h 85"/>
                <a:gd name="T104" fmla="*/ 70 w 80"/>
                <a:gd name="T105" fmla="*/ 61 h 85"/>
                <a:gd name="T106" fmla="*/ 80 w 80"/>
                <a:gd name="T107" fmla="*/ 42 h 85"/>
                <a:gd name="T108" fmla="*/ 75 w 80"/>
                <a:gd name="T109" fmla="*/ 33 h 85"/>
                <a:gd name="T110" fmla="*/ 78 w 80"/>
                <a:gd name="T111" fmla="*/ 24 h 85"/>
                <a:gd name="T112" fmla="*/ 71 w 80"/>
                <a:gd name="T113" fmla="*/ 14 h 85"/>
                <a:gd name="T114" fmla="*/ 65 w 80"/>
                <a:gd name="T115" fmla="*/ 16 h 85"/>
                <a:gd name="T116" fmla="*/ 44 w 80"/>
                <a:gd name="T11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0" h="85">
                  <a:moveTo>
                    <a:pt x="35" y="81"/>
                  </a:moveTo>
                  <a:cubicBezTo>
                    <a:pt x="35" y="81"/>
                    <a:pt x="35" y="81"/>
                    <a:pt x="35" y="81"/>
                  </a:cubicBezTo>
                  <a:cubicBezTo>
                    <a:pt x="35" y="81"/>
                    <a:pt x="35" y="81"/>
                    <a:pt x="35" y="81"/>
                  </a:cubicBezTo>
                  <a:cubicBezTo>
                    <a:pt x="35" y="81"/>
                    <a:pt x="35" y="81"/>
                    <a:pt x="35" y="81"/>
                  </a:cubicBezTo>
                  <a:moveTo>
                    <a:pt x="34" y="81"/>
                  </a:moveTo>
                  <a:cubicBezTo>
                    <a:pt x="33" y="81"/>
                    <a:pt x="33" y="81"/>
                    <a:pt x="33" y="81"/>
                  </a:cubicBezTo>
                  <a:cubicBezTo>
                    <a:pt x="34" y="80"/>
                    <a:pt x="34" y="79"/>
                    <a:pt x="35" y="77"/>
                  </a:cubicBezTo>
                  <a:cubicBezTo>
                    <a:pt x="36" y="78"/>
                    <a:pt x="36" y="78"/>
                    <a:pt x="36" y="78"/>
                  </a:cubicBezTo>
                  <a:cubicBezTo>
                    <a:pt x="36" y="79"/>
                    <a:pt x="35" y="80"/>
                    <a:pt x="34" y="81"/>
                  </a:cubicBezTo>
                  <a:moveTo>
                    <a:pt x="31" y="81"/>
                  </a:moveTo>
                  <a:cubicBezTo>
                    <a:pt x="31" y="81"/>
                    <a:pt x="30" y="81"/>
                    <a:pt x="30" y="80"/>
                  </a:cubicBezTo>
                  <a:cubicBezTo>
                    <a:pt x="31" y="79"/>
                    <a:pt x="32" y="78"/>
                    <a:pt x="32" y="77"/>
                  </a:cubicBezTo>
                  <a:cubicBezTo>
                    <a:pt x="33" y="77"/>
                    <a:pt x="33" y="77"/>
                    <a:pt x="34" y="77"/>
                  </a:cubicBezTo>
                  <a:cubicBezTo>
                    <a:pt x="33" y="78"/>
                    <a:pt x="32" y="80"/>
                    <a:pt x="31" y="81"/>
                  </a:cubicBezTo>
                  <a:moveTo>
                    <a:pt x="28" y="80"/>
                  </a:moveTo>
                  <a:cubicBezTo>
                    <a:pt x="28" y="80"/>
                    <a:pt x="28" y="80"/>
                    <a:pt x="27" y="80"/>
                  </a:cubicBezTo>
                  <a:cubicBezTo>
                    <a:pt x="28" y="78"/>
                    <a:pt x="29" y="77"/>
                    <a:pt x="30" y="76"/>
                  </a:cubicBezTo>
                  <a:cubicBezTo>
                    <a:pt x="31" y="76"/>
                    <a:pt x="31" y="76"/>
                    <a:pt x="31" y="76"/>
                  </a:cubicBezTo>
                  <a:cubicBezTo>
                    <a:pt x="30" y="78"/>
                    <a:pt x="29" y="79"/>
                    <a:pt x="28" y="80"/>
                  </a:cubicBezTo>
                  <a:moveTo>
                    <a:pt x="27" y="77"/>
                  </a:moveTo>
                  <a:cubicBezTo>
                    <a:pt x="28" y="77"/>
                    <a:pt x="28" y="76"/>
                    <a:pt x="28" y="76"/>
                  </a:cubicBezTo>
                  <a:cubicBezTo>
                    <a:pt x="29" y="76"/>
                    <a:pt x="29" y="76"/>
                    <a:pt x="29" y="76"/>
                  </a:cubicBezTo>
                  <a:cubicBezTo>
                    <a:pt x="28" y="76"/>
                    <a:pt x="28" y="77"/>
                    <a:pt x="27" y="77"/>
                  </a:cubicBezTo>
                  <a:moveTo>
                    <a:pt x="55" y="78"/>
                  </a:moveTo>
                  <a:cubicBezTo>
                    <a:pt x="56" y="77"/>
                    <a:pt x="56" y="76"/>
                    <a:pt x="56" y="75"/>
                  </a:cubicBezTo>
                  <a:cubicBezTo>
                    <a:pt x="57" y="75"/>
                    <a:pt x="58" y="74"/>
                    <a:pt x="59" y="74"/>
                  </a:cubicBezTo>
                  <a:cubicBezTo>
                    <a:pt x="58" y="75"/>
                    <a:pt x="58" y="76"/>
                    <a:pt x="57" y="77"/>
                  </a:cubicBezTo>
                  <a:cubicBezTo>
                    <a:pt x="57" y="77"/>
                    <a:pt x="56" y="77"/>
                    <a:pt x="55" y="78"/>
                  </a:cubicBezTo>
                  <a:moveTo>
                    <a:pt x="53" y="77"/>
                  </a:moveTo>
                  <a:cubicBezTo>
                    <a:pt x="52" y="76"/>
                    <a:pt x="52" y="76"/>
                    <a:pt x="52" y="75"/>
                  </a:cubicBezTo>
                  <a:cubicBezTo>
                    <a:pt x="52" y="74"/>
                    <a:pt x="52" y="73"/>
                    <a:pt x="53" y="72"/>
                  </a:cubicBezTo>
                  <a:cubicBezTo>
                    <a:pt x="53" y="72"/>
                    <a:pt x="53" y="73"/>
                    <a:pt x="54" y="74"/>
                  </a:cubicBezTo>
                  <a:cubicBezTo>
                    <a:pt x="53" y="75"/>
                    <a:pt x="53" y="76"/>
                    <a:pt x="53" y="77"/>
                  </a:cubicBezTo>
                  <a:moveTo>
                    <a:pt x="42" y="72"/>
                  </a:moveTo>
                  <a:cubicBezTo>
                    <a:pt x="42" y="72"/>
                    <a:pt x="43" y="72"/>
                    <a:pt x="44" y="72"/>
                  </a:cubicBezTo>
                  <a:cubicBezTo>
                    <a:pt x="43" y="73"/>
                    <a:pt x="42" y="74"/>
                    <a:pt x="41" y="75"/>
                  </a:cubicBezTo>
                  <a:cubicBezTo>
                    <a:pt x="41" y="75"/>
                    <a:pt x="41" y="75"/>
                    <a:pt x="41" y="75"/>
                  </a:cubicBezTo>
                  <a:cubicBezTo>
                    <a:pt x="41" y="74"/>
                    <a:pt x="41" y="73"/>
                    <a:pt x="41" y="72"/>
                  </a:cubicBezTo>
                  <a:cubicBezTo>
                    <a:pt x="42" y="72"/>
                    <a:pt x="42" y="72"/>
                    <a:pt x="42" y="72"/>
                  </a:cubicBezTo>
                  <a:moveTo>
                    <a:pt x="60" y="75"/>
                  </a:moveTo>
                  <a:cubicBezTo>
                    <a:pt x="60" y="74"/>
                    <a:pt x="61" y="73"/>
                    <a:pt x="61" y="73"/>
                  </a:cubicBezTo>
                  <a:cubicBezTo>
                    <a:pt x="62" y="72"/>
                    <a:pt x="63" y="72"/>
                    <a:pt x="63" y="71"/>
                  </a:cubicBezTo>
                  <a:cubicBezTo>
                    <a:pt x="63" y="72"/>
                    <a:pt x="63" y="73"/>
                    <a:pt x="63" y="73"/>
                  </a:cubicBezTo>
                  <a:cubicBezTo>
                    <a:pt x="62" y="74"/>
                    <a:pt x="61" y="74"/>
                    <a:pt x="60" y="75"/>
                  </a:cubicBezTo>
                  <a:moveTo>
                    <a:pt x="43" y="75"/>
                  </a:moveTo>
                  <a:cubicBezTo>
                    <a:pt x="44" y="74"/>
                    <a:pt x="45" y="73"/>
                    <a:pt x="46" y="72"/>
                  </a:cubicBezTo>
                  <a:cubicBezTo>
                    <a:pt x="46" y="71"/>
                    <a:pt x="47" y="71"/>
                    <a:pt x="47" y="71"/>
                  </a:cubicBezTo>
                  <a:cubicBezTo>
                    <a:pt x="46" y="73"/>
                    <a:pt x="45" y="74"/>
                    <a:pt x="45" y="75"/>
                  </a:cubicBezTo>
                  <a:cubicBezTo>
                    <a:pt x="44" y="75"/>
                    <a:pt x="43" y="75"/>
                    <a:pt x="43" y="75"/>
                  </a:cubicBezTo>
                  <a:moveTo>
                    <a:pt x="47" y="75"/>
                  </a:moveTo>
                  <a:cubicBezTo>
                    <a:pt x="48" y="73"/>
                    <a:pt x="48" y="72"/>
                    <a:pt x="49" y="71"/>
                  </a:cubicBezTo>
                  <a:cubicBezTo>
                    <a:pt x="50" y="71"/>
                    <a:pt x="50" y="71"/>
                    <a:pt x="50" y="71"/>
                  </a:cubicBezTo>
                  <a:cubicBezTo>
                    <a:pt x="50" y="72"/>
                    <a:pt x="49" y="73"/>
                    <a:pt x="49" y="74"/>
                  </a:cubicBezTo>
                  <a:cubicBezTo>
                    <a:pt x="48" y="74"/>
                    <a:pt x="47" y="74"/>
                    <a:pt x="47" y="75"/>
                  </a:cubicBezTo>
                  <a:moveTo>
                    <a:pt x="26" y="72"/>
                  </a:moveTo>
                  <a:cubicBezTo>
                    <a:pt x="24" y="72"/>
                    <a:pt x="23" y="71"/>
                    <a:pt x="22" y="70"/>
                  </a:cubicBezTo>
                  <a:cubicBezTo>
                    <a:pt x="23" y="69"/>
                    <a:pt x="25" y="69"/>
                    <a:pt x="26" y="68"/>
                  </a:cubicBezTo>
                  <a:cubicBezTo>
                    <a:pt x="27" y="68"/>
                    <a:pt x="27" y="68"/>
                    <a:pt x="27" y="68"/>
                  </a:cubicBezTo>
                  <a:cubicBezTo>
                    <a:pt x="26" y="70"/>
                    <a:pt x="26" y="71"/>
                    <a:pt x="26" y="72"/>
                  </a:cubicBezTo>
                  <a:moveTo>
                    <a:pt x="21" y="69"/>
                  </a:moveTo>
                  <a:cubicBezTo>
                    <a:pt x="21" y="69"/>
                    <a:pt x="20" y="69"/>
                    <a:pt x="20" y="68"/>
                  </a:cubicBezTo>
                  <a:cubicBezTo>
                    <a:pt x="21" y="67"/>
                    <a:pt x="22" y="67"/>
                    <a:pt x="23" y="66"/>
                  </a:cubicBezTo>
                  <a:cubicBezTo>
                    <a:pt x="23" y="66"/>
                    <a:pt x="24" y="67"/>
                    <a:pt x="24" y="67"/>
                  </a:cubicBezTo>
                  <a:cubicBezTo>
                    <a:pt x="23" y="68"/>
                    <a:pt x="22" y="69"/>
                    <a:pt x="21" y="69"/>
                  </a:cubicBezTo>
                  <a:moveTo>
                    <a:pt x="19" y="67"/>
                  </a:moveTo>
                  <a:cubicBezTo>
                    <a:pt x="18" y="67"/>
                    <a:pt x="18" y="67"/>
                    <a:pt x="18" y="67"/>
                  </a:cubicBezTo>
                  <a:cubicBezTo>
                    <a:pt x="18" y="66"/>
                    <a:pt x="18" y="65"/>
                    <a:pt x="19" y="65"/>
                  </a:cubicBezTo>
                  <a:cubicBezTo>
                    <a:pt x="19" y="64"/>
                    <a:pt x="19" y="64"/>
                    <a:pt x="20" y="64"/>
                  </a:cubicBezTo>
                  <a:cubicBezTo>
                    <a:pt x="20" y="64"/>
                    <a:pt x="21" y="65"/>
                    <a:pt x="22" y="65"/>
                  </a:cubicBezTo>
                  <a:cubicBezTo>
                    <a:pt x="21" y="66"/>
                    <a:pt x="20" y="66"/>
                    <a:pt x="19" y="67"/>
                  </a:cubicBezTo>
                  <a:moveTo>
                    <a:pt x="13" y="67"/>
                  </a:moveTo>
                  <a:cubicBezTo>
                    <a:pt x="13" y="66"/>
                    <a:pt x="14" y="65"/>
                    <a:pt x="14" y="65"/>
                  </a:cubicBezTo>
                  <a:cubicBezTo>
                    <a:pt x="15" y="64"/>
                    <a:pt x="15" y="64"/>
                    <a:pt x="16" y="64"/>
                  </a:cubicBezTo>
                  <a:cubicBezTo>
                    <a:pt x="16" y="64"/>
                    <a:pt x="15" y="65"/>
                    <a:pt x="15" y="66"/>
                  </a:cubicBezTo>
                  <a:cubicBezTo>
                    <a:pt x="14" y="66"/>
                    <a:pt x="14" y="67"/>
                    <a:pt x="13" y="67"/>
                  </a:cubicBezTo>
                  <a:moveTo>
                    <a:pt x="10" y="67"/>
                  </a:moveTo>
                  <a:cubicBezTo>
                    <a:pt x="10" y="66"/>
                    <a:pt x="9" y="65"/>
                    <a:pt x="9" y="64"/>
                  </a:cubicBezTo>
                  <a:cubicBezTo>
                    <a:pt x="9" y="64"/>
                    <a:pt x="10" y="63"/>
                    <a:pt x="10" y="62"/>
                  </a:cubicBezTo>
                  <a:cubicBezTo>
                    <a:pt x="11" y="63"/>
                    <a:pt x="11" y="63"/>
                    <a:pt x="11" y="64"/>
                  </a:cubicBezTo>
                  <a:cubicBezTo>
                    <a:pt x="11" y="64"/>
                    <a:pt x="11" y="65"/>
                    <a:pt x="10" y="66"/>
                  </a:cubicBezTo>
                  <a:cubicBezTo>
                    <a:pt x="10" y="67"/>
                    <a:pt x="10" y="67"/>
                    <a:pt x="10" y="67"/>
                  </a:cubicBezTo>
                  <a:moveTo>
                    <a:pt x="8" y="63"/>
                  </a:moveTo>
                  <a:cubicBezTo>
                    <a:pt x="7" y="62"/>
                    <a:pt x="7" y="62"/>
                    <a:pt x="7" y="61"/>
                  </a:cubicBezTo>
                  <a:cubicBezTo>
                    <a:pt x="7" y="60"/>
                    <a:pt x="8" y="60"/>
                    <a:pt x="8" y="59"/>
                  </a:cubicBezTo>
                  <a:cubicBezTo>
                    <a:pt x="9" y="60"/>
                    <a:pt x="9" y="61"/>
                    <a:pt x="10" y="61"/>
                  </a:cubicBezTo>
                  <a:cubicBezTo>
                    <a:pt x="9" y="62"/>
                    <a:pt x="8" y="62"/>
                    <a:pt x="8" y="63"/>
                  </a:cubicBezTo>
                  <a:moveTo>
                    <a:pt x="6" y="60"/>
                  </a:moveTo>
                  <a:cubicBezTo>
                    <a:pt x="6" y="59"/>
                    <a:pt x="6" y="59"/>
                    <a:pt x="6" y="59"/>
                  </a:cubicBezTo>
                  <a:cubicBezTo>
                    <a:pt x="6" y="59"/>
                    <a:pt x="7" y="58"/>
                    <a:pt x="7" y="57"/>
                  </a:cubicBezTo>
                  <a:cubicBezTo>
                    <a:pt x="7" y="57"/>
                    <a:pt x="7" y="58"/>
                    <a:pt x="8" y="58"/>
                  </a:cubicBezTo>
                  <a:cubicBezTo>
                    <a:pt x="7" y="59"/>
                    <a:pt x="7" y="59"/>
                    <a:pt x="6" y="60"/>
                  </a:cubicBezTo>
                  <a:moveTo>
                    <a:pt x="73" y="59"/>
                  </a:moveTo>
                  <a:cubicBezTo>
                    <a:pt x="72" y="58"/>
                    <a:pt x="72" y="58"/>
                    <a:pt x="72" y="58"/>
                  </a:cubicBezTo>
                  <a:cubicBezTo>
                    <a:pt x="73" y="57"/>
                    <a:pt x="73" y="57"/>
                    <a:pt x="74" y="56"/>
                  </a:cubicBezTo>
                  <a:cubicBezTo>
                    <a:pt x="74" y="57"/>
                    <a:pt x="73" y="58"/>
                    <a:pt x="73" y="59"/>
                  </a:cubicBezTo>
                  <a:moveTo>
                    <a:pt x="67" y="59"/>
                  </a:moveTo>
                  <a:cubicBezTo>
                    <a:pt x="68" y="58"/>
                    <a:pt x="68" y="57"/>
                    <a:pt x="69" y="57"/>
                  </a:cubicBezTo>
                  <a:cubicBezTo>
                    <a:pt x="69" y="56"/>
                    <a:pt x="70" y="55"/>
                    <a:pt x="70" y="55"/>
                  </a:cubicBezTo>
                  <a:cubicBezTo>
                    <a:pt x="71" y="55"/>
                    <a:pt x="71" y="54"/>
                    <a:pt x="72" y="54"/>
                  </a:cubicBezTo>
                  <a:cubicBezTo>
                    <a:pt x="73" y="55"/>
                    <a:pt x="73" y="55"/>
                    <a:pt x="73" y="55"/>
                  </a:cubicBezTo>
                  <a:cubicBezTo>
                    <a:pt x="72" y="56"/>
                    <a:pt x="71" y="57"/>
                    <a:pt x="70" y="58"/>
                  </a:cubicBezTo>
                  <a:cubicBezTo>
                    <a:pt x="70" y="58"/>
                    <a:pt x="70" y="58"/>
                    <a:pt x="70" y="58"/>
                  </a:cubicBezTo>
                  <a:cubicBezTo>
                    <a:pt x="70" y="58"/>
                    <a:pt x="70" y="58"/>
                    <a:pt x="70" y="58"/>
                  </a:cubicBezTo>
                  <a:cubicBezTo>
                    <a:pt x="69" y="58"/>
                    <a:pt x="69" y="58"/>
                    <a:pt x="68" y="58"/>
                  </a:cubicBezTo>
                  <a:cubicBezTo>
                    <a:pt x="68" y="59"/>
                    <a:pt x="67" y="59"/>
                    <a:pt x="67" y="59"/>
                  </a:cubicBezTo>
                  <a:moveTo>
                    <a:pt x="10" y="48"/>
                  </a:moveTo>
                  <a:cubicBezTo>
                    <a:pt x="10" y="48"/>
                    <a:pt x="10" y="47"/>
                    <a:pt x="10" y="47"/>
                  </a:cubicBezTo>
                  <a:cubicBezTo>
                    <a:pt x="10" y="47"/>
                    <a:pt x="10" y="47"/>
                    <a:pt x="10" y="47"/>
                  </a:cubicBezTo>
                  <a:cubicBezTo>
                    <a:pt x="10" y="48"/>
                    <a:pt x="10" y="48"/>
                    <a:pt x="10" y="48"/>
                  </a:cubicBezTo>
                  <a:cubicBezTo>
                    <a:pt x="10" y="48"/>
                    <a:pt x="10" y="48"/>
                    <a:pt x="10" y="48"/>
                  </a:cubicBezTo>
                  <a:moveTo>
                    <a:pt x="7" y="42"/>
                  </a:moveTo>
                  <a:cubicBezTo>
                    <a:pt x="6" y="42"/>
                    <a:pt x="6" y="42"/>
                    <a:pt x="6" y="42"/>
                  </a:cubicBezTo>
                  <a:cubicBezTo>
                    <a:pt x="7" y="42"/>
                    <a:pt x="7" y="41"/>
                    <a:pt x="8" y="40"/>
                  </a:cubicBezTo>
                  <a:cubicBezTo>
                    <a:pt x="8" y="41"/>
                    <a:pt x="7" y="41"/>
                    <a:pt x="7" y="42"/>
                  </a:cubicBezTo>
                  <a:cubicBezTo>
                    <a:pt x="7" y="42"/>
                    <a:pt x="7" y="42"/>
                    <a:pt x="7" y="42"/>
                  </a:cubicBezTo>
                  <a:moveTo>
                    <a:pt x="5" y="42"/>
                  </a:moveTo>
                  <a:cubicBezTo>
                    <a:pt x="4" y="42"/>
                    <a:pt x="4" y="42"/>
                    <a:pt x="4" y="42"/>
                  </a:cubicBezTo>
                  <a:cubicBezTo>
                    <a:pt x="4" y="41"/>
                    <a:pt x="4" y="41"/>
                    <a:pt x="4" y="41"/>
                  </a:cubicBezTo>
                  <a:cubicBezTo>
                    <a:pt x="4" y="40"/>
                    <a:pt x="5" y="39"/>
                    <a:pt x="6" y="38"/>
                  </a:cubicBezTo>
                  <a:cubicBezTo>
                    <a:pt x="6" y="38"/>
                    <a:pt x="7" y="38"/>
                    <a:pt x="7" y="38"/>
                  </a:cubicBezTo>
                  <a:cubicBezTo>
                    <a:pt x="6" y="40"/>
                    <a:pt x="6" y="41"/>
                    <a:pt x="5" y="42"/>
                  </a:cubicBezTo>
                  <a:moveTo>
                    <a:pt x="4" y="38"/>
                  </a:moveTo>
                  <a:cubicBezTo>
                    <a:pt x="4" y="38"/>
                    <a:pt x="4" y="38"/>
                    <a:pt x="4" y="38"/>
                  </a:cubicBezTo>
                  <a:cubicBezTo>
                    <a:pt x="5" y="38"/>
                    <a:pt x="5" y="38"/>
                    <a:pt x="5" y="38"/>
                  </a:cubicBezTo>
                  <a:cubicBezTo>
                    <a:pt x="4" y="38"/>
                    <a:pt x="4" y="38"/>
                    <a:pt x="4" y="38"/>
                  </a:cubicBezTo>
                  <a:moveTo>
                    <a:pt x="73" y="30"/>
                  </a:moveTo>
                  <a:cubicBezTo>
                    <a:pt x="73" y="30"/>
                    <a:pt x="73" y="29"/>
                    <a:pt x="73" y="29"/>
                  </a:cubicBezTo>
                  <a:cubicBezTo>
                    <a:pt x="73" y="29"/>
                    <a:pt x="74" y="29"/>
                    <a:pt x="74" y="28"/>
                  </a:cubicBezTo>
                  <a:cubicBezTo>
                    <a:pt x="74" y="29"/>
                    <a:pt x="74" y="29"/>
                    <a:pt x="73" y="30"/>
                  </a:cubicBezTo>
                  <a:cubicBezTo>
                    <a:pt x="73" y="30"/>
                    <a:pt x="73" y="30"/>
                    <a:pt x="73" y="30"/>
                  </a:cubicBezTo>
                  <a:moveTo>
                    <a:pt x="17" y="18"/>
                  </a:moveTo>
                  <a:cubicBezTo>
                    <a:pt x="17" y="17"/>
                    <a:pt x="17" y="17"/>
                    <a:pt x="17" y="17"/>
                  </a:cubicBezTo>
                  <a:cubicBezTo>
                    <a:pt x="17" y="16"/>
                    <a:pt x="17" y="15"/>
                    <a:pt x="18" y="14"/>
                  </a:cubicBezTo>
                  <a:cubicBezTo>
                    <a:pt x="18" y="15"/>
                    <a:pt x="18" y="15"/>
                    <a:pt x="19" y="16"/>
                  </a:cubicBezTo>
                  <a:cubicBezTo>
                    <a:pt x="18" y="16"/>
                    <a:pt x="17" y="17"/>
                    <a:pt x="17" y="18"/>
                  </a:cubicBezTo>
                  <a:moveTo>
                    <a:pt x="43" y="9"/>
                  </a:moveTo>
                  <a:cubicBezTo>
                    <a:pt x="44" y="9"/>
                    <a:pt x="44" y="9"/>
                    <a:pt x="44" y="8"/>
                  </a:cubicBezTo>
                  <a:cubicBezTo>
                    <a:pt x="45" y="7"/>
                    <a:pt x="45" y="5"/>
                    <a:pt x="46" y="3"/>
                  </a:cubicBezTo>
                  <a:cubicBezTo>
                    <a:pt x="49" y="4"/>
                    <a:pt x="52" y="4"/>
                    <a:pt x="55" y="6"/>
                  </a:cubicBezTo>
                  <a:cubicBezTo>
                    <a:pt x="54" y="7"/>
                    <a:pt x="54" y="9"/>
                    <a:pt x="53" y="10"/>
                  </a:cubicBezTo>
                  <a:cubicBezTo>
                    <a:pt x="53" y="11"/>
                    <a:pt x="54" y="12"/>
                    <a:pt x="54" y="12"/>
                  </a:cubicBezTo>
                  <a:cubicBezTo>
                    <a:pt x="58" y="14"/>
                    <a:pt x="61" y="16"/>
                    <a:pt x="63" y="19"/>
                  </a:cubicBezTo>
                  <a:cubicBezTo>
                    <a:pt x="64" y="19"/>
                    <a:pt x="64" y="19"/>
                    <a:pt x="65" y="19"/>
                  </a:cubicBezTo>
                  <a:cubicBezTo>
                    <a:pt x="65" y="19"/>
                    <a:pt x="65" y="19"/>
                    <a:pt x="65" y="19"/>
                  </a:cubicBezTo>
                  <a:cubicBezTo>
                    <a:pt x="67" y="18"/>
                    <a:pt x="68" y="17"/>
                    <a:pt x="70" y="16"/>
                  </a:cubicBezTo>
                  <a:cubicBezTo>
                    <a:pt x="70" y="17"/>
                    <a:pt x="70" y="17"/>
                    <a:pt x="70" y="17"/>
                  </a:cubicBezTo>
                  <a:cubicBezTo>
                    <a:pt x="71" y="18"/>
                    <a:pt x="72" y="19"/>
                    <a:pt x="72" y="21"/>
                  </a:cubicBezTo>
                  <a:cubicBezTo>
                    <a:pt x="73" y="22"/>
                    <a:pt x="74" y="23"/>
                    <a:pt x="74" y="23"/>
                  </a:cubicBezTo>
                  <a:cubicBezTo>
                    <a:pt x="74" y="23"/>
                    <a:pt x="74" y="24"/>
                    <a:pt x="74" y="25"/>
                  </a:cubicBezTo>
                  <a:cubicBezTo>
                    <a:pt x="73" y="25"/>
                    <a:pt x="72" y="26"/>
                    <a:pt x="70" y="27"/>
                  </a:cubicBezTo>
                  <a:cubicBezTo>
                    <a:pt x="70" y="28"/>
                    <a:pt x="69" y="28"/>
                    <a:pt x="70" y="29"/>
                  </a:cubicBezTo>
                  <a:cubicBezTo>
                    <a:pt x="70" y="30"/>
                    <a:pt x="70" y="31"/>
                    <a:pt x="71" y="33"/>
                  </a:cubicBezTo>
                  <a:cubicBezTo>
                    <a:pt x="71" y="33"/>
                    <a:pt x="71" y="33"/>
                    <a:pt x="71" y="33"/>
                  </a:cubicBezTo>
                  <a:cubicBezTo>
                    <a:pt x="71" y="35"/>
                    <a:pt x="71" y="37"/>
                    <a:pt x="71" y="39"/>
                  </a:cubicBezTo>
                  <a:cubicBezTo>
                    <a:pt x="71" y="39"/>
                    <a:pt x="71" y="40"/>
                    <a:pt x="71" y="40"/>
                  </a:cubicBezTo>
                  <a:cubicBezTo>
                    <a:pt x="71" y="41"/>
                    <a:pt x="72" y="42"/>
                    <a:pt x="72" y="42"/>
                  </a:cubicBezTo>
                  <a:cubicBezTo>
                    <a:pt x="74" y="42"/>
                    <a:pt x="76" y="42"/>
                    <a:pt x="77" y="43"/>
                  </a:cubicBezTo>
                  <a:cubicBezTo>
                    <a:pt x="77" y="46"/>
                    <a:pt x="76" y="49"/>
                    <a:pt x="75" y="52"/>
                  </a:cubicBezTo>
                  <a:cubicBezTo>
                    <a:pt x="74" y="52"/>
                    <a:pt x="73" y="52"/>
                    <a:pt x="72" y="52"/>
                  </a:cubicBezTo>
                  <a:cubicBezTo>
                    <a:pt x="72" y="52"/>
                    <a:pt x="72" y="52"/>
                    <a:pt x="72" y="52"/>
                  </a:cubicBezTo>
                  <a:cubicBezTo>
                    <a:pt x="71" y="52"/>
                    <a:pt x="70" y="52"/>
                    <a:pt x="69" y="53"/>
                  </a:cubicBezTo>
                  <a:cubicBezTo>
                    <a:pt x="67" y="54"/>
                    <a:pt x="66" y="55"/>
                    <a:pt x="65" y="56"/>
                  </a:cubicBezTo>
                  <a:cubicBezTo>
                    <a:pt x="65" y="58"/>
                    <a:pt x="63" y="59"/>
                    <a:pt x="62" y="61"/>
                  </a:cubicBezTo>
                  <a:cubicBezTo>
                    <a:pt x="61" y="61"/>
                    <a:pt x="61" y="62"/>
                    <a:pt x="62" y="63"/>
                  </a:cubicBezTo>
                  <a:cubicBezTo>
                    <a:pt x="62" y="64"/>
                    <a:pt x="63" y="66"/>
                    <a:pt x="64" y="67"/>
                  </a:cubicBezTo>
                  <a:cubicBezTo>
                    <a:pt x="62" y="69"/>
                    <a:pt x="59" y="71"/>
                    <a:pt x="56" y="72"/>
                  </a:cubicBezTo>
                  <a:cubicBezTo>
                    <a:pt x="55" y="71"/>
                    <a:pt x="54" y="69"/>
                    <a:pt x="54" y="68"/>
                  </a:cubicBezTo>
                  <a:cubicBezTo>
                    <a:pt x="53" y="67"/>
                    <a:pt x="53" y="67"/>
                    <a:pt x="52" y="67"/>
                  </a:cubicBezTo>
                  <a:cubicBezTo>
                    <a:pt x="52" y="67"/>
                    <a:pt x="52" y="67"/>
                    <a:pt x="52" y="67"/>
                  </a:cubicBezTo>
                  <a:cubicBezTo>
                    <a:pt x="48" y="68"/>
                    <a:pt x="45" y="69"/>
                    <a:pt x="42" y="69"/>
                  </a:cubicBezTo>
                  <a:cubicBezTo>
                    <a:pt x="41" y="69"/>
                    <a:pt x="41" y="69"/>
                    <a:pt x="40" y="69"/>
                  </a:cubicBezTo>
                  <a:cubicBezTo>
                    <a:pt x="40" y="69"/>
                    <a:pt x="40" y="69"/>
                    <a:pt x="40" y="69"/>
                  </a:cubicBezTo>
                  <a:cubicBezTo>
                    <a:pt x="40" y="69"/>
                    <a:pt x="39" y="69"/>
                    <a:pt x="39" y="70"/>
                  </a:cubicBezTo>
                  <a:cubicBezTo>
                    <a:pt x="38" y="72"/>
                    <a:pt x="38" y="73"/>
                    <a:pt x="38" y="75"/>
                  </a:cubicBezTo>
                  <a:cubicBezTo>
                    <a:pt x="35" y="74"/>
                    <a:pt x="32" y="74"/>
                    <a:pt x="29" y="73"/>
                  </a:cubicBezTo>
                  <a:cubicBezTo>
                    <a:pt x="29" y="71"/>
                    <a:pt x="29" y="69"/>
                    <a:pt x="30" y="68"/>
                  </a:cubicBezTo>
                  <a:cubicBezTo>
                    <a:pt x="30" y="67"/>
                    <a:pt x="30" y="66"/>
                    <a:pt x="29" y="66"/>
                  </a:cubicBezTo>
                  <a:cubicBezTo>
                    <a:pt x="25" y="64"/>
                    <a:pt x="22" y="62"/>
                    <a:pt x="20" y="59"/>
                  </a:cubicBezTo>
                  <a:cubicBezTo>
                    <a:pt x="19" y="59"/>
                    <a:pt x="19" y="59"/>
                    <a:pt x="19" y="59"/>
                  </a:cubicBezTo>
                  <a:cubicBezTo>
                    <a:pt x="18" y="59"/>
                    <a:pt x="18" y="59"/>
                    <a:pt x="18" y="59"/>
                  </a:cubicBezTo>
                  <a:cubicBezTo>
                    <a:pt x="16" y="60"/>
                    <a:pt x="15" y="61"/>
                    <a:pt x="14" y="61"/>
                  </a:cubicBezTo>
                  <a:cubicBezTo>
                    <a:pt x="12" y="59"/>
                    <a:pt x="10" y="56"/>
                    <a:pt x="9" y="53"/>
                  </a:cubicBezTo>
                  <a:cubicBezTo>
                    <a:pt x="10" y="53"/>
                    <a:pt x="12" y="52"/>
                    <a:pt x="13" y="51"/>
                  </a:cubicBezTo>
                  <a:cubicBezTo>
                    <a:pt x="14" y="51"/>
                    <a:pt x="14" y="50"/>
                    <a:pt x="14" y="49"/>
                  </a:cubicBezTo>
                  <a:cubicBezTo>
                    <a:pt x="12" y="46"/>
                    <a:pt x="12" y="43"/>
                    <a:pt x="12" y="39"/>
                  </a:cubicBezTo>
                  <a:cubicBezTo>
                    <a:pt x="12" y="39"/>
                    <a:pt x="12" y="38"/>
                    <a:pt x="12" y="38"/>
                  </a:cubicBezTo>
                  <a:cubicBezTo>
                    <a:pt x="12" y="37"/>
                    <a:pt x="11" y="36"/>
                    <a:pt x="11" y="36"/>
                  </a:cubicBezTo>
                  <a:cubicBezTo>
                    <a:pt x="9" y="36"/>
                    <a:pt x="7" y="35"/>
                    <a:pt x="6" y="35"/>
                  </a:cubicBezTo>
                  <a:cubicBezTo>
                    <a:pt x="6" y="32"/>
                    <a:pt x="7" y="29"/>
                    <a:pt x="8" y="26"/>
                  </a:cubicBezTo>
                  <a:cubicBezTo>
                    <a:pt x="10" y="26"/>
                    <a:pt x="11" y="27"/>
                    <a:pt x="13" y="27"/>
                  </a:cubicBezTo>
                  <a:cubicBezTo>
                    <a:pt x="13" y="27"/>
                    <a:pt x="13" y="27"/>
                    <a:pt x="13" y="27"/>
                  </a:cubicBezTo>
                  <a:cubicBezTo>
                    <a:pt x="14" y="27"/>
                    <a:pt x="14" y="27"/>
                    <a:pt x="15" y="26"/>
                  </a:cubicBezTo>
                  <a:cubicBezTo>
                    <a:pt x="16" y="25"/>
                    <a:pt x="17" y="23"/>
                    <a:pt x="18" y="21"/>
                  </a:cubicBezTo>
                  <a:cubicBezTo>
                    <a:pt x="18" y="21"/>
                    <a:pt x="18" y="21"/>
                    <a:pt x="18" y="21"/>
                  </a:cubicBezTo>
                  <a:cubicBezTo>
                    <a:pt x="19" y="20"/>
                    <a:pt x="20" y="18"/>
                    <a:pt x="21" y="17"/>
                  </a:cubicBezTo>
                  <a:cubicBezTo>
                    <a:pt x="22" y="17"/>
                    <a:pt x="22" y="16"/>
                    <a:pt x="22" y="15"/>
                  </a:cubicBezTo>
                  <a:cubicBezTo>
                    <a:pt x="21" y="14"/>
                    <a:pt x="20" y="12"/>
                    <a:pt x="19" y="11"/>
                  </a:cubicBezTo>
                  <a:cubicBezTo>
                    <a:pt x="22" y="9"/>
                    <a:pt x="24" y="7"/>
                    <a:pt x="27" y="6"/>
                  </a:cubicBezTo>
                  <a:cubicBezTo>
                    <a:pt x="28" y="8"/>
                    <a:pt x="29" y="9"/>
                    <a:pt x="30" y="10"/>
                  </a:cubicBezTo>
                  <a:cubicBezTo>
                    <a:pt x="30" y="11"/>
                    <a:pt x="31" y="11"/>
                    <a:pt x="31" y="11"/>
                  </a:cubicBezTo>
                  <a:cubicBezTo>
                    <a:pt x="31" y="11"/>
                    <a:pt x="31" y="11"/>
                    <a:pt x="32" y="11"/>
                  </a:cubicBezTo>
                  <a:cubicBezTo>
                    <a:pt x="35" y="10"/>
                    <a:pt x="38" y="9"/>
                    <a:pt x="42" y="9"/>
                  </a:cubicBezTo>
                  <a:cubicBezTo>
                    <a:pt x="42" y="9"/>
                    <a:pt x="42" y="9"/>
                    <a:pt x="43" y="9"/>
                  </a:cubicBezTo>
                  <a:cubicBezTo>
                    <a:pt x="43" y="9"/>
                    <a:pt x="43" y="9"/>
                    <a:pt x="43" y="9"/>
                  </a:cubicBezTo>
                  <a:moveTo>
                    <a:pt x="44" y="0"/>
                  </a:moveTo>
                  <a:cubicBezTo>
                    <a:pt x="44" y="0"/>
                    <a:pt x="43" y="1"/>
                    <a:pt x="43" y="1"/>
                  </a:cubicBezTo>
                  <a:cubicBezTo>
                    <a:pt x="43" y="3"/>
                    <a:pt x="42" y="5"/>
                    <a:pt x="42" y="6"/>
                  </a:cubicBezTo>
                  <a:cubicBezTo>
                    <a:pt x="42" y="6"/>
                    <a:pt x="42" y="6"/>
                    <a:pt x="42" y="6"/>
                  </a:cubicBezTo>
                  <a:cubicBezTo>
                    <a:pt x="38" y="6"/>
                    <a:pt x="35" y="7"/>
                    <a:pt x="32" y="8"/>
                  </a:cubicBezTo>
                  <a:cubicBezTo>
                    <a:pt x="31" y="6"/>
                    <a:pt x="30" y="5"/>
                    <a:pt x="29" y="4"/>
                  </a:cubicBezTo>
                  <a:cubicBezTo>
                    <a:pt x="29" y="3"/>
                    <a:pt x="28" y="3"/>
                    <a:pt x="28" y="3"/>
                  </a:cubicBezTo>
                  <a:cubicBezTo>
                    <a:pt x="28" y="3"/>
                    <a:pt x="27" y="3"/>
                    <a:pt x="27" y="3"/>
                  </a:cubicBezTo>
                  <a:cubicBezTo>
                    <a:pt x="23" y="5"/>
                    <a:pt x="20" y="7"/>
                    <a:pt x="16" y="10"/>
                  </a:cubicBezTo>
                  <a:cubicBezTo>
                    <a:pt x="16" y="10"/>
                    <a:pt x="16" y="10"/>
                    <a:pt x="16" y="11"/>
                  </a:cubicBezTo>
                  <a:cubicBezTo>
                    <a:pt x="16" y="11"/>
                    <a:pt x="16" y="11"/>
                    <a:pt x="16" y="11"/>
                  </a:cubicBezTo>
                  <a:cubicBezTo>
                    <a:pt x="15" y="13"/>
                    <a:pt x="15" y="15"/>
                    <a:pt x="14" y="17"/>
                  </a:cubicBezTo>
                  <a:cubicBezTo>
                    <a:pt x="13" y="17"/>
                    <a:pt x="13" y="18"/>
                    <a:pt x="14" y="18"/>
                  </a:cubicBezTo>
                  <a:cubicBezTo>
                    <a:pt x="14" y="19"/>
                    <a:pt x="15" y="19"/>
                    <a:pt x="15" y="20"/>
                  </a:cubicBezTo>
                  <a:cubicBezTo>
                    <a:pt x="14" y="21"/>
                    <a:pt x="13" y="23"/>
                    <a:pt x="13" y="24"/>
                  </a:cubicBezTo>
                  <a:cubicBezTo>
                    <a:pt x="11" y="24"/>
                    <a:pt x="9" y="23"/>
                    <a:pt x="8" y="23"/>
                  </a:cubicBezTo>
                  <a:cubicBezTo>
                    <a:pt x="7" y="23"/>
                    <a:pt x="7" y="23"/>
                    <a:pt x="7" y="23"/>
                  </a:cubicBezTo>
                  <a:cubicBezTo>
                    <a:pt x="7" y="23"/>
                    <a:pt x="6" y="23"/>
                    <a:pt x="6" y="24"/>
                  </a:cubicBezTo>
                  <a:cubicBezTo>
                    <a:pt x="6" y="25"/>
                    <a:pt x="6" y="25"/>
                    <a:pt x="6" y="25"/>
                  </a:cubicBezTo>
                  <a:cubicBezTo>
                    <a:pt x="5" y="25"/>
                    <a:pt x="5" y="25"/>
                    <a:pt x="5" y="25"/>
                  </a:cubicBezTo>
                  <a:cubicBezTo>
                    <a:pt x="3" y="29"/>
                    <a:pt x="1" y="38"/>
                    <a:pt x="0" y="43"/>
                  </a:cubicBezTo>
                  <a:cubicBezTo>
                    <a:pt x="0" y="43"/>
                    <a:pt x="1" y="44"/>
                    <a:pt x="2" y="44"/>
                  </a:cubicBezTo>
                  <a:cubicBezTo>
                    <a:pt x="3" y="45"/>
                    <a:pt x="5" y="45"/>
                    <a:pt x="7" y="45"/>
                  </a:cubicBezTo>
                  <a:cubicBezTo>
                    <a:pt x="7" y="46"/>
                    <a:pt x="7" y="46"/>
                    <a:pt x="7" y="46"/>
                  </a:cubicBezTo>
                  <a:cubicBezTo>
                    <a:pt x="7" y="47"/>
                    <a:pt x="7" y="49"/>
                    <a:pt x="7" y="51"/>
                  </a:cubicBezTo>
                  <a:cubicBezTo>
                    <a:pt x="6" y="52"/>
                    <a:pt x="6" y="52"/>
                    <a:pt x="6" y="52"/>
                  </a:cubicBezTo>
                  <a:cubicBezTo>
                    <a:pt x="6" y="52"/>
                    <a:pt x="5" y="52"/>
                    <a:pt x="5" y="53"/>
                  </a:cubicBezTo>
                  <a:cubicBezTo>
                    <a:pt x="5" y="55"/>
                    <a:pt x="4" y="57"/>
                    <a:pt x="3" y="59"/>
                  </a:cubicBezTo>
                  <a:cubicBezTo>
                    <a:pt x="3" y="59"/>
                    <a:pt x="3" y="59"/>
                    <a:pt x="3" y="59"/>
                  </a:cubicBezTo>
                  <a:cubicBezTo>
                    <a:pt x="3" y="59"/>
                    <a:pt x="3" y="59"/>
                    <a:pt x="3" y="59"/>
                  </a:cubicBezTo>
                  <a:cubicBezTo>
                    <a:pt x="3" y="60"/>
                    <a:pt x="3" y="61"/>
                    <a:pt x="4" y="61"/>
                  </a:cubicBezTo>
                  <a:cubicBezTo>
                    <a:pt x="5" y="64"/>
                    <a:pt x="7" y="68"/>
                    <a:pt x="9" y="70"/>
                  </a:cubicBezTo>
                  <a:cubicBezTo>
                    <a:pt x="9" y="71"/>
                    <a:pt x="10" y="71"/>
                    <a:pt x="10" y="71"/>
                  </a:cubicBezTo>
                  <a:cubicBezTo>
                    <a:pt x="10" y="71"/>
                    <a:pt x="11" y="71"/>
                    <a:pt x="11" y="71"/>
                  </a:cubicBezTo>
                  <a:cubicBezTo>
                    <a:pt x="11" y="71"/>
                    <a:pt x="11" y="71"/>
                    <a:pt x="12" y="71"/>
                  </a:cubicBezTo>
                  <a:cubicBezTo>
                    <a:pt x="13" y="70"/>
                    <a:pt x="14" y="70"/>
                    <a:pt x="16" y="69"/>
                  </a:cubicBezTo>
                  <a:cubicBezTo>
                    <a:pt x="18" y="71"/>
                    <a:pt x="20" y="73"/>
                    <a:pt x="23" y="74"/>
                  </a:cubicBezTo>
                  <a:cubicBezTo>
                    <a:pt x="23" y="76"/>
                    <a:pt x="23" y="78"/>
                    <a:pt x="23" y="80"/>
                  </a:cubicBezTo>
                  <a:cubicBezTo>
                    <a:pt x="23" y="81"/>
                    <a:pt x="23" y="81"/>
                    <a:pt x="24" y="81"/>
                  </a:cubicBezTo>
                  <a:cubicBezTo>
                    <a:pt x="28" y="83"/>
                    <a:pt x="32" y="84"/>
                    <a:pt x="36" y="85"/>
                  </a:cubicBezTo>
                  <a:cubicBezTo>
                    <a:pt x="36" y="85"/>
                    <a:pt x="36" y="85"/>
                    <a:pt x="36" y="85"/>
                  </a:cubicBezTo>
                  <a:cubicBezTo>
                    <a:pt x="37" y="85"/>
                    <a:pt x="38" y="84"/>
                    <a:pt x="38" y="83"/>
                  </a:cubicBezTo>
                  <a:cubicBezTo>
                    <a:pt x="38" y="82"/>
                    <a:pt x="39" y="80"/>
                    <a:pt x="40" y="78"/>
                  </a:cubicBezTo>
                  <a:cubicBezTo>
                    <a:pt x="40" y="78"/>
                    <a:pt x="40" y="78"/>
                    <a:pt x="40" y="78"/>
                  </a:cubicBezTo>
                  <a:cubicBezTo>
                    <a:pt x="41" y="78"/>
                    <a:pt x="41" y="78"/>
                    <a:pt x="41" y="78"/>
                  </a:cubicBezTo>
                  <a:cubicBezTo>
                    <a:pt x="44" y="78"/>
                    <a:pt x="46" y="78"/>
                    <a:pt x="49" y="77"/>
                  </a:cubicBezTo>
                  <a:cubicBezTo>
                    <a:pt x="50" y="78"/>
                    <a:pt x="51" y="80"/>
                    <a:pt x="52" y="81"/>
                  </a:cubicBezTo>
                  <a:cubicBezTo>
                    <a:pt x="52" y="82"/>
                    <a:pt x="53" y="82"/>
                    <a:pt x="53" y="82"/>
                  </a:cubicBezTo>
                  <a:cubicBezTo>
                    <a:pt x="53" y="82"/>
                    <a:pt x="54" y="82"/>
                    <a:pt x="54" y="82"/>
                  </a:cubicBezTo>
                  <a:cubicBezTo>
                    <a:pt x="58" y="80"/>
                    <a:pt x="61" y="78"/>
                    <a:pt x="65" y="75"/>
                  </a:cubicBezTo>
                  <a:cubicBezTo>
                    <a:pt x="65" y="75"/>
                    <a:pt x="65" y="75"/>
                    <a:pt x="65" y="75"/>
                  </a:cubicBezTo>
                  <a:cubicBezTo>
                    <a:pt x="66" y="72"/>
                    <a:pt x="66" y="71"/>
                    <a:pt x="67" y="68"/>
                  </a:cubicBezTo>
                  <a:cubicBezTo>
                    <a:pt x="67" y="68"/>
                    <a:pt x="67" y="68"/>
                    <a:pt x="67" y="68"/>
                  </a:cubicBezTo>
                  <a:cubicBezTo>
                    <a:pt x="68" y="68"/>
                    <a:pt x="68" y="68"/>
                    <a:pt x="68" y="68"/>
                  </a:cubicBezTo>
                  <a:cubicBezTo>
                    <a:pt x="67" y="67"/>
                    <a:pt x="67" y="67"/>
                    <a:pt x="67" y="67"/>
                  </a:cubicBezTo>
                  <a:cubicBezTo>
                    <a:pt x="67" y="67"/>
                    <a:pt x="67" y="67"/>
                    <a:pt x="67" y="67"/>
                  </a:cubicBezTo>
                  <a:cubicBezTo>
                    <a:pt x="67" y="66"/>
                    <a:pt x="66" y="65"/>
                    <a:pt x="66" y="64"/>
                  </a:cubicBezTo>
                  <a:cubicBezTo>
                    <a:pt x="67" y="63"/>
                    <a:pt x="68" y="62"/>
                    <a:pt x="69" y="62"/>
                  </a:cubicBezTo>
                  <a:cubicBezTo>
                    <a:pt x="69" y="61"/>
                    <a:pt x="69" y="61"/>
                    <a:pt x="69" y="61"/>
                  </a:cubicBezTo>
                  <a:cubicBezTo>
                    <a:pt x="70" y="61"/>
                    <a:pt x="70" y="61"/>
                    <a:pt x="70" y="61"/>
                  </a:cubicBezTo>
                  <a:cubicBezTo>
                    <a:pt x="70" y="61"/>
                    <a:pt x="70" y="61"/>
                    <a:pt x="70" y="61"/>
                  </a:cubicBezTo>
                  <a:cubicBezTo>
                    <a:pt x="71" y="61"/>
                    <a:pt x="72" y="61"/>
                    <a:pt x="73" y="62"/>
                  </a:cubicBezTo>
                  <a:cubicBezTo>
                    <a:pt x="73" y="62"/>
                    <a:pt x="74" y="62"/>
                    <a:pt x="74" y="62"/>
                  </a:cubicBezTo>
                  <a:cubicBezTo>
                    <a:pt x="74" y="62"/>
                    <a:pt x="75" y="61"/>
                    <a:pt x="75" y="61"/>
                  </a:cubicBezTo>
                  <a:cubicBezTo>
                    <a:pt x="76" y="59"/>
                    <a:pt x="77" y="57"/>
                    <a:pt x="77" y="54"/>
                  </a:cubicBezTo>
                  <a:cubicBezTo>
                    <a:pt x="79" y="50"/>
                    <a:pt x="80" y="46"/>
                    <a:pt x="80" y="42"/>
                  </a:cubicBezTo>
                  <a:cubicBezTo>
                    <a:pt x="80" y="41"/>
                    <a:pt x="80" y="41"/>
                    <a:pt x="79" y="40"/>
                  </a:cubicBezTo>
                  <a:cubicBezTo>
                    <a:pt x="78" y="40"/>
                    <a:pt x="76" y="40"/>
                    <a:pt x="74" y="39"/>
                  </a:cubicBezTo>
                  <a:cubicBezTo>
                    <a:pt x="74" y="39"/>
                    <a:pt x="74" y="39"/>
                    <a:pt x="74" y="39"/>
                  </a:cubicBezTo>
                  <a:cubicBezTo>
                    <a:pt x="74" y="37"/>
                    <a:pt x="74" y="35"/>
                    <a:pt x="74" y="33"/>
                  </a:cubicBezTo>
                  <a:cubicBezTo>
                    <a:pt x="75" y="33"/>
                    <a:pt x="75" y="33"/>
                    <a:pt x="75" y="33"/>
                  </a:cubicBezTo>
                  <a:cubicBezTo>
                    <a:pt x="75" y="33"/>
                    <a:pt x="76" y="32"/>
                    <a:pt x="76" y="32"/>
                  </a:cubicBezTo>
                  <a:cubicBezTo>
                    <a:pt x="76" y="30"/>
                    <a:pt x="77" y="28"/>
                    <a:pt x="77" y="27"/>
                  </a:cubicBezTo>
                  <a:cubicBezTo>
                    <a:pt x="78" y="26"/>
                    <a:pt x="78" y="26"/>
                    <a:pt x="78" y="26"/>
                  </a:cubicBezTo>
                  <a:cubicBezTo>
                    <a:pt x="78" y="25"/>
                    <a:pt x="78" y="25"/>
                    <a:pt x="78" y="24"/>
                  </a:cubicBezTo>
                  <a:cubicBezTo>
                    <a:pt x="78" y="24"/>
                    <a:pt x="78" y="24"/>
                    <a:pt x="78" y="24"/>
                  </a:cubicBezTo>
                  <a:cubicBezTo>
                    <a:pt x="77" y="24"/>
                    <a:pt x="77" y="24"/>
                    <a:pt x="77" y="24"/>
                  </a:cubicBezTo>
                  <a:cubicBezTo>
                    <a:pt x="77" y="23"/>
                    <a:pt x="77" y="22"/>
                    <a:pt x="76" y="21"/>
                  </a:cubicBezTo>
                  <a:cubicBezTo>
                    <a:pt x="76" y="21"/>
                    <a:pt x="75" y="19"/>
                    <a:pt x="74" y="17"/>
                  </a:cubicBezTo>
                  <a:cubicBezTo>
                    <a:pt x="73" y="16"/>
                    <a:pt x="73" y="16"/>
                    <a:pt x="72" y="15"/>
                  </a:cubicBezTo>
                  <a:cubicBezTo>
                    <a:pt x="71" y="14"/>
                    <a:pt x="71" y="14"/>
                    <a:pt x="71" y="14"/>
                  </a:cubicBezTo>
                  <a:cubicBezTo>
                    <a:pt x="71" y="13"/>
                    <a:pt x="71" y="13"/>
                    <a:pt x="71" y="13"/>
                  </a:cubicBezTo>
                  <a:cubicBezTo>
                    <a:pt x="71" y="13"/>
                    <a:pt x="71" y="13"/>
                    <a:pt x="70" y="13"/>
                  </a:cubicBezTo>
                  <a:cubicBezTo>
                    <a:pt x="69" y="13"/>
                    <a:pt x="69" y="13"/>
                    <a:pt x="69" y="13"/>
                  </a:cubicBezTo>
                  <a:cubicBezTo>
                    <a:pt x="69" y="13"/>
                    <a:pt x="69" y="13"/>
                    <a:pt x="69" y="13"/>
                  </a:cubicBezTo>
                  <a:cubicBezTo>
                    <a:pt x="68" y="14"/>
                    <a:pt x="66" y="15"/>
                    <a:pt x="65" y="16"/>
                  </a:cubicBezTo>
                  <a:cubicBezTo>
                    <a:pt x="62" y="14"/>
                    <a:pt x="60" y="12"/>
                    <a:pt x="57" y="10"/>
                  </a:cubicBezTo>
                  <a:cubicBezTo>
                    <a:pt x="57" y="8"/>
                    <a:pt x="57" y="7"/>
                    <a:pt x="58" y="5"/>
                  </a:cubicBezTo>
                  <a:cubicBezTo>
                    <a:pt x="58" y="4"/>
                    <a:pt x="58" y="4"/>
                    <a:pt x="57" y="3"/>
                  </a:cubicBezTo>
                  <a:cubicBezTo>
                    <a:pt x="53" y="2"/>
                    <a:pt x="49" y="1"/>
                    <a:pt x="44" y="0"/>
                  </a:cubicBezTo>
                  <a:cubicBezTo>
                    <a:pt x="44" y="0"/>
                    <a:pt x="44" y="0"/>
                    <a:pt x="4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747"/>
            <p:cNvSpPr>
              <a:spLocks noEditPoints="1"/>
            </p:cNvSpPr>
            <p:nvPr/>
          </p:nvSpPr>
          <p:spPr bwMode="auto">
            <a:xfrm>
              <a:off x="5024" y="3007"/>
              <a:ext cx="296" cy="284"/>
            </a:xfrm>
            <a:custGeom>
              <a:avLst/>
              <a:gdLst>
                <a:gd name="T0" fmla="*/ 63 w 125"/>
                <a:gd name="T1" fmla="*/ 116 h 120"/>
                <a:gd name="T2" fmla="*/ 5 w 125"/>
                <a:gd name="T3" fmla="*/ 60 h 120"/>
                <a:gd name="T4" fmla="*/ 63 w 125"/>
                <a:gd name="T5" fmla="*/ 4 h 120"/>
                <a:gd name="T6" fmla="*/ 63 w 125"/>
                <a:gd name="T7" fmla="*/ 4 h 120"/>
                <a:gd name="T8" fmla="*/ 103 w 125"/>
                <a:gd name="T9" fmla="*/ 18 h 120"/>
                <a:gd name="T10" fmla="*/ 120 w 125"/>
                <a:gd name="T11" fmla="*/ 60 h 120"/>
                <a:gd name="T12" fmla="*/ 63 w 125"/>
                <a:gd name="T13" fmla="*/ 116 h 120"/>
                <a:gd name="T14" fmla="*/ 63 w 125"/>
                <a:gd name="T15" fmla="*/ 0 h 120"/>
                <a:gd name="T16" fmla="*/ 63 w 125"/>
                <a:gd name="T17" fmla="*/ 0 h 120"/>
                <a:gd name="T18" fmla="*/ 0 w 125"/>
                <a:gd name="T19" fmla="*/ 60 h 120"/>
                <a:gd name="T20" fmla="*/ 63 w 125"/>
                <a:gd name="T21" fmla="*/ 120 h 120"/>
                <a:gd name="T22" fmla="*/ 125 w 125"/>
                <a:gd name="T23" fmla="*/ 60 h 120"/>
                <a:gd name="T24" fmla="*/ 63 w 125"/>
                <a:gd name="T2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120">
                  <a:moveTo>
                    <a:pt x="63" y="116"/>
                  </a:moveTo>
                  <a:cubicBezTo>
                    <a:pt x="35" y="116"/>
                    <a:pt x="5" y="98"/>
                    <a:pt x="5" y="60"/>
                  </a:cubicBezTo>
                  <a:cubicBezTo>
                    <a:pt x="5" y="22"/>
                    <a:pt x="35" y="4"/>
                    <a:pt x="63" y="4"/>
                  </a:cubicBezTo>
                  <a:cubicBezTo>
                    <a:pt x="63" y="4"/>
                    <a:pt x="63" y="4"/>
                    <a:pt x="63" y="4"/>
                  </a:cubicBezTo>
                  <a:cubicBezTo>
                    <a:pt x="78" y="4"/>
                    <a:pt x="92" y="9"/>
                    <a:pt x="103" y="18"/>
                  </a:cubicBezTo>
                  <a:cubicBezTo>
                    <a:pt x="114" y="28"/>
                    <a:pt x="120" y="43"/>
                    <a:pt x="120" y="60"/>
                  </a:cubicBezTo>
                  <a:cubicBezTo>
                    <a:pt x="120" y="98"/>
                    <a:pt x="90" y="116"/>
                    <a:pt x="63" y="116"/>
                  </a:cubicBezTo>
                  <a:moveTo>
                    <a:pt x="63" y="0"/>
                  </a:moveTo>
                  <a:cubicBezTo>
                    <a:pt x="63" y="0"/>
                    <a:pt x="63" y="0"/>
                    <a:pt x="63" y="0"/>
                  </a:cubicBezTo>
                  <a:cubicBezTo>
                    <a:pt x="32" y="0"/>
                    <a:pt x="0" y="20"/>
                    <a:pt x="0" y="60"/>
                  </a:cubicBezTo>
                  <a:cubicBezTo>
                    <a:pt x="0" y="100"/>
                    <a:pt x="32" y="120"/>
                    <a:pt x="63" y="120"/>
                  </a:cubicBezTo>
                  <a:cubicBezTo>
                    <a:pt x="94" y="120"/>
                    <a:pt x="125" y="100"/>
                    <a:pt x="125" y="60"/>
                  </a:cubicBezTo>
                  <a:cubicBezTo>
                    <a:pt x="125" y="20"/>
                    <a:pt x="94" y="0"/>
                    <a:pt x="6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748"/>
            <p:cNvSpPr>
              <a:spLocks noEditPoints="1"/>
            </p:cNvSpPr>
            <p:nvPr/>
          </p:nvSpPr>
          <p:spPr bwMode="auto">
            <a:xfrm>
              <a:off x="4986" y="2969"/>
              <a:ext cx="372" cy="360"/>
            </a:xfrm>
            <a:custGeom>
              <a:avLst/>
              <a:gdLst>
                <a:gd name="T0" fmla="*/ 79 w 157"/>
                <a:gd name="T1" fmla="*/ 147 h 152"/>
                <a:gd name="T2" fmla="*/ 5 w 157"/>
                <a:gd name="T3" fmla="*/ 76 h 152"/>
                <a:gd name="T4" fmla="*/ 79 w 157"/>
                <a:gd name="T5" fmla="*/ 4 h 152"/>
                <a:gd name="T6" fmla="*/ 153 w 157"/>
                <a:gd name="T7" fmla="*/ 76 h 152"/>
                <a:gd name="T8" fmla="*/ 79 w 157"/>
                <a:gd name="T9" fmla="*/ 147 h 152"/>
                <a:gd name="T10" fmla="*/ 79 w 157"/>
                <a:gd name="T11" fmla="*/ 0 h 152"/>
                <a:gd name="T12" fmla="*/ 25 w 157"/>
                <a:gd name="T13" fmla="*/ 19 h 152"/>
                <a:gd name="T14" fmla="*/ 0 w 157"/>
                <a:gd name="T15" fmla="*/ 76 h 152"/>
                <a:gd name="T16" fmla="*/ 25 w 157"/>
                <a:gd name="T17" fmla="*/ 133 h 152"/>
                <a:gd name="T18" fmla="*/ 79 w 157"/>
                <a:gd name="T19" fmla="*/ 152 h 152"/>
                <a:gd name="T20" fmla="*/ 132 w 157"/>
                <a:gd name="T21" fmla="*/ 133 h 152"/>
                <a:gd name="T22" fmla="*/ 157 w 157"/>
                <a:gd name="T23" fmla="*/ 76 h 152"/>
                <a:gd name="T24" fmla="*/ 132 w 157"/>
                <a:gd name="T25" fmla="*/ 19 h 152"/>
                <a:gd name="T26" fmla="*/ 79 w 157"/>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7" h="152">
                  <a:moveTo>
                    <a:pt x="79" y="147"/>
                  </a:moveTo>
                  <a:cubicBezTo>
                    <a:pt x="42" y="147"/>
                    <a:pt x="5" y="124"/>
                    <a:pt x="5" y="76"/>
                  </a:cubicBezTo>
                  <a:cubicBezTo>
                    <a:pt x="5" y="28"/>
                    <a:pt x="42" y="4"/>
                    <a:pt x="79" y="4"/>
                  </a:cubicBezTo>
                  <a:cubicBezTo>
                    <a:pt x="116" y="4"/>
                    <a:pt x="153" y="28"/>
                    <a:pt x="153" y="76"/>
                  </a:cubicBezTo>
                  <a:cubicBezTo>
                    <a:pt x="153" y="124"/>
                    <a:pt x="116" y="147"/>
                    <a:pt x="79" y="147"/>
                  </a:cubicBezTo>
                  <a:moveTo>
                    <a:pt x="79" y="0"/>
                  </a:moveTo>
                  <a:cubicBezTo>
                    <a:pt x="58" y="0"/>
                    <a:pt x="39" y="7"/>
                    <a:pt x="25" y="19"/>
                  </a:cubicBezTo>
                  <a:cubicBezTo>
                    <a:pt x="9" y="33"/>
                    <a:pt x="0" y="53"/>
                    <a:pt x="0" y="76"/>
                  </a:cubicBezTo>
                  <a:cubicBezTo>
                    <a:pt x="0" y="99"/>
                    <a:pt x="9" y="119"/>
                    <a:pt x="25" y="133"/>
                  </a:cubicBezTo>
                  <a:cubicBezTo>
                    <a:pt x="39" y="145"/>
                    <a:pt x="58" y="152"/>
                    <a:pt x="79" y="152"/>
                  </a:cubicBezTo>
                  <a:cubicBezTo>
                    <a:pt x="99" y="152"/>
                    <a:pt x="118" y="145"/>
                    <a:pt x="132" y="133"/>
                  </a:cubicBezTo>
                  <a:cubicBezTo>
                    <a:pt x="148" y="119"/>
                    <a:pt x="157" y="99"/>
                    <a:pt x="157" y="76"/>
                  </a:cubicBezTo>
                  <a:cubicBezTo>
                    <a:pt x="157" y="53"/>
                    <a:pt x="148" y="33"/>
                    <a:pt x="132" y="19"/>
                  </a:cubicBezTo>
                  <a:cubicBezTo>
                    <a:pt x="118" y="7"/>
                    <a:pt x="99" y="0"/>
                    <a:pt x="7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749"/>
            <p:cNvSpPr/>
            <p:nvPr/>
          </p:nvSpPr>
          <p:spPr bwMode="auto">
            <a:xfrm>
              <a:off x="5159" y="3031"/>
              <a:ext cx="16" cy="31"/>
            </a:xfrm>
            <a:custGeom>
              <a:avLst/>
              <a:gdLst>
                <a:gd name="T0" fmla="*/ 4 w 7"/>
                <a:gd name="T1" fmla="*/ 0 h 13"/>
                <a:gd name="T2" fmla="*/ 1 w 7"/>
                <a:gd name="T3" fmla="*/ 1 h 13"/>
                <a:gd name="T4" fmla="*/ 2 w 7"/>
                <a:gd name="T5" fmla="*/ 12 h 13"/>
                <a:gd name="T6" fmla="*/ 3 w 7"/>
                <a:gd name="T7" fmla="*/ 13 h 13"/>
                <a:gd name="T8" fmla="*/ 4 w 7"/>
                <a:gd name="T9" fmla="*/ 13 h 13"/>
                <a:gd name="T10" fmla="*/ 6 w 7"/>
                <a:gd name="T11" fmla="*/ 10 h 13"/>
                <a:gd name="T12" fmla="*/ 6 w 7"/>
                <a:gd name="T13" fmla="*/ 3 h 13"/>
                <a:gd name="T14" fmla="*/ 5 w 7"/>
                <a:gd name="T15" fmla="*/ 0 h 13"/>
                <a:gd name="T16" fmla="*/ 4 w 7"/>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3">
                  <a:moveTo>
                    <a:pt x="4" y="0"/>
                  </a:moveTo>
                  <a:cubicBezTo>
                    <a:pt x="3" y="0"/>
                    <a:pt x="2" y="0"/>
                    <a:pt x="1" y="1"/>
                  </a:cubicBezTo>
                  <a:cubicBezTo>
                    <a:pt x="0" y="2"/>
                    <a:pt x="0" y="9"/>
                    <a:pt x="2" y="12"/>
                  </a:cubicBezTo>
                  <a:cubicBezTo>
                    <a:pt x="2" y="12"/>
                    <a:pt x="2" y="13"/>
                    <a:pt x="3" y="13"/>
                  </a:cubicBezTo>
                  <a:cubicBezTo>
                    <a:pt x="4" y="13"/>
                    <a:pt x="4" y="13"/>
                    <a:pt x="4" y="13"/>
                  </a:cubicBezTo>
                  <a:cubicBezTo>
                    <a:pt x="5" y="13"/>
                    <a:pt x="6" y="12"/>
                    <a:pt x="6" y="10"/>
                  </a:cubicBezTo>
                  <a:cubicBezTo>
                    <a:pt x="7" y="8"/>
                    <a:pt x="7" y="5"/>
                    <a:pt x="6" y="3"/>
                  </a:cubicBezTo>
                  <a:cubicBezTo>
                    <a:pt x="6" y="2"/>
                    <a:pt x="6" y="1"/>
                    <a:pt x="5" y="0"/>
                  </a:cubicBezTo>
                  <a:cubicBezTo>
                    <a:pt x="5" y="0"/>
                    <a:pt x="4" y="0"/>
                    <a:pt x="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750"/>
            <p:cNvSpPr/>
            <p:nvPr/>
          </p:nvSpPr>
          <p:spPr bwMode="auto">
            <a:xfrm>
              <a:off x="5159" y="3230"/>
              <a:ext cx="16" cy="40"/>
            </a:xfrm>
            <a:custGeom>
              <a:avLst/>
              <a:gdLst>
                <a:gd name="T0" fmla="*/ 3 w 7"/>
                <a:gd name="T1" fmla="*/ 0 h 17"/>
                <a:gd name="T2" fmla="*/ 1 w 7"/>
                <a:gd name="T3" fmla="*/ 2 h 17"/>
                <a:gd name="T4" fmla="*/ 1 w 7"/>
                <a:gd name="T5" fmla="*/ 14 h 17"/>
                <a:gd name="T6" fmla="*/ 2 w 7"/>
                <a:gd name="T7" fmla="*/ 16 h 17"/>
                <a:gd name="T8" fmla="*/ 4 w 7"/>
                <a:gd name="T9" fmla="*/ 17 h 17"/>
                <a:gd name="T10" fmla="*/ 6 w 7"/>
                <a:gd name="T11" fmla="*/ 16 h 17"/>
                <a:gd name="T12" fmla="*/ 5 w 7"/>
                <a:gd name="T13" fmla="*/ 1 h 17"/>
                <a:gd name="T14" fmla="*/ 4 w 7"/>
                <a:gd name="T15" fmla="*/ 0 h 17"/>
                <a:gd name="T16" fmla="*/ 3 w 7"/>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7">
                  <a:moveTo>
                    <a:pt x="3" y="0"/>
                  </a:moveTo>
                  <a:cubicBezTo>
                    <a:pt x="2" y="0"/>
                    <a:pt x="1" y="1"/>
                    <a:pt x="1" y="2"/>
                  </a:cubicBezTo>
                  <a:cubicBezTo>
                    <a:pt x="0" y="5"/>
                    <a:pt x="0" y="11"/>
                    <a:pt x="1" y="14"/>
                  </a:cubicBezTo>
                  <a:cubicBezTo>
                    <a:pt x="1" y="14"/>
                    <a:pt x="1" y="16"/>
                    <a:pt x="2" y="16"/>
                  </a:cubicBezTo>
                  <a:cubicBezTo>
                    <a:pt x="2" y="17"/>
                    <a:pt x="3" y="17"/>
                    <a:pt x="4" y="17"/>
                  </a:cubicBezTo>
                  <a:cubicBezTo>
                    <a:pt x="4" y="17"/>
                    <a:pt x="5" y="17"/>
                    <a:pt x="6" y="16"/>
                  </a:cubicBezTo>
                  <a:cubicBezTo>
                    <a:pt x="7" y="15"/>
                    <a:pt x="7" y="3"/>
                    <a:pt x="5" y="1"/>
                  </a:cubicBezTo>
                  <a:cubicBezTo>
                    <a:pt x="5" y="1"/>
                    <a:pt x="5" y="0"/>
                    <a:pt x="4" y="0"/>
                  </a:cubicBezTo>
                  <a:cubicBezTo>
                    <a:pt x="3" y="0"/>
                    <a:pt x="3" y="0"/>
                    <a:pt x="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751"/>
            <p:cNvSpPr/>
            <p:nvPr/>
          </p:nvSpPr>
          <p:spPr bwMode="auto">
            <a:xfrm>
              <a:off x="5047" y="3142"/>
              <a:ext cx="43" cy="17"/>
            </a:xfrm>
            <a:custGeom>
              <a:avLst/>
              <a:gdLst>
                <a:gd name="T0" fmla="*/ 9 w 18"/>
                <a:gd name="T1" fmla="*/ 0 h 7"/>
                <a:gd name="T2" fmla="*/ 3 w 18"/>
                <a:gd name="T3" fmla="*/ 1 h 7"/>
                <a:gd name="T4" fmla="*/ 1 w 18"/>
                <a:gd name="T5" fmla="*/ 2 h 7"/>
                <a:gd name="T6" fmla="*/ 1 w 18"/>
                <a:gd name="T7" fmla="*/ 6 h 7"/>
                <a:gd name="T8" fmla="*/ 8 w 18"/>
                <a:gd name="T9" fmla="*/ 7 h 7"/>
                <a:gd name="T10" fmla="*/ 16 w 18"/>
                <a:gd name="T11" fmla="*/ 5 h 7"/>
                <a:gd name="T12" fmla="*/ 17 w 18"/>
                <a:gd name="T13" fmla="*/ 4 h 7"/>
                <a:gd name="T14" fmla="*/ 17 w 18"/>
                <a:gd name="T15" fmla="*/ 2 h 7"/>
                <a:gd name="T16" fmla="*/ 15 w 18"/>
                <a:gd name="T17" fmla="*/ 1 h 7"/>
                <a:gd name="T18" fmla="*/ 9 w 18"/>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7">
                  <a:moveTo>
                    <a:pt x="9" y="0"/>
                  </a:moveTo>
                  <a:cubicBezTo>
                    <a:pt x="6" y="0"/>
                    <a:pt x="4" y="0"/>
                    <a:pt x="3" y="1"/>
                  </a:cubicBezTo>
                  <a:cubicBezTo>
                    <a:pt x="3" y="1"/>
                    <a:pt x="1" y="1"/>
                    <a:pt x="1" y="2"/>
                  </a:cubicBezTo>
                  <a:cubicBezTo>
                    <a:pt x="0" y="3"/>
                    <a:pt x="0" y="5"/>
                    <a:pt x="1" y="6"/>
                  </a:cubicBezTo>
                  <a:cubicBezTo>
                    <a:pt x="1" y="6"/>
                    <a:pt x="2" y="7"/>
                    <a:pt x="8" y="7"/>
                  </a:cubicBezTo>
                  <a:cubicBezTo>
                    <a:pt x="10" y="7"/>
                    <a:pt x="15" y="6"/>
                    <a:pt x="16" y="5"/>
                  </a:cubicBezTo>
                  <a:cubicBezTo>
                    <a:pt x="16" y="5"/>
                    <a:pt x="17" y="5"/>
                    <a:pt x="17" y="4"/>
                  </a:cubicBezTo>
                  <a:cubicBezTo>
                    <a:pt x="18" y="3"/>
                    <a:pt x="17" y="3"/>
                    <a:pt x="17" y="2"/>
                  </a:cubicBezTo>
                  <a:cubicBezTo>
                    <a:pt x="17" y="1"/>
                    <a:pt x="15" y="1"/>
                    <a:pt x="15" y="1"/>
                  </a:cubicBezTo>
                  <a:cubicBezTo>
                    <a:pt x="13" y="0"/>
                    <a:pt x="11" y="0"/>
                    <a:pt x="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752"/>
            <p:cNvSpPr/>
            <p:nvPr/>
          </p:nvSpPr>
          <p:spPr bwMode="auto">
            <a:xfrm>
              <a:off x="5246" y="3142"/>
              <a:ext cx="41" cy="17"/>
            </a:xfrm>
            <a:custGeom>
              <a:avLst/>
              <a:gdLst>
                <a:gd name="T0" fmla="*/ 9 w 17"/>
                <a:gd name="T1" fmla="*/ 0 h 7"/>
                <a:gd name="T2" fmla="*/ 1 w 17"/>
                <a:gd name="T3" fmla="*/ 2 h 7"/>
                <a:gd name="T4" fmla="*/ 0 w 17"/>
                <a:gd name="T5" fmla="*/ 3 h 7"/>
                <a:gd name="T6" fmla="*/ 0 w 17"/>
                <a:gd name="T7" fmla="*/ 5 h 7"/>
                <a:gd name="T8" fmla="*/ 2 w 17"/>
                <a:gd name="T9" fmla="*/ 6 h 7"/>
                <a:gd name="T10" fmla="*/ 9 w 17"/>
                <a:gd name="T11" fmla="*/ 7 h 7"/>
                <a:gd name="T12" fmla="*/ 14 w 17"/>
                <a:gd name="T13" fmla="*/ 6 h 7"/>
                <a:gd name="T14" fmla="*/ 17 w 17"/>
                <a:gd name="T15" fmla="*/ 5 h 7"/>
                <a:gd name="T16" fmla="*/ 16 w 17"/>
                <a:gd name="T17" fmla="*/ 1 h 7"/>
                <a:gd name="T18" fmla="*/ 9 w 17"/>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7">
                  <a:moveTo>
                    <a:pt x="9" y="0"/>
                  </a:moveTo>
                  <a:cubicBezTo>
                    <a:pt x="7" y="0"/>
                    <a:pt x="3" y="0"/>
                    <a:pt x="1" y="2"/>
                  </a:cubicBezTo>
                  <a:cubicBezTo>
                    <a:pt x="1" y="2"/>
                    <a:pt x="0" y="2"/>
                    <a:pt x="0" y="3"/>
                  </a:cubicBezTo>
                  <a:cubicBezTo>
                    <a:pt x="0" y="4"/>
                    <a:pt x="0" y="4"/>
                    <a:pt x="0" y="5"/>
                  </a:cubicBezTo>
                  <a:cubicBezTo>
                    <a:pt x="1" y="6"/>
                    <a:pt x="2" y="6"/>
                    <a:pt x="2" y="6"/>
                  </a:cubicBezTo>
                  <a:cubicBezTo>
                    <a:pt x="4" y="6"/>
                    <a:pt x="6" y="7"/>
                    <a:pt x="9" y="7"/>
                  </a:cubicBezTo>
                  <a:cubicBezTo>
                    <a:pt x="11" y="7"/>
                    <a:pt x="13" y="7"/>
                    <a:pt x="14" y="6"/>
                  </a:cubicBezTo>
                  <a:cubicBezTo>
                    <a:pt x="15" y="6"/>
                    <a:pt x="16" y="6"/>
                    <a:pt x="17" y="5"/>
                  </a:cubicBezTo>
                  <a:cubicBezTo>
                    <a:pt x="17" y="4"/>
                    <a:pt x="17" y="2"/>
                    <a:pt x="16" y="1"/>
                  </a:cubicBezTo>
                  <a:cubicBezTo>
                    <a:pt x="16" y="1"/>
                    <a:pt x="15" y="0"/>
                    <a:pt x="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753"/>
            <p:cNvSpPr/>
            <p:nvPr/>
          </p:nvSpPr>
          <p:spPr bwMode="auto">
            <a:xfrm>
              <a:off x="5066" y="3197"/>
              <a:ext cx="22" cy="19"/>
            </a:xfrm>
            <a:custGeom>
              <a:avLst/>
              <a:gdLst>
                <a:gd name="T0" fmla="*/ 7 w 9"/>
                <a:gd name="T1" fmla="*/ 0 h 8"/>
                <a:gd name="T2" fmla="*/ 6 w 9"/>
                <a:gd name="T3" fmla="*/ 1 h 8"/>
                <a:gd name="T4" fmla="*/ 1 w 9"/>
                <a:gd name="T5" fmla="*/ 5 h 8"/>
                <a:gd name="T6" fmla="*/ 1 w 9"/>
                <a:gd name="T7" fmla="*/ 7 h 8"/>
                <a:gd name="T8" fmla="*/ 2 w 9"/>
                <a:gd name="T9" fmla="*/ 8 h 8"/>
                <a:gd name="T10" fmla="*/ 3 w 9"/>
                <a:gd name="T11" fmla="*/ 8 h 8"/>
                <a:gd name="T12" fmla="*/ 9 w 9"/>
                <a:gd name="T13" fmla="*/ 2 h 8"/>
                <a:gd name="T14" fmla="*/ 8 w 9"/>
                <a:gd name="T15" fmla="*/ 0 h 8"/>
                <a:gd name="T16" fmla="*/ 7 w 9"/>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7" y="0"/>
                  </a:moveTo>
                  <a:cubicBezTo>
                    <a:pt x="7" y="0"/>
                    <a:pt x="6" y="0"/>
                    <a:pt x="6" y="1"/>
                  </a:cubicBezTo>
                  <a:cubicBezTo>
                    <a:pt x="5" y="2"/>
                    <a:pt x="3" y="4"/>
                    <a:pt x="1" y="5"/>
                  </a:cubicBezTo>
                  <a:cubicBezTo>
                    <a:pt x="1" y="5"/>
                    <a:pt x="0" y="6"/>
                    <a:pt x="1" y="7"/>
                  </a:cubicBezTo>
                  <a:cubicBezTo>
                    <a:pt x="1" y="8"/>
                    <a:pt x="2" y="8"/>
                    <a:pt x="2" y="8"/>
                  </a:cubicBezTo>
                  <a:cubicBezTo>
                    <a:pt x="2" y="8"/>
                    <a:pt x="3" y="8"/>
                    <a:pt x="3" y="8"/>
                  </a:cubicBezTo>
                  <a:cubicBezTo>
                    <a:pt x="5" y="7"/>
                    <a:pt x="7" y="5"/>
                    <a:pt x="9" y="2"/>
                  </a:cubicBezTo>
                  <a:cubicBezTo>
                    <a:pt x="9" y="2"/>
                    <a:pt x="9" y="1"/>
                    <a:pt x="8" y="0"/>
                  </a:cubicBezTo>
                  <a:cubicBezTo>
                    <a:pt x="8" y="0"/>
                    <a:pt x="7" y="0"/>
                    <a:pt x="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754"/>
            <p:cNvSpPr/>
            <p:nvPr/>
          </p:nvSpPr>
          <p:spPr bwMode="auto">
            <a:xfrm>
              <a:off x="5111" y="3232"/>
              <a:ext cx="17" cy="19"/>
            </a:xfrm>
            <a:custGeom>
              <a:avLst/>
              <a:gdLst>
                <a:gd name="T0" fmla="*/ 5 w 7"/>
                <a:gd name="T1" fmla="*/ 0 h 8"/>
                <a:gd name="T2" fmla="*/ 4 w 7"/>
                <a:gd name="T3" fmla="*/ 1 h 8"/>
                <a:gd name="T4" fmla="*/ 1 w 7"/>
                <a:gd name="T5" fmla="*/ 6 h 8"/>
                <a:gd name="T6" fmla="*/ 1 w 7"/>
                <a:gd name="T7" fmla="*/ 8 h 8"/>
                <a:gd name="T8" fmla="*/ 2 w 7"/>
                <a:gd name="T9" fmla="*/ 8 h 8"/>
                <a:gd name="T10" fmla="*/ 3 w 7"/>
                <a:gd name="T11" fmla="*/ 8 h 8"/>
                <a:gd name="T12" fmla="*/ 6 w 7"/>
                <a:gd name="T13" fmla="*/ 3 h 8"/>
                <a:gd name="T14" fmla="*/ 6 w 7"/>
                <a:gd name="T15" fmla="*/ 1 h 8"/>
                <a:gd name="T16" fmla="*/ 5 w 7"/>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5" y="0"/>
                  </a:moveTo>
                  <a:cubicBezTo>
                    <a:pt x="5" y="0"/>
                    <a:pt x="4" y="1"/>
                    <a:pt x="4" y="1"/>
                  </a:cubicBezTo>
                  <a:cubicBezTo>
                    <a:pt x="2" y="3"/>
                    <a:pt x="2" y="4"/>
                    <a:pt x="1" y="6"/>
                  </a:cubicBezTo>
                  <a:cubicBezTo>
                    <a:pt x="0" y="7"/>
                    <a:pt x="0" y="8"/>
                    <a:pt x="1" y="8"/>
                  </a:cubicBezTo>
                  <a:cubicBezTo>
                    <a:pt x="1" y="8"/>
                    <a:pt x="2" y="8"/>
                    <a:pt x="2" y="8"/>
                  </a:cubicBezTo>
                  <a:cubicBezTo>
                    <a:pt x="2" y="8"/>
                    <a:pt x="3" y="8"/>
                    <a:pt x="3" y="8"/>
                  </a:cubicBezTo>
                  <a:cubicBezTo>
                    <a:pt x="5" y="6"/>
                    <a:pt x="5" y="5"/>
                    <a:pt x="6" y="3"/>
                  </a:cubicBezTo>
                  <a:cubicBezTo>
                    <a:pt x="7" y="2"/>
                    <a:pt x="7" y="1"/>
                    <a:pt x="6" y="1"/>
                  </a:cubicBezTo>
                  <a:cubicBezTo>
                    <a:pt x="6" y="0"/>
                    <a:pt x="5" y="0"/>
                    <a:pt x="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755"/>
            <p:cNvSpPr/>
            <p:nvPr/>
          </p:nvSpPr>
          <p:spPr bwMode="auto">
            <a:xfrm>
              <a:off x="5211" y="3235"/>
              <a:ext cx="19" cy="14"/>
            </a:xfrm>
            <a:custGeom>
              <a:avLst/>
              <a:gdLst>
                <a:gd name="T0" fmla="*/ 2 w 8"/>
                <a:gd name="T1" fmla="*/ 0 h 6"/>
                <a:gd name="T2" fmla="*/ 1 w 8"/>
                <a:gd name="T3" fmla="*/ 0 h 6"/>
                <a:gd name="T4" fmla="*/ 1 w 8"/>
                <a:gd name="T5" fmla="*/ 2 h 6"/>
                <a:gd name="T6" fmla="*/ 3 w 8"/>
                <a:gd name="T7" fmla="*/ 5 h 6"/>
                <a:gd name="T8" fmla="*/ 5 w 8"/>
                <a:gd name="T9" fmla="*/ 6 h 6"/>
                <a:gd name="T10" fmla="*/ 6 w 8"/>
                <a:gd name="T11" fmla="*/ 6 h 6"/>
                <a:gd name="T12" fmla="*/ 7 w 8"/>
                <a:gd name="T13" fmla="*/ 5 h 6"/>
                <a:gd name="T14" fmla="*/ 7 w 8"/>
                <a:gd name="T15" fmla="*/ 3 h 6"/>
                <a:gd name="T16" fmla="*/ 5 w 8"/>
                <a:gd name="T17" fmla="*/ 2 h 6"/>
                <a:gd name="T18" fmla="*/ 4 w 8"/>
                <a:gd name="T19" fmla="*/ 0 h 6"/>
                <a:gd name="T20" fmla="*/ 2 w 8"/>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6">
                  <a:moveTo>
                    <a:pt x="2" y="0"/>
                  </a:moveTo>
                  <a:cubicBezTo>
                    <a:pt x="2" y="0"/>
                    <a:pt x="2" y="0"/>
                    <a:pt x="1" y="0"/>
                  </a:cubicBezTo>
                  <a:cubicBezTo>
                    <a:pt x="1" y="1"/>
                    <a:pt x="0" y="2"/>
                    <a:pt x="1" y="2"/>
                  </a:cubicBezTo>
                  <a:cubicBezTo>
                    <a:pt x="2" y="3"/>
                    <a:pt x="2" y="4"/>
                    <a:pt x="3" y="5"/>
                  </a:cubicBezTo>
                  <a:cubicBezTo>
                    <a:pt x="3" y="5"/>
                    <a:pt x="4" y="6"/>
                    <a:pt x="5" y="6"/>
                  </a:cubicBezTo>
                  <a:cubicBezTo>
                    <a:pt x="5" y="6"/>
                    <a:pt x="6" y="6"/>
                    <a:pt x="6" y="6"/>
                  </a:cubicBezTo>
                  <a:cubicBezTo>
                    <a:pt x="6" y="6"/>
                    <a:pt x="7" y="6"/>
                    <a:pt x="7" y="5"/>
                  </a:cubicBezTo>
                  <a:cubicBezTo>
                    <a:pt x="8" y="5"/>
                    <a:pt x="7" y="4"/>
                    <a:pt x="7" y="3"/>
                  </a:cubicBezTo>
                  <a:cubicBezTo>
                    <a:pt x="6" y="3"/>
                    <a:pt x="5" y="2"/>
                    <a:pt x="5" y="2"/>
                  </a:cubicBezTo>
                  <a:cubicBezTo>
                    <a:pt x="5" y="2"/>
                    <a:pt x="4" y="1"/>
                    <a:pt x="4" y="0"/>
                  </a:cubicBezTo>
                  <a:cubicBezTo>
                    <a:pt x="3" y="0"/>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756"/>
            <p:cNvSpPr/>
            <p:nvPr/>
          </p:nvSpPr>
          <p:spPr bwMode="auto">
            <a:xfrm>
              <a:off x="5251" y="3197"/>
              <a:ext cx="21" cy="14"/>
            </a:xfrm>
            <a:custGeom>
              <a:avLst/>
              <a:gdLst>
                <a:gd name="T0" fmla="*/ 2 w 9"/>
                <a:gd name="T1" fmla="*/ 0 h 6"/>
                <a:gd name="T2" fmla="*/ 1 w 9"/>
                <a:gd name="T3" fmla="*/ 0 h 6"/>
                <a:gd name="T4" fmla="*/ 1 w 9"/>
                <a:gd name="T5" fmla="*/ 3 h 6"/>
                <a:gd name="T6" fmla="*/ 4 w 9"/>
                <a:gd name="T7" fmla="*/ 4 h 6"/>
                <a:gd name="T8" fmla="*/ 7 w 9"/>
                <a:gd name="T9" fmla="*/ 6 h 6"/>
                <a:gd name="T10" fmla="*/ 8 w 9"/>
                <a:gd name="T11" fmla="*/ 6 h 6"/>
                <a:gd name="T12" fmla="*/ 9 w 9"/>
                <a:gd name="T13" fmla="*/ 5 h 6"/>
                <a:gd name="T14" fmla="*/ 8 w 9"/>
                <a:gd name="T15" fmla="*/ 3 h 6"/>
                <a:gd name="T16" fmla="*/ 6 w 9"/>
                <a:gd name="T17" fmla="*/ 2 h 6"/>
                <a:gd name="T18" fmla="*/ 3 w 9"/>
                <a:gd name="T19" fmla="*/ 0 h 6"/>
                <a:gd name="T20" fmla="*/ 2 w 9"/>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6">
                  <a:moveTo>
                    <a:pt x="2" y="0"/>
                  </a:moveTo>
                  <a:cubicBezTo>
                    <a:pt x="2" y="0"/>
                    <a:pt x="1" y="0"/>
                    <a:pt x="1" y="0"/>
                  </a:cubicBezTo>
                  <a:cubicBezTo>
                    <a:pt x="0" y="1"/>
                    <a:pt x="1" y="2"/>
                    <a:pt x="1" y="3"/>
                  </a:cubicBezTo>
                  <a:cubicBezTo>
                    <a:pt x="3" y="3"/>
                    <a:pt x="3" y="4"/>
                    <a:pt x="4" y="4"/>
                  </a:cubicBezTo>
                  <a:cubicBezTo>
                    <a:pt x="4" y="5"/>
                    <a:pt x="5" y="5"/>
                    <a:pt x="7" y="6"/>
                  </a:cubicBezTo>
                  <a:cubicBezTo>
                    <a:pt x="7" y="6"/>
                    <a:pt x="7" y="6"/>
                    <a:pt x="8" y="6"/>
                  </a:cubicBezTo>
                  <a:cubicBezTo>
                    <a:pt x="8" y="6"/>
                    <a:pt x="9" y="6"/>
                    <a:pt x="9" y="5"/>
                  </a:cubicBezTo>
                  <a:cubicBezTo>
                    <a:pt x="9" y="5"/>
                    <a:pt x="9" y="4"/>
                    <a:pt x="8" y="3"/>
                  </a:cubicBezTo>
                  <a:cubicBezTo>
                    <a:pt x="7" y="2"/>
                    <a:pt x="6" y="2"/>
                    <a:pt x="6" y="2"/>
                  </a:cubicBezTo>
                  <a:cubicBezTo>
                    <a:pt x="5" y="1"/>
                    <a:pt x="5" y="1"/>
                    <a:pt x="3" y="0"/>
                  </a:cubicBezTo>
                  <a:cubicBezTo>
                    <a:pt x="3"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757"/>
            <p:cNvSpPr/>
            <p:nvPr/>
          </p:nvSpPr>
          <p:spPr bwMode="auto">
            <a:xfrm>
              <a:off x="5059" y="3093"/>
              <a:ext cx="26" cy="16"/>
            </a:xfrm>
            <a:custGeom>
              <a:avLst/>
              <a:gdLst>
                <a:gd name="T0" fmla="*/ 1 w 11"/>
                <a:gd name="T1" fmla="*/ 0 h 7"/>
                <a:gd name="T2" fmla="*/ 0 w 11"/>
                <a:gd name="T3" fmla="*/ 1 h 7"/>
                <a:gd name="T4" fmla="*/ 0 w 11"/>
                <a:gd name="T5" fmla="*/ 3 h 7"/>
                <a:gd name="T6" fmla="*/ 4 w 11"/>
                <a:gd name="T7" fmla="*/ 5 h 7"/>
                <a:gd name="T8" fmla="*/ 8 w 11"/>
                <a:gd name="T9" fmla="*/ 7 h 7"/>
                <a:gd name="T10" fmla="*/ 9 w 11"/>
                <a:gd name="T11" fmla="*/ 7 h 7"/>
                <a:gd name="T12" fmla="*/ 10 w 11"/>
                <a:gd name="T13" fmla="*/ 6 h 7"/>
                <a:gd name="T14" fmla="*/ 10 w 11"/>
                <a:gd name="T15" fmla="*/ 4 h 7"/>
                <a:gd name="T16" fmla="*/ 5 w 11"/>
                <a:gd name="T17" fmla="*/ 2 h 7"/>
                <a:gd name="T18" fmla="*/ 2 w 11"/>
                <a:gd name="T19" fmla="*/ 0 h 7"/>
                <a:gd name="T20" fmla="*/ 1 w 11"/>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7">
                  <a:moveTo>
                    <a:pt x="1" y="0"/>
                  </a:moveTo>
                  <a:cubicBezTo>
                    <a:pt x="1" y="0"/>
                    <a:pt x="0" y="0"/>
                    <a:pt x="0" y="1"/>
                  </a:cubicBezTo>
                  <a:cubicBezTo>
                    <a:pt x="0" y="1"/>
                    <a:pt x="0" y="2"/>
                    <a:pt x="0" y="3"/>
                  </a:cubicBezTo>
                  <a:cubicBezTo>
                    <a:pt x="2" y="4"/>
                    <a:pt x="3" y="4"/>
                    <a:pt x="4" y="5"/>
                  </a:cubicBezTo>
                  <a:cubicBezTo>
                    <a:pt x="5" y="6"/>
                    <a:pt x="7" y="6"/>
                    <a:pt x="8" y="7"/>
                  </a:cubicBezTo>
                  <a:cubicBezTo>
                    <a:pt x="8" y="7"/>
                    <a:pt x="9" y="7"/>
                    <a:pt x="9" y="7"/>
                  </a:cubicBezTo>
                  <a:cubicBezTo>
                    <a:pt x="9" y="7"/>
                    <a:pt x="10" y="7"/>
                    <a:pt x="10" y="6"/>
                  </a:cubicBezTo>
                  <a:cubicBezTo>
                    <a:pt x="11" y="6"/>
                    <a:pt x="11" y="5"/>
                    <a:pt x="10" y="4"/>
                  </a:cubicBezTo>
                  <a:cubicBezTo>
                    <a:pt x="8" y="3"/>
                    <a:pt x="7" y="3"/>
                    <a:pt x="5" y="2"/>
                  </a:cubicBezTo>
                  <a:cubicBezTo>
                    <a:pt x="4" y="1"/>
                    <a:pt x="3" y="1"/>
                    <a:pt x="2" y="0"/>
                  </a:cubicBezTo>
                  <a:cubicBezTo>
                    <a:pt x="2" y="0"/>
                    <a:pt x="2" y="0"/>
                    <a:pt x="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758"/>
            <p:cNvSpPr/>
            <p:nvPr/>
          </p:nvSpPr>
          <p:spPr bwMode="auto">
            <a:xfrm>
              <a:off x="5211" y="3040"/>
              <a:ext cx="19" cy="22"/>
            </a:xfrm>
            <a:custGeom>
              <a:avLst/>
              <a:gdLst>
                <a:gd name="T0" fmla="*/ 6 w 8"/>
                <a:gd name="T1" fmla="*/ 0 h 9"/>
                <a:gd name="T2" fmla="*/ 5 w 8"/>
                <a:gd name="T3" fmla="*/ 1 h 9"/>
                <a:gd name="T4" fmla="*/ 3 w 8"/>
                <a:gd name="T5" fmla="*/ 3 h 9"/>
                <a:gd name="T6" fmla="*/ 0 w 8"/>
                <a:gd name="T7" fmla="*/ 7 h 9"/>
                <a:gd name="T8" fmla="*/ 1 w 8"/>
                <a:gd name="T9" fmla="*/ 9 h 9"/>
                <a:gd name="T10" fmla="*/ 2 w 8"/>
                <a:gd name="T11" fmla="*/ 9 h 9"/>
                <a:gd name="T12" fmla="*/ 3 w 8"/>
                <a:gd name="T13" fmla="*/ 8 h 9"/>
                <a:gd name="T14" fmla="*/ 5 w 8"/>
                <a:gd name="T15" fmla="*/ 6 h 9"/>
                <a:gd name="T16" fmla="*/ 7 w 8"/>
                <a:gd name="T17" fmla="*/ 2 h 9"/>
                <a:gd name="T18" fmla="*/ 7 w 8"/>
                <a:gd name="T19" fmla="*/ 0 h 9"/>
                <a:gd name="T20" fmla="*/ 6 w 8"/>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9">
                  <a:moveTo>
                    <a:pt x="6" y="0"/>
                  </a:moveTo>
                  <a:cubicBezTo>
                    <a:pt x="5" y="0"/>
                    <a:pt x="5" y="0"/>
                    <a:pt x="5" y="1"/>
                  </a:cubicBezTo>
                  <a:cubicBezTo>
                    <a:pt x="4" y="2"/>
                    <a:pt x="3" y="3"/>
                    <a:pt x="3" y="3"/>
                  </a:cubicBezTo>
                  <a:cubicBezTo>
                    <a:pt x="2" y="4"/>
                    <a:pt x="1" y="5"/>
                    <a:pt x="0" y="7"/>
                  </a:cubicBezTo>
                  <a:cubicBezTo>
                    <a:pt x="0" y="7"/>
                    <a:pt x="0" y="8"/>
                    <a:pt x="1" y="9"/>
                  </a:cubicBezTo>
                  <a:cubicBezTo>
                    <a:pt x="1" y="9"/>
                    <a:pt x="1" y="9"/>
                    <a:pt x="2" y="9"/>
                  </a:cubicBezTo>
                  <a:cubicBezTo>
                    <a:pt x="2" y="9"/>
                    <a:pt x="3" y="9"/>
                    <a:pt x="3" y="8"/>
                  </a:cubicBezTo>
                  <a:cubicBezTo>
                    <a:pt x="4" y="7"/>
                    <a:pt x="4" y="6"/>
                    <a:pt x="5" y="6"/>
                  </a:cubicBezTo>
                  <a:cubicBezTo>
                    <a:pt x="6" y="5"/>
                    <a:pt x="6" y="4"/>
                    <a:pt x="7" y="2"/>
                  </a:cubicBezTo>
                  <a:cubicBezTo>
                    <a:pt x="8" y="2"/>
                    <a:pt x="8" y="1"/>
                    <a:pt x="7" y="0"/>
                  </a:cubicBezTo>
                  <a:cubicBezTo>
                    <a:pt x="7" y="0"/>
                    <a:pt x="6" y="0"/>
                    <a:pt x="6"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759"/>
            <p:cNvSpPr/>
            <p:nvPr/>
          </p:nvSpPr>
          <p:spPr bwMode="auto">
            <a:xfrm>
              <a:off x="5251" y="3071"/>
              <a:ext cx="19" cy="19"/>
            </a:xfrm>
            <a:custGeom>
              <a:avLst/>
              <a:gdLst>
                <a:gd name="T0" fmla="*/ 7 w 8"/>
                <a:gd name="T1" fmla="*/ 0 h 8"/>
                <a:gd name="T2" fmla="*/ 5 w 8"/>
                <a:gd name="T3" fmla="*/ 1 h 8"/>
                <a:gd name="T4" fmla="*/ 2 w 8"/>
                <a:gd name="T5" fmla="*/ 5 h 8"/>
                <a:gd name="T6" fmla="*/ 1 w 8"/>
                <a:gd name="T7" fmla="*/ 7 h 8"/>
                <a:gd name="T8" fmla="*/ 2 w 8"/>
                <a:gd name="T9" fmla="*/ 8 h 8"/>
                <a:gd name="T10" fmla="*/ 3 w 8"/>
                <a:gd name="T11" fmla="*/ 8 h 8"/>
                <a:gd name="T12" fmla="*/ 8 w 8"/>
                <a:gd name="T13" fmla="*/ 3 h 8"/>
                <a:gd name="T14" fmla="*/ 7 w 8"/>
                <a:gd name="T15" fmla="*/ 1 h 8"/>
                <a:gd name="T16" fmla="*/ 7 w 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7" y="0"/>
                  </a:moveTo>
                  <a:cubicBezTo>
                    <a:pt x="6" y="0"/>
                    <a:pt x="5" y="1"/>
                    <a:pt x="5" y="1"/>
                  </a:cubicBezTo>
                  <a:cubicBezTo>
                    <a:pt x="4" y="3"/>
                    <a:pt x="3" y="4"/>
                    <a:pt x="2" y="5"/>
                  </a:cubicBezTo>
                  <a:cubicBezTo>
                    <a:pt x="1" y="5"/>
                    <a:pt x="0" y="6"/>
                    <a:pt x="1" y="7"/>
                  </a:cubicBezTo>
                  <a:cubicBezTo>
                    <a:pt x="1" y="8"/>
                    <a:pt x="2" y="8"/>
                    <a:pt x="2" y="8"/>
                  </a:cubicBezTo>
                  <a:cubicBezTo>
                    <a:pt x="3" y="8"/>
                    <a:pt x="3" y="8"/>
                    <a:pt x="3" y="8"/>
                  </a:cubicBezTo>
                  <a:cubicBezTo>
                    <a:pt x="5" y="6"/>
                    <a:pt x="7" y="5"/>
                    <a:pt x="8" y="3"/>
                  </a:cubicBezTo>
                  <a:cubicBezTo>
                    <a:pt x="8" y="2"/>
                    <a:pt x="8" y="1"/>
                    <a:pt x="7" y="1"/>
                  </a:cubicBezTo>
                  <a:cubicBezTo>
                    <a:pt x="7" y="0"/>
                    <a:pt x="7" y="0"/>
                    <a:pt x="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760"/>
            <p:cNvSpPr>
              <a:spLocks noEditPoints="1"/>
            </p:cNvSpPr>
            <p:nvPr/>
          </p:nvSpPr>
          <p:spPr bwMode="auto">
            <a:xfrm>
              <a:off x="5100" y="3057"/>
              <a:ext cx="158" cy="116"/>
            </a:xfrm>
            <a:custGeom>
              <a:avLst/>
              <a:gdLst>
                <a:gd name="T0" fmla="*/ 30 w 67"/>
                <a:gd name="T1" fmla="*/ 43 h 49"/>
                <a:gd name="T2" fmla="*/ 27 w 67"/>
                <a:gd name="T3" fmla="*/ 41 h 49"/>
                <a:gd name="T4" fmla="*/ 30 w 67"/>
                <a:gd name="T5" fmla="*/ 37 h 49"/>
                <a:gd name="T6" fmla="*/ 30 w 67"/>
                <a:gd name="T7" fmla="*/ 37 h 49"/>
                <a:gd name="T8" fmla="*/ 33 w 67"/>
                <a:gd name="T9" fmla="*/ 39 h 49"/>
                <a:gd name="T10" fmla="*/ 32 w 67"/>
                <a:gd name="T11" fmla="*/ 42 h 49"/>
                <a:gd name="T12" fmla="*/ 30 w 67"/>
                <a:gd name="T13" fmla="*/ 43 h 49"/>
                <a:gd name="T14" fmla="*/ 4 w 67"/>
                <a:gd name="T15" fmla="*/ 0 h 49"/>
                <a:gd name="T16" fmla="*/ 3 w 67"/>
                <a:gd name="T17" fmla="*/ 0 h 49"/>
                <a:gd name="T18" fmla="*/ 6 w 67"/>
                <a:gd name="T19" fmla="*/ 11 h 49"/>
                <a:gd name="T20" fmla="*/ 28 w 67"/>
                <a:gd name="T21" fmla="*/ 48 h 49"/>
                <a:gd name="T22" fmla="*/ 29 w 67"/>
                <a:gd name="T23" fmla="*/ 49 h 49"/>
                <a:gd name="T24" fmla="*/ 65 w 67"/>
                <a:gd name="T25" fmla="*/ 25 h 49"/>
                <a:gd name="T26" fmla="*/ 60 w 67"/>
                <a:gd name="T27" fmla="*/ 19 h 49"/>
                <a:gd name="T28" fmla="*/ 32 w 67"/>
                <a:gd name="T29" fmla="*/ 34 h 49"/>
                <a:gd name="T30" fmla="*/ 11 w 67"/>
                <a:gd name="T31" fmla="*/ 6 h 49"/>
                <a:gd name="T32" fmla="*/ 4 w 67"/>
                <a:gd name="T3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49">
                  <a:moveTo>
                    <a:pt x="30" y="43"/>
                  </a:moveTo>
                  <a:cubicBezTo>
                    <a:pt x="29" y="43"/>
                    <a:pt x="28" y="43"/>
                    <a:pt x="27" y="41"/>
                  </a:cubicBezTo>
                  <a:cubicBezTo>
                    <a:pt x="26" y="40"/>
                    <a:pt x="28" y="37"/>
                    <a:pt x="30" y="37"/>
                  </a:cubicBezTo>
                  <a:cubicBezTo>
                    <a:pt x="30" y="37"/>
                    <a:pt x="30" y="37"/>
                    <a:pt x="30" y="37"/>
                  </a:cubicBezTo>
                  <a:cubicBezTo>
                    <a:pt x="31" y="37"/>
                    <a:pt x="33" y="38"/>
                    <a:pt x="33" y="39"/>
                  </a:cubicBezTo>
                  <a:cubicBezTo>
                    <a:pt x="34" y="40"/>
                    <a:pt x="33" y="42"/>
                    <a:pt x="32" y="42"/>
                  </a:cubicBezTo>
                  <a:cubicBezTo>
                    <a:pt x="32" y="43"/>
                    <a:pt x="31" y="43"/>
                    <a:pt x="30" y="43"/>
                  </a:cubicBezTo>
                  <a:moveTo>
                    <a:pt x="4" y="0"/>
                  </a:moveTo>
                  <a:cubicBezTo>
                    <a:pt x="4" y="0"/>
                    <a:pt x="3" y="0"/>
                    <a:pt x="3" y="0"/>
                  </a:cubicBezTo>
                  <a:cubicBezTo>
                    <a:pt x="0" y="2"/>
                    <a:pt x="6" y="11"/>
                    <a:pt x="6" y="11"/>
                  </a:cubicBezTo>
                  <a:cubicBezTo>
                    <a:pt x="13" y="23"/>
                    <a:pt x="24" y="45"/>
                    <a:pt x="28" y="48"/>
                  </a:cubicBezTo>
                  <a:cubicBezTo>
                    <a:pt x="28" y="48"/>
                    <a:pt x="29" y="49"/>
                    <a:pt x="29" y="49"/>
                  </a:cubicBezTo>
                  <a:cubicBezTo>
                    <a:pt x="35" y="49"/>
                    <a:pt x="65" y="25"/>
                    <a:pt x="65" y="25"/>
                  </a:cubicBezTo>
                  <a:cubicBezTo>
                    <a:pt x="67" y="20"/>
                    <a:pt x="62" y="19"/>
                    <a:pt x="60" y="19"/>
                  </a:cubicBezTo>
                  <a:cubicBezTo>
                    <a:pt x="60" y="19"/>
                    <a:pt x="37" y="32"/>
                    <a:pt x="32" y="34"/>
                  </a:cubicBezTo>
                  <a:cubicBezTo>
                    <a:pt x="28" y="32"/>
                    <a:pt x="17" y="14"/>
                    <a:pt x="11" y="6"/>
                  </a:cubicBezTo>
                  <a:cubicBezTo>
                    <a:pt x="11" y="6"/>
                    <a:pt x="6" y="0"/>
                    <a:pt x="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761"/>
            <p:cNvSpPr>
              <a:spLocks noEditPoints="1"/>
            </p:cNvSpPr>
            <p:nvPr/>
          </p:nvSpPr>
          <p:spPr bwMode="auto">
            <a:xfrm>
              <a:off x="4716" y="1367"/>
              <a:ext cx="440" cy="450"/>
            </a:xfrm>
            <a:custGeom>
              <a:avLst/>
              <a:gdLst>
                <a:gd name="T0" fmla="*/ 124 w 186"/>
                <a:gd name="T1" fmla="*/ 174 h 190"/>
                <a:gd name="T2" fmla="*/ 90 w 186"/>
                <a:gd name="T3" fmla="*/ 167 h 190"/>
                <a:gd name="T4" fmla="*/ 102 w 186"/>
                <a:gd name="T5" fmla="*/ 167 h 190"/>
                <a:gd name="T6" fmla="*/ 69 w 186"/>
                <a:gd name="T7" fmla="*/ 184 h 190"/>
                <a:gd name="T8" fmla="*/ 105 w 186"/>
                <a:gd name="T9" fmla="*/ 185 h 190"/>
                <a:gd name="T10" fmla="*/ 120 w 186"/>
                <a:gd name="T11" fmla="*/ 172 h 190"/>
                <a:gd name="T12" fmla="*/ 120 w 186"/>
                <a:gd name="T13" fmla="*/ 173 h 190"/>
                <a:gd name="T14" fmla="*/ 46 w 186"/>
                <a:gd name="T15" fmla="*/ 175 h 190"/>
                <a:gd name="T16" fmla="*/ 141 w 186"/>
                <a:gd name="T17" fmla="*/ 156 h 190"/>
                <a:gd name="T18" fmla="*/ 36 w 186"/>
                <a:gd name="T19" fmla="*/ 169 h 190"/>
                <a:gd name="T20" fmla="*/ 118 w 186"/>
                <a:gd name="T21" fmla="*/ 162 h 190"/>
                <a:gd name="T22" fmla="*/ 123 w 186"/>
                <a:gd name="T23" fmla="*/ 154 h 190"/>
                <a:gd name="T24" fmla="*/ 34 w 186"/>
                <a:gd name="T25" fmla="*/ 149 h 190"/>
                <a:gd name="T26" fmla="*/ 151 w 186"/>
                <a:gd name="T27" fmla="*/ 167 h 190"/>
                <a:gd name="T28" fmla="*/ 18 w 186"/>
                <a:gd name="T29" fmla="*/ 149 h 190"/>
                <a:gd name="T30" fmla="*/ 16 w 186"/>
                <a:gd name="T31" fmla="*/ 145 h 190"/>
                <a:gd name="T32" fmla="*/ 161 w 186"/>
                <a:gd name="T33" fmla="*/ 157 h 190"/>
                <a:gd name="T34" fmla="*/ 10 w 186"/>
                <a:gd name="T35" fmla="*/ 134 h 190"/>
                <a:gd name="T36" fmla="*/ 110 w 186"/>
                <a:gd name="T37" fmla="*/ 128 h 190"/>
                <a:gd name="T38" fmla="*/ 170 w 186"/>
                <a:gd name="T39" fmla="*/ 124 h 190"/>
                <a:gd name="T40" fmla="*/ 102 w 186"/>
                <a:gd name="T41" fmla="*/ 121 h 190"/>
                <a:gd name="T42" fmla="*/ 162 w 186"/>
                <a:gd name="T43" fmla="*/ 115 h 190"/>
                <a:gd name="T44" fmla="*/ 156 w 186"/>
                <a:gd name="T45" fmla="*/ 118 h 190"/>
                <a:gd name="T46" fmla="*/ 6 w 186"/>
                <a:gd name="T47" fmla="*/ 117 h 190"/>
                <a:gd name="T48" fmla="*/ 133 w 186"/>
                <a:gd name="T49" fmla="*/ 109 h 190"/>
                <a:gd name="T50" fmla="*/ 177 w 186"/>
                <a:gd name="T51" fmla="*/ 135 h 190"/>
                <a:gd name="T52" fmla="*/ 99 w 186"/>
                <a:gd name="T53" fmla="*/ 107 h 190"/>
                <a:gd name="T54" fmla="*/ 129 w 186"/>
                <a:gd name="T55" fmla="*/ 157 h 190"/>
                <a:gd name="T56" fmla="*/ 106 w 186"/>
                <a:gd name="T57" fmla="*/ 101 h 190"/>
                <a:gd name="T58" fmla="*/ 168 w 186"/>
                <a:gd name="T59" fmla="*/ 128 h 190"/>
                <a:gd name="T60" fmla="*/ 110 w 186"/>
                <a:gd name="T61" fmla="*/ 98 h 190"/>
                <a:gd name="T62" fmla="*/ 97 w 186"/>
                <a:gd name="T63" fmla="*/ 92 h 190"/>
                <a:gd name="T64" fmla="*/ 103 w 186"/>
                <a:gd name="T65" fmla="*/ 88 h 190"/>
                <a:gd name="T66" fmla="*/ 107 w 186"/>
                <a:gd name="T67" fmla="*/ 86 h 190"/>
                <a:gd name="T68" fmla="*/ 123 w 186"/>
                <a:gd name="T69" fmla="*/ 85 h 190"/>
                <a:gd name="T70" fmla="*/ 151 w 186"/>
                <a:gd name="T71" fmla="*/ 107 h 190"/>
                <a:gd name="T72" fmla="*/ 111 w 186"/>
                <a:gd name="T73" fmla="*/ 93 h 190"/>
                <a:gd name="T74" fmla="*/ 123 w 186"/>
                <a:gd name="T75" fmla="*/ 69 h 190"/>
                <a:gd name="T76" fmla="*/ 138 w 186"/>
                <a:gd name="T77" fmla="*/ 60 h 190"/>
                <a:gd name="T78" fmla="*/ 137 w 186"/>
                <a:gd name="T79" fmla="*/ 72 h 190"/>
                <a:gd name="T80" fmla="*/ 168 w 186"/>
                <a:gd name="T81" fmla="*/ 58 h 190"/>
                <a:gd name="T82" fmla="*/ 160 w 186"/>
                <a:gd name="T83" fmla="*/ 62 h 190"/>
                <a:gd name="T84" fmla="*/ 18 w 186"/>
                <a:gd name="T85" fmla="*/ 48 h 190"/>
                <a:gd name="T86" fmla="*/ 95 w 186"/>
                <a:gd name="T87" fmla="*/ 114 h 190"/>
                <a:gd name="T88" fmla="*/ 110 w 186"/>
                <a:gd name="T89" fmla="*/ 162 h 190"/>
                <a:gd name="T90" fmla="*/ 70 w 186"/>
                <a:gd name="T91" fmla="*/ 160 h 190"/>
                <a:gd name="T92" fmla="*/ 117 w 186"/>
                <a:gd name="T93" fmla="*/ 5 h 190"/>
                <a:gd name="T94" fmla="*/ 99 w 186"/>
                <a:gd name="T95" fmla="*/ 78 h 190"/>
                <a:gd name="T96" fmla="*/ 93 w 186"/>
                <a:gd name="T97" fmla="*/ 91 h 190"/>
                <a:gd name="T98" fmla="*/ 94 w 186"/>
                <a:gd name="T99" fmla="*/ 8 h 190"/>
                <a:gd name="T100" fmla="*/ 92 w 186"/>
                <a:gd name="T101" fmla="*/ 6 h 190"/>
                <a:gd name="T102" fmla="*/ 3 w 186"/>
                <a:gd name="T103" fmla="*/ 126 h 190"/>
                <a:gd name="T104" fmla="*/ 16 w 186"/>
                <a:gd name="T105" fmla="*/ 152 h 190"/>
                <a:gd name="T106" fmla="*/ 48 w 186"/>
                <a:gd name="T107" fmla="*/ 181 h 190"/>
                <a:gd name="T108" fmla="*/ 70 w 186"/>
                <a:gd name="T109" fmla="*/ 190 h 190"/>
                <a:gd name="T110" fmla="*/ 89 w 186"/>
                <a:gd name="T111" fmla="*/ 190 h 190"/>
                <a:gd name="T112" fmla="*/ 116 w 186"/>
                <a:gd name="T113" fmla="*/ 184 h 190"/>
                <a:gd name="T114" fmla="*/ 125 w 186"/>
                <a:gd name="T115" fmla="*/ 184 h 190"/>
                <a:gd name="T116" fmla="*/ 147 w 186"/>
                <a:gd name="T117" fmla="*/ 174 h 190"/>
                <a:gd name="T118" fmla="*/ 173 w 186"/>
                <a:gd name="T119" fmla="*/ 139 h 190"/>
                <a:gd name="T120" fmla="*/ 180 w 186"/>
                <a:gd name="T121" fmla="*/ 62 h 190"/>
                <a:gd name="T122" fmla="*/ 179 w 186"/>
                <a:gd name="T123" fmla="*/ 3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6" h="190">
                  <a:moveTo>
                    <a:pt x="112" y="184"/>
                  </a:moveTo>
                  <a:cubicBezTo>
                    <a:pt x="112" y="183"/>
                    <a:pt x="112" y="183"/>
                    <a:pt x="112" y="182"/>
                  </a:cubicBezTo>
                  <a:cubicBezTo>
                    <a:pt x="112" y="183"/>
                    <a:pt x="112" y="183"/>
                    <a:pt x="112" y="183"/>
                  </a:cubicBezTo>
                  <a:cubicBezTo>
                    <a:pt x="112" y="184"/>
                    <a:pt x="112" y="184"/>
                    <a:pt x="112" y="184"/>
                  </a:cubicBezTo>
                  <a:cubicBezTo>
                    <a:pt x="112" y="184"/>
                    <a:pt x="112" y="184"/>
                    <a:pt x="112" y="184"/>
                  </a:cubicBezTo>
                  <a:moveTo>
                    <a:pt x="124" y="178"/>
                  </a:moveTo>
                  <a:cubicBezTo>
                    <a:pt x="124" y="177"/>
                    <a:pt x="123" y="177"/>
                    <a:pt x="123" y="176"/>
                  </a:cubicBezTo>
                  <a:cubicBezTo>
                    <a:pt x="123" y="175"/>
                    <a:pt x="124" y="175"/>
                    <a:pt x="124" y="174"/>
                  </a:cubicBezTo>
                  <a:cubicBezTo>
                    <a:pt x="124" y="175"/>
                    <a:pt x="124" y="176"/>
                    <a:pt x="124" y="178"/>
                  </a:cubicBezTo>
                  <a:moveTo>
                    <a:pt x="91" y="167"/>
                  </a:moveTo>
                  <a:cubicBezTo>
                    <a:pt x="92" y="167"/>
                    <a:pt x="92" y="167"/>
                    <a:pt x="92" y="167"/>
                  </a:cubicBezTo>
                  <a:cubicBezTo>
                    <a:pt x="94" y="167"/>
                    <a:pt x="96" y="167"/>
                    <a:pt x="98" y="167"/>
                  </a:cubicBezTo>
                  <a:cubicBezTo>
                    <a:pt x="95" y="173"/>
                    <a:pt x="92" y="180"/>
                    <a:pt x="90" y="186"/>
                  </a:cubicBezTo>
                  <a:cubicBezTo>
                    <a:pt x="89" y="186"/>
                    <a:pt x="89" y="186"/>
                    <a:pt x="89" y="186"/>
                  </a:cubicBezTo>
                  <a:cubicBezTo>
                    <a:pt x="87" y="186"/>
                    <a:pt x="85" y="186"/>
                    <a:pt x="83" y="186"/>
                  </a:cubicBezTo>
                  <a:cubicBezTo>
                    <a:pt x="86" y="179"/>
                    <a:pt x="88" y="173"/>
                    <a:pt x="90" y="167"/>
                  </a:cubicBezTo>
                  <a:cubicBezTo>
                    <a:pt x="91" y="167"/>
                    <a:pt x="91" y="167"/>
                    <a:pt x="91" y="167"/>
                  </a:cubicBezTo>
                  <a:moveTo>
                    <a:pt x="79" y="185"/>
                  </a:moveTo>
                  <a:cubicBezTo>
                    <a:pt x="77" y="185"/>
                    <a:pt x="75" y="185"/>
                    <a:pt x="73" y="184"/>
                  </a:cubicBezTo>
                  <a:cubicBezTo>
                    <a:pt x="75" y="178"/>
                    <a:pt x="77" y="172"/>
                    <a:pt x="80" y="167"/>
                  </a:cubicBezTo>
                  <a:cubicBezTo>
                    <a:pt x="82" y="167"/>
                    <a:pt x="84" y="167"/>
                    <a:pt x="86" y="167"/>
                  </a:cubicBezTo>
                  <a:cubicBezTo>
                    <a:pt x="84" y="173"/>
                    <a:pt x="81" y="179"/>
                    <a:pt x="79" y="185"/>
                  </a:cubicBezTo>
                  <a:moveTo>
                    <a:pt x="94" y="186"/>
                  </a:moveTo>
                  <a:cubicBezTo>
                    <a:pt x="97" y="179"/>
                    <a:pt x="100" y="173"/>
                    <a:pt x="102" y="167"/>
                  </a:cubicBezTo>
                  <a:cubicBezTo>
                    <a:pt x="104" y="166"/>
                    <a:pt x="106" y="166"/>
                    <a:pt x="108" y="166"/>
                  </a:cubicBezTo>
                  <a:cubicBezTo>
                    <a:pt x="106" y="172"/>
                    <a:pt x="103" y="179"/>
                    <a:pt x="101" y="185"/>
                  </a:cubicBezTo>
                  <a:cubicBezTo>
                    <a:pt x="98" y="185"/>
                    <a:pt x="96" y="186"/>
                    <a:pt x="94" y="186"/>
                  </a:cubicBezTo>
                  <a:moveTo>
                    <a:pt x="69" y="184"/>
                  </a:moveTo>
                  <a:cubicBezTo>
                    <a:pt x="67" y="183"/>
                    <a:pt x="65" y="183"/>
                    <a:pt x="62" y="182"/>
                  </a:cubicBezTo>
                  <a:cubicBezTo>
                    <a:pt x="65" y="176"/>
                    <a:pt x="67" y="170"/>
                    <a:pt x="70" y="165"/>
                  </a:cubicBezTo>
                  <a:cubicBezTo>
                    <a:pt x="72" y="165"/>
                    <a:pt x="74" y="166"/>
                    <a:pt x="76" y="166"/>
                  </a:cubicBezTo>
                  <a:cubicBezTo>
                    <a:pt x="73" y="172"/>
                    <a:pt x="71" y="178"/>
                    <a:pt x="69" y="184"/>
                  </a:cubicBezTo>
                  <a:moveTo>
                    <a:pt x="105" y="185"/>
                  </a:moveTo>
                  <a:cubicBezTo>
                    <a:pt x="107" y="178"/>
                    <a:pt x="110" y="172"/>
                    <a:pt x="113" y="165"/>
                  </a:cubicBezTo>
                  <a:cubicBezTo>
                    <a:pt x="113" y="165"/>
                    <a:pt x="114" y="165"/>
                    <a:pt x="114" y="165"/>
                  </a:cubicBezTo>
                  <a:cubicBezTo>
                    <a:pt x="114" y="165"/>
                    <a:pt x="114" y="165"/>
                    <a:pt x="114" y="165"/>
                  </a:cubicBezTo>
                  <a:cubicBezTo>
                    <a:pt x="114" y="167"/>
                    <a:pt x="114" y="169"/>
                    <a:pt x="114" y="170"/>
                  </a:cubicBezTo>
                  <a:cubicBezTo>
                    <a:pt x="113" y="171"/>
                    <a:pt x="113" y="171"/>
                    <a:pt x="113" y="171"/>
                  </a:cubicBezTo>
                  <a:cubicBezTo>
                    <a:pt x="111" y="176"/>
                    <a:pt x="109" y="180"/>
                    <a:pt x="107" y="184"/>
                  </a:cubicBezTo>
                  <a:cubicBezTo>
                    <a:pt x="106" y="185"/>
                    <a:pt x="106" y="185"/>
                    <a:pt x="105" y="185"/>
                  </a:cubicBezTo>
                  <a:moveTo>
                    <a:pt x="59" y="181"/>
                  </a:moveTo>
                  <a:cubicBezTo>
                    <a:pt x="55" y="180"/>
                    <a:pt x="52" y="178"/>
                    <a:pt x="50" y="177"/>
                  </a:cubicBezTo>
                  <a:cubicBezTo>
                    <a:pt x="50" y="176"/>
                    <a:pt x="50" y="176"/>
                    <a:pt x="50" y="176"/>
                  </a:cubicBezTo>
                  <a:cubicBezTo>
                    <a:pt x="53" y="171"/>
                    <a:pt x="55" y="166"/>
                    <a:pt x="58" y="161"/>
                  </a:cubicBezTo>
                  <a:cubicBezTo>
                    <a:pt x="61" y="162"/>
                    <a:pt x="64" y="163"/>
                    <a:pt x="66" y="164"/>
                  </a:cubicBezTo>
                  <a:cubicBezTo>
                    <a:pt x="63" y="169"/>
                    <a:pt x="61" y="175"/>
                    <a:pt x="59" y="181"/>
                  </a:cubicBezTo>
                  <a:moveTo>
                    <a:pt x="120" y="173"/>
                  </a:moveTo>
                  <a:cubicBezTo>
                    <a:pt x="120" y="172"/>
                    <a:pt x="120" y="172"/>
                    <a:pt x="120" y="172"/>
                  </a:cubicBezTo>
                  <a:cubicBezTo>
                    <a:pt x="120" y="171"/>
                    <a:pt x="120" y="171"/>
                    <a:pt x="120" y="171"/>
                  </a:cubicBezTo>
                  <a:cubicBezTo>
                    <a:pt x="121" y="168"/>
                    <a:pt x="122" y="165"/>
                    <a:pt x="123" y="162"/>
                  </a:cubicBezTo>
                  <a:cubicBezTo>
                    <a:pt x="124" y="161"/>
                    <a:pt x="125" y="160"/>
                    <a:pt x="126" y="159"/>
                  </a:cubicBezTo>
                  <a:cubicBezTo>
                    <a:pt x="126" y="159"/>
                    <a:pt x="126" y="159"/>
                    <a:pt x="126" y="159"/>
                  </a:cubicBezTo>
                  <a:cubicBezTo>
                    <a:pt x="126" y="159"/>
                    <a:pt x="126" y="159"/>
                    <a:pt x="126" y="159"/>
                  </a:cubicBezTo>
                  <a:cubicBezTo>
                    <a:pt x="126" y="160"/>
                    <a:pt x="125" y="162"/>
                    <a:pt x="125" y="165"/>
                  </a:cubicBezTo>
                  <a:cubicBezTo>
                    <a:pt x="125" y="165"/>
                    <a:pt x="124" y="165"/>
                    <a:pt x="124" y="166"/>
                  </a:cubicBezTo>
                  <a:cubicBezTo>
                    <a:pt x="123" y="168"/>
                    <a:pt x="122" y="170"/>
                    <a:pt x="120" y="173"/>
                  </a:cubicBezTo>
                  <a:moveTo>
                    <a:pt x="128" y="179"/>
                  </a:moveTo>
                  <a:cubicBezTo>
                    <a:pt x="128" y="177"/>
                    <a:pt x="128" y="174"/>
                    <a:pt x="129" y="171"/>
                  </a:cubicBezTo>
                  <a:cubicBezTo>
                    <a:pt x="129" y="167"/>
                    <a:pt x="129" y="164"/>
                    <a:pt x="129" y="161"/>
                  </a:cubicBezTo>
                  <a:cubicBezTo>
                    <a:pt x="132" y="160"/>
                    <a:pt x="134" y="160"/>
                    <a:pt x="136" y="159"/>
                  </a:cubicBezTo>
                  <a:cubicBezTo>
                    <a:pt x="134" y="165"/>
                    <a:pt x="132" y="172"/>
                    <a:pt x="130" y="178"/>
                  </a:cubicBezTo>
                  <a:cubicBezTo>
                    <a:pt x="130" y="179"/>
                    <a:pt x="130" y="179"/>
                    <a:pt x="130" y="179"/>
                  </a:cubicBezTo>
                  <a:cubicBezTo>
                    <a:pt x="129" y="179"/>
                    <a:pt x="128" y="179"/>
                    <a:pt x="128" y="179"/>
                  </a:cubicBezTo>
                  <a:moveTo>
                    <a:pt x="46" y="175"/>
                  </a:moveTo>
                  <a:cubicBezTo>
                    <a:pt x="44" y="174"/>
                    <a:pt x="42" y="172"/>
                    <a:pt x="40" y="171"/>
                  </a:cubicBezTo>
                  <a:cubicBezTo>
                    <a:pt x="42" y="166"/>
                    <a:pt x="44" y="161"/>
                    <a:pt x="47" y="157"/>
                  </a:cubicBezTo>
                  <a:cubicBezTo>
                    <a:pt x="50" y="158"/>
                    <a:pt x="52" y="159"/>
                    <a:pt x="54" y="160"/>
                  </a:cubicBezTo>
                  <a:cubicBezTo>
                    <a:pt x="52" y="165"/>
                    <a:pt x="49" y="170"/>
                    <a:pt x="47" y="174"/>
                  </a:cubicBezTo>
                  <a:cubicBezTo>
                    <a:pt x="46" y="175"/>
                    <a:pt x="46" y="175"/>
                    <a:pt x="46" y="175"/>
                  </a:cubicBezTo>
                  <a:moveTo>
                    <a:pt x="134" y="177"/>
                  </a:moveTo>
                  <a:cubicBezTo>
                    <a:pt x="136" y="170"/>
                    <a:pt x="138" y="163"/>
                    <a:pt x="141" y="157"/>
                  </a:cubicBezTo>
                  <a:cubicBezTo>
                    <a:pt x="141" y="156"/>
                    <a:pt x="141" y="156"/>
                    <a:pt x="141" y="156"/>
                  </a:cubicBezTo>
                  <a:cubicBezTo>
                    <a:pt x="141" y="156"/>
                    <a:pt x="142" y="156"/>
                    <a:pt x="143" y="155"/>
                  </a:cubicBezTo>
                  <a:cubicBezTo>
                    <a:pt x="141" y="162"/>
                    <a:pt x="139" y="169"/>
                    <a:pt x="137" y="175"/>
                  </a:cubicBezTo>
                  <a:cubicBezTo>
                    <a:pt x="136" y="176"/>
                    <a:pt x="135" y="176"/>
                    <a:pt x="134" y="177"/>
                  </a:cubicBezTo>
                  <a:moveTo>
                    <a:pt x="36" y="169"/>
                  </a:moveTo>
                  <a:cubicBezTo>
                    <a:pt x="35" y="167"/>
                    <a:pt x="33" y="166"/>
                    <a:pt x="31" y="164"/>
                  </a:cubicBezTo>
                  <a:cubicBezTo>
                    <a:pt x="33" y="160"/>
                    <a:pt x="35" y="156"/>
                    <a:pt x="38" y="152"/>
                  </a:cubicBezTo>
                  <a:cubicBezTo>
                    <a:pt x="40" y="153"/>
                    <a:pt x="42" y="154"/>
                    <a:pt x="44" y="155"/>
                  </a:cubicBezTo>
                  <a:cubicBezTo>
                    <a:pt x="41" y="159"/>
                    <a:pt x="38" y="164"/>
                    <a:pt x="36" y="169"/>
                  </a:cubicBezTo>
                  <a:moveTo>
                    <a:pt x="142" y="173"/>
                  </a:moveTo>
                  <a:cubicBezTo>
                    <a:pt x="144" y="166"/>
                    <a:pt x="146" y="159"/>
                    <a:pt x="148" y="153"/>
                  </a:cubicBezTo>
                  <a:cubicBezTo>
                    <a:pt x="148" y="152"/>
                    <a:pt x="148" y="152"/>
                    <a:pt x="148" y="152"/>
                  </a:cubicBezTo>
                  <a:cubicBezTo>
                    <a:pt x="149" y="152"/>
                    <a:pt x="150" y="151"/>
                    <a:pt x="152" y="150"/>
                  </a:cubicBezTo>
                  <a:cubicBezTo>
                    <a:pt x="150" y="157"/>
                    <a:pt x="148" y="164"/>
                    <a:pt x="145" y="171"/>
                  </a:cubicBezTo>
                  <a:cubicBezTo>
                    <a:pt x="144" y="171"/>
                    <a:pt x="143" y="172"/>
                    <a:pt x="142" y="173"/>
                  </a:cubicBezTo>
                  <a:moveTo>
                    <a:pt x="118" y="165"/>
                  </a:moveTo>
                  <a:cubicBezTo>
                    <a:pt x="118" y="164"/>
                    <a:pt x="118" y="163"/>
                    <a:pt x="118" y="162"/>
                  </a:cubicBezTo>
                  <a:cubicBezTo>
                    <a:pt x="118" y="161"/>
                    <a:pt x="117" y="160"/>
                    <a:pt x="116" y="160"/>
                  </a:cubicBezTo>
                  <a:cubicBezTo>
                    <a:pt x="116" y="160"/>
                    <a:pt x="116" y="160"/>
                    <a:pt x="116" y="160"/>
                  </a:cubicBezTo>
                  <a:cubicBezTo>
                    <a:pt x="116" y="160"/>
                    <a:pt x="116" y="160"/>
                    <a:pt x="116" y="160"/>
                  </a:cubicBezTo>
                  <a:cubicBezTo>
                    <a:pt x="118" y="156"/>
                    <a:pt x="119" y="153"/>
                    <a:pt x="121" y="150"/>
                  </a:cubicBezTo>
                  <a:cubicBezTo>
                    <a:pt x="122" y="150"/>
                    <a:pt x="122" y="150"/>
                    <a:pt x="122" y="150"/>
                  </a:cubicBezTo>
                  <a:cubicBezTo>
                    <a:pt x="122" y="151"/>
                    <a:pt x="123" y="152"/>
                    <a:pt x="123" y="153"/>
                  </a:cubicBezTo>
                  <a:cubicBezTo>
                    <a:pt x="123" y="154"/>
                    <a:pt x="123" y="154"/>
                    <a:pt x="123" y="154"/>
                  </a:cubicBezTo>
                  <a:cubicBezTo>
                    <a:pt x="123" y="154"/>
                    <a:pt x="123" y="154"/>
                    <a:pt x="123" y="154"/>
                  </a:cubicBezTo>
                  <a:cubicBezTo>
                    <a:pt x="123" y="155"/>
                    <a:pt x="123" y="156"/>
                    <a:pt x="122" y="157"/>
                  </a:cubicBezTo>
                  <a:cubicBezTo>
                    <a:pt x="122" y="158"/>
                    <a:pt x="121" y="159"/>
                    <a:pt x="120" y="160"/>
                  </a:cubicBezTo>
                  <a:cubicBezTo>
                    <a:pt x="119" y="162"/>
                    <a:pt x="118" y="163"/>
                    <a:pt x="118" y="165"/>
                  </a:cubicBezTo>
                  <a:moveTo>
                    <a:pt x="28" y="161"/>
                  </a:moveTo>
                  <a:cubicBezTo>
                    <a:pt x="28" y="161"/>
                    <a:pt x="27" y="161"/>
                    <a:pt x="27" y="160"/>
                  </a:cubicBezTo>
                  <a:cubicBezTo>
                    <a:pt x="26" y="159"/>
                    <a:pt x="26" y="159"/>
                    <a:pt x="25" y="158"/>
                  </a:cubicBezTo>
                  <a:cubicBezTo>
                    <a:pt x="27" y="154"/>
                    <a:pt x="28" y="150"/>
                    <a:pt x="30" y="146"/>
                  </a:cubicBezTo>
                  <a:cubicBezTo>
                    <a:pt x="31" y="147"/>
                    <a:pt x="33" y="148"/>
                    <a:pt x="34" y="149"/>
                  </a:cubicBezTo>
                  <a:cubicBezTo>
                    <a:pt x="32" y="153"/>
                    <a:pt x="30" y="157"/>
                    <a:pt x="28" y="161"/>
                  </a:cubicBezTo>
                  <a:moveTo>
                    <a:pt x="151" y="167"/>
                  </a:moveTo>
                  <a:cubicBezTo>
                    <a:pt x="153" y="160"/>
                    <a:pt x="155" y="154"/>
                    <a:pt x="156" y="147"/>
                  </a:cubicBezTo>
                  <a:cubicBezTo>
                    <a:pt x="157" y="147"/>
                    <a:pt x="157" y="147"/>
                    <a:pt x="157" y="147"/>
                  </a:cubicBezTo>
                  <a:cubicBezTo>
                    <a:pt x="158" y="146"/>
                    <a:pt x="159" y="145"/>
                    <a:pt x="160" y="144"/>
                  </a:cubicBezTo>
                  <a:cubicBezTo>
                    <a:pt x="159" y="150"/>
                    <a:pt x="157" y="157"/>
                    <a:pt x="154" y="163"/>
                  </a:cubicBezTo>
                  <a:cubicBezTo>
                    <a:pt x="154" y="163"/>
                    <a:pt x="154" y="163"/>
                    <a:pt x="154" y="163"/>
                  </a:cubicBezTo>
                  <a:cubicBezTo>
                    <a:pt x="153" y="165"/>
                    <a:pt x="152" y="166"/>
                    <a:pt x="151" y="167"/>
                  </a:cubicBezTo>
                  <a:moveTo>
                    <a:pt x="114" y="155"/>
                  </a:moveTo>
                  <a:cubicBezTo>
                    <a:pt x="114" y="153"/>
                    <a:pt x="113" y="152"/>
                    <a:pt x="112" y="150"/>
                  </a:cubicBezTo>
                  <a:cubicBezTo>
                    <a:pt x="113" y="150"/>
                    <a:pt x="113" y="150"/>
                    <a:pt x="113" y="150"/>
                  </a:cubicBezTo>
                  <a:cubicBezTo>
                    <a:pt x="114" y="147"/>
                    <a:pt x="115" y="144"/>
                    <a:pt x="117" y="142"/>
                  </a:cubicBezTo>
                  <a:cubicBezTo>
                    <a:pt x="118" y="143"/>
                    <a:pt x="118" y="144"/>
                    <a:pt x="119" y="146"/>
                  </a:cubicBezTo>
                  <a:cubicBezTo>
                    <a:pt x="117" y="149"/>
                    <a:pt x="116" y="152"/>
                    <a:pt x="114" y="155"/>
                  </a:cubicBezTo>
                  <a:moveTo>
                    <a:pt x="22" y="154"/>
                  </a:moveTo>
                  <a:cubicBezTo>
                    <a:pt x="21" y="153"/>
                    <a:pt x="20" y="151"/>
                    <a:pt x="18" y="149"/>
                  </a:cubicBezTo>
                  <a:cubicBezTo>
                    <a:pt x="20" y="146"/>
                    <a:pt x="21" y="144"/>
                    <a:pt x="23" y="141"/>
                  </a:cubicBezTo>
                  <a:cubicBezTo>
                    <a:pt x="24" y="142"/>
                    <a:pt x="25" y="143"/>
                    <a:pt x="27" y="144"/>
                  </a:cubicBezTo>
                  <a:cubicBezTo>
                    <a:pt x="25" y="148"/>
                    <a:pt x="24" y="151"/>
                    <a:pt x="22" y="154"/>
                  </a:cubicBezTo>
                  <a:moveTo>
                    <a:pt x="16" y="145"/>
                  </a:moveTo>
                  <a:cubicBezTo>
                    <a:pt x="15" y="145"/>
                    <a:pt x="15" y="144"/>
                    <a:pt x="14" y="143"/>
                  </a:cubicBezTo>
                  <a:cubicBezTo>
                    <a:pt x="16" y="140"/>
                    <a:pt x="17" y="138"/>
                    <a:pt x="18" y="136"/>
                  </a:cubicBezTo>
                  <a:cubicBezTo>
                    <a:pt x="19" y="136"/>
                    <a:pt x="19" y="137"/>
                    <a:pt x="20" y="138"/>
                  </a:cubicBezTo>
                  <a:cubicBezTo>
                    <a:pt x="18" y="140"/>
                    <a:pt x="17" y="143"/>
                    <a:pt x="16" y="145"/>
                  </a:cubicBezTo>
                  <a:moveTo>
                    <a:pt x="161" y="157"/>
                  </a:moveTo>
                  <a:cubicBezTo>
                    <a:pt x="163" y="151"/>
                    <a:pt x="164" y="145"/>
                    <a:pt x="165" y="139"/>
                  </a:cubicBezTo>
                  <a:cubicBezTo>
                    <a:pt x="167" y="138"/>
                    <a:pt x="168" y="136"/>
                    <a:pt x="169" y="135"/>
                  </a:cubicBezTo>
                  <a:cubicBezTo>
                    <a:pt x="169" y="137"/>
                    <a:pt x="169" y="138"/>
                    <a:pt x="168" y="140"/>
                  </a:cubicBezTo>
                  <a:cubicBezTo>
                    <a:pt x="168" y="142"/>
                    <a:pt x="168" y="144"/>
                    <a:pt x="168" y="145"/>
                  </a:cubicBezTo>
                  <a:cubicBezTo>
                    <a:pt x="168" y="146"/>
                    <a:pt x="168" y="146"/>
                    <a:pt x="168" y="146"/>
                  </a:cubicBezTo>
                  <a:cubicBezTo>
                    <a:pt x="168" y="146"/>
                    <a:pt x="168" y="146"/>
                    <a:pt x="168" y="146"/>
                  </a:cubicBezTo>
                  <a:cubicBezTo>
                    <a:pt x="166" y="150"/>
                    <a:pt x="164" y="153"/>
                    <a:pt x="161" y="157"/>
                  </a:cubicBezTo>
                  <a:moveTo>
                    <a:pt x="111" y="145"/>
                  </a:moveTo>
                  <a:cubicBezTo>
                    <a:pt x="110" y="143"/>
                    <a:pt x="109" y="142"/>
                    <a:pt x="109" y="140"/>
                  </a:cubicBezTo>
                  <a:cubicBezTo>
                    <a:pt x="110" y="137"/>
                    <a:pt x="111" y="135"/>
                    <a:pt x="112" y="132"/>
                  </a:cubicBezTo>
                  <a:cubicBezTo>
                    <a:pt x="112" y="132"/>
                    <a:pt x="112" y="132"/>
                    <a:pt x="112" y="132"/>
                  </a:cubicBezTo>
                  <a:cubicBezTo>
                    <a:pt x="113" y="134"/>
                    <a:pt x="114" y="136"/>
                    <a:pt x="115" y="138"/>
                  </a:cubicBezTo>
                  <a:cubicBezTo>
                    <a:pt x="113" y="140"/>
                    <a:pt x="112" y="142"/>
                    <a:pt x="111" y="145"/>
                  </a:cubicBezTo>
                  <a:moveTo>
                    <a:pt x="12" y="139"/>
                  </a:moveTo>
                  <a:cubicBezTo>
                    <a:pt x="11" y="137"/>
                    <a:pt x="11" y="135"/>
                    <a:pt x="10" y="134"/>
                  </a:cubicBezTo>
                  <a:cubicBezTo>
                    <a:pt x="11" y="132"/>
                    <a:pt x="12" y="131"/>
                    <a:pt x="13" y="129"/>
                  </a:cubicBezTo>
                  <a:cubicBezTo>
                    <a:pt x="14" y="130"/>
                    <a:pt x="15" y="131"/>
                    <a:pt x="15" y="132"/>
                  </a:cubicBezTo>
                  <a:cubicBezTo>
                    <a:pt x="14" y="134"/>
                    <a:pt x="13" y="136"/>
                    <a:pt x="12" y="139"/>
                  </a:cubicBezTo>
                  <a:moveTo>
                    <a:pt x="107" y="134"/>
                  </a:moveTo>
                  <a:cubicBezTo>
                    <a:pt x="106" y="133"/>
                    <a:pt x="106" y="131"/>
                    <a:pt x="105" y="130"/>
                  </a:cubicBezTo>
                  <a:cubicBezTo>
                    <a:pt x="105" y="130"/>
                    <a:pt x="105" y="130"/>
                    <a:pt x="105" y="130"/>
                  </a:cubicBezTo>
                  <a:cubicBezTo>
                    <a:pt x="106" y="128"/>
                    <a:pt x="107" y="126"/>
                    <a:pt x="108" y="124"/>
                  </a:cubicBezTo>
                  <a:cubicBezTo>
                    <a:pt x="108" y="126"/>
                    <a:pt x="109" y="127"/>
                    <a:pt x="110" y="128"/>
                  </a:cubicBezTo>
                  <a:cubicBezTo>
                    <a:pt x="109" y="130"/>
                    <a:pt x="108" y="132"/>
                    <a:pt x="107" y="134"/>
                  </a:cubicBezTo>
                  <a:moveTo>
                    <a:pt x="8" y="129"/>
                  </a:moveTo>
                  <a:cubicBezTo>
                    <a:pt x="8" y="127"/>
                    <a:pt x="7" y="125"/>
                    <a:pt x="7" y="123"/>
                  </a:cubicBezTo>
                  <a:cubicBezTo>
                    <a:pt x="7" y="122"/>
                    <a:pt x="8" y="121"/>
                    <a:pt x="8" y="120"/>
                  </a:cubicBezTo>
                  <a:cubicBezTo>
                    <a:pt x="9" y="122"/>
                    <a:pt x="10" y="123"/>
                    <a:pt x="11" y="125"/>
                  </a:cubicBezTo>
                  <a:cubicBezTo>
                    <a:pt x="11" y="125"/>
                    <a:pt x="11" y="125"/>
                    <a:pt x="11" y="125"/>
                  </a:cubicBezTo>
                  <a:cubicBezTo>
                    <a:pt x="10" y="126"/>
                    <a:pt x="9" y="128"/>
                    <a:pt x="8" y="129"/>
                  </a:cubicBezTo>
                  <a:moveTo>
                    <a:pt x="170" y="124"/>
                  </a:moveTo>
                  <a:cubicBezTo>
                    <a:pt x="169" y="124"/>
                    <a:pt x="169" y="124"/>
                    <a:pt x="168" y="123"/>
                  </a:cubicBezTo>
                  <a:cubicBezTo>
                    <a:pt x="169" y="121"/>
                    <a:pt x="170" y="120"/>
                    <a:pt x="171" y="118"/>
                  </a:cubicBezTo>
                  <a:cubicBezTo>
                    <a:pt x="172" y="119"/>
                    <a:pt x="173" y="119"/>
                    <a:pt x="174" y="119"/>
                  </a:cubicBezTo>
                  <a:cubicBezTo>
                    <a:pt x="174" y="120"/>
                    <a:pt x="174" y="120"/>
                    <a:pt x="174" y="120"/>
                  </a:cubicBezTo>
                  <a:cubicBezTo>
                    <a:pt x="174" y="120"/>
                    <a:pt x="174" y="120"/>
                    <a:pt x="174" y="120"/>
                  </a:cubicBezTo>
                  <a:cubicBezTo>
                    <a:pt x="172" y="122"/>
                    <a:pt x="171" y="123"/>
                    <a:pt x="170" y="124"/>
                  </a:cubicBezTo>
                  <a:moveTo>
                    <a:pt x="103" y="125"/>
                  </a:moveTo>
                  <a:cubicBezTo>
                    <a:pt x="103" y="123"/>
                    <a:pt x="103" y="122"/>
                    <a:pt x="102" y="121"/>
                  </a:cubicBezTo>
                  <a:cubicBezTo>
                    <a:pt x="103" y="121"/>
                    <a:pt x="103" y="121"/>
                    <a:pt x="103" y="121"/>
                  </a:cubicBezTo>
                  <a:cubicBezTo>
                    <a:pt x="103" y="120"/>
                    <a:pt x="104" y="119"/>
                    <a:pt x="104" y="118"/>
                  </a:cubicBezTo>
                  <a:cubicBezTo>
                    <a:pt x="105" y="119"/>
                    <a:pt x="105" y="119"/>
                    <a:pt x="106" y="120"/>
                  </a:cubicBezTo>
                  <a:cubicBezTo>
                    <a:pt x="105" y="122"/>
                    <a:pt x="104" y="123"/>
                    <a:pt x="103" y="125"/>
                  </a:cubicBezTo>
                  <a:moveTo>
                    <a:pt x="164" y="122"/>
                  </a:moveTo>
                  <a:cubicBezTo>
                    <a:pt x="163" y="121"/>
                    <a:pt x="161" y="121"/>
                    <a:pt x="159" y="120"/>
                  </a:cubicBezTo>
                  <a:cubicBezTo>
                    <a:pt x="160" y="118"/>
                    <a:pt x="161" y="117"/>
                    <a:pt x="162" y="115"/>
                  </a:cubicBezTo>
                  <a:cubicBezTo>
                    <a:pt x="162" y="115"/>
                    <a:pt x="162" y="115"/>
                    <a:pt x="162" y="115"/>
                  </a:cubicBezTo>
                  <a:cubicBezTo>
                    <a:pt x="164" y="116"/>
                    <a:pt x="166" y="116"/>
                    <a:pt x="167" y="117"/>
                  </a:cubicBezTo>
                  <a:cubicBezTo>
                    <a:pt x="166" y="118"/>
                    <a:pt x="165" y="120"/>
                    <a:pt x="164" y="122"/>
                  </a:cubicBezTo>
                  <a:moveTo>
                    <a:pt x="101" y="116"/>
                  </a:moveTo>
                  <a:cubicBezTo>
                    <a:pt x="100" y="115"/>
                    <a:pt x="100" y="115"/>
                    <a:pt x="100" y="114"/>
                  </a:cubicBezTo>
                  <a:cubicBezTo>
                    <a:pt x="100" y="113"/>
                    <a:pt x="101" y="112"/>
                    <a:pt x="101" y="112"/>
                  </a:cubicBezTo>
                  <a:cubicBezTo>
                    <a:pt x="102" y="113"/>
                    <a:pt x="102" y="113"/>
                    <a:pt x="102" y="113"/>
                  </a:cubicBezTo>
                  <a:cubicBezTo>
                    <a:pt x="101" y="114"/>
                    <a:pt x="101" y="115"/>
                    <a:pt x="101" y="116"/>
                  </a:cubicBezTo>
                  <a:moveTo>
                    <a:pt x="156" y="118"/>
                  </a:moveTo>
                  <a:cubicBezTo>
                    <a:pt x="154" y="117"/>
                    <a:pt x="151" y="116"/>
                    <a:pt x="149" y="115"/>
                  </a:cubicBezTo>
                  <a:cubicBezTo>
                    <a:pt x="150" y="114"/>
                    <a:pt x="150" y="113"/>
                    <a:pt x="151" y="111"/>
                  </a:cubicBezTo>
                  <a:cubicBezTo>
                    <a:pt x="154" y="112"/>
                    <a:pt x="156" y="113"/>
                    <a:pt x="158" y="114"/>
                  </a:cubicBezTo>
                  <a:cubicBezTo>
                    <a:pt x="157" y="115"/>
                    <a:pt x="156" y="117"/>
                    <a:pt x="156" y="118"/>
                  </a:cubicBezTo>
                  <a:moveTo>
                    <a:pt x="6" y="117"/>
                  </a:moveTo>
                  <a:cubicBezTo>
                    <a:pt x="5" y="115"/>
                    <a:pt x="5" y="112"/>
                    <a:pt x="5" y="110"/>
                  </a:cubicBezTo>
                  <a:cubicBezTo>
                    <a:pt x="5" y="112"/>
                    <a:pt x="6" y="114"/>
                    <a:pt x="6" y="115"/>
                  </a:cubicBezTo>
                  <a:cubicBezTo>
                    <a:pt x="6" y="116"/>
                    <a:pt x="6" y="117"/>
                    <a:pt x="6" y="117"/>
                  </a:cubicBezTo>
                  <a:moveTo>
                    <a:pt x="145" y="114"/>
                  </a:moveTo>
                  <a:cubicBezTo>
                    <a:pt x="144" y="113"/>
                    <a:pt x="144" y="113"/>
                    <a:pt x="143" y="113"/>
                  </a:cubicBezTo>
                  <a:cubicBezTo>
                    <a:pt x="143" y="112"/>
                    <a:pt x="144" y="110"/>
                    <a:pt x="144" y="109"/>
                  </a:cubicBezTo>
                  <a:cubicBezTo>
                    <a:pt x="145" y="109"/>
                    <a:pt x="146" y="110"/>
                    <a:pt x="147" y="110"/>
                  </a:cubicBezTo>
                  <a:cubicBezTo>
                    <a:pt x="147" y="111"/>
                    <a:pt x="146" y="113"/>
                    <a:pt x="145" y="114"/>
                  </a:cubicBezTo>
                  <a:moveTo>
                    <a:pt x="139" y="111"/>
                  </a:moveTo>
                  <a:cubicBezTo>
                    <a:pt x="137" y="110"/>
                    <a:pt x="135" y="110"/>
                    <a:pt x="133" y="109"/>
                  </a:cubicBezTo>
                  <a:cubicBezTo>
                    <a:pt x="133" y="109"/>
                    <a:pt x="133" y="109"/>
                    <a:pt x="133" y="109"/>
                  </a:cubicBezTo>
                  <a:cubicBezTo>
                    <a:pt x="133" y="108"/>
                    <a:pt x="134" y="107"/>
                    <a:pt x="134" y="106"/>
                  </a:cubicBezTo>
                  <a:cubicBezTo>
                    <a:pt x="136" y="106"/>
                    <a:pt x="139" y="107"/>
                    <a:pt x="141" y="108"/>
                  </a:cubicBezTo>
                  <a:cubicBezTo>
                    <a:pt x="140" y="109"/>
                    <a:pt x="140" y="110"/>
                    <a:pt x="139" y="111"/>
                  </a:cubicBezTo>
                  <a:moveTo>
                    <a:pt x="177" y="135"/>
                  </a:moveTo>
                  <a:cubicBezTo>
                    <a:pt x="177" y="130"/>
                    <a:pt x="178" y="125"/>
                    <a:pt x="178" y="119"/>
                  </a:cubicBezTo>
                  <a:cubicBezTo>
                    <a:pt x="179" y="119"/>
                    <a:pt x="179" y="119"/>
                    <a:pt x="179" y="119"/>
                  </a:cubicBezTo>
                  <a:cubicBezTo>
                    <a:pt x="180" y="114"/>
                    <a:pt x="181" y="109"/>
                    <a:pt x="182" y="103"/>
                  </a:cubicBezTo>
                  <a:cubicBezTo>
                    <a:pt x="182" y="114"/>
                    <a:pt x="181" y="125"/>
                    <a:pt x="177" y="135"/>
                  </a:cubicBezTo>
                  <a:moveTo>
                    <a:pt x="129" y="107"/>
                  </a:moveTo>
                  <a:cubicBezTo>
                    <a:pt x="128" y="106"/>
                    <a:pt x="126" y="106"/>
                    <a:pt x="125" y="105"/>
                  </a:cubicBezTo>
                  <a:cubicBezTo>
                    <a:pt x="126" y="104"/>
                    <a:pt x="126" y="104"/>
                    <a:pt x="126" y="103"/>
                  </a:cubicBezTo>
                  <a:cubicBezTo>
                    <a:pt x="128" y="103"/>
                    <a:pt x="129" y="104"/>
                    <a:pt x="131" y="104"/>
                  </a:cubicBezTo>
                  <a:cubicBezTo>
                    <a:pt x="130" y="105"/>
                    <a:pt x="130" y="106"/>
                    <a:pt x="129" y="107"/>
                  </a:cubicBezTo>
                  <a:moveTo>
                    <a:pt x="98" y="109"/>
                  </a:moveTo>
                  <a:cubicBezTo>
                    <a:pt x="97" y="106"/>
                    <a:pt x="97" y="104"/>
                    <a:pt x="96" y="102"/>
                  </a:cubicBezTo>
                  <a:cubicBezTo>
                    <a:pt x="97" y="104"/>
                    <a:pt x="98" y="106"/>
                    <a:pt x="99" y="107"/>
                  </a:cubicBezTo>
                  <a:cubicBezTo>
                    <a:pt x="99" y="108"/>
                    <a:pt x="99" y="108"/>
                    <a:pt x="99" y="108"/>
                  </a:cubicBezTo>
                  <a:cubicBezTo>
                    <a:pt x="98" y="108"/>
                    <a:pt x="98" y="108"/>
                    <a:pt x="98" y="109"/>
                  </a:cubicBezTo>
                  <a:moveTo>
                    <a:pt x="121" y="104"/>
                  </a:moveTo>
                  <a:cubicBezTo>
                    <a:pt x="120" y="103"/>
                    <a:pt x="118" y="102"/>
                    <a:pt x="117" y="102"/>
                  </a:cubicBezTo>
                  <a:cubicBezTo>
                    <a:pt x="117" y="101"/>
                    <a:pt x="117" y="100"/>
                    <a:pt x="117" y="100"/>
                  </a:cubicBezTo>
                  <a:cubicBezTo>
                    <a:pt x="119" y="100"/>
                    <a:pt x="121" y="101"/>
                    <a:pt x="123" y="102"/>
                  </a:cubicBezTo>
                  <a:cubicBezTo>
                    <a:pt x="122" y="102"/>
                    <a:pt x="122" y="103"/>
                    <a:pt x="121" y="104"/>
                  </a:cubicBezTo>
                  <a:moveTo>
                    <a:pt x="129" y="157"/>
                  </a:moveTo>
                  <a:cubicBezTo>
                    <a:pt x="129" y="156"/>
                    <a:pt x="129" y="156"/>
                    <a:pt x="129" y="156"/>
                  </a:cubicBezTo>
                  <a:cubicBezTo>
                    <a:pt x="128" y="154"/>
                    <a:pt x="126" y="150"/>
                    <a:pt x="124" y="146"/>
                  </a:cubicBezTo>
                  <a:cubicBezTo>
                    <a:pt x="123" y="145"/>
                    <a:pt x="123" y="145"/>
                    <a:pt x="123" y="145"/>
                  </a:cubicBezTo>
                  <a:cubicBezTo>
                    <a:pt x="123" y="144"/>
                    <a:pt x="123" y="144"/>
                    <a:pt x="123" y="144"/>
                  </a:cubicBezTo>
                  <a:cubicBezTo>
                    <a:pt x="118" y="135"/>
                    <a:pt x="111" y="123"/>
                    <a:pt x="105" y="112"/>
                  </a:cubicBezTo>
                  <a:cubicBezTo>
                    <a:pt x="105" y="111"/>
                    <a:pt x="105" y="111"/>
                    <a:pt x="105" y="111"/>
                  </a:cubicBezTo>
                  <a:cubicBezTo>
                    <a:pt x="103" y="106"/>
                    <a:pt x="100" y="102"/>
                    <a:pt x="98" y="98"/>
                  </a:cubicBezTo>
                  <a:cubicBezTo>
                    <a:pt x="101" y="99"/>
                    <a:pt x="103" y="100"/>
                    <a:pt x="106" y="101"/>
                  </a:cubicBezTo>
                  <a:cubicBezTo>
                    <a:pt x="115" y="105"/>
                    <a:pt x="127" y="110"/>
                    <a:pt x="138" y="115"/>
                  </a:cubicBezTo>
                  <a:cubicBezTo>
                    <a:pt x="138" y="115"/>
                    <a:pt x="139" y="116"/>
                    <a:pt x="139" y="116"/>
                  </a:cubicBezTo>
                  <a:cubicBezTo>
                    <a:pt x="139" y="116"/>
                    <a:pt x="140" y="116"/>
                    <a:pt x="140" y="116"/>
                  </a:cubicBezTo>
                  <a:cubicBezTo>
                    <a:pt x="140" y="116"/>
                    <a:pt x="140" y="116"/>
                    <a:pt x="140" y="116"/>
                  </a:cubicBezTo>
                  <a:cubicBezTo>
                    <a:pt x="149" y="120"/>
                    <a:pt x="158" y="123"/>
                    <a:pt x="164" y="126"/>
                  </a:cubicBezTo>
                  <a:cubicBezTo>
                    <a:pt x="164" y="126"/>
                    <a:pt x="164" y="126"/>
                    <a:pt x="165" y="127"/>
                  </a:cubicBezTo>
                  <a:cubicBezTo>
                    <a:pt x="165" y="127"/>
                    <a:pt x="165" y="127"/>
                    <a:pt x="165" y="127"/>
                  </a:cubicBezTo>
                  <a:cubicBezTo>
                    <a:pt x="166" y="127"/>
                    <a:pt x="167" y="127"/>
                    <a:pt x="168" y="128"/>
                  </a:cubicBezTo>
                  <a:cubicBezTo>
                    <a:pt x="168" y="128"/>
                    <a:pt x="168" y="128"/>
                    <a:pt x="168" y="128"/>
                  </a:cubicBezTo>
                  <a:cubicBezTo>
                    <a:pt x="168" y="129"/>
                    <a:pt x="168" y="130"/>
                    <a:pt x="168" y="130"/>
                  </a:cubicBezTo>
                  <a:cubicBezTo>
                    <a:pt x="167" y="132"/>
                    <a:pt x="165" y="134"/>
                    <a:pt x="163" y="136"/>
                  </a:cubicBezTo>
                  <a:cubicBezTo>
                    <a:pt x="162" y="137"/>
                    <a:pt x="162" y="137"/>
                    <a:pt x="162" y="137"/>
                  </a:cubicBezTo>
                  <a:cubicBezTo>
                    <a:pt x="155" y="144"/>
                    <a:pt x="144" y="152"/>
                    <a:pt x="129" y="157"/>
                  </a:cubicBezTo>
                  <a:moveTo>
                    <a:pt x="113" y="100"/>
                  </a:moveTo>
                  <a:cubicBezTo>
                    <a:pt x="112" y="100"/>
                    <a:pt x="111" y="99"/>
                    <a:pt x="110" y="99"/>
                  </a:cubicBezTo>
                  <a:cubicBezTo>
                    <a:pt x="110" y="98"/>
                    <a:pt x="110" y="98"/>
                    <a:pt x="110" y="98"/>
                  </a:cubicBezTo>
                  <a:cubicBezTo>
                    <a:pt x="110" y="98"/>
                    <a:pt x="110" y="98"/>
                    <a:pt x="110" y="97"/>
                  </a:cubicBezTo>
                  <a:cubicBezTo>
                    <a:pt x="111" y="97"/>
                    <a:pt x="111" y="97"/>
                    <a:pt x="111" y="97"/>
                  </a:cubicBezTo>
                  <a:cubicBezTo>
                    <a:pt x="112" y="98"/>
                    <a:pt x="113" y="98"/>
                    <a:pt x="114" y="98"/>
                  </a:cubicBezTo>
                  <a:cubicBezTo>
                    <a:pt x="113" y="99"/>
                    <a:pt x="113" y="100"/>
                    <a:pt x="113" y="100"/>
                  </a:cubicBezTo>
                  <a:moveTo>
                    <a:pt x="106" y="97"/>
                  </a:moveTo>
                  <a:cubicBezTo>
                    <a:pt x="103" y="96"/>
                    <a:pt x="100" y="94"/>
                    <a:pt x="97" y="93"/>
                  </a:cubicBezTo>
                  <a:cubicBezTo>
                    <a:pt x="97" y="92"/>
                    <a:pt x="97" y="92"/>
                    <a:pt x="97" y="92"/>
                  </a:cubicBezTo>
                  <a:cubicBezTo>
                    <a:pt x="97" y="92"/>
                    <a:pt x="97" y="92"/>
                    <a:pt x="97" y="92"/>
                  </a:cubicBezTo>
                  <a:cubicBezTo>
                    <a:pt x="98" y="92"/>
                    <a:pt x="98" y="92"/>
                    <a:pt x="98" y="92"/>
                  </a:cubicBezTo>
                  <a:cubicBezTo>
                    <a:pt x="99" y="93"/>
                    <a:pt x="102" y="94"/>
                    <a:pt x="107" y="96"/>
                  </a:cubicBezTo>
                  <a:cubicBezTo>
                    <a:pt x="106" y="96"/>
                    <a:pt x="106" y="97"/>
                    <a:pt x="106" y="97"/>
                  </a:cubicBezTo>
                  <a:moveTo>
                    <a:pt x="98" y="89"/>
                  </a:moveTo>
                  <a:cubicBezTo>
                    <a:pt x="98" y="87"/>
                    <a:pt x="98" y="85"/>
                    <a:pt x="98" y="83"/>
                  </a:cubicBezTo>
                  <a:cubicBezTo>
                    <a:pt x="99" y="83"/>
                    <a:pt x="99" y="83"/>
                    <a:pt x="99" y="83"/>
                  </a:cubicBezTo>
                  <a:cubicBezTo>
                    <a:pt x="100" y="82"/>
                    <a:pt x="102" y="81"/>
                    <a:pt x="106" y="79"/>
                  </a:cubicBezTo>
                  <a:cubicBezTo>
                    <a:pt x="104" y="82"/>
                    <a:pt x="103" y="85"/>
                    <a:pt x="103" y="88"/>
                  </a:cubicBezTo>
                  <a:cubicBezTo>
                    <a:pt x="101" y="88"/>
                    <a:pt x="99" y="89"/>
                    <a:pt x="99" y="89"/>
                  </a:cubicBezTo>
                  <a:cubicBezTo>
                    <a:pt x="99" y="89"/>
                    <a:pt x="99" y="89"/>
                    <a:pt x="99" y="89"/>
                  </a:cubicBezTo>
                  <a:cubicBezTo>
                    <a:pt x="99" y="89"/>
                    <a:pt x="99" y="89"/>
                    <a:pt x="99" y="89"/>
                  </a:cubicBezTo>
                  <a:cubicBezTo>
                    <a:pt x="99" y="89"/>
                    <a:pt x="99" y="89"/>
                    <a:pt x="99" y="89"/>
                  </a:cubicBezTo>
                  <a:cubicBezTo>
                    <a:pt x="98" y="89"/>
                    <a:pt x="98" y="89"/>
                    <a:pt x="98" y="89"/>
                  </a:cubicBezTo>
                  <a:cubicBezTo>
                    <a:pt x="98" y="89"/>
                    <a:pt x="98" y="89"/>
                    <a:pt x="98" y="89"/>
                  </a:cubicBezTo>
                  <a:cubicBezTo>
                    <a:pt x="98" y="89"/>
                    <a:pt x="98" y="89"/>
                    <a:pt x="98" y="89"/>
                  </a:cubicBezTo>
                  <a:moveTo>
                    <a:pt x="107" y="86"/>
                  </a:moveTo>
                  <a:cubicBezTo>
                    <a:pt x="108" y="83"/>
                    <a:pt x="109" y="80"/>
                    <a:pt x="111" y="76"/>
                  </a:cubicBezTo>
                  <a:cubicBezTo>
                    <a:pt x="111" y="75"/>
                    <a:pt x="111" y="75"/>
                    <a:pt x="111" y="75"/>
                  </a:cubicBezTo>
                  <a:cubicBezTo>
                    <a:pt x="113" y="74"/>
                    <a:pt x="116" y="73"/>
                    <a:pt x="118" y="71"/>
                  </a:cubicBezTo>
                  <a:cubicBezTo>
                    <a:pt x="117" y="75"/>
                    <a:pt x="115" y="79"/>
                    <a:pt x="114" y="83"/>
                  </a:cubicBezTo>
                  <a:cubicBezTo>
                    <a:pt x="113" y="84"/>
                    <a:pt x="112" y="84"/>
                    <a:pt x="111" y="84"/>
                  </a:cubicBezTo>
                  <a:cubicBezTo>
                    <a:pt x="110" y="85"/>
                    <a:pt x="110" y="85"/>
                    <a:pt x="110" y="85"/>
                  </a:cubicBezTo>
                  <a:cubicBezTo>
                    <a:pt x="109" y="86"/>
                    <a:pt x="108" y="86"/>
                    <a:pt x="107" y="86"/>
                  </a:cubicBezTo>
                  <a:moveTo>
                    <a:pt x="123" y="85"/>
                  </a:moveTo>
                  <a:cubicBezTo>
                    <a:pt x="124" y="85"/>
                    <a:pt x="124" y="85"/>
                    <a:pt x="124" y="84"/>
                  </a:cubicBezTo>
                  <a:cubicBezTo>
                    <a:pt x="129" y="83"/>
                    <a:pt x="134" y="81"/>
                    <a:pt x="140" y="79"/>
                  </a:cubicBezTo>
                  <a:cubicBezTo>
                    <a:pt x="153" y="73"/>
                    <a:pt x="167" y="68"/>
                    <a:pt x="178" y="66"/>
                  </a:cubicBezTo>
                  <a:cubicBezTo>
                    <a:pt x="179" y="72"/>
                    <a:pt x="180" y="79"/>
                    <a:pt x="180" y="86"/>
                  </a:cubicBezTo>
                  <a:cubicBezTo>
                    <a:pt x="180" y="96"/>
                    <a:pt x="178" y="106"/>
                    <a:pt x="176" y="115"/>
                  </a:cubicBezTo>
                  <a:cubicBezTo>
                    <a:pt x="175" y="115"/>
                    <a:pt x="175" y="115"/>
                    <a:pt x="175" y="115"/>
                  </a:cubicBezTo>
                  <a:cubicBezTo>
                    <a:pt x="169" y="113"/>
                    <a:pt x="161" y="110"/>
                    <a:pt x="151" y="107"/>
                  </a:cubicBezTo>
                  <a:cubicBezTo>
                    <a:pt x="151" y="107"/>
                    <a:pt x="151" y="107"/>
                    <a:pt x="151" y="107"/>
                  </a:cubicBezTo>
                  <a:cubicBezTo>
                    <a:pt x="150" y="107"/>
                    <a:pt x="150" y="107"/>
                    <a:pt x="150" y="107"/>
                  </a:cubicBezTo>
                  <a:cubicBezTo>
                    <a:pt x="145" y="105"/>
                    <a:pt x="139" y="103"/>
                    <a:pt x="134" y="101"/>
                  </a:cubicBezTo>
                  <a:cubicBezTo>
                    <a:pt x="128" y="99"/>
                    <a:pt x="123" y="97"/>
                    <a:pt x="118" y="96"/>
                  </a:cubicBezTo>
                  <a:cubicBezTo>
                    <a:pt x="118" y="95"/>
                    <a:pt x="117" y="95"/>
                    <a:pt x="117" y="95"/>
                  </a:cubicBezTo>
                  <a:cubicBezTo>
                    <a:pt x="116" y="95"/>
                    <a:pt x="116" y="95"/>
                    <a:pt x="116" y="95"/>
                  </a:cubicBezTo>
                  <a:cubicBezTo>
                    <a:pt x="116" y="95"/>
                    <a:pt x="116" y="95"/>
                    <a:pt x="115" y="95"/>
                  </a:cubicBezTo>
                  <a:cubicBezTo>
                    <a:pt x="114" y="94"/>
                    <a:pt x="113" y="94"/>
                    <a:pt x="112" y="94"/>
                  </a:cubicBezTo>
                  <a:cubicBezTo>
                    <a:pt x="111" y="93"/>
                    <a:pt x="111" y="93"/>
                    <a:pt x="111" y="93"/>
                  </a:cubicBezTo>
                  <a:cubicBezTo>
                    <a:pt x="111" y="93"/>
                    <a:pt x="111" y="93"/>
                    <a:pt x="111" y="93"/>
                  </a:cubicBezTo>
                  <a:cubicBezTo>
                    <a:pt x="111" y="92"/>
                    <a:pt x="110" y="92"/>
                    <a:pt x="110" y="92"/>
                  </a:cubicBezTo>
                  <a:cubicBezTo>
                    <a:pt x="109" y="92"/>
                    <a:pt x="109" y="92"/>
                    <a:pt x="109" y="92"/>
                  </a:cubicBezTo>
                  <a:cubicBezTo>
                    <a:pt x="108" y="92"/>
                    <a:pt x="106" y="92"/>
                    <a:pt x="105" y="91"/>
                  </a:cubicBezTo>
                  <a:cubicBezTo>
                    <a:pt x="110" y="90"/>
                    <a:pt x="116" y="88"/>
                    <a:pt x="123" y="85"/>
                  </a:cubicBezTo>
                  <a:cubicBezTo>
                    <a:pt x="123" y="85"/>
                    <a:pt x="123" y="85"/>
                    <a:pt x="123" y="85"/>
                  </a:cubicBezTo>
                  <a:moveTo>
                    <a:pt x="119" y="81"/>
                  </a:moveTo>
                  <a:cubicBezTo>
                    <a:pt x="120" y="77"/>
                    <a:pt x="122" y="73"/>
                    <a:pt x="123" y="69"/>
                  </a:cubicBezTo>
                  <a:cubicBezTo>
                    <a:pt x="123" y="68"/>
                    <a:pt x="123" y="68"/>
                    <a:pt x="123" y="68"/>
                  </a:cubicBezTo>
                  <a:cubicBezTo>
                    <a:pt x="125" y="67"/>
                    <a:pt x="126" y="66"/>
                    <a:pt x="128" y="65"/>
                  </a:cubicBezTo>
                  <a:cubicBezTo>
                    <a:pt x="126" y="70"/>
                    <a:pt x="124" y="75"/>
                    <a:pt x="122" y="79"/>
                  </a:cubicBezTo>
                  <a:cubicBezTo>
                    <a:pt x="121" y="80"/>
                    <a:pt x="120" y="80"/>
                    <a:pt x="119" y="81"/>
                  </a:cubicBezTo>
                  <a:moveTo>
                    <a:pt x="127" y="77"/>
                  </a:moveTo>
                  <a:cubicBezTo>
                    <a:pt x="129" y="73"/>
                    <a:pt x="131" y="69"/>
                    <a:pt x="133" y="65"/>
                  </a:cubicBezTo>
                  <a:cubicBezTo>
                    <a:pt x="133" y="64"/>
                    <a:pt x="133" y="63"/>
                    <a:pt x="132" y="63"/>
                  </a:cubicBezTo>
                  <a:cubicBezTo>
                    <a:pt x="134" y="62"/>
                    <a:pt x="136" y="61"/>
                    <a:pt x="138" y="60"/>
                  </a:cubicBezTo>
                  <a:cubicBezTo>
                    <a:pt x="136" y="65"/>
                    <a:pt x="134" y="70"/>
                    <a:pt x="132" y="75"/>
                  </a:cubicBezTo>
                  <a:cubicBezTo>
                    <a:pt x="130" y="76"/>
                    <a:pt x="129" y="76"/>
                    <a:pt x="127" y="77"/>
                  </a:cubicBezTo>
                  <a:moveTo>
                    <a:pt x="137" y="72"/>
                  </a:moveTo>
                  <a:cubicBezTo>
                    <a:pt x="139" y="67"/>
                    <a:pt x="141" y="62"/>
                    <a:pt x="143" y="57"/>
                  </a:cubicBezTo>
                  <a:cubicBezTo>
                    <a:pt x="143" y="57"/>
                    <a:pt x="143" y="57"/>
                    <a:pt x="143" y="57"/>
                  </a:cubicBezTo>
                  <a:cubicBezTo>
                    <a:pt x="146" y="55"/>
                    <a:pt x="148" y="54"/>
                    <a:pt x="150" y="53"/>
                  </a:cubicBezTo>
                  <a:cubicBezTo>
                    <a:pt x="149" y="58"/>
                    <a:pt x="147" y="63"/>
                    <a:pt x="146" y="68"/>
                  </a:cubicBezTo>
                  <a:cubicBezTo>
                    <a:pt x="143" y="70"/>
                    <a:pt x="140" y="71"/>
                    <a:pt x="137" y="72"/>
                  </a:cubicBezTo>
                  <a:moveTo>
                    <a:pt x="151" y="66"/>
                  </a:moveTo>
                  <a:cubicBezTo>
                    <a:pt x="152" y="61"/>
                    <a:pt x="154" y="55"/>
                    <a:pt x="155" y="50"/>
                  </a:cubicBezTo>
                  <a:cubicBezTo>
                    <a:pt x="157" y="49"/>
                    <a:pt x="159" y="48"/>
                    <a:pt x="161" y="47"/>
                  </a:cubicBezTo>
                  <a:cubicBezTo>
                    <a:pt x="159" y="52"/>
                    <a:pt x="157" y="57"/>
                    <a:pt x="155" y="63"/>
                  </a:cubicBezTo>
                  <a:cubicBezTo>
                    <a:pt x="155" y="63"/>
                    <a:pt x="155" y="63"/>
                    <a:pt x="155" y="63"/>
                  </a:cubicBezTo>
                  <a:cubicBezTo>
                    <a:pt x="155" y="64"/>
                    <a:pt x="155" y="64"/>
                    <a:pt x="155" y="64"/>
                  </a:cubicBezTo>
                  <a:cubicBezTo>
                    <a:pt x="154" y="65"/>
                    <a:pt x="152" y="65"/>
                    <a:pt x="151" y="66"/>
                  </a:cubicBezTo>
                  <a:moveTo>
                    <a:pt x="168" y="58"/>
                  </a:moveTo>
                  <a:cubicBezTo>
                    <a:pt x="170" y="53"/>
                    <a:pt x="172" y="48"/>
                    <a:pt x="174" y="43"/>
                  </a:cubicBezTo>
                  <a:cubicBezTo>
                    <a:pt x="172" y="47"/>
                    <a:pt x="171" y="52"/>
                    <a:pt x="171" y="57"/>
                  </a:cubicBezTo>
                  <a:cubicBezTo>
                    <a:pt x="170" y="57"/>
                    <a:pt x="169" y="57"/>
                    <a:pt x="168" y="58"/>
                  </a:cubicBezTo>
                  <a:moveTo>
                    <a:pt x="160" y="62"/>
                  </a:moveTo>
                  <a:cubicBezTo>
                    <a:pt x="162" y="56"/>
                    <a:pt x="164" y="50"/>
                    <a:pt x="166" y="44"/>
                  </a:cubicBezTo>
                  <a:cubicBezTo>
                    <a:pt x="167" y="44"/>
                    <a:pt x="168" y="43"/>
                    <a:pt x="169" y="43"/>
                  </a:cubicBezTo>
                  <a:cubicBezTo>
                    <a:pt x="168" y="49"/>
                    <a:pt x="166" y="54"/>
                    <a:pt x="163" y="60"/>
                  </a:cubicBezTo>
                  <a:cubicBezTo>
                    <a:pt x="162" y="61"/>
                    <a:pt x="161" y="61"/>
                    <a:pt x="160" y="62"/>
                  </a:cubicBezTo>
                  <a:moveTo>
                    <a:pt x="46" y="152"/>
                  </a:moveTo>
                  <a:cubicBezTo>
                    <a:pt x="41" y="149"/>
                    <a:pt x="35" y="145"/>
                    <a:pt x="29" y="141"/>
                  </a:cubicBezTo>
                  <a:cubicBezTo>
                    <a:pt x="21" y="135"/>
                    <a:pt x="15" y="126"/>
                    <a:pt x="11" y="116"/>
                  </a:cubicBezTo>
                  <a:cubicBezTo>
                    <a:pt x="11" y="115"/>
                    <a:pt x="11" y="114"/>
                    <a:pt x="10" y="114"/>
                  </a:cubicBezTo>
                  <a:cubicBezTo>
                    <a:pt x="7" y="106"/>
                    <a:pt x="6" y="98"/>
                    <a:pt x="6" y="90"/>
                  </a:cubicBezTo>
                  <a:cubicBezTo>
                    <a:pt x="6" y="90"/>
                    <a:pt x="6" y="89"/>
                    <a:pt x="6" y="89"/>
                  </a:cubicBezTo>
                  <a:cubicBezTo>
                    <a:pt x="6" y="88"/>
                    <a:pt x="6" y="88"/>
                    <a:pt x="6" y="87"/>
                  </a:cubicBezTo>
                  <a:cubicBezTo>
                    <a:pt x="6" y="73"/>
                    <a:pt x="10" y="59"/>
                    <a:pt x="18" y="48"/>
                  </a:cubicBezTo>
                  <a:cubicBezTo>
                    <a:pt x="33" y="26"/>
                    <a:pt x="60" y="13"/>
                    <a:pt x="90" y="11"/>
                  </a:cubicBezTo>
                  <a:cubicBezTo>
                    <a:pt x="89" y="12"/>
                    <a:pt x="89" y="15"/>
                    <a:pt x="89" y="17"/>
                  </a:cubicBezTo>
                  <a:cubicBezTo>
                    <a:pt x="89" y="31"/>
                    <a:pt x="89" y="54"/>
                    <a:pt x="89" y="71"/>
                  </a:cubicBezTo>
                  <a:cubicBezTo>
                    <a:pt x="89" y="81"/>
                    <a:pt x="89" y="88"/>
                    <a:pt x="89" y="91"/>
                  </a:cubicBezTo>
                  <a:cubicBezTo>
                    <a:pt x="89" y="92"/>
                    <a:pt x="89" y="92"/>
                    <a:pt x="89" y="92"/>
                  </a:cubicBezTo>
                  <a:cubicBezTo>
                    <a:pt x="89" y="93"/>
                    <a:pt x="89" y="93"/>
                    <a:pt x="89" y="93"/>
                  </a:cubicBezTo>
                  <a:cubicBezTo>
                    <a:pt x="90" y="95"/>
                    <a:pt x="92" y="104"/>
                    <a:pt x="96" y="114"/>
                  </a:cubicBezTo>
                  <a:cubicBezTo>
                    <a:pt x="95" y="114"/>
                    <a:pt x="95" y="114"/>
                    <a:pt x="95" y="114"/>
                  </a:cubicBezTo>
                  <a:cubicBezTo>
                    <a:pt x="95" y="115"/>
                    <a:pt x="95" y="117"/>
                    <a:pt x="96" y="117"/>
                  </a:cubicBezTo>
                  <a:cubicBezTo>
                    <a:pt x="97" y="117"/>
                    <a:pt x="97" y="117"/>
                    <a:pt x="97" y="117"/>
                  </a:cubicBezTo>
                  <a:cubicBezTo>
                    <a:pt x="99" y="124"/>
                    <a:pt x="102" y="132"/>
                    <a:pt x="105" y="140"/>
                  </a:cubicBezTo>
                  <a:cubicBezTo>
                    <a:pt x="104" y="140"/>
                    <a:pt x="105" y="141"/>
                    <a:pt x="105" y="141"/>
                  </a:cubicBezTo>
                  <a:cubicBezTo>
                    <a:pt x="108" y="149"/>
                    <a:pt x="110" y="156"/>
                    <a:pt x="113" y="161"/>
                  </a:cubicBezTo>
                  <a:cubicBezTo>
                    <a:pt x="112" y="161"/>
                    <a:pt x="112" y="161"/>
                    <a:pt x="112" y="161"/>
                  </a:cubicBezTo>
                  <a:cubicBezTo>
                    <a:pt x="112" y="161"/>
                    <a:pt x="112" y="161"/>
                    <a:pt x="111" y="161"/>
                  </a:cubicBezTo>
                  <a:cubicBezTo>
                    <a:pt x="111" y="161"/>
                    <a:pt x="111" y="161"/>
                    <a:pt x="110" y="162"/>
                  </a:cubicBezTo>
                  <a:cubicBezTo>
                    <a:pt x="104" y="163"/>
                    <a:pt x="98" y="163"/>
                    <a:pt x="92" y="163"/>
                  </a:cubicBezTo>
                  <a:cubicBezTo>
                    <a:pt x="91" y="163"/>
                    <a:pt x="91" y="163"/>
                    <a:pt x="91" y="163"/>
                  </a:cubicBezTo>
                  <a:cubicBezTo>
                    <a:pt x="91" y="163"/>
                    <a:pt x="90" y="163"/>
                    <a:pt x="90" y="162"/>
                  </a:cubicBezTo>
                  <a:cubicBezTo>
                    <a:pt x="90" y="162"/>
                    <a:pt x="89" y="162"/>
                    <a:pt x="89" y="162"/>
                  </a:cubicBezTo>
                  <a:cubicBezTo>
                    <a:pt x="89" y="162"/>
                    <a:pt x="88" y="163"/>
                    <a:pt x="88" y="163"/>
                  </a:cubicBezTo>
                  <a:cubicBezTo>
                    <a:pt x="82" y="163"/>
                    <a:pt x="77" y="162"/>
                    <a:pt x="71" y="161"/>
                  </a:cubicBezTo>
                  <a:cubicBezTo>
                    <a:pt x="71" y="161"/>
                    <a:pt x="71" y="160"/>
                    <a:pt x="71" y="160"/>
                  </a:cubicBezTo>
                  <a:cubicBezTo>
                    <a:pt x="70" y="160"/>
                    <a:pt x="70" y="160"/>
                    <a:pt x="70" y="160"/>
                  </a:cubicBezTo>
                  <a:cubicBezTo>
                    <a:pt x="69" y="160"/>
                    <a:pt x="69" y="160"/>
                    <a:pt x="68" y="160"/>
                  </a:cubicBezTo>
                  <a:cubicBezTo>
                    <a:pt x="62" y="159"/>
                    <a:pt x="55" y="156"/>
                    <a:pt x="49" y="153"/>
                  </a:cubicBezTo>
                  <a:cubicBezTo>
                    <a:pt x="49" y="153"/>
                    <a:pt x="48" y="153"/>
                    <a:pt x="48" y="152"/>
                  </a:cubicBezTo>
                  <a:cubicBezTo>
                    <a:pt x="48" y="152"/>
                    <a:pt x="47" y="152"/>
                    <a:pt x="47" y="152"/>
                  </a:cubicBezTo>
                  <a:cubicBezTo>
                    <a:pt x="47" y="152"/>
                    <a:pt x="47" y="152"/>
                    <a:pt x="46" y="152"/>
                  </a:cubicBezTo>
                  <a:moveTo>
                    <a:pt x="99" y="78"/>
                  </a:moveTo>
                  <a:cubicBezTo>
                    <a:pt x="101" y="51"/>
                    <a:pt x="104" y="32"/>
                    <a:pt x="108" y="4"/>
                  </a:cubicBezTo>
                  <a:cubicBezTo>
                    <a:pt x="111" y="4"/>
                    <a:pt x="114" y="4"/>
                    <a:pt x="117" y="5"/>
                  </a:cubicBezTo>
                  <a:cubicBezTo>
                    <a:pt x="138" y="7"/>
                    <a:pt x="158" y="15"/>
                    <a:pt x="170" y="29"/>
                  </a:cubicBezTo>
                  <a:cubicBezTo>
                    <a:pt x="172" y="32"/>
                    <a:pt x="173" y="34"/>
                    <a:pt x="174" y="36"/>
                  </a:cubicBezTo>
                  <a:cubicBezTo>
                    <a:pt x="172" y="37"/>
                    <a:pt x="168" y="39"/>
                    <a:pt x="165" y="40"/>
                  </a:cubicBezTo>
                  <a:cubicBezTo>
                    <a:pt x="165" y="40"/>
                    <a:pt x="165" y="40"/>
                    <a:pt x="165" y="40"/>
                  </a:cubicBezTo>
                  <a:cubicBezTo>
                    <a:pt x="164" y="40"/>
                    <a:pt x="164" y="41"/>
                    <a:pt x="163" y="41"/>
                  </a:cubicBezTo>
                  <a:cubicBezTo>
                    <a:pt x="151" y="47"/>
                    <a:pt x="138" y="55"/>
                    <a:pt x="126" y="62"/>
                  </a:cubicBezTo>
                  <a:cubicBezTo>
                    <a:pt x="117" y="67"/>
                    <a:pt x="110" y="72"/>
                    <a:pt x="105" y="75"/>
                  </a:cubicBezTo>
                  <a:cubicBezTo>
                    <a:pt x="102" y="76"/>
                    <a:pt x="100" y="77"/>
                    <a:pt x="99" y="78"/>
                  </a:cubicBezTo>
                  <a:moveTo>
                    <a:pt x="107" y="0"/>
                  </a:moveTo>
                  <a:cubicBezTo>
                    <a:pt x="106" y="0"/>
                    <a:pt x="106" y="0"/>
                    <a:pt x="105" y="1"/>
                  </a:cubicBezTo>
                  <a:cubicBezTo>
                    <a:pt x="105" y="1"/>
                    <a:pt x="104" y="2"/>
                    <a:pt x="104" y="3"/>
                  </a:cubicBezTo>
                  <a:cubicBezTo>
                    <a:pt x="101" y="32"/>
                    <a:pt x="97" y="50"/>
                    <a:pt x="95" y="79"/>
                  </a:cubicBezTo>
                  <a:cubicBezTo>
                    <a:pt x="95" y="79"/>
                    <a:pt x="94" y="80"/>
                    <a:pt x="94" y="80"/>
                  </a:cubicBezTo>
                  <a:cubicBezTo>
                    <a:pt x="94" y="83"/>
                    <a:pt x="94" y="88"/>
                    <a:pt x="94" y="91"/>
                  </a:cubicBezTo>
                  <a:cubicBezTo>
                    <a:pt x="93" y="91"/>
                    <a:pt x="93" y="91"/>
                    <a:pt x="93" y="91"/>
                  </a:cubicBezTo>
                  <a:cubicBezTo>
                    <a:pt x="93" y="91"/>
                    <a:pt x="93" y="91"/>
                    <a:pt x="93" y="91"/>
                  </a:cubicBezTo>
                  <a:cubicBezTo>
                    <a:pt x="93" y="88"/>
                    <a:pt x="92" y="81"/>
                    <a:pt x="92" y="71"/>
                  </a:cubicBezTo>
                  <a:cubicBezTo>
                    <a:pt x="92" y="60"/>
                    <a:pt x="93" y="46"/>
                    <a:pt x="93" y="33"/>
                  </a:cubicBezTo>
                  <a:cubicBezTo>
                    <a:pt x="93" y="27"/>
                    <a:pt x="93" y="22"/>
                    <a:pt x="93" y="18"/>
                  </a:cubicBezTo>
                  <a:cubicBezTo>
                    <a:pt x="93" y="13"/>
                    <a:pt x="94" y="10"/>
                    <a:pt x="94" y="9"/>
                  </a:cubicBezTo>
                  <a:cubicBezTo>
                    <a:pt x="94" y="9"/>
                    <a:pt x="94" y="9"/>
                    <a:pt x="94" y="9"/>
                  </a:cubicBezTo>
                  <a:cubicBezTo>
                    <a:pt x="94" y="8"/>
                    <a:pt x="94" y="8"/>
                    <a:pt x="94" y="8"/>
                  </a:cubicBezTo>
                  <a:cubicBezTo>
                    <a:pt x="94" y="8"/>
                    <a:pt x="94" y="8"/>
                    <a:pt x="94" y="8"/>
                  </a:cubicBezTo>
                  <a:cubicBezTo>
                    <a:pt x="94" y="8"/>
                    <a:pt x="94" y="8"/>
                    <a:pt x="94" y="8"/>
                  </a:cubicBezTo>
                  <a:cubicBezTo>
                    <a:pt x="93" y="7"/>
                    <a:pt x="93" y="7"/>
                    <a:pt x="93" y="7"/>
                  </a:cubicBezTo>
                  <a:cubicBezTo>
                    <a:pt x="93" y="7"/>
                    <a:pt x="93" y="7"/>
                    <a:pt x="93" y="7"/>
                  </a:cubicBezTo>
                  <a:cubicBezTo>
                    <a:pt x="93" y="7"/>
                    <a:pt x="93" y="7"/>
                    <a:pt x="93" y="7"/>
                  </a:cubicBezTo>
                  <a:cubicBezTo>
                    <a:pt x="93" y="7"/>
                    <a:pt x="93" y="7"/>
                    <a:pt x="93" y="7"/>
                  </a:cubicBezTo>
                  <a:cubicBezTo>
                    <a:pt x="92" y="7"/>
                    <a:pt x="92" y="7"/>
                    <a:pt x="92" y="7"/>
                  </a:cubicBezTo>
                  <a:cubicBezTo>
                    <a:pt x="92" y="6"/>
                    <a:pt x="92" y="6"/>
                    <a:pt x="92" y="6"/>
                  </a:cubicBezTo>
                  <a:cubicBezTo>
                    <a:pt x="92" y="6"/>
                    <a:pt x="92" y="6"/>
                    <a:pt x="92" y="6"/>
                  </a:cubicBezTo>
                  <a:cubicBezTo>
                    <a:pt x="92" y="6"/>
                    <a:pt x="92" y="6"/>
                    <a:pt x="92" y="6"/>
                  </a:cubicBezTo>
                  <a:cubicBezTo>
                    <a:pt x="61" y="9"/>
                    <a:pt x="31" y="22"/>
                    <a:pt x="14" y="46"/>
                  </a:cubicBezTo>
                  <a:cubicBezTo>
                    <a:pt x="6" y="58"/>
                    <a:pt x="2" y="74"/>
                    <a:pt x="2" y="89"/>
                  </a:cubicBezTo>
                  <a:cubicBezTo>
                    <a:pt x="2" y="90"/>
                    <a:pt x="2" y="90"/>
                    <a:pt x="2" y="90"/>
                  </a:cubicBezTo>
                  <a:cubicBezTo>
                    <a:pt x="1" y="95"/>
                    <a:pt x="0" y="99"/>
                    <a:pt x="0" y="104"/>
                  </a:cubicBezTo>
                  <a:cubicBezTo>
                    <a:pt x="0" y="111"/>
                    <a:pt x="1" y="117"/>
                    <a:pt x="3" y="123"/>
                  </a:cubicBezTo>
                  <a:cubicBezTo>
                    <a:pt x="2" y="123"/>
                    <a:pt x="2" y="123"/>
                    <a:pt x="2" y="123"/>
                  </a:cubicBezTo>
                  <a:cubicBezTo>
                    <a:pt x="2" y="124"/>
                    <a:pt x="2" y="125"/>
                    <a:pt x="3" y="126"/>
                  </a:cubicBezTo>
                  <a:cubicBezTo>
                    <a:pt x="3" y="126"/>
                    <a:pt x="3" y="126"/>
                    <a:pt x="3" y="126"/>
                  </a:cubicBezTo>
                  <a:cubicBezTo>
                    <a:pt x="4" y="129"/>
                    <a:pt x="5" y="131"/>
                    <a:pt x="6" y="134"/>
                  </a:cubicBezTo>
                  <a:cubicBezTo>
                    <a:pt x="6" y="134"/>
                    <a:pt x="6" y="135"/>
                    <a:pt x="6" y="135"/>
                  </a:cubicBezTo>
                  <a:cubicBezTo>
                    <a:pt x="8" y="138"/>
                    <a:pt x="9" y="140"/>
                    <a:pt x="10" y="143"/>
                  </a:cubicBezTo>
                  <a:cubicBezTo>
                    <a:pt x="10" y="144"/>
                    <a:pt x="10" y="145"/>
                    <a:pt x="11" y="145"/>
                  </a:cubicBezTo>
                  <a:cubicBezTo>
                    <a:pt x="11" y="146"/>
                    <a:pt x="11" y="146"/>
                    <a:pt x="11" y="146"/>
                  </a:cubicBezTo>
                  <a:cubicBezTo>
                    <a:pt x="12" y="147"/>
                    <a:pt x="13" y="149"/>
                    <a:pt x="14" y="150"/>
                  </a:cubicBezTo>
                  <a:cubicBezTo>
                    <a:pt x="14" y="151"/>
                    <a:pt x="14" y="151"/>
                    <a:pt x="14" y="151"/>
                  </a:cubicBezTo>
                  <a:cubicBezTo>
                    <a:pt x="14" y="151"/>
                    <a:pt x="15" y="152"/>
                    <a:pt x="16" y="152"/>
                  </a:cubicBezTo>
                  <a:cubicBezTo>
                    <a:pt x="17" y="154"/>
                    <a:pt x="19" y="156"/>
                    <a:pt x="20" y="158"/>
                  </a:cubicBezTo>
                  <a:cubicBezTo>
                    <a:pt x="20" y="159"/>
                    <a:pt x="21" y="160"/>
                    <a:pt x="21" y="161"/>
                  </a:cubicBezTo>
                  <a:cubicBezTo>
                    <a:pt x="22" y="161"/>
                    <a:pt x="22" y="161"/>
                    <a:pt x="22" y="161"/>
                  </a:cubicBezTo>
                  <a:cubicBezTo>
                    <a:pt x="23" y="161"/>
                    <a:pt x="24" y="162"/>
                    <a:pt x="24" y="163"/>
                  </a:cubicBezTo>
                  <a:cubicBezTo>
                    <a:pt x="29" y="168"/>
                    <a:pt x="36" y="174"/>
                    <a:pt x="46" y="179"/>
                  </a:cubicBezTo>
                  <a:cubicBezTo>
                    <a:pt x="46" y="180"/>
                    <a:pt x="46" y="180"/>
                    <a:pt x="46" y="180"/>
                  </a:cubicBezTo>
                  <a:cubicBezTo>
                    <a:pt x="46" y="181"/>
                    <a:pt x="47" y="181"/>
                    <a:pt x="48" y="181"/>
                  </a:cubicBezTo>
                  <a:cubicBezTo>
                    <a:pt x="48" y="181"/>
                    <a:pt x="48" y="181"/>
                    <a:pt x="48" y="181"/>
                  </a:cubicBezTo>
                  <a:cubicBezTo>
                    <a:pt x="48" y="181"/>
                    <a:pt x="48" y="181"/>
                    <a:pt x="48" y="181"/>
                  </a:cubicBezTo>
                  <a:cubicBezTo>
                    <a:pt x="51" y="182"/>
                    <a:pt x="54" y="183"/>
                    <a:pt x="57" y="184"/>
                  </a:cubicBezTo>
                  <a:cubicBezTo>
                    <a:pt x="57" y="185"/>
                    <a:pt x="58" y="186"/>
                    <a:pt x="59" y="186"/>
                  </a:cubicBezTo>
                  <a:cubicBezTo>
                    <a:pt x="59" y="186"/>
                    <a:pt x="59" y="186"/>
                    <a:pt x="59" y="186"/>
                  </a:cubicBezTo>
                  <a:cubicBezTo>
                    <a:pt x="60" y="186"/>
                    <a:pt x="61" y="186"/>
                    <a:pt x="61" y="186"/>
                  </a:cubicBezTo>
                  <a:cubicBezTo>
                    <a:pt x="63" y="186"/>
                    <a:pt x="65" y="187"/>
                    <a:pt x="68" y="187"/>
                  </a:cubicBezTo>
                  <a:cubicBezTo>
                    <a:pt x="68" y="188"/>
                    <a:pt x="68" y="189"/>
                    <a:pt x="69" y="190"/>
                  </a:cubicBezTo>
                  <a:cubicBezTo>
                    <a:pt x="69" y="190"/>
                    <a:pt x="70" y="190"/>
                    <a:pt x="70" y="190"/>
                  </a:cubicBezTo>
                  <a:cubicBezTo>
                    <a:pt x="71" y="190"/>
                    <a:pt x="71" y="189"/>
                    <a:pt x="72" y="188"/>
                  </a:cubicBezTo>
                  <a:cubicBezTo>
                    <a:pt x="72" y="188"/>
                    <a:pt x="72" y="188"/>
                    <a:pt x="72" y="188"/>
                  </a:cubicBezTo>
                  <a:cubicBezTo>
                    <a:pt x="74" y="189"/>
                    <a:pt x="76" y="189"/>
                    <a:pt x="78" y="189"/>
                  </a:cubicBezTo>
                  <a:cubicBezTo>
                    <a:pt x="79" y="189"/>
                    <a:pt x="79" y="190"/>
                    <a:pt x="79" y="190"/>
                  </a:cubicBezTo>
                  <a:cubicBezTo>
                    <a:pt x="80" y="190"/>
                    <a:pt x="80" y="190"/>
                    <a:pt x="80" y="190"/>
                  </a:cubicBezTo>
                  <a:cubicBezTo>
                    <a:pt x="81" y="190"/>
                    <a:pt x="81" y="190"/>
                    <a:pt x="82" y="189"/>
                  </a:cubicBezTo>
                  <a:cubicBezTo>
                    <a:pt x="84" y="190"/>
                    <a:pt x="87" y="190"/>
                    <a:pt x="89" y="190"/>
                  </a:cubicBezTo>
                  <a:cubicBezTo>
                    <a:pt x="89" y="190"/>
                    <a:pt x="89" y="190"/>
                    <a:pt x="89" y="190"/>
                  </a:cubicBezTo>
                  <a:cubicBezTo>
                    <a:pt x="93" y="190"/>
                    <a:pt x="97" y="189"/>
                    <a:pt x="100" y="189"/>
                  </a:cubicBezTo>
                  <a:cubicBezTo>
                    <a:pt x="100" y="190"/>
                    <a:pt x="101" y="190"/>
                    <a:pt x="102" y="190"/>
                  </a:cubicBezTo>
                  <a:cubicBezTo>
                    <a:pt x="102" y="190"/>
                    <a:pt x="102" y="190"/>
                    <a:pt x="102" y="190"/>
                  </a:cubicBezTo>
                  <a:cubicBezTo>
                    <a:pt x="103" y="190"/>
                    <a:pt x="103" y="190"/>
                    <a:pt x="104" y="189"/>
                  </a:cubicBezTo>
                  <a:cubicBezTo>
                    <a:pt x="104" y="189"/>
                    <a:pt x="104" y="189"/>
                    <a:pt x="104" y="189"/>
                  </a:cubicBezTo>
                  <a:cubicBezTo>
                    <a:pt x="108" y="188"/>
                    <a:pt x="111" y="188"/>
                    <a:pt x="115" y="187"/>
                  </a:cubicBezTo>
                  <a:cubicBezTo>
                    <a:pt x="116" y="187"/>
                    <a:pt x="117" y="186"/>
                    <a:pt x="117" y="185"/>
                  </a:cubicBezTo>
                  <a:cubicBezTo>
                    <a:pt x="117" y="184"/>
                    <a:pt x="117" y="184"/>
                    <a:pt x="116" y="184"/>
                  </a:cubicBezTo>
                  <a:cubicBezTo>
                    <a:pt x="117" y="181"/>
                    <a:pt x="117" y="178"/>
                    <a:pt x="117" y="175"/>
                  </a:cubicBezTo>
                  <a:cubicBezTo>
                    <a:pt x="118" y="176"/>
                    <a:pt x="118" y="177"/>
                    <a:pt x="119" y="178"/>
                  </a:cubicBezTo>
                  <a:cubicBezTo>
                    <a:pt x="121" y="180"/>
                    <a:pt x="122" y="182"/>
                    <a:pt x="124" y="184"/>
                  </a:cubicBezTo>
                  <a:cubicBezTo>
                    <a:pt x="124" y="184"/>
                    <a:pt x="124" y="184"/>
                    <a:pt x="124" y="184"/>
                  </a:cubicBezTo>
                  <a:cubicBezTo>
                    <a:pt x="124" y="184"/>
                    <a:pt x="124" y="184"/>
                    <a:pt x="124" y="184"/>
                  </a:cubicBezTo>
                  <a:cubicBezTo>
                    <a:pt x="124" y="184"/>
                    <a:pt x="124" y="184"/>
                    <a:pt x="124" y="184"/>
                  </a:cubicBezTo>
                  <a:cubicBezTo>
                    <a:pt x="125" y="184"/>
                    <a:pt x="125" y="184"/>
                    <a:pt x="125" y="184"/>
                  </a:cubicBezTo>
                  <a:cubicBezTo>
                    <a:pt x="125" y="184"/>
                    <a:pt x="125" y="184"/>
                    <a:pt x="125" y="184"/>
                  </a:cubicBezTo>
                  <a:cubicBezTo>
                    <a:pt x="126" y="184"/>
                    <a:pt x="126" y="184"/>
                    <a:pt x="126" y="184"/>
                  </a:cubicBezTo>
                  <a:cubicBezTo>
                    <a:pt x="126" y="184"/>
                    <a:pt x="126" y="184"/>
                    <a:pt x="126" y="184"/>
                  </a:cubicBezTo>
                  <a:cubicBezTo>
                    <a:pt x="126" y="184"/>
                    <a:pt x="126" y="184"/>
                    <a:pt x="126" y="184"/>
                  </a:cubicBezTo>
                  <a:cubicBezTo>
                    <a:pt x="126" y="184"/>
                    <a:pt x="126" y="184"/>
                    <a:pt x="126" y="184"/>
                  </a:cubicBezTo>
                  <a:cubicBezTo>
                    <a:pt x="131" y="183"/>
                    <a:pt x="135" y="181"/>
                    <a:pt x="139" y="179"/>
                  </a:cubicBezTo>
                  <a:cubicBezTo>
                    <a:pt x="139" y="179"/>
                    <a:pt x="139" y="179"/>
                    <a:pt x="140" y="178"/>
                  </a:cubicBezTo>
                  <a:cubicBezTo>
                    <a:pt x="142" y="177"/>
                    <a:pt x="144" y="176"/>
                    <a:pt x="147" y="174"/>
                  </a:cubicBezTo>
                  <a:cubicBezTo>
                    <a:pt x="147" y="174"/>
                    <a:pt x="147" y="174"/>
                    <a:pt x="147" y="174"/>
                  </a:cubicBezTo>
                  <a:cubicBezTo>
                    <a:pt x="148" y="174"/>
                    <a:pt x="148" y="174"/>
                    <a:pt x="149" y="173"/>
                  </a:cubicBezTo>
                  <a:cubicBezTo>
                    <a:pt x="149" y="173"/>
                    <a:pt x="149" y="173"/>
                    <a:pt x="149" y="173"/>
                  </a:cubicBezTo>
                  <a:cubicBezTo>
                    <a:pt x="158" y="166"/>
                    <a:pt x="166" y="159"/>
                    <a:pt x="170" y="149"/>
                  </a:cubicBezTo>
                  <a:cubicBezTo>
                    <a:pt x="171" y="149"/>
                    <a:pt x="171" y="149"/>
                    <a:pt x="171" y="149"/>
                  </a:cubicBezTo>
                  <a:cubicBezTo>
                    <a:pt x="171" y="148"/>
                    <a:pt x="171" y="148"/>
                    <a:pt x="171" y="148"/>
                  </a:cubicBezTo>
                  <a:cubicBezTo>
                    <a:pt x="171" y="148"/>
                    <a:pt x="171" y="148"/>
                    <a:pt x="172" y="147"/>
                  </a:cubicBezTo>
                  <a:cubicBezTo>
                    <a:pt x="172" y="145"/>
                    <a:pt x="172" y="142"/>
                    <a:pt x="173" y="139"/>
                  </a:cubicBezTo>
                  <a:cubicBezTo>
                    <a:pt x="173" y="139"/>
                    <a:pt x="173" y="139"/>
                    <a:pt x="173" y="139"/>
                  </a:cubicBezTo>
                  <a:cubicBezTo>
                    <a:pt x="173" y="140"/>
                    <a:pt x="173" y="141"/>
                    <a:pt x="174" y="141"/>
                  </a:cubicBezTo>
                  <a:cubicBezTo>
                    <a:pt x="175" y="142"/>
                    <a:pt x="175" y="142"/>
                    <a:pt x="176" y="142"/>
                  </a:cubicBezTo>
                  <a:cubicBezTo>
                    <a:pt x="176" y="142"/>
                    <a:pt x="177" y="142"/>
                    <a:pt x="177" y="142"/>
                  </a:cubicBezTo>
                  <a:cubicBezTo>
                    <a:pt x="178" y="142"/>
                    <a:pt x="178" y="141"/>
                    <a:pt x="179" y="141"/>
                  </a:cubicBezTo>
                  <a:cubicBezTo>
                    <a:pt x="184" y="129"/>
                    <a:pt x="186" y="116"/>
                    <a:pt x="186" y="103"/>
                  </a:cubicBezTo>
                  <a:cubicBezTo>
                    <a:pt x="186" y="103"/>
                    <a:pt x="186" y="102"/>
                    <a:pt x="186" y="102"/>
                  </a:cubicBezTo>
                  <a:cubicBezTo>
                    <a:pt x="186" y="89"/>
                    <a:pt x="184" y="76"/>
                    <a:pt x="182" y="63"/>
                  </a:cubicBezTo>
                  <a:cubicBezTo>
                    <a:pt x="182" y="62"/>
                    <a:pt x="181" y="62"/>
                    <a:pt x="180" y="62"/>
                  </a:cubicBezTo>
                  <a:cubicBezTo>
                    <a:pt x="180" y="61"/>
                    <a:pt x="180" y="61"/>
                    <a:pt x="179" y="61"/>
                  </a:cubicBezTo>
                  <a:cubicBezTo>
                    <a:pt x="179" y="61"/>
                    <a:pt x="179" y="61"/>
                    <a:pt x="179" y="61"/>
                  </a:cubicBezTo>
                  <a:cubicBezTo>
                    <a:pt x="179" y="61"/>
                    <a:pt x="179" y="61"/>
                    <a:pt x="179" y="61"/>
                  </a:cubicBezTo>
                  <a:cubicBezTo>
                    <a:pt x="171" y="63"/>
                    <a:pt x="162" y="66"/>
                    <a:pt x="152" y="70"/>
                  </a:cubicBezTo>
                  <a:cubicBezTo>
                    <a:pt x="160" y="66"/>
                    <a:pt x="167" y="63"/>
                    <a:pt x="173" y="60"/>
                  </a:cubicBezTo>
                  <a:cubicBezTo>
                    <a:pt x="174" y="60"/>
                    <a:pt x="174" y="59"/>
                    <a:pt x="174" y="58"/>
                  </a:cubicBezTo>
                  <a:cubicBezTo>
                    <a:pt x="175" y="52"/>
                    <a:pt x="177" y="46"/>
                    <a:pt x="178" y="39"/>
                  </a:cubicBezTo>
                  <a:cubicBezTo>
                    <a:pt x="179" y="39"/>
                    <a:pt x="180" y="38"/>
                    <a:pt x="179" y="37"/>
                  </a:cubicBezTo>
                  <a:cubicBezTo>
                    <a:pt x="177" y="33"/>
                    <a:pt x="175" y="30"/>
                    <a:pt x="173" y="27"/>
                  </a:cubicBezTo>
                  <a:cubicBezTo>
                    <a:pt x="160" y="11"/>
                    <a:pt x="139" y="3"/>
                    <a:pt x="118" y="1"/>
                  </a:cubicBezTo>
                  <a:cubicBezTo>
                    <a:pt x="114" y="0"/>
                    <a:pt x="111" y="0"/>
                    <a:pt x="107" y="0"/>
                  </a:cubicBezTo>
                  <a:cubicBezTo>
                    <a:pt x="107" y="0"/>
                    <a:pt x="107" y="0"/>
                    <a:pt x="10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762"/>
            <p:cNvSpPr>
              <a:spLocks noEditPoints="1"/>
            </p:cNvSpPr>
            <p:nvPr/>
          </p:nvSpPr>
          <p:spPr bwMode="auto">
            <a:xfrm>
              <a:off x="4730" y="1107"/>
              <a:ext cx="50" cy="64"/>
            </a:xfrm>
            <a:custGeom>
              <a:avLst/>
              <a:gdLst>
                <a:gd name="T0" fmla="*/ 9 w 21"/>
                <a:gd name="T1" fmla="*/ 24 h 27"/>
                <a:gd name="T2" fmla="*/ 9 w 21"/>
                <a:gd name="T3" fmla="*/ 24 h 27"/>
                <a:gd name="T4" fmla="*/ 6 w 21"/>
                <a:gd name="T5" fmla="*/ 23 h 27"/>
                <a:gd name="T6" fmla="*/ 4 w 21"/>
                <a:gd name="T7" fmla="*/ 21 h 27"/>
                <a:gd name="T8" fmla="*/ 4 w 21"/>
                <a:gd name="T9" fmla="*/ 20 h 27"/>
                <a:gd name="T10" fmla="*/ 5 w 21"/>
                <a:gd name="T11" fmla="*/ 20 h 27"/>
                <a:gd name="T12" fmla="*/ 10 w 21"/>
                <a:gd name="T13" fmla="*/ 12 h 27"/>
                <a:gd name="T14" fmla="*/ 13 w 21"/>
                <a:gd name="T15" fmla="*/ 12 h 27"/>
                <a:gd name="T16" fmla="*/ 13 w 21"/>
                <a:gd name="T17" fmla="*/ 12 h 27"/>
                <a:gd name="T18" fmla="*/ 13 w 21"/>
                <a:gd name="T19" fmla="*/ 12 h 27"/>
                <a:gd name="T20" fmla="*/ 15 w 21"/>
                <a:gd name="T21" fmla="*/ 12 h 27"/>
                <a:gd name="T22" fmla="*/ 16 w 21"/>
                <a:gd name="T23" fmla="*/ 13 h 27"/>
                <a:gd name="T24" fmla="*/ 17 w 21"/>
                <a:gd name="T25" fmla="*/ 15 h 27"/>
                <a:gd name="T26" fmla="*/ 15 w 21"/>
                <a:gd name="T27" fmla="*/ 20 h 27"/>
                <a:gd name="T28" fmla="*/ 9 w 21"/>
                <a:gd name="T29" fmla="*/ 24 h 27"/>
                <a:gd name="T30" fmla="*/ 5 w 21"/>
                <a:gd name="T31" fmla="*/ 12 h 27"/>
                <a:gd name="T32" fmla="*/ 5 w 21"/>
                <a:gd name="T33" fmla="*/ 12 h 27"/>
                <a:gd name="T34" fmla="*/ 6 w 21"/>
                <a:gd name="T35" fmla="*/ 9 h 27"/>
                <a:gd name="T36" fmla="*/ 6 w 21"/>
                <a:gd name="T37" fmla="*/ 11 h 27"/>
                <a:gd name="T38" fmla="*/ 5 w 21"/>
                <a:gd name="T39" fmla="*/ 12 h 27"/>
                <a:gd name="T40" fmla="*/ 17 w 21"/>
                <a:gd name="T41" fmla="*/ 9 h 27"/>
                <a:gd name="T42" fmla="*/ 17 w 21"/>
                <a:gd name="T43" fmla="*/ 9 h 27"/>
                <a:gd name="T44" fmla="*/ 17 w 21"/>
                <a:gd name="T45" fmla="*/ 7 h 27"/>
                <a:gd name="T46" fmla="*/ 17 w 21"/>
                <a:gd name="T47" fmla="*/ 8 h 27"/>
                <a:gd name="T48" fmla="*/ 17 w 21"/>
                <a:gd name="T49" fmla="*/ 9 h 27"/>
                <a:gd name="T50" fmla="*/ 17 w 21"/>
                <a:gd name="T51" fmla="*/ 9 h 27"/>
                <a:gd name="T52" fmla="*/ 9 w 21"/>
                <a:gd name="T53" fmla="*/ 9 h 27"/>
                <a:gd name="T54" fmla="*/ 10 w 21"/>
                <a:gd name="T55" fmla="*/ 4 h 27"/>
                <a:gd name="T56" fmla="*/ 11 w 21"/>
                <a:gd name="T57" fmla="*/ 4 h 27"/>
                <a:gd name="T58" fmla="*/ 10 w 21"/>
                <a:gd name="T59" fmla="*/ 9 h 27"/>
                <a:gd name="T60" fmla="*/ 9 w 21"/>
                <a:gd name="T61" fmla="*/ 9 h 27"/>
                <a:gd name="T62" fmla="*/ 14 w 21"/>
                <a:gd name="T63" fmla="*/ 8 h 27"/>
                <a:gd name="T64" fmla="*/ 13 w 21"/>
                <a:gd name="T65" fmla="*/ 8 h 27"/>
                <a:gd name="T66" fmla="*/ 14 w 21"/>
                <a:gd name="T67" fmla="*/ 3 h 27"/>
                <a:gd name="T68" fmla="*/ 15 w 21"/>
                <a:gd name="T69" fmla="*/ 4 h 27"/>
                <a:gd name="T70" fmla="*/ 16 w 21"/>
                <a:gd name="T71" fmla="*/ 4 h 27"/>
                <a:gd name="T72" fmla="*/ 14 w 21"/>
                <a:gd name="T73" fmla="*/ 8 h 27"/>
                <a:gd name="T74" fmla="*/ 13 w 21"/>
                <a:gd name="T75" fmla="*/ 0 h 27"/>
                <a:gd name="T76" fmla="*/ 8 w 21"/>
                <a:gd name="T77" fmla="*/ 1 h 27"/>
                <a:gd name="T78" fmla="*/ 2 w 21"/>
                <a:gd name="T79" fmla="*/ 11 h 27"/>
                <a:gd name="T80" fmla="*/ 0 w 21"/>
                <a:gd name="T81" fmla="*/ 18 h 27"/>
                <a:gd name="T82" fmla="*/ 1 w 21"/>
                <a:gd name="T83" fmla="*/ 22 h 27"/>
                <a:gd name="T84" fmla="*/ 4 w 21"/>
                <a:gd name="T85" fmla="*/ 26 h 27"/>
                <a:gd name="T86" fmla="*/ 9 w 21"/>
                <a:gd name="T87" fmla="*/ 27 h 27"/>
                <a:gd name="T88" fmla="*/ 9 w 21"/>
                <a:gd name="T89" fmla="*/ 27 h 27"/>
                <a:gd name="T90" fmla="*/ 18 w 21"/>
                <a:gd name="T91" fmla="*/ 22 h 27"/>
                <a:gd name="T92" fmla="*/ 21 w 21"/>
                <a:gd name="T93" fmla="*/ 9 h 27"/>
                <a:gd name="T94" fmla="*/ 19 w 21"/>
                <a:gd name="T95" fmla="*/ 9 h 27"/>
                <a:gd name="T96" fmla="*/ 21 w 21"/>
                <a:gd name="T97" fmla="*/ 9 h 27"/>
                <a:gd name="T98" fmla="*/ 21 w 21"/>
                <a:gd name="T99" fmla="*/ 8 h 27"/>
                <a:gd name="T100" fmla="*/ 20 w 21"/>
                <a:gd name="T101" fmla="*/ 4 h 27"/>
                <a:gd name="T102" fmla="*/ 17 w 21"/>
                <a:gd name="T103" fmla="*/ 1 h 27"/>
                <a:gd name="T104" fmla="*/ 13 w 21"/>
                <a:gd name="T10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 h="27">
                  <a:moveTo>
                    <a:pt x="9" y="24"/>
                  </a:moveTo>
                  <a:cubicBezTo>
                    <a:pt x="9" y="24"/>
                    <a:pt x="9" y="24"/>
                    <a:pt x="9" y="24"/>
                  </a:cubicBezTo>
                  <a:cubicBezTo>
                    <a:pt x="8" y="24"/>
                    <a:pt x="7" y="24"/>
                    <a:pt x="6" y="23"/>
                  </a:cubicBezTo>
                  <a:cubicBezTo>
                    <a:pt x="5" y="23"/>
                    <a:pt x="5" y="22"/>
                    <a:pt x="4" y="21"/>
                  </a:cubicBezTo>
                  <a:cubicBezTo>
                    <a:pt x="4" y="20"/>
                    <a:pt x="4" y="20"/>
                    <a:pt x="4" y="20"/>
                  </a:cubicBezTo>
                  <a:cubicBezTo>
                    <a:pt x="5" y="20"/>
                    <a:pt x="5" y="20"/>
                    <a:pt x="5" y="20"/>
                  </a:cubicBezTo>
                  <a:cubicBezTo>
                    <a:pt x="6" y="17"/>
                    <a:pt x="7" y="14"/>
                    <a:pt x="10" y="12"/>
                  </a:cubicBezTo>
                  <a:cubicBezTo>
                    <a:pt x="10" y="12"/>
                    <a:pt x="12" y="12"/>
                    <a:pt x="13" y="12"/>
                  </a:cubicBezTo>
                  <a:cubicBezTo>
                    <a:pt x="13" y="12"/>
                    <a:pt x="13" y="12"/>
                    <a:pt x="13" y="12"/>
                  </a:cubicBezTo>
                  <a:cubicBezTo>
                    <a:pt x="13" y="12"/>
                    <a:pt x="13" y="12"/>
                    <a:pt x="13" y="12"/>
                  </a:cubicBezTo>
                  <a:cubicBezTo>
                    <a:pt x="13" y="12"/>
                    <a:pt x="14" y="12"/>
                    <a:pt x="15" y="12"/>
                  </a:cubicBezTo>
                  <a:cubicBezTo>
                    <a:pt x="16" y="12"/>
                    <a:pt x="16" y="13"/>
                    <a:pt x="16" y="13"/>
                  </a:cubicBezTo>
                  <a:cubicBezTo>
                    <a:pt x="17" y="14"/>
                    <a:pt x="17" y="15"/>
                    <a:pt x="17" y="15"/>
                  </a:cubicBezTo>
                  <a:cubicBezTo>
                    <a:pt x="16" y="17"/>
                    <a:pt x="16" y="19"/>
                    <a:pt x="15" y="20"/>
                  </a:cubicBezTo>
                  <a:cubicBezTo>
                    <a:pt x="14" y="22"/>
                    <a:pt x="11" y="24"/>
                    <a:pt x="9" y="24"/>
                  </a:cubicBezTo>
                  <a:moveTo>
                    <a:pt x="5" y="12"/>
                  </a:moveTo>
                  <a:cubicBezTo>
                    <a:pt x="5" y="12"/>
                    <a:pt x="5" y="12"/>
                    <a:pt x="5" y="12"/>
                  </a:cubicBezTo>
                  <a:cubicBezTo>
                    <a:pt x="5" y="11"/>
                    <a:pt x="6" y="10"/>
                    <a:pt x="6" y="9"/>
                  </a:cubicBezTo>
                  <a:cubicBezTo>
                    <a:pt x="6" y="9"/>
                    <a:pt x="6" y="10"/>
                    <a:pt x="6" y="11"/>
                  </a:cubicBezTo>
                  <a:cubicBezTo>
                    <a:pt x="5" y="12"/>
                    <a:pt x="5" y="12"/>
                    <a:pt x="5" y="12"/>
                  </a:cubicBezTo>
                  <a:moveTo>
                    <a:pt x="17" y="9"/>
                  </a:moveTo>
                  <a:cubicBezTo>
                    <a:pt x="17" y="9"/>
                    <a:pt x="17" y="9"/>
                    <a:pt x="17" y="9"/>
                  </a:cubicBezTo>
                  <a:cubicBezTo>
                    <a:pt x="17" y="9"/>
                    <a:pt x="17" y="8"/>
                    <a:pt x="17" y="7"/>
                  </a:cubicBezTo>
                  <a:cubicBezTo>
                    <a:pt x="17" y="8"/>
                    <a:pt x="17" y="8"/>
                    <a:pt x="17" y="8"/>
                  </a:cubicBezTo>
                  <a:cubicBezTo>
                    <a:pt x="17" y="9"/>
                    <a:pt x="17" y="9"/>
                    <a:pt x="17" y="9"/>
                  </a:cubicBezTo>
                  <a:cubicBezTo>
                    <a:pt x="17" y="9"/>
                    <a:pt x="17" y="9"/>
                    <a:pt x="17" y="9"/>
                  </a:cubicBezTo>
                  <a:moveTo>
                    <a:pt x="9" y="9"/>
                  </a:moveTo>
                  <a:cubicBezTo>
                    <a:pt x="9" y="7"/>
                    <a:pt x="10" y="6"/>
                    <a:pt x="10" y="4"/>
                  </a:cubicBezTo>
                  <a:cubicBezTo>
                    <a:pt x="11" y="4"/>
                    <a:pt x="11" y="4"/>
                    <a:pt x="11" y="4"/>
                  </a:cubicBezTo>
                  <a:cubicBezTo>
                    <a:pt x="11" y="5"/>
                    <a:pt x="10" y="7"/>
                    <a:pt x="10" y="9"/>
                  </a:cubicBezTo>
                  <a:cubicBezTo>
                    <a:pt x="9" y="9"/>
                    <a:pt x="9" y="9"/>
                    <a:pt x="9" y="9"/>
                  </a:cubicBezTo>
                  <a:moveTo>
                    <a:pt x="14" y="8"/>
                  </a:moveTo>
                  <a:cubicBezTo>
                    <a:pt x="14" y="8"/>
                    <a:pt x="13" y="8"/>
                    <a:pt x="13" y="8"/>
                  </a:cubicBezTo>
                  <a:cubicBezTo>
                    <a:pt x="13" y="6"/>
                    <a:pt x="14" y="5"/>
                    <a:pt x="14" y="3"/>
                  </a:cubicBezTo>
                  <a:cubicBezTo>
                    <a:pt x="15" y="4"/>
                    <a:pt x="15" y="4"/>
                    <a:pt x="15" y="4"/>
                  </a:cubicBezTo>
                  <a:cubicBezTo>
                    <a:pt x="16" y="4"/>
                    <a:pt x="16" y="4"/>
                    <a:pt x="16" y="4"/>
                  </a:cubicBezTo>
                  <a:cubicBezTo>
                    <a:pt x="15" y="5"/>
                    <a:pt x="15" y="7"/>
                    <a:pt x="14" y="8"/>
                  </a:cubicBezTo>
                  <a:moveTo>
                    <a:pt x="13" y="0"/>
                  </a:moveTo>
                  <a:cubicBezTo>
                    <a:pt x="11" y="0"/>
                    <a:pt x="10" y="0"/>
                    <a:pt x="8" y="1"/>
                  </a:cubicBezTo>
                  <a:cubicBezTo>
                    <a:pt x="5" y="3"/>
                    <a:pt x="3" y="7"/>
                    <a:pt x="2" y="11"/>
                  </a:cubicBezTo>
                  <a:cubicBezTo>
                    <a:pt x="1" y="13"/>
                    <a:pt x="0" y="15"/>
                    <a:pt x="0" y="18"/>
                  </a:cubicBezTo>
                  <a:cubicBezTo>
                    <a:pt x="0" y="19"/>
                    <a:pt x="1" y="21"/>
                    <a:pt x="1" y="22"/>
                  </a:cubicBezTo>
                  <a:cubicBezTo>
                    <a:pt x="2" y="24"/>
                    <a:pt x="3" y="25"/>
                    <a:pt x="4" y="26"/>
                  </a:cubicBezTo>
                  <a:cubicBezTo>
                    <a:pt x="6" y="27"/>
                    <a:pt x="7" y="27"/>
                    <a:pt x="9" y="27"/>
                  </a:cubicBezTo>
                  <a:cubicBezTo>
                    <a:pt x="9" y="27"/>
                    <a:pt x="9" y="27"/>
                    <a:pt x="9" y="27"/>
                  </a:cubicBezTo>
                  <a:cubicBezTo>
                    <a:pt x="12" y="27"/>
                    <a:pt x="16" y="25"/>
                    <a:pt x="18" y="22"/>
                  </a:cubicBezTo>
                  <a:cubicBezTo>
                    <a:pt x="20" y="18"/>
                    <a:pt x="21" y="13"/>
                    <a:pt x="21" y="9"/>
                  </a:cubicBezTo>
                  <a:cubicBezTo>
                    <a:pt x="19" y="9"/>
                    <a:pt x="19" y="9"/>
                    <a:pt x="19" y="9"/>
                  </a:cubicBezTo>
                  <a:cubicBezTo>
                    <a:pt x="21" y="9"/>
                    <a:pt x="21" y="9"/>
                    <a:pt x="21" y="9"/>
                  </a:cubicBezTo>
                  <a:cubicBezTo>
                    <a:pt x="21" y="8"/>
                    <a:pt x="21" y="8"/>
                    <a:pt x="21" y="8"/>
                  </a:cubicBezTo>
                  <a:cubicBezTo>
                    <a:pt x="21" y="7"/>
                    <a:pt x="21" y="5"/>
                    <a:pt x="20" y="4"/>
                  </a:cubicBezTo>
                  <a:cubicBezTo>
                    <a:pt x="19" y="2"/>
                    <a:pt x="18" y="1"/>
                    <a:pt x="17" y="1"/>
                  </a:cubicBezTo>
                  <a:cubicBezTo>
                    <a:pt x="16" y="0"/>
                    <a:pt x="14"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763"/>
            <p:cNvSpPr>
              <a:spLocks noEditPoints="1"/>
            </p:cNvSpPr>
            <p:nvPr/>
          </p:nvSpPr>
          <p:spPr bwMode="auto">
            <a:xfrm>
              <a:off x="4702" y="1079"/>
              <a:ext cx="104" cy="142"/>
            </a:xfrm>
            <a:custGeom>
              <a:avLst/>
              <a:gdLst>
                <a:gd name="T0" fmla="*/ 16 w 44"/>
                <a:gd name="T1" fmla="*/ 56 h 60"/>
                <a:gd name="T2" fmla="*/ 21 w 44"/>
                <a:gd name="T3" fmla="*/ 51 h 60"/>
                <a:gd name="T4" fmla="*/ 20 w 44"/>
                <a:gd name="T5" fmla="*/ 56 h 60"/>
                <a:gd name="T6" fmla="*/ 23 w 44"/>
                <a:gd name="T7" fmla="*/ 56 h 60"/>
                <a:gd name="T8" fmla="*/ 25 w 44"/>
                <a:gd name="T9" fmla="*/ 51 h 60"/>
                <a:gd name="T10" fmla="*/ 28 w 44"/>
                <a:gd name="T11" fmla="*/ 50 h 60"/>
                <a:gd name="T12" fmla="*/ 26 w 44"/>
                <a:gd name="T13" fmla="*/ 55 h 60"/>
                <a:gd name="T14" fmla="*/ 23 w 44"/>
                <a:gd name="T15" fmla="*/ 56 h 60"/>
                <a:gd name="T16" fmla="*/ 12 w 44"/>
                <a:gd name="T17" fmla="*/ 54 h 60"/>
                <a:gd name="T18" fmla="*/ 13 w 44"/>
                <a:gd name="T19" fmla="*/ 50 h 60"/>
                <a:gd name="T20" fmla="*/ 13 w 44"/>
                <a:gd name="T21" fmla="*/ 55 h 60"/>
                <a:gd name="T22" fmla="*/ 8 w 44"/>
                <a:gd name="T23" fmla="*/ 51 h 60"/>
                <a:gd name="T24" fmla="*/ 11 w 44"/>
                <a:gd name="T25" fmla="*/ 48 h 60"/>
                <a:gd name="T26" fmla="*/ 29 w 44"/>
                <a:gd name="T27" fmla="*/ 53 h 60"/>
                <a:gd name="T28" fmla="*/ 33 w 44"/>
                <a:gd name="T29" fmla="*/ 47 h 60"/>
                <a:gd name="T30" fmla="*/ 32 w 44"/>
                <a:gd name="T31" fmla="*/ 51 h 60"/>
                <a:gd name="T32" fmla="*/ 6 w 44"/>
                <a:gd name="T33" fmla="*/ 49 h 60"/>
                <a:gd name="T34" fmla="*/ 6 w 44"/>
                <a:gd name="T35" fmla="*/ 44 h 60"/>
                <a:gd name="T36" fmla="*/ 6 w 44"/>
                <a:gd name="T37" fmla="*/ 49 h 60"/>
                <a:gd name="T38" fmla="*/ 37 w 44"/>
                <a:gd name="T39" fmla="*/ 43 h 60"/>
                <a:gd name="T40" fmla="*/ 38 w 44"/>
                <a:gd name="T41" fmla="*/ 43 h 60"/>
                <a:gd name="T42" fmla="*/ 4 w 44"/>
                <a:gd name="T43" fmla="*/ 41 h 60"/>
                <a:gd name="T44" fmla="*/ 4 w 44"/>
                <a:gd name="T45" fmla="*/ 41 h 60"/>
                <a:gd name="T46" fmla="*/ 21 w 44"/>
                <a:gd name="T47" fmla="*/ 47 h 60"/>
                <a:gd name="T48" fmla="*/ 5 w 44"/>
                <a:gd name="T49" fmla="*/ 30 h 60"/>
                <a:gd name="T50" fmla="*/ 17 w 44"/>
                <a:gd name="T51" fmla="*/ 5 h 60"/>
                <a:gd name="T52" fmla="*/ 25 w 44"/>
                <a:gd name="T53" fmla="*/ 3 h 60"/>
                <a:gd name="T54" fmla="*/ 37 w 44"/>
                <a:gd name="T55" fmla="*/ 11 h 60"/>
                <a:gd name="T56" fmla="*/ 40 w 44"/>
                <a:gd name="T57" fmla="*/ 24 h 60"/>
                <a:gd name="T58" fmla="*/ 26 w 44"/>
                <a:gd name="T59" fmla="*/ 47 h 60"/>
                <a:gd name="T60" fmla="*/ 21 w 44"/>
                <a:gd name="T61" fmla="*/ 47 h 60"/>
                <a:gd name="T62" fmla="*/ 16 w 44"/>
                <a:gd name="T63" fmla="*/ 2 h 60"/>
                <a:gd name="T64" fmla="*/ 1 w 44"/>
                <a:gd name="T65" fmla="*/ 28 h 60"/>
                <a:gd name="T66" fmla="*/ 0 w 44"/>
                <a:gd name="T67" fmla="*/ 40 h 60"/>
                <a:gd name="T68" fmla="*/ 20 w 44"/>
                <a:gd name="T69" fmla="*/ 60 h 60"/>
                <a:gd name="T70" fmla="*/ 21 w 44"/>
                <a:gd name="T71" fmla="*/ 59 h 60"/>
                <a:gd name="T72" fmla="*/ 27 w 44"/>
                <a:gd name="T73" fmla="*/ 58 h 60"/>
                <a:gd name="T74" fmla="*/ 44 w 44"/>
                <a:gd name="T75" fmla="*/ 23 h 60"/>
                <a:gd name="T76" fmla="*/ 40 w 44"/>
                <a:gd name="T77" fmla="*/ 9 h 60"/>
                <a:gd name="T78" fmla="*/ 25 w 44"/>
                <a:gd name="T7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4" h="60">
                  <a:moveTo>
                    <a:pt x="20" y="56"/>
                  </a:moveTo>
                  <a:cubicBezTo>
                    <a:pt x="18" y="56"/>
                    <a:pt x="17" y="56"/>
                    <a:pt x="16" y="56"/>
                  </a:cubicBezTo>
                  <a:cubicBezTo>
                    <a:pt x="17" y="54"/>
                    <a:pt x="17" y="52"/>
                    <a:pt x="18" y="51"/>
                  </a:cubicBezTo>
                  <a:cubicBezTo>
                    <a:pt x="19" y="51"/>
                    <a:pt x="20" y="51"/>
                    <a:pt x="21" y="51"/>
                  </a:cubicBezTo>
                  <a:cubicBezTo>
                    <a:pt x="22" y="51"/>
                    <a:pt x="22" y="51"/>
                    <a:pt x="22" y="51"/>
                  </a:cubicBezTo>
                  <a:cubicBezTo>
                    <a:pt x="21" y="53"/>
                    <a:pt x="21" y="54"/>
                    <a:pt x="20" y="56"/>
                  </a:cubicBezTo>
                  <a:cubicBezTo>
                    <a:pt x="20" y="56"/>
                    <a:pt x="20" y="56"/>
                    <a:pt x="20" y="56"/>
                  </a:cubicBezTo>
                  <a:moveTo>
                    <a:pt x="23" y="56"/>
                  </a:moveTo>
                  <a:cubicBezTo>
                    <a:pt x="24" y="54"/>
                    <a:pt x="24" y="53"/>
                    <a:pt x="25" y="51"/>
                  </a:cubicBezTo>
                  <a:cubicBezTo>
                    <a:pt x="25" y="51"/>
                    <a:pt x="25" y="51"/>
                    <a:pt x="25" y="51"/>
                  </a:cubicBezTo>
                  <a:cubicBezTo>
                    <a:pt x="26" y="50"/>
                    <a:pt x="26" y="50"/>
                    <a:pt x="27" y="50"/>
                  </a:cubicBezTo>
                  <a:cubicBezTo>
                    <a:pt x="28" y="50"/>
                    <a:pt x="28" y="50"/>
                    <a:pt x="28" y="50"/>
                  </a:cubicBezTo>
                  <a:cubicBezTo>
                    <a:pt x="27" y="51"/>
                    <a:pt x="27" y="53"/>
                    <a:pt x="26" y="54"/>
                  </a:cubicBezTo>
                  <a:cubicBezTo>
                    <a:pt x="26" y="55"/>
                    <a:pt x="26" y="55"/>
                    <a:pt x="26" y="55"/>
                  </a:cubicBezTo>
                  <a:cubicBezTo>
                    <a:pt x="26" y="55"/>
                    <a:pt x="26" y="55"/>
                    <a:pt x="26" y="55"/>
                  </a:cubicBezTo>
                  <a:cubicBezTo>
                    <a:pt x="25" y="55"/>
                    <a:pt x="24" y="55"/>
                    <a:pt x="23" y="56"/>
                  </a:cubicBezTo>
                  <a:moveTo>
                    <a:pt x="13" y="55"/>
                  </a:moveTo>
                  <a:cubicBezTo>
                    <a:pt x="13" y="55"/>
                    <a:pt x="12" y="54"/>
                    <a:pt x="12" y="54"/>
                  </a:cubicBezTo>
                  <a:cubicBezTo>
                    <a:pt x="12" y="54"/>
                    <a:pt x="12" y="54"/>
                    <a:pt x="12" y="54"/>
                  </a:cubicBezTo>
                  <a:cubicBezTo>
                    <a:pt x="12" y="52"/>
                    <a:pt x="13" y="51"/>
                    <a:pt x="13" y="50"/>
                  </a:cubicBezTo>
                  <a:cubicBezTo>
                    <a:pt x="14" y="50"/>
                    <a:pt x="15" y="50"/>
                    <a:pt x="15" y="50"/>
                  </a:cubicBezTo>
                  <a:cubicBezTo>
                    <a:pt x="15" y="52"/>
                    <a:pt x="14" y="53"/>
                    <a:pt x="13" y="55"/>
                  </a:cubicBezTo>
                  <a:moveTo>
                    <a:pt x="9" y="53"/>
                  </a:moveTo>
                  <a:cubicBezTo>
                    <a:pt x="9" y="52"/>
                    <a:pt x="8" y="52"/>
                    <a:pt x="8" y="51"/>
                  </a:cubicBezTo>
                  <a:cubicBezTo>
                    <a:pt x="8" y="50"/>
                    <a:pt x="9" y="48"/>
                    <a:pt x="9" y="47"/>
                  </a:cubicBezTo>
                  <a:cubicBezTo>
                    <a:pt x="10" y="47"/>
                    <a:pt x="10" y="48"/>
                    <a:pt x="11" y="48"/>
                  </a:cubicBezTo>
                  <a:cubicBezTo>
                    <a:pt x="11" y="50"/>
                    <a:pt x="10" y="51"/>
                    <a:pt x="9" y="53"/>
                  </a:cubicBezTo>
                  <a:moveTo>
                    <a:pt x="29" y="53"/>
                  </a:moveTo>
                  <a:cubicBezTo>
                    <a:pt x="30" y="51"/>
                    <a:pt x="31" y="50"/>
                    <a:pt x="31" y="48"/>
                  </a:cubicBezTo>
                  <a:cubicBezTo>
                    <a:pt x="32" y="47"/>
                    <a:pt x="33" y="47"/>
                    <a:pt x="33" y="47"/>
                  </a:cubicBezTo>
                  <a:cubicBezTo>
                    <a:pt x="33" y="48"/>
                    <a:pt x="33" y="49"/>
                    <a:pt x="32" y="50"/>
                  </a:cubicBezTo>
                  <a:cubicBezTo>
                    <a:pt x="32" y="51"/>
                    <a:pt x="32" y="51"/>
                    <a:pt x="32" y="51"/>
                  </a:cubicBezTo>
                  <a:cubicBezTo>
                    <a:pt x="32" y="52"/>
                    <a:pt x="31" y="53"/>
                    <a:pt x="29" y="53"/>
                  </a:cubicBezTo>
                  <a:moveTo>
                    <a:pt x="6" y="49"/>
                  </a:moveTo>
                  <a:cubicBezTo>
                    <a:pt x="6" y="48"/>
                    <a:pt x="5" y="48"/>
                    <a:pt x="5" y="47"/>
                  </a:cubicBezTo>
                  <a:cubicBezTo>
                    <a:pt x="6" y="46"/>
                    <a:pt x="6" y="45"/>
                    <a:pt x="6" y="44"/>
                  </a:cubicBezTo>
                  <a:cubicBezTo>
                    <a:pt x="7" y="45"/>
                    <a:pt x="7" y="45"/>
                    <a:pt x="7" y="45"/>
                  </a:cubicBezTo>
                  <a:cubicBezTo>
                    <a:pt x="7" y="46"/>
                    <a:pt x="6" y="47"/>
                    <a:pt x="6" y="49"/>
                  </a:cubicBezTo>
                  <a:moveTo>
                    <a:pt x="36" y="46"/>
                  </a:moveTo>
                  <a:cubicBezTo>
                    <a:pt x="37" y="45"/>
                    <a:pt x="37" y="44"/>
                    <a:pt x="37" y="43"/>
                  </a:cubicBezTo>
                  <a:cubicBezTo>
                    <a:pt x="38" y="42"/>
                    <a:pt x="38" y="42"/>
                    <a:pt x="38" y="41"/>
                  </a:cubicBezTo>
                  <a:cubicBezTo>
                    <a:pt x="38" y="42"/>
                    <a:pt x="38" y="42"/>
                    <a:pt x="38" y="43"/>
                  </a:cubicBezTo>
                  <a:cubicBezTo>
                    <a:pt x="37" y="44"/>
                    <a:pt x="37" y="45"/>
                    <a:pt x="36" y="46"/>
                  </a:cubicBezTo>
                  <a:moveTo>
                    <a:pt x="4" y="41"/>
                  </a:moveTo>
                  <a:cubicBezTo>
                    <a:pt x="4" y="41"/>
                    <a:pt x="4" y="41"/>
                    <a:pt x="4" y="41"/>
                  </a:cubicBezTo>
                  <a:cubicBezTo>
                    <a:pt x="4" y="41"/>
                    <a:pt x="4" y="41"/>
                    <a:pt x="4" y="41"/>
                  </a:cubicBezTo>
                  <a:cubicBezTo>
                    <a:pt x="4" y="41"/>
                    <a:pt x="4" y="41"/>
                    <a:pt x="4" y="41"/>
                  </a:cubicBezTo>
                  <a:moveTo>
                    <a:pt x="21" y="47"/>
                  </a:moveTo>
                  <a:cubicBezTo>
                    <a:pt x="17" y="47"/>
                    <a:pt x="13" y="46"/>
                    <a:pt x="10" y="43"/>
                  </a:cubicBezTo>
                  <a:cubicBezTo>
                    <a:pt x="6" y="39"/>
                    <a:pt x="5" y="35"/>
                    <a:pt x="5" y="30"/>
                  </a:cubicBezTo>
                  <a:cubicBezTo>
                    <a:pt x="5" y="26"/>
                    <a:pt x="6" y="23"/>
                    <a:pt x="7" y="20"/>
                  </a:cubicBezTo>
                  <a:cubicBezTo>
                    <a:pt x="9" y="14"/>
                    <a:pt x="12" y="8"/>
                    <a:pt x="17" y="5"/>
                  </a:cubicBezTo>
                  <a:cubicBezTo>
                    <a:pt x="20" y="4"/>
                    <a:pt x="23" y="3"/>
                    <a:pt x="25" y="3"/>
                  </a:cubicBezTo>
                  <a:cubicBezTo>
                    <a:pt x="25" y="3"/>
                    <a:pt x="25" y="3"/>
                    <a:pt x="25" y="3"/>
                  </a:cubicBezTo>
                  <a:cubicBezTo>
                    <a:pt x="29" y="3"/>
                    <a:pt x="32" y="4"/>
                    <a:pt x="34" y="7"/>
                  </a:cubicBezTo>
                  <a:cubicBezTo>
                    <a:pt x="35" y="8"/>
                    <a:pt x="36" y="9"/>
                    <a:pt x="37" y="11"/>
                  </a:cubicBezTo>
                  <a:cubicBezTo>
                    <a:pt x="37" y="11"/>
                    <a:pt x="37" y="11"/>
                    <a:pt x="37" y="11"/>
                  </a:cubicBezTo>
                  <a:cubicBezTo>
                    <a:pt x="39" y="15"/>
                    <a:pt x="40" y="19"/>
                    <a:pt x="40" y="24"/>
                  </a:cubicBezTo>
                  <a:cubicBezTo>
                    <a:pt x="40" y="27"/>
                    <a:pt x="39" y="31"/>
                    <a:pt x="38" y="34"/>
                  </a:cubicBezTo>
                  <a:cubicBezTo>
                    <a:pt x="36" y="40"/>
                    <a:pt x="31" y="45"/>
                    <a:pt x="26" y="47"/>
                  </a:cubicBezTo>
                  <a:cubicBezTo>
                    <a:pt x="24" y="47"/>
                    <a:pt x="23" y="47"/>
                    <a:pt x="21" y="47"/>
                  </a:cubicBezTo>
                  <a:cubicBezTo>
                    <a:pt x="21" y="47"/>
                    <a:pt x="21" y="47"/>
                    <a:pt x="21" y="47"/>
                  </a:cubicBezTo>
                  <a:moveTo>
                    <a:pt x="25" y="0"/>
                  </a:moveTo>
                  <a:cubicBezTo>
                    <a:pt x="22" y="0"/>
                    <a:pt x="19" y="1"/>
                    <a:pt x="16" y="2"/>
                  </a:cubicBezTo>
                  <a:cubicBezTo>
                    <a:pt x="9" y="6"/>
                    <a:pt x="5" y="12"/>
                    <a:pt x="3" y="19"/>
                  </a:cubicBezTo>
                  <a:cubicBezTo>
                    <a:pt x="2" y="22"/>
                    <a:pt x="2" y="25"/>
                    <a:pt x="1" y="28"/>
                  </a:cubicBezTo>
                  <a:cubicBezTo>
                    <a:pt x="1" y="29"/>
                    <a:pt x="1" y="29"/>
                    <a:pt x="1" y="29"/>
                  </a:cubicBezTo>
                  <a:cubicBezTo>
                    <a:pt x="1" y="33"/>
                    <a:pt x="0" y="36"/>
                    <a:pt x="0" y="40"/>
                  </a:cubicBezTo>
                  <a:cubicBezTo>
                    <a:pt x="0" y="44"/>
                    <a:pt x="1" y="49"/>
                    <a:pt x="4" y="52"/>
                  </a:cubicBezTo>
                  <a:cubicBezTo>
                    <a:pt x="8" y="58"/>
                    <a:pt x="14" y="60"/>
                    <a:pt x="20" y="60"/>
                  </a:cubicBezTo>
                  <a:cubicBezTo>
                    <a:pt x="20" y="60"/>
                    <a:pt x="20" y="60"/>
                    <a:pt x="20" y="60"/>
                  </a:cubicBezTo>
                  <a:cubicBezTo>
                    <a:pt x="20" y="60"/>
                    <a:pt x="20" y="59"/>
                    <a:pt x="21" y="59"/>
                  </a:cubicBezTo>
                  <a:cubicBezTo>
                    <a:pt x="21" y="59"/>
                    <a:pt x="21" y="59"/>
                    <a:pt x="21" y="59"/>
                  </a:cubicBezTo>
                  <a:cubicBezTo>
                    <a:pt x="23" y="59"/>
                    <a:pt x="25" y="59"/>
                    <a:pt x="27" y="58"/>
                  </a:cubicBezTo>
                  <a:cubicBezTo>
                    <a:pt x="34" y="56"/>
                    <a:pt x="39" y="50"/>
                    <a:pt x="41" y="44"/>
                  </a:cubicBezTo>
                  <a:cubicBezTo>
                    <a:pt x="43" y="39"/>
                    <a:pt x="44" y="31"/>
                    <a:pt x="44" y="23"/>
                  </a:cubicBezTo>
                  <a:cubicBezTo>
                    <a:pt x="44" y="23"/>
                    <a:pt x="44" y="22"/>
                    <a:pt x="43" y="22"/>
                  </a:cubicBezTo>
                  <a:cubicBezTo>
                    <a:pt x="43" y="17"/>
                    <a:pt x="42" y="13"/>
                    <a:pt x="40" y="9"/>
                  </a:cubicBezTo>
                  <a:cubicBezTo>
                    <a:pt x="39" y="7"/>
                    <a:pt x="38" y="6"/>
                    <a:pt x="36" y="4"/>
                  </a:cubicBezTo>
                  <a:cubicBezTo>
                    <a:pt x="33" y="1"/>
                    <a:pt x="29" y="0"/>
                    <a:pt x="2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764"/>
            <p:cNvSpPr>
              <a:spLocks noEditPoints="1"/>
            </p:cNvSpPr>
            <p:nvPr/>
          </p:nvSpPr>
          <p:spPr bwMode="auto">
            <a:xfrm>
              <a:off x="4884" y="1244"/>
              <a:ext cx="47" cy="64"/>
            </a:xfrm>
            <a:custGeom>
              <a:avLst/>
              <a:gdLst>
                <a:gd name="T0" fmla="*/ 8 w 20"/>
                <a:gd name="T1" fmla="*/ 24 h 27"/>
                <a:gd name="T2" fmla="*/ 8 w 20"/>
                <a:gd name="T3" fmla="*/ 24 h 27"/>
                <a:gd name="T4" fmla="*/ 6 w 20"/>
                <a:gd name="T5" fmla="*/ 23 h 27"/>
                <a:gd name="T6" fmla="*/ 4 w 20"/>
                <a:gd name="T7" fmla="*/ 21 h 27"/>
                <a:gd name="T8" fmla="*/ 4 w 20"/>
                <a:gd name="T9" fmla="*/ 20 h 27"/>
                <a:gd name="T10" fmla="*/ 4 w 20"/>
                <a:gd name="T11" fmla="*/ 20 h 27"/>
                <a:gd name="T12" fmla="*/ 9 w 20"/>
                <a:gd name="T13" fmla="*/ 12 h 27"/>
                <a:gd name="T14" fmla="*/ 12 w 20"/>
                <a:gd name="T15" fmla="*/ 11 h 27"/>
                <a:gd name="T16" fmla="*/ 12 w 20"/>
                <a:gd name="T17" fmla="*/ 11 h 27"/>
                <a:gd name="T18" fmla="*/ 14 w 20"/>
                <a:gd name="T19" fmla="*/ 12 h 27"/>
                <a:gd name="T20" fmla="*/ 16 w 20"/>
                <a:gd name="T21" fmla="*/ 13 h 27"/>
                <a:gd name="T22" fmla="*/ 16 w 20"/>
                <a:gd name="T23" fmla="*/ 15 h 27"/>
                <a:gd name="T24" fmla="*/ 14 w 20"/>
                <a:gd name="T25" fmla="*/ 20 h 27"/>
                <a:gd name="T26" fmla="*/ 8 w 20"/>
                <a:gd name="T27" fmla="*/ 24 h 27"/>
                <a:gd name="T28" fmla="*/ 4 w 20"/>
                <a:gd name="T29" fmla="*/ 12 h 27"/>
                <a:gd name="T30" fmla="*/ 5 w 20"/>
                <a:gd name="T31" fmla="*/ 12 h 27"/>
                <a:gd name="T32" fmla="*/ 6 w 20"/>
                <a:gd name="T33" fmla="*/ 8 h 27"/>
                <a:gd name="T34" fmla="*/ 5 w 20"/>
                <a:gd name="T35" fmla="*/ 11 h 27"/>
                <a:gd name="T36" fmla="*/ 4 w 20"/>
                <a:gd name="T37" fmla="*/ 12 h 27"/>
                <a:gd name="T38" fmla="*/ 17 w 20"/>
                <a:gd name="T39" fmla="*/ 9 h 27"/>
                <a:gd name="T40" fmla="*/ 16 w 20"/>
                <a:gd name="T41" fmla="*/ 9 h 27"/>
                <a:gd name="T42" fmla="*/ 17 w 20"/>
                <a:gd name="T43" fmla="*/ 7 h 27"/>
                <a:gd name="T44" fmla="*/ 17 w 20"/>
                <a:gd name="T45" fmla="*/ 8 h 27"/>
                <a:gd name="T46" fmla="*/ 17 w 20"/>
                <a:gd name="T47" fmla="*/ 9 h 27"/>
                <a:gd name="T48" fmla="*/ 17 w 20"/>
                <a:gd name="T49" fmla="*/ 9 h 27"/>
                <a:gd name="T50" fmla="*/ 9 w 20"/>
                <a:gd name="T51" fmla="*/ 9 h 27"/>
                <a:gd name="T52" fmla="*/ 10 w 20"/>
                <a:gd name="T53" fmla="*/ 4 h 27"/>
                <a:gd name="T54" fmla="*/ 11 w 20"/>
                <a:gd name="T55" fmla="*/ 3 h 27"/>
                <a:gd name="T56" fmla="*/ 9 w 20"/>
                <a:gd name="T57" fmla="*/ 8 h 27"/>
                <a:gd name="T58" fmla="*/ 9 w 20"/>
                <a:gd name="T59" fmla="*/ 9 h 27"/>
                <a:gd name="T60" fmla="*/ 14 w 20"/>
                <a:gd name="T61" fmla="*/ 8 h 27"/>
                <a:gd name="T62" fmla="*/ 12 w 20"/>
                <a:gd name="T63" fmla="*/ 8 h 27"/>
                <a:gd name="T64" fmla="*/ 14 w 20"/>
                <a:gd name="T65" fmla="*/ 3 h 27"/>
                <a:gd name="T66" fmla="*/ 15 w 20"/>
                <a:gd name="T67" fmla="*/ 4 h 27"/>
                <a:gd name="T68" fmla="*/ 15 w 20"/>
                <a:gd name="T69" fmla="*/ 4 h 27"/>
                <a:gd name="T70" fmla="*/ 14 w 20"/>
                <a:gd name="T71" fmla="*/ 8 h 27"/>
                <a:gd name="T72" fmla="*/ 13 w 20"/>
                <a:gd name="T73" fmla="*/ 0 h 27"/>
                <a:gd name="T74" fmla="*/ 8 w 20"/>
                <a:gd name="T75" fmla="*/ 1 h 27"/>
                <a:gd name="T76" fmla="*/ 1 w 20"/>
                <a:gd name="T77" fmla="*/ 10 h 27"/>
                <a:gd name="T78" fmla="*/ 0 w 20"/>
                <a:gd name="T79" fmla="*/ 18 h 27"/>
                <a:gd name="T80" fmla="*/ 1 w 20"/>
                <a:gd name="T81" fmla="*/ 22 h 27"/>
                <a:gd name="T82" fmla="*/ 4 w 20"/>
                <a:gd name="T83" fmla="*/ 26 h 27"/>
                <a:gd name="T84" fmla="*/ 8 w 20"/>
                <a:gd name="T85" fmla="*/ 27 h 27"/>
                <a:gd name="T86" fmla="*/ 8 w 20"/>
                <a:gd name="T87" fmla="*/ 27 h 27"/>
                <a:gd name="T88" fmla="*/ 17 w 20"/>
                <a:gd name="T89" fmla="*/ 22 h 27"/>
                <a:gd name="T90" fmla="*/ 20 w 20"/>
                <a:gd name="T91" fmla="*/ 9 h 27"/>
                <a:gd name="T92" fmla="*/ 19 w 20"/>
                <a:gd name="T93" fmla="*/ 9 h 27"/>
                <a:gd name="T94" fmla="*/ 20 w 20"/>
                <a:gd name="T95" fmla="*/ 9 h 27"/>
                <a:gd name="T96" fmla="*/ 20 w 20"/>
                <a:gd name="T97" fmla="*/ 8 h 27"/>
                <a:gd name="T98" fmla="*/ 19 w 20"/>
                <a:gd name="T99" fmla="*/ 3 h 27"/>
                <a:gd name="T100" fmla="*/ 16 w 20"/>
                <a:gd name="T101" fmla="*/ 0 h 27"/>
                <a:gd name="T102" fmla="*/ 13 w 20"/>
                <a:gd name="T10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 h="27">
                  <a:moveTo>
                    <a:pt x="8" y="24"/>
                  </a:moveTo>
                  <a:cubicBezTo>
                    <a:pt x="8" y="24"/>
                    <a:pt x="8" y="24"/>
                    <a:pt x="8" y="24"/>
                  </a:cubicBezTo>
                  <a:cubicBezTo>
                    <a:pt x="7" y="24"/>
                    <a:pt x="7" y="24"/>
                    <a:pt x="6" y="23"/>
                  </a:cubicBezTo>
                  <a:cubicBezTo>
                    <a:pt x="5" y="23"/>
                    <a:pt x="4" y="22"/>
                    <a:pt x="4" y="21"/>
                  </a:cubicBezTo>
                  <a:cubicBezTo>
                    <a:pt x="4" y="20"/>
                    <a:pt x="4" y="20"/>
                    <a:pt x="4" y="20"/>
                  </a:cubicBezTo>
                  <a:cubicBezTo>
                    <a:pt x="4" y="20"/>
                    <a:pt x="4" y="20"/>
                    <a:pt x="4" y="20"/>
                  </a:cubicBezTo>
                  <a:cubicBezTo>
                    <a:pt x="5" y="17"/>
                    <a:pt x="7" y="14"/>
                    <a:pt x="9" y="12"/>
                  </a:cubicBezTo>
                  <a:cubicBezTo>
                    <a:pt x="10" y="12"/>
                    <a:pt x="11" y="11"/>
                    <a:pt x="12" y="11"/>
                  </a:cubicBezTo>
                  <a:cubicBezTo>
                    <a:pt x="12" y="11"/>
                    <a:pt x="12" y="11"/>
                    <a:pt x="12" y="11"/>
                  </a:cubicBezTo>
                  <a:cubicBezTo>
                    <a:pt x="13" y="11"/>
                    <a:pt x="14" y="12"/>
                    <a:pt x="14" y="12"/>
                  </a:cubicBezTo>
                  <a:cubicBezTo>
                    <a:pt x="15" y="12"/>
                    <a:pt x="15" y="13"/>
                    <a:pt x="16" y="13"/>
                  </a:cubicBezTo>
                  <a:cubicBezTo>
                    <a:pt x="16" y="14"/>
                    <a:pt x="16" y="14"/>
                    <a:pt x="16" y="15"/>
                  </a:cubicBezTo>
                  <a:cubicBezTo>
                    <a:pt x="16" y="17"/>
                    <a:pt x="15" y="19"/>
                    <a:pt x="14" y="20"/>
                  </a:cubicBezTo>
                  <a:cubicBezTo>
                    <a:pt x="13" y="22"/>
                    <a:pt x="10" y="24"/>
                    <a:pt x="8" y="24"/>
                  </a:cubicBezTo>
                  <a:moveTo>
                    <a:pt x="4" y="12"/>
                  </a:moveTo>
                  <a:cubicBezTo>
                    <a:pt x="5" y="12"/>
                    <a:pt x="5" y="12"/>
                    <a:pt x="5" y="12"/>
                  </a:cubicBezTo>
                  <a:cubicBezTo>
                    <a:pt x="5" y="10"/>
                    <a:pt x="5" y="9"/>
                    <a:pt x="6" y="8"/>
                  </a:cubicBezTo>
                  <a:cubicBezTo>
                    <a:pt x="6" y="9"/>
                    <a:pt x="6" y="10"/>
                    <a:pt x="5" y="11"/>
                  </a:cubicBezTo>
                  <a:cubicBezTo>
                    <a:pt x="4" y="12"/>
                    <a:pt x="4" y="12"/>
                    <a:pt x="4" y="12"/>
                  </a:cubicBezTo>
                  <a:moveTo>
                    <a:pt x="17" y="9"/>
                  </a:moveTo>
                  <a:cubicBezTo>
                    <a:pt x="16" y="9"/>
                    <a:pt x="16" y="9"/>
                    <a:pt x="16" y="9"/>
                  </a:cubicBezTo>
                  <a:cubicBezTo>
                    <a:pt x="16" y="8"/>
                    <a:pt x="17" y="8"/>
                    <a:pt x="17" y="7"/>
                  </a:cubicBezTo>
                  <a:cubicBezTo>
                    <a:pt x="17" y="8"/>
                    <a:pt x="17" y="8"/>
                    <a:pt x="17" y="8"/>
                  </a:cubicBezTo>
                  <a:cubicBezTo>
                    <a:pt x="17" y="9"/>
                    <a:pt x="17" y="9"/>
                    <a:pt x="17" y="9"/>
                  </a:cubicBezTo>
                  <a:cubicBezTo>
                    <a:pt x="17" y="9"/>
                    <a:pt x="17" y="9"/>
                    <a:pt x="17" y="9"/>
                  </a:cubicBezTo>
                  <a:moveTo>
                    <a:pt x="9" y="9"/>
                  </a:moveTo>
                  <a:cubicBezTo>
                    <a:pt x="9" y="7"/>
                    <a:pt x="9" y="5"/>
                    <a:pt x="10" y="4"/>
                  </a:cubicBezTo>
                  <a:cubicBezTo>
                    <a:pt x="11" y="3"/>
                    <a:pt x="11" y="3"/>
                    <a:pt x="11" y="3"/>
                  </a:cubicBezTo>
                  <a:cubicBezTo>
                    <a:pt x="10" y="5"/>
                    <a:pt x="10" y="7"/>
                    <a:pt x="9" y="8"/>
                  </a:cubicBezTo>
                  <a:cubicBezTo>
                    <a:pt x="9" y="9"/>
                    <a:pt x="9" y="9"/>
                    <a:pt x="9" y="9"/>
                  </a:cubicBezTo>
                  <a:moveTo>
                    <a:pt x="14" y="8"/>
                  </a:moveTo>
                  <a:cubicBezTo>
                    <a:pt x="13" y="8"/>
                    <a:pt x="13" y="8"/>
                    <a:pt x="12" y="8"/>
                  </a:cubicBezTo>
                  <a:cubicBezTo>
                    <a:pt x="13" y="6"/>
                    <a:pt x="13" y="5"/>
                    <a:pt x="14" y="3"/>
                  </a:cubicBezTo>
                  <a:cubicBezTo>
                    <a:pt x="14" y="3"/>
                    <a:pt x="15" y="3"/>
                    <a:pt x="15" y="4"/>
                  </a:cubicBezTo>
                  <a:cubicBezTo>
                    <a:pt x="15" y="4"/>
                    <a:pt x="15" y="4"/>
                    <a:pt x="15" y="4"/>
                  </a:cubicBezTo>
                  <a:cubicBezTo>
                    <a:pt x="15" y="5"/>
                    <a:pt x="14" y="7"/>
                    <a:pt x="14" y="8"/>
                  </a:cubicBezTo>
                  <a:moveTo>
                    <a:pt x="13" y="0"/>
                  </a:moveTo>
                  <a:cubicBezTo>
                    <a:pt x="11" y="0"/>
                    <a:pt x="9" y="0"/>
                    <a:pt x="8" y="1"/>
                  </a:cubicBezTo>
                  <a:cubicBezTo>
                    <a:pt x="4" y="3"/>
                    <a:pt x="2" y="7"/>
                    <a:pt x="1" y="10"/>
                  </a:cubicBezTo>
                  <a:cubicBezTo>
                    <a:pt x="0" y="13"/>
                    <a:pt x="0" y="15"/>
                    <a:pt x="0" y="18"/>
                  </a:cubicBezTo>
                  <a:cubicBezTo>
                    <a:pt x="0" y="19"/>
                    <a:pt x="0" y="21"/>
                    <a:pt x="1" y="22"/>
                  </a:cubicBezTo>
                  <a:cubicBezTo>
                    <a:pt x="1" y="24"/>
                    <a:pt x="2" y="25"/>
                    <a:pt x="4" y="26"/>
                  </a:cubicBezTo>
                  <a:cubicBezTo>
                    <a:pt x="5" y="27"/>
                    <a:pt x="7" y="27"/>
                    <a:pt x="8" y="27"/>
                  </a:cubicBezTo>
                  <a:cubicBezTo>
                    <a:pt x="8" y="27"/>
                    <a:pt x="8" y="27"/>
                    <a:pt x="8" y="27"/>
                  </a:cubicBezTo>
                  <a:cubicBezTo>
                    <a:pt x="12" y="27"/>
                    <a:pt x="15" y="25"/>
                    <a:pt x="17" y="22"/>
                  </a:cubicBezTo>
                  <a:cubicBezTo>
                    <a:pt x="20" y="18"/>
                    <a:pt x="20" y="13"/>
                    <a:pt x="20" y="9"/>
                  </a:cubicBezTo>
                  <a:cubicBezTo>
                    <a:pt x="19" y="9"/>
                    <a:pt x="19" y="9"/>
                    <a:pt x="19" y="9"/>
                  </a:cubicBezTo>
                  <a:cubicBezTo>
                    <a:pt x="20" y="9"/>
                    <a:pt x="20" y="9"/>
                    <a:pt x="20" y="9"/>
                  </a:cubicBezTo>
                  <a:cubicBezTo>
                    <a:pt x="20" y="8"/>
                    <a:pt x="20" y="8"/>
                    <a:pt x="20" y="8"/>
                  </a:cubicBezTo>
                  <a:cubicBezTo>
                    <a:pt x="20" y="7"/>
                    <a:pt x="20" y="5"/>
                    <a:pt x="19" y="3"/>
                  </a:cubicBezTo>
                  <a:cubicBezTo>
                    <a:pt x="19" y="2"/>
                    <a:pt x="18" y="1"/>
                    <a:pt x="16" y="0"/>
                  </a:cubicBezTo>
                  <a:cubicBezTo>
                    <a:pt x="15" y="0"/>
                    <a:pt x="14"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765"/>
            <p:cNvSpPr>
              <a:spLocks noEditPoints="1"/>
            </p:cNvSpPr>
            <p:nvPr/>
          </p:nvSpPr>
          <p:spPr bwMode="auto">
            <a:xfrm>
              <a:off x="4856" y="1216"/>
              <a:ext cx="101" cy="139"/>
            </a:xfrm>
            <a:custGeom>
              <a:avLst/>
              <a:gdLst>
                <a:gd name="T0" fmla="*/ 16 w 43"/>
                <a:gd name="T1" fmla="*/ 56 h 59"/>
                <a:gd name="T2" fmla="*/ 21 w 43"/>
                <a:gd name="T3" fmla="*/ 51 h 59"/>
                <a:gd name="T4" fmla="*/ 20 w 43"/>
                <a:gd name="T5" fmla="*/ 56 h 59"/>
                <a:gd name="T6" fmla="*/ 23 w 43"/>
                <a:gd name="T7" fmla="*/ 55 h 59"/>
                <a:gd name="T8" fmla="*/ 25 w 43"/>
                <a:gd name="T9" fmla="*/ 50 h 59"/>
                <a:gd name="T10" fmla="*/ 27 w 43"/>
                <a:gd name="T11" fmla="*/ 50 h 59"/>
                <a:gd name="T12" fmla="*/ 26 w 43"/>
                <a:gd name="T13" fmla="*/ 55 h 59"/>
                <a:gd name="T14" fmla="*/ 23 w 43"/>
                <a:gd name="T15" fmla="*/ 55 h 59"/>
                <a:gd name="T16" fmla="*/ 11 w 43"/>
                <a:gd name="T17" fmla="*/ 54 h 59"/>
                <a:gd name="T18" fmla="*/ 13 w 43"/>
                <a:gd name="T19" fmla="*/ 49 h 59"/>
                <a:gd name="T20" fmla="*/ 13 w 43"/>
                <a:gd name="T21" fmla="*/ 55 h 59"/>
                <a:gd name="T22" fmla="*/ 7 w 43"/>
                <a:gd name="T23" fmla="*/ 51 h 59"/>
                <a:gd name="T24" fmla="*/ 11 w 43"/>
                <a:gd name="T25" fmla="*/ 48 h 59"/>
                <a:gd name="T26" fmla="*/ 29 w 43"/>
                <a:gd name="T27" fmla="*/ 53 h 59"/>
                <a:gd name="T28" fmla="*/ 33 w 43"/>
                <a:gd name="T29" fmla="*/ 46 h 59"/>
                <a:gd name="T30" fmla="*/ 32 w 43"/>
                <a:gd name="T31" fmla="*/ 51 h 59"/>
                <a:gd name="T32" fmla="*/ 5 w 43"/>
                <a:gd name="T33" fmla="*/ 48 h 59"/>
                <a:gd name="T34" fmla="*/ 6 w 43"/>
                <a:gd name="T35" fmla="*/ 44 h 59"/>
                <a:gd name="T36" fmla="*/ 5 w 43"/>
                <a:gd name="T37" fmla="*/ 48 h 59"/>
                <a:gd name="T38" fmla="*/ 37 w 43"/>
                <a:gd name="T39" fmla="*/ 43 h 59"/>
                <a:gd name="T40" fmla="*/ 37 w 43"/>
                <a:gd name="T41" fmla="*/ 43 h 59"/>
                <a:gd name="T42" fmla="*/ 3 w 43"/>
                <a:gd name="T43" fmla="*/ 41 h 59"/>
                <a:gd name="T44" fmla="*/ 3 w 43"/>
                <a:gd name="T45" fmla="*/ 41 h 59"/>
                <a:gd name="T46" fmla="*/ 21 w 43"/>
                <a:gd name="T47" fmla="*/ 47 h 59"/>
                <a:gd name="T48" fmla="*/ 4 w 43"/>
                <a:gd name="T49" fmla="*/ 29 h 59"/>
                <a:gd name="T50" fmla="*/ 17 w 43"/>
                <a:gd name="T51" fmla="*/ 5 h 59"/>
                <a:gd name="T52" fmla="*/ 25 w 43"/>
                <a:gd name="T53" fmla="*/ 3 h 59"/>
                <a:gd name="T54" fmla="*/ 36 w 43"/>
                <a:gd name="T55" fmla="*/ 11 h 59"/>
                <a:gd name="T56" fmla="*/ 36 w 43"/>
                <a:gd name="T57" fmla="*/ 11 h 59"/>
                <a:gd name="T58" fmla="*/ 37 w 43"/>
                <a:gd name="T59" fmla="*/ 34 h 59"/>
                <a:gd name="T60" fmla="*/ 21 w 43"/>
                <a:gd name="T61" fmla="*/ 47 h 59"/>
                <a:gd name="T62" fmla="*/ 25 w 43"/>
                <a:gd name="T63" fmla="*/ 0 h 59"/>
                <a:gd name="T64" fmla="*/ 3 w 43"/>
                <a:gd name="T65" fmla="*/ 18 h 59"/>
                <a:gd name="T66" fmla="*/ 1 w 43"/>
                <a:gd name="T67" fmla="*/ 29 h 59"/>
                <a:gd name="T68" fmla="*/ 3 w 43"/>
                <a:gd name="T69" fmla="*/ 52 h 59"/>
                <a:gd name="T70" fmla="*/ 19 w 43"/>
                <a:gd name="T71" fmla="*/ 59 h 59"/>
                <a:gd name="T72" fmla="*/ 21 w 43"/>
                <a:gd name="T73" fmla="*/ 59 h 59"/>
                <a:gd name="T74" fmla="*/ 41 w 43"/>
                <a:gd name="T75" fmla="*/ 44 h 59"/>
                <a:gd name="T76" fmla="*/ 43 w 43"/>
                <a:gd name="T77" fmla="*/ 22 h 59"/>
                <a:gd name="T78" fmla="*/ 36 w 43"/>
                <a:gd name="T79" fmla="*/ 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 h="59">
                  <a:moveTo>
                    <a:pt x="19" y="56"/>
                  </a:moveTo>
                  <a:cubicBezTo>
                    <a:pt x="18" y="56"/>
                    <a:pt x="17" y="56"/>
                    <a:pt x="16" y="56"/>
                  </a:cubicBezTo>
                  <a:cubicBezTo>
                    <a:pt x="16" y="54"/>
                    <a:pt x="17" y="52"/>
                    <a:pt x="18" y="51"/>
                  </a:cubicBezTo>
                  <a:cubicBezTo>
                    <a:pt x="19" y="51"/>
                    <a:pt x="20" y="51"/>
                    <a:pt x="21" y="51"/>
                  </a:cubicBezTo>
                  <a:cubicBezTo>
                    <a:pt x="22" y="51"/>
                    <a:pt x="22" y="51"/>
                    <a:pt x="22" y="51"/>
                  </a:cubicBezTo>
                  <a:cubicBezTo>
                    <a:pt x="21" y="52"/>
                    <a:pt x="20" y="54"/>
                    <a:pt x="20" y="56"/>
                  </a:cubicBezTo>
                  <a:cubicBezTo>
                    <a:pt x="19" y="56"/>
                    <a:pt x="19" y="56"/>
                    <a:pt x="19" y="56"/>
                  </a:cubicBezTo>
                  <a:moveTo>
                    <a:pt x="23" y="55"/>
                  </a:moveTo>
                  <a:cubicBezTo>
                    <a:pt x="23" y="54"/>
                    <a:pt x="24" y="53"/>
                    <a:pt x="24" y="51"/>
                  </a:cubicBezTo>
                  <a:cubicBezTo>
                    <a:pt x="25" y="50"/>
                    <a:pt x="25" y="50"/>
                    <a:pt x="25" y="50"/>
                  </a:cubicBezTo>
                  <a:cubicBezTo>
                    <a:pt x="25" y="50"/>
                    <a:pt x="26" y="50"/>
                    <a:pt x="26" y="50"/>
                  </a:cubicBezTo>
                  <a:cubicBezTo>
                    <a:pt x="27" y="50"/>
                    <a:pt x="27" y="50"/>
                    <a:pt x="27" y="50"/>
                  </a:cubicBezTo>
                  <a:cubicBezTo>
                    <a:pt x="27" y="51"/>
                    <a:pt x="26" y="53"/>
                    <a:pt x="26" y="54"/>
                  </a:cubicBezTo>
                  <a:cubicBezTo>
                    <a:pt x="26" y="55"/>
                    <a:pt x="26" y="55"/>
                    <a:pt x="26" y="55"/>
                  </a:cubicBezTo>
                  <a:cubicBezTo>
                    <a:pt x="25" y="55"/>
                    <a:pt x="25" y="55"/>
                    <a:pt x="25" y="55"/>
                  </a:cubicBezTo>
                  <a:cubicBezTo>
                    <a:pt x="25" y="55"/>
                    <a:pt x="24" y="55"/>
                    <a:pt x="23" y="55"/>
                  </a:cubicBezTo>
                  <a:moveTo>
                    <a:pt x="13" y="55"/>
                  </a:moveTo>
                  <a:cubicBezTo>
                    <a:pt x="12" y="55"/>
                    <a:pt x="12" y="54"/>
                    <a:pt x="11" y="54"/>
                  </a:cubicBezTo>
                  <a:cubicBezTo>
                    <a:pt x="11" y="53"/>
                    <a:pt x="11" y="53"/>
                    <a:pt x="11" y="53"/>
                  </a:cubicBezTo>
                  <a:cubicBezTo>
                    <a:pt x="12" y="52"/>
                    <a:pt x="12" y="51"/>
                    <a:pt x="13" y="49"/>
                  </a:cubicBezTo>
                  <a:cubicBezTo>
                    <a:pt x="14" y="50"/>
                    <a:pt x="14" y="50"/>
                    <a:pt x="15" y="50"/>
                  </a:cubicBezTo>
                  <a:cubicBezTo>
                    <a:pt x="14" y="52"/>
                    <a:pt x="13" y="53"/>
                    <a:pt x="13" y="55"/>
                  </a:cubicBezTo>
                  <a:moveTo>
                    <a:pt x="9" y="53"/>
                  </a:moveTo>
                  <a:cubicBezTo>
                    <a:pt x="8" y="52"/>
                    <a:pt x="8" y="52"/>
                    <a:pt x="7" y="51"/>
                  </a:cubicBezTo>
                  <a:cubicBezTo>
                    <a:pt x="8" y="50"/>
                    <a:pt x="8" y="48"/>
                    <a:pt x="9" y="47"/>
                  </a:cubicBezTo>
                  <a:cubicBezTo>
                    <a:pt x="9" y="47"/>
                    <a:pt x="10" y="48"/>
                    <a:pt x="11" y="48"/>
                  </a:cubicBezTo>
                  <a:cubicBezTo>
                    <a:pt x="10" y="50"/>
                    <a:pt x="9" y="51"/>
                    <a:pt x="9" y="53"/>
                  </a:cubicBezTo>
                  <a:moveTo>
                    <a:pt x="29" y="53"/>
                  </a:moveTo>
                  <a:cubicBezTo>
                    <a:pt x="30" y="51"/>
                    <a:pt x="30" y="50"/>
                    <a:pt x="31" y="48"/>
                  </a:cubicBezTo>
                  <a:cubicBezTo>
                    <a:pt x="32" y="47"/>
                    <a:pt x="32" y="47"/>
                    <a:pt x="33" y="46"/>
                  </a:cubicBezTo>
                  <a:cubicBezTo>
                    <a:pt x="33" y="48"/>
                    <a:pt x="32" y="49"/>
                    <a:pt x="32" y="50"/>
                  </a:cubicBezTo>
                  <a:cubicBezTo>
                    <a:pt x="32" y="51"/>
                    <a:pt x="32" y="51"/>
                    <a:pt x="32" y="51"/>
                  </a:cubicBezTo>
                  <a:cubicBezTo>
                    <a:pt x="31" y="52"/>
                    <a:pt x="30" y="52"/>
                    <a:pt x="29" y="53"/>
                  </a:cubicBezTo>
                  <a:moveTo>
                    <a:pt x="5" y="48"/>
                  </a:moveTo>
                  <a:cubicBezTo>
                    <a:pt x="5" y="48"/>
                    <a:pt x="5" y="48"/>
                    <a:pt x="5" y="47"/>
                  </a:cubicBezTo>
                  <a:cubicBezTo>
                    <a:pt x="5" y="46"/>
                    <a:pt x="5" y="45"/>
                    <a:pt x="6" y="44"/>
                  </a:cubicBezTo>
                  <a:cubicBezTo>
                    <a:pt x="6" y="45"/>
                    <a:pt x="6" y="45"/>
                    <a:pt x="6" y="45"/>
                  </a:cubicBezTo>
                  <a:cubicBezTo>
                    <a:pt x="6" y="46"/>
                    <a:pt x="6" y="47"/>
                    <a:pt x="5" y="48"/>
                  </a:cubicBezTo>
                  <a:moveTo>
                    <a:pt x="36" y="46"/>
                  </a:moveTo>
                  <a:cubicBezTo>
                    <a:pt x="36" y="45"/>
                    <a:pt x="36" y="44"/>
                    <a:pt x="37" y="43"/>
                  </a:cubicBezTo>
                  <a:cubicBezTo>
                    <a:pt x="37" y="42"/>
                    <a:pt x="37" y="41"/>
                    <a:pt x="38" y="41"/>
                  </a:cubicBezTo>
                  <a:cubicBezTo>
                    <a:pt x="38" y="41"/>
                    <a:pt x="38" y="42"/>
                    <a:pt x="37" y="43"/>
                  </a:cubicBezTo>
                  <a:cubicBezTo>
                    <a:pt x="37" y="44"/>
                    <a:pt x="36" y="45"/>
                    <a:pt x="36" y="46"/>
                  </a:cubicBezTo>
                  <a:moveTo>
                    <a:pt x="3" y="41"/>
                  </a:moveTo>
                  <a:cubicBezTo>
                    <a:pt x="3" y="41"/>
                    <a:pt x="3" y="41"/>
                    <a:pt x="3" y="41"/>
                  </a:cubicBezTo>
                  <a:cubicBezTo>
                    <a:pt x="3" y="41"/>
                    <a:pt x="3" y="41"/>
                    <a:pt x="3" y="41"/>
                  </a:cubicBezTo>
                  <a:cubicBezTo>
                    <a:pt x="3" y="41"/>
                    <a:pt x="3" y="41"/>
                    <a:pt x="3" y="41"/>
                  </a:cubicBezTo>
                  <a:moveTo>
                    <a:pt x="21" y="47"/>
                  </a:moveTo>
                  <a:cubicBezTo>
                    <a:pt x="16" y="47"/>
                    <a:pt x="12" y="46"/>
                    <a:pt x="9" y="43"/>
                  </a:cubicBezTo>
                  <a:cubicBezTo>
                    <a:pt x="6" y="39"/>
                    <a:pt x="4" y="35"/>
                    <a:pt x="4" y="29"/>
                  </a:cubicBezTo>
                  <a:cubicBezTo>
                    <a:pt x="4" y="26"/>
                    <a:pt x="5" y="23"/>
                    <a:pt x="6" y="20"/>
                  </a:cubicBezTo>
                  <a:cubicBezTo>
                    <a:pt x="8" y="14"/>
                    <a:pt x="12" y="8"/>
                    <a:pt x="17" y="5"/>
                  </a:cubicBezTo>
                  <a:cubicBezTo>
                    <a:pt x="19" y="4"/>
                    <a:pt x="22" y="3"/>
                    <a:pt x="25" y="3"/>
                  </a:cubicBezTo>
                  <a:cubicBezTo>
                    <a:pt x="25" y="3"/>
                    <a:pt x="25" y="3"/>
                    <a:pt x="25" y="3"/>
                  </a:cubicBezTo>
                  <a:cubicBezTo>
                    <a:pt x="28" y="3"/>
                    <a:pt x="31" y="4"/>
                    <a:pt x="33" y="6"/>
                  </a:cubicBezTo>
                  <a:cubicBezTo>
                    <a:pt x="35" y="8"/>
                    <a:pt x="36" y="9"/>
                    <a:pt x="36" y="11"/>
                  </a:cubicBezTo>
                  <a:cubicBezTo>
                    <a:pt x="38" y="10"/>
                    <a:pt x="38" y="10"/>
                    <a:pt x="38" y="10"/>
                  </a:cubicBezTo>
                  <a:cubicBezTo>
                    <a:pt x="36" y="11"/>
                    <a:pt x="36" y="11"/>
                    <a:pt x="36" y="11"/>
                  </a:cubicBezTo>
                  <a:cubicBezTo>
                    <a:pt x="38" y="15"/>
                    <a:pt x="39" y="19"/>
                    <a:pt x="39" y="24"/>
                  </a:cubicBezTo>
                  <a:cubicBezTo>
                    <a:pt x="39" y="27"/>
                    <a:pt x="39" y="31"/>
                    <a:pt x="37" y="34"/>
                  </a:cubicBezTo>
                  <a:cubicBezTo>
                    <a:pt x="35" y="40"/>
                    <a:pt x="31" y="45"/>
                    <a:pt x="25" y="47"/>
                  </a:cubicBezTo>
                  <a:cubicBezTo>
                    <a:pt x="24" y="47"/>
                    <a:pt x="22" y="47"/>
                    <a:pt x="21" y="47"/>
                  </a:cubicBezTo>
                  <a:cubicBezTo>
                    <a:pt x="21" y="47"/>
                    <a:pt x="21" y="47"/>
                    <a:pt x="21" y="47"/>
                  </a:cubicBezTo>
                  <a:moveTo>
                    <a:pt x="25" y="0"/>
                  </a:moveTo>
                  <a:cubicBezTo>
                    <a:pt x="21" y="0"/>
                    <a:pt x="18" y="0"/>
                    <a:pt x="15" y="2"/>
                  </a:cubicBezTo>
                  <a:cubicBezTo>
                    <a:pt x="9" y="6"/>
                    <a:pt x="5" y="12"/>
                    <a:pt x="3" y="18"/>
                  </a:cubicBezTo>
                  <a:cubicBezTo>
                    <a:pt x="2" y="22"/>
                    <a:pt x="1" y="25"/>
                    <a:pt x="1" y="28"/>
                  </a:cubicBezTo>
                  <a:cubicBezTo>
                    <a:pt x="1" y="29"/>
                    <a:pt x="1" y="29"/>
                    <a:pt x="1" y="29"/>
                  </a:cubicBezTo>
                  <a:cubicBezTo>
                    <a:pt x="0" y="32"/>
                    <a:pt x="0" y="36"/>
                    <a:pt x="0" y="40"/>
                  </a:cubicBezTo>
                  <a:cubicBezTo>
                    <a:pt x="0" y="44"/>
                    <a:pt x="1" y="49"/>
                    <a:pt x="3" y="52"/>
                  </a:cubicBezTo>
                  <a:cubicBezTo>
                    <a:pt x="8" y="58"/>
                    <a:pt x="14" y="59"/>
                    <a:pt x="19" y="59"/>
                  </a:cubicBezTo>
                  <a:cubicBezTo>
                    <a:pt x="19" y="59"/>
                    <a:pt x="19" y="59"/>
                    <a:pt x="19" y="59"/>
                  </a:cubicBezTo>
                  <a:cubicBezTo>
                    <a:pt x="20" y="59"/>
                    <a:pt x="20" y="59"/>
                    <a:pt x="20" y="59"/>
                  </a:cubicBezTo>
                  <a:cubicBezTo>
                    <a:pt x="21" y="59"/>
                    <a:pt x="21" y="59"/>
                    <a:pt x="21" y="59"/>
                  </a:cubicBezTo>
                  <a:cubicBezTo>
                    <a:pt x="23" y="59"/>
                    <a:pt x="25" y="59"/>
                    <a:pt x="26" y="58"/>
                  </a:cubicBezTo>
                  <a:cubicBezTo>
                    <a:pt x="33" y="56"/>
                    <a:pt x="38" y="50"/>
                    <a:pt x="41" y="44"/>
                  </a:cubicBezTo>
                  <a:cubicBezTo>
                    <a:pt x="43" y="39"/>
                    <a:pt x="43" y="31"/>
                    <a:pt x="43" y="23"/>
                  </a:cubicBezTo>
                  <a:cubicBezTo>
                    <a:pt x="43" y="22"/>
                    <a:pt x="43" y="22"/>
                    <a:pt x="43" y="22"/>
                  </a:cubicBezTo>
                  <a:cubicBezTo>
                    <a:pt x="43" y="17"/>
                    <a:pt x="42" y="13"/>
                    <a:pt x="40" y="9"/>
                  </a:cubicBezTo>
                  <a:cubicBezTo>
                    <a:pt x="39" y="7"/>
                    <a:pt x="38" y="5"/>
                    <a:pt x="36" y="4"/>
                  </a:cubicBezTo>
                  <a:cubicBezTo>
                    <a:pt x="33" y="1"/>
                    <a:pt x="29" y="0"/>
                    <a:pt x="2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766"/>
            <p:cNvSpPr>
              <a:spLocks noEditPoints="1"/>
            </p:cNvSpPr>
            <p:nvPr/>
          </p:nvSpPr>
          <p:spPr bwMode="auto">
            <a:xfrm>
              <a:off x="4740" y="1079"/>
              <a:ext cx="177" cy="276"/>
            </a:xfrm>
            <a:custGeom>
              <a:avLst/>
              <a:gdLst>
                <a:gd name="T0" fmla="*/ 13 w 75"/>
                <a:gd name="T1" fmla="*/ 109 h 117"/>
                <a:gd name="T2" fmla="*/ 13 w 75"/>
                <a:gd name="T3" fmla="*/ 108 h 117"/>
                <a:gd name="T4" fmla="*/ 14 w 75"/>
                <a:gd name="T5" fmla="*/ 111 h 117"/>
                <a:gd name="T6" fmla="*/ 8 w 75"/>
                <a:gd name="T7" fmla="*/ 106 h 117"/>
                <a:gd name="T8" fmla="*/ 13 w 75"/>
                <a:gd name="T9" fmla="*/ 100 h 117"/>
                <a:gd name="T10" fmla="*/ 6 w 75"/>
                <a:gd name="T11" fmla="*/ 104 h 117"/>
                <a:gd name="T12" fmla="*/ 5 w 75"/>
                <a:gd name="T13" fmla="*/ 103 h 117"/>
                <a:gd name="T14" fmla="*/ 9 w 75"/>
                <a:gd name="T15" fmla="*/ 97 h 117"/>
                <a:gd name="T16" fmla="*/ 4 w 75"/>
                <a:gd name="T17" fmla="*/ 97 h 117"/>
                <a:gd name="T18" fmla="*/ 4 w 75"/>
                <a:gd name="T19" fmla="*/ 93 h 117"/>
                <a:gd name="T20" fmla="*/ 4 w 75"/>
                <a:gd name="T21" fmla="*/ 97 h 117"/>
                <a:gd name="T22" fmla="*/ 18 w 75"/>
                <a:gd name="T23" fmla="*/ 102 h 117"/>
                <a:gd name="T24" fmla="*/ 71 w 75"/>
                <a:gd name="T25" fmla="*/ 21 h 117"/>
                <a:gd name="T26" fmla="*/ 18 w 75"/>
                <a:gd name="T27" fmla="*/ 110 h 117"/>
                <a:gd name="T28" fmla="*/ 5 w 75"/>
                <a:gd name="T29" fmla="*/ 89 h 117"/>
                <a:gd name="T30" fmla="*/ 61 w 75"/>
                <a:gd name="T31" fmla="*/ 4 h 117"/>
                <a:gd name="T32" fmla="*/ 71 w 75"/>
                <a:gd name="T33" fmla="*/ 10 h 117"/>
                <a:gd name="T34" fmla="*/ 60 w 75"/>
                <a:gd name="T35" fmla="*/ 0 h 117"/>
                <a:gd name="T36" fmla="*/ 30 w 75"/>
                <a:gd name="T37" fmla="*/ 46 h 117"/>
                <a:gd name="T38" fmla="*/ 1 w 75"/>
                <a:gd name="T39" fmla="*/ 88 h 117"/>
                <a:gd name="T40" fmla="*/ 1 w 75"/>
                <a:gd name="T41" fmla="*/ 88 h 117"/>
                <a:gd name="T42" fmla="*/ 0 w 75"/>
                <a:gd name="T43" fmla="*/ 89 h 117"/>
                <a:gd name="T44" fmla="*/ 1 w 75"/>
                <a:gd name="T45" fmla="*/ 95 h 117"/>
                <a:gd name="T46" fmla="*/ 1 w 75"/>
                <a:gd name="T47" fmla="*/ 104 h 117"/>
                <a:gd name="T48" fmla="*/ 2 w 75"/>
                <a:gd name="T49" fmla="*/ 106 h 117"/>
                <a:gd name="T50" fmla="*/ 15 w 75"/>
                <a:gd name="T51" fmla="*/ 117 h 117"/>
                <a:gd name="T52" fmla="*/ 16 w 75"/>
                <a:gd name="T53" fmla="*/ 117 h 117"/>
                <a:gd name="T54" fmla="*/ 16 w 75"/>
                <a:gd name="T55" fmla="*/ 117 h 117"/>
                <a:gd name="T56" fmla="*/ 17 w 75"/>
                <a:gd name="T57" fmla="*/ 117 h 117"/>
                <a:gd name="T58" fmla="*/ 18 w 75"/>
                <a:gd name="T59" fmla="*/ 117 h 117"/>
                <a:gd name="T60" fmla="*/ 18 w 75"/>
                <a:gd name="T61" fmla="*/ 117 h 117"/>
                <a:gd name="T62" fmla="*/ 75 w 75"/>
                <a:gd name="T63" fmla="*/ 25 h 117"/>
                <a:gd name="T64" fmla="*/ 75 w 75"/>
                <a:gd name="T65" fmla="*/ 21 h 117"/>
                <a:gd name="T66" fmla="*/ 75 w 75"/>
                <a:gd name="T67" fmla="*/ 10 h 117"/>
                <a:gd name="T68" fmla="*/ 75 w 75"/>
                <a:gd name="T69" fmla="*/ 9 h 117"/>
                <a:gd name="T70" fmla="*/ 74 w 75"/>
                <a:gd name="T71" fmla="*/ 9 h 117"/>
                <a:gd name="T72" fmla="*/ 74 w 75"/>
                <a:gd name="T73" fmla="*/ 8 h 117"/>
                <a:gd name="T74" fmla="*/ 60 w 75"/>
                <a:gd name="T7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 h="117">
                  <a:moveTo>
                    <a:pt x="14" y="111"/>
                  </a:moveTo>
                  <a:cubicBezTo>
                    <a:pt x="14" y="111"/>
                    <a:pt x="13" y="110"/>
                    <a:pt x="13" y="109"/>
                  </a:cubicBezTo>
                  <a:cubicBezTo>
                    <a:pt x="13" y="109"/>
                    <a:pt x="13" y="109"/>
                    <a:pt x="13" y="109"/>
                  </a:cubicBezTo>
                  <a:cubicBezTo>
                    <a:pt x="13" y="109"/>
                    <a:pt x="13" y="109"/>
                    <a:pt x="13" y="108"/>
                  </a:cubicBezTo>
                  <a:cubicBezTo>
                    <a:pt x="13" y="107"/>
                    <a:pt x="14" y="105"/>
                    <a:pt x="15" y="103"/>
                  </a:cubicBezTo>
                  <a:cubicBezTo>
                    <a:pt x="15" y="106"/>
                    <a:pt x="14" y="108"/>
                    <a:pt x="14" y="111"/>
                  </a:cubicBezTo>
                  <a:moveTo>
                    <a:pt x="10" y="107"/>
                  </a:moveTo>
                  <a:cubicBezTo>
                    <a:pt x="10" y="107"/>
                    <a:pt x="9" y="106"/>
                    <a:pt x="8" y="106"/>
                  </a:cubicBezTo>
                  <a:cubicBezTo>
                    <a:pt x="9" y="103"/>
                    <a:pt x="10" y="101"/>
                    <a:pt x="11" y="99"/>
                  </a:cubicBezTo>
                  <a:cubicBezTo>
                    <a:pt x="12" y="99"/>
                    <a:pt x="12" y="100"/>
                    <a:pt x="13" y="100"/>
                  </a:cubicBezTo>
                  <a:cubicBezTo>
                    <a:pt x="12" y="103"/>
                    <a:pt x="11" y="105"/>
                    <a:pt x="10" y="107"/>
                  </a:cubicBezTo>
                  <a:moveTo>
                    <a:pt x="6" y="104"/>
                  </a:moveTo>
                  <a:cubicBezTo>
                    <a:pt x="5" y="104"/>
                    <a:pt x="5" y="103"/>
                    <a:pt x="5" y="103"/>
                  </a:cubicBezTo>
                  <a:cubicBezTo>
                    <a:pt x="5" y="103"/>
                    <a:pt x="5" y="103"/>
                    <a:pt x="5" y="103"/>
                  </a:cubicBezTo>
                  <a:cubicBezTo>
                    <a:pt x="6" y="100"/>
                    <a:pt x="7" y="98"/>
                    <a:pt x="8" y="96"/>
                  </a:cubicBezTo>
                  <a:cubicBezTo>
                    <a:pt x="8" y="96"/>
                    <a:pt x="9" y="97"/>
                    <a:pt x="9" y="97"/>
                  </a:cubicBezTo>
                  <a:cubicBezTo>
                    <a:pt x="8" y="99"/>
                    <a:pt x="7" y="102"/>
                    <a:pt x="6" y="104"/>
                  </a:cubicBezTo>
                  <a:moveTo>
                    <a:pt x="4" y="97"/>
                  </a:moveTo>
                  <a:cubicBezTo>
                    <a:pt x="4" y="96"/>
                    <a:pt x="4" y="96"/>
                    <a:pt x="4" y="95"/>
                  </a:cubicBezTo>
                  <a:cubicBezTo>
                    <a:pt x="4" y="94"/>
                    <a:pt x="4" y="94"/>
                    <a:pt x="4" y="93"/>
                  </a:cubicBezTo>
                  <a:cubicBezTo>
                    <a:pt x="5" y="93"/>
                    <a:pt x="5" y="94"/>
                    <a:pt x="6" y="94"/>
                  </a:cubicBezTo>
                  <a:cubicBezTo>
                    <a:pt x="5" y="95"/>
                    <a:pt x="5" y="96"/>
                    <a:pt x="4" y="97"/>
                  </a:cubicBezTo>
                  <a:moveTo>
                    <a:pt x="18" y="110"/>
                  </a:moveTo>
                  <a:cubicBezTo>
                    <a:pt x="18" y="107"/>
                    <a:pt x="18" y="104"/>
                    <a:pt x="18" y="102"/>
                  </a:cubicBezTo>
                  <a:cubicBezTo>
                    <a:pt x="36" y="75"/>
                    <a:pt x="55" y="44"/>
                    <a:pt x="71" y="16"/>
                  </a:cubicBezTo>
                  <a:cubicBezTo>
                    <a:pt x="71" y="18"/>
                    <a:pt x="71" y="19"/>
                    <a:pt x="71" y="21"/>
                  </a:cubicBezTo>
                  <a:cubicBezTo>
                    <a:pt x="71" y="22"/>
                    <a:pt x="71" y="23"/>
                    <a:pt x="71" y="24"/>
                  </a:cubicBezTo>
                  <a:cubicBezTo>
                    <a:pt x="55" y="51"/>
                    <a:pt x="36" y="82"/>
                    <a:pt x="18" y="110"/>
                  </a:cubicBezTo>
                  <a:moveTo>
                    <a:pt x="16" y="98"/>
                  </a:moveTo>
                  <a:cubicBezTo>
                    <a:pt x="13" y="95"/>
                    <a:pt x="9" y="92"/>
                    <a:pt x="5" y="89"/>
                  </a:cubicBezTo>
                  <a:cubicBezTo>
                    <a:pt x="16" y="76"/>
                    <a:pt x="25" y="62"/>
                    <a:pt x="33" y="48"/>
                  </a:cubicBezTo>
                  <a:cubicBezTo>
                    <a:pt x="42" y="34"/>
                    <a:pt x="52" y="19"/>
                    <a:pt x="61" y="4"/>
                  </a:cubicBezTo>
                  <a:cubicBezTo>
                    <a:pt x="63" y="5"/>
                    <a:pt x="64" y="5"/>
                    <a:pt x="65" y="6"/>
                  </a:cubicBezTo>
                  <a:cubicBezTo>
                    <a:pt x="67" y="7"/>
                    <a:pt x="68" y="9"/>
                    <a:pt x="71" y="10"/>
                  </a:cubicBezTo>
                  <a:cubicBezTo>
                    <a:pt x="54" y="39"/>
                    <a:pt x="34" y="71"/>
                    <a:pt x="16" y="98"/>
                  </a:cubicBezTo>
                  <a:moveTo>
                    <a:pt x="60" y="0"/>
                  </a:moveTo>
                  <a:cubicBezTo>
                    <a:pt x="59" y="0"/>
                    <a:pt x="59" y="1"/>
                    <a:pt x="58" y="1"/>
                  </a:cubicBezTo>
                  <a:cubicBezTo>
                    <a:pt x="49" y="16"/>
                    <a:pt x="40" y="31"/>
                    <a:pt x="30" y="46"/>
                  </a:cubicBezTo>
                  <a:cubicBezTo>
                    <a:pt x="21" y="61"/>
                    <a:pt x="12" y="75"/>
                    <a:pt x="1" y="87"/>
                  </a:cubicBezTo>
                  <a:cubicBezTo>
                    <a:pt x="1" y="88"/>
                    <a:pt x="1" y="88"/>
                    <a:pt x="1" y="88"/>
                  </a:cubicBezTo>
                  <a:cubicBezTo>
                    <a:pt x="1" y="88"/>
                    <a:pt x="1" y="88"/>
                    <a:pt x="1" y="88"/>
                  </a:cubicBezTo>
                  <a:cubicBezTo>
                    <a:pt x="1" y="88"/>
                    <a:pt x="1" y="88"/>
                    <a:pt x="1" y="88"/>
                  </a:cubicBezTo>
                  <a:cubicBezTo>
                    <a:pt x="1" y="88"/>
                    <a:pt x="1" y="88"/>
                    <a:pt x="1" y="88"/>
                  </a:cubicBezTo>
                  <a:cubicBezTo>
                    <a:pt x="0" y="89"/>
                    <a:pt x="0" y="89"/>
                    <a:pt x="0" y="89"/>
                  </a:cubicBezTo>
                  <a:cubicBezTo>
                    <a:pt x="0" y="89"/>
                    <a:pt x="0" y="89"/>
                    <a:pt x="0" y="89"/>
                  </a:cubicBezTo>
                  <a:cubicBezTo>
                    <a:pt x="1" y="91"/>
                    <a:pt x="1" y="93"/>
                    <a:pt x="1" y="95"/>
                  </a:cubicBezTo>
                  <a:cubicBezTo>
                    <a:pt x="1" y="97"/>
                    <a:pt x="1" y="99"/>
                    <a:pt x="0" y="103"/>
                  </a:cubicBezTo>
                  <a:cubicBezTo>
                    <a:pt x="0" y="104"/>
                    <a:pt x="1" y="104"/>
                    <a:pt x="1" y="104"/>
                  </a:cubicBezTo>
                  <a:cubicBezTo>
                    <a:pt x="1" y="105"/>
                    <a:pt x="1" y="105"/>
                    <a:pt x="1" y="106"/>
                  </a:cubicBezTo>
                  <a:cubicBezTo>
                    <a:pt x="2" y="106"/>
                    <a:pt x="2" y="106"/>
                    <a:pt x="2" y="106"/>
                  </a:cubicBezTo>
                  <a:cubicBezTo>
                    <a:pt x="7" y="109"/>
                    <a:pt x="11" y="113"/>
                    <a:pt x="15" y="117"/>
                  </a:cubicBezTo>
                  <a:cubicBezTo>
                    <a:pt x="15" y="117"/>
                    <a:pt x="15" y="117"/>
                    <a:pt x="15" y="117"/>
                  </a:cubicBezTo>
                  <a:cubicBezTo>
                    <a:pt x="15" y="117"/>
                    <a:pt x="15" y="117"/>
                    <a:pt x="15" y="117"/>
                  </a:cubicBezTo>
                  <a:cubicBezTo>
                    <a:pt x="16" y="117"/>
                    <a:pt x="16" y="117"/>
                    <a:pt x="16" y="117"/>
                  </a:cubicBezTo>
                  <a:cubicBezTo>
                    <a:pt x="16" y="117"/>
                    <a:pt x="16" y="117"/>
                    <a:pt x="16" y="117"/>
                  </a:cubicBezTo>
                  <a:cubicBezTo>
                    <a:pt x="16" y="117"/>
                    <a:pt x="16" y="117"/>
                    <a:pt x="16" y="117"/>
                  </a:cubicBezTo>
                  <a:cubicBezTo>
                    <a:pt x="17" y="117"/>
                    <a:pt x="17" y="117"/>
                    <a:pt x="17" y="117"/>
                  </a:cubicBezTo>
                  <a:cubicBezTo>
                    <a:pt x="17" y="117"/>
                    <a:pt x="17" y="117"/>
                    <a:pt x="17" y="117"/>
                  </a:cubicBezTo>
                  <a:cubicBezTo>
                    <a:pt x="17" y="117"/>
                    <a:pt x="17" y="117"/>
                    <a:pt x="17" y="117"/>
                  </a:cubicBezTo>
                  <a:cubicBezTo>
                    <a:pt x="18" y="117"/>
                    <a:pt x="18" y="117"/>
                    <a:pt x="18" y="117"/>
                  </a:cubicBezTo>
                  <a:cubicBezTo>
                    <a:pt x="18" y="117"/>
                    <a:pt x="18" y="117"/>
                    <a:pt x="18" y="117"/>
                  </a:cubicBezTo>
                  <a:cubicBezTo>
                    <a:pt x="18" y="117"/>
                    <a:pt x="18" y="117"/>
                    <a:pt x="18" y="117"/>
                  </a:cubicBezTo>
                  <a:cubicBezTo>
                    <a:pt x="18" y="116"/>
                    <a:pt x="18" y="116"/>
                    <a:pt x="18" y="116"/>
                  </a:cubicBezTo>
                  <a:cubicBezTo>
                    <a:pt x="36" y="88"/>
                    <a:pt x="58" y="55"/>
                    <a:pt x="75" y="25"/>
                  </a:cubicBezTo>
                  <a:cubicBezTo>
                    <a:pt x="75" y="25"/>
                    <a:pt x="75" y="24"/>
                    <a:pt x="75" y="24"/>
                  </a:cubicBezTo>
                  <a:cubicBezTo>
                    <a:pt x="75" y="23"/>
                    <a:pt x="75" y="22"/>
                    <a:pt x="75" y="21"/>
                  </a:cubicBezTo>
                  <a:cubicBezTo>
                    <a:pt x="75" y="19"/>
                    <a:pt x="75" y="17"/>
                    <a:pt x="75" y="13"/>
                  </a:cubicBezTo>
                  <a:cubicBezTo>
                    <a:pt x="75" y="12"/>
                    <a:pt x="75" y="11"/>
                    <a:pt x="75" y="10"/>
                  </a:cubicBezTo>
                  <a:cubicBezTo>
                    <a:pt x="75" y="9"/>
                    <a:pt x="75" y="9"/>
                    <a:pt x="75" y="9"/>
                  </a:cubicBezTo>
                  <a:cubicBezTo>
                    <a:pt x="75" y="9"/>
                    <a:pt x="75" y="9"/>
                    <a:pt x="75" y="9"/>
                  </a:cubicBezTo>
                  <a:cubicBezTo>
                    <a:pt x="75" y="9"/>
                    <a:pt x="75" y="9"/>
                    <a:pt x="75" y="9"/>
                  </a:cubicBezTo>
                  <a:cubicBezTo>
                    <a:pt x="74" y="9"/>
                    <a:pt x="74" y="9"/>
                    <a:pt x="74" y="9"/>
                  </a:cubicBezTo>
                  <a:cubicBezTo>
                    <a:pt x="74" y="8"/>
                    <a:pt x="74" y="8"/>
                    <a:pt x="74" y="8"/>
                  </a:cubicBezTo>
                  <a:cubicBezTo>
                    <a:pt x="74" y="8"/>
                    <a:pt x="74" y="8"/>
                    <a:pt x="74" y="8"/>
                  </a:cubicBezTo>
                  <a:cubicBezTo>
                    <a:pt x="71" y="6"/>
                    <a:pt x="69" y="5"/>
                    <a:pt x="67" y="4"/>
                  </a:cubicBezTo>
                  <a:cubicBezTo>
                    <a:pt x="65" y="2"/>
                    <a:pt x="63" y="1"/>
                    <a:pt x="60" y="0"/>
                  </a:cubicBezTo>
                  <a:cubicBezTo>
                    <a:pt x="60" y="0"/>
                    <a:pt x="60" y="0"/>
                    <a:pt x="6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767"/>
            <p:cNvSpPr>
              <a:spLocks noEditPoints="1"/>
            </p:cNvSpPr>
            <p:nvPr/>
          </p:nvSpPr>
          <p:spPr bwMode="auto">
            <a:xfrm>
              <a:off x="5213" y="3119"/>
              <a:ext cx="339" cy="440"/>
            </a:xfrm>
            <a:custGeom>
              <a:avLst/>
              <a:gdLst>
                <a:gd name="T0" fmla="*/ 68 w 143"/>
                <a:gd name="T1" fmla="*/ 164 h 186"/>
                <a:gd name="T2" fmla="*/ 55 w 143"/>
                <a:gd name="T3" fmla="*/ 181 h 186"/>
                <a:gd name="T4" fmla="*/ 66 w 143"/>
                <a:gd name="T5" fmla="*/ 179 h 186"/>
                <a:gd name="T6" fmla="*/ 33 w 143"/>
                <a:gd name="T7" fmla="*/ 182 h 186"/>
                <a:gd name="T8" fmla="*/ 38 w 143"/>
                <a:gd name="T9" fmla="*/ 181 h 186"/>
                <a:gd name="T10" fmla="*/ 70 w 143"/>
                <a:gd name="T11" fmla="*/ 180 h 186"/>
                <a:gd name="T12" fmla="*/ 77 w 143"/>
                <a:gd name="T13" fmla="*/ 178 h 186"/>
                <a:gd name="T14" fmla="*/ 21 w 143"/>
                <a:gd name="T15" fmla="*/ 181 h 186"/>
                <a:gd name="T16" fmla="*/ 47 w 143"/>
                <a:gd name="T17" fmla="*/ 162 h 186"/>
                <a:gd name="T18" fmla="*/ 109 w 143"/>
                <a:gd name="T19" fmla="*/ 160 h 186"/>
                <a:gd name="T20" fmla="*/ 99 w 143"/>
                <a:gd name="T21" fmla="*/ 160 h 186"/>
                <a:gd name="T22" fmla="*/ 88 w 143"/>
                <a:gd name="T23" fmla="*/ 177 h 186"/>
                <a:gd name="T24" fmla="*/ 5 w 143"/>
                <a:gd name="T25" fmla="*/ 179 h 186"/>
                <a:gd name="T26" fmla="*/ 21 w 143"/>
                <a:gd name="T27" fmla="*/ 156 h 186"/>
                <a:gd name="T28" fmla="*/ 10 w 143"/>
                <a:gd name="T29" fmla="*/ 180 h 186"/>
                <a:gd name="T30" fmla="*/ 24 w 143"/>
                <a:gd name="T31" fmla="*/ 139 h 186"/>
                <a:gd name="T32" fmla="*/ 20 w 143"/>
                <a:gd name="T33" fmla="*/ 151 h 186"/>
                <a:gd name="T34" fmla="*/ 16 w 143"/>
                <a:gd name="T35" fmla="*/ 155 h 186"/>
                <a:gd name="T36" fmla="*/ 30 w 143"/>
                <a:gd name="T37" fmla="*/ 133 h 186"/>
                <a:gd name="T38" fmla="*/ 31 w 143"/>
                <a:gd name="T39" fmla="*/ 124 h 186"/>
                <a:gd name="T40" fmla="*/ 35 w 143"/>
                <a:gd name="T41" fmla="*/ 123 h 186"/>
                <a:gd name="T42" fmla="*/ 68 w 143"/>
                <a:gd name="T43" fmla="*/ 113 h 186"/>
                <a:gd name="T44" fmla="*/ 73 w 143"/>
                <a:gd name="T45" fmla="*/ 112 h 186"/>
                <a:gd name="T46" fmla="*/ 35 w 143"/>
                <a:gd name="T47" fmla="*/ 114 h 186"/>
                <a:gd name="T48" fmla="*/ 76 w 143"/>
                <a:gd name="T49" fmla="*/ 104 h 186"/>
                <a:gd name="T50" fmla="*/ 76 w 143"/>
                <a:gd name="T51" fmla="*/ 104 h 186"/>
                <a:gd name="T52" fmla="*/ 92 w 143"/>
                <a:gd name="T53" fmla="*/ 89 h 186"/>
                <a:gd name="T54" fmla="*/ 95 w 143"/>
                <a:gd name="T55" fmla="*/ 74 h 186"/>
                <a:gd name="T56" fmla="*/ 93 w 143"/>
                <a:gd name="T57" fmla="*/ 79 h 186"/>
                <a:gd name="T58" fmla="*/ 106 w 143"/>
                <a:gd name="T59" fmla="*/ 61 h 186"/>
                <a:gd name="T60" fmla="*/ 103 w 143"/>
                <a:gd name="T61" fmla="*/ 53 h 186"/>
                <a:gd name="T62" fmla="*/ 106 w 143"/>
                <a:gd name="T63" fmla="*/ 58 h 186"/>
                <a:gd name="T64" fmla="*/ 110 w 143"/>
                <a:gd name="T65" fmla="*/ 40 h 186"/>
                <a:gd name="T66" fmla="*/ 105 w 143"/>
                <a:gd name="T67" fmla="*/ 33 h 186"/>
                <a:gd name="T68" fmla="*/ 105 w 143"/>
                <a:gd name="T69" fmla="*/ 30 h 186"/>
                <a:gd name="T70" fmla="*/ 105 w 143"/>
                <a:gd name="T71" fmla="*/ 30 h 186"/>
                <a:gd name="T72" fmla="*/ 110 w 143"/>
                <a:gd name="T73" fmla="*/ 21 h 186"/>
                <a:gd name="T74" fmla="*/ 104 w 143"/>
                <a:gd name="T75" fmla="*/ 17 h 186"/>
                <a:gd name="T76" fmla="*/ 110 w 143"/>
                <a:gd name="T77" fmla="*/ 15 h 186"/>
                <a:gd name="T78" fmla="*/ 114 w 143"/>
                <a:gd name="T79" fmla="*/ 29 h 186"/>
                <a:gd name="T80" fmla="*/ 139 w 143"/>
                <a:gd name="T81" fmla="*/ 53 h 186"/>
                <a:gd name="T82" fmla="*/ 112 w 143"/>
                <a:gd name="T83" fmla="*/ 151 h 186"/>
                <a:gd name="T84" fmla="*/ 37 w 143"/>
                <a:gd name="T85" fmla="*/ 127 h 186"/>
                <a:gd name="T86" fmla="*/ 63 w 143"/>
                <a:gd name="T87" fmla="*/ 115 h 186"/>
                <a:gd name="T88" fmla="*/ 66 w 143"/>
                <a:gd name="T89" fmla="*/ 116 h 186"/>
                <a:gd name="T90" fmla="*/ 109 w 143"/>
                <a:gd name="T91" fmla="*/ 0 h 186"/>
                <a:gd name="T92" fmla="*/ 103 w 143"/>
                <a:gd name="T93" fmla="*/ 7 h 186"/>
                <a:gd name="T94" fmla="*/ 99 w 143"/>
                <a:gd name="T95" fmla="*/ 12 h 186"/>
                <a:gd name="T96" fmla="*/ 101 w 143"/>
                <a:gd name="T97" fmla="*/ 25 h 186"/>
                <a:gd name="T98" fmla="*/ 64 w 143"/>
                <a:gd name="T99" fmla="*/ 110 h 186"/>
                <a:gd name="T100" fmla="*/ 45 w 143"/>
                <a:gd name="T101" fmla="*/ 96 h 186"/>
                <a:gd name="T102" fmla="*/ 43 w 143"/>
                <a:gd name="T103" fmla="*/ 97 h 186"/>
                <a:gd name="T104" fmla="*/ 14 w 143"/>
                <a:gd name="T105" fmla="*/ 150 h 186"/>
                <a:gd name="T106" fmla="*/ 3 w 143"/>
                <a:gd name="T107" fmla="*/ 172 h 186"/>
                <a:gd name="T108" fmla="*/ 1 w 143"/>
                <a:gd name="T109" fmla="*/ 178 h 186"/>
                <a:gd name="T110" fmla="*/ 1 w 143"/>
                <a:gd name="T111" fmla="*/ 181 h 186"/>
                <a:gd name="T112" fmla="*/ 23 w 143"/>
                <a:gd name="T113" fmla="*/ 185 h 186"/>
                <a:gd name="T114" fmla="*/ 35 w 143"/>
                <a:gd name="T115" fmla="*/ 186 h 186"/>
                <a:gd name="T116" fmla="*/ 100 w 143"/>
                <a:gd name="T117" fmla="*/ 177 h 186"/>
                <a:gd name="T118" fmla="*/ 117 w 143"/>
                <a:gd name="T119" fmla="*/ 149 h 186"/>
                <a:gd name="T120" fmla="*/ 134 w 143"/>
                <a:gd name="T121" fmla="*/ 5 h 186"/>
                <a:gd name="T122" fmla="*/ 111 w 143"/>
                <a:gd name="T1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3" h="186">
                  <a:moveTo>
                    <a:pt x="42" y="182"/>
                  </a:moveTo>
                  <a:cubicBezTo>
                    <a:pt x="48" y="176"/>
                    <a:pt x="53" y="170"/>
                    <a:pt x="59" y="165"/>
                  </a:cubicBezTo>
                  <a:cubicBezTo>
                    <a:pt x="60" y="164"/>
                    <a:pt x="60" y="164"/>
                    <a:pt x="60" y="163"/>
                  </a:cubicBezTo>
                  <a:cubicBezTo>
                    <a:pt x="63" y="164"/>
                    <a:pt x="65" y="164"/>
                    <a:pt x="68" y="164"/>
                  </a:cubicBezTo>
                  <a:cubicBezTo>
                    <a:pt x="63" y="169"/>
                    <a:pt x="58" y="174"/>
                    <a:pt x="52" y="179"/>
                  </a:cubicBezTo>
                  <a:cubicBezTo>
                    <a:pt x="52" y="180"/>
                    <a:pt x="52" y="180"/>
                    <a:pt x="52" y="181"/>
                  </a:cubicBezTo>
                  <a:cubicBezTo>
                    <a:pt x="49" y="181"/>
                    <a:pt x="45" y="181"/>
                    <a:pt x="42" y="182"/>
                  </a:cubicBezTo>
                  <a:moveTo>
                    <a:pt x="55" y="181"/>
                  </a:moveTo>
                  <a:cubicBezTo>
                    <a:pt x="60" y="175"/>
                    <a:pt x="66" y="170"/>
                    <a:pt x="72" y="165"/>
                  </a:cubicBezTo>
                  <a:cubicBezTo>
                    <a:pt x="72" y="164"/>
                    <a:pt x="72" y="164"/>
                    <a:pt x="72" y="164"/>
                  </a:cubicBezTo>
                  <a:cubicBezTo>
                    <a:pt x="75" y="164"/>
                    <a:pt x="78" y="164"/>
                    <a:pt x="81" y="163"/>
                  </a:cubicBezTo>
                  <a:cubicBezTo>
                    <a:pt x="76" y="169"/>
                    <a:pt x="71" y="174"/>
                    <a:pt x="66" y="179"/>
                  </a:cubicBezTo>
                  <a:cubicBezTo>
                    <a:pt x="65" y="180"/>
                    <a:pt x="65" y="180"/>
                    <a:pt x="65" y="180"/>
                  </a:cubicBezTo>
                  <a:cubicBezTo>
                    <a:pt x="62" y="180"/>
                    <a:pt x="58" y="181"/>
                    <a:pt x="55" y="181"/>
                  </a:cubicBezTo>
                  <a:moveTo>
                    <a:pt x="33" y="182"/>
                  </a:moveTo>
                  <a:cubicBezTo>
                    <a:pt x="33" y="182"/>
                    <a:pt x="33" y="182"/>
                    <a:pt x="33" y="182"/>
                  </a:cubicBezTo>
                  <a:cubicBezTo>
                    <a:pt x="31" y="182"/>
                    <a:pt x="30" y="182"/>
                    <a:pt x="29" y="182"/>
                  </a:cubicBezTo>
                  <a:cubicBezTo>
                    <a:pt x="36" y="175"/>
                    <a:pt x="44" y="169"/>
                    <a:pt x="51" y="163"/>
                  </a:cubicBezTo>
                  <a:cubicBezTo>
                    <a:pt x="53" y="163"/>
                    <a:pt x="55" y="163"/>
                    <a:pt x="57" y="163"/>
                  </a:cubicBezTo>
                  <a:cubicBezTo>
                    <a:pt x="50" y="169"/>
                    <a:pt x="44" y="175"/>
                    <a:pt x="38" y="181"/>
                  </a:cubicBezTo>
                  <a:cubicBezTo>
                    <a:pt x="38" y="181"/>
                    <a:pt x="38" y="181"/>
                    <a:pt x="37" y="181"/>
                  </a:cubicBezTo>
                  <a:cubicBezTo>
                    <a:pt x="37" y="181"/>
                    <a:pt x="37" y="181"/>
                    <a:pt x="36" y="182"/>
                  </a:cubicBezTo>
                  <a:cubicBezTo>
                    <a:pt x="35" y="182"/>
                    <a:pt x="34" y="182"/>
                    <a:pt x="33" y="182"/>
                  </a:cubicBezTo>
                  <a:moveTo>
                    <a:pt x="70" y="180"/>
                  </a:moveTo>
                  <a:cubicBezTo>
                    <a:pt x="75" y="174"/>
                    <a:pt x="80" y="169"/>
                    <a:pt x="86" y="163"/>
                  </a:cubicBezTo>
                  <a:cubicBezTo>
                    <a:pt x="86" y="163"/>
                    <a:pt x="86" y="163"/>
                    <a:pt x="86" y="163"/>
                  </a:cubicBezTo>
                  <a:cubicBezTo>
                    <a:pt x="89" y="162"/>
                    <a:pt x="91" y="162"/>
                    <a:pt x="94" y="161"/>
                  </a:cubicBezTo>
                  <a:cubicBezTo>
                    <a:pt x="88" y="167"/>
                    <a:pt x="83" y="173"/>
                    <a:pt x="77" y="178"/>
                  </a:cubicBezTo>
                  <a:cubicBezTo>
                    <a:pt x="77" y="179"/>
                    <a:pt x="77" y="179"/>
                    <a:pt x="77" y="179"/>
                  </a:cubicBezTo>
                  <a:cubicBezTo>
                    <a:pt x="74" y="179"/>
                    <a:pt x="72" y="179"/>
                    <a:pt x="70" y="180"/>
                  </a:cubicBezTo>
                  <a:moveTo>
                    <a:pt x="24" y="181"/>
                  </a:moveTo>
                  <a:cubicBezTo>
                    <a:pt x="23" y="181"/>
                    <a:pt x="22" y="181"/>
                    <a:pt x="21" y="181"/>
                  </a:cubicBezTo>
                  <a:cubicBezTo>
                    <a:pt x="19" y="181"/>
                    <a:pt x="16" y="181"/>
                    <a:pt x="14" y="181"/>
                  </a:cubicBezTo>
                  <a:cubicBezTo>
                    <a:pt x="19" y="176"/>
                    <a:pt x="32" y="166"/>
                    <a:pt x="38" y="161"/>
                  </a:cubicBezTo>
                  <a:cubicBezTo>
                    <a:pt x="39" y="160"/>
                    <a:pt x="39" y="160"/>
                    <a:pt x="39" y="160"/>
                  </a:cubicBezTo>
                  <a:cubicBezTo>
                    <a:pt x="42" y="161"/>
                    <a:pt x="45" y="162"/>
                    <a:pt x="47" y="162"/>
                  </a:cubicBezTo>
                  <a:cubicBezTo>
                    <a:pt x="40" y="169"/>
                    <a:pt x="32" y="175"/>
                    <a:pt x="24" y="181"/>
                  </a:cubicBezTo>
                  <a:moveTo>
                    <a:pt x="92" y="176"/>
                  </a:moveTo>
                  <a:cubicBezTo>
                    <a:pt x="97" y="171"/>
                    <a:pt x="102" y="166"/>
                    <a:pt x="108" y="161"/>
                  </a:cubicBezTo>
                  <a:cubicBezTo>
                    <a:pt x="108" y="160"/>
                    <a:pt x="108" y="160"/>
                    <a:pt x="109" y="160"/>
                  </a:cubicBezTo>
                  <a:cubicBezTo>
                    <a:pt x="105" y="164"/>
                    <a:pt x="102" y="169"/>
                    <a:pt x="99" y="174"/>
                  </a:cubicBezTo>
                  <a:cubicBezTo>
                    <a:pt x="97" y="174"/>
                    <a:pt x="94" y="175"/>
                    <a:pt x="92" y="176"/>
                  </a:cubicBezTo>
                  <a:moveTo>
                    <a:pt x="82" y="178"/>
                  </a:moveTo>
                  <a:cubicBezTo>
                    <a:pt x="88" y="172"/>
                    <a:pt x="94" y="166"/>
                    <a:pt x="99" y="160"/>
                  </a:cubicBezTo>
                  <a:cubicBezTo>
                    <a:pt x="102" y="159"/>
                    <a:pt x="105" y="158"/>
                    <a:pt x="107" y="157"/>
                  </a:cubicBezTo>
                  <a:cubicBezTo>
                    <a:pt x="107" y="158"/>
                    <a:pt x="106" y="158"/>
                    <a:pt x="106" y="159"/>
                  </a:cubicBezTo>
                  <a:cubicBezTo>
                    <a:pt x="100" y="164"/>
                    <a:pt x="94" y="170"/>
                    <a:pt x="88" y="175"/>
                  </a:cubicBezTo>
                  <a:cubicBezTo>
                    <a:pt x="88" y="176"/>
                    <a:pt x="88" y="176"/>
                    <a:pt x="88" y="177"/>
                  </a:cubicBezTo>
                  <a:cubicBezTo>
                    <a:pt x="86" y="177"/>
                    <a:pt x="84" y="177"/>
                    <a:pt x="82" y="178"/>
                  </a:cubicBezTo>
                  <a:moveTo>
                    <a:pt x="10" y="180"/>
                  </a:moveTo>
                  <a:cubicBezTo>
                    <a:pt x="8" y="180"/>
                    <a:pt x="7" y="179"/>
                    <a:pt x="5" y="179"/>
                  </a:cubicBezTo>
                  <a:cubicBezTo>
                    <a:pt x="5" y="179"/>
                    <a:pt x="5" y="179"/>
                    <a:pt x="5" y="179"/>
                  </a:cubicBezTo>
                  <a:cubicBezTo>
                    <a:pt x="8" y="175"/>
                    <a:pt x="10" y="172"/>
                    <a:pt x="13" y="168"/>
                  </a:cubicBezTo>
                  <a:cubicBezTo>
                    <a:pt x="15" y="163"/>
                    <a:pt x="18" y="159"/>
                    <a:pt x="20" y="156"/>
                  </a:cubicBezTo>
                  <a:cubicBezTo>
                    <a:pt x="21" y="156"/>
                    <a:pt x="21" y="156"/>
                    <a:pt x="21" y="156"/>
                  </a:cubicBezTo>
                  <a:cubicBezTo>
                    <a:pt x="21" y="156"/>
                    <a:pt x="21" y="156"/>
                    <a:pt x="21" y="156"/>
                  </a:cubicBezTo>
                  <a:cubicBezTo>
                    <a:pt x="25" y="157"/>
                    <a:pt x="30" y="159"/>
                    <a:pt x="35" y="160"/>
                  </a:cubicBezTo>
                  <a:cubicBezTo>
                    <a:pt x="31" y="163"/>
                    <a:pt x="25" y="168"/>
                    <a:pt x="20" y="172"/>
                  </a:cubicBezTo>
                  <a:cubicBezTo>
                    <a:pt x="17" y="174"/>
                    <a:pt x="14" y="176"/>
                    <a:pt x="12" y="178"/>
                  </a:cubicBezTo>
                  <a:cubicBezTo>
                    <a:pt x="12" y="179"/>
                    <a:pt x="11" y="179"/>
                    <a:pt x="10" y="180"/>
                  </a:cubicBezTo>
                  <a:cubicBezTo>
                    <a:pt x="10" y="180"/>
                    <a:pt x="10" y="180"/>
                    <a:pt x="10" y="180"/>
                  </a:cubicBezTo>
                  <a:moveTo>
                    <a:pt x="16" y="155"/>
                  </a:moveTo>
                  <a:cubicBezTo>
                    <a:pt x="18" y="151"/>
                    <a:pt x="20" y="146"/>
                    <a:pt x="23" y="141"/>
                  </a:cubicBezTo>
                  <a:cubicBezTo>
                    <a:pt x="23" y="140"/>
                    <a:pt x="24" y="139"/>
                    <a:pt x="24" y="139"/>
                  </a:cubicBezTo>
                  <a:cubicBezTo>
                    <a:pt x="25" y="138"/>
                    <a:pt x="26" y="137"/>
                    <a:pt x="28" y="136"/>
                  </a:cubicBezTo>
                  <a:cubicBezTo>
                    <a:pt x="27" y="137"/>
                    <a:pt x="27" y="138"/>
                    <a:pt x="27" y="138"/>
                  </a:cubicBezTo>
                  <a:cubicBezTo>
                    <a:pt x="25" y="142"/>
                    <a:pt x="23" y="145"/>
                    <a:pt x="21" y="148"/>
                  </a:cubicBezTo>
                  <a:cubicBezTo>
                    <a:pt x="21" y="149"/>
                    <a:pt x="20" y="150"/>
                    <a:pt x="20" y="151"/>
                  </a:cubicBezTo>
                  <a:cubicBezTo>
                    <a:pt x="19" y="152"/>
                    <a:pt x="19" y="152"/>
                    <a:pt x="19" y="152"/>
                  </a:cubicBezTo>
                  <a:cubicBezTo>
                    <a:pt x="19" y="152"/>
                    <a:pt x="19" y="152"/>
                    <a:pt x="19" y="152"/>
                  </a:cubicBezTo>
                  <a:cubicBezTo>
                    <a:pt x="19" y="152"/>
                    <a:pt x="18" y="152"/>
                    <a:pt x="18" y="153"/>
                  </a:cubicBezTo>
                  <a:cubicBezTo>
                    <a:pt x="17" y="153"/>
                    <a:pt x="17" y="154"/>
                    <a:pt x="16" y="155"/>
                  </a:cubicBezTo>
                  <a:moveTo>
                    <a:pt x="26" y="134"/>
                  </a:moveTo>
                  <a:cubicBezTo>
                    <a:pt x="27" y="132"/>
                    <a:pt x="28" y="131"/>
                    <a:pt x="29" y="129"/>
                  </a:cubicBezTo>
                  <a:cubicBezTo>
                    <a:pt x="30" y="128"/>
                    <a:pt x="31" y="127"/>
                    <a:pt x="33" y="127"/>
                  </a:cubicBezTo>
                  <a:cubicBezTo>
                    <a:pt x="32" y="129"/>
                    <a:pt x="31" y="131"/>
                    <a:pt x="30" y="133"/>
                  </a:cubicBezTo>
                  <a:cubicBezTo>
                    <a:pt x="29" y="133"/>
                    <a:pt x="29" y="133"/>
                    <a:pt x="29" y="133"/>
                  </a:cubicBezTo>
                  <a:cubicBezTo>
                    <a:pt x="29" y="133"/>
                    <a:pt x="28" y="133"/>
                    <a:pt x="28" y="133"/>
                  </a:cubicBezTo>
                  <a:cubicBezTo>
                    <a:pt x="28" y="133"/>
                    <a:pt x="27" y="133"/>
                    <a:pt x="26" y="134"/>
                  </a:cubicBezTo>
                  <a:moveTo>
                    <a:pt x="31" y="124"/>
                  </a:moveTo>
                  <a:cubicBezTo>
                    <a:pt x="31" y="124"/>
                    <a:pt x="31" y="124"/>
                    <a:pt x="31" y="124"/>
                  </a:cubicBezTo>
                  <a:cubicBezTo>
                    <a:pt x="32" y="122"/>
                    <a:pt x="33" y="120"/>
                    <a:pt x="33" y="118"/>
                  </a:cubicBezTo>
                  <a:cubicBezTo>
                    <a:pt x="35" y="118"/>
                    <a:pt x="36" y="117"/>
                    <a:pt x="38" y="116"/>
                  </a:cubicBezTo>
                  <a:cubicBezTo>
                    <a:pt x="37" y="118"/>
                    <a:pt x="36" y="120"/>
                    <a:pt x="35" y="123"/>
                  </a:cubicBezTo>
                  <a:cubicBezTo>
                    <a:pt x="35" y="122"/>
                    <a:pt x="34" y="122"/>
                    <a:pt x="34" y="122"/>
                  </a:cubicBezTo>
                  <a:cubicBezTo>
                    <a:pt x="34" y="122"/>
                    <a:pt x="33" y="123"/>
                    <a:pt x="33" y="123"/>
                  </a:cubicBezTo>
                  <a:cubicBezTo>
                    <a:pt x="32" y="123"/>
                    <a:pt x="32" y="124"/>
                    <a:pt x="31" y="124"/>
                  </a:cubicBezTo>
                  <a:moveTo>
                    <a:pt x="68" y="113"/>
                  </a:moveTo>
                  <a:cubicBezTo>
                    <a:pt x="69" y="111"/>
                    <a:pt x="70" y="110"/>
                    <a:pt x="71" y="109"/>
                  </a:cubicBezTo>
                  <a:cubicBezTo>
                    <a:pt x="72" y="109"/>
                    <a:pt x="72" y="109"/>
                    <a:pt x="72" y="109"/>
                  </a:cubicBezTo>
                  <a:cubicBezTo>
                    <a:pt x="74" y="108"/>
                    <a:pt x="76" y="107"/>
                    <a:pt x="78" y="107"/>
                  </a:cubicBezTo>
                  <a:cubicBezTo>
                    <a:pt x="77" y="108"/>
                    <a:pt x="75" y="110"/>
                    <a:pt x="73" y="112"/>
                  </a:cubicBezTo>
                  <a:cubicBezTo>
                    <a:pt x="73" y="112"/>
                    <a:pt x="73" y="112"/>
                    <a:pt x="73" y="112"/>
                  </a:cubicBezTo>
                  <a:cubicBezTo>
                    <a:pt x="73" y="112"/>
                    <a:pt x="73" y="112"/>
                    <a:pt x="73" y="112"/>
                  </a:cubicBezTo>
                  <a:cubicBezTo>
                    <a:pt x="71" y="112"/>
                    <a:pt x="69" y="112"/>
                    <a:pt x="68" y="113"/>
                  </a:cubicBezTo>
                  <a:moveTo>
                    <a:pt x="35" y="114"/>
                  </a:moveTo>
                  <a:cubicBezTo>
                    <a:pt x="37" y="111"/>
                    <a:pt x="40" y="108"/>
                    <a:pt x="42" y="105"/>
                  </a:cubicBezTo>
                  <a:cubicBezTo>
                    <a:pt x="41" y="107"/>
                    <a:pt x="40" y="109"/>
                    <a:pt x="40" y="112"/>
                  </a:cubicBezTo>
                  <a:cubicBezTo>
                    <a:pt x="38" y="112"/>
                    <a:pt x="37" y="113"/>
                    <a:pt x="35" y="114"/>
                  </a:cubicBezTo>
                  <a:moveTo>
                    <a:pt x="76" y="104"/>
                  </a:moveTo>
                  <a:cubicBezTo>
                    <a:pt x="78" y="102"/>
                    <a:pt x="80" y="99"/>
                    <a:pt x="82" y="96"/>
                  </a:cubicBezTo>
                  <a:cubicBezTo>
                    <a:pt x="84" y="95"/>
                    <a:pt x="87" y="95"/>
                    <a:pt x="89" y="94"/>
                  </a:cubicBezTo>
                  <a:cubicBezTo>
                    <a:pt x="87" y="96"/>
                    <a:pt x="85" y="99"/>
                    <a:pt x="83" y="101"/>
                  </a:cubicBezTo>
                  <a:cubicBezTo>
                    <a:pt x="80" y="102"/>
                    <a:pt x="78" y="103"/>
                    <a:pt x="76" y="104"/>
                  </a:cubicBezTo>
                  <a:moveTo>
                    <a:pt x="85" y="92"/>
                  </a:moveTo>
                  <a:cubicBezTo>
                    <a:pt x="87" y="89"/>
                    <a:pt x="89" y="86"/>
                    <a:pt x="91" y="83"/>
                  </a:cubicBezTo>
                  <a:cubicBezTo>
                    <a:pt x="93" y="82"/>
                    <a:pt x="95" y="82"/>
                    <a:pt x="97" y="81"/>
                  </a:cubicBezTo>
                  <a:cubicBezTo>
                    <a:pt x="96" y="84"/>
                    <a:pt x="94" y="86"/>
                    <a:pt x="92" y="89"/>
                  </a:cubicBezTo>
                  <a:cubicBezTo>
                    <a:pt x="92" y="89"/>
                    <a:pt x="92" y="89"/>
                    <a:pt x="92" y="89"/>
                  </a:cubicBezTo>
                  <a:cubicBezTo>
                    <a:pt x="90" y="90"/>
                    <a:pt x="88" y="91"/>
                    <a:pt x="85" y="92"/>
                  </a:cubicBezTo>
                  <a:moveTo>
                    <a:pt x="93" y="79"/>
                  </a:moveTo>
                  <a:cubicBezTo>
                    <a:pt x="94" y="77"/>
                    <a:pt x="95" y="76"/>
                    <a:pt x="95" y="74"/>
                  </a:cubicBezTo>
                  <a:cubicBezTo>
                    <a:pt x="97" y="73"/>
                    <a:pt x="99" y="73"/>
                    <a:pt x="101" y="72"/>
                  </a:cubicBezTo>
                  <a:cubicBezTo>
                    <a:pt x="101" y="74"/>
                    <a:pt x="100" y="76"/>
                    <a:pt x="99" y="77"/>
                  </a:cubicBezTo>
                  <a:cubicBezTo>
                    <a:pt x="98" y="77"/>
                    <a:pt x="98" y="77"/>
                    <a:pt x="98" y="77"/>
                  </a:cubicBezTo>
                  <a:cubicBezTo>
                    <a:pt x="97" y="78"/>
                    <a:pt x="95" y="79"/>
                    <a:pt x="93" y="79"/>
                  </a:cubicBezTo>
                  <a:moveTo>
                    <a:pt x="97" y="71"/>
                  </a:moveTo>
                  <a:cubicBezTo>
                    <a:pt x="98" y="68"/>
                    <a:pt x="99" y="66"/>
                    <a:pt x="100" y="63"/>
                  </a:cubicBezTo>
                  <a:cubicBezTo>
                    <a:pt x="100" y="63"/>
                    <a:pt x="100" y="63"/>
                    <a:pt x="100" y="63"/>
                  </a:cubicBezTo>
                  <a:cubicBezTo>
                    <a:pt x="102" y="62"/>
                    <a:pt x="104" y="61"/>
                    <a:pt x="106" y="61"/>
                  </a:cubicBezTo>
                  <a:cubicBezTo>
                    <a:pt x="105" y="63"/>
                    <a:pt x="104" y="66"/>
                    <a:pt x="103" y="69"/>
                  </a:cubicBezTo>
                  <a:cubicBezTo>
                    <a:pt x="101" y="69"/>
                    <a:pt x="99" y="70"/>
                    <a:pt x="97" y="71"/>
                  </a:cubicBezTo>
                  <a:moveTo>
                    <a:pt x="101" y="59"/>
                  </a:moveTo>
                  <a:cubicBezTo>
                    <a:pt x="102" y="57"/>
                    <a:pt x="102" y="55"/>
                    <a:pt x="103" y="53"/>
                  </a:cubicBezTo>
                  <a:cubicBezTo>
                    <a:pt x="103" y="52"/>
                    <a:pt x="103" y="52"/>
                    <a:pt x="103" y="52"/>
                  </a:cubicBezTo>
                  <a:cubicBezTo>
                    <a:pt x="105" y="52"/>
                    <a:pt x="107" y="51"/>
                    <a:pt x="108" y="51"/>
                  </a:cubicBezTo>
                  <a:cubicBezTo>
                    <a:pt x="108" y="53"/>
                    <a:pt x="107" y="55"/>
                    <a:pt x="107" y="58"/>
                  </a:cubicBezTo>
                  <a:cubicBezTo>
                    <a:pt x="106" y="58"/>
                    <a:pt x="106" y="58"/>
                    <a:pt x="106" y="58"/>
                  </a:cubicBezTo>
                  <a:cubicBezTo>
                    <a:pt x="105" y="58"/>
                    <a:pt x="103" y="58"/>
                    <a:pt x="101" y="59"/>
                  </a:cubicBezTo>
                  <a:moveTo>
                    <a:pt x="103" y="49"/>
                  </a:moveTo>
                  <a:cubicBezTo>
                    <a:pt x="104" y="47"/>
                    <a:pt x="104" y="44"/>
                    <a:pt x="104" y="42"/>
                  </a:cubicBezTo>
                  <a:cubicBezTo>
                    <a:pt x="106" y="42"/>
                    <a:pt x="108" y="41"/>
                    <a:pt x="110" y="40"/>
                  </a:cubicBezTo>
                  <a:cubicBezTo>
                    <a:pt x="110" y="43"/>
                    <a:pt x="109" y="45"/>
                    <a:pt x="109" y="47"/>
                  </a:cubicBezTo>
                  <a:cubicBezTo>
                    <a:pt x="107" y="48"/>
                    <a:pt x="105" y="48"/>
                    <a:pt x="103" y="49"/>
                  </a:cubicBezTo>
                  <a:moveTo>
                    <a:pt x="105" y="39"/>
                  </a:moveTo>
                  <a:cubicBezTo>
                    <a:pt x="105" y="37"/>
                    <a:pt x="105" y="35"/>
                    <a:pt x="105" y="33"/>
                  </a:cubicBezTo>
                  <a:cubicBezTo>
                    <a:pt x="107" y="32"/>
                    <a:pt x="109" y="32"/>
                    <a:pt x="111" y="31"/>
                  </a:cubicBezTo>
                  <a:cubicBezTo>
                    <a:pt x="110" y="33"/>
                    <a:pt x="110" y="35"/>
                    <a:pt x="110" y="37"/>
                  </a:cubicBezTo>
                  <a:cubicBezTo>
                    <a:pt x="108" y="38"/>
                    <a:pt x="106" y="38"/>
                    <a:pt x="105" y="39"/>
                  </a:cubicBezTo>
                  <a:moveTo>
                    <a:pt x="105" y="30"/>
                  </a:moveTo>
                  <a:cubicBezTo>
                    <a:pt x="105" y="29"/>
                    <a:pt x="105" y="28"/>
                    <a:pt x="105" y="27"/>
                  </a:cubicBezTo>
                  <a:cubicBezTo>
                    <a:pt x="107" y="26"/>
                    <a:pt x="109" y="25"/>
                    <a:pt x="110" y="24"/>
                  </a:cubicBezTo>
                  <a:cubicBezTo>
                    <a:pt x="110" y="25"/>
                    <a:pt x="111" y="27"/>
                    <a:pt x="111" y="28"/>
                  </a:cubicBezTo>
                  <a:cubicBezTo>
                    <a:pt x="109" y="29"/>
                    <a:pt x="107" y="29"/>
                    <a:pt x="105" y="30"/>
                  </a:cubicBezTo>
                  <a:moveTo>
                    <a:pt x="105" y="24"/>
                  </a:moveTo>
                  <a:cubicBezTo>
                    <a:pt x="105" y="22"/>
                    <a:pt x="104" y="21"/>
                    <a:pt x="104" y="20"/>
                  </a:cubicBezTo>
                  <a:cubicBezTo>
                    <a:pt x="106" y="19"/>
                    <a:pt x="108" y="19"/>
                    <a:pt x="110" y="18"/>
                  </a:cubicBezTo>
                  <a:cubicBezTo>
                    <a:pt x="110" y="19"/>
                    <a:pt x="110" y="20"/>
                    <a:pt x="110" y="21"/>
                  </a:cubicBezTo>
                  <a:cubicBezTo>
                    <a:pt x="110" y="21"/>
                    <a:pt x="110" y="21"/>
                    <a:pt x="110" y="21"/>
                  </a:cubicBezTo>
                  <a:cubicBezTo>
                    <a:pt x="110" y="21"/>
                    <a:pt x="109" y="21"/>
                    <a:pt x="109" y="21"/>
                  </a:cubicBezTo>
                  <a:cubicBezTo>
                    <a:pt x="108" y="22"/>
                    <a:pt x="106" y="23"/>
                    <a:pt x="105" y="24"/>
                  </a:cubicBezTo>
                  <a:moveTo>
                    <a:pt x="104" y="17"/>
                  </a:moveTo>
                  <a:cubicBezTo>
                    <a:pt x="104" y="16"/>
                    <a:pt x="103" y="14"/>
                    <a:pt x="103" y="13"/>
                  </a:cubicBezTo>
                  <a:cubicBezTo>
                    <a:pt x="104" y="12"/>
                    <a:pt x="105" y="11"/>
                    <a:pt x="106" y="9"/>
                  </a:cubicBezTo>
                  <a:cubicBezTo>
                    <a:pt x="107" y="8"/>
                    <a:pt x="107" y="7"/>
                    <a:pt x="108" y="6"/>
                  </a:cubicBezTo>
                  <a:cubicBezTo>
                    <a:pt x="109" y="9"/>
                    <a:pt x="109" y="12"/>
                    <a:pt x="110" y="15"/>
                  </a:cubicBezTo>
                  <a:cubicBezTo>
                    <a:pt x="108" y="16"/>
                    <a:pt x="106" y="16"/>
                    <a:pt x="104" y="17"/>
                  </a:cubicBezTo>
                  <a:moveTo>
                    <a:pt x="70" y="119"/>
                  </a:moveTo>
                  <a:cubicBezTo>
                    <a:pt x="71" y="119"/>
                    <a:pt x="71" y="119"/>
                    <a:pt x="72" y="119"/>
                  </a:cubicBezTo>
                  <a:cubicBezTo>
                    <a:pt x="107" y="87"/>
                    <a:pt x="115" y="53"/>
                    <a:pt x="114" y="29"/>
                  </a:cubicBezTo>
                  <a:cubicBezTo>
                    <a:pt x="114" y="19"/>
                    <a:pt x="113" y="11"/>
                    <a:pt x="112" y="5"/>
                  </a:cubicBezTo>
                  <a:cubicBezTo>
                    <a:pt x="113" y="5"/>
                    <a:pt x="113" y="5"/>
                    <a:pt x="113" y="5"/>
                  </a:cubicBezTo>
                  <a:cubicBezTo>
                    <a:pt x="118" y="7"/>
                    <a:pt x="126" y="7"/>
                    <a:pt x="131" y="7"/>
                  </a:cubicBezTo>
                  <a:cubicBezTo>
                    <a:pt x="133" y="14"/>
                    <a:pt x="139" y="32"/>
                    <a:pt x="139" y="53"/>
                  </a:cubicBezTo>
                  <a:cubicBezTo>
                    <a:pt x="139" y="80"/>
                    <a:pt x="130" y="113"/>
                    <a:pt x="98" y="140"/>
                  </a:cubicBezTo>
                  <a:cubicBezTo>
                    <a:pt x="98" y="140"/>
                    <a:pt x="97" y="141"/>
                    <a:pt x="97" y="141"/>
                  </a:cubicBezTo>
                  <a:cubicBezTo>
                    <a:pt x="97" y="142"/>
                    <a:pt x="98" y="142"/>
                    <a:pt x="98" y="143"/>
                  </a:cubicBezTo>
                  <a:cubicBezTo>
                    <a:pt x="103" y="145"/>
                    <a:pt x="107" y="148"/>
                    <a:pt x="112" y="151"/>
                  </a:cubicBezTo>
                  <a:cubicBezTo>
                    <a:pt x="100" y="157"/>
                    <a:pt x="86" y="160"/>
                    <a:pt x="70" y="160"/>
                  </a:cubicBezTo>
                  <a:cubicBezTo>
                    <a:pt x="56" y="160"/>
                    <a:pt x="40" y="158"/>
                    <a:pt x="23" y="153"/>
                  </a:cubicBezTo>
                  <a:cubicBezTo>
                    <a:pt x="23" y="152"/>
                    <a:pt x="24" y="152"/>
                    <a:pt x="24" y="151"/>
                  </a:cubicBezTo>
                  <a:cubicBezTo>
                    <a:pt x="26" y="147"/>
                    <a:pt x="32" y="137"/>
                    <a:pt x="37" y="127"/>
                  </a:cubicBezTo>
                  <a:cubicBezTo>
                    <a:pt x="40" y="122"/>
                    <a:pt x="42" y="117"/>
                    <a:pt x="44" y="112"/>
                  </a:cubicBezTo>
                  <a:cubicBezTo>
                    <a:pt x="45" y="108"/>
                    <a:pt x="46" y="105"/>
                    <a:pt x="47" y="102"/>
                  </a:cubicBezTo>
                  <a:cubicBezTo>
                    <a:pt x="51" y="105"/>
                    <a:pt x="57" y="110"/>
                    <a:pt x="62" y="114"/>
                  </a:cubicBezTo>
                  <a:cubicBezTo>
                    <a:pt x="62" y="114"/>
                    <a:pt x="62" y="114"/>
                    <a:pt x="63" y="115"/>
                  </a:cubicBezTo>
                  <a:cubicBezTo>
                    <a:pt x="63" y="115"/>
                    <a:pt x="64" y="115"/>
                    <a:pt x="64" y="115"/>
                  </a:cubicBezTo>
                  <a:cubicBezTo>
                    <a:pt x="64" y="115"/>
                    <a:pt x="64" y="115"/>
                    <a:pt x="64" y="115"/>
                  </a:cubicBezTo>
                  <a:cubicBezTo>
                    <a:pt x="65" y="115"/>
                    <a:pt x="65" y="116"/>
                    <a:pt x="66" y="116"/>
                  </a:cubicBezTo>
                  <a:cubicBezTo>
                    <a:pt x="66" y="116"/>
                    <a:pt x="66" y="116"/>
                    <a:pt x="66" y="116"/>
                  </a:cubicBezTo>
                  <a:cubicBezTo>
                    <a:pt x="67" y="117"/>
                    <a:pt x="68" y="118"/>
                    <a:pt x="69" y="119"/>
                  </a:cubicBezTo>
                  <a:cubicBezTo>
                    <a:pt x="70" y="119"/>
                    <a:pt x="70" y="119"/>
                    <a:pt x="70" y="119"/>
                  </a:cubicBezTo>
                  <a:moveTo>
                    <a:pt x="110" y="0"/>
                  </a:moveTo>
                  <a:cubicBezTo>
                    <a:pt x="109" y="0"/>
                    <a:pt x="109" y="0"/>
                    <a:pt x="109" y="0"/>
                  </a:cubicBezTo>
                  <a:cubicBezTo>
                    <a:pt x="109" y="0"/>
                    <a:pt x="109" y="0"/>
                    <a:pt x="109" y="0"/>
                  </a:cubicBezTo>
                  <a:cubicBezTo>
                    <a:pt x="108" y="0"/>
                    <a:pt x="108" y="0"/>
                    <a:pt x="108" y="0"/>
                  </a:cubicBezTo>
                  <a:cubicBezTo>
                    <a:pt x="108" y="1"/>
                    <a:pt x="108" y="1"/>
                    <a:pt x="108" y="1"/>
                  </a:cubicBezTo>
                  <a:cubicBezTo>
                    <a:pt x="106" y="3"/>
                    <a:pt x="104" y="5"/>
                    <a:pt x="103" y="7"/>
                  </a:cubicBezTo>
                  <a:cubicBezTo>
                    <a:pt x="101" y="9"/>
                    <a:pt x="100" y="11"/>
                    <a:pt x="100" y="11"/>
                  </a:cubicBezTo>
                  <a:cubicBezTo>
                    <a:pt x="100" y="12"/>
                    <a:pt x="100" y="12"/>
                    <a:pt x="100" y="12"/>
                  </a:cubicBezTo>
                  <a:cubicBezTo>
                    <a:pt x="99" y="12"/>
                    <a:pt x="99" y="12"/>
                    <a:pt x="99" y="12"/>
                  </a:cubicBezTo>
                  <a:cubicBezTo>
                    <a:pt x="99" y="12"/>
                    <a:pt x="99" y="12"/>
                    <a:pt x="99" y="12"/>
                  </a:cubicBezTo>
                  <a:cubicBezTo>
                    <a:pt x="99" y="13"/>
                    <a:pt x="99" y="13"/>
                    <a:pt x="99" y="13"/>
                  </a:cubicBezTo>
                  <a:cubicBezTo>
                    <a:pt x="99" y="13"/>
                    <a:pt x="99" y="13"/>
                    <a:pt x="99" y="13"/>
                  </a:cubicBezTo>
                  <a:cubicBezTo>
                    <a:pt x="99" y="13"/>
                    <a:pt x="99" y="13"/>
                    <a:pt x="99" y="13"/>
                  </a:cubicBezTo>
                  <a:cubicBezTo>
                    <a:pt x="100" y="15"/>
                    <a:pt x="101" y="19"/>
                    <a:pt x="101" y="25"/>
                  </a:cubicBezTo>
                  <a:cubicBezTo>
                    <a:pt x="101" y="25"/>
                    <a:pt x="100" y="26"/>
                    <a:pt x="101" y="26"/>
                  </a:cubicBezTo>
                  <a:cubicBezTo>
                    <a:pt x="101" y="27"/>
                    <a:pt x="101" y="27"/>
                    <a:pt x="101" y="27"/>
                  </a:cubicBezTo>
                  <a:cubicBezTo>
                    <a:pt x="101" y="28"/>
                    <a:pt x="101" y="29"/>
                    <a:pt x="101" y="31"/>
                  </a:cubicBezTo>
                  <a:cubicBezTo>
                    <a:pt x="101" y="50"/>
                    <a:pt x="95" y="81"/>
                    <a:pt x="64" y="110"/>
                  </a:cubicBezTo>
                  <a:cubicBezTo>
                    <a:pt x="58" y="105"/>
                    <a:pt x="51" y="100"/>
                    <a:pt x="46" y="96"/>
                  </a:cubicBezTo>
                  <a:cubicBezTo>
                    <a:pt x="46" y="96"/>
                    <a:pt x="46" y="96"/>
                    <a:pt x="46" y="96"/>
                  </a:cubicBezTo>
                  <a:cubicBezTo>
                    <a:pt x="45" y="96"/>
                    <a:pt x="45" y="96"/>
                    <a:pt x="45" y="96"/>
                  </a:cubicBezTo>
                  <a:cubicBezTo>
                    <a:pt x="45" y="96"/>
                    <a:pt x="45" y="96"/>
                    <a:pt x="45" y="96"/>
                  </a:cubicBezTo>
                  <a:cubicBezTo>
                    <a:pt x="44" y="96"/>
                    <a:pt x="44" y="96"/>
                    <a:pt x="44" y="96"/>
                  </a:cubicBezTo>
                  <a:cubicBezTo>
                    <a:pt x="44" y="96"/>
                    <a:pt x="44" y="96"/>
                    <a:pt x="44" y="96"/>
                  </a:cubicBezTo>
                  <a:cubicBezTo>
                    <a:pt x="44" y="96"/>
                    <a:pt x="44" y="96"/>
                    <a:pt x="44" y="96"/>
                  </a:cubicBezTo>
                  <a:cubicBezTo>
                    <a:pt x="43" y="97"/>
                    <a:pt x="43" y="97"/>
                    <a:pt x="43" y="97"/>
                  </a:cubicBezTo>
                  <a:cubicBezTo>
                    <a:pt x="37" y="104"/>
                    <a:pt x="32" y="112"/>
                    <a:pt x="27" y="120"/>
                  </a:cubicBezTo>
                  <a:cubicBezTo>
                    <a:pt x="26" y="121"/>
                    <a:pt x="26" y="122"/>
                    <a:pt x="27" y="122"/>
                  </a:cubicBezTo>
                  <a:cubicBezTo>
                    <a:pt x="27" y="122"/>
                    <a:pt x="27" y="122"/>
                    <a:pt x="27" y="122"/>
                  </a:cubicBezTo>
                  <a:cubicBezTo>
                    <a:pt x="24" y="130"/>
                    <a:pt x="19" y="140"/>
                    <a:pt x="14" y="150"/>
                  </a:cubicBezTo>
                  <a:cubicBezTo>
                    <a:pt x="11" y="157"/>
                    <a:pt x="7" y="164"/>
                    <a:pt x="5" y="169"/>
                  </a:cubicBezTo>
                  <a:cubicBezTo>
                    <a:pt x="5" y="170"/>
                    <a:pt x="4" y="170"/>
                    <a:pt x="4" y="171"/>
                  </a:cubicBezTo>
                  <a:cubicBezTo>
                    <a:pt x="4" y="171"/>
                    <a:pt x="4" y="171"/>
                    <a:pt x="4" y="171"/>
                  </a:cubicBezTo>
                  <a:cubicBezTo>
                    <a:pt x="3" y="172"/>
                    <a:pt x="3" y="172"/>
                    <a:pt x="3" y="172"/>
                  </a:cubicBezTo>
                  <a:cubicBezTo>
                    <a:pt x="3" y="172"/>
                    <a:pt x="3" y="173"/>
                    <a:pt x="3" y="173"/>
                  </a:cubicBezTo>
                  <a:cubicBezTo>
                    <a:pt x="2" y="174"/>
                    <a:pt x="2" y="176"/>
                    <a:pt x="1" y="177"/>
                  </a:cubicBezTo>
                  <a:cubicBezTo>
                    <a:pt x="1" y="177"/>
                    <a:pt x="1" y="177"/>
                    <a:pt x="1" y="178"/>
                  </a:cubicBezTo>
                  <a:cubicBezTo>
                    <a:pt x="1" y="178"/>
                    <a:pt x="1" y="178"/>
                    <a:pt x="1" y="178"/>
                  </a:cubicBezTo>
                  <a:cubicBezTo>
                    <a:pt x="1" y="179"/>
                    <a:pt x="1" y="179"/>
                    <a:pt x="1" y="179"/>
                  </a:cubicBezTo>
                  <a:cubicBezTo>
                    <a:pt x="1" y="179"/>
                    <a:pt x="0" y="179"/>
                    <a:pt x="0" y="179"/>
                  </a:cubicBezTo>
                  <a:cubicBezTo>
                    <a:pt x="1" y="180"/>
                    <a:pt x="1" y="180"/>
                    <a:pt x="1" y="180"/>
                  </a:cubicBezTo>
                  <a:cubicBezTo>
                    <a:pt x="1" y="180"/>
                    <a:pt x="1" y="181"/>
                    <a:pt x="1" y="181"/>
                  </a:cubicBezTo>
                  <a:cubicBezTo>
                    <a:pt x="1" y="182"/>
                    <a:pt x="2" y="182"/>
                    <a:pt x="2" y="182"/>
                  </a:cubicBezTo>
                  <a:cubicBezTo>
                    <a:pt x="3" y="183"/>
                    <a:pt x="3" y="183"/>
                    <a:pt x="4" y="183"/>
                  </a:cubicBezTo>
                  <a:cubicBezTo>
                    <a:pt x="9" y="184"/>
                    <a:pt x="15" y="185"/>
                    <a:pt x="21" y="185"/>
                  </a:cubicBezTo>
                  <a:cubicBezTo>
                    <a:pt x="22" y="185"/>
                    <a:pt x="23" y="185"/>
                    <a:pt x="23" y="185"/>
                  </a:cubicBezTo>
                  <a:cubicBezTo>
                    <a:pt x="24" y="185"/>
                    <a:pt x="24" y="185"/>
                    <a:pt x="24" y="185"/>
                  </a:cubicBezTo>
                  <a:cubicBezTo>
                    <a:pt x="27" y="186"/>
                    <a:pt x="30" y="186"/>
                    <a:pt x="33" y="186"/>
                  </a:cubicBezTo>
                  <a:cubicBezTo>
                    <a:pt x="33" y="186"/>
                    <a:pt x="34" y="186"/>
                    <a:pt x="35" y="186"/>
                  </a:cubicBezTo>
                  <a:cubicBezTo>
                    <a:pt x="35" y="186"/>
                    <a:pt x="35" y="186"/>
                    <a:pt x="35" y="186"/>
                  </a:cubicBezTo>
                  <a:cubicBezTo>
                    <a:pt x="35" y="186"/>
                    <a:pt x="36" y="186"/>
                    <a:pt x="36" y="186"/>
                  </a:cubicBezTo>
                  <a:cubicBezTo>
                    <a:pt x="36" y="186"/>
                    <a:pt x="37" y="186"/>
                    <a:pt x="37" y="186"/>
                  </a:cubicBezTo>
                  <a:cubicBezTo>
                    <a:pt x="37" y="186"/>
                    <a:pt x="37" y="186"/>
                    <a:pt x="37" y="186"/>
                  </a:cubicBezTo>
                  <a:cubicBezTo>
                    <a:pt x="58" y="185"/>
                    <a:pt x="84" y="183"/>
                    <a:pt x="100" y="177"/>
                  </a:cubicBezTo>
                  <a:cubicBezTo>
                    <a:pt x="101" y="177"/>
                    <a:pt x="101" y="177"/>
                    <a:pt x="101" y="177"/>
                  </a:cubicBezTo>
                  <a:cubicBezTo>
                    <a:pt x="107" y="169"/>
                    <a:pt x="113" y="160"/>
                    <a:pt x="119" y="152"/>
                  </a:cubicBezTo>
                  <a:cubicBezTo>
                    <a:pt x="119" y="151"/>
                    <a:pt x="119" y="150"/>
                    <a:pt x="118" y="149"/>
                  </a:cubicBezTo>
                  <a:cubicBezTo>
                    <a:pt x="118" y="149"/>
                    <a:pt x="117" y="149"/>
                    <a:pt x="117" y="149"/>
                  </a:cubicBezTo>
                  <a:cubicBezTo>
                    <a:pt x="117" y="149"/>
                    <a:pt x="117" y="149"/>
                    <a:pt x="117" y="149"/>
                  </a:cubicBezTo>
                  <a:cubicBezTo>
                    <a:pt x="112" y="146"/>
                    <a:pt x="107" y="143"/>
                    <a:pt x="103" y="141"/>
                  </a:cubicBezTo>
                  <a:cubicBezTo>
                    <a:pt x="134" y="113"/>
                    <a:pt x="143" y="80"/>
                    <a:pt x="143" y="53"/>
                  </a:cubicBezTo>
                  <a:cubicBezTo>
                    <a:pt x="143" y="30"/>
                    <a:pt x="137" y="11"/>
                    <a:pt x="134" y="5"/>
                  </a:cubicBezTo>
                  <a:cubicBezTo>
                    <a:pt x="134" y="4"/>
                    <a:pt x="133" y="4"/>
                    <a:pt x="132" y="4"/>
                  </a:cubicBezTo>
                  <a:cubicBezTo>
                    <a:pt x="130" y="3"/>
                    <a:pt x="125" y="3"/>
                    <a:pt x="120" y="3"/>
                  </a:cubicBezTo>
                  <a:cubicBezTo>
                    <a:pt x="118" y="2"/>
                    <a:pt x="116" y="2"/>
                    <a:pt x="114" y="2"/>
                  </a:cubicBezTo>
                  <a:cubicBezTo>
                    <a:pt x="112" y="1"/>
                    <a:pt x="111" y="1"/>
                    <a:pt x="111" y="0"/>
                  </a:cubicBezTo>
                  <a:cubicBezTo>
                    <a:pt x="111" y="0"/>
                    <a:pt x="111" y="0"/>
                    <a:pt x="111" y="0"/>
                  </a:cubicBezTo>
                  <a:cubicBezTo>
                    <a:pt x="110" y="0"/>
                    <a:pt x="110" y="0"/>
                    <a:pt x="110" y="0"/>
                  </a:cubicBezTo>
                  <a:cubicBezTo>
                    <a:pt x="110" y="0"/>
                    <a:pt x="110" y="0"/>
                    <a:pt x="11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768"/>
            <p:cNvSpPr>
              <a:spLocks noEditPoints="1"/>
            </p:cNvSpPr>
            <p:nvPr/>
          </p:nvSpPr>
          <p:spPr bwMode="auto">
            <a:xfrm>
              <a:off x="3625" y="937"/>
              <a:ext cx="336" cy="326"/>
            </a:xfrm>
            <a:custGeom>
              <a:avLst/>
              <a:gdLst>
                <a:gd name="T0" fmla="*/ 80 w 142"/>
                <a:gd name="T1" fmla="*/ 133 h 138"/>
                <a:gd name="T2" fmla="*/ 80 w 142"/>
                <a:gd name="T3" fmla="*/ 133 h 138"/>
                <a:gd name="T4" fmla="*/ 78 w 142"/>
                <a:gd name="T5" fmla="*/ 133 h 138"/>
                <a:gd name="T6" fmla="*/ 83 w 142"/>
                <a:gd name="T7" fmla="*/ 95 h 138"/>
                <a:gd name="T8" fmla="*/ 77 w 142"/>
                <a:gd name="T9" fmla="*/ 92 h 138"/>
                <a:gd name="T10" fmla="*/ 53 w 142"/>
                <a:gd name="T11" fmla="*/ 74 h 138"/>
                <a:gd name="T12" fmla="*/ 65 w 142"/>
                <a:gd name="T13" fmla="*/ 91 h 138"/>
                <a:gd name="T14" fmla="*/ 52 w 142"/>
                <a:gd name="T15" fmla="*/ 83 h 138"/>
                <a:gd name="T16" fmla="*/ 49 w 142"/>
                <a:gd name="T17" fmla="*/ 74 h 138"/>
                <a:gd name="T18" fmla="*/ 137 w 142"/>
                <a:gd name="T19" fmla="*/ 82 h 138"/>
                <a:gd name="T20" fmla="*/ 124 w 142"/>
                <a:gd name="T21" fmla="*/ 83 h 138"/>
                <a:gd name="T22" fmla="*/ 132 w 142"/>
                <a:gd name="T23" fmla="*/ 56 h 138"/>
                <a:gd name="T24" fmla="*/ 125 w 142"/>
                <a:gd name="T25" fmla="*/ 83 h 138"/>
                <a:gd name="T26" fmla="*/ 124 w 142"/>
                <a:gd name="T27" fmla="*/ 59 h 138"/>
                <a:gd name="T28" fmla="*/ 120 w 142"/>
                <a:gd name="T29" fmla="*/ 76 h 138"/>
                <a:gd name="T30" fmla="*/ 84 w 142"/>
                <a:gd name="T31" fmla="*/ 49 h 138"/>
                <a:gd name="T32" fmla="*/ 56 w 142"/>
                <a:gd name="T33" fmla="*/ 35 h 138"/>
                <a:gd name="T34" fmla="*/ 126 w 142"/>
                <a:gd name="T35" fmla="*/ 33 h 138"/>
                <a:gd name="T36" fmla="*/ 29 w 142"/>
                <a:gd name="T37" fmla="*/ 64 h 138"/>
                <a:gd name="T38" fmla="*/ 75 w 142"/>
                <a:gd name="T39" fmla="*/ 31 h 138"/>
                <a:gd name="T40" fmla="*/ 111 w 142"/>
                <a:gd name="T41" fmla="*/ 30 h 138"/>
                <a:gd name="T42" fmla="*/ 50 w 142"/>
                <a:gd name="T43" fmla="*/ 66 h 138"/>
                <a:gd name="T44" fmla="*/ 54 w 142"/>
                <a:gd name="T45" fmla="*/ 65 h 138"/>
                <a:gd name="T46" fmla="*/ 25 w 142"/>
                <a:gd name="T47" fmla="*/ 47 h 138"/>
                <a:gd name="T48" fmla="*/ 121 w 142"/>
                <a:gd name="T49" fmla="*/ 40 h 138"/>
                <a:gd name="T50" fmla="*/ 55 w 142"/>
                <a:gd name="T51" fmla="*/ 22 h 138"/>
                <a:gd name="T52" fmla="*/ 28 w 142"/>
                <a:gd name="T53" fmla="*/ 61 h 138"/>
                <a:gd name="T54" fmla="*/ 115 w 142"/>
                <a:gd name="T55" fmla="*/ 19 h 138"/>
                <a:gd name="T56" fmla="*/ 65 w 142"/>
                <a:gd name="T57" fmla="*/ 12 h 138"/>
                <a:gd name="T58" fmla="*/ 84 w 142"/>
                <a:gd name="T59" fmla="*/ 16 h 138"/>
                <a:gd name="T60" fmla="*/ 97 w 142"/>
                <a:gd name="T61" fmla="*/ 24 h 138"/>
                <a:gd name="T62" fmla="*/ 110 w 142"/>
                <a:gd name="T63" fmla="*/ 19 h 138"/>
                <a:gd name="T64" fmla="*/ 111 w 142"/>
                <a:gd name="T65" fmla="*/ 31 h 138"/>
                <a:gd name="T66" fmla="*/ 124 w 142"/>
                <a:gd name="T67" fmla="*/ 46 h 138"/>
                <a:gd name="T68" fmla="*/ 134 w 142"/>
                <a:gd name="T69" fmla="*/ 52 h 138"/>
                <a:gd name="T70" fmla="*/ 127 w 142"/>
                <a:gd name="T71" fmla="*/ 52 h 138"/>
                <a:gd name="T72" fmla="*/ 119 w 142"/>
                <a:gd name="T73" fmla="*/ 86 h 138"/>
                <a:gd name="T74" fmla="*/ 129 w 142"/>
                <a:gd name="T75" fmla="*/ 86 h 138"/>
                <a:gd name="T76" fmla="*/ 128 w 142"/>
                <a:gd name="T77" fmla="*/ 104 h 138"/>
                <a:gd name="T78" fmla="*/ 100 w 142"/>
                <a:gd name="T79" fmla="*/ 98 h 138"/>
                <a:gd name="T80" fmla="*/ 63 w 142"/>
                <a:gd name="T81" fmla="*/ 83 h 138"/>
                <a:gd name="T82" fmla="*/ 75 w 142"/>
                <a:gd name="T83" fmla="*/ 52 h 138"/>
                <a:gd name="T84" fmla="*/ 92 w 142"/>
                <a:gd name="T85" fmla="*/ 41 h 138"/>
                <a:gd name="T86" fmla="*/ 71 w 142"/>
                <a:gd name="T87" fmla="*/ 25 h 138"/>
                <a:gd name="T88" fmla="*/ 57 w 142"/>
                <a:gd name="T89" fmla="*/ 17 h 138"/>
                <a:gd name="T90" fmla="*/ 21 w 142"/>
                <a:gd name="T91" fmla="*/ 48 h 138"/>
                <a:gd name="T92" fmla="*/ 25 w 142"/>
                <a:gd name="T93" fmla="*/ 70 h 138"/>
                <a:gd name="T94" fmla="*/ 51 w 142"/>
                <a:gd name="T95" fmla="*/ 88 h 138"/>
                <a:gd name="T96" fmla="*/ 55 w 142"/>
                <a:gd name="T97" fmla="*/ 114 h 138"/>
                <a:gd name="T98" fmla="*/ 61 w 142"/>
                <a:gd name="T99" fmla="*/ 119 h 138"/>
                <a:gd name="T100" fmla="*/ 60 w 142"/>
                <a:gd name="T101" fmla="*/ 132 h 138"/>
                <a:gd name="T102" fmla="*/ 97 w 142"/>
                <a:gd name="T103" fmla="*/ 18 h 138"/>
                <a:gd name="T104" fmla="*/ 38 w 142"/>
                <a:gd name="T105" fmla="*/ 15 h 138"/>
                <a:gd name="T106" fmla="*/ 38 w 142"/>
                <a:gd name="T107" fmla="*/ 15 h 138"/>
                <a:gd name="T108" fmla="*/ 91 w 142"/>
                <a:gd name="T109" fmla="*/ 15 h 138"/>
                <a:gd name="T110" fmla="*/ 75 w 142"/>
                <a:gd name="T111" fmla="*/ 8 h 138"/>
                <a:gd name="T112" fmla="*/ 62 w 142"/>
                <a:gd name="T113" fmla="*/ 6 h 138"/>
                <a:gd name="T114" fmla="*/ 71 w 142"/>
                <a:gd name="T115" fmla="*/ 0 h 138"/>
                <a:gd name="T116" fmla="*/ 23 w 142"/>
                <a:gd name="T117" fmla="*/ 18 h 138"/>
                <a:gd name="T118" fmla="*/ 141 w 142"/>
                <a:gd name="T119" fmla="*/ 82 h 138"/>
                <a:gd name="T120" fmla="*/ 117 w 142"/>
                <a:gd name="T12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2" h="138">
                  <a:moveTo>
                    <a:pt x="90" y="131"/>
                  </a:moveTo>
                  <a:cubicBezTo>
                    <a:pt x="90" y="131"/>
                    <a:pt x="90" y="131"/>
                    <a:pt x="90" y="131"/>
                  </a:cubicBezTo>
                  <a:cubicBezTo>
                    <a:pt x="94" y="121"/>
                    <a:pt x="99" y="112"/>
                    <a:pt x="103" y="103"/>
                  </a:cubicBezTo>
                  <a:cubicBezTo>
                    <a:pt x="114" y="112"/>
                    <a:pt x="97" y="126"/>
                    <a:pt x="91" y="131"/>
                  </a:cubicBezTo>
                  <a:cubicBezTo>
                    <a:pt x="90" y="131"/>
                    <a:pt x="90" y="131"/>
                    <a:pt x="90" y="131"/>
                  </a:cubicBezTo>
                  <a:cubicBezTo>
                    <a:pt x="90" y="131"/>
                    <a:pt x="90" y="131"/>
                    <a:pt x="90" y="131"/>
                  </a:cubicBezTo>
                  <a:moveTo>
                    <a:pt x="80" y="133"/>
                  </a:moveTo>
                  <a:cubicBezTo>
                    <a:pt x="84" y="123"/>
                    <a:pt x="89" y="112"/>
                    <a:pt x="93" y="102"/>
                  </a:cubicBezTo>
                  <a:cubicBezTo>
                    <a:pt x="95" y="102"/>
                    <a:pt x="98" y="103"/>
                    <a:pt x="100" y="103"/>
                  </a:cubicBezTo>
                  <a:cubicBezTo>
                    <a:pt x="100" y="103"/>
                    <a:pt x="100" y="103"/>
                    <a:pt x="100" y="103"/>
                  </a:cubicBezTo>
                  <a:cubicBezTo>
                    <a:pt x="96" y="112"/>
                    <a:pt x="92" y="121"/>
                    <a:pt x="88" y="130"/>
                  </a:cubicBezTo>
                  <a:cubicBezTo>
                    <a:pt x="88" y="130"/>
                    <a:pt x="88" y="130"/>
                    <a:pt x="88" y="130"/>
                  </a:cubicBezTo>
                  <a:cubicBezTo>
                    <a:pt x="88" y="131"/>
                    <a:pt x="87" y="131"/>
                    <a:pt x="87" y="132"/>
                  </a:cubicBezTo>
                  <a:cubicBezTo>
                    <a:pt x="85" y="132"/>
                    <a:pt x="83" y="133"/>
                    <a:pt x="80" y="133"/>
                  </a:cubicBezTo>
                  <a:moveTo>
                    <a:pt x="71" y="133"/>
                  </a:moveTo>
                  <a:cubicBezTo>
                    <a:pt x="70" y="133"/>
                    <a:pt x="69" y="133"/>
                    <a:pt x="68" y="133"/>
                  </a:cubicBezTo>
                  <a:cubicBezTo>
                    <a:pt x="74" y="121"/>
                    <a:pt x="79" y="109"/>
                    <a:pt x="85" y="97"/>
                  </a:cubicBezTo>
                  <a:cubicBezTo>
                    <a:pt x="86" y="99"/>
                    <a:pt x="87" y="100"/>
                    <a:pt x="85" y="101"/>
                  </a:cubicBezTo>
                  <a:cubicBezTo>
                    <a:pt x="85" y="101"/>
                    <a:pt x="86" y="101"/>
                    <a:pt x="87" y="101"/>
                  </a:cubicBezTo>
                  <a:cubicBezTo>
                    <a:pt x="88" y="101"/>
                    <a:pt x="89" y="101"/>
                    <a:pt x="91" y="102"/>
                  </a:cubicBezTo>
                  <a:cubicBezTo>
                    <a:pt x="86" y="112"/>
                    <a:pt x="82" y="123"/>
                    <a:pt x="78" y="133"/>
                  </a:cubicBezTo>
                  <a:cubicBezTo>
                    <a:pt x="76" y="133"/>
                    <a:pt x="73" y="133"/>
                    <a:pt x="71" y="133"/>
                  </a:cubicBezTo>
                  <a:moveTo>
                    <a:pt x="66" y="133"/>
                  </a:moveTo>
                  <a:cubicBezTo>
                    <a:pt x="65" y="133"/>
                    <a:pt x="65" y="133"/>
                    <a:pt x="64" y="133"/>
                  </a:cubicBezTo>
                  <a:cubicBezTo>
                    <a:pt x="66" y="126"/>
                    <a:pt x="69" y="120"/>
                    <a:pt x="65" y="116"/>
                  </a:cubicBezTo>
                  <a:cubicBezTo>
                    <a:pt x="68" y="110"/>
                    <a:pt x="71" y="104"/>
                    <a:pt x="75" y="98"/>
                  </a:cubicBezTo>
                  <a:cubicBezTo>
                    <a:pt x="76" y="96"/>
                    <a:pt x="78" y="94"/>
                    <a:pt x="79" y="93"/>
                  </a:cubicBezTo>
                  <a:cubicBezTo>
                    <a:pt x="81" y="94"/>
                    <a:pt x="82" y="95"/>
                    <a:pt x="83" y="95"/>
                  </a:cubicBezTo>
                  <a:cubicBezTo>
                    <a:pt x="77" y="108"/>
                    <a:pt x="72" y="121"/>
                    <a:pt x="66" y="133"/>
                  </a:cubicBezTo>
                  <a:moveTo>
                    <a:pt x="63" y="115"/>
                  </a:moveTo>
                  <a:cubicBezTo>
                    <a:pt x="61" y="114"/>
                    <a:pt x="60" y="112"/>
                    <a:pt x="59" y="111"/>
                  </a:cubicBezTo>
                  <a:cubicBezTo>
                    <a:pt x="62" y="104"/>
                    <a:pt x="65" y="97"/>
                    <a:pt x="68" y="90"/>
                  </a:cubicBezTo>
                  <a:cubicBezTo>
                    <a:pt x="68" y="90"/>
                    <a:pt x="68" y="90"/>
                    <a:pt x="68" y="90"/>
                  </a:cubicBezTo>
                  <a:cubicBezTo>
                    <a:pt x="68" y="90"/>
                    <a:pt x="68" y="90"/>
                    <a:pt x="68" y="90"/>
                  </a:cubicBezTo>
                  <a:cubicBezTo>
                    <a:pt x="71" y="90"/>
                    <a:pt x="74" y="91"/>
                    <a:pt x="77" y="92"/>
                  </a:cubicBezTo>
                  <a:cubicBezTo>
                    <a:pt x="75" y="93"/>
                    <a:pt x="74" y="95"/>
                    <a:pt x="73" y="97"/>
                  </a:cubicBezTo>
                  <a:cubicBezTo>
                    <a:pt x="69" y="103"/>
                    <a:pt x="66" y="109"/>
                    <a:pt x="63" y="115"/>
                  </a:cubicBezTo>
                  <a:moveTo>
                    <a:pt x="50" y="75"/>
                  </a:moveTo>
                  <a:cubicBezTo>
                    <a:pt x="51" y="75"/>
                    <a:pt x="51" y="74"/>
                    <a:pt x="52" y="74"/>
                  </a:cubicBezTo>
                  <a:cubicBezTo>
                    <a:pt x="52" y="74"/>
                    <a:pt x="52" y="74"/>
                    <a:pt x="53" y="74"/>
                  </a:cubicBezTo>
                  <a:cubicBezTo>
                    <a:pt x="53" y="74"/>
                    <a:pt x="53" y="74"/>
                    <a:pt x="53" y="74"/>
                  </a:cubicBezTo>
                  <a:cubicBezTo>
                    <a:pt x="53" y="74"/>
                    <a:pt x="53" y="74"/>
                    <a:pt x="53" y="74"/>
                  </a:cubicBezTo>
                  <a:cubicBezTo>
                    <a:pt x="53" y="74"/>
                    <a:pt x="53" y="74"/>
                    <a:pt x="53" y="74"/>
                  </a:cubicBezTo>
                  <a:cubicBezTo>
                    <a:pt x="56" y="76"/>
                    <a:pt x="57" y="80"/>
                    <a:pt x="56" y="82"/>
                  </a:cubicBezTo>
                  <a:cubicBezTo>
                    <a:pt x="56" y="82"/>
                    <a:pt x="60" y="85"/>
                    <a:pt x="60" y="87"/>
                  </a:cubicBezTo>
                  <a:cubicBezTo>
                    <a:pt x="61" y="87"/>
                    <a:pt x="62" y="87"/>
                    <a:pt x="63" y="87"/>
                  </a:cubicBezTo>
                  <a:cubicBezTo>
                    <a:pt x="63" y="88"/>
                    <a:pt x="63" y="89"/>
                    <a:pt x="63" y="90"/>
                  </a:cubicBezTo>
                  <a:cubicBezTo>
                    <a:pt x="63" y="90"/>
                    <a:pt x="64" y="91"/>
                    <a:pt x="64" y="91"/>
                  </a:cubicBezTo>
                  <a:cubicBezTo>
                    <a:pt x="65" y="91"/>
                    <a:pt x="65" y="91"/>
                    <a:pt x="65" y="91"/>
                  </a:cubicBezTo>
                  <a:cubicBezTo>
                    <a:pt x="62" y="97"/>
                    <a:pt x="60" y="102"/>
                    <a:pt x="58" y="108"/>
                  </a:cubicBezTo>
                  <a:cubicBezTo>
                    <a:pt x="57" y="105"/>
                    <a:pt x="57" y="102"/>
                    <a:pt x="58" y="99"/>
                  </a:cubicBezTo>
                  <a:cubicBezTo>
                    <a:pt x="58" y="96"/>
                    <a:pt x="58" y="93"/>
                    <a:pt x="61" y="91"/>
                  </a:cubicBezTo>
                  <a:cubicBezTo>
                    <a:pt x="60" y="91"/>
                    <a:pt x="59" y="90"/>
                    <a:pt x="58" y="89"/>
                  </a:cubicBezTo>
                  <a:cubicBezTo>
                    <a:pt x="58" y="89"/>
                    <a:pt x="57" y="89"/>
                    <a:pt x="57" y="89"/>
                  </a:cubicBezTo>
                  <a:cubicBezTo>
                    <a:pt x="56" y="88"/>
                    <a:pt x="57" y="87"/>
                    <a:pt x="57" y="87"/>
                  </a:cubicBezTo>
                  <a:cubicBezTo>
                    <a:pt x="55" y="87"/>
                    <a:pt x="54" y="84"/>
                    <a:pt x="52" y="83"/>
                  </a:cubicBezTo>
                  <a:cubicBezTo>
                    <a:pt x="53" y="81"/>
                    <a:pt x="54" y="80"/>
                    <a:pt x="55" y="78"/>
                  </a:cubicBezTo>
                  <a:cubicBezTo>
                    <a:pt x="55" y="77"/>
                    <a:pt x="55" y="77"/>
                    <a:pt x="54" y="76"/>
                  </a:cubicBezTo>
                  <a:cubicBezTo>
                    <a:pt x="54" y="76"/>
                    <a:pt x="54" y="76"/>
                    <a:pt x="54" y="76"/>
                  </a:cubicBezTo>
                  <a:cubicBezTo>
                    <a:pt x="53" y="76"/>
                    <a:pt x="53" y="77"/>
                    <a:pt x="53" y="77"/>
                  </a:cubicBezTo>
                  <a:cubicBezTo>
                    <a:pt x="52" y="79"/>
                    <a:pt x="51" y="81"/>
                    <a:pt x="50" y="82"/>
                  </a:cubicBezTo>
                  <a:cubicBezTo>
                    <a:pt x="49" y="82"/>
                    <a:pt x="48" y="81"/>
                    <a:pt x="46" y="81"/>
                  </a:cubicBezTo>
                  <a:cubicBezTo>
                    <a:pt x="48" y="79"/>
                    <a:pt x="48" y="77"/>
                    <a:pt x="49" y="74"/>
                  </a:cubicBezTo>
                  <a:cubicBezTo>
                    <a:pt x="50" y="75"/>
                    <a:pt x="50" y="75"/>
                    <a:pt x="50" y="75"/>
                  </a:cubicBezTo>
                  <a:moveTo>
                    <a:pt x="128" y="82"/>
                  </a:moveTo>
                  <a:cubicBezTo>
                    <a:pt x="128" y="82"/>
                    <a:pt x="128" y="82"/>
                    <a:pt x="128" y="82"/>
                  </a:cubicBezTo>
                  <a:cubicBezTo>
                    <a:pt x="128" y="82"/>
                    <a:pt x="128" y="82"/>
                    <a:pt x="128" y="82"/>
                  </a:cubicBezTo>
                  <a:cubicBezTo>
                    <a:pt x="130" y="75"/>
                    <a:pt x="133" y="68"/>
                    <a:pt x="136" y="62"/>
                  </a:cubicBezTo>
                  <a:cubicBezTo>
                    <a:pt x="137" y="64"/>
                    <a:pt x="138" y="67"/>
                    <a:pt x="138" y="70"/>
                  </a:cubicBezTo>
                  <a:cubicBezTo>
                    <a:pt x="138" y="74"/>
                    <a:pt x="137" y="78"/>
                    <a:pt x="137" y="82"/>
                  </a:cubicBezTo>
                  <a:cubicBezTo>
                    <a:pt x="136" y="83"/>
                    <a:pt x="136" y="85"/>
                    <a:pt x="136" y="86"/>
                  </a:cubicBezTo>
                  <a:cubicBezTo>
                    <a:pt x="135" y="86"/>
                    <a:pt x="135" y="86"/>
                    <a:pt x="135" y="86"/>
                  </a:cubicBezTo>
                  <a:cubicBezTo>
                    <a:pt x="135" y="85"/>
                    <a:pt x="134" y="83"/>
                    <a:pt x="133" y="83"/>
                  </a:cubicBezTo>
                  <a:cubicBezTo>
                    <a:pt x="132" y="82"/>
                    <a:pt x="131" y="82"/>
                    <a:pt x="129" y="82"/>
                  </a:cubicBezTo>
                  <a:cubicBezTo>
                    <a:pt x="129" y="82"/>
                    <a:pt x="129" y="82"/>
                    <a:pt x="129" y="82"/>
                  </a:cubicBezTo>
                  <a:cubicBezTo>
                    <a:pt x="129" y="82"/>
                    <a:pt x="128" y="82"/>
                    <a:pt x="128" y="82"/>
                  </a:cubicBezTo>
                  <a:moveTo>
                    <a:pt x="124" y="83"/>
                  </a:moveTo>
                  <a:cubicBezTo>
                    <a:pt x="123" y="83"/>
                    <a:pt x="122" y="83"/>
                    <a:pt x="122" y="83"/>
                  </a:cubicBezTo>
                  <a:cubicBezTo>
                    <a:pt x="122" y="82"/>
                    <a:pt x="121" y="82"/>
                    <a:pt x="121" y="81"/>
                  </a:cubicBezTo>
                  <a:cubicBezTo>
                    <a:pt x="121" y="81"/>
                    <a:pt x="121" y="81"/>
                    <a:pt x="121" y="81"/>
                  </a:cubicBezTo>
                  <a:cubicBezTo>
                    <a:pt x="121" y="80"/>
                    <a:pt x="121" y="80"/>
                    <a:pt x="121" y="80"/>
                  </a:cubicBezTo>
                  <a:cubicBezTo>
                    <a:pt x="123" y="72"/>
                    <a:pt x="126" y="65"/>
                    <a:pt x="130" y="57"/>
                  </a:cubicBezTo>
                  <a:cubicBezTo>
                    <a:pt x="130" y="57"/>
                    <a:pt x="130" y="57"/>
                    <a:pt x="130" y="57"/>
                  </a:cubicBezTo>
                  <a:cubicBezTo>
                    <a:pt x="131" y="57"/>
                    <a:pt x="132" y="57"/>
                    <a:pt x="132" y="56"/>
                  </a:cubicBezTo>
                  <a:cubicBezTo>
                    <a:pt x="133" y="56"/>
                    <a:pt x="133" y="56"/>
                    <a:pt x="134" y="56"/>
                  </a:cubicBezTo>
                  <a:cubicBezTo>
                    <a:pt x="134" y="57"/>
                    <a:pt x="134" y="57"/>
                    <a:pt x="134" y="57"/>
                  </a:cubicBezTo>
                  <a:cubicBezTo>
                    <a:pt x="134" y="58"/>
                    <a:pt x="134" y="58"/>
                    <a:pt x="134" y="58"/>
                  </a:cubicBezTo>
                  <a:cubicBezTo>
                    <a:pt x="134" y="59"/>
                    <a:pt x="134" y="59"/>
                    <a:pt x="134" y="60"/>
                  </a:cubicBezTo>
                  <a:cubicBezTo>
                    <a:pt x="131" y="67"/>
                    <a:pt x="128" y="74"/>
                    <a:pt x="125" y="81"/>
                  </a:cubicBezTo>
                  <a:cubicBezTo>
                    <a:pt x="125" y="81"/>
                    <a:pt x="125" y="82"/>
                    <a:pt x="125" y="82"/>
                  </a:cubicBezTo>
                  <a:cubicBezTo>
                    <a:pt x="125" y="83"/>
                    <a:pt x="125" y="83"/>
                    <a:pt x="125" y="83"/>
                  </a:cubicBezTo>
                  <a:cubicBezTo>
                    <a:pt x="125" y="83"/>
                    <a:pt x="125" y="83"/>
                    <a:pt x="124" y="83"/>
                  </a:cubicBezTo>
                  <a:cubicBezTo>
                    <a:pt x="124" y="83"/>
                    <a:pt x="124" y="83"/>
                    <a:pt x="124" y="83"/>
                  </a:cubicBezTo>
                  <a:moveTo>
                    <a:pt x="120" y="76"/>
                  </a:moveTo>
                  <a:cubicBezTo>
                    <a:pt x="120" y="76"/>
                    <a:pt x="120" y="75"/>
                    <a:pt x="120" y="74"/>
                  </a:cubicBezTo>
                  <a:cubicBezTo>
                    <a:pt x="120" y="72"/>
                    <a:pt x="120" y="70"/>
                    <a:pt x="120" y="68"/>
                  </a:cubicBezTo>
                  <a:cubicBezTo>
                    <a:pt x="120" y="66"/>
                    <a:pt x="121" y="65"/>
                    <a:pt x="121" y="64"/>
                  </a:cubicBezTo>
                  <a:cubicBezTo>
                    <a:pt x="122" y="63"/>
                    <a:pt x="123" y="61"/>
                    <a:pt x="124" y="59"/>
                  </a:cubicBezTo>
                  <a:cubicBezTo>
                    <a:pt x="125" y="58"/>
                    <a:pt x="125" y="57"/>
                    <a:pt x="126" y="57"/>
                  </a:cubicBezTo>
                  <a:cubicBezTo>
                    <a:pt x="126" y="56"/>
                    <a:pt x="127" y="56"/>
                    <a:pt x="127" y="56"/>
                  </a:cubicBezTo>
                  <a:cubicBezTo>
                    <a:pt x="127" y="56"/>
                    <a:pt x="127" y="56"/>
                    <a:pt x="127" y="56"/>
                  </a:cubicBezTo>
                  <a:cubicBezTo>
                    <a:pt x="128" y="56"/>
                    <a:pt x="128" y="56"/>
                    <a:pt x="128" y="56"/>
                  </a:cubicBezTo>
                  <a:cubicBezTo>
                    <a:pt x="128" y="56"/>
                    <a:pt x="128" y="56"/>
                    <a:pt x="128" y="56"/>
                  </a:cubicBezTo>
                  <a:cubicBezTo>
                    <a:pt x="128" y="56"/>
                    <a:pt x="128" y="56"/>
                    <a:pt x="128" y="56"/>
                  </a:cubicBezTo>
                  <a:cubicBezTo>
                    <a:pt x="125" y="63"/>
                    <a:pt x="122" y="70"/>
                    <a:pt x="120" y="76"/>
                  </a:cubicBezTo>
                  <a:moveTo>
                    <a:pt x="75" y="48"/>
                  </a:moveTo>
                  <a:cubicBezTo>
                    <a:pt x="77" y="44"/>
                    <a:pt x="79" y="40"/>
                    <a:pt x="82" y="37"/>
                  </a:cubicBezTo>
                  <a:cubicBezTo>
                    <a:pt x="82" y="37"/>
                    <a:pt x="82" y="37"/>
                    <a:pt x="82" y="37"/>
                  </a:cubicBezTo>
                  <a:cubicBezTo>
                    <a:pt x="82" y="37"/>
                    <a:pt x="82" y="37"/>
                    <a:pt x="82" y="37"/>
                  </a:cubicBezTo>
                  <a:cubicBezTo>
                    <a:pt x="83" y="37"/>
                    <a:pt x="87" y="39"/>
                    <a:pt x="88" y="39"/>
                  </a:cubicBezTo>
                  <a:cubicBezTo>
                    <a:pt x="88" y="39"/>
                    <a:pt x="88" y="39"/>
                    <a:pt x="88" y="39"/>
                  </a:cubicBezTo>
                  <a:cubicBezTo>
                    <a:pt x="87" y="40"/>
                    <a:pt x="82" y="47"/>
                    <a:pt x="84" y="49"/>
                  </a:cubicBezTo>
                  <a:cubicBezTo>
                    <a:pt x="82" y="48"/>
                    <a:pt x="79" y="48"/>
                    <a:pt x="76" y="48"/>
                  </a:cubicBezTo>
                  <a:cubicBezTo>
                    <a:pt x="76" y="48"/>
                    <a:pt x="75" y="48"/>
                    <a:pt x="75" y="48"/>
                  </a:cubicBezTo>
                  <a:moveTo>
                    <a:pt x="44" y="80"/>
                  </a:moveTo>
                  <a:cubicBezTo>
                    <a:pt x="42" y="79"/>
                    <a:pt x="40" y="78"/>
                    <a:pt x="39" y="77"/>
                  </a:cubicBezTo>
                  <a:cubicBezTo>
                    <a:pt x="38" y="77"/>
                    <a:pt x="36" y="74"/>
                    <a:pt x="34" y="72"/>
                  </a:cubicBezTo>
                  <a:cubicBezTo>
                    <a:pt x="41" y="59"/>
                    <a:pt x="48" y="47"/>
                    <a:pt x="56" y="35"/>
                  </a:cubicBezTo>
                  <a:cubicBezTo>
                    <a:pt x="56" y="35"/>
                    <a:pt x="56" y="35"/>
                    <a:pt x="56" y="35"/>
                  </a:cubicBezTo>
                  <a:cubicBezTo>
                    <a:pt x="57" y="36"/>
                    <a:pt x="59" y="37"/>
                    <a:pt x="61" y="38"/>
                  </a:cubicBezTo>
                  <a:cubicBezTo>
                    <a:pt x="56" y="47"/>
                    <a:pt x="51" y="56"/>
                    <a:pt x="46" y="65"/>
                  </a:cubicBezTo>
                  <a:cubicBezTo>
                    <a:pt x="46" y="66"/>
                    <a:pt x="46" y="66"/>
                    <a:pt x="45" y="66"/>
                  </a:cubicBezTo>
                  <a:cubicBezTo>
                    <a:pt x="43" y="68"/>
                    <a:pt x="46" y="71"/>
                    <a:pt x="47" y="72"/>
                  </a:cubicBezTo>
                  <a:cubicBezTo>
                    <a:pt x="47" y="75"/>
                    <a:pt x="46" y="78"/>
                    <a:pt x="44" y="80"/>
                  </a:cubicBezTo>
                  <a:moveTo>
                    <a:pt x="124" y="37"/>
                  </a:moveTo>
                  <a:cubicBezTo>
                    <a:pt x="125" y="36"/>
                    <a:pt x="125" y="34"/>
                    <a:pt x="126" y="33"/>
                  </a:cubicBezTo>
                  <a:cubicBezTo>
                    <a:pt x="127" y="34"/>
                    <a:pt x="128" y="36"/>
                    <a:pt x="128" y="38"/>
                  </a:cubicBezTo>
                  <a:cubicBezTo>
                    <a:pt x="128" y="37"/>
                    <a:pt x="127" y="37"/>
                    <a:pt x="126" y="37"/>
                  </a:cubicBezTo>
                  <a:cubicBezTo>
                    <a:pt x="126" y="37"/>
                    <a:pt x="126" y="37"/>
                    <a:pt x="126" y="37"/>
                  </a:cubicBezTo>
                  <a:cubicBezTo>
                    <a:pt x="125" y="37"/>
                    <a:pt x="125" y="37"/>
                    <a:pt x="125" y="37"/>
                  </a:cubicBezTo>
                  <a:cubicBezTo>
                    <a:pt x="124" y="37"/>
                    <a:pt x="124" y="37"/>
                    <a:pt x="124" y="37"/>
                  </a:cubicBezTo>
                  <a:moveTo>
                    <a:pt x="33" y="70"/>
                  </a:moveTo>
                  <a:cubicBezTo>
                    <a:pt x="31" y="68"/>
                    <a:pt x="30" y="66"/>
                    <a:pt x="29" y="64"/>
                  </a:cubicBezTo>
                  <a:cubicBezTo>
                    <a:pt x="35" y="53"/>
                    <a:pt x="44" y="43"/>
                    <a:pt x="49" y="32"/>
                  </a:cubicBezTo>
                  <a:cubicBezTo>
                    <a:pt x="50" y="32"/>
                    <a:pt x="50" y="32"/>
                    <a:pt x="50" y="32"/>
                  </a:cubicBezTo>
                  <a:cubicBezTo>
                    <a:pt x="52" y="34"/>
                    <a:pt x="53" y="33"/>
                    <a:pt x="54" y="34"/>
                  </a:cubicBezTo>
                  <a:cubicBezTo>
                    <a:pt x="46" y="45"/>
                    <a:pt x="39" y="57"/>
                    <a:pt x="33" y="70"/>
                  </a:cubicBezTo>
                  <a:moveTo>
                    <a:pt x="59" y="69"/>
                  </a:moveTo>
                  <a:cubicBezTo>
                    <a:pt x="58" y="69"/>
                    <a:pt x="58" y="68"/>
                    <a:pt x="57" y="67"/>
                  </a:cubicBezTo>
                  <a:cubicBezTo>
                    <a:pt x="62" y="54"/>
                    <a:pt x="68" y="43"/>
                    <a:pt x="75" y="31"/>
                  </a:cubicBezTo>
                  <a:cubicBezTo>
                    <a:pt x="75" y="31"/>
                    <a:pt x="75" y="31"/>
                    <a:pt x="75" y="31"/>
                  </a:cubicBezTo>
                  <a:cubicBezTo>
                    <a:pt x="77" y="32"/>
                    <a:pt x="80" y="31"/>
                    <a:pt x="81" y="34"/>
                  </a:cubicBezTo>
                  <a:cubicBezTo>
                    <a:pt x="78" y="39"/>
                    <a:pt x="75" y="43"/>
                    <a:pt x="72" y="48"/>
                  </a:cubicBezTo>
                  <a:cubicBezTo>
                    <a:pt x="71" y="49"/>
                    <a:pt x="71" y="49"/>
                    <a:pt x="71" y="50"/>
                  </a:cubicBezTo>
                  <a:cubicBezTo>
                    <a:pt x="71" y="51"/>
                    <a:pt x="59" y="69"/>
                    <a:pt x="59" y="69"/>
                  </a:cubicBezTo>
                  <a:moveTo>
                    <a:pt x="111" y="30"/>
                  </a:moveTo>
                  <a:cubicBezTo>
                    <a:pt x="111" y="30"/>
                    <a:pt x="111" y="30"/>
                    <a:pt x="111" y="30"/>
                  </a:cubicBezTo>
                  <a:cubicBezTo>
                    <a:pt x="111" y="30"/>
                    <a:pt x="111" y="30"/>
                    <a:pt x="111" y="30"/>
                  </a:cubicBezTo>
                  <a:moveTo>
                    <a:pt x="61" y="32"/>
                  </a:moveTo>
                  <a:cubicBezTo>
                    <a:pt x="60" y="32"/>
                    <a:pt x="59" y="32"/>
                    <a:pt x="59" y="31"/>
                  </a:cubicBezTo>
                  <a:cubicBezTo>
                    <a:pt x="58" y="31"/>
                    <a:pt x="58" y="31"/>
                    <a:pt x="58" y="31"/>
                  </a:cubicBezTo>
                  <a:cubicBezTo>
                    <a:pt x="59" y="30"/>
                    <a:pt x="60" y="30"/>
                    <a:pt x="61" y="29"/>
                  </a:cubicBezTo>
                  <a:cubicBezTo>
                    <a:pt x="61" y="30"/>
                    <a:pt x="61" y="31"/>
                    <a:pt x="61" y="32"/>
                  </a:cubicBezTo>
                  <a:moveTo>
                    <a:pt x="50" y="66"/>
                  </a:moveTo>
                  <a:cubicBezTo>
                    <a:pt x="49" y="65"/>
                    <a:pt x="49" y="65"/>
                    <a:pt x="49" y="65"/>
                  </a:cubicBezTo>
                  <a:cubicBezTo>
                    <a:pt x="54" y="56"/>
                    <a:pt x="59" y="47"/>
                    <a:pt x="64" y="38"/>
                  </a:cubicBezTo>
                  <a:cubicBezTo>
                    <a:pt x="65" y="38"/>
                    <a:pt x="66" y="37"/>
                    <a:pt x="65" y="34"/>
                  </a:cubicBezTo>
                  <a:cubicBezTo>
                    <a:pt x="65" y="29"/>
                    <a:pt x="65" y="28"/>
                    <a:pt x="66" y="28"/>
                  </a:cubicBezTo>
                  <a:cubicBezTo>
                    <a:pt x="67" y="28"/>
                    <a:pt x="69" y="30"/>
                    <a:pt x="72" y="31"/>
                  </a:cubicBezTo>
                  <a:cubicBezTo>
                    <a:pt x="66" y="42"/>
                    <a:pt x="60" y="53"/>
                    <a:pt x="55" y="65"/>
                  </a:cubicBezTo>
                  <a:cubicBezTo>
                    <a:pt x="55" y="65"/>
                    <a:pt x="55" y="65"/>
                    <a:pt x="54" y="65"/>
                  </a:cubicBezTo>
                  <a:cubicBezTo>
                    <a:pt x="54" y="65"/>
                    <a:pt x="53" y="65"/>
                    <a:pt x="51" y="65"/>
                  </a:cubicBezTo>
                  <a:cubicBezTo>
                    <a:pt x="51" y="65"/>
                    <a:pt x="50" y="66"/>
                    <a:pt x="50" y="66"/>
                  </a:cubicBezTo>
                  <a:moveTo>
                    <a:pt x="25" y="47"/>
                  </a:moveTo>
                  <a:cubicBezTo>
                    <a:pt x="25" y="45"/>
                    <a:pt x="24" y="43"/>
                    <a:pt x="24" y="42"/>
                  </a:cubicBezTo>
                  <a:cubicBezTo>
                    <a:pt x="27" y="37"/>
                    <a:pt x="34" y="27"/>
                    <a:pt x="40" y="27"/>
                  </a:cubicBezTo>
                  <a:cubicBezTo>
                    <a:pt x="40" y="27"/>
                    <a:pt x="40" y="27"/>
                    <a:pt x="40" y="27"/>
                  </a:cubicBezTo>
                  <a:cubicBezTo>
                    <a:pt x="35" y="33"/>
                    <a:pt x="30" y="40"/>
                    <a:pt x="25" y="47"/>
                  </a:cubicBezTo>
                  <a:moveTo>
                    <a:pt x="121" y="40"/>
                  </a:moveTo>
                  <a:cubicBezTo>
                    <a:pt x="121" y="40"/>
                    <a:pt x="120" y="39"/>
                    <a:pt x="120" y="39"/>
                  </a:cubicBezTo>
                  <a:cubicBezTo>
                    <a:pt x="119" y="38"/>
                    <a:pt x="119" y="37"/>
                    <a:pt x="118" y="35"/>
                  </a:cubicBezTo>
                  <a:cubicBezTo>
                    <a:pt x="119" y="32"/>
                    <a:pt x="120" y="29"/>
                    <a:pt x="121" y="25"/>
                  </a:cubicBezTo>
                  <a:cubicBezTo>
                    <a:pt x="122" y="27"/>
                    <a:pt x="123" y="28"/>
                    <a:pt x="124" y="30"/>
                  </a:cubicBezTo>
                  <a:cubicBezTo>
                    <a:pt x="124" y="30"/>
                    <a:pt x="124" y="30"/>
                    <a:pt x="124" y="30"/>
                  </a:cubicBezTo>
                  <a:cubicBezTo>
                    <a:pt x="123" y="33"/>
                    <a:pt x="122" y="37"/>
                    <a:pt x="121" y="40"/>
                  </a:cubicBezTo>
                  <a:moveTo>
                    <a:pt x="28" y="61"/>
                  </a:moveTo>
                  <a:cubicBezTo>
                    <a:pt x="26" y="58"/>
                    <a:pt x="26" y="56"/>
                    <a:pt x="26" y="55"/>
                  </a:cubicBezTo>
                  <a:cubicBezTo>
                    <a:pt x="26" y="53"/>
                    <a:pt x="26" y="51"/>
                    <a:pt x="26" y="50"/>
                  </a:cubicBezTo>
                  <a:cubicBezTo>
                    <a:pt x="31" y="42"/>
                    <a:pt x="37" y="35"/>
                    <a:pt x="42" y="27"/>
                  </a:cubicBezTo>
                  <a:cubicBezTo>
                    <a:pt x="42" y="27"/>
                    <a:pt x="43" y="26"/>
                    <a:pt x="43" y="26"/>
                  </a:cubicBezTo>
                  <a:cubicBezTo>
                    <a:pt x="46" y="25"/>
                    <a:pt x="52" y="22"/>
                    <a:pt x="55" y="20"/>
                  </a:cubicBezTo>
                  <a:cubicBezTo>
                    <a:pt x="54" y="21"/>
                    <a:pt x="55" y="21"/>
                    <a:pt x="55" y="22"/>
                  </a:cubicBezTo>
                  <a:cubicBezTo>
                    <a:pt x="56" y="23"/>
                    <a:pt x="57" y="24"/>
                    <a:pt x="58" y="25"/>
                  </a:cubicBezTo>
                  <a:cubicBezTo>
                    <a:pt x="59" y="26"/>
                    <a:pt x="52" y="28"/>
                    <a:pt x="50" y="30"/>
                  </a:cubicBezTo>
                  <a:cubicBezTo>
                    <a:pt x="50" y="30"/>
                    <a:pt x="50" y="30"/>
                    <a:pt x="50" y="30"/>
                  </a:cubicBezTo>
                  <a:cubicBezTo>
                    <a:pt x="50" y="30"/>
                    <a:pt x="50" y="29"/>
                    <a:pt x="49" y="29"/>
                  </a:cubicBezTo>
                  <a:cubicBezTo>
                    <a:pt x="49" y="29"/>
                    <a:pt x="49" y="29"/>
                    <a:pt x="49" y="29"/>
                  </a:cubicBezTo>
                  <a:cubicBezTo>
                    <a:pt x="49" y="29"/>
                    <a:pt x="48" y="29"/>
                    <a:pt x="48" y="29"/>
                  </a:cubicBezTo>
                  <a:cubicBezTo>
                    <a:pt x="43" y="41"/>
                    <a:pt x="34" y="50"/>
                    <a:pt x="28" y="61"/>
                  </a:cubicBezTo>
                  <a:moveTo>
                    <a:pt x="117" y="32"/>
                  </a:moveTo>
                  <a:cubicBezTo>
                    <a:pt x="117" y="32"/>
                    <a:pt x="117" y="32"/>
                    <a:pt x="117" y="32"/>
                  </a:cubicBezTo>
                  <a:cubicBezTo>
                    <a:pt x="116" y="31"/>
                    <a:pt x="116" y="30"/>
                    <a:pt x="115" y="29"/>
                  </a:cubicBezTo>
                  <a:cubicBezTo>
                    <a:pt x="115" y="28"/>
                    <a:pt x="115" y="28"/>
                    <a:pt x="115" y="28"/>
                  </a:cubicBezTo>
                  <a:cubicBezTo>
                    <a:pt x="115" y="27"/>
                    <a:pt x="115" y="25"/>
                    <a:pt x="115" y="24"/>
                  </a:cubicBezTo>
                  <a:cubicBezTo>
                    <a:pt x="115" y="22"/>
                    <a:pt x="115" y="21"/>
                    <a:pt x="115" y="19"/>
                  </a:cubicBezTo>
                  <a:cubicBezTo>
                    <a:pt x="115" y="19"/>
                    <a:pt x="115" y="19"/>
                    <a:pt x="115" y="19"/>
                  </a:cubicBezTo>
                  <a:cubicBezTo>
                    <a:pt x="116" y="20"/>
                    <a:pt x="118" y="22"/>
                    <a:pt x="119" y="23"/>
                  </a:cubicBezTo>
                  <a:cubicBezTo>
                    <a:pt x="119" y="23"/>
                    <a:pt x="119" y="23"/>
                    <a:pt x="119" y="23"/>
                  </a:cubicBezTo>
                  <a:cubicBezTo>
                    <a:pt x="119" y="24"/>
                    <a:pt x="119" y="24"/>
                    <a:pt x="119" y="24"/>
                  </a:cubicBezTo>
                  <a:cubicBezTo>
                    <a:pt x="118" y="27"/>
                    <a:pt x="118" y="30"/>
                    <a:pt x="117" y="32"/>
                  </a:cubicBezTo>
                  <a:moveTo>
                    <a:pt x="38" y="20"/>
                  </a:moveTo>
                  <a:cubicBezTo>
                    <a:pt x="42" y="20"/>
                    <a:pt x="45" y="18"/>
                    <a:pt x="48" y="17"/>
                  </a:cubicBezTo>
                  <a:cubicBezTo>
                    <a:pt x="53" y="13"/>
                    <a:pt x="59" y="12"/>
                    <a:pt x="65" y="12"/>
                  </a:cubicBezTo>
                  <a:cubicBezTo>
                    <a:pt x="65" y="12"/>
                    <a:pt x="65" y="12"/>
                    <a:pt x="65" y="12"/>
                  </a:cubicBezTo>
                  <a:cubicBezTo>
                    <a:pt x="71" y="12"/>
                    <a:pt x="76" y="13"/>
                    <a:pt x="81" y="15"/>
                  </a:cubicBezTo>
                  <a:cubicBezTo>
                    <a:pt x="81" y="15"/>
                    <a:pt x="81" y="16"/>
                    <a:pt x="81" y="16"/>
                  </a:cubicBezTo>
                  <a:cubicBezTo>
                    <a:pt x="81" y="17"/>
                    <a:pt x="81" y="17"/>
                    <a:pt x="82" y="18"/>
                  </a:cubicBezTo>
                  <a:cubicBezTo>
                    <a:pt x="82" y="18"/>
                    <a:pt x="82" y="18"/>
                    <a:pt x="82" y="18"/>
                  </a:cubicBezTo>
                  <a:cubicBezTo>
                    <a:pt x="83" y="18"/>
                    <a:pt x="83" y="17"/>
                    <a:pt x="83" y="17"/>
                  </a:cubicBezTo>
                  <a:cubicBezTo>
                    <a:pt x="84" y="16"/>
                    <a:pt x="84" y="16"/>
                    <a:pt x="84" y="16"/>
                  </a:cubicBezTo>
                  <a:cubicBezTo>
                    <a:pt x="84" y="16"/>
                    <a:pt x="84" y="16"/>
                    <a:pt x="84" y="16"/>
                  </a:cubicBezTo>
                  <a:cubicBezTo>
                    <a:pt x="85" y="16"/>
                    <a:pt x="85" y="16"/>
                    <a:pt x="85" y="16"/>
                  </a:cubicBezTo>
                  <a:cubicBezTo>
                    <a:pt x="87" y="18"/>
                    <a:pt x="89" y="19"/>
                    <a:pt x="91" y="20"/>
                  </a:cubicBezTo>
                  <a:cubicBezTo>
                    <a:pt x="92" y="20"/>
                    <a:pt x="93" y="20"/>
                    <a:pt x="93" y="21"/>
                  </a:cubicBezTo>
                  <a:cubicBezTo>
                    <a:pt x="94" y="21"/>
                    <a:pt x="94" y="22"/>
                    <a:pt x="95" y="23"/>
                  </a:cubicBezTo>
                  <a:cubicBezTo>
                    <a:pt x="95" y="23"/>
                    <a:pt x="96" y="24"/>
                    <a:pt x="97" y="24"/>
                  </a:cubicBezTo>
                  <a:cubicBezTo>
                    <a:pt x="97" y="24"/>
                    <a:pt x="97" y="24"/>
                    <a:pt x="97" y="24"/>
                  </a:cubicBezTo>
                  <a:cubicBezTo>
                    <a:pt x="98" y="23"/>
                    <a:pt x="98" y="23"/>
                    <a:pt x="98" y="23"/>
                  </a:cubicBezTo>
                  <a:cubicBezTo>
                    <a:pt x="98" y="23"/>
                    <a:pt x="99" y="23"/>
                    <a:pt x="99" y="22"/>
                  </a:cubicBezTo>
                  <a:cubicBezTo>
                    <a:pt x="99" y="22"/>
                    <a:pt x="101" y="20"/>
                    <a:pt x="102" y="18"/>
                  </a:cubicBezTo>
                  <a:cubicBezTo>
                    <a:pt x="104" y="17"/>
                    <a:pt x="106" y="16"/>
                    <a:pt x="108" y="15"/>
                  </a:cubicBezTo>
                  <a:cubicBezTo>
                    <a:pt x="108" y="15"/>
                    <a:pt x="108" y="15"/>
                    <a:pt x="108" y="15"/>
                  </a:cubicBezTo>
                  <a:cubicBezTo>
                    <a:pt x="109" y="15"/>
                    <a:pt x="110" y="16"/>
                    <a:pt x="110" y="16"/>
                  </a:cubicBezTo>
                  <a:cubicBezTo>
                    <a:pt x="110" y="17"/>
                    <a:pt x="110" y="18"/>
                    <a:pt x="110" y="19"/>
                  </a:cubicBezTo>
                  <a:cubicBezTo>
                    <a:pt x="110" y="19"/>
                    <a:pt x="110" y="19"/>
                    <a:pt x="110" y="19"/>
                  </a:cubicBezTo>
                  <a:cubicBezTo>
                    <a:pt x="110" y="19"/>
                    <a:pt x="110" y="19"/>
                    <a:pt x="111" y="20"/>
                  </a:cubicBezTo>
                  <a:cubicBezTo>
                    <a:pt x="111" y="22"/>
                    <a:pt x="111" y="23"/>
                    <a:pt x="111" y="24"/>
                  </a:cubicBezTo>
                  <a:cubicBezTo>
                    <a:pt x="111" y="25"/>
                    <a:pt x="111" y="27"/>
                    <a:pt x="110" y="27"/>
                  </a:cubicBezTo>
                  <a:cubicBezTo>
                    <a:pt x="110" y="28"/>
                    <a:pt x="110" y="29"/>
                    <a:pt x="111" y="30"/>
                  </a:cubicBezTo>
                  <a:cubicBezTo>
                    <a:pt x="111" y="30"/>
                    <a:pt x="111" y="30"/>
                    <a:pt x="111" y="30"/>
                  </a:cubicBezTo>
                  <a:cubicBezTo>
                    <a:pt x="111" y="30"/>
                    <a:pt x="111" y="30"/>
                    <a:pt x="111" y="31"/>
                  </a:cubicBezTo>
                  <a:cubicBezTo>
                    <a:pt x="112" y="32"/>
                    <a:pt x="113" y="35"/>
                    <a:pt x="114" y="38"/>
                  </a:cubicBezTo>
                  <a:cubicBezTo>
                    <a:pt x="115" y="39"/>
                    <a:pt x="116" y="40"/>
                    <a:pt x="116" y="41"/>
                  </a:cubicBezTo>
                  <a:cubicBezTo>
                    <a:pt x="117" y="43"/>
                    <a:pt x="118" y="44"/>
                    <a:pt x="118" y="44"/>
                  </a:cubicBezTo>
                  <a:cubicBezTo>
                    <a:pt x="119" y="45"/>
                    <a:pt x="119" y="45"/>
                    <a:pt x="120" y="46"/>
                  </a:cubicBezTo>
                  <a:cubicBezTo>
                    <a:pt x="121" y="46"/>
                    <a:pt x="121" y="46"/>
                    <a:pt x="122" y="46"/>
                  </a:cubicBezTo>
                  <a:cubicBezTo>
                    <a:pt x="122" y="46"/>
                    <a:pt x="122" y="46"/>
                    <a:pt x="122" y="46"/>
                  </a:cubicBezTo>
                  <a:cubicBezTo>
                    <a:pt x="123" y="46"/>
                    <a:pt x="123" y="46"/>
                    <a:pt x="124" y="46"/>
                  </a:cubicBezTo>
                  <a:cubicBezTo>
                    <a:pt x="125" y="45"/>
                    <a:pt x="125" y="44"/>
                    <a:pt x="125" y="44"/>
                  </a:cubicBezTo>
                  <a:cubicBezTo>
                    <a:pt x="126" y="43"/>
                    <a:pt x="126" y="42"/>
                    <a:pt x="126" y="42"/>
                  </a:cubicBezTo>
                  <a:cubicBezTo>
                    <a:pt x="127" y="42"/>
                    <a:pt x="128" y="42"/>
                    <a:pt x="129" y="43"/>
                  </a:cubicBezTo>
                  <a:cubicBezTo>
                    <a:pt x="131" y="44"/>
                    <a:pt x="132" y="46"/>
                    <a:pt x="133" y="47"/>
                  </a:cubicBezTo>
                  <a:cubicBezTo>
                    <a:pt x="134" y="48"/>
                    <a:pt x="134" y="48"/>
                    <a:pt x="135" y="48"/>
                  </a:cubicBezTo>
                  <a:cubicBezTo>
                    <a:pt x="135" y="49"/>
                    <a:pt x="135" y="51"/>
                    <a:pt x="136" y="52"/>
                  </a:cubicBezTo>
                  <a:cubicBezTo>
                    <a:pt x="135" y="52"/>
                    <a:pt x="134" y="52"/>
                    <a:pt x="134" y="52"/>
                  </a:cubicBezTo>
                  <a:cubicBezTo>
                    <a:pt x="133" y="52"/>
                    <a:pt x="132" y="52"/>
                    <a:pt x="132" y="52"/>
                  </a:cubicBezTo>
                  <a:cubicBezTo>
                    <a:pt x="131" y="52"/>
                    <a:pt x="130" y="52"/>
                    <a:pt x="130" y="52"/>
                  </a:cubicBezTo>
                  <a:cubicBezTo>
                    <a:pt x="130" y="52"/>
                    <a:pt x="130" y="52"/>
                    <a:pt x="130" y="52"/>
                  </a:cubicBezTo>
                  <a:cubicBezTo>
                    <a:pt x="129" y="52"/>
                    <a:pt x="129" y="52"/>
                    <a:pt x="129" y="52"/>
                  </a:cubicBezTo>
                  <a:cubicBezTo>
                    <a:pt x="129" y="52"/>
                    <a:pt x="129" y="52"/>
                    <a:pt x="129" y="52"/>
                  </a:cubicBezTo>
                  <a:cubicBezTo>
                    <a:pt x="129" y="52"/>
                    <a:pt x="128" y="52"/>
                    <a:pt x="127" y="52"/>
                  </a:cubicBezTo>
                  <a:cubicBezTo>
                    <a:pt x="127" y="52"/>
                    <a:pt x="127" y="52"/>
                    <a:pt x="127" y="52"/>
                  </a:cubicBezTo>
                  <a:cubicBezTo>
                    <a:pt x="126" y="52"/>
                    <a:pt x="124" y="52"/>
                    <a:pt x="123" y="53"/>
                  </a:cubicBezTo>
                  <a:cubicBezTo>
                    <a:pt x="122" y="55"/>
                    <a:pt x="120" y="56"/>
                    <a:pt x="119" y="58"/>
                  </a:cubicBezTo>
                  <a:cubicBezTo>
                    <a:pt x="118" y="60"/>
                    <a:pt x="117" y="61"/>
                    <a:pt x="117" y="63"/>
                  </a:cubicBezTo>
                  <a:cubicBezTo>
                    <a:pt x="116" y="64"/>
                    <a:pt x="116" y="65"/>
                    <a:pt x="116" y="67"/>
                  </a:cubicBezTo>
                  <a:cubicBezTo>
                    <a:pt x="115" y="69"/>
                    <a:pt x="115" y="72"/>
                    <a:pt x="115" y="74"/>
                  </a:cubicBezTo>
                  <a:cubicBezTo>
                    <a:pt x="115" y="77"/>
                    <a:pt x="116" y="80"/>
                    <a:pt x="117" y="83"/>
                  </a:cubicBezTo>
                  <a:cubicBezTo>
                    <a:pt x="117" y="84"/>
                    <a:pt x="118" y="85"/>
                    <a:pt x="119" y="86"/>
                  </a:cubicBezTo>
                  <a:cubicBezTo>
                    <a:pt x="121" y="87"/>
                    <a:pt x="122" y="88"/>
                    <a:pt x="124" y="88"/>
                  </a:cubicBezTo>
                  <a:cubicBezTo>
                    <a:pt x="124" y="88"/>
                    <a:pt x="124" y="88"/>
                    <a:pt x="124" y="88"/>
                  </a:cubicBezTo>
                  <a:cubicBezTo>
                    <a:pt x="125" y="87"/>
                    <a:pt x="125" y="87"/>
                    <a:pt x="125" y="87"/>
                  </a:cubicBezTo>
                  <a:cubicBezTo>
                    <a:pt x="125" y="87"/>
                    <a:pt x="125" y="87"/>
                    <a:pt x="125" y="87"/>
                  </a:cubicBezTo>
                  <a:cubicBezTo>
                    <a:pt x="126" y="87"/>
                    <a:pt x="128" y="87"/>
                    <a:pt x="128" y="86"/>
                  </a:cubicBezTo>
                  <a:cubicBezTo>
                    <a:pt x="129" y="86"/>
                    <a:pt x="129" y="86"/>
                    <a:pt x="129" y="86"/>
                  </a:cubicBezTo>
                  <a:cubicBezTo>
                    <a:pt x="129" y="86"/>
                    <a:pt x="129" y="86"/>
                    <a:pt x="129" y="86"/>
                  </a:cubicBezTo>
                  <a:cubicBezTo>
                    <a:pt x="129" y="86"/>
                    <a:pt x="129" y="86"/>
                    <a:pt x="129" y="86"/>
                  </a:cubicBezTo>
                  <a:cubicBezTo>
                    <a:pt x="129" y="86"/>
                    <a:pt x="130" y="86"/>
                    <a:pt x="131" y="87"/>
                  </a:cubicBezTo>
                  <a:cubicBezTo>
                    <a:pt x="131" y="87"/>
                    <a:pt x="131" y="87"/>
                    <a:pt x="131" y="87"/>
                  </a:cubicBezTo>
                  <a:cubicBezTo>
                    <a:pt x="131" y="88"/>
                    <a:pt x="132" y="88"/>
                    <a:pt x="132" y="89"/>
                  </a:cubicBezTo>
                  <a:cubicBezTo>
                    <a:pt x="132" y="91"/>
                    <a:pt x="131" y="94"/>
                    <a:pt x="130" y="97"/>
                  </a:cubicBezTo>
                  <a:cubicBezTo>
                    <a:pt x="130" y="99"/>
                    <a:pt x="129" y="102"/>
                    <a:pt x="128" y="103"/>
                  </a:cubicBezTo>
                  <a:cubicBezTo>
                    <a:pt x="128" y="104"/>
                    <a:pt x="128" y="104"/>
                    <a:pt x="128" y="104"/>
                  </a:cubicBezTo>
                  <a:cubicBezTo>
                    <a:pt x="128" y="104"/>
                    <a:pt x="128" y="104"/>
                    <a:pt x="128" y="104"/>
                  </a:cubicBezTo>
                  <a:cubicBezTo>
                    <a:pt x="122" y="114"/>
                    <a:pt x="113" y="122"/>
                    <a:pt x="102" y="127"/>
                  </a:cubicBezTo>
                  <a:cubicBezTo>
                    <a:pt x="107" y="122"/>
                    <a:pt x="111" y="117"/>
                    <a:pt x="111" y="111"/>
                  </a:cubicBezTo>
                  <a:cubicBezTo>
                    <a:pt x="111" y="106"/>
                    <a:pt x="109" y="102"/>
                    <a:pt x="106" y="99"/>
                  </a:cubicBezTo>
                  <a:cubicBezTo>
                    <a:pt x="105" y="99"/>
                    <a:pt x="104" y="98"/>
                    <a:pt x="103" y="98"/>
                  </a:cubicBezTo>
                  <a:cubicBezTo>
                    <a:pt x="102" y="98"/>
                    <a:pt x="102" y="98"/>
                    <a:pt x="102" y="98"/>
                  </a:cubicBezTo>
                  <a:cubicBezTo>
                    <a:pt x="101" y="98"/>
                    <a:pt x="101" y="98"/>
                    <a:pt x="100" y="98"/>
                  </a:cubicBezTo>
                  <a:cubicBezTo>
                    <a:pt x="98" y="98"/>
                    <a:pt x="96" y="98"/>
                    <a:pt x="94" y="98"/>
                  </a:cubicBezTo>
                  <a:cubicBezTo>
                    <a:pt x="92" y="97"/>
                    <a:pt x="91" y="97"/>
                    <a:pt x="90" y="97"/>
                  </a:cubicBezTo>
                  <a:cubicBezTo>
                    <a:pt x="87" y="90"/>
                    <a:pt x="74" y="85"/>
                    <a:pt x="68" y="85"/>
                  </a:cubicBezTo>
                  <a:cubicBezTo>
                    <a:pt x="67" y="85"/>
                    <a:pt x="67" y="85"/>
                    <a:pt x="67" y="85"/>
                  </a:cubicBezTo>
                  <a:cubicBezTo>
                    <a:pt x="67" y="84"/>
                    <a:pt x="65" y="83"/>
                    <a:pt x="63" y="83"/>
                  </a:cubicBezTo>
                  <a:cubicBezTo>
                    <a:pt x="63" y="83"/>
                    <a:pt x="63" y="83"/>
                    <a:pt x="63" y="83"/>
                  </a:cubicBezTo>
                  <a:cubicBezTo>
                    <a:pt x="63" y="83"/>
                    <a:pt x="63" y="83"/>
                    <a:pt x="63" y="83"/>
                  </a:cubicBezTo>
                  <a:cubicBezTo>
                    <a:pt x="62" y="82"/>
                    <a:pt x="61" y="81"/>
                    <a:pt x="61" y="80"/>
                  </a:cubicBezTo>
                  <a:cubicBezTo>
                    <a:pt x="61" y="79"/>
                    <a:pt x="61" y="78"/>
                    <a:pt x="61" y="77"/>
                  </a:cubicBezTo>
                  <a:cubicBezTo>
                    <a:pt x="60" y="76"/>
                    <a:pt x="60" y="74"/>
                    <a:pt x="59" y="73"/>
                  </a:cubicBezTo>
                  <a:cubicBezTo>
                    <a:pt x="59" y="73"/>
                    <a:pt x="59" y="73"/>
                    <a:pt x="59" y="73"/>
                  </a:cubicBezTo>
                  <a:cubicBezTo>
                    <a:pt x="62" y="73"/>
                    <a:pt x="63" y="72"/>
                    <a:pt x="64" y="70"/>
                  </a:cubicBezTo>
                  <a:cubicBezTo>
                    <a:pt x="65" y="68"/>
                    <a:pt x="68" y="63"/>
                    <a:pt x="70" y="60"/>
                  </a:cubicBezTo>
                  <a:cubicBezTo>
                    <a:pt x="73" y="56"/>
                    <a:pt x="74" y="54"/>
                    <a:pt x="75" y="52"/>
                  </a:cubicBezTo>
                  <a:cubicBezTo>
                    <a:pt x="75" y="52"/>
                    <a:pt x="76" y="52"/>
                    <a:pt x="76" y="52"/>
                  </a:cubicBezTo>
                  <a:cubicBezTo>
                    <a:pt x="79" y="52"/>
                    <a:pt x="82" y="53"/>
                    <a:pt x="83" y="53"/>
                  </a:cubicBezTo>
                  <a:cubicBezTo>
                    <a:pt x="84" y="53"/>
                    <a:pt x="84" y="53"/>
                    <a:pt x="84" y="53"/>
                  </a:cubicBezTo>
                  <a:cubicBezTo>
                    <a:pt x="85" y="53"/>
                    <a:pt x="87" y="52"/>
                    <a:pt x="87" y="51"/>
                  </a:cubicBezTo>
                  <a:cubicBezTo>
                    <a:pt x="88" y="50"/>
                    <a:pt x="88" y="49"/>
                    <a:pt x="88" y="48"/>
                  </a:cubicBezTo>
                  <a:cubicBezTo>
                    <a:pt x="88" y="47"/>
                    <a:pt x="89" y="45"/>
                    <a:pt x="91" y="42"/>
                  </a:cubicBezTo>
                  <a:cubicBezTo>
                    <a:pt x="91" y="42"/>
                    <a:pt x="92" y="41"/>
                    <a:pt x="92" y="41"/>
                  </a:cubicBezTo>
                  <a:cubicBezTo>
                    <a:pt x="93" y="39"/>
                    <a:pt x="92" y="37"/>
                    <a:pt x="91" y="36"/>
                  </a:cubicBezTo>
                  <a:cubicBezTo>
                    <a:pt x="90" y="35"/>
                    <a:pt x="89" y="35"/>
                    <a:pt x="88" y="34"/>
                  </a:cubicBezTo>
                  <a:cubicBezTo>
                    <a:pt x="88" y="34"/>
                    <a:pt x="87" y="34"/>
                    <a:pt x="87" y="34"/>
                  </a:cubicBezTo>
                  <a:cubicBezTo>
                    <a:pt x="86" y="34"/>
                    <a:pt x="86" y="34"/>
                    <a:pt x="86" y="33"/>
                  </a:cubicBezTo>
                  <a:cubicBezTo>
                    <a:pt x="84" y="28"/>
                    <a:pt x="80" y="27"/>
                    <a:pt x="77" y="27"/>
                  </a:cubicBezTo>
                  <a:cubicBezTo>
                    <a:pt x="76" y="27"/>
                    <a:pt x="75" y="27"/>
                    <a:pt x="74" y="27"/>
                  </a:cubicBezTo>
                  <a:cubicBezTo>
                    <a:pt x="73" y="26"/>
                    <a:pt x="72" y="26"/>
                    <a:pt x="71" y="25"/>
                  </a:cubicBezTo>
                  <a:cubicBezTo>
                    <a:pt x="69" y="24"/>
                    <a:pt x="68" y="23"/>
                    <a:pt x="66" y="23"/>
                  </a:cubicBezTo>
                  <a:cubicBezTo>
                    <a:pt x="66" y="23"/>
                    <a:pt x="66" y="23"/>
                    <a:pt x="66" y="23"/>
                  </a:cubicBezTo>
                  <a:cubicBezTo>
                    <a:pt x="65" y="23"/>
                    <a:pt x="64" y="24"/>
                    <a:pt x="63" y="24"/>
                  </a:cubicBezTo>
                  <a:cubicBezTo>
                    <a:pt x="63" y="24"/>
                    <a:pt x="63" y="24"/>
                    <a:pt x="63" y="24"/>
                  </a:cubicBezTo>
                  <a:cubicBezTo>
                    <a:pt x="62" y="23"/>
                    <a:pt x="62" y="22"/>
                    <a:pt x="61" y="22"/>
                  </a:cubicBezTo>
                  <a:cubicBezTo>
                    <a:pt x="60" y="21"/>
                    <a:pt x="60" y="20"/>
                    <a:pt x="59" y="20"/>
                  </a:cubicBezTo>
                  <a:cubicBezTo>
                    <a:pt x="59" y="18"/>
                    <a:pt x="58" y="17"/>
                    <a:pt x="57" y="17"/>
                  </a:cubicBezTo>
                  <a:cubicBezTo>
                    <a:pt x="56" y="16"/>
                    <a:pt x="56" y="16"/>
                    <a:pt x="55" y="16"/>
                  </a:cubicBezTo>
                  <a:cubicBezTo>
                    <a:pt x="54" y="16"/>
                    <a:pt x="53" y="16"/>
                    <a:pt x="52" y="17"/>
                  </a:cubicBezTo>
                  <a:cubicBezTo>
                    <a:pt x="49" y="19"/>
                    <a:pt x="41" y="22"/>
                    <a:pt x="39" y="22"/>
                  </a:cubicBezTo>
                  <a:cubicBezTo>
                    <a:pt x="39" y="22"/>
                    <a:pt x="39" y="22"/>
                    <a:pt x="39" y="22"/>
                  </a:cubicBezTo>
                  <a:cubicBezTo>
                    <a:pt x="32" y="22"/>
                    <a:pt x="26" y="30"/>
                    <a:pt x="21" y="39"/>
                  </a:cubicBezTo>
                  <a:cubicBezTo>
                    <a:pt x="20" y="40"/>
                    <a:pt x="20" y="40"/>
                    <a:pt x="20" y="41"/>
                  </a:cubicBezTo>
                  <a:cubicBezTo>
                    <a:pt x="20" y="43"/>
                    <a:pt x="20" y="45"/>
                    <a:pt x="21" y="48"/>
                  </a:cubicBezTo>
                  <a:cubicBezTo>
                    <a:pt x="21" y="49"/>
                    <a:pt x="21" y="51"/>
                    <a:pt x="22" y="52"/>
                  </a:cubicBezTo>
                  <a:cubicBezTo>
                    <a:pt x="21" y="52"/>
                    <a:pt x="21" y="52"/>
                    <a:pt x="21" y="52"/>
                  </a:cubicBezTo>
                  <a:cubicBezTo>
                    <a:pt x="21" y="53"/>
                    <a:pt x="21" y="53"/>
                    <a:pt x="22" y="53"/>
                  </a:cubicBezTo>
                  <a:cubicBezTo>
                    <a:pt x="22" y="54"/>
                    <a:pt x="22" y="54"/>
                    <a:pt x="22" y="54"/>
                  </a:cubicBezTo>
                  <a:cubicBezTo>
                    <a:pt x="21" y="57"/>
                    <a:pt x="22" y="61"/>
                    <a:pt x="25" y="66"/>
                  </a:cubicBezTo>
                  <a:cubicBezTo>
                    <a:pt x="25" y="67"/>
                    <a:pt x="25" y="68"/>
                    <a:pt x="24" y="68"/>
                  </a:cubicBezTo>
                  <a:cubicBezTo>
                    <a:pt x="24" y="69"/>
                    <a:pt x="24" y="69"/>
                    <a:pt x="25" y="70"/>
                  </a:cubicBezTo>
                  <a:cubicBezTo>
                    <a:pt x="25" y="70"/>
                    <a:pt x="25" y="70"/>
                    <a:pt x="25" y="70"/>
                  </a:cubicBezTo>
                  <a:cubicBezTo>
                    <a:pt x="26" y="70"/>
                    <a:pt x="26" y="69"/>
                    <a:pt x="26" y="69"/>
                  </a:cubicBezTo>
                  <a:cubicBezTo>
                    <a:pt x="27" y="69"/>
                    <a:pt x="27" y="69"/>
                    <a:pt x="27" y="69"/>
                  </a:cubicBezTo>
                  <a:cubicBezTo>
                    <a:pt x="27" y="69"/>
                    <a:pt x="27" y="69"/>
                    <a:pt x="27" y="69"/>
                  </a:cubicBezTo>
                  <a:cubicBezTo>
                    <a:pt x="28" y="71"/>
                    <a:pt x="33" y="79"/>
                    <a:pt x="37" y="81"/>
                  </a:cubicBezTo>
                  <a:cubicBezTo>
                    <a:pt x="40" y="83"/>
                    <a:pt x="46" y="86"/>
                    <a:pt x="50" y="87"/>
                  </a:cubicBezTo>
                  <a:cubicBezTo>
                    <a:pt x="51" y="88"/>
                    <a:pt x="51" y="88"/>
                    <a:pt x="51" y="88"/>
                  </a:cubicBezTo>
                  <a:cubicBezTo>
                    <a:pt x="51" y="89"/>
                    <a:pt x="52" y="89"/>
                    <a:pt x="52" y="90"/>
                  </a:cubicBezTo>
                  <a:cubicBezTo>
                    <a:pt x="53" y="90"/>
                    <a:pt x="53" y="91"/>
                    <a:pt x="53" y="92"/>
                  </a:cubicBezTo>
                  <a:cubicBezTo>
                    <a:pt x="54" y="92"/>
                    <a:pt x="54" y="92"/>
                    <a:pt x="54" y="93"/>
                  </a:cubicBezTo>
                  <a:cubicBezTo>
                    <a:pt x="54" y="94"/>
                    <a:pt x="54" y="96"/>
                    <a:pt x="54" y="97"/>
                  </a:cubicBezTo>
                  <a:cubicBezTo>
                    <a:pt x="54" y="97"/>
                    <a:pt x="53" y="98"/>
                    <a:pt x="53" y="99"/>
                  </a:cubicBezTo>
                  <a:cubicBezTo>
                    <a:pt x="53" y="101"/>
                    <a:pt x="52" y="108"/>
                    <a:pt x="55" y="114"/>
                  </a:cubicBezTo>
                  <a:cubicBezTo>
                    <a:pt x="55" y="114"/>
                    <a:pt x="55" y="114"/>
                    <a:pt x="55" y="114"/>
                  </a:cubicBezTo>
                  <a:cubicBezTo>
                    <a:pt x="55" y="115"/>
                    <a:pt x="55" y="115"/>
                    <a:pt x="55" y="116"/>
                  </a:cubicBezTo>
                  <a:cubicBezTo>
                    <a:pt x="55" y="116"/>
                    <a:pt x="55" y="117"/>
                    <a:pt x="56" y="117"/>
                  </a:cubicBezTo>
                  <a:cubicBezTo>
                    <a:pt x="56" y="117"/>
                    <a:pt x="56" y="117"/>
                    <a:pt x="56" y="117"/>
                  </a:cubicBezTo>
                  <a:cubicBezTo>
                    <a:pt x="56" y="118"/>
                    <a:pt x="56" y="118"/>
                    <a:pt x="56" y="118"/>
                  </a:cubicBezTo>
                  <a:cubicBezTo>
                    <a:pt x="57" y="118"/>
                    <a:pt x="57" y="117"/>
                    <a:pt x="58" y="117"/>
                  </a:cubicBezTo>
                  <a:cubicBezTo>
                    <a:pt x="58" y="117"/>
                    <a:pt x="58" y="117"/>
                    <a:pt x="58" y="117"/>
                  </a:cubicBezTo>
                  <a:cubicBezTo>
                    <a:pt x="59" y="117"/>
                    <a:pt x="60" y="118"/>
                    <a:pt x="61" y="119"/>
                  </a:cubicBezTo>
                  <a:cubicBezTo>
                    <a:pt x="61" y="119"/>
                    <a:pt x="60" y="120"/>
                    <a:pt x="60" y="121"/>
                  </a:cubicBezTo>
                  <a:cubicBezTo>
                    <a:pt x="60" y="121"/>
                    <a:pt x="60" y="122"/>
                    <a:pt x="61" y="122"/>
                  </a:cubicBezTo>
                  <a:cubicBezTo>
                    <a:pt x="61" y="122"/>
                    <a:pt x="61" y="122"/>
                    <a:pt x="61" y="122"/>
                  </a:cubicBezTo>
                  <a:cubicBezTo>
                    <a:pt x="61" y="122"/>
                    <a:pt x="62" y="122"/>
                    <a:pt x="62" y="121"/>
                  </a:cubicBezTo>
                  <a:cubicBezTo>
                    <a:pt x="62" y="121"/>
                    <a:pt x="62" y="121"/>
                    <a:pt x="62" y="121"/>
                  </a:cubicBezTo>
                  <a:cubicBezTo>
                    <a:pt x="63" y="122"/>
                    <a:pt x="62" y="124"/>
                    <a:pt x="61" y="127"/>
                  </a:cubicBezTo>
                  <a:cubicBezTo>
                    <a:pt x="61" y="129"/>
                    <a:pt x="60" y="131"/>
                    <a:pt x="60" y="132"/>
                  </a:cubicBezTo>
                  <a:cubicBezTo>
                    <a:pt x="31" y="128"/>
                    <a:pt x="5" y="107"/>
                    <a:pt x="5" y="69"/>
                  </a:cubicBezTo>
                  <a:cubicBezTo>
                    <a:pt x="5" y="46"/>
                    <a:pt x="15" y="29"/>
                    <a:pt x="29" y="18"/>
                  </a:cubicBezTo>
                  <a:cubicBezTo>
                    <a:pt x="30" y="19"/>
                    <a:pt x="30" y="19"/>
                    <a:pt x="30" y="19"/>
                  </a:cubicBezTo>
                  <a:cubicBezTo>
                    <a:pt x="31" y="19"/>
                    <a:pt x="32" y="19"/>
                    <a:pt x="33" y="19"/>
                  </a:cubicBezTo>
                  <a:cubicBezTo>
                    <a:pt x="34" y="19"/>
                    <a:pt x="35" y="19"/>
                    <a:pt x="35" y="20"/>
                  </a:cubicBezTo>
                  <a:cubicBezTo>
                    <a:pt x="36" y="20"/>
                    <a:pt x="37" y="20"/>
                    <a:pt x="38" y="20"/>
                  </a:cubicBezTo>
                  <a:moveTo>
                    <a:pt x="97" y="18"/>
                  </a:moveTo>
                  <a:cubicBezTo>
                    <a:pt x="96" y="17"/>
                    <a:pt x="96" y="17"/>
                    <a:pt x="96" y="17"/>
                  </a:cubicBezTo>
                  <a:cubicBezTo>
                    <a:pt x="95" y="17"/>
                    <a:pt x="94" y="16"/>
                    <a:pt x="93" y="16"/>
                  </a:cubicBezTo>
                  <a:cubicBezTo>
                    <a:pt x="94" y="14"/>
                    <a:pt x="95" y="12"/>
                    <a:pt x="96" y="10"/>
                  </a:cubicBezTo>
                  <a:cubicBezTo>
                    <a:pt x="98" y="11"/>
                    <a:pt x="100" y="12"/>
                    <a:pt x="102" y="13"/>
                  </a:cubicBezTo>
                  <a:cubicBezTo>
                    <a:pt x="101" y="14"/>
                    <a:pt x="99" y="15"/>
                    <a:pt x="98" y="16"/>
                  </a:cubicBezTo>
                  <a:cubicBezTo>
                    <a:pt x="98" y="17"/>
                    <a:pt x="97" y="17"/>
                    <a:pt x="97" y="18"/>
                  </a:cubicBezTo>
                  <a:moveTo>
                    <a:pt x="38" y="15"/>
                  </a:moveTo>
                  <a:cubicBezTo>
                    <a:pt x="38" y="15"/>
                    <a:pt x="38" y="15"/>
                    <a:pt x="38" y="15"/>
                  </a:cubicBezTo>
                  <a:cubicBezTo>
                    <a:pt x="38" y="15"/>
                    <a:pt x="37" y="15"/>
                    <a:pt x="37" y="15"/>
                  </a:cubicBezTo>
                  <a:cubicBezTo>
                    <a:pt x="36" y="15"/>
                    <a:pt x="35" y="15"/>
                    <a:pt x="34" y="15"/>
                  </a:cubicBezTo>
                  <a:cubicBezTo>
                    <a:pt x="38" y="12"/>
                    <a:pt x="43" y="10"/>
                    <a:pt x="47" y="9"/>
                  </a:cubicBezTo>
                  <a:cubicBezTo>
                    <a:pt x="47" y="10"/>
                    <a:pt x="46" y="11"/>
                    <a:pt x="46" y="13"/>
                  </a:cubicBezTo>
                  <a:cubicBezTo>
                    <a:pt x="45" y="13"/>
                    <a:pt x="45" y="13"/>
                    <a:pt x="45" y="13"/>
                  </a:cubicBezTo>
                  <a:cubicBezTo>
                    <a:pt x="43" y="14"/>
                    <a:pt x="41" y="15"/>
                    <a:pt x="38" y="15"/>
                  </a:cubicBezTo>
                  <a:moveTo>
                    <a:pt x="91" y="15"/>
                  </a:moveTo>
                  <a:cubicBezTo>
                    <a:pt x="89" y="14"/>
                    <a:pt x="88" y="13"/>
                    <a:pt x="87" y="12"/>
                  </a:cubicBezTo>
                  <a:cubicBezTo>
                    <a:pt x="87" y="12"/>
                    <a:pt x="86" y="12"/>
                    <a:pt x="85" y="12"/>
                  </a:cubicBezTo>
                  <a:cubicBezTo>
                    <a:pt x="85" y="12"/>
                    <a:pt x="85" y="12"/>
                    <a:pt x="85" y="12"/>
                  </a:cubicBezTo>
                  <a:cubicBezTo>
                    <a:pt x="86" y="10"/>
                    <a:pt x="87" y="9"/>
                    <a:pt x="88" y="7"/>
                  </a:cubicBezTo>
                  <a:cubicBezTo>
                    <a:pt x="90" y="8"/>
                    <a:pt x="92" y="8"/>
                    <a:pt x="94" y="9"/>
                  </a:cubicBezTo>
                  <a:cubicBezTo>
                    <a:pt x="93" y="11"/>
                    <a:pt x="92" y="13"/>
                    <a:pt x="91" y="15"/>
                  </a:cubicBezTo>
                  <a:moveTo>
                    <a:pt x="49" y="11"/>
                  </a:moveTo>
                  <a:cubicBezTo>
                    <a:pt x="49" y="10"/>
                    <a:pt x="49" y="9"/>
                    <a:pt x="49" y="8"/>
                  </a:cubicBezTo>
                  <a:cubicBezTo>
                    <a:pt x="52" y="7"/>
                    <a:pt x="55" y="7"/>
                    <a:pt x="58" y="6"/>
                  </a:cubicBezTo>
                  <a:cubicBezTo>
                    <a:pt x="58" y="7"/>
                    <a:pt x="58" y="7"/>
                    <a:pt x="58" y="8"/>
                  </a:cubicBezTo>
                  <a:cubicBezTo>
                    <a:pt x="55" y="9"/>
                    <a:pt x="52" y="10"/>
                    <a:pt x="49" y="11"/>
                  </a:cubicBezTo>
                  <a:moveTo>
                    <a:pt x="83" y="11"/>
                  </a:moveTo>
                  <a:cubicBezTo>
                    <a:pt x="81" y="10"/>
                    <a:pt x="78" y="9"/>
                    <a:pt x="75" y="8"/>
                  </a:cubicBezTo>
                  <a:cubicBezTo>
                    <a:pt x="75" y="7"/>
                    <a:pt x="76" y="6"/>
                    <a:pt x="77" y="5"/>
                  </a:cubicBezTo>
                  <a:cubicBezTo>
                    <a:pt x="79" y="6"/>
                    <a:pt x="82" y="6"/>
                    <a:pt x="84" y="7"/>
                  </a:cubicBezTo>
                  <a:cubicBezTo>
                    <a:pt x="84" y="7"/>
                    <a:pt x="84" y="7"/>
                    <a:pt x="84" y="7"/>
                  </a:cubicBezTo>
                  <a:cubicBezTo>
                    <a:pt x="84" y="7"/>
                    <a:pt x="85" y="7"/>
                    <a:pt x="86" y="7"/>
                  </a:cubicBezTo>
                  <a:cubicBezTo>
                    <a:pt x="85" y="8"/>
                    <a:pt x="84" y="10"/>
                    <a:pt x="83" y="11"/>
                  </a:cubicBezTo>
                  <a:moveTo>
                    <a:pt x="61" y="8"/>
                  </a:moveTo>
                  <a:cubicBezTo>
                    <a:pt x="61" y="7"/>
                    <a:pt x="61" y="6"/>
                    <a:pt x="62" y="6"/>
                  </a:cubicBezTo>
                  <a:cubicBezTo>
                    <a:pt x="63" y="5"/>
                    <a:pt x="64" y="5"/>
                    <a:pt x="65" y="5"/>
                  </a:cubicBezTo>
                  <a:cubicBezTo>
                    <a:pt x="66" y="5"/>
                    <a:pt x="68" y="5"/>
                    <a:pt x="69" y="5"/>
                  </a:cubicBezTo>
                  <a:cubicBezTo>
                    <a:pt x="71" y="5"/>
                    <a:pt x="73" y="5"/>
                    <a:pt x="74" y="5"/>
                  </a:cubicBezTo>
                  <a:cubicBezTo>
                    <a:pt x="74" y="6"/>
                    <a:pt x="73" y="7"/>
                    <a:pt x="73" y="8"/>
                  </a:cubicBezTo>
                  <a:cubicBezTo>
                    <a:pt x="70" y="8"/>
                    <a:pt x="67" y="7"/>
                    <a:pt x="65" y="7"/>
                  </a:cubicBezTo>
                  <a:cubicBezTo>
                    <a:pt x="64" y="7"/>
                    <a:pt x="62" y="7"/>
                    <a:pt x="61" y="8"/>
                  </a:cubicBezTo>
                  <a:moveTo>
                    <a:pt x="71" y="0"/>
                  </a:moveTo>
                  <a:cubicBezTo>
                    <a:pt x="69" y="0"/>
                    <a:pt x="68" y="1"/>
                    <a:pt x="66" y="1"/>
                  </a:cubicBezTo>
                  <a:cubicBezTo>
                    <a:pt x="65" y="1"/>
                    <a:pt x="65" y="1"/>
                    <a:pt x="65" y="1"/>
                  </a:cubicBezTo>
                  <a:cubicBezTo>
                    <a:pt x="64" y="1"/>
                    <a:pt x="64" y="1"/>
                    <a:pt x="64" y="1"/>
                  </a:cubicBezTo>
                  <a:cubicBezTo>
                    <a:pt x="53" y="2"/>
                    <a:pt x="41" y="5"/>
                    <a:pt x="27" y="13"/>
                  </a:cubicBezTo>
                  <a:cubicBezTo>
                    <a:pt x="27" y="14"/>
                    <a:pt x="27" y="14"/>
                    <a:pt x="27" y="14"/>
                  </a:cubicBezTo>
                  <a:cubicBezTo>
                    <a:pt x="26" y="14"/>
                    <a:pt x="26" y="15"/>
                    <a:pt x="26" y="15"/>
                  </a:cubicBezTo>
                  <a:cubicBezTo>
                    <a:pt x="25" y="16"/>
                    <a:pt x="24" y="17"/>
                    <a:pt x="23" y="18"/>
                  </a:cubicBezTo>
                  <a:cubicBezTo>
                    <a:pt x="8" y="30"/>
                    <a:pt x="0" y="48"/>
                    <a:pt x="0" y="69"/>
                  </a:cubicBezTo>
                  <a:cubicBezTo>
                    <a:pt x="0" y="110"/>
                    <a:pt x="30" y="133"/>
                    <a:pt x="62" y="137"/>
                  </a:cubicBezTo>
                  <a:cubicBezTo>
                    <a:pt x="62" y="138"/>
                    <a:pt x="63" y="138"/>
                    <a:pt x="64" y="138"/>
                  </a:cubicBezTo>
                  <a:cubicBezTo>
                    <a:pt x="64" y="138"/>
                    <a:pt x="67" y="138"/>
                    <a:pt x="72" y="138"/>
                  </a:cubicBezTo>
                  <a:cubicBezTo>
                    <a:pt x="85" y="138"/>
                    <a:pt x="90" y="136"/>
                    <a:pt x="92" y="135"/>
                  </a:cubicBezTo>
                  <a:cubicBezTo>
                    <a:pt x="103" y="132"/>
                    <a:pt x="112" y="127"/>
                    <a:pt x="120" y="121"/>
                  </a:cubicBezTo>
                  <a:cubicBezTo>
                    <a:pt x="131" y="111"/>
                    <a:pt x="138" y="98"/>
                    <a:pt x="141" y="82"/>
                  </a:cubicBezTo>
                  <a:cubicBezTo>
                    <a:pt x="142" y="79"/>
                    <a:pt x="142" y="75"/>
                    <a:pt x="142" y="72"/>
                  </a:cubicBezTo>
                  <a:cubicBezTo>
                    <a:pt x="142" y="71"/>
                    <a:pt x="142" y="71"/>
                    <a:pt x="142" y="70"/>
                  </a:cubicBezTo>
                  <a:cubicBezTo>
                    <a:pt x="142" y="69"/>
                    <a:pt x="142" y="69"/>
                    <a:pt x="142" y="69"/>
                  </a:cubicBezTo>
                  <a:cubicBezTo>
                    <a:pt x="142" y="49"/>
                    <a:pt x="135" y="32"/>
                    <a:pt x="122" y="20"/>
                  </a:cubicBezTo>
                  <a:cubicBezTo>
                    <a:pt x="122" y="19"/>
                    <a:pt x="122" y="19"/>
                    <a:pt x="122" y="19"/>
                  </a:cubicBezTo>
                  <a:cubicBezTo>
                    <a:pt x="120" y="18"/>
                    <a:pt x="119" y="17"/>
                    <a:pt x="118" y="16"/>
                  </a:cubicBezTo>
                  <a:cubicBezTo>
                    <a:pt x="118" y="15"/>
                    <a:pt x="117" y="15"/>
                    <a:pt x="117" y="15"/>
                  </a:cubicBezTo>
                  <a:cubicBezTo>
                    <a:pt x="104" y="6"/>
                    <a:pt x="88" y="0"/>
                    <a:pt x="7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769"/>
            <p:cNvSpPr>
              <a:spLocks noEditPoints="1"/>
            </p:cNvSpPr>
            <p:nvPr/>
          </p:nvSpPr>
          <p:spPr bwMode="auto">
            <a:xfrm>
              <a:off x="4235" y="529"/>
              <a:ext cx="325" cy="434"/>
            </a:xfrm>
            <a:custGeom>
              <a:avLst/>
              <a:gdLst>
                <a:gd name="T0" fmla="*/ 107 w 137"/>
                <a:gd name="T1" fmla="*/ 84 h 183"/>
                <a:gd name="T2" fmla="*/ 125 w 137"/>
                <a:gd name="T3" fmla="*/ 157 h 183"/>
                <a:gd name="T4" fmla="*/ 128 w 137"/>
                <a:gd name="T5" fmla="*/ 169 h 183"/>
                <a:gd name="T6" fmla="*/ 121 w 137"/>
                <a:gd name="T7" fmla="*/ 169 h 183"/>
                <a:gd name="T8" fmla="*/ 116 w 137"/>
                <a:gd name="T9" fmla="*/ 167 h 183"/>
                <a:gd name="T10" fmla="*/ 35 w 137"/>
                <a:gd name="T11" fmla="*/ 172 h 183"/>
                <a:gd name="T12" fmla="*/ 16 w 137"/>
                <a:gd name="T13" fmla="*/ 177 h 183"/>
                <a:gd name="T14" fmla="*/ 5 w 137"/>
                <a:gd name="T15" fmla="*/ 133 h 183"/>
                <a:gd name="T16" fmla="*/ 39 w 137"/>
                <a:gd name="T17" fmla="*/ 62 h 183"/>
                <a:gd name="T18" fmla="*/ 35 w 137"/>
                <a:gd name="T19" fmla="*/ 59 h 183"/>
                <a:gd name="T20" fmla="*/ 122 w 137"/>
                <a:gd name="T21" fmla="*/ 64 h 183"/>
                <a:gd name="T22" fmla="*/ 124 w 137"/>
                <a:gd name="T23" fmla="*/ 64 h 183"/>
                <a:gd name="T24" fmla="*/ 52 w 137"/>
                <a:gd name="T25" fmla="*/ 60 h 183"/>
                <a:gd name="T26" fmla="*/ 115 w 137"/>
                <a:gd name="T27" fmla="*/ 57 h 183"/>
                <a:gd name="T28" fmla="*/ 65 w 137"/>
                <a:gd name="T29" fmla="*/ 56 h 183"/>
                <a:gd name="T30" fmla="*/ 104 w 137"/>
                <a:gd name="T31" fmla="*/ 56 h 183"/>
                <a:gd name="T32" fmla="*/ 76 w 137"/>
                <a:gd name="T33" fmla="*/ 54 h 183"/>
                <a:gd name="T34" fmla="*/ 96 w 137"/>
                <a:gd name="T35" fmla="*/ 54 h 183"/>
                <a:gd name="T36" fmla="*/ 82 w 137"/>
                <a:gd name="T37" fmla="*/ 53 h 183"/>
                <a:gd name="T38" fmla="*/ 81 w 137"/>
                <a:gd name="T39" fmla="*/ 57 h 183"/>
                <a:gd name="T40" fmla="*/ 88 w 137"/>
                <a:gd name="T41" fmla="*/ 55 h 183"/>
                <a:gd name="T42" fmla="*/ 89 w 137"/>
                <a:gd name="T43" fmla="*/ 57 h 183"/>
                <a:gd name="T44" fmla="*/ 38 w 137"/>
                <a:gd name="T45" fmla="*/ 55 h 183"/>
                <a:gd name="T46" fmla="*/ 35 w 137"/>
                <a:gd name="T47" fmla="*/ 49 h 183"/>
                <a:gd name="T48" fmla="*/ 89 w 137"/>
                <a:gd name="T49" fmla="*/ 46 h 183"/>
                <a:gd name="T50" fmla="*/ 51 w 137"/>
                <a:gd name="T51" fmla="*/ 53 h 183"/>
                <a:gd name="T52" fmla="*/ 63 w 137"/>
                <a:gd name="T53" fmla="*/ 52 h 183"/>
                <a:gd name="T54" fmla="*/ 100 w 137"/>
                <a:gd name="T55" fmla="*/ 43 h 183"/>
                <a:gd name="T56" fmla="*/ 73 w 137"/>
                <a:gd name="T57" fmla="*/ 50 h 183"/>
                <a:gd name="T58" fmla="*/ 85 w 137"/>
                <a:gd name="T59" fmla="*/ 45 h 183"/>
                <a:gd name="T60" fmla="*/ 82 w 137"/>
                <a:gd name="T61" fmla="*/ 49 h 183"/>
                <a:gd name="T62" fmla="*/ 111 w 137"/>
                <a:gd name="T63" fmla="*/ 40 h 183"/>
                <a:gd name="T64" fmla="*/ 49 w 137"/>
                <a:gd name="T65" fmla="*/ 28 h 183"/>
                <a:gd name="T66" fmla="*/ 65 w 137"/>
                <a:gd name="T67" fmla="*/ 5 h 183"/>
                <a:gd name="T68" fmla="*/ 63 w 137"/>
                <a:gd name="T69" fmla="*/ 30 h 183"/>
                <a:gd name="T70" fmla="*/ 78 w 137"/>
                <a:gd name="T71" fmla="*/ 8 h 183"/>
                <a:gd name="T72" fmla="*/ 44 w 137"/>
                <a:gd name="T73" fmla="*/ 42 h 183"/>
                <a:gd name="T74" fmla="*/ 41 w 137"/>
                <a:gd name="T75" fmla="*/ 32 h 183"/>
                <a:gd name="T76" fmla="*/ 65 w 137"/>
                <a:gd name="T77" fmla="*/ 0 h 183"/>
                <a:gd name="T78" fmla="*/ 31 w 137"/>
                <a:gd name="T79" fmla="*/ 10 h 183"/>
                <a:gd name="T80" fmla="*/ 34 w 137"/>
                <a:gd name="T81" fmla="*/ 42 h 183"/>
                <a:gd name="T82" fmla="*/ 31 w 137"/>
                <a:gd name="T83" fmla="*/ 59 h 183"/>
                <a:gd name="T84" fmla="*/ 0 w 137"/>
                <a:gd name="T85" fmla="*/ 133 h 183"/>
                <a:gd name="T86" fmla="*/ 12 w 137"/>
                <a:gd name="T87" fmla="*/ 180 h 183"/>
                <a:gd name="T88" fmla="*/ 35 w 137"/>
                <a:gd name="T89" fmla="*/ 177 h 183"/>
                <a:gd name="T90" fmla="*/ 106 w 137"/>
                <a:gd name="T91" fmla="*/ 174 h 183"/>
                <a:gd name="T92" fmla="*/ 131 w 137"/>
                <a:gd name="T93" fmla="*/ 173 h 183"/>
                <a:gd name="T94" fmla="*/ 130 w 137"/>
                <a:gd name="T95" fmla="*/ 157 h 183"/>
                <a:gd name="T96" fmla="*/ 89 w 137"/>
                <a:gd name="T97" fmla="*/ 64 h 183"/>
                <a:gd name="T98" fmla="*/ 124 w 137"/>
                <a:gd name="T99" fmla="*/ 69 h 183"/>
                <a:gd name="T100" fmla="*/ 134 w 137"/>
                <a:gd name="T101" fmla="*/ 54 h 183"/>
                <a:gd name="T102" fmla="*/ 115 w 137"/>
                <a:gd name="T103" fmla="*/ 43 h 183"/>
                <a:gd name="T104" fmla="*/ 112 w 137"/>
                <a:gd name="T105" fmla="*/ 32 h 183"/>
                <a:gd name="T106" fmla="*/ 100 w 137"/>
                <a:gd name="T107" fmla="*/ 15 h 183"/>
                <a:gd name="T108" fmla="*/ 82 w 137"/>
                <a:gd name="T109" fmla="*/ 4 h 183"/>
                <a:gd name="T110" fmla="*/ 69 w 137"/>
                <a:gd name="T111" fmla="*/ 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7" h="183">
                  <a:moveTo>
                    <a:pt x="41" y="66"/>
                  </a:moveTo>
                  <a:cubicBezTo>
                    <a:pt x="43" y="66"/>
                    <a:pt x="45" y="66"/>
                    <a:pt x="45" y="66"/>
                  </a:cubicBezTo>
                  <a:cubicBezTo>
                    <a:pt x="62" y="65"/>
                    <a:pt x="72" y="64"/>
                    <a:pt x="80" y="62"/>
                  </a:cubicBezTo>
                  <a:cubicBezTo>
                    <a:pt x="80" y="63"/>
                    <a:pt x="81" y="64"/>
                    <a:pt x="82" y="65"/>
                  </a:cubicBezTo>
                  <a:cubicBezTo>
                    <a:pt x="84" y="67"/>
                    <a:pt x="87" y="69"/>
                    <a:pt x="90" y="71"/>
                  </a:cubicBezTo>
                  <a:cubicBezTo>
                    <a:pt x="95" y="75"/>
                    <a:pt x="101" y="79"/>
                    <a:pt x="107" y="84"/>
                  </a:cubicBezTo>
                  <a:cubicBezTo>
                    <a:pt x="113" y="88"/>
                    <a:pt x="118" y="93"/>
                    <a:pt x="122" y="98"/>
                  </a:cubicBezTo>
                  <a:cubicBezTo>
                    <a:pt x="128" y="107"/>
                    <a:pt x="131" y="117"/>
                    <a:pt x="131" y="128"/>
                  </a:cubicBezTo>
                  <a:cubicBezTo>
                    <a:pt x="131" y="131"/>
                    <a:pt x="131" y="134"/>
                    <a:pt x="130" y="137"/>
                  </a:cubicBezTo>
                  <a:cubicBezTo>
                    <a:pt x="129" y="141"/>
                    <a:pt x="128" y="143"/>
                    <a:pt x="127" y="146"/>
                  </a:cubicBezTo>
                  <a:cubicBezTo>
                    <a:pt x="126" y="149"/>
                    <a:pt x="125" y="153"/>
                    <a:pt x="125" y="157"/>
                  </a:cubicBezTo>
                  <a:cubicBezTo>
                    <a:pt x="125" y="157"/>
                    <a:pt x="125" y="157"/>
                    <a:pt x="125" y="157"/>
                  </a:cubicBezTo>
                  <a:cubicBezTo>
                    <a:pt x="125" y="157"/>
                    <a:pt x="125" y="157"/>
                    <a:pt x="125" y="157"/>
                  </a:cubicBezTo>
                  <a:cubicBezTo>
                    <a:pt x="125" y="157"/>
                    <a:pt x="125" y="157"/>
                    <a:pt x="125" y="157"/>
                  </a:cubicBezTo>
                  <a:cubicBezTo>
                    <a:pt x="125" y="157"/>
                    <a:pt x="125" y="157"/>
                    <a:pt x="125" y="157"/>
                  </a:cubicBezTo>
                  <a:cubicBezTo>
                    <a:pt x="125" y="158"/>
                    <a:pt x="125" y="159"/>
                    <a:pt x="126" y="160"/>
                  </a:cubicBezTo>
                  <a:cubicBezTo>
                    <a:pt x="126" y="162"/>
                    <a:pt x="126" y="163"/>
                    <a:pt x="127" y="165"/>
                  </a:cubicBezTo>
                  <a:cubicBezTo>
                    <a:pt x="127" y="167"/>
                    <a:pt x="128" y="168"/>
                    <a:pt x="128" y="169"/>
                  </a:cubicBezTo>
                  <a:cubicBezTo>
                    <a:pt x="128" y="170"/>
                    <a:pt x="128" y="170"/>
                    <a:pt x="128" y="170"/>
                  </a:cubicBezTo>
                  <a:cubicBezTo>
                    <a:pt x="127" y="170"/>
                    <a:pt x="127" y="170"/>
                    <a:pt x="127" y="170"/>
                  </a:cubicBezTo>
                  <a:cubicBezTo>
                    <a:pt x="127" y="170"/>
                    <a:pt x="126" y="170"/>
                    <a:pt x="126" y="170"/>
                  </a:cubicBezTo>
                  <a:cubicBezTo>
                    <a:pt x="126" y="170"/>
                    <a:pt x="126" y="170"/>
                    <a:pt x="126" y="170"/>
                  </a:cubicBezTo>
                  <a:cubicBezTo>
                    <a:pt x="126" y="170"/>
                    <a:pt x="126" y="170"/>
                    <a:pt x="126" y="170"/>
                  </a:cubicBezTo>
                  <a:cubicBezTo>
                    <a:pt x="125" y="170"/>
                    <a:pt x="122" y="170"/>
                    <a:pt x="121" y="169"/>
                  </a:cubicBezTo>
                  <a:cubicBezTo>
                    <a:pt x="120" y="168"/>
                    <a:pt x="119" y="168"/>
                    <a:pt x="118" y="168"/>
                  </a:cubicBezTo>
                  <a:cubicBezTo>
                    <a:pt x="117" y="167"/>
                    <a:pt x="117" y="167"/>
                    <a:pt x="117" y="167"/>
                  </a:cubicBezTo>
                  <a:cubicBezTo>
                    <a:pt x="117" y="167"/>
                    <a:pt x="117" y="167"/>
                    <a:pt x="117" y="167"/>
                  </a:cubicBezTo>
                  <a:cubicBezTo>
                    <a:pt x="117" y="167"/>
                    <a:pt x="116" y="167"/>
                    <a:pt x="116" y="167"/>
                  </a:cubicBezTo>
                  <a:cubicBezTo>
                    <a:pt x="116" y="167"/>
                    <a:pt x="116" y="167"/>
                    <a:pt x="116" y="167"/>
                  </a:cubicBezTo>
                  <a:cubicBezTo>
                    <a:pt x="116" y="167"/>
                    <a:pt x="116" y="167"/>
                    <a:pt x="116" y="167"/>
                  </a:cubicBezTo>
                  <a:cubicBezTo>
                    <a:pt x="111" y="168"/>
                    <a:pt x="108" y="168"/>
                    <a:pt x="105" y="169"/>
                  </a:cubicBezTo>
                  <a:cubicBezTo>
                    <a:pt x="102" y="169"/>
                    <a:pt x="99" y="170"/>
                    <a:pt x="94" y="171"/>
                  </a:cubicBezTo>
                  <a:cubicBezTo>
                    <a:pt x="86" y="172"/>
                    <a:pt x="79" y="173"/>
                    <a:pt x="71" y="173"/>
                  </a:cubicBezTo>
                  <a:cubicBezTo>
                    <a:pt x="67" y="173"/>
                    <a:pt x="64" y="173"/>
                    <a:pt x="61" y="173"/>
                  </a:cubicBezTo>
                  <a:cubicBezTo>
                    <a:pt x="56" y="173"/>
                    <a:pt x="51" y="173"/>
                    <a:pt x="46" y="173"/>
                  </a:cubicBezTo>
                  <a:cubicBezTo>
                    <a:pt x="43" y="173"/>
                    <a:pt x="39" y="172"/>
                    <a:pt x="35" y="172"/>
                  </a:cubicBezTo>
                  <a:cubicBezTo>
                    <a:pt x="30" y="172"/>
                    <a:pt x="25" y="173"/>
                    <a:pt x="21" y="176"/>
                  </a:cubicBezTo>
                  <a:cubicBezTo>
                    <a:pt x="20" y="176"/>
                    <a:pt x="19" y="177"/>
                    <a:pt x="19" y="177"/>
                  </a:cubicBezTo>
                  <a:cubicBezTo>
                    <a:pt x="18" y="177"/>
                    <a:pt x="17" y="178"/>
                    <a:pt x="17" y="178"/>
                  </a:cubicBezTo>
                  <a:cubicBezTo>
                    <a:pt x="17" y="178"/>
                    <a:pt x="17" y="178"/>
                    <a:pt x="17" y="178"/>
                  </a:cubicBezTo>
                  <a:cubicBezTo>
                    <a:pt x="16" y="178"/>
                    <a:pt x="16" y="178"/>
                    <a:pt x="16" y="178"/>
                  </a:cubicBezTo>
                  <a:cubicBezTo>
                    <a:pt x="16" y="177"/>
                    <a:pt x="16" y="177"/>
                    <a:pt x="16" y="177"/>
                  </a:cubicBezTo>
                  <a:cubicBezTo>
                    <a:pt x="16" y="176"/>
                    <a:pt x="16" y="174"/>
                    <a:pt x="16" y="173"/>
                  </a:cubicBezTo>
                  <a:cubicBezTo>
                    <a:pt x="16" y="172"/>
                    <a:pt x="16" y="172"/>
                    <a:pt x="16" y="171"/>
                  </a:cubicBezTo>
                  <a:cubicBezTo>
                    <a:pt x="16" y="170"/>
                    <a:pt x="16" y="170"/>
                    <a:pt x="16" y="170"/>
                  </a:cubicBezTo>
                  <a:cubicBezTo>
                    <a:pt x="16" y="170"/>
                    <a:pt x="16" y="170"/>
                    <a:pt x="16" y="169"/>
                  </a:cubicBezTo>
                  <a:cubicBezTo>
                    <a:pt x="13" y="162"/>
                    <a:pt x="11" y="157"/>
                    <a:pt x="9" y="151"/>
                  </a:cubicBezTo>
                  <a:cubicBezTo>
                    <a:pt x="7" y="146"/>
                    <a:pt x="6" y="140"/>
                    <a:pt x="5" y="133"/>
                  </a:cubicBezTo>
                  <a:cubicBezTo>
                    <a:pt x="5" y="132"/>
                    <a:pt x="5" y="131"/>
                    <a:pt x="5" y="130"/>
                  </a:cubicBezTo>
                  <a:cubicBezTo>
                    <a:pt x="5" y="117"/>
                    <a:pt x="9" y="103"/>
                    <a:pt x="16" y="92"/>
                  </a:cubicBezTo>
                  <a:cubicBezTo>
                    <a:pt x="20" y="88"/>
                    <a:pt x="24" y="84"/>
                    <a:pt x="28" y="81"/>
                  </a:cubicBezTo>
                  <a:cubicBezTo>
                    <a:pt x="33" y="77"/>
                    <a:pt x="37" y="72"/>
                    <a:pt x="39" y="66"/>
                  </a:cubicBezTo>
                  <a:cubicBezTo>
                    <a:pt x="40" y="66"/>
                    <a:pt x="41" y="66"/>
                    <a:pt x="41" y="66"/>
                  </a:cubicBezTo>
                  <a:moveTo>
                    <a:pt x="39" y="62"/>
                  </a:moveTo>
                  <a:cubicBezTo>
                    <a:pt x="39" y="62"/>
                    <a:pt x="38" y="62"/>
                    <a:pt x="38" y="62"/>
                  </a:cubicBezTo>
                  <a:cubicBezTo>
                    <a:pt x="37" y="61"/>
                    <a:pt x="36" y="61"/>
                    <a:pt x="36" y="61"/>
                  </a:cubicBezTo>
                  <a:cubicBezTo>
                    <a:pt x="36" y="60"/>
                    <a:pt x="36" y="60"/>
                    <a:pt x="36" y="60"/>
                  </a:cubicBezTo>
                  <a:cubicBezTo>
                    <a:pt x="35" y="59"/>
                    <a:pt x="35" y="59"/>
                    <a:pt x="35" y="59"/>
                  </a:cubicBezTo>
                  <a:cubicBezTo>
                    <a:pt x="35" y="59"/>
                    <a:pt x="35" y="59"/>
                    <a:pt x="35" y="59"/>
                  </a:cubicBezTo>
                  <a:cubicBezTo>
                    <a:pt x="35" y="59"/>
                    <a:pt x="35" y="59"/>
                    <a:pt x="35" y="59"/>
                  </a:cubicBezTo>
                  <a:cubicBezTo>
                    <a:pt x="36" y="59"/>
                    <a:pt x="37" y="59"/>
                    <a:pt x="38" y="59"/>
                  </a:cubicBezTo>
                  <a:cubicBezTo>
                    <a:pt x="38" y="59"/>
                    <a:pt x="39" y="59"/>
                    <a:pt x="39" y="59"/>
                  </a:cubicBezTo>
                  <a:cubicBezTo>
                    <a:pt x="40" y="59"/>
                    <a:pt x="40" y="59"/>
                    <a:pt x="41" y="59"/>
                  </a:cubicBezTo>
                  <a:cubicBezTo>
                    <a:pt x="40" y="60"/>
                    <a:pt x="40" y="61"/>
                    <a:pt x="39" y="62"/>
                  </a:cubicBezTo>
                  <a:moveTo>
                    <a:pt x="124" y="64"/>
                  </a:moveTo>
                  <a:cubicBezTo>
                    <a:pt x="123" y="64"/>
                    <a:pt x="123" y="64"/>
                    <a:pt x="122" y="64"/>
                  </a:cubicBezTo>
                  <a:cubicBezTo>
                    <a:pt x="123" y="62"/>
                    <a:pt x="125" y="60"/>
                    <a:pt x="126" y="58"/>
                  </a:cubicBezTo>
                  <a:cubicBezTo>
                    <a:pt x="127" y="58"/>
                    <a:pt x="129" y="58"/>
                    <a:pt x="130" y="58"/>
                  </a:cubicBezTo>
                  <a:cubicBezTo>
                    <a:pt x="130" y="58"/>
                    <a:pt x="131" y="58"/>
                    <a:pt x="131" y="58"/>
                  </a:cubicBezTo>
                  <a:cubicBezTo>
                    <a:pt x="131" y="60"/>
                    <a:pt x="131" y="62"/>
                    <a:pt x="131" y="64"/>
                  </a:cubicBezTo>
                  <a:cubicBezTo>
                    <a:pt x="129" y="64"/>
                    <a:pt x="127" y="64"/>
                    <a:pt x="124" y="64"/>
                  </a:cubicBezTo>
                  <a:cubicBezTo>
                    <a:pt x="124" y="64"/>
                    <a:pt x="124" y="64"/>
                    <a:pt x="124" y="64"/>
                  </a:cubicBezTo>
                  <a:cubicBezTo>
                    <a:pt x="124" y="64"/>
                    <a:pt x="124" y="64"/>
                    <a:pt x="124" y="64"/>
                  </a:cubicBezTo>
                  <a:moveTo>
                    <a:pt x="44" y="62"/>
                  </a:moveTo>
                  <a:cubicBezTo>
                    <a:pt x="45" y="61"/>
                    <a:pt x="46" y="60"/>
                    <a:pt x="46" y="59"/>
                  </a:cubicBezTo>
                  <a:cubicBezTo>
                    <a:pt x="46" y="59"/>
                    <a:pt x="46" y="59"/>
                    <a:pt x="46" y="59"/>
                  </a:cubicBezTo>
                  <a:cubicBezTo>
                    <a:pt x="48" y="58"/>
                    <a:pt x="51" y="58"/>
                    <a:pt x="54" y="58"/>
                  </a:cubicBezTo>
                  <a:cubicBezTo>
                    <a:pt x="53" y="59"/>
                    <a:pt x="53" y="59"/>
                    <a:pt x="52" y="60"/>
                  </a:cubicBezTo>
                  <a:cubicBezTo>
                    <a:pt x="52" y="61"/>
                    <a:pt x="52" y="61"/>
                    <a:pt x="52" y="61"/>
                  </a:cubicBezTo>
                  <a:cubicBezTo>
                    <a:pt x="50" y="61"/>
                    <a:pt x="48" y="61"/>
                    <a:pt x="45" y="62"/>
                  </a:cubicBezTo>
                  <a:cubicBezTo>
                    <a:pt x="44" y="62"/>
                    <a:pt x="44" y="62"/>
                    <a:pt x="44" y="62"/>
                  </a:cubicBezTo>
                  <a:moveTo>
                    <a:pt x="117" y="64"/>
                  </a:moveTo>
                  <a:cubicBezTo>
                    <a:pt x="115" y="64"/>
                    <a:pt x="113" y="63"/>
                    <a:pt x="111" y="63"/>
                  </a:cubicBezTo>
                  <a:cubicBezTo>
                    <a:pt x="112" y="61"/>
                    <a:pt x="113" y="59"/>
                    <a:pt x="115" y="57"/>
                  </a:cubicBezTo>
                  <a:cubicBezTo>
                    <a:pt x="117" y="58"/>
                    <a:pt x="119" y="58"/>
                    <a:pt x="121" y="58"/>
                  </a:cubicBezTo>
                  <a:cubicBezTo>
                    <a:pt x="119" y="60"/>
                    <a:pt x="118" y="62"/>
                    <a:pt x="117" y="64"/>
                  </a:cubicBezTo>
                  <a:moveTo>
                    <a:pt x="57" y="61"/>
                  </a:moveTo>
                  <a:cubicBezTo>
                    <a:pt x="58" y="60"/>
                    <a:pt x="58" y="58"/>
                    <a:pt x="59" y="57"/>
                  </a:cubicBezTo>
                  <a:cubicBezTo>
                    <a:pt x="61" y="57"/>
                    <a:pt x="63" y="56"/>
                    <a:pt x="65" y="56"/>
                  </a:cubicBezTo>
                  <a:cubicBezTo>
                    <a:pt x="65" y="56"/>
                    <a:pt x="65" y="56"/>
                    <a:pt x="65" y="56"/>
                  </a:cubicBezTo>
                  <a:cubicBezTo>
                    <a:pt x="65" y="57"/>
                    <a:pt x="64" y="58"/>
                    <a:pt x="64" y="59"/>
                  </a:cubicBezTo>
                  <a:cubicBezTo>
                    <a:pt x="64" y="60"/>
                    <a:pt x="64" y="60"/>
                    <a:pt x="64" y="60"/>
                  </a:cubicBezTo>
                  <a:cubicBezTo>
                    <a:pt x="62" y="60"/>
                    <a:pt x="59" y="61"/>
                    <a:pt x="57" y="61"/>
                  </a:cubicBezTo>
                  <a:moveTo>
                    <a:pt x="106" y="62"/>
                  </a:moveTo>
                  <a:cubicBezTo>
                    <a:pt x="104" y="62"/>
                    <a:pt x="102" y="61"/>
                    <a:pt x="100" y="61"/>
                  </a:cubicBezTo>
                  <a:cubicBezTo>
                    <a:pt x="102" y="59"/>
                    <a:pt x="103" y="57"/>
                    <a:pt x="104" y="56"/>
                  </a:cubicBezTo>
                  <a:cubicBezTo>
                    <a:pt x="106" y="56"/>
                    <a:pt x="108" y="57"/>
                    <a:pt x="110" y="57"/>
                  </a:cubicBezTo>
                  <a:cubicBezTo>
                    <a:pt x="109" y="59"/>
                    <a:pt x="107" y="60"/>
                    <a:pt x="106" y="62"/>
                  </a:cubicBezTo>
                  <a:moveTo>
                    <a:pt x="69" y="60"/>
                  </a:moveTo>
                  <a:cubicBezTo>
                    <a:pt x="69" y="58"/>
                    <a:pt x="70" y="57"/>
                    <a:pt x="71" y="56"/>
                  </a:cubicBezTo>
                  <a:cubicBezTo>
                    <a:pt x="71" y="55"/>
                    <a:pt x="71" y="55"/>
                    <a:pt x="71" y="55"/>
                  </a:cubicBezTo>
                  <a:cubicBezTo>
                    <a:pt x="73" y="55"/>
                    <a:pt x="74" y="55"/>
                    <a:pt x="76" y="54"/>
                  </a:cubicBezTo>
                  <a:cubicBezTo>
                    <a:pt x="75" y="56"/>
                    <a:pt x="74" y="57"/>
                    <a:pt x="73" y="58"/>
                  </a:cubicBezTo>
                  <a:cubicBezTo>
                    <a:pt x="73" y="59"/>
                    <a:pt x="73" y="59"/>
                    <a:pt x="73" y="59"/>
                  </a:cubicBezTo>
                  <a:cubicBezTo>
                    <a:pt x="72" y="59"/>
                    <a:pt x="70" y="59"/>
                    <a:pt x="69" y="60"/>
                  </a:cubicBezTo>
                  <a:moveTo>
                    <a:pt x="96" y="60"/>
                  </a:moveTo>
                  <a:cubicBezTo>
                    <a:pt x="95" y="59"/>
                    <a:pt x="94" y="59"/>
                    <a:pt x="93" y="59"/>
                  </a:cubicBezTo>
                  <a:cubicBezTo>
                    <a:pt x="94" y="57"/>
                    <a:pt x="95" y="55"/>
                    <a:pt x="96" y="54"/>
                  </a:cubicBezTo>
                  <a:cubicBezTo>
                    <a:pt x="97" y="54"/>
                    <a:pt x="97" y="54"/>
                    <a:pt x="97" y="54"/>
                  </a:cubicBezTo>
                  <a:cubicBezTo>
                    <a:pt x="97" y="54"/>
                    <a:pt x="98" y="55"/>
                    <a:pt x="99" y="55"/>
                  </a:cubicBezTo>
                  <a:cubicBezTo>
                    <a:pt x="98" y="56"/>
                    <a:pt x="97" y="58"/>
                    <a:pt x="96" y="60"/>
                  </a:cubicBezTo>
                  <a:moveTo>
                    <a:pt x="79" y="58"/>
                  </a:moveTo>
                  <a:cubicBezTo>
                    <a:pt x="79" y="56"/>
                    <a:pt x="80" y="55"/>
                    <a:pt x="81" y="54"/>
                  </a:cubicBezTo>
                  <a:cubicBezTo>
                    <a:pt x="82" y="53"/>
                    <a:pt x="82" y="53"/>
                    <a:pt x="82" y="53"/>
                  </a:cubicBezTo>
                  <a:cubicBezTo>
                    <a:pt x="82" y="53"/>
                    <a:pt x="83" y="53"/>
                    <a:pt x="83" y="53"/>
                  </a:cubicBezTo>
                  <a:cubicBezTo>
                    <a:pt x="83" y="54"/>
                    <a:pt x="84" y="55"/>
                    <a:pt x="84" y="55"/>
                  </a:cubicBezTo>
                  <a:cubicBezTo>
                    <a:pt x="84" y="56"/>
                    <a:pt x="83" y="56"/>
                    <a:pt x="83" y="56"/>
                  </a:cubicBezTo>
                  <a:cubicBezTo>
                    <a:pt x="83" y="57"/>
                    <a:pt x="83" y="57"/>
                    <a:pt x="82" y="57"/>
                  </a:cubicBezTo>
                  <a:cubicBezTo>
                    <a:pt x="82" y="57"/>
                    <a:pt x="82" y="57"/>
                    <a:pt x="82" y="57"/>
                  </a:cubicBezTo>
                  <a:cubicBezTo>
                    <a:pt x="81" y="57"/>
                    <a:pt x="81" y="57"/>
                    <a:pt x="81" y="57"/>
                  </a:cubicBezTo>
                  <a:cubicBezTo>
                    <a:pt x="81" y="57"/>
                    <a:pt x="81" y="57"/>
                    <a:pt x="81" y="57"/>
                  </a:cubicBezTo>
                  <a:cubicBezTo>
                    <a:pt x="80" y="57"/>
                    <a:pt x="80" y="57"/>
                    <a:pt x="80" y="57"/>
                  </a:cubicBezTo>
                  <a:cubicBezTo>
                    <a:pt x="80" y="58"/>
                    <a:pt x="79" y="58"/>
                    <a:pt x="79" y="58"/>
                  </a:cubicBezTo>
                  <a:moveTo>
                    <a:pt x="89" y="57"/>
                  </a:moveTo>
                  <a:cubicBezTo>
                    <a:pt x="88" y="57"/>
                    <a:pt x="88" y="57"/>
                    <a:pt x="88" y="57"/>
                  </a:cubicBezTo>
                  <a:cubicBezTo>
                    <a:pt x="88" y="56"/>
                    <a:pt x="88" y="56"/>
                    <a:pt x="88" y="55"/>
                  </a:cubicBezTo>
                  <a:cubicBezTo>
                    <a:pt x="88" y="54"/>
                    <a:pt x="87" y="52"/>
                    <a:pt x="87" y="51"/>
                  </a:cubicBezTo>
                  <a:cubicBezTo>
                    <a:pt x="87" y="51"/>
                    <a:pt x="87" y="51"/>
                    <a:pt x="87" y="51"/>
                  </a:cubicBezTo>
                  <a:cubicBezTo>
                    <a:pt x="87" y="51"/>
                    <a:pt x="87" y="51"/>
                    <a:pt x="87" y="51"/>
                  </a:cubicBezTo>
                  <a:cubicBezTo>
                    <a:pt x="87" y="51"/>
                    <a:pt x="88" y="51"/>
                    <a:pt x="88" y="51"/>
                  </a:cubicBezTo>
                  <a:cubicBezTo>
                    <a:pt x="89" y="52"/>
                    <a:pt x="90" y="52"/>
                    <a:pt x="91" y="52"/>
                  </a:cubicBezTo>
                  <a:cubicBezTo>
                    <a:pt x="90" y="54"/>
                    <a:pt x="89" y="55"/>
                    <a:pt x="89" y="57"/>
                  </a:cubicBezTo>
                  <a:moveTo>
                    <a:pt x="37" y="48"/>
                  </a:moveTo>
                  <a:cubicBezTo>
                    <a:pt x="38" y="48"/>
                    <a:pt x="38" y="48"/>
                    <a:pt x="39" y="48"/>
                  </a:cubicBezTo>
                  <a:cubicBezTo>
                    <a:pt x="39" y="47"/>
                    <a:pt x="39" y="47"/>
                    <a:pt x="40" y="47"/>
                  </a:cubicBezTo>
                  <a:cubicBezTo>
                    <a:pt x="40" y="47"/>
                    <a:pt x="41" y="47"/>
                    <a:pt x="41" y="47"/>
                  </a:cubicBezTo>
                  <a:cubicBezTo>
                    <a:pt x="40" y="50"/>
                    <a:pt x="40" y="52"/>
                    <a:pt x="38" y="54"/>
                  </a:cubicBezTo>
                  <a:cubicBezTo>
                    <a:pt x="38" y="55"/>
                    <a:pt x="38" y="55"/>
                    <a:pt x="38" y="55"/>
                  </a:cubicBezTo>
                  <a:cubicBezTo>
                    <a:pt x="38" y="55"/>
                    <a:pt x="38" y="55"/>
                    <a:pt x="38" y="55"/>
                  </a:cubicBezTo>
                  <a:cubicBezTo>
                    <a:pt x="38" y="55"/>
                    <a:pt x="38" y="55"/>
                    <a:pt x="38" y="55"/>
                  </a:cubicBezTo>
                  <a:cubicBezTo>
                    <a:pt x="37" y="55"/>
                    <a:pt x="36" y="55"/>
                    <a:pt x="35" y="54"/>
                  </a:cubicBezTo>
                  <a:cubicBezTo>
                    <a:pt x="35" y="54"/>
                    <a:pt x="34" y="54"/>
                    <a:pt x="34" y="52"/>
                  </a:cubicBezTo>
                  <a:cubicBezTo>
                    <a:pt x="34" y="51"/>
                    <a:pt x="34" y="51"/>
                    <a:pt x="34" y="51"/>
                  </a:cubicBezTo>
                  <a:cubicBezTo>
                    <a:pt x="34" y="51"/>
                    <a:pt x="34" y="50"/>
                    <a:pt x="35" y="49"/>
                  </a:cubicBezTo>
                  <a:cubicBezTo>
                    <a:pt x="35" y="49"/>
                    <a:pt x="36" y="48"/>
                    <a:pt x="37" y="48"/>
                  </a:cubicBezTo>
                  <a:cubicBezTo>
                    <a:pt x="37" y="48"/>
                    <a:pt x="37" y="48"/>
                    <a:pt x="37" y="48"/>
                  </a:cubicBezTo>
                  <a:moveTo>
                    <a:pt x="91" y="48"/>
                  </a:moveTo>
                  <a:cubicBezTo>
                    <a:pt x="91" y="48"/>
                    <a:pt x="90" y="48"/>
                    <a:pt x="89" y="47"/>
                  </a:cubicBezTo>
                  <a:cubicBezTo>
                    <a:pt x="89" y="47"/>
                    <a:pt x="89" y="47"/>
                    <a:pt x="89" y="47"/>
                  </a:cubicBezTo>
                  <a:cubicBezTo>
                    <a:pt x="89" y="46"/>
                    <a:pt x="89" y="46"/>
                    <a:pt x="89" y="46"/>
                  </a:cubicBezTo>
                  <a:cubicBezTo>
                    <a:pt x="90" y="46"/>
                    <a:pt x="90" y="46"/>
                    <a:pt x="91" y="46"/>
                  </a:cubicBezTo>
                  <a:cubicBezTo>
                    <a:pt x="91" y="47"/>
                    <a:pt x="91" y="47"/>
                    <a:pt x="91" y="48"/>
                  </a:cubicBezTo>
                  <a:moveTo>
                    <a:pt x="43" y="55"/>
                  </a:moveTo>
                  <a:cubicBezTo>
                    <a:pt x="44" y="52"/>
                    <a:pt x="45" y="49"/>
                    <a:pt x="45" y="47"/>
                  </a:cubicBezTo>
                  <a:cubicBezTo>
                    <a:pt x="48" y="46"/>
                    <a:pt x="51" y="46"/>
                    <a:pt x="54" y="45"/>
                  </a:cubicBezTo>
                  <a:cubicBezTo>
                    <a:pt x="53" y="48"/>
                    <a:pt x="52" y="51"/>
                    <a:pt x="51" y="53"/>
                  </a:cubicBezTo>
                  <a:cubicBezTo>
                    <a:pt x="51" y="54"/>
                    <a:pt x="51" y="54"/>
                    <a:pt x="51" y="54"/>
                  </a:cubicBezTo>
                  <a:cubicBezTo>
                    <a:pt x="48" y="54"/>
                    <a:pt x="45" y="54"/>
                    <a:pt x="43" y="55"/>
                  </a:cubicBezTo>
                  <a:moveTo>
                    <a:pt x="56" y="53"/>
                  </a:moveTo>
                  <a:cubicBezTo>
                    <a:pt x="57" y="50"/>
                    <a:pt x="58" y="48"/>
                    <a:pt x="59" y="45"/>
                  </a:cubicBezTo>
                  <a:cubicBezTo>
                    <a:pt x="61" y="45"/>
                    <a:pt x="64" y="44"/>
                    <a:pt x="66" y="44"/>
                  </a:cubicBezTo>
                  <a:cubicBezTo>
                    <a:pt x="65" y="47"/>
                    <a:pt x="64" y="49"/>
                    <a:pt x="63" y="52"/>
                  </a:cubicBezTo>
                  <a:cubicBezTo>
                    <a:pt x="61" y="52"/>
                    <a:pt x="58" y="53"/>
                    <a:pt x="56" y="53"/>
                  </a:cubicBezTo>
                  <a:moveTo>
                    <a:pt x="96" y="49"/>
                  </a:moveTo>
                  <a:cubicBezTo>
                    <a:pt x="95" y="49"/>
                    <a:pt x="95" y="49"/>
                    <a:pt x="95" y="49"/>
                  </a:cubicBezTo>
                  <a:cubicBezTo>
                    <a:pt x="95" y="49"/>
                    <a:pt x="95" y="48"/>
                    <a:pt x="95" y="48"/>
                  </a:cubicBezTo>
                  <a:cubicBezTo>
                    <a:pt x="95" y="47"/>
                    <a:pt x="96" y="46"/>
                    <a:pt x="96" y="45"/>
                  </a:cubicBezTo>
                  <a:cubicBezTo>
                    <a:pt x="97" y="44"/>
                    <a:pt x="99" y="44"/>
                    <a:pt x="100" y="43"/>
                  </a:cubicBezTo>
                  <a:cubicBezTo>
                    <a:pt x="100" y="45"/>
                    <a:pt x="100" y="46"/>
                    <a:pt x="100" y="48"/>
                  </a:cubicBezTo>
                  <a:cubicBezTo>
                    <a:pt x="99" y="48"/>
                    <a:pt x="98" y="49"/>
                    <a:pt x="96" y="49"/>
                  </a:cubicBezTo>
                  <a:moveTo>
                    <a:pt x="68" y="51"/>
                  </a:moveTo>
                  <a:cubicBezTo>
                    <a:pt x="69" y="49"/>
                    <a:pt x="70" y="46"/>
                    <a:pt x="71" y="43"/>
                  </a:cubicBezTo>
                  <a:cubicBezTo>
                    <a:pt x="73" y="43"/>
                    <a:pt x="75" y="43"/>
                    <a:pt x="76" y="43"/>
                  </a:cubicBezTo>
                  <a:cubicBezTo>
                    <a:pt x="75" y="45"/>
                    <a:pt x="74" y="48"/>
                    <a:pt x="73" y="50"/>
                  </a:cubicBezTo>
                  <a:cubicBezTo>
                    <a:pt x="72" y="51"/>
                    <a:pt x="70" y="51"/>
                    <a:pt x="68" y="51"/>
                  </a:cubicBezTo>
                  <a:moveTo>
                    <a:pt x="78" y="50"/>
                  </a:moveTo>
                  <a:cubicBezTo>
                    <a:pt x="79" y="47"/>
                    <a:pt x="80" y="45"/>
                    <a:pt x="81" y="43"/>
                  </a:cubicBezTo>
                  <a:cubicBezTo>
                    <a:pt x="81" y="43"/>
                    <a:pt x="82" y="43"/>
                    <a:pt x="83" y="43"/>
                  </a:cubicBezTo>
                  <a:cubicBezTo>
                    <a:pt x="83" y="43"/>
                    <a:pt x="84" y="43"/>
                    <a:pt x="84" y="44"/>
                  </a:cubicBezTo>
                  <a:cubicBezTo>
                    <a:pt x="85" y="44"/>
                    <a:pt x="85" y="44"/>
                    <a:pt x="85" y="45"/>
                  </a:cubicBezTo>
                  <a:cubicBezTo>
                    <a:pt x="85" y="45"/>
                    <a:pt x="85" y="45"/>
                    <a:pt x="85" y="45"/>
                  </a:cubicBezTo>
                  <a:cubicBezTo>
                    <a:pt x="85" y="46"/>
                    <a:pt x="85" y="46"/>
                    <a:pt x="85" y="46"/>
                  </a:cubicBezTo>
                  <a:cubicBezTo>
                    <a:pt x="84" y="46"/>
                    <a:pt x="84" y="46"/>
                    <a:pt x="84" y="46"/>
                  </a:cubicBezTo>
                  <a:cubicBezTo>
                    <a:pt x="84" y="47"/>
                    <a:pt x="84" y="47"/>
                    <a:pt x="84" y="47"/>
                  </a:cubicBezTo>
                  <a:cubicBezTo>
                    <a:pt x="84" y="47"/>
                    <a:pt x="84" y="47"/>
                    <a:pt x="84" y="47"/>
                  </a:cubicBezTo>
                  <a:cubicBezTo>
                    <a:pt x="83" y="48"/>
                    <a:pt x="83" y="49"/>
                    <a:pt x="82" y="49"/>
                  </a:cubicBezTo>
                  <a:cubicBezTo>
                    <a:pt x="82" y="49"/>
                    <a:pt x="82" y="49"/>
                    <a:pt x="81" y="49"/>
                  </a:cubicBezTo>
                  <a:cubicBezTo>
                    <a:pt x="80" y="49"/>
                    <a:pt x="79" y="49"/>
                    <a:pt x="78" y="50"/>
                  </a:cubicBezTo>
                  <a:moveTo>
                    <a:pt x="104" y="45"/>
                  </a:moveTo>
                  <a:cubicBezTo>
                    <a:pt x="105" y="44"/>
                    <a:pt x="105" y="42"/>
                    <a:pt x="105" y="41"/>
                  </a:cubicBezTo>
                  <a:cubicBezTo>
                    <a:pt x="107" y="40"/>
                    <a:pt x="109" y="39"/>
                    <a:pt x="110" y="37"/>
                  </a:cubicBezTo>
                  <a:cubicBezTo>
                    <a:pt x="111" y="38"/>
                    <a:pt x="111" y="39"/>
                    <a:pt x="111" y="40"/>
                  </a:cubicBezTo>
                  <a:cubicBezTo>
                    <a:pt x="109" y="42"/>
                    <a:pt x="107" y="44"/>
                    <a:pt x="104" y="45"/>
                  </a:cubicBezTo>
                  <a:moveTo>
                    <a:pt x="47" y="35"/>
                  </a:moveTo>
                  <a:cubicBezTo>
                    <a:pt x="48" y="35"/>
                    <a:pt x="48" y="35"/>
                    <a:pt x="48" y="35"/>
                  </a:cubicBezTo>
                  <a:cubicBezTo>
                    <a:pt x="49" y="35"/>
                    <a:pt x="50" y="35"/>
                    <a:pt x="50" y="34"/>
                  </a:cubicBezTo>
                  <a:cubicBezTo>
                    <a:pt x="50" y="33"/>
                    <a:pt x="50" y="32"/>
                    <a:pt x="50" y="32"/>
                  </a:cubicBezTo>
                  <a:cubicBezTo>
                    <a:pt x="50" y="30"/>
                    <a:pt x="50" y="29"/>
                    <a:pt x="49" y="28"/>
                  </a:cubicBezTo>
                  <a:cubicBezTo>
                    <a:pt x="46" y="21"/>
                    <a:pt x="41" y="14"/>
                    <a:pt x="39" y="8"/>
                  </a:cubicBezTo>
                  <a:cubicBezTo>
                    <a:pt x="39" y="8"/>
                    <a:pt x="39" y="8"/>
                    <a:pt x="39" y="8"/>
                  </a:cubicBezTo>
                  <a:cubicBezTo>
                    <a:pt x="39" y="7"/>
                    <a:pt x="39" y="7"/>
                    <a:pt x="40" y="7"/>
                  </a:cubicBezTo>
                  <a:cubicBezTo>
                    <a:pt x="50" y="7"/>
                    <a:pt x="56" y="5"/>
                    <a:pt x="65" y="5"/>
                  </a:cubicBezTo>
                  <a:cubicBezTo>
                    <a:pt x="65" y="5"/>
                    <a:pt x="65" y="5"/>
                    <a:pt x="65" y="5"/>
                  </a:cubicBezTo>
                  <a:cubicBezTo>
                    <a:pt x="65" y="5"/>
                    <a:pt x="65" y="5"/>
                    <a:pt x="65" y="5"/>
                  </a:cubicBezTo>
                  <a:cubicBezTo>
                    <a:pt x="65" y="5"/>
                    <a:pt x="65" y="5"/>
                    <a:pt x="65" y="5"/>
                  </a:cubicBezTo>
                  <a:cubicBezTo>
                    <a:pt x="65" y="6"/>
                    <a:pt x="65" y="6"/>
                    <a:pt x="65" y="6"/>
                  </a:cubicBezTo>
                  <a:cubicBezTo>
                    <a:pt x="65" y="6"/>
                    <a:pt x="65" y="6"/>
                    <a:pt x="65" y="6"/>
                  </a:cubicBezTo>
                  <a:cubicBezTo>
                    <a:pt x="64" y="8"/>
                    <a:pt x="62" y="11"/>
                    <a:pt x="61" y="14"/>
                  </a:cubicBezTo>
                  <a:cubicBezTo>
                    <a:pt x="61" y="16"/>
                    <a:pt x="60" y="19"/>
                    <a:pt x="60" y="21"/>
                  </a:cubicBezTo>
                  <a:cubicBezTo>
                    <a:pt x="60" y="24"/>
                    <a:pt x="61" y="27"/>
                    <a:pt x="63" y="30"/>
                  </a:cubicBezTo>
                  <a:cubicBezTo>
                    <a:pt x="63" y="31"/>
                    <a:pt x="64" y="32"/>
                    <a:pt x="65" y="32"/>
                  </a:cubicBezTo>
                  <a:cubicBezTo>
                    <a:pt x="65" y="32"/>
                    <a:pt x="65" y="32"/>
                    <a:pt x="65" y="32"/>
                  </a:cubicBezTo>
                  <a:cubicBezTo>
                    <a:pt x="66" y="31"/>
                    <a:pt x="67" y="31"/>
                    <a:pt x="67" y="30"/>
                  </a:cubicBezTo>
                  <a:cubicBezTo>
                    <a:pt x="69" y="26"/>
                    <a:pt x="69" y="23"/>
                    <a:pt x="70" y="19"/>
                  </a:cubicBezTo>
                  <a:cubicBezTo>
                    <a:pt x="71" y="16"/>
                    <a:pt x="72" y="13"/>
                    <a:pt x="74" y="10"/>
                  </a:cubicBezTo>
                  <a:cubicBezTo>
                    <a:pt x="75" y="9"/>
                    <a:pt x="76" y="9"/>
                    <a:pt x="78" y="8"/>
                  </a:cubicBezTo>
                  <a:cubicBezTo>
                    <a:pt x="79" y="9"/>
                    <a:pt x="79" y="9"/>
                    <a:pt x="80" y="10"/>
                  </a:cubicBezTo>
                  <a:cubicBezTo>
                    <a:pt x="85" y="10"/>
                    <a:pt x="90" y="11"/>
                    <a:pt x="94" y="13"/>
                  </a:cubicBezTo>
                  <a:cubicBezTo>
                    <a:pt x="86" y="19"/>
                    <a:pt x="80" y="29"/>
                    <a:pt x="79" y="38"/>
                  </a:cubicBezTo>
                  <a:cubicBezTo>
                    <a:pt x="78" y="38"/>
                    <a:pt x="78" y="38"/>
                    <a:pt x="78" y="38"/>
                  </a:cubicBezTo>
                  <a:cubicBezTo>
                    <a:pt x="75" y="39"/>
                    <a:pt x="65" y="40"/>
                    <a:pt x="56" y="41"/>
                  </a:cubicBezTo>
                  <a:cubicBezTo>
                    <a:pt x="52" y="41"/>
                    <a:pt x="47" y="42"/>
                    <a:pt x="44" y="42"/>
                  </a:cubicBezTo>
                  <a:cubicBezTo>
                    <a:pt x="42" y="43"/>
                    <a:pt x="40" y="43"/>
                    <a:pt x="39" y="43"/>
                  </a:cubicBezTo>
                  <a:cubicBezTo>
                    <a:pt x="39" y="42"/>
                    <a:pt x="39" y="41"/>
                    <a:pt x="39" y="40"/>
                  </a:cubicBezTo>
                  <a:cubicBezTo>
                    <a:pt x="37" y="35"/>
                    <a:pt x="35" y="31"/>
                    <a:pt x="31" y="27"/>
                  </a:cubicBezTo>
                  <a:cubicBezTo>
                    <a:pt x="29" y="24"/>
                    <a:pt x="25" y="22"/>
                    <a:pt x="21" y="20"/>
                  </a:cubicBezTo>
                  <a:cubicBezTo>
                    <a:pt x="24" y="17"/>
                    <a:pt x="27" y="16"/>
                    <a:pt x="31" y="15"/>
                  </a:cubicBezTo>
                  <a:cubicBezTo>
                    <a:pt x="33" y="18"/>
                    <a:pt x="36" y="24"/>
                    <a:pt x="41" y="32"/>
                  </a:cubicBezTo>
                  <a:cubicBezTo>
                    <a:pt x="42" y="33"/>
                    <a:pt x="43" y="34"/>
                    <a:pt x="44" y="34"/>
                  </a:cubicBezTo>
                  <a:cubicBezTo>
                    <a:pt x="45" y="35"/>
                    <a:pt x="46" y="35"/>
                    <a:pt x="47" y="35"/>
                  </a:cubicBezTo>
                  <a:moveTo>
                    <a:pt x="65" y="0"/>
                  </a:moveTo>
                  <a:cubicBezTo>
                    <a:pt x="65" y="0"/>
                    <a:pt x="65" y="0"/>
                    <a:pt x="65" y="0"/>
                  </a:cubicBezTo>
                  <a:cubicBezTo>
                    <a:pt x="65" y="0"/>
                    <a:pt x="65" y="0"/>
                    <a:pt x="65" y="0"/>
                  </a:cubicBezTo>
                  <a:cubicBezTo>
                    <a:pt x="65" y="0"/>
                    <a:pt x="65" y="0"/>
                    <a:pt x="65" y="0"/>
                  </a:cubicBezTo>
                  <a:cubicBezTo>
                    <a:pt x="55" y="0"/>
                    <a:pt x="49" y="1"/>
                    <a:pt x="40" y="1"/>
                  </a:cubicBezTo>
                  <a:cubicBezTo>
                    <a:pt x="36" y="1"/>
                    <a:pt x="33" y="4"/>
                    <a:pt x="33" y="8"/>
                  </a:cubicBezTo>
                  <a:cubicBezTo>
                    <a:pt x="33" y="9"/>
                    <a:pt x="33" y="9"/>
                    <a:pt x="34" y="10"/>
                  </a:cubicBezTo>
                  <a:cubicBezTo>
                    <a:pt x="34" y="11"/>
                    <a:pt x="34" y="11"/>
                    <a:pt x="34" y="11"/>
                  </a:cubicBezTo>
                  <a:cubicBezTo>
                    <a:pt x="34" y="10"/>
                    <a:pt x="33" y="10"/>
                    <a:pt x="32" y="10"/>
                  </a:cubicBezTo>
                  <a:cubicBezTo>
                    <a:pt x="32" y="10"/>
                    <a:pt x="32" y="10"/>
                    <a:pt x="31" y="10"/>
                  </a:cubicBezTo>
                  <a:cubicBezTo>
                    <a:pt x="31" y="10"/>
                    <a:pt x="31" y="10"/>
                    <a:pt x="31" y="10"/>
                  </a:cubicBezTo>
                  <a:cubicBezTo>
                    <a:pt x="25" y="10"/>
                    <a:pt x="19" y="14"/>
                    <a:pt x="15" y="19"/>
                  </a:cubicBezTo>
                  <a:cubicBezTo>
                    <a:pt x="15" y="20"/>
                    <a:pt x="15" y="21"/>
                    <a:pt x="16" y="22"/>
                  </a:cubicBezTo>
                  <a:cubicBezTo>
                    <a:pt x="16" y="23"/>
                    <a:pt x="16" y="23"/>
                    <a:pt x="17" y="24"/>
                  </a:cubicBezTo>
                  <a:cubicBezTo>
                    <a:pt x="21" y="26"/>
                    <a:pt x="25" y="28"/>
                    <a:pt x="28" y="31"/>
                  </a:cubicBezTo>
                  <a:cubicBezTo>
                    <a:pt x="30" y="34"/>
                    <a:pt x="32" y="37"/>
                    <a:pt x="34" y="42"/>
                  </a:cubicBezTo>
                  <a:cubicBezTo>
                    <a:pt x="34" y="42"/>
                    <a:pt x="34" y="43"/>
                    <a:pt x="34" y="44"/>
                  </a:cubicBezTo>
                  <a:cubicBezTo>
                    <a:pt x="33" y="45"/>
                    <a:pt x="33" y="46"/>
                    <a:pt x="32" y="46"/>
                  </a:cubicBezTo>
                  <a:cubicBezTo>
                    <a:pt x="31" y="48"/>
                    <a:pt x="30" y="49"/>
                    <a:pt x="30" y="51"/>
                  </a:cubicBezTo>
                  <a:cubicBezTo>
                    <a:pt x="30" y="52"/>
                    <a:pt x="30" y="52"/>
                    <a:pt x="30" y="53"/>
                  </a:cubicBezTo>
                  <a:cubicBezTo>
                    <a:pt x="30" y="54"/>
                    <a:pt x="31" y="56"/>
                    <a:pt x="32" y="57"/>
                  </a:cubicBezTo>
                  <a:cubicBezTo>
                    <a:pt x="31" y="58"/>
                    <a:pt x="31" y="59"/>
                    <a:pt x="31" y="59"/>
                  </a:cubicBezTo>
                  <a:cubicBezTo>
                    <a:pt x="31" y="61"/>
                    <a:pt x="31" y="62"/>
                    <a:pt x="32" y="63"/>
                  </a:cubicBezTo>
                  <a:cubicBezTo>
                    <a:pt x="32" y="63"/>
                    <a:pt x="33" y="64"/>
                    <a:pt x="34" y="65"/>
                  </a:cubicBezTo>
                  <a:cubicBezTo>
                    <a:pt x="32" y="70"/>
                    <a:pt x="29" y="73"/>
                    <a:pt x="25" y="77"/>
                  </a:cubicBezTo>
                  <a:cubicBezTo>
                    <a:pt x="21" y="80"/>
                    <a:pt x="16" y="84"/>
                    <a:pt x="12" y="89"/>
                  </a:cubicBezTo>
                  <a:cubicBezTo>
                    <a:pt x="4" y="101"/>
                    <a:pt x="0" y="116"/>
                    <a:pt x="0" y="130"/>
                  </a:cubicBezTo>
                  <a:cubicBezTo>
                    <a:pt x="0" y="131"/>
                    <a:pt x="0" y="132"/>
                    <a:pt x="0" y="133"/>
                  </a:cubicBezTo>
                  <a:cubicBezTo>
                    <a:pt x="0" y="141"/>
                    <a:pt x="2" y="147"/>
                    <a:pt x="4" y="153"/>
                  </a:cubicBezTo>
                  <a:cubicBezTo>
                    <a:pt x="6" y="159"/>
                    <a:pt x="8" y="164"/>
                    <a:pt x="11" y="171"/>
                  </a:cubicBezTo>
                  <a:cubicBezTo>
                    <a:pt x="11" y="171"/>
                    <a:pt x="11" y="172"/>
                    <a:pt x="11" y="173"/>
                  </a:cubicBezTo>
                  <a:cubicBezTo>
                    <a:pt x="11" y="174"/>
                    <a:pt x="11" y="176"/>
                    <a:pt x="11" y="177"/>
                  </a:cubicBezTo>
                  <a:cubicBezTo>
                    <a:pt x="11" y="178"/>
                    <a:pt x="11" y="178"/>
                    <a:pt x="11" y="179"/>
                  </a:cubicBezTo>
                  <a:cubicBezTo>
                    <a:pt x="11" y="179"/>
                    <a:pt x="12" y="180"/>
                    <a:pt x="12" y="180"/>
                  </a:cubicBezTo>
                  <a:cubicBezTo>
                    <a:pt x="12" y="180"/>
                    <a:pt x="12" y="181"/>
                    <a:pt x="13" y="182"/>
                  </a:cubicBezTo>
                  <a:cubicBezTo>
                    <a:pt x="14" y="183"/>
                    <a:pt x="15" y="183"/>
                    <a:pt x="16" y="183"/>
                  </a:cubicBezTo>
                  <a:cubicBezTo>
                    <a:pt x="17" y="183"/>
                    <a:pt x="17" y="183"/>
                    <a:pt x="17" y="183"/>
                  </a:cubicBezTo>
                  <a:cubicBezTo>
                    <a:pt x="18" y="183"/>
                    <a:pt x="20" y="182"/>
                    <a:pt x="21" y="182"/>
                  </a:cubicBezTo>
                  <a:cubicBezTo>
                    <a:pt x="22" y="181"/>
                    <a:pt x="23" y="180"/>
                    <a:pt x="24" y="180"/>
                  </a:cubicBezTo>
                  <a:cubicBezTo>
                    <a:pt x="27" y="178"/>
                    <a:pt x="31" y="177"/>
                    <a:pt x="35" y="177"/>
                  </a:cubicBezTo>
                  <a:cubicBezTo>
                    <a:pt x="35" y="177"/>
                    <a:pt x="35" y="177"/>
                    <a:pt x="35" y="177"/>
                  </a:cubicBezTo>
                  <a:cubicBezTo>
                    <a:pt x="39" y="177"/>
                    <a:pt x="42" y="178"/>
                    <a:pt x="46" y="178"/>
                  </a:cubicBezTo>
                  <a:cubicBezTo>
                    <a:pt x="51" y="178"/>
                    <a:pt x="56" y="179"/>
                    <a:pt x="61" y="179"/>
                  </a:cubicBezTo>
                  <a:cubicBezTo>
                    <a:pt x="64" y="179"/>
                    <a:pt x="67" y="179"/>
                    <a:pt x="71" y="178"/>
                  </a:cubicBezTo>
                  <a:cubicBezTo>
                    <a:pt x="79" y="178"/>
                    <a:pt x="87" y="177"/>
                    <a:pt x="95" y="176"/>
                  </a:cubicBezTo>
                  <a:cubicBezTo>
                    <a:pt x="100" y="175"/>
                    <a:pt x="103" y="175"/>
                    <a:pt x="106" y="174"/>
                  </a:cubicBezTo>
                  <a:cubicBezTo>
                    <a:pt x="109" y="173"/>
                    <a:pt x="112" y="173"/>
                    <a:pt x="116" y="172"/>
                  </a:cubicBezTo>
                  <a:cubicBezTo>
                    <a:pt x="116" y="172"/>
                    <a:pt x="116" y="173"/>
                    <a:pt x="117" y="173"/>
                  </a:cubicBezTo>
                  <a:cubicBezTo>
                    <a:pt x="118" y="173"/>
                    <a:pt x="119" y="174"/>
                    <a:pt x="121" y="174"/>
                  </a:cubicBezTo>
                  <a:cubicBezTo>
                    <a:pt x="122" y="175"/>
                    <a:pt x="124" y="175"/>
                    <a:pt x="126" y="175"/>
                  </a:cubicBezTo>
                  <a:cubicBezTo>
                    <a:pt x="127" y="175"/>
                    <a:pt x="128" y="175"/>
                    <a:pt x="129" y="175"/>
                  </a:cubicBezTo>
                  <a:cubicBezTo>
                    <a:pt x="130" y="175"/>
                    <a:pt x="131" y="174"/>
                    <a:pt x="131" y="173"/>
                  </a:cubicBezTo>
                  <a:cubicBezTo>
                    <a:pt x="133" y="172"/>
                    <a:pt x="133" y="170"/>
                    <a:pt x="133" y="169"/>
                  </a:cubicBezTo>
                  <a:cubicBezTo>
                    <a:pt x="133" y="167"/>
                    <a:pt x="132" y="164"/>
                    <a:pt x="131" y="162"/>
                  </a:cubicBezTo>
                  <a:cubicBezTo>
                    <a:pt x="131" y="161"/>
                    <a:pt x="131" y="160"/>
                    <a:pt x="131" y="159"/>
                  </a:cubicBezTo>
                  <a:cubicBezTo>
                    <a:pt x="130" y="158"/>
                    <a:pt x="130" y="157"/>
                    <a:pt x="130" y="157"/>
                  </a:cubicBezTo>
                  <a:cubicBezTo>
                    <a:pt x="130" y="157"/>
                    <a:pt x="130" y="157"/>
                    <a:pt x="130" y="157"/>
                  </a:cubicBezTo>
                  <a:cubicBezTo>
                    <a:pt x="130" y="157"/>
                    <a:pt x="130" y="157"/>
                    <a:pt x="130" y="157"/>
                  </a:cubicBezTo>
                  <a:cubicBezTo>
                    <a:pt x="130" y="153"/>
                    <a:pt x="131" y="151"/>
                    <a:pt x="132" y="148"/>
                  </a:cubicBezTo>
                  <a:cubicBezTo>
                    <a:pt x="133" y="145"/>
                    <a:pt x="134" y="142"/>
                    <a:pt x="135" y="138"/>
                  </a:cubicBezTo>
                  <a:cubicBezTo>
                    <a:pt x="136" y="135"/>
                    <a:pt x="136" y="131"/>
                    <a:pt x="136" y="128"/>
                  </a:cubicBezTo>
                  <a:cubicBezTo>
                    <a:pt x="136" y="116"/>
                    <a:pt x="133" y="105"/>
                    <a:pt x="126" y="95"/>
                  </a:cubicBezTo>
                  <a:cubicBezTo>
                    <a:pt x="120" y="86"/>
                    <a:pt x="110" y="79"/>
                    <a:pt x="101" y="73"/>
                  </a:cubicBezTo>
                  <a:cubicBezTo>
                    <a:pt x="96" y="69"/>
                    <a:pt x="92" y="67"/>
                    <a:pt x="89" y="64"/>
                  </a:cubicBezTo>
                  <a:cubicBezTo>
                    <a:pt x="88" y="63"/>
                    <a:pt x="86" y="62"/>
                    <a:pt x="86" y="61"/>
                  </a:cubicBezTo>
                  <a:cubicBezTo>
                    <a:pt x="85" y="60"/>
                    <a:pt x="85" y="60"/>
                    <a:pt x="85" y="60"/>
                  </a:cubicBezTo>
                  <a:cubicBezTo>
                    <a:pt x="85" y="60"/>
                    <a:pt x="85" y="60"/>
                    <a:pt x="85" y="60"/>
                  </a:cubicBezTo>
                  <a:cubicBezTo>
                    <a:pt x="91" y="63"/>
                    <a:pt x="98" y="65"/>
                    <a:pt x="106" y="67"/>
                  </a:cubicBezTo>
                  <a:cubicBezTo>
                    <a:pt x="106" y="67"/>
                    <a:pt x="106" y="67"/>
                    <a:pt x="106" y="67"/>
                  </a:cubicBezTo>
                  <a:cubicBezTo>
                    <a:pt x="112" y="68"/>
                    <a:pt x="119" y="69"/>
                    <a:pt x="124" y="69"/>
                  </a:cubicBezTo>
                  <a:cubicBezTo>
                    <a:pt x="128" y="69"/>
                    <a:pt x="131" y="69"/>
                    <a:pt x="133" y="68"/>
                  </a:cubicBezTo>
                  <a:cubicBezTo>
                    <a:pt x="134" y="68"/>
                    <a:pt x="135" y="67"/>
                    <a:pt x="135" y="66"/>
                  </a:cubicBezTo>
                  <a:cubicBezTo>
                    <a:pt x="135" y="65"/>
                    <a:pt x="135" y="65"/>
                    <a:pt x="135" y="64"/>
                  </a:cubicBezTo>
                  <a:cubicBezTo>
                    <a:pt x="135" y="62"/>
                    <a:pt x="135" y="59"/>
                    <a:pt x="136" y="57"/>
                  </a:cubicBezTo>
                  <a:cubicBezTo>
                    <a:pt x="137" y="56"/>
                    <a:pt x="137" y="56"/>
                    <a:pt x="136" y="55"/>
                  </a:cubicBezTo>
                  <a:cubicBezTo>
                    <a:pt x="136" y="54"/>
                    <a:pt x="135" y="54"/>
                    <a:pt x="134" y="54"/>
                  </a:cubicBezTo>
                  <a:cubicBezTo>
                    <a:pt x="134" y="54"/>
                    <a:pt x="134" y="54"/>
                    <a:pt x="134" y="54"/>
                  </a:cubicBezTo>
                  <a:cubicBezTo>
                    <a:pt x="133" y="54"/>
                    <a:pt x="131" y="54"/>
                    <a:pt x="130" y="54"/>
                  </a:cubicBezTo>
                  <a:cubicBezTo>
                    <a:pt x="121" y="54"/>
                    <a:pt x="112" y="53"/>
                    <a:pt x="103" y="51"/>
                  </a:cubicBezTo>
                  <a:cubicBezTo>
                    <a:pt x="104" y="50"/>
                    <a:pt x="104" y="50"/>
                    <a:pt x="104" y="50"/>
                  </a:cubicBezTo>
                  <a:cubicBezTo>
                    <a:pt x="108" y="48"/>
                    <a:pt x="111" y="46"/>
                    <a:pt x="115" y="43"/>
                  </a:cubicBezTo>
                  <a:cubicBezTo>
                    <a:pt x="115" y="43"/>
                    <a:pt x="115" y="43"/>
                    <a:pt x="115" y="43"/>
                  </a:cubicBezTo>
                  <a:cubicBezTo>
                    <a:pt x="115" y="42"/>
                    <a:pt x="115" y="42"/>
                    <a:pt x="115" y="42"/>
                  </a:cubicBezTo>
                  <a:cubicBezTo>
                    <a:pt x="116" y="42"/>
                    <a:pt x="116" y="42"/>
                    <a:pt x="116" y="41"/>
                  </a:cubicBezTo>
                  <a:cubicBezTo>
                    <a:pt x="116" y="40"/>
                    <a:pt x="116" y="40"/>
                    <a:pt x="116" y="40"/>
                  </a:cubicBezTo>
                  <a:cubicBezTo>
                    <a:pt x="116" y="40"/>
                    <a:pt x="116" y="40"/>
                    <a:pt x="116" y="40"/>
                  </a:cubicBezTo>
                  <a:cubicBezTo>
                    <a:pt x="115" y="37"/>
                    <a:pt x="114" y="35"/>
                    <a:pt x="113" y="33"/>
                  </a:cubicBezTo>
                  <a:cubicBezTo>
                    <a:pt x="113" y="33"/>
                    <a:pt x="112" y="32"/>
                    <a:pt x="112" y="32"/>
                  </a:cubicBezTo>
                  <a:cubicBezTo>
                    <a:pt x="112" y="32"/>
                    <a:pt x="111" y="32"/>
                    <a:pt x="111" y="32"/>
                  </a:cubicBezTo>
                  <a:cubicBezTo>
                    <a:pt x="111" y="32"/>
                    <a:pt x="110" y="32"/>
                    <a:pt x="110" y="32"/>
                  </a:cubicBezTo>
                  <a:cubicBezTo>
                    <a:pt x="103" y="37"/>
                    <a:pt x="96" y="42"/>
                    <a:pt x="88" y="42"/>
                  </a:cubicBezTo>
                  <a:cubicBezTo>
                    <a:pt x="88" y="41"/>
                    <a:pt x="88" y="41"/>
                    <a:pt x="87" y="41"/>
                  </a:cubicBezTo>
                  <a:cubicBezTo>
                    <a:pt x="87" y="40"/>
                    <a:pt x="85" y="39"/>
                    <a:pt x="84" y="39"/>
                  </a:cubicBezTo>
                  <a:cubicBezTo>
                    <a:pt x="85" y="30"/>
                    <a:pt x="92" y="21"/>
                    <a:pt x="100" y="15"/>
                  </a:cubicBezTo>
                  <a:cubicBezTo>
                    <a:pt x="101" y="15"/>
                    <a:pt x="101" y="14"/>
                    <a:pt x="101" y="13"/>
                  </a:cubicBezTo>
                  <a:cubicBezTo>
                    <a:pt x="101" y="12"/>
                    <a:pt x="101" y="11"/>
                    <a:pt x="100" y="11"/>
                  </a:cubicBezTo>
                  <a:cubicBezTo>
                    <a:pt x="95" y="8"/>
                    <a:pt x="90" y="6"/>
                    <a:pt x="84" y="5"/>
                  </a:cubicBezTo>
                  <a:cubicBezTo>
                    <a:pt x="84" y="4"/>
                    <a:pt x="83" y="4"/>
                    <a:pt x="83" y="4"/>
                  </a:cubicBezTo>
                  <a:cubicBezTo>
                    <a:pt x="82" y="4"/>
                    <a:pt x="82" y="4"/>
                    <a:pt x="82" y="4"/>
                  </a:cubicBezTo>
                  <a:cubicBezTo>
                    <a:pt x="82" y="4"/>
                    <a:pt x="82" y="4"/>
                    <a:pt x="82" y="4"/>
                  </a:cubicBezTo>
                  <a:cubicBezTo>
                    <a:pt x="81" y="3"/>
                    <a:pt x="81" y="3"/>
                    <a:pt x="80" y="3"/>
                  </a:cubicBezTo>
                  <a:cubicBezTo>
                    <a:pt x="80" y="3"/>
                    <a:pt x="80" y="3"/>
                    <a:pt x="80" y="3"/>
                  </a:cubicBezTo>
                  <a:cubicBezTo>
                    <a:pt x="80" y="3"/>
                    <a:pt x="79" y="3"/>
                    <a:pt x="79" y="3"/>
                  </a:cubicBezTo>
                  <a:cubicBezTo>
                    <a:pt x="76" y="3"/>
                    <a:pt x="73" y="4"/>
                    <a:pt x="70" y="6"/>
                  </a:cubicBezTo>
                  <a:cubicBezTo>
                    <a:pt x="71" y="6"/>
                    <a:pt x="71" y="6"/>
                    <a:pt x="71" y="6"/>
                  </a:cubicBezTo>
                  <a:cubicBezTo>
                    <a:pt x="71" y="4"/>
                    <a:pt x="70" y="3"/>
                    <a:pt x="69" y="2"/>
                  </a:cubicBezTo>
                  <a:cubicBezTo>
                    <a:pt x="68" y="1"/>
                    <a:pt x="67" y="0"/>
                    <a:pt x="6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770"/>
            <p:cNvSpPr>
              <a:spLocks noEditPoints="1"/>
            </p:cNvSpPr>
            <p:nvPr/>
          </p:nvSpPr>
          <p:spPr bwMode="auto">
            <a:xfrm>
              <a:off x="4332" y="726"/>
              <a:ext cx="126" cy="189"/>
            </a:xfrm>
            <a:custGeom>
              <a:avLst/>
              <a:gdLst>
                <a:gd name="T0" fmla="*/ 26 w 53"/>
                <a:gd name="T1" fmla="*/ 65 h 80"/>
                <a:gd name="T2" fmla="*/ 24 w 53"/>
                <a:gd name="T3" fmla="*/ 43 h 80"/>
                <a:gd name="T4" fmla="*/ 10 w 53"/>
                <a:gd name="T5" fmla="*/ 34 h 80"/>
                <a:gd name="T6" fmla="*/ 8 w 53"/>
                <a:gd name="T7" fmla="*/ 22 h 80"/>
                <a:gd name="T8" fmla="*/ 20 w 53"/>
                <a:gd name="T9" fmla="*/ 13 h 80"/>
                <a:gd name="T10" fmla="*/ 21 w 53"/>
                <a:gd name="T11" fmla="*/ 5 h 80"/>
                <a:gd name="T12" fmla="*/ 25 w 53"/>
                <a:gd name="T13" fmla="*/ 9 h 80"/>
                <a:gd name="T14" fmla="*/ 28 w 53"/>
                <a:gd name="T15" fmla="*/ 11 h 80"/>
                <a:gd name="T16" fmla="*/ 28 w 53"/>
                <a:gd name="T17" fmla="*/ 11 h 80"/>
                <a:gd name="T18" fmla="*/ 31 w 53"/>
                <a:gd name="T19" fmla="*/ 12 h 80"/>
                <a:gd name="T20" fmla="*/ 45 w 53"/>
                <a:gd name="T21" fmla="*/ 17 h 80"/>
                <a:gd name="T22" fmla="*/ 41 w 53"/>
                <a:gd name="T23" fmla="*/ 23 h 80"/>
                <a:gd name="T24" fmla="*/ 35 w 53"/>
                <a:gd name="T25" fmla="*/ 19 h 80"/>
                <a:gd name="T26" fmla="*/ 29 w 53"/>
                <a:gd name="T27" fmla="*/ 16 h 80"/>
                <a:gd name="T28" fmla="*/ 27 w 53"/>
                <a:gd name="T29" fmla="*/ 17 h 80"/>
                <a:gd name="T30" fmla="*/ 27 w 53"/>
                <a:gd name="T31" fmla="*/ 37 h 80"/>
                <a:gd name="T32" fmla="*/ 30 w 53"/>
                <a:gd name="T33" fmla="*/ 39 h 80"/>
                <a:gd name="T34" fmla="*/ 48 w 53"/>
                <a:gd name="T35" fmla="*/ 52 h 80"/>
                <a:gd name="T36" fmla="*/ 46 w 53"/>
                <a:gd name="T37" fmla="*/ 63 h 80"/>
                <a:gd name="T38" fmla="*/ 33 w 53"/>
                <a:gd name="T39" fmla="*/ 69 h 80"/>
                <a:gd name="T40" fmla="*/ 31 w 53"/>
                <a:gd name="T41" fmla="*/ 75 h 80"/>
                <a:gd name="T42" fmla="*/ 28 w 53"/>
                <a:gd name="T43" fmla="*/ 71 h 80"/>
                <a:gd name="T44" fmla="*/ 23 w 53"/>
                <a:gd name="T45" fmla="*/ 69 h 80"/>
                <a:gd name="T46" fmla="*/ 9 w 53"/>
                <a:gd name="T47" fmla="*/ 60 h 80"/>
                <a:gd name="T48" fmla="*/ 24 w 53"/>
                <a:gd name="T49" fmla="*/ 66 h 80"/>
                <a:gd name="T50" fmla="*/ 27 w 53"/>
                <a:gd name="T51" fmla="*/ 0 h 80"/>
                <a:gd name="T52" fmla="*/ 17 w 53"/>
                <a:gd name="T53" fmla="*/ 3 h 80"/>
                <a:gd name="T54" fmla="*/ 7 w 53"/>
                <a:gd name="T55" fmla="*/ 16 h 80"/>
                <a:gd name="T56" fmla="*/ 2 w 53"/>
                <a:gd name="T57" fmla="*/ 27 h 80"/>
                <a:gd name="T58" fmla="*/ 20 w 53"/>
                <a:gd name="T59" fmla="*/ 45 h 80"/>
                <a:gd name="T60" fmla="*/ 9 w 53"/>
                <a:gd name="T61" fmla="*/ 56 h 80"/>
                <a:gd name="T62" fmla="*/ 7 w 53"/>
                <a:gd name="T63" fmla="*/ 55 h 80"/>
                <a:gd name="T64" fmla="*/ 0 w 53"/>
                <a:gd name="T65" fmla="*/ 65 h 80"/>
                <a:gd name="T66" fmla="*/ 1 w 53"/>
                <a:gd name="T67" fmla="*/ 68 h 80"/>
                <a:gd name="T68" fmla="*/ 22 w 53"/>
                <a:gd name="T69" fmla="*/ 73 h 80"/>
                <a:gd name="T70" fmla="*/ 25 w 53"/>
                <a:gd name="T71" fmla="*/ 78 h 80"/>
                <a:gd name="T72" fmla="*/ 27 w 53"/>
                <a:gd name="T73" fmla="*/ 80 h 80"/>
                <a:gd name="T74" fmla="*/ 36 w 53"/>
                <a:gd name="T75" fmla="*/ 77 h 80"/>
                <a:gd name="T76" fmla="*/ 36 w 53"/>
                <a:gd name="T77" fmla="*/ 73 h 80"/>
                <a:gd name="T78" fmla="*/ 53 w 53"/>
                <a:gd name="T79" fmla="*/ 55 h 80"/>
                <a:gd name="T80" fmla="*/ 45 w 53"/>
                <a:gd name="T81" fmla="*/ 42 h 80"/>
                <a:gd name="T82" fmla="*/ 31 w 53"/>
                <a:gd name="T83" fmla="*/ 22 h 80"/>
                <a:gd name="T84" fmla="*/ 41 w 53"/>
                <a:gd name="T85" fmla="*/ 27 h 80"/>
                <a:gd name="T86" fmla="*/ 41 w 53"/>
                <a:gd name="T87" fmla="*/ 27 h 80"/>
                <a:gd name="T88" fmla="*/ 44 w 53"/>
                <a:gd name="T89" fmla="*/ 25 h 80"/>
                <a:gd name="T90" fmla="*/ 49 w 53"/>
                <a:gd name="T91" fmla="*/ 19 h 80"/>
                <a:gd name="T92" fmla="*/ 48 w 53"/>
                <a:gd name="T93" fmla="*/ 14 h 80"/>
                <a:gd name="T94" fmla="*/ 32 w 53"/>
                <a:gd name="T95" fmla="*/ 8 h 80"/>
                <a:gd name="T96" fmla="*/ 29 w 53"/>
                <a:gd name="T97" fmla="*/ 2 h 80"/>
                <a:gd name="T98" fmla="*/ 27 w 53"/>
                <a:gd name="T9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3" h="80">
                  <a:moveTo>
                    <a:pt x="24" y="66"/>
                  </a:moveTo>
                  <a:cubicBezTo>
                    <a:pt x="25" y="66"/>
                    <a:pt x="25" y="66"/>
                    <a:pt x="26" y="65"/>
                  </a:cubicBezTo>
                  <a:cubicBezTo>
                    <a:pt x="26" y="65"/>
                    <a:pt x="27" y="64"/>
                    <a:pt x="27" y="63"/>
                  </a:cubicBezTo>
                  <a:cubicBezTo>
                    <a:pt x="26" y="57"/>
                    <a:pt x="25" y="50"/>
                    <a:pt x="24" y="43"/>
                  </a:cubicBezTo>
                  <a:cubicBezTo>
                    <a:pt x="24" y="42"/>
                    <a:pt x="23" y="41"/>
                    <a:pt x="22" y="41"/>
                  </a:cubicBezTo>
                  <a:cubicBezTo>
                    <a:pt x="16" y="39"/>
                    <a:pt x="12" y="37"/>
                    <a:pt x="10" y="34"/>
                  </a:cubicBezTo>
                  <a:cubicBezTo>
                    <a:pt x="7" y="32"/>
                    <a:pt x="7" y="29"/>
                    <a:pt x="7" y="27"/>
                  </a:cubicBezTo>
                  <a:cubicBezTo>
                    <a:pt x="7" y="25"/>
                    <a:pt x="7" y="24"/>
                    <a:pt x="8" y="22"/>
                  </a:cubicBezTo>
                  <a:cubicBezTo>
                    <a:pt x="8" y="21"/>
                    <a:pt x="9" y="20"/>
                    <a:pt x="10" y="19"/>
                  </a:cubicBezTo>
                  <a:cubicBezTo>
                    <a:pt x="12" y="16"/>
                    <a:pt x="16" y="15"/>
                    <a:pt x="20" y="13"/>
                  </a:cubicBezTo>
                  <a:cubicBezTo>
                    <a:pt x="21" y="13"/>
                    <a:pt x="22" y="12"/>
                    <a:pt x="22" y="11"/>
                  </a:cubicBezTo>
                  <a:cubicBezTo>
                    <a:pt x="22" y="9"/>
                    <a:pt x="21" y="7"/>
                    <a:pt x="21" y="5"/>
                  </a:cubicBezTo>
                  <a:cubicBezTo>
                    <a:pt x="23" y="4"/>
                    <a:pt x="24" y="4"/>
                    <a:pt x="25" y="4"/>
                  </a:cubicBezTo>
                  <a:cubicBezTo>
                    <a:pt x="25" y="6"/>
                    <a:pt x="25" y="8"/>
                    <a:pt x="25" y="9"/>
                  </a:cubicBezTo>
                  <a:cubicBezTo>
                    <a:pt x="25" y="10"/>
                    <a:pt x="26" y="11"/>
                    <a:pt x="26" y="11"/>
                  </a:cubicBezTo>
                  <a:cubicBezTo>
                    <a:pt x="27" y="11"/>
                    <a:pt x="27" y="11"/>
                    <a:pt x="28" y="11"/>
                  </a:cubicBezTo>
                  <a:cubicBezTo>
                    <a:pt x="28" y="11"/>
                    <a:pt x="28" y="11"/>
                    <a:pt x="28" y="11"/>
                  </a:cubicBezTo>
                  <a:cubicBezTo>
                    <a:pt x="28" y="11"/>
                    <a:pt x="28" y="11"/>
                    <a:pt x="28" y="11"/>
                  </a:cubicBezTo>
                  <a:cubicBezTo>
                    <a:pt x="28" y="11"/>
                    <a:pt x="28" y="11"/>
                    <a:pt x="28" y="11"/>
                  </a:cubicBezTo>
                  <a:cubicBezTo>
                    <a:pt x="28" y="11"/>
                    <a:pt x="30" y="12"/>
                    <a:pt x="31" y="12"/>
                  </a:cubicBezTo>
                  <a:cubicBezTo>
                    <a:pt x="33" y="13"/>
                    <a:pt x="36" y="13"/>
                    <a:pt x="39" y="14"/>
                  </a:cubicBezTo>
                  <a:cubicBezTo>
                    <a:pt x="41" y="15"/>
                    <a:pt x="43" y="16"/>
                    <a:pt x="45" y="17"/>
                  </a:cubicBezTo>
                  <a:cubicBezTo>
                    <a:pt x="44" y="18"/>
                    <a:pt x="44" y="18"/>
                    <a:pt x="44" y="18"/>
                  </a:cubicBezTo>
                  <a:cubicBezTo>
                    <a:pt x="43" y="19"/>
                    <a:pt x="42" y="21"/>
                    <a:pt x="41" y="23"/>
                  </a:cubicBezTo>
                  <a:cubicBezTo>
                    <a:pt x="41" y="23"/>
                    <a:pt x="41" y="23"/>
                    <a:pt x="41" y="23"/>
                  </a:cubicBezTo>
                  <a:cubicBezTo>
                    <a:pt x="39" y="22"/>
                    <a:pt x="37" y="20"/>
                    <a:pt x="35" y="19"/>
                  </a:cubicBezTo>
                  <a:cubicBezTo>
                    <a:pt x="34" y="18"/>
                    <a:pt x="32" y="18"/>
                    <a:pt x="31" y="17"/>
                  </a:cubicBezTo>
                  <a:cubicBezTo>
                    <a:pt x="30" y="17"/>
                    <a:pt x="29" y="16"/>
                    <a:pt x="29" y="16"/>
                  </a:cubicBezTo>
                  <a:cubicBezTo>
                    <a:pt x="28" y="16"/>
                    <a:pt x="28" y="16"/>
                    <a:pt x="28" y="16"/>
                  </a:cubicBezTo>
                  <a:cubicBezTo>
                    <a:pt x="28" y="16"/>
                    <a:pt x="27" y="16"/>
                    <a:pt x="27" y="17"/>
                  </a:cubicBezTo>
                  <a:cubicBezTo>
                    <a:pt x="26" y="17"/>
                    <a:pt x="26" y="18"/>
                    <a:pt x="26" y="18"/>
                  </a:cubicBezTo>
                  <a:cubicBezTo>
                    <a:pt x="26" y="25"/>
                    <a:pt x="27" y="31"/>
                    <a:pt x="27" y="37"/>
                  </a:cubicBezTo>
                  <a:cubicBezTo>
                    <a:pt x="27" y="38"/>
                    <a:pt x="28" y="39"/>
                    <a:pt x="29" y="39"/>
                  </a:cubicBezTo>
                  <a:cubicBezTo>
                    <a:pt x="30" y="39"/>
                    <a:pt x="30" y="39"/>
                    <a:pt x="30" y="39"/>
                  </a:cubicBezTo>
                  <a:cubicBezTo>
                    <a:pt x="34" y="41"/>
                    <a:pt x="38" y="43"/>
                    <a:pt x="42" y="46"/>
                  </a:cubicBezTo>
                  <a:cubicBezTo>
                    <a:pt x="45" y="48"/>
                    <a:pt x="47" y="50"/>
                    <a:pt x="48" y="52"/>
                  </a:cubicBezTo>
                  <a:cubicBezTo>
                    <a:pt x="48" y="53"/>
                    <a:pt x="49" y="54"/>
                    <a:pt x="49" y="55"/>
                  </a:cubicBezTo>
                  <a:cubicBezTo>
                    <a:pt x="49" y="58"/>
                    <a:pt x="48" y="61"/>
                    <a:pt x="46" y="63"/>
                  </a:cubicBezTo>
                  <a:cubicBezTo>
                    <a:pt x="43" y="66"/>
                    <a:pt x="40" y="68"/>
                    <a:pt x="35" y="69"/>
                  </a:cubicBezTo>
                  <a:cubicBezTo>
                    <a:pt x="35" y="69"/>
                    <a:pt x="34" y="69"/>
                    <a:pt x="33" y="69"/>
                  </a:cubicBezTo>
                  <a:cubicBezTo>
                    <a:pt x="32" y="69"/>
                    <a:pt x="31" y="71"/>
                    <a:pt x="31" y="72"/>
                  </a:cubicBezTo>
                  <a:cubicBezTo>
                    <a:pt x="31" y="73"/>
                    <a:pt x="31" y="74"/>
                    <a:pt x="31" y="75"/>
                  </a:cubicBezTo>
                  <a:cubicBezTo>
                    <a:pt x="30" y="75"/>
                    <a:pt x="29" y="76"/>
                    <a:pt x="28" y="76"/>
                  </a:cubicBezTo>
                  <a:cubicBezTo>
                    <a:pt x="28" y="74"/>
                    <a:pt x="28" y="73"/>
                    <a:pt x="28" y="71"/>
                  </a:cubicBezTo>
                  <a:cubicBezTo>
                    <a:pt x="28" y="70"/>
                    <a:pt x="27" y="69"/>
                    <a:pt x="26" y="69"/>
                  </a:cubicBezTo>
                  <a:cubicBezTo>
                    <a:pt x="25" y="69"/>
                    <a:pt x="24" y="69"/>
                    <a:pt x="23" y="69"/>
                  </a:cubicBezTo>
                  <a:cubicBezTo>
                    <a:pt x="19" y="69"/>
                    <a:pt x="12" y="68"/>
                    <a:pt x="6" y="66"/>
                  </a:cubicBezTo>
                  <a:cubicBezTo>
                    <a:pt x="7" y="64"/>
                    <a:pt x="8" y="62"/>
                    <a:pt x="9" y="60"/>
                  </a:cubicBezTo>
                  <a:cubicBezTo>
                    <a:pt x="14" y="63"/>
                    <a:pt x="19" y="65"/>
                    <a:pt x="24" y="66"/>
                  </a:cubicBezTo>
                  <a:cubicBezTo>
                    <a:pt x="24" y="66"/>
                    <a:pt x="24" y="66"/>
                    <a:pt x="24" y="66"/>
                  </a:cubicBezTo>
                  <a:moveTo>
                    <a:pt x="27" y="0"/>
                  </a:moveTo>
                  <a:cubicBezTo>
                    <a:pt x="27" y="0"/>
                    <a:pt x="27" y="0"/>
                    <a:pt x="27" y="0"/>
                  </a:cubicBezTo>
                  <a:cubicBezTo>
                    <a:pt x="24" y="0"/>
                    <a:pt x="22" y="0"/>
                    <a:pt x="19" y="1"/>
                  </a:cubicBezTo>
                  <a:cubicBezTo>
                    <a:pt x="18" y="1"/>
                    <a:pt x="17" y="2"/>
                    <a:pt x="17" y="3"/>
                  </a:cubicBezTo>
                  <a:cubicBezTo>
                    <a:pt x="17" y="5"/>
                    <a:pt x="17" y="7"/>
                    <a:pt x="17" y="10"/>
                  </a:cubicBezTo>
                  <a:cubicBezTo>
                    <a:pt x="13" y="11"/>
                    <a:pt x="10" y="13"/>
                    <a:pt x="7" y="16"/>
                  </a:cubicBezTo>
                  <a:cubicBezTo>
                    <a:pt x="6" y="17"/>
                    <a:pt x="5" y="19"/>
                    <a:pt x="4" y="20"/>
                  </a:cubicBezTo>
                  <a:cubicBezTo>
                    <a:pt x="3" y="22"/>
                    <a:pt x="2" y="25"/>
                    <a:pt x="2" y="27"/>
                  </a:cubicBezTo>
                  <a:cubicBezTo>
                    <a:pt x="2" y="30"/>
                    <a:pt x="3" y="34"/>
                    <a:pt x="6" y="37"/>
                  </a:cubicBezTo>
                  <a:cubicBezTo>
                    <a:pt x="9" y="40"/>
                    <a:pt x="14" y="43"/>
                    <a:pt x="20" y="45"/>
                  </a:cubicBezTo>
                  <a:cubicBezTo>
                    <a:pt x="20" y="50"/>
                    <a:pt x="21" y="56"/>
                    <a:pt x="22" y="61"/>
                  </a:cubicBezTo>
                  <a:cubicBezTo>
                    <a:pt x="17" y="60"/>
                    <a:pt x="13" y="58"/>
                    <a:pt x="9" y="56"/>
                  </a:cubicBezTo>
                  <a:cubicBezTo>
                    <a:pt x="9" y="55"/>
                    <a:pt x="8" y="55"/>
                    <a:pt x="8" y="55"/>
                  </a:cubicBezTo>
                  <a:cubicBezTo>
                    <a:pt x="8" y="55"/>
                    <a:pt x="8" y="55"/>
                    <a:pt x="7" y="55"/>
                  </a:cubicBezTo>
                  <a:cubicBezTo>
                    <a:pt x="7" y="56"/>
                    <a:pt x="6" y="56"/>
                    <a:pt x="6" y="57"/>
                  </a:cubicBezTo>
                  <a:cubicBezTo>
                    <a:pt x="5" y="60"/>
                    <a:pt x="3" y="62"/>
                    <a:pt x="0" y="65"/>
                  </a:cubicBezTo>
                  <a:cubicBezTo>
                    <a:pt x="0" y="65"/>
                    <a:pt x="0" y="66"/>
                    <a:pt x="0" y="67"/>
                  </a:cubicBezTo>
                  <a:cubicBezTo>
                    <a:pt x="0" y="67"/>
                    <a:pt x="0" y="68"/>
                    <a:pt x="1" y="68"/>
                  </a:cubicBezTo>
                  <a:cubicBezTo>
                    <a:pt x="7" y="71"/>
                    <a:pt x="12" y="72"/>
                    <a:pt x="17" y="73"/>
                  </a:cubicBezTo>
                  <a:cubicBezTo>
                    <a:pt x="19" y="73"/>
                    <a:pt x="21" y="73"/>
                    <a:pt x="22" y="73"/>
                  </a:cubicBezTo>
                  <a:cubicBezTo>
                    <a:pt x="23" y="73"/>
                    <a:pt x="23" y="73"/>
                    <a:pt x="24" y="74"/>
                  </a:cubicBezTo>
                  <a:cubicBezTo>
                    <a:pt x="24" y="75"/>
                    <a:pt x="24" y="77"/>
                    <a:pt x="25" y="78"/>
                  </a:cubicBezTo>
                  <a:cubicBezTo>
                    <a:pt x="25" y="80"/>
                    <a:pt x="26" y="80"/>
                    <a:pt x="27" y="80"/>
                  </a:cubicBezTo>
                  <a:cubicBezTo>
                    <a:pt x="27" y="80"/>
                    <a:pt x="27" y="80"/>
                    <a:pt x="27" y="80"/>
                  </a:cubicBezTo>
                  <a:cubicBezTo>
                    <a:pt x="29" y="80"/>
                    <a:pt x="32" y="80"/>
                    <a:pt x="34" y="79"/>
                  </a:cubicBezTo>
                  <a:cubicBezTo>
                    <a:pt x="35" y="79"/>
                    <a:pt x="36" y="78"/>
                    <a:pt x="36" y="77"/>
                  </a:cubicBezTo>
                  <a:cubicBezTo>
                    <a:pt x="36" y="76"/>
                    <a:pt x="36" y="74"/>
                    <a:pt x="35" y="73"/>
                  </a:cubicBezTo>
                  <a:cubicBezTo>
                    <a:pt x="36" y="73"/>
                    <a:pt x="36" y="73"/>
                    <a:pt x="36" y="73"/>
                  </a:cubicBezTo>
                  <a:cubicBezTo>
                    <a:pt x="41" y="72"/>
                    <a:pt x="46" y="69"/>
                    <a:pt x="49" y="65"/>
                  </a:cubicBezTo>
                  <a:cubicBezTo>
                    <a:pt x="52" y="63"/>
                    <a:pt x="53" y="59"/>
                    <a:pt x="53" y="55"/>
                  </a:cubicBezTo>
                  <a:cubicBezTo>
                    <a:pt x="53" y="54"/>
                    <a:pt x="53" y="52"/>
                    <a:pt x="52" y="50"/>
                  </a:cubicBezTo>
                  <a:cubicBezTo>
                    <a:pt x="50" y="47"/>
                    <a:pt x="47" y="44"/>
                    <a:pt x="45" y="42"/>
                  </a:cubicBezTo>
                  <a:cubicBezTo>
                    <a:pt x="41" y="39"/>
                    <a:pt x="36" y="37"/>
                    <a:pt x="32" y="35"/>
                  </a:cubicBezTo>
                  <a:cubicBezTo>
                    <a:pt x="31" y="31"/>
                    <a:pt x="31" y="26"/>
                    <a:pt x="31" y="22"/>
                  </a:cubicBezTo>
                  <a:cubicBezTo>
                    <a:pt x="33" y="23"/>
                    <a:pt x="37" y="25"/>
                    <a:pt x="38" y="26"/>
                  </a:cubicBezTo>
                  <a:cubicBezTo>
                    <a:pt x="39" y="27"/>
                    <a:pt x="39" y="27"/>
                    <a:pt x="41" y="27"/>
                  </a:cubicBezTo>
                  <a:cubicBezTo>
                    <a:pt x="41" y="27"/>
                    <a:pt x="41" y="27"/>
                    <a:pt x="41" y="27"/>
                  </a:cubicBezTo>
                  <a:cubicBezTo>
                    <a:pt x="41" y="27"/>
                    <a:pt x="41" y="27"/>
                    <a:pt x="41" y="27"/>
                  </a:cubicBezTo>
                  <a:cubicBezTo>
                    <a:pt x="42" y="27"/>
                    <a:pt x="43" y="27"/>
                    <a:pt x="43" y="26"/>
                  </a:cubicBezTo>
                  <a:cubicBezTo>
                    <a:pt x="44" y="26"/>
                    <a:pt x="44" y="26"/>
                    <a:pt x="44" y="25"/>
                  </a:cubicBezTo>
                  <a:cubicBezTo>
                    <a:pt x="45" y="24"/>
                    <a:pt x="47" y="22"/>
                    <a:pt x="48" y="20"/>
                  </a:cubicBezTo>
                  <a:cubicBezTo>
                    <a:pt x="48" y="20"/>
                    <a:pt x="48" y="20"/>
                    <a:pt x="49" y="19"/>
                  </a:cubicBezTo>
                  <a:cubicBezTo>
                    <a:pt x="49" y="18"/>
                    <a:pt x="49" y="18"/>
                    <a:pt x="49" y="17"/>
                  </a:cubicBezTo>
                  <a:cubicBezTo>
                    <a:pt x="49" y="16"/>
                    <a:pt x="49" y="15"/>
                    <a:pt x="48" y="14"/>
                  </a:cubicBezTo>
                  <a:cubicBezTo>
                    <a:pt x="46" y="12"/>
                    <a:pt x="42" y="11"/>
                    <a:pt x="38" y="9"/>
                  </a:cubicBezTo>
                  <a:cubicBezTo>
                    <a:pt x="36" y="9"/>
                    <a:pt x="34" y="8"/>
                    <a:pt x="32" y="8"/>
                  </a:cubicBezTo>
                  <a:cubicBezTo>
                    <a:pt x="31" y="8"/>
                    <a:pt x="30" y="7"/>
                    <a:pt x="30" y="7"/>
                  </a:cubicBezTo>
                  <a:cubicBezTo>
                    <a:pt x="29" y="5"/>
                    <a:pt x="29" y="3"/>
                    <a:pt x="29" y="2"/>
                  </a:cubicBezTo>
                  <a:cubicBezTo>
                    <a:pt x="29" y="1"/>
                    <a:pt x="29" y="0"/>
                    <a:pt x="28" y="0"/>
                  </a:cubicBezTo>
                  <a:cubicBezTo>
                    <a:pt x="28" y="0"/>
                    <a:pt x="28" y="0"/>
                    <a:pt x="2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771"/>
            <p:cNvSpPr>
              <a:spLocks noEditPoints="1"/>
            </p:cNvSpPr>
            <p:nvPr/>
          </p:nvSpPr>
          <p:spPr bwMode="auto">
            <a:xfrm>
              <a:off x="4359" y="764"/>
              <a:ext cx="28" cy="47"/>
            </a:xfrm>
            <a:custGeom>
              <a:avLst/>
              <a:gdLst>
                <a:gd name="T0" fmla="*/ 7 w 12"/>
                <a:gd name="T1" fmla="*/ 14 h 20"/>
                <a:gd name="T2" fmla="*/ 6 w 12"/>
                <a:gd name="T3" fmla="*/ 13 h 20"/>
                <a:gd name="T4" fmla="*/ 5 w 12"/>
                <a:gd name="T5" fmla="*/ 9 h 20"/>
                <a:gd name="T6" fmla="*/ 5 w 12"/>
                <a:gd name="T7" fmla="*/ 9 h 20"/>
                <a:gd name="T8" fmla="*/ 5 w 12"/>
                <a:gd name="T9" fmla="*/ 8 h 20"/>
                <a:gd name="T10" fmla="*/ 7 w 12"/>
                <a:gd name="T11" fmla="*/ 6 h 20"/>
                <a:gd name="T12" fmla="*/ 7 w 12"/>
                <a:gd name="T13" fmla="*/ 14 h 20"/>
                <a:gd name="T14" fmla="*/ 9 w 12"/>
                <a:gd name="T15" fmla="*/ 0 h 20"/>
                <a:gd name="T16" fmla="*/ 8 w 12"/>
                <a:gd name="T17" fmla="*/ 0 h 20"/>
                <a:gd name="T18" fmla="*/ 6 w 12"/>
                <a:gd name="T19" fmla="*/ 1 h 20"/>
                <a:gd name="T20" fmla="*/ 2 w 12"/>
                <a:gd name="T21" fmla="*/ 4 h 20"/>
                <a:gd name="T22" fmla="*/ 0 w 12"/>
                <a:gd name="T23" fmla="*/ 9 h 20"/>
                <a:gd name="T24" fmla="*/ 0 w 12"/>
                <a:gd name="T25" fmla="*/ 10 h 20"/>
                <a:gd name="T26" fmla="*/ 3 w 12"/>
                <a:gd name="T27" fmla="*/ 15 h 20"/>
                <a:gd name="T28" fmla="*/ 7 w 12"/>
                <a:gd name="T29" fmla="*/ 19 h 20"/>
                <a:gd name="T30" fmla="*/ 9 w 12"/>
                <a:gd name="T31" fmla="*/ 20 h 20"/>
                <a:gd name="T32" fmla="*/ 10 w 12"/>
                <a:gd name="T33" fmla="*/ 20 h 20"/>
                <a:gd name="T34" fmla="*/ 11 w 12"/>
                <a:gd name="T35" fmla="*/ 20 h 20"/>
                <a:gd name="T36" fmla="*/ 12 w 12"/>
                <a:gd name="T37" fmla="*/ 18 h 20"/>
                <a:gd name="T38" fmla="*/ 11 w 12"/>
                <a:gd name="T39" fmla="*/ 2 h 20"/>
                <a:gd name="T40" fmla="*/ 10 w 12"/>
                <a:gd name="T41" fmla="*/ 0 h 20"/>
                <a:gd name="T42" fmla="*/ 9 w 12"/>
                <a:gd name="T4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20">
                  <a:moveTo>
                    <a:pt x="7" y="14"/>
                  </a:moveTo>
                  <a:cubicBezTo>
                    <a:pt x="7" y="13"/>
                    <a:pt x="6" y="13"/>
                    <a:pt x="6" y="13"/>
                  </a:cubicBezTo>
                  <a:cubicBezTo>
                    <a:pt x="5" y="12"/>
                    <a:pt x="5" y="11"/>
                    <a:pt x="5" y="9"/>
                  </a:cubicBezTo>
                  <a:cubicBezTo>
                    <a:pt x="5" y="9"/>
                    <a:pt x="5" y="9"/>
                    <a:pt x="5" y="9"/>
                  </a:cubicBezTo>
                  <a:cubicBezTo>
                    <a:pt x="5" y="9"/>
                    <a:pt x="5" y="8"/>
                    <a:pt x="5" y="8"/>
                  </a:cubicBezTo>
                  <a:cubicBezTo>
                    <a:pt x="5" y="7"/>
                    <a:pt x="6" y="6"/>
                    <a:pt x="7" y="6"/>
                  </a:cubicBezTo>
                  <a:cubicBezTo>
                    <a:pt x="7" y="8"/>
                    <a:pt x="7" y="11"/>
                    <a:pt x="7" y="14"/>
                  </a:cubicBezTo>
                  <a:moveTo>
                    <a:pt x="9" y="0"/>
                  </a:moveTo>
                  <a:cubicBezTo>
                    <a:pt x="9" y="0"/>
                    <a:pt x="8" y="0"/>
                    <a:pt x="8" y="0"/>
                  </a:cubicBezTo>
                  <a:cubicBezTo>
                    <a:pt x="7" y="0"/>
                    <a:pt x="7" y="1"/>
                    <a:pt x="6" y="1"/>
                  </a:cubicBezTo>
                  <a:cubicBezTo>
                    <a:pt x="5" y="2"/>
                    <a:pt x="3" y="3"/>
                    <a:pt x="2" y="4"/>
                  </a:cubicBezTo>
                  <a:cubicBezTo>
                    <a:pt x="1" y="6"/>
                    <a:pt x="0" y="7"/>
                    <a:pt x="0" y="9"/>
                  </a:cubicBezTo>
                  <a:cubicBezTo>
                    <a:pt x="0" y="10"/>
                    <a:pt x="0" y="10"/>
                    <a:pt x="0" y="10"/>
                  </a:cubicBezTo>
                  <a:cubicBezTo>
                    <a:pt x="0" y="12"/>
                    <a:pt x="1" y="14"/>
                    <a:pt x="3" y="15"/>
                  </a:cubicBezTo>
                  <a:cubicBezTo>
                    <a:pt x="4" y="17"/>
                    <a:pt x="6" y="18"/>
                    <a:pt x="7" y="19"/>
                  </a:cubicBezTo>
                  <a:cubicBezTo>
                    <a:pt x="8" y="19"/>
                    <a:pt x="9" y="20"/>
                    <a:pt x="9" y="20"/>
                  </a:cubicBezTo>
                  <a:cubicBezTo>
                    <a:pt x="9" y="20"/>
                    <a:pt x="10" y="20"/>
                    <a:pt x="10" y="20"/>
                  </a:cubicBezTo>
                  <a:cubicBezTo>
                    <a:pt x="10" y="20"/>
                    <a:pt x="11" y="20"/>
                    <a:pt x="11" y="20"/>
                  </a:cubicBezTo>
                  <a:cubicBezTo>
                    <a:pt x="12" y="19"/>
                    <a:pt x="12" y="18"/>
                    <a:pt x="12" y="18"/>
                  </a:cubicBezTo>
                  <a:cubicBezTo>
                    <a:pt x="12" y="12"/>
                    <a:pt x="11" y="7"/>
                    <a:pt x="11" y="2"/>
                  </a:cubicBezTo>
                  <a:cubicBezTo>
                    <a:pt x="11" y="1"/>
                    <a:pt x="11" y="1"/>
                    <a:pt x="10" y="0"/>
                  </a:cubicBezTo>
                  <a:cubicBezTo>
                    <a:pt x="10" y="0"/>
                    <a:pt x="9" y="0"/>
                    <a:pt x="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772"/>
            <p:cNvSpPr>
              <a:spLocks noEditPoints="1"/>
            </p:cNvSpPr>
            <p:nvPr/>
          </p:nvSpPr>
          <p:spPr bwMode="auto">
            <a:xfrm>
              <a:off x="4399" y="830"/>
              <a:ext cx="33" cy="52"/>
            </a:xfrm>
            <a:custGeom>
              <a:avLst/>
              <a:gdLst>
                <a:gd name="T0" fmla="*/ 6 w 14"/>
                <a:gd name="T1" fmla="*/ 18 h 22"/>
                <a:gd name="T2" fmla="*/ 5 w 14"/>
                <a:gd name="T3" fmla="*/ 7 h 22"/>
                <a:gd name="T4" fmla="*/ 7 w 14"/>
                <a:gd name="T5" fmla="*/ 9 h 22"/>
                <a:gd name="T6" fmla="*/ 10 w 14"/>
                <a:gd name="T7" fmla="*/ 14 h 22"/>
                <a:gd name="T8" fmla="*/ 10 w 14"/>
                <a:gd name="T9" fmla="*/ 14 h 22"/>
                <a:gd name="T10" fmla="*/ 8 w 14"/>
                <a:gd name="T11" fmla="*/ 16 h 22"/>
                <a:gd name="T12" fmla="*/ 6 w 14"/>
                <a:gd name="T13" fmla="*/ 18 h 22"/>
                <a:gd name="T14" fmla="*/ 2 w 14"/>
                <a:gd name="T15" fmla="*/ 0 h 22"/>
                <a:gd name="T16" fmla="*/ 1 w 14"/>
                <a:gd name="T17" fmla="*/ 1 h 22"/>
                <a:gd name="T18" fmla="*/ 0 w 14"/>
                <a:gd name="T19" fmla="*/ 3 h 22"/>
                <a:gd name="T20" fmla="*/ 2 w 14"/>
                <a:gd name="T21" fmla="*/ 21 h 22"/>
                <a:gd name="T22" fmla="*/ 3 w 14"/>
                <a:gd name="T23" fmla="*/ 22 h 22"/>
                <a:gd name="T24" fmla="*/ 4 w 14"/>
                <a:gd name="T25" fmla="*/ 22 h 22"/>
                <a:gd name="T26" fmla="*/ 5 w 14"/>
                <a:gd name="T27" fmla="*/ 22 h 22"/>
                <a:gd name="T28" fmla="*/ 7 w 14"/>
                <a:gd name="T29" fmla="*/ 22 h 22"/>
                <a:gd name="T30" fmla="*/ 11 w 14"/>
                <a:gd name="T31" fmla="*/ 19 h 22"/>
                <a:gd name="T32" fmla="*/ 14 w 14"/>
                <a:gd name="T33" fmla="*/ 15 h 22"/>
                <a:gd name="T34" fmla="*/ 12 w 14"/>
                <a:gd name="T35" fmla="*/ 15 h 22"/>
                <a:gd name="T36" fmla="*/ 14 w 14"/>
                <a:gd name="T37" fmla="*/ 15 h 22"/>
                <a:gd name="T38" fmla="*/ 14 w 14"/>
                <a:gd name="T39" fmla="*/ 14 h 22"/>
                <a:gd name="T40" fmla="*/ 10 w 14"/>
                <a:gd name="T41" fmla="*/ 6 h 22"/>
                <a:gd name="T42" fmla="*/ 3 w 14"/>
                <a:gd name="T43" fmla="*/ 1 h 22"/>
                <a:gd name="T44" fmla="*/ 2 w 14"/>
                <a:gd name="T4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 h="22">
                  <a:moveTo>
                    <a:pt x="6" y="18"/>
                  </a:moveTo>
                  <a:cubicBezTo>
                    <a:pt x="6" y="14"/>
                    <a:pt x="5" y="10"/>
                    <a:pt x="5" y="7"/>
                  </a:cubicBezTo>
                  <a:cubicBezTo>
                    <a:pt x="6" y="7"/>
                    <a:pt x="7" y="8"/>
                    <a:pt x="7" y="9"/>
                  </a:cubicBezTo>
                  <a:cubicBezTo>
                    <a:pt x="9" y="10"/>
                    <a:pt x="10" y="12"/>
                    <a:pt x="10" y="14"/>
                  </a:cubicBezTo>
                  <a:cubicBezTo>
                    <a:pt x="10" y="14"/>
                    <a:pt x="10" y="14"/>
                    <a:pt x="10" y="14"/>
                  </a:cubicBezTo>
                  <a:cubicBezTo>
                    <a:pt x="9" y="15"/>
                    <a:pt x="9" y="16"/>
                    <a:pt x="8" y="16"/>
                  </a:cubicBezTo>
                  <a:cubicBezTo>
                    <a:pt x="8" y="17"/>
                    <a:pt x="7" y="17"/>
                    <a:pt x="6" y="18"/>
                  </a:cubicBezTo>
                  <a:moveTo>
                    <a:pt x="2" y="0"/>
                  </a:moveTo>
                  <a:cubicBezTo>
                    <a:pt x="2" y="0"/>
                    <a:pt x="2" y="1"/>
                    <a:pt x="1" y="1"/>
                  </a:cubicBezTo>
                  <a:cubicBezTo>
                    <a:pt x="1" y="1"/>
                    <a:pt x="0" y="2"/>
                    <a:pt x="0" y="3"/>
                  </a:cubicBezTo>
                  <a:cubicBezTo>
                    <a:pt x="1" y="9"/>
                    <a:pt x="1" y="15"/>
                    <a:pt x="2" y="21"/>
                  </a:cubicBezTo>
                  <a:cubicBezTo>
                    <a:pt x="2" y="21"/>
                    <a:pt x="2" y="22"/>
                    <a:pt x="3" y="22"/>
                  </a:cubicBezTo>
                  <a:cubicBezTo>
                    <a:pt x="3" y="22"/>
                    <a:pt x="4" y="22"/>
                    <a:pt x="4" y="22"/>
                  </a:cubicBezTo>
                  <a:cubicBezTo>
                    <a:pt x="4" y="22"/>
                    <a:pt x="4" y="22"/>
                    <a:pt x="5" y="22"/>
                  </a:cubicBezTo>
                  <a:cubicBezTo>
                    <a:pt x="5" y="22"/>
                    <a:pt x="6" y="22"/>
                    <a:pt x="7" y="22"/>
                  </a:cubicBezTo>
                  <a:cubicBezTo>
                    <a:pt x="9" y="21"/>
                    <a:pt x="10" y="21"/>
                    <a:pt x="11" y="19"/>
                  </a:cubicBezTo>
                  <a:cubicBezTo>
                    <a:pt x="13" y="18"/>
                    <a:pt x="13" y="17"/>
                    <a:pt x="14" y="15"/>
                  </a:cubicBezTo>
                  <a:cubicBezTo>
                    <a:pt x="12" y="15"/>
                    <a:pt x="12" y="15"/>
                    <a:pt x="12" y="15"/>
                  </a:cubicBezTo>
                  <a:cubicBezTo>
                    <a:pt x="14" y="15"/>
                    <a:pt x="14" y="15"/>
                    <a:pt x="14" y="15"/>
                  </a:cubicBezTo>
                  <a:cubicBezTo>
                    <a:pt x="14" y="15"/>
                    <a:pt x="14" y="14"/>
                    <a:pt x="14" y="14"/>
                  </a:cubicBezTo>
                  <a:cubicBezTo>
                    <a:pt x="14" y="10"/>
                    <a:pt x="12" y="8"/>
                    <a:pt x="10" y="6"/>
                  </a:cubicBezTo>
                  <a:cubicBezTo>
                    <a:pt x="8" y="3"/>
                    <a:pt x="6" y="2"/>
                    <a:pt x="3" y="1"/>
                  </a:cubicBezTo>
                  <a:cubicBezTo>
                    <a:pt x="3" y="1"/>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773"/>
            <p:cNvSpPr>
              <a:spLocks noEditPoints="1"/>
            </p:cNvSpPr>
            <p:nvPr/>
          </p:nvSpPr>
          <p:spPr bwMode="auto">
            <a:xfrm>
              <a:off x="3049" y="2901"/>
              <a:ext cx="190" cy="189"/>
            </a:xfrm>
            <a:custGeom>
              <a:avLst/>
              <a:gdLst>
                <a:gd name="T0" fmla="*/ 48 w 80"/>
                <a:gd name="T1" fmla="*/ 76 h 80"/>
                <a:gd name="T2" fmla="*/ 43 w 80"/>
                <a:gd name="T3" fmla="*/ 76 h 80"/>
                <a:gd name="T4" fmla="*/ 43 w 80"/>
                <a:gd name="T5" fmla="*/ 77 h 80"/>
                <a:gd name="T6" fmla="*/ 37 w 80"/>
                <a:gd name="T7" fmla="*/ 77 h 80"/>
                <a:gd name="T8" fmla="*/ 39 w 80"/>
                <a:gd name="T9" fmla="*/ 77 h 80"/>
                <a:gd name="T10" fmla="*/ 35 w 80"/>
                <a:gd name="T11" fmla="*/ 74 h 80"/>
                <a:gd name="T12" fmla="*/ 32 w 80"/>
                <a:gd name="T13" fmla="*/ 76 h 80"/>
                <a:gd name="T14" fmla="*/ 34 w 80"/>
                <a:gd name="T15" fmla="*/ 74 h 80"/>
                <a:gd name="T16" fmla="*/ 27 w 80"/>
                <a:gd name="T17" fmla="*/ 75 h 80"/>
                <a:gd name="T18" fmla="*/ 29 w 80"/>
                <a:gd name="T19" fmla="*/ 75 h 80"/>
                <a:gd name="T20" fmla="*/ 27 w 80"/>
                <a:gd name="T21" fmla="*/ 70 h 80"/>
                <a:gd name="T22" fmla="*/ 23 w 80"/>
                <a:gd name="T23" fmla="*/ 73 h 80"/>
                <a:gd name="T24" fmla="*/ 25 w 80"/>
                <a:gd name="T25" fmla="*/ 69 h 80"/>
                <a:gd name="T26" fmla="*/ 13 w 80"/>
                <a:gd name="T27" fmla="*/ 64 h 80"/>
                <a:gd name="T28" fmla="*/ 16 w 80"/>
                <a:gd name="T29" fmla="*/ 68 h 80"/>
                <a:gd name="T30" fmla="*/ 13 w 80"/>
                <a:gd name="T31" fmla="*/ 55 h 80"/>
                <a:gd name="T32" fmla="*/ 9 w 80"/>
                <a:gd name="T33" fmla="*/ 58 h 80"/>
                <a:gd name="T34" fmla="*/ 11 w 80"/>
                <a:gd name="T35" fmla="*/ 50 h 80"/>
                <a:gd name="T36" fmla="*/ 9 w 80"/>
                <a:gd name="T37" fmla="*/ 58 h 80"/>
                <a:gd name="T38" fmla="*/ 9 w 80"/>
                <a:gd name="T39" fmla="*/ 44 h 80"/>
                <a:gd name="T40" fmla="*/ 6 w 80"/>
                <a:gd name="T41" fmla="*/ 53 h 80"/>
                <a:gd name="T42" fmla="*/ 7 w 80"/>
                <a:gd name="T43" fmla="*/ 36 h 80"/>
                <a:gd name="T44" fmla="*/ 9 w 80"/>
                <a:gd name="T45" fmla="*/ 42 h 80"/>
                <a:gd name="T46" fmla="*/ 4 w 80"/>
                <a:gd name="T47" fmla="*/ 34 h 80"/>
                <a:gd name="T48" fmla="*/ 6 w 80"/>
                <a:gd name="T49" fmla="*/ 35 h 80"/>
                <a:gd name="T50" fmla="*/ 5 w 80"/>
                <a:gd name="T51" fmla="*/ 29 h 80"/>
                <a:gd name="T52" fmla="*/ 4 w 80"/>
                <a:gd name="T53" fmla="*/ 31 h 80"/>
                <a:gd name="T54" fmla="*/ 10 w 80"/>
                <a:gd name="T55" fmla="*/ 21 h 80"/>
                <a:gd name="T56" fmla="*/ 5 w 80"/>
                <a:gd name="T57" fmla="*/ 27 h 80"/>
                <a:gd name="T58" fmla="*/ 12 w 80"/>
                <a:gd name="T59" fmla="*/ 17 h 80"/>
                <a:gd name="T60" fmla="*/ 9 w 80"/>
                <a:gd name="T61" fmla="*/ 20 h 80"/>
                <a:gd name="T62" fmla="*/ 15 w 80"/>
                <a:gd name="T63" fmla="*/ 50 h 80"/>
                <a:gd name="T64" fmla="*/ 32 w 80"/>
                <a:gd name="T65" fmla="*/ 5 h 80"/>
                <a:gd name="T66" fmla="*/ 75 w 80"/>
                <a:gd name="T67" fmla="*/ 30 h 80"/>
                <a:gd name="T68" fmla="*/ 55 w 80"/>
                <a:gd name="T69" fmla="*/ 72 h 80"/>
                <a:gd name="T70" fmla="*/ 40 w 80"/>
                <a:gd name="T71" fmla="*/ 0 h 80"/>
                <a:gd name="T72" fmla="*/ 22 w 80"/>
                <a:gd name="T73" fmla="*/ 6 h 80"/>
                <a:gd name="T74" fmla="*/ 8 w 80"/>
                <a:gd name="T75" fmla="*/ 14 h 80"/>
                <a:gd name="T76" fmla="*/ 0 w 80"/>
                <a:gd name="T77" fmla="*/ 39 h 80"/>
                <a:gd name="T78" fmla="*/ 34 w 80"/>
                <a:gd name="T79" fmla="*/ 80 h 80"/>
                <a:gd name="T80" fmla="*/ 41 w 80"/>
                <a:gd name="T81" fmla="*/ 80 h 80"/>
                <a:gd name="T82" fmla="*/ 46 w 80"/>
                <a:gd name="T83" fmla="*/ 80 h 80"/>
                <a:gd name="T84" fmla="*/ 48 w 80"/>
                <a:gd name="T85" fmla="*/ 80 h 80"/>
                <a:gd name="T86" fmla="*/ 74 w 80"/>
                <a:gd name="T87" fmla="*/ 62 h 80"/>
                <a:gd name="T88" fmla="*/ 63 w 80"/>
                <a:gd name="T89" fmla="*/ 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0" h="80">
                  <a:moveTo>
                    <a:pt x="46" y="77"/>
                  </a:moveTo>
                  <a:cubicBezTo>
                    <a:pt x="47" y="76"/>
                    <a:pt x="47" y="76"/>
                    <a:pt x="47" y="76"/>
                  </a:cubicBezTo>
                  <a:cubicBezTo>
                    <a:pt x="48" y="76"/>
                    <a:pt x="48" y="76"/>
                    <a:pt x="48" y="76"/>
                  </a:cubicBezTo>
                  <a:cubicBezTo>
                    <a:pt x="47" y="76"/>
                    <a:pt x="46" y="77"/>
                    <a:pt x="46" y="77"/>
                  </a:cubicBezTo>
                  <a:moveTo>
                    <a:pt x="41" y="77"/>
                  </a:moveTo>
                  <a:cubicBezTo>
                    <a:pt x="42" y="77"/>
                    <a:pt x="42" y="76"/>
                    <a:pt x="43" y="76"/>
                  </a:cubicBezTo>
                  <a:cubicBezTo>
                    <a:pt x="43" y="76"/>
                    <a:pt x="44" y="76"/>
                    <a:pt x="44" y="76"/>
                  </a:cubicBezTo>
                  <a:cubicBezTo>
                    <a:pt x="44" y="76"/>
                    <a:pt x="44" y="76"/>
                    <a:pt x="44" y="76"/>
                  </a:cubicBezTo>
                  <a:cubicBezTo>
                    <a:pt x="43" y="77"/>
                    <a:pt x="43" y="77"/>
                    <a:pt x="43" y="77"/>
                  </a:cubicBezTo>
                  <a:cubicBezTo>
                    <a:pt x="43" y="77"/>
                    <a:pt x="42" y="77"/>
                    <a:pt x="41" y="77"/>
                  </a:cubicBezTo>
                  <a:moveTo>
                    <a:pt x="39" y="77"/>
                  </a:moveTo>
                  <a:cubicBezTo>
                    <a:pt x="39" y="77"/>
                    <a:pt x="38" y="77"/>
                    <a:pt x="37" y="77"/>
                  </a:cubicBezTo>
                  <a:cubicBezTo>
                    <a:pt x="38" y="76"/>
                    <a:pt x="38" y="76"/>
                    <a:pt x="39" y="75"/>
                  </a:cubicBezTo>
                  <a:cubicBezTo>
                    <a:pt x="39" y="75"/>
                    <a:pt x="40" y="75"/>
                    <a:pt x="41" y="75"/>
                  </a:cubicBezTo>
                  <a:cubicBezTo>
                    <a:pt x="40" y="76"/>
                    <a:pt x="40" y="77"/>
                    <a:pt x="39" y="77"/>
                  </a:cubicBezTo>
                  <a:moveTo>
                    <a:pt x="35" y="77"/>
                  </a:moveTo>
                  <a:cubicBezTo>
                    <a:pt x="35" y="77"/>
                    <a:pt x="34" y="77"/>
                    <a:pt x="34" y="76"/>
                  </a:cubicBezTo>
                  <a:cubicBezTo>
                    <a:pt x="34" y="76"/>
                    <a:pt x="35" y="75"/>
                    <a:pt x="35" y="74"/>
                  </a:cubicBezTo>
                  <a:cubicBezTo>
                    <a:pt x="36" y="74"/>
                    <a:pt x="36" y="74"/>
                    <a:pt x="37" y="75"/>
                  </a:cubicBezTo>
                  <a:cubicBezTo>
                    <a:pt x="36" y="75"/>
                    <a:pt x="36" y="76"/>
                    <a:pt x="35" y="77"/>
                  </a:cubicBezTo>
                  <a:moveTo>
                    <a:pt x="32" y="76"/>
                  </a:moveTo>
                  <a:cubicBezTo>
                    <a:pt x="31" y="76"/>
                    <a:pt x="31" y="76"/>
                    <a:pt x="31" y="76"/>
                  </a:cubicBezTo>
                  <a:cubicBezTo>
                    <a:pt x="32" y="75"/>
                    <a:pt x="32" y="74"/>
                    <a:pt x="33" y="73"/>
                  </a:cubicBezTo>
                  <a:cubicBezTo>
                    <a:pt x="33" y="73"/>
                    <a:pt x="33" y="73"/>
                    <a:pt x="34" y="74"/>
                  </a:cubicBezTo>
                  <a:cubicBezTo>
                    <a:pt x="33" y="74"/>
                    <a:pt x="33" y="75"/>
                    <a:pt x="32" y="76"/>
                  </a:cubicBezTo>
                  <a:moveTo>
                    <a:pt x="29" y="75"/>
                  </a:moveTo>
                  <a:cubicBezTo>
                    <a:pt x="28" y="75"/>
                    <a:pt x="28" y="75"/>
                    <a:pt x="27" y="75"/>
                  </a:cubicBezTo>
                  <a:cubicBezTo>
                    <a:pt x="28" y="74"/>
                    <a:pt x="29" y="73"/>
                    <a:pt x="29" y="71"/>
                  </a:cubicBezTo>
                  <a:cubicBezTo>
                    <a:pt x="30" y="72"/>
                    <a:pt x="30" y="72"/>
                    <a:pt x="31" y="72"/>
                  </a:cubicBezTo>
                  <a:cubicBezTo>
                    <a:pt x="31" y="73"/>
                    <a:pt x="30" y="74"/>
                    <a:pt x="29" y="75"/>
                  </a:cubicBezTo>
                  <a:moveTo>
                    <a:pt x="25" y="74"/>
                  </a:moveTo>
                  <a:cubicBezTo>
                    <a:pt x="25" y="74"/>
                    <a:pt x="24" y="74"/>
                    <a:pt x="24" y="73"/>
                  </a:cubicBezTo>
                  <a:cubicBezTo>
                    <a:pt x="25" y="72"/>
                    <a:pt x="26" y="71"/>
                    <a:pt x="27" y="70"/>
                  </a:cubicBezTo>
                  <a:cubicBezTo>
                    <a:pt x="27" y="70"/>
                    <a:pt x="28" y="70"/>
                    <a:pt x="28" y="71"/>
                  </a:cubicBezTo>
                  <a:cubicBezTo>
                    <a:pt x="27" y="72"/>
                    <a:pt x="26" y="73"/>
                    <a:pt x="25" y="74"/>
                  </a:cubicBezTo>
                  <a:moveTo>
                    <a:pt x="23" y="73"/>
                  </a:moveTo>
                  <a:cubicBezTo>
                    <a:pt x="21" y="72"/>
                    <a:pt x="19" y="70"/>
                    <a:pt x="17" y="69"/>
                  </a:cubicBezTo>
                  <a:cubicBezTo>
                    <a:pt x="18" y="68"/>
                    <a:pt x="19" y="66"/>
                    <a:pt x="21" y="65"/>
                  </a:cubicBezTo>
                  <a:cubicBezTo>
                    <a:pt x="22" y="66"/>
                    <a:pt x="24" y="68"/>
                    <a:pt x="25" y="69"/>
                  </a:cubicBezTo>
                  <a:cubicBezTo>
                    <a:pt x="24" y="70"/>
                    <a:pt x="23" y="71"/>
                    <a:pt x="23" y="73"/>
                  </a:cubicBezTo>
                  <a:moveTo>
                    <a:pt x="16" y="68"/>
                  </a:moveTo>
                  <a:cubicBezTo>
                    <a:pt x="15" y="67"/>
                    <a:pt x="14" y="66"/>
                    <a:pt x="13" y="64"/>
                  </a:cubicBezTo>
                  <a:cubicBezTo>
                    <a:pt x="13" y="63"/>
                    <a:pt x="15" y="61"/>
                    <a:pt x="16" y="59"/>
                  </a:cubicBezTo>
                  <a:cubicBezTo>
                    <a:pt x="17" y="61"/>
                    <a:pt x="18" y="62"/>
                    <a:pt x="19" y="64"/>
                  </a:cubicBezTo>
                  <a:cubicBezTo>
                    <a:pt x="18" y="65"/>
                    <a:pt x="17" y="67"/>
                    <a:pt x="16" y="68"/>
                  </a:cubicBezTo>
                  <a:moveTo>
                    <a:pt x="11" y="63"/>
                  </a:moveTo>
                  <a:cubicBezTo>
                    <a:pt x="11" y="62"/>
                    <a:pt x="10" y="61"/>
                    <a:pt x="9" y="60"/>
                  </a:cubicBezTo>
                  <a:cubicBezTo>
                    <a:pt x="11" y="58"/>
                    <a:pt x="12" y="57"/>
                    <a:pt x="13" y="55"/>
                  </a:cubicBezTo>
                  <a:cubicBezTo>
                    <a:pt x="14" y="56"/>
                    <a:pt x="14" y="57"/>
                    <a:pt x="15" y="58"/>
                  </a:cubicBezTo>
                  <a:cubicBezTo>
                    <a:pt x="14" y="59"/>
                    <a:pt x="12" y="61"/>
                    <a:pt x="11" y="63"/>
                  </a:cubicBezTo>
                  <a:moveTo>
                    <a:pt x="9" y="58"/>
                  </a:moveTo>
                  <a:cubicBezTo>
                    <a:pt x="8" y="57"/>
                    <a:pt x="7" y="56"/>
                    <a:pt x="7" y="54"/>
                  </a:cubicBezTo>
                  <a:cubicBezTo>
                    <a:pt x="7" y="54"/>
                    <a:pt x="7" y="54"/>
                    <a:pt x="7" y="54"/>
                  </a:cubicBezTo>
                  <a:cubicBezTo>
                    <a:pt x="8" y="53"/>
                    <a:pt x="10" y="51"/>
                    <a:pt x="11" y="50"/>
                  </a:cubicBezTo>
                  <a:cubicBezTo>
                    <a:pt x="11" y="50"/>
                    <a:pt x="11" y="51"/>
                    <a:pt x="12" y="52"/>
                  </a:cubicBezTo>
                  <a:cubicBezTo>
                    <a:pt x="12" y="52"/>
                    <a:pt x="12" y="53"/>
                    <a:pt x="12" y="53"/>
                  </a:cubicBezTo>
                  <a:cubicBezTo>
                    <a:pt x="11" y="55"/>
                    <a:pt x="10" y="57"/>
                    <a:pt x="9" y="58"/>
                  </a:cubicBezTo>
                  <a:moveTo>
                    <a:pt x="6" y="53"/>
                  </a:moveTo>
                  <a:cubicBezTo>
                    <a:pt x="6" y="51"/>
                    <a:pt x="5" y="50"/>
                    <a:pt x="5" y="49"/>
                  </a:cubicBezTo>
                  <a:cubicBezTo>
                    <a:pt x="7" y="47"/>
                    <a:pt x="8" y="46"/>
                    <a:pt x="9" y="44"/>
                  </a:cubicBezTo>
                  <a:cubicBezTo>
                    <a:pt x="10" y="45"/>
                    <a:pt x="10" y="47"/>
                    <a:pt x="10" y="48"/>
                  </a:cubicBezTo>
                  <a:cubicBezTo>
                    <a:pt x="9" y="49"/>
                    <a:pt x="8" y="50"/>
                    <a:pt x="8" y="51"/>
                  </a:cubicBezTo>
                  <a:cubicBezTo>
                    <a:pt x="7" y="52"/>
                    <a:pt x="7" y="52"/>
                    <a:pt x="6" y="53"/>
                  </a:cubicBezTo>
                  <a:moveTo>
                    <a:pt x="5" y="47"/>
                  </a:moveTo>
                  <a:cubicBezTo>
                    <a:pt x="4" y="44"/>
                    <a:pt x="4" y="41"/>
                    <a:pt x="4" y="39"/>
                  </a:cubicBezTo>
                  <a:cubicBezTo>
                    <a:pt x="5" y="38"/>
                    <a:pt x="6" y="37"/>
                    <a:pt x="7" y="36"/>
                  </a:cubicBezTo>
                  <a:cubicBezTo>
                    <a:pt x="7" y="36"/>
                    <a:pt x="8" y="35"/>
                    <a:pt x="8" y="35"/>
                  </a:cubicBezTo>
                  <a:cubicBezTo>
                    <a:pt x="8" y="35"/>
                    <a:pt x="8" y="35"/>
                    <a:pt x="8" y="35"/>
                  </a:cubicBezTo>
                  <a:cubicBezTo>
                    <a:pt x="8" y="37"/>
                    <a:pt x="9" y="40"/>
                    <a:pt x="9" y="42"/>
                  </a:cubicBezTo>
                  <a:cubicBezTo>
                    <a:pt x="8" y="44"/>
                    <a:pt x="6" y="45"/>
                    <a:pt x="5" y="47"/>
                  </a:cubicBezTo>
                  <a:moveTo>
                    <a:pt x="4" y="37"/>
                  </a:moveTo>
                  <a:cubicBezTo>
                    <a:pt x="4" y="36"/>
                    <a:pt x="4" y="35"/>
                    <a:pt x="4" y="34"/>
                  </a:cubicBezTo>
                  <a:cubicBezTo>
                    <a:pt x="6" y="33"/>
                    <a:pt x="7" y="31"/>
                    <a:pt x="9" y="30"/>
                  </a:cubicBezTo>
                  <a:cubicBezTo>
                    <a:pt x="9" y="31"/>
                    <a:pt x="9" y="31"/>
                    <a:pt x="9" y="32"/>
                  </a:cubicBezTo>
                  <a:cubicBezTo>
                    <a:pt x="8" y="33"/>
                    <a:pt x="7" y="34"/>
                    <a:pt x="6" y="35"/>
                  </a:cubicBezTo>
                  <a:cubicBezTo>
                    <a:pt x="5" y="36"/>
                    <a:pt x="4" y="36"/>
                    <a:pt x="4" y="37"/>
                  </a:cubicBezTo>
                  <a:moveTo>
                    <a:pt x="4" y="31"/>
                  </a:moveTo>
                  <a:cubicBezTo>
                    <a:pt x="5" y="31"/>
                    <a:pt x="5" y="30"/>
                    <a:pt x="5" y="29"/>
                  </a:cubicBezTo>
                  <a:cubicBezTo>
                    <a:pt x="6" y="28"/>
                    <a:pt x="8" y="27"/>
                    <a:pt x="9" y="27"/>
                  </a:cubicBezTo>
                  <a:cubicBezTo>
                    <a:pt x="9" y="28"/>
                    <a:pt x="9" y="28"/>
                    <a:pt x="9" y="28"/>
                  </a:cubicBezTo>
                  <a:cubicBezTo>
                    <a:pt x="8" y="29"/>
                    <a:pt x="6" y="30"/>
                    <a:pt x="4" y="31"/>
                  </a:cubicBezTo>
                  <a:moveTo>
                    <a:pt x="5" y="27"/>
                  </a:moveTo>
                  <a:cubicBezTo>
                    <a:pt x="6" y="26"/>
                    <a:pt x="6" y="25"/>
                    <a:pt x="7" y="24"/>
                  </a:cubicBezTo>
                  <a:cubicBezTo>
                    <a:pt x="8" y="23"/>
                    <a:pt x="9" y="22"/>
                    <a:pt x="10" y="21"/>
                  </a:cubicBezTo>
                  <a:cubicBezTo>
                    <a:pt x="11" y="21"/>
                    <a:pt x="11" y="21"/>
                    <a:pt x="11" y="21"/>
                  </a:cubicBezTo>
                  <a:cubicBezTo>
                    <a:pt x="10" y="22"/>
                    <a:pt x="10" y="23"/>
                    <a:pt x="10" y="24"/>
                  </a:cubicBezTo>
                  <a:cubicBezTo>
                    <a:pt x="8" y="25"/>
                    <a:pt x="7" y="26"/>
                    <a:pt x="5" y="27"/>
                  </a:cubicBezTo>
                  <a:moveTo>
                    <a:pt x="8" y="21"/>
                  </a:moveTo>
                  <a:cubicBezTo>
                    <a:pt x="8" y="20"/>
                    <a:pt x="9" y="19"/>
                    <a:pt x="9" y="19"/>
                  </a:cubicBezTo>
                  <a:cubicBezTo>
                    <a:pt x="10" y="18"/>
                    <a:pt x="11" y="18"/>
                    <a:pt x="12" y="17"/>
                  </a:cubicBezTo>
                  <a:cubicBezTo>
                    <a:pt x="12" y="17"/>
                    <a:pt x="12" y="17"/>
                    <a:pt x="12" y="17"/>
                  </a:cubicBezTo>
                  <a:cubicBezTo>
                    <a:pt x="12" y="17"/>
                    <a:pt x="12" y="18"/>
                    <a:pt x="11" y="19"/>
                  </a:cubicBezTo>
                  <a:cubicBezTo>
                    <a:pt x="11" y="19"/>
                    <a:pt x="10" y="20"/>
                    <a:pt x="9" y="20"/>
                  </a:cubicBezTo>
                  <a:cubicBezTo>
                    <a:pt x="9" y="20"/>
                    <a:pt x="8" y="21"/>
                    <a:pt x="8" y="21"/>
                  </a:cubicBezTo>
                  <a:moveTo>
                    <a:pt x="47" y="73"/>
                  </a:moveTo>
                  <a:cubicBezTo>
                    <a:pt x="34" y="73"/>
                    <a:pt x="20" y="63"/>
                    <a:pt x="15" y="50"/>
                  </a:cubicBezTo>
                  <a:cubicBezTo>
                    <a:pt x="13" y="46"/>
                    <a:pt x="12" y="40"/>
                    <a:pt x="12" y="35"/>
                  </a:cubicBezTo>
                  <a:cubicBezTo>
                    <a:pt x="12" y="28"/>
                    <a:pt x="13" y="21"/>
                    <a:pt x="17" y="16"/>
                  </a:cubicBezTo>
                  <a:cubicBezTo>
                    <a:pt x="20" y="10"/>
                    <a:pt x="25" y="6"/>
                    <a:pt x="32" y="5"/>
                  </a:cubicBezTo>
                  <a:cubicBezTo>
                    <a:pt x="35" y="4"/>
                    <a:pt x="37" y="4"/>
                    <a:pt x="40" y="4"/>
                  </a:cubicBezTo>
                  <a:cubicBezTo>
                    <a:pt x="48" y="4"/>
                    <a:pt x="55" y="7"/>
                    <a:pt x="61" y="11"/>
                  </a:cubicBezTo>
                  <a:cubicBezTo>
                    <a:pt x="67" y="16"/>
                    <a:pt x="72" y="23"/>
                    <a:pt x="75" y="30"/>
                  </a:cubicBezTo>
                  <a:cubicBezTo>
                    <a:pt x="76" y="34"/>
                    <a:pt x="77" y="38"/>
                    <a:pt x="77" y="42"/>
                  </a:cubicBezTo>
                  <a:cubicBezTo>
                    <a:pt x="77" y="48"/>
                    <a:pt x="75" y="55"/>
                    <a:pt x="71" y="61"/>
                  </a:cubicBezTo>
                  <a:cubicBezTo>
                    <a:pt x="67" y="66"/>
                    <a:pt x="62" y="70"/>
                    <a:pt x="55" y="72"/>
                  </a:cubicBezTo>
                  <a:cubicBezTo>
                    <a:pt x="53" y="73"/>
                    <a:pt x="50" y="73"/>
                    <a:pt x="48" y="73"/>
                  </a:cubicBezTo>
                  <a:cubicBezTo>
                    <a:pt x="48" y="73"/>
                    <a:pt x="48" y="73"/>
                    <a:pt x="47" y="73"/>
                  </a:cubicBezTo>
                  <a:moveTo>
                    <a:pt x="40" y="0"/>
                  </a:moveTo>
                  <a:cubicBezTo>
                    <a:pt x="40" y="0"/>
                    <a:pt x="40" y="0"/>
                    <a:pt x="40" y="0"/>
                  </a:cubicBezTo>
                  <a:cubicBezTo>
                    <a:pt x="37" y="0"/>
                    <a:pt x="34" y="1"/>
                    <a:pt x="31" y="1"/>
                  </a:cubicBezTo>
                  <a:cubicBezTo>
                    <a:pt x="28" y="2"/>
                    <a:pt x="24" y="4"/>
                    <a:pt x="22" y="6"/>
                  </a:cubicBezTo>
                  <a:cubicBezTo>
                    <a:pt x="21" y="6"/>
                    <a:pt x="21" y="6"/>
                    <a:pt x="21" y="6"/>
                  </a:cubicBezTo>
                  <a:cubicBezTo>
                    <a:pt x="17" y="8"/>
                    <a:pt x="13" y="10"/>
                    <a:pt x="9" y="14"/>
                  </a:cubicBezTo>
                  <a:cubicBezTo>
                    <a:pt x="9" y="14"/>
                    <a:pt x="8" y="14"/>
                    <a:pt x="8" y="14"/>
                  </a:cubicBezTo>
                  <a:cubicBezTo>
                    <a:pt x="8" y="15"/>
                    <a:pt x="8" y="15"/>
                    <a:pt x="8" y="15"/>
                  </a:cubicBezTo>
                  <a:cubicBezTo>
                    <a:pt x="7" y="16"/>
                    <a:pt x="7" y="16"/>
                    <a:pt x="7" y="16"/>
                  </a:cubicBezTo>
                  <a:cubicBezTo>
                    <a:pt x="3" y="22"/>
                    <a:pt x="0" y="30"/>
                    <a:pt x="0" y="39"/>
                  </a:cubicBezTo>
                  <a:cubicBezTo>
                    <a:pt x="0" y="44"/>
                    <a:pt x="1" y="50"/>
                    <a:pt x="3" y="55"/>
                  </a:cubicBezTo>
                  <a:cubicBezTo>
                    <a:pt x="9" y="68"/>
                    <a:pt x="20" y="78"/>
                    <a:pt x="34" y="80"/>
                  </a:cubicBezTo>
                  <a:cubicBezTo>
                    <a:pt x="34" y="80"/>
                    <a:pt x="34" y="80"/>
                    <a:pt x="34" y="80"/>
                  </a:cubicBezTo>
                  <a:cubicBezTo>
                    <a:pt x="35" y="80"/>
                    <a:pt x="35" y="80"/>
                    <a:pt x="35" y="80"/>
                  </a:cubicBezTo>
                  <a:cubicBezTo>
                    <a:pt x="37" y="80"/>
                    <a:pt x="39" y="80"/>
                    <a:pt x="41" y="80"/>
                  </a:cubicBezTo>
                  <a:cubicBezTo>
                    <a:pt x="41" y="80"/>
                    <a:pt x="41" y="80"/>
                    <a:pt x="41" y="80"/>
                  </a:cubicBezTo>
                  <a:cubicBezTo>
                    <a:pt x="42" y="80"/>
                    <a:pt x="44" y="80"/>
                    <a:pt x="45" y="80"/>
                  </a:cubicBezTo>
                  <a:cubicBezTo>
                    <a:pt x="46" y="80"/>
                    <a:pt x="46" y="80"/>
                    <a:pt x="46" y="80"/>
                  </a:cubicBezTo>
                  <a:cubicBezTo>
                    <a:pt x="46" y="80"/>
                    <a:pt x="46" y="80"/>
                    <a:pt x="46" y="80"/>
                  </a:cubicBezTo>
                  <a:cubicBezTo>
                    <a:pt x="47" y="80"/>
                    <a:pt x="47" y="80"/>
                    <a:pt x="47" y="80"/>
                  </a:cubicBezTo>
                  <a:cubicBezTo>
                    <a:pt x="47" y="80"/>
                    <a:pt x="47" y="80"/>
                    <a:pt x="47" y="80"/>
                  </a:cubicBezTo>
                  <a:cubicBezTo>
                    <a:pt x="48" y="80"/>
                    <a:pt x="48" y="80"/>
                    <a:pt x="48" y="80"/>
                  </a:cubicBezTo>
                  <a:cubicBezTo>
                    <a:pt x="52" y="78"/>
                    <a:pt x="58" y="75"/>
                    <a:pt x="62" y="73"/>
                  </a:cubicBezTo>
                  <a:cubicBezTo>
                    <a:pt x="63" y="72"/>
                    <a:pt x="63" y="72"/>
                    <a:pt x="63" y="72"/>
                  </a:cubicBezTo>
                  <a:cubicBezTo>
                    <a:pt x="67" y="70"/>
                    <a:pt x="71" y="66"/>
                    <a:pt x="74" y="62"/>
                  </a:cubicBezTo>
                  <a:cubicBezTo>
                    <a:pt x="78" y="56"/>
                    <a:pt x="80" y="49"/>
                    <a:pt x="80" y="42"/>
                  </a:cubicBezTo>
                  <a:cubicBezTo>
                    <a:pt x="80" y="37"/>
                    <a:pt x="79" y="33"/>
                    <a:pt x="78" y="29"/>
                  </a:cubicBezTo>
                  <a:cubicBezTo>
                    <a:pt x="75" y="21"/>
                    <a:pt x="70" y="14"/>
                    <a:pt x="63" y="9"/>
                  </a:cubicBezTo>
                  <a:cubicBezTo>
                    <a:pt x="57" y="4"/>
                    <a:pt x="49" y="0"/>
                    <a:pt x="4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774"/>
            <p:cNvSpPr>
              <a:spLocks noEditPoints="1"/>
            </p:cNvSpPr>
            <p:nvPr/>
          </p:nvSpPr>
          <p:spPr bwMode="auto">
            <a:xfrm>
              <a:off x="3085" y="2917"/>
              <a:ext cx="139" cy="147"/>
            </a:xfrm>
            <a:custGeom>
              <a:avLst/>
              <a:gdLst>
                <a:gd name="T0" fmla="*/ 55 w 59"/>
                <a:gd name="T1" fmla="*/ 37 h 62"/>
                <a:gd name="T2" fmla="*/ 55 w 59"/>
                <a:gd name="T3" fmla="*/ 38 h 62"/>
                <a:gd name="T4" fmla="*/ 55 w 59"/>
                <a:gd name="T5" fmla="*/ 32 h 62"/>
                <a:gd name="T6" fmla="*/ 55 w 59"/>
                <a:gd name="T7" fmla="*/ 34 h 62"/>
                <a:gd name="T8" fmla="*/ 55 w 59"/>
                <a:gd name="T9" fmla="*/ 35 h 62"/>
                <a:gd name="T10" fmla="*/ 53 w 59"/>
                <a:gd name="T11" fmla="*/ 27 h 62"/>
                <a:gd name="T12" fmla="*/ 55 w 59"/>
                <a:gd name="T13" fmla="*/ 29 h 62"/>
                <a:gd name="T14" fmla="*/ 54 w 59"/>
                <a:gd name="T15" fmla="*/ 30 h 62"/>
                <a:gd name="T16" fmla="*/ 55 w 59"/>
                <a:gd name="T17" fmla="*/ 24 h 62"/>
                <a:gd name="T18" fmla="*/ 53 w 59"/>
                <a:gd name="T19" fmla="*/ 25 h 62"/>
                <a:gd name="T20" fmla="*/ 52 w 59"/>
                <a:gd name="T21" fmla="*/ 21 h 62"/>
                <a:gd name="T22" fmla="*/ 53 w 59"/>
                <a:gd name="T23" fmla="*/ 25 h 62"/>
                <a:gd name="T24" fmla="*/ 48 w 59"/>
                <a:gd name="T25" fmla="*/ 17 h 62"/>
                <a:gd name="T26" fmla="*/ 51 w 59"/>
                <a:gd name="T27" fmla="*/ 20 h 62"/>
                <a:gd name="T28" fmla="*/ 47 w 59"/>
                <a:gd name="T29" fmla="*/ 16 h 62"/>
                <a:gd name="T30" fmla="*/ 45 w 59"/>
                <a:gd name="T31" fmla="*/ 12 h 62"/>
                <a:gd name="T32" fmla="*/ 47 w 59"/>
                <a:gd name="T33" fmla="*/ 16 h 62"/>
                <a:gd name="T34" fmla="*/ 41 w 59"/>
                <a:gd name="T35" fmla="*/ 10 h 62"/>
                <a:gd name="T36" fmla="*/ 41 w 59"/>
                <a:gd name="T37" fmla="*/ 8 h 62"/>
                <a:gd name="T38" fmla="*/ 44 w 59"/>
                <a:gd name="T39" fmla="*/ 10 h 62"/>
                <a:gd name="T40" fmla="*/ 32 w 59"/>
                <a:gd name="T41" fmla="*/ 59 h 62"/>
                <a:gd name="T42" fmla="*/ 3 w 59"/>
                <a:gd name="T43" fmla="*/ 28 h 62"/>
                <a:gd name="T44" fmla="*/ 11 w 59"/>
                <a:gd name="T45" fmla="*/ 8 h 62"/>
                <a:gd name="T46" fmla="*/ 16 w 59"/>
                <a:gd name="T47" fmla="*/ 7 h 62"/>
                <a:gd name="T48" fmla="*/ 39 w 59"/>
                <a:gd name="T49" fmla="*/ 12 h 62"/>
                <a:gd name="T50" fmla="*/ 40 w 59"/>
                <a:gd name="T51" fmla="*/ 14 h 62"/>
                <a:gd name="T52" fmla="*/ 50 w 59"/>
                <a:gd name="T53" fmla="*/ 28 h 62"/>
                <a:gd name="T54" fmla="*/ 44 w 59"/>
                <a:gd name="T55" fmla="*/ 56 h 62"/>
                <a:gd name="T56" fmla="*/ 38 w 59"/>
                <a:gd name="T57" fmla="*/ 58 h 62"/>
                <a:gd name="T58" fmla="*/ 32 w 59"/>
                <a:gd name="T59" fmla="*/ 59 h 62"/>
                <a:gd name="T60" fmla="*/ 36 w 59"/>
                <a:gd name="T61" fmla="*/ 6 h 62"/>
                <a:gd name="T62" fmla="*/ 39 w 59"/>
                <a:gd name="T63" fmla="*/ 7 h 62"/>
                <a:gd name="T64" fmla="*/ 34 w 59"/>
                <a:gd name="T65" fmla="*/ 5 h 62"/>
                <a:gd name="T66" fmla="*/ 32 w 59"/>
                <a:gd name="T67" fmla="*/ 4 h 62"/>
                <a:gd name="T68" fmla="*/ 34 w 59"/>
                <a:gd name="T69" fmla="*/ 5 h 62"/>
                <a:gd name="T70" fmla="*/ 30 w 59"/>
                <a:gd name="T71" fmla="*/ 4 h 62"/>
                <a:gd name="T72" fmla="*/ 30 w 59"/>
                <a:gd name="T73" fmla="*/ 4 h 62"/>
                <a:gd name="T74" fmla="*/ 26 w 59"/>
                <a:gd name="T75" fmla="*/ 0 h 62"/>
                <a:gd name="T76" fmla="*/ 4 w 59"/>
                <a:gd name="T77" fmla="*/ 11 h 62"/>
                <a:gd name="T78" fmla="*/ 2 w 59"/>
                <a:gd name="T79" fmla="*/ 42 h 62"/>
                <a:gd name="T80" fmla="*/ 39 w 59"/>
                <a:gd name="T81" fmla="*/ 62 h 62"/>
                <a:gd name="T82" fmla="*/ 59 w 59"/>
                <a:gd name="T83" fmla="*/ 34 h 62"/>
                <a:gd name="T84" fmla="*/ 45 w 59"/>
                <a:gd name="T85" fmla="*/ 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9" h="62">
                  <a:moveTo>
                    <a:pt x="55" y="38"/>
                  </a:moveTo>
                  <a:cubicBezTo>
                    <a:pt x="55" y="37"/>
                    <a:pt x="55" y="37"/>
                    <a:pt x="55" y="37"/>
                  </a:cubicBezTo>
                  <a:cubicBezTo>
                    <a:pt x="55" y="37"/>
                    <a:pt x="55" y="37"/>
                    <a:pt x="55" y="37"/>
                  </a:cubicBezTo>
                  <a:cubicBezTo>
                    <a:pt x="55" y="38"/>
                    <a:pt x="55" y="38"/>
                    <a:pt x="55" y="38"/>
                  </a:cubicBezTo>
                  <a:moveTo>
                    <a:pt x="55" y="35"/>
                  </a:moveTo>
                  <a:cubicBezTo>
                    <a:pt x="55" y="34"/>
                    <a:pt x="55" y="33"/>
                    <a:pt x="55" y="32"/>
                  </a:cubicBezTo>
                  <a:cubicBezTo>
                    <a:pt x="55" y="31"/>
                    <a:pt x="55" y="31"/>
                    <a:pt x="55" y="31"/>
                  </a:cubicBezTo>
                  <a:cubicBezTo>
                    <a:pt x="55" y="32"/>
                    <a:pt x="55" y="33"/>
                    <a:pt x="55" y="34"/>
                  </a:cubicBezTo>
                  <a:cubicBezTo>
                    <a:pt x="55" y="34"/>
                    <a:pt x="55" y="34"/>
                    <a:pt x="55" y="34"/>
                  </a:cubicBezTo>
                  <a:cubicBezTo>
                    <a:pt x="55" y="35"/>
                    <a:pt x="55" y="35"/>
                    <a:pt x="55" y="35"/>
                  </a:cubicBezTo>
                  <a:moveTo>
                    <a:pt x="54" y="30"/>
                  </a:moveTo>
                  <a:cubicBezTo>
                    <a:pt x="54" y="29"/>
                    <a:pt x="54" y="28"/>
                    <a:pt x="53" y="27"/>
                  </a:cubicBezTo>
                  <a:cubicBezTo>
                    <a:pt x="54" y="26"/>
                    <a:pt x="54" y="26"/>
                    <a:pt x="54" y="26"/>
                  </a:cubicBezTo>
                  <a:cubicBezTo>
                    <a:pt x="54" y="27"/>
                    <a:pt x="55" y="28"/>
                    <a:pt x="55" y="29"/>
                  </a:cubicBezTo>
                  <a:cubicBezTo>
                    <a:pt x="54" y="29"/>
                    <a:pt x="54" y="29"/>
                    <a:pt x="54" y="29"/>
                  </a:cubicBezTo>
                  <a:cubicBezTo>
                    <a:pt x="54" y="30"/>
                    <a:pt x="54" y="30"/>
                    <a:pt x="54" y="30"/>
                  </a:cubicBezTo>
                  <a:moveTo>
                    <a:pt x="55" y="25"/>
                  </a:moveTo>
                  <a:cubicBezTo>
                    <a:pt x="55" y="24"/>
                    <a:pt x="55" y="24"/>
                    <a:pt x="55" y="24"/>
                  </a:cubicBezTo>
                  <a:cubicBezTo>
                    <a:pt x="55" y="25"/>
                    <a:pt x="55" y="25"/>
                    <a:pt x="55" y="25"/>
                  </a:cubicBezTo>
                  <a:moveTo>
                    <a:pt x="53" y="25"/>
                  </a:moveTo>
                  <a:cubicBezTo>
                    <a:pt x="52" y="24"/>
                    <a:pt x="52" y="23"/>
                    <a:pt x="51" y="22"/>
                  </a:cubicBezTo>
                  <a:cubicBezTo>
                    <a:pt x="52" y="21"/>
                    <a:pt x="52" y="21"/>
                    <a:pt x="52" y="21"/>
                  </a:cubicBezTo>
                  <a:cubicBezTo>
                    <a:pt x="52" y="22"/>
                    <a:pt x="53" y="23"/>
                    <a:pt x="53" y="24"/>
                  </a:cubicBezTo>
                  <a:cubicBezTo>
                    <a:pt x="53" y="25"/>
                    <a:pt x="53" y="25"/>
                    <a:pt x="53" y="25"/>
                  </a:cubicBezTo>
                  <a:moveTo>
                    <a:pt x="50" y="20"/>
                  </a:moveTo>
                  <a:cubicBezTo>
                    <a:pt x="49" y="19"/>
                    <a:pt x="49" y="18"/>
                    <a:pt x="48" y="17"/>
                  </a:cubicBezTo>
                  <a:cubicBezTo>
                    <a:pt x="49" y="16"/>
                    <a:pt x="49" y="16"/>
                    <a:pt x="49" y="16"/>
                  </a:cubicBezTo>
                  <a:cubicBezTo>
                    <a:pt x="50" y="17"/>
                    <a:pt x="50" y="18"/>
                    <a:pt x="51" y="20"/>
                  </a:cubicBezTo>
                  <a:cubicBezTo>
                    <a:pt x="50" y="20"/>
                    <a:pt x="50" y="20"/>
                    <a:pt x="50" y="20"/>
                  </a:cubicBezTo>
                  <a:moveTo>
                    <a:pt x="47" y="16"/>
                  </a:moveTo>
                  <a:cubicBezTo>
                    <a:pt x="46" y="14"/>
                    <a:pt x="45" y="13"/>
                    <a:pt x="44" y="12"/>
                  </a:cubicBezTo>
                  <a:cubicBezTo>
                    <a:pt x="45" y="12"/>
                    <a:pt x="45" y="12"/>
                    <a:pt x="45" y="12"/>
                  </a:cubicBezTo>
                  <a:cubicBezTo>
                    <a:pt x="46" y="13"/>
                    <a:pt x="47" y="14"/>
                    <a:pt x="48" y="15"/>
                  </a:cubicBezTo>
                  <a:cubicBezTo>
                    <a:pt x="47" y="16"/>
                    <a:pt x="47" y="16"/>
                    <a:pt x="47" y="16"/>
                  </a:cubicBezTo>
                  <a:moveTo>
                    <a:pt x="43" y="11"/>
                  </a:moveTo>
                  <a:cubicBezTo>
                    <a:pt x="42" y="11"/>
                    <a:pt x="42" y="10"/>
                    <a:pt x="41" y="10"/>
                  </a:cubicBezTo>
                  <a:cubicBezTo>
                    <a:pt x="40" y="9"/>
                    <a:pt x="40" y="9"/>
                    <a:pt x="40" y="9"/>
                  </a:cubicBezTo>
                  <a:cubicBezTo>
                    <a:pt x="41" y="8"/>
                    <a:pt x="41" y="8"/>
                    <a:pt x="41" y="8"/>
                  </a:cubicBezTo>
                  <a:cubicBezTo>
                    <a:pt x="41" y="9"/>
                    <a:pt x="42" y="9"/>
                    <a:pt x="43" y="10"/>
                  </a:cubicBezTo>
                  <a:cubicBezTo>
                    <a:pt x="44" y="10"/>
                    <a:pt x="44" y="10"/>
                    <a:pt x="44" y="10"/>
                  </a:cubicBezTo>
                  <a:cubicBezTo>
                    <a:pt x="43" y="11"/>
                    <a:pt x="43" y="11"/>
                    <a:pt x="43" y="11"/>
                  </a:cubicBezTo>
                  <a:moveTo>
                    <a:pt x="32" y="59"/>
                  </a:moveTo>
                  <a:cubicBezTo>
                    <a:pt x="21" y="59"/>
                    <a:pt x="9" y="51"/>
                    <a:pt x="5" y="41"/>
                  </a:cubicBezTo>
                  <a:cubicBezTo>
                    <a:pt x="4" y="37"/>
                    <a:pt x="3" y="33"/>
                    <a:pt x="3" y="28"/>
                  </a:cubicBezTo>
                  <a:cubicBezTo>
                    <a:pt x="3" y="23"/>
                    <a:pt x="4" y="17"/>
                    <a:pt x="7" y="13"/>
                  </a:cubicBezTo>
                  <a:cubicBezTo>
                    <a:pt x="8" y="11"/>
                    <a:pt x="10" y="10"/>
                    <a:pt x="11" y="8"/>
                  </a:cubicBezTo>
                  <a:cubicBezTo>
                    <a:pt x="12" y="8"/>
                    <a:pt x="12" y="8"/>
                    <a:pt x="12" y="8"/>
                  </a:cubicBezTo>
                  <a:cubicBezTo>
                    <a:pt x="13" y="8"/>
                    <a:pt x="14" y="7"/>
                    <a:pt x="16" y="7"/>
                  </a:cubicBezTo>
                  <a:cubicBezTo>
                    <a:pt x="18" y="6"/>
                    <a:pt x="20" y="6"/>
                    <a:pt x="22" y="6"/>
                  </a:cubicBezTo>
                  <a:cubicBezTo>
                    <a:pt x="28" y="6"/>
                    <a:pt x="34" y="8"/>
                    <a:pt x="39" y="12"/>
                  </a:cubicBezTo>
                  <a:cubicBezTo>
                    <a:pt x="40" y="13"/>
                    <a:pt x="40" y="13"/>
                    <a:pt x="40" y="13"/>
                  </a:cubicBezTo>
                  <a:cubicBezTo>
                    <a:pt x="40" y="14"/>
                    <a:pt x="40" y="14"/>
                    <a:pt x="40" y="14"/>
                  </a:cubicBezTo>
                  <a:cubicBezTo>
                    <a:pt x="41" y="14"/>
                    <a:pt x="41" y="14"/>
                    <a:pt x="41" y="14"/>
                  </a:cubicBezTo>
                  <a:cubicBezTo>
                    <a:pt x="45" y="18"/>
                    <a:pt x="48" y="22"/>
                    <a:pt x="50" y="28"/>
                  </a:cubicBezTo>
                  <a:cubicBezTo>
                    <a:pt x="51" y="30"/>
                    <a:pt x="52" y="33"/>
                    <a:pt x="52" y="36"/>
                  </a:cubicBezTo>
                  <a:cubicBezTo>
                    <a:pt x="52" y="44"/>
                    <a:pt x="49" y="51"/>
                    <a:pt x="44" y="56"/>
                  </a:cubicBezTo>
                  <a:cubicBezTo>
                    <a:pt x="44" y="56"/>
                    <a:pt x="44" y="56"/>
                    <a:pt x="44" y="56"/>
                  </a:cubicBezTo>
                  <a:cubicBezTo>
                    <a:pt x="42" y="57"/>
                    <a:pt x="40" y="58"/>
                    <a:pt x="38" y="58"/>
                  </a:cubicBezTo>
                  <a:cubicBezTo>
                    <a:pt x="36" y="59"/>
                    <a:pt x="34" y="59"/>
                    <a:pt x="32" y="59"/>
                  </a:cubicBezTo>
                  <a:cubicBezTo>
                    <a:pt x="32" y="59"/>
                    <a:pt x="32" y="59"/>
                    <a:pt x="32" y="59"/>
                  </a:cubicBezTo>
                  <a:moveTo>
                    <a:pt x="39" y="8"/>
                  </a:moveTo>
                  <a:cubicBezTo>
                    <a:pt x="38" y="7"/>
                    <a:pt x="37" y="7"/>
                    <a:pt x="36" y="6"/>
                  </a:cubicBezTo>
                  <a:cubicBezTo>
                    <a:pt x="36" y="6"/>
                    <a:pt x="36" y="6"/>
                    <a:pt x="36" y="6"/>
                  </a:cubicBezTo>
                  <a:cubicBezTo>
                    <a:pt x="37" y="6"/>
                    <a:pt x="38" y="7"/>
                    <a:pt x="39" y="7"/>
                  </a:cubicBezTo>
                  <a:cubicBezTo>
                    <a:pt x="39" y="8"/>
                    <a:pt x="39" y="8"/>
                    <a:pt x="39" y="8"/>
                  </a:cubicBezTo>
                  <a:moveTo>
                    <a:pt x="34" y="5"/>
                  </a:moveTo>
                  <a:cubicBezTo>
                    <a:pt x="33" y="5"/>
                    <a:pt x="33" y="5"/>
                    <a:pt x="32" y="4"/>
                  </a:cubicBezTo>
                  <a:cubicBezTo>
                    <a:pt x="32" y="4"/>
                    <a:pt x="32" y="4"/>
                    <a:pt x="32" y="4"/>
                  </a:cubicBezTo>
                  <a:cubicBezTo>
                    <a:pt x="33" y="5"/>
                    <a:pt x="34" y="5"/>
                    <a:pt x="34" y="5"/>
                  </a:cubicBezTo>
                  <a:cubicBezTo>
                    <a:pt x="34" y="5"/>
                    <a:pt x="34" y="5"/>
                    <a:pt x="34" y="5"/>
                  </a:cubicBezTo>
                  <a:moveTo>
                    <a:pt x="30" y="4"/>
                  </a:moveTo>
                  <a:cubicBezTo>
                    <a:pt x="30" y="4"/>
                    <a:pt x="30" y="4"/>
                    <a:pt x="30" y="4"/>
                  </a:cubicBezTo>
                  <a:cubicBezTo>
                    <a:pt x="30" y="4"/>
                    <a:pt x="30" y="4"/>
                    <a:pt x="30" y="4"/>
                  </a:cubicBezTo>
                  <a:cubicBezTo>
                    <a:pt x="30" y="4"/>
                    <a:pt x="30" y="4"/>
                    <a:pt x="30" y="4"/>
                  </a:cubicBezTo>
                  <a:moveTo>
                    <a:pt x="26" y="0"/>
                  </a:moveTo>
                  <a:cubicBezTo>
                    <a:pt x="26" y="0"/>
                    <a:pt x="26" y="0"/>
                    <a:pt x="26" y="0"/>
                  </a:cubicBezTo>
                  <a:cubicBezTo>
                    <a:pt x="23" y="0"/>
                    <a:pt x="21" y="0"/>
                    <a:pt x="19" y="1"/>
                  </a:cubicBezTo>
                  <a:cubicBezTo>
                    <a:pt x="12" y="2"/>
                    <a:pt x="7" y="6"/>
                    <a:pt x="4" y="11"/>
                  </a:cubicBezTo>
                  <a:cubicBezTo>
                    <a:pt x="1" y="16"/>
                    <a:pt x="0" y="22"/>
                    <a:pt x="0" y="28"/>
                  </a:cubicBezTo>
                  <a:cubicBezTo>
                    <a:pt x="0" y="33"/>
                    <a:pt x="1" y="38"/>
                    <a:pt x="2" y="42"/>
                  </a:cubicBezTo>
                  <a:cubicBezTo>
                    <a:pt x="7" y="54"/>
                    <a:pt x="19" y="62"/>
                    <a:pt x="32" y="62"/>
                  </a:cubicBezTo>
                  <a:cubicBezTo>
                    <a:pt x="34" y="62"/>
                    <a:pt x="37" y="62"/>
                    <a:pt x="39" y="62"/>
                  </a:cubicBezTo>
                  <a:cubicBezTo>
                    <a:pt x="45" y="60"/>
                    <a:pt x="50" y="56"/>
                    <a:pt x="53" y="51"/>
                  </a:cubicBezTo>
                  <a:cubicBezTo>
                    <a:pt x="57" y="46"/>
                    <a:pt x="59" y="40"/>
                    <a:pt x="59" y="34"/>
                  </a:cubicBezTo>
                  <a:cubicBezTo>
                    <a:pt x="59" y="31"/>
                    <a:pt x="58" y="27"/>
                    <a:pt x="57" y="24"/>
                  </a:cubicBezTo>
                  <a:cubicBezTo>
                    <a:pt x="54" y="17"/>
                    <a:pt x="50" y="11"/>
                    <a:pt x="45" y="7"/>
                  </a:cubicBezTo>
                  <a:cubicBezTo>
                    <a:pt x="39" y="3"/>
                    <a:pt x="33" y="0"/>
                    <a:pt x="26"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775"/>
            <p:cNvSpPr>
              <a:spLocks noEditPoints="1"/>
            </p:cNvSpPr>
            <p:nvPr/>
          </p:nvSpPr>
          <p:spPr bwMode="auto">
            <a:xfrm>
              <a:off x="3111" y="2943"/>
              <a:ext cx="78" cy="102"/>
            </a:xfrm>
            <a:custGeom>
              <a:avLst/>
              <a:gdLst>
                <a:gd name="T0" fmla="*/ 4 w 33"/>
                <a:gd name="T1" fmla="*/ 19 h 43"/>
                <a:gd name="T2" fmla="*/ 4 w 33"/>
                <a:gd name="T3" fmla="*/ 12 h 43"/>
                <a:gd name="T4" fmla="*/ 7 w 33"/>
                <a:gd name="T5" fmla="*/ 8 h 43"/>
                <a:gd name="T6" fmla="*/ 6 w 33"/>
                <a:gd name="T7" fmla="*/ 4 h 43"/>
                <a:gd name="T8" fmla="*/ 7 w 33"/>
                <a:gd name="T9" fmla="*/ 3 h 43"/>
                <a:gd name="T10" fmla="*/ 8 w 33"/>
                <a:gd name="T11" fmla="*/ 4 h 43"/>
                <a:gd name="T12" fmla="*/ 11 w 33"/>
                <a:gd name="T13" fmla="*/ 8 h 43"/>
                <a:gd name="T14" fmla="*/ 15 w 33"/>
                <a:gd name="T15" fmla="*/ 7 h 43"/>
                <a:gd name="T16" fmla="*/ 18 w 33"/>
                <a:gd name="T17" fmla="*/ 10 h 43"/>
                <a:gd name="T18" fmla="*/ 15 w 33"/>
                <a:gd name="T19" fmla="*/ 9 h 43"/>
                <a:gd name="T20" fmla="*/ 8 w 33"/>
                <a:gd name="T21" fmla="*/ 13 h 43"/>
                <a:gd name="T22" fmla="*/ 9 w 33"/>
                <a:gd name="T23" fmla="*/ 20 h 43"/>
                <a:gd name="T24" fmla="*/ 13 w 33"/>
                <a:gd name="T25" fmla="*/ 20 h 43"/>
                <a:gd name="T26" fmla="*/ 27 w 33"/>
                <a:gd name="T27" fmla="*/ 21 h 43"/>
                <a:gd name="T28" fmla="*/ 30 w 33"/>
                <a:gd name="T29" fmla="*/ 27 h 43"/>
                <a:gd name="T30" fmla="*/ 27 w 33"/>
                <a:gd name="T31" fmla="*/ 33 h 43"/>
                <a:gd name="T32" fmla="*/ 27 w 33"/>
                <a:gd name="T33" fmla="*/ 36 h 43"/>
                <a:gd name="T34" fmla="*/ 29 w 33"/>
                <a:gd name="T35" fmla="*/ 39 h 43"/>
                <a:gd name="T36" fmla="*/ 26 w 33"/>
                <a:gd name="T37" fmla="*/ 36 h 43"/>
                <a:gd name="T38" fmla="*/ 22 w 33"/>
                <a:gd name="T39" fmla="*/ 36 h 43"/>
                <a:gd name="T40" fmla="*/ 14 w 33"/>
                <a:gd name="T41" fmla="*/ 34 h 43"/>
                <a:gd name="T42" fmla="*/ 24 w 33"/>
                <a:gd name="T43" fmla="*/ 32 h 43"/>
                <a:gd name="T44" fmla="*/ 21 w 33"/>
                <a:gd name="T45" fmla="*/ 22 h 43"/>
                <a:gd name="T46" fmla="*/ 12 w 33"/>
                <a:gd name="T47" fmla="*/ 23 h 43"/>
                <a:gd name="T48" fmla="*/ 12 w 33"/>
                <a:gd name="T49" fmla="*/ 23 h 43"/>
                <a:gd name="T50" fmla="*/ 3 w 33"/>
                <a:gd name="T51" fmla="*/ 2 h 43"/>
                <a:gd name="T52" fmla="*/ 2 w 33"/>
                <a:gd name="T53" fmla="*/ 3 h 43"/>
                <a:gd name="T54" fmla="*/ 3 w 33"/>
                <a:gd name="T55" fmla="*/ 8 h 43"/>
                <a:gd name="T56" fmla="*/ 0 w 33"/>
                <a:gd name="T57" fmla="*/ 15 h 43"/>
                <a:gd name="T58" fmla="*/ 12 w 33"/>
                <a:gd name="T59" fmla="*/ 26 h 43"/>
                <a:gd name="T60" fmla="*/ 20 w 33"/>
                <a:gd name="T61" fmla="*/ 25 h 43"/>
                <a:gd name="T62" fmla="*/ 23 w 33"/>
                <a:gd name="T63" fmla="*/ 26 h 43"/>
                <a:gd name="T64" fmla="*/ 20 w 33"/>
                <a:gd name="T65" fmla="*/ 30 h 43"/>
                <a:gd name="T66" fmla="*/ 17 w 33"/>
                <a:gd name="T67" fmla="*/ 29 h 43"/>
                <a:gd name="T68" fmla="*/ 11 w 33"/>
                <a:gd name="T69" fmla="*/ 32 h 43"/>
                <a:gd name="T70" fmla="*/ 23 w 33"/>
                <a:gd name="T71" fmla="*/ 39 h 43"/>
                <a:gd name="T72" fmla="*/ 26 w 33"/>
                <a:gd name="T73" fmla="*/ 42 h 43"/>
                <a:gd name="T74" fmla="*/ 28 w 33"/>
                <a:gd name="T75" fmla="*/ 43 h 43"/>
                <a:gd name="T76" fmla="*/ 29 w 33"/>
                <a:gd name="T77" fmla="*/ 43 h 43"/>
                <a:gd name="T78" fmla="*/ 33 w 33"/>
                <a:gd name="T79" fmla="*/ 40 h 43"/>
                <a:gd name="T80" fmla="*/ 31 w 33"/>
                <a:gd name="T81" fmla="*/ 35 h 43"/>
                <a:gd name="T82" fmla="*/ 33 w 33"/>
                <a:gd name="T83" fmla="*/ 27 h 43"/>
                <a:gd name="T84" fmla="*/ 21 w 33"/>
                <a:gd name="T85" fmla="*/ 17 h 43"/>
                <a:gd name="T86" fmla="*/ 12 w 33"/>
                <a:gd name="T87" fmla="*/ 17 h 43"/>
                <a:gd name="T88" fmla="*/ 10 w 33"/>
                <a:gd name="T89" fmla="*/ 16 h 43"/>
                <a:gd name="T90" fmla="*/ 15 w 33"/>
                <a:gd name="T91" fmla="*/ 12 h 43"/>
                <a:gd name="T92" fmla="*/ 16 w 33"/>
                <a:gd name="T93" fmla="*/ 13 h 43"/>
                <a:gd name="T94" fmla="*/ 18 w 33"/>
                <a:gd name="T95" fmla="*/ 13 h 43"/>
                <a:gd name="T96" fmla="*/ 24 w 33"/>
                <a:gd name="T97" fmla="*/ 9 h 43"/>
                <a:gd name="T98" fmla="*/ 11 w 33"/>
                <a:gd name="T99" fmla="*/ 4 h 43"/>
                <a:gd name="T100" fmla="*/ 8 w 33"/>
                <a:gd name="T101" fmla="*/ 0 h 43"/>
                <a:gd name="T102" fmla="*/ 8 w 33"/>
                <a:gd name="T10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 h="43">
                  <a:moveTo>
                    <a:pt x="12" y="23"/>
                  </a:moveTo>
                  <a:cubicBezTo>
                    <a:pt x="11" y="23"/>
                    <a:pt x="9" y="22"/>
                    <a:pt x="7" y="21"/>
                  </a:cubicBezTo>
                  <a:cubicBezTo>
                    <a:pt x="6" y="21"/>
                    <a:pt x="5" y="20"/>
                    <a:pt x="4" y="19"/>
                  </a:cubicBezTo>
                  <a:cubicBezTo>
                    <a:pt x="4" y="18"/>
                    <a:pt x="3" y="17"/>
                    <a:pt x="3" y="15"/>
                  </a:cubicBezTo>
                  <a:cubicBezTo>
                    <a:pt x="3" y="14"/>
                    <a:pt x="3" y="14"/>
                    <a:pt x="3" y="14"/>
                  </a:cubicBezTo>
                  <a:cubicBezTo>
                    <a:pt x="4" y="13"/>
                    <a:pt x="4" y="12"/>
                    <a:pt x="4" y="12"/>
                  </a:cubicBezTo>
                  <a:cubicBezTo>
                    <a:pt x="5" y="11"/>
                    <a:pt x="5" y="10"/>
                    <a:pt x="6" y="10"/>
                  </a:cubicBezTo>
                  <a:cubicBezTo>
                    <a:pt x="7" y="10"/>
                    <a:pt x="7" y="10"/>
                    <a:pt x="7" y="9"/>
                  </a:cubicBezTo>
                  <a:cubicBezTo>
                    <a:pt x="7" y="9"/>
                    <a:pt x="7" y="8"/>
                    <a:pt x="7" y="8"/>
                  </a:cubicBezTo>
                  <a:cubicBezTo>
                    <a:pt x="7" y="7"/>
                    <a:pt x="6" y="6"/>
                    <a:pt x="6" y="5"/>
                  </a:cubicBezTo>
                  <a:cubicBezTo>
                    <a:pt x="6" y="4"/>
                    <a:pt x="6" y="4"/>
                    <a:pt x="6" y="4"/>
                  </a:cubicBezTo>
                  <a:cubicBezTo>
                    <a:pt x="6" y="4"/>
                    <a:pt x="6" y="4"/>
                    <a:pt x="6" y="4"/>
                  </a:cubicBezTo>
                  <a:cubicBezTo>
                    <a:pt x="7" y="4"/>
                    <a:pt x="7" y="3"/>
                    <a:pt x="7" y="3"/>
                  </a:cubicBezTo>
                  <a:cubicBezTo>
                    <a:pt x="7" y="3"/>
                    <a:pt x="7" y="3"/>
                    <a:pt x="7" y="3"/>
                  </a:cubicBezTo>
                  <a:cubicBezTo>
                    <a:pt x="7" y="3"/>
                    <a:pt x="7" y="3"/>
                    <a:pt x="7" y="3"/>
                  </a:cubicBezTo>
                  <a:cubicBezTo>
                    <a:pt x="7" y="3"/>
                    <a:pt x="7" y="3"/>
                    <a:pt x="7" y="3"/>
                  </a:cubicBezTo>
                  <a:cubicBezTo>
                    <a:pt x="7" y="3"/>
                    <a:pt x="7" y="3"/>
                    <a:pt x="7" y="3"/>
                  </a:cubicBezTo>
                  <a:cubicBezTo>
                    <a:pt x="7" y="3"/>
                    <a:pt x="8" y="4"/>
                    <a:pt x="8" y="4"/>
                  </a:cubicBezTo>
                  <a:cubicBezTo>
                    <a:pt x="8" y="5"/>
                    <a:pt x="8" y="5"/>
                    <a:pt x="8" y="5"/>
                  </a:cubicBezTo>
                  <a:cubicBezTo>
                    <a:pt x="9" y="6"/>
                    <a:pt x="9" y="7"/>
                    <a:pt x="10" y="7"/>
                  </a:cubicBezTo>
                  <a:cubicBezTo>
                    <a:pt x="10" y="7"/>
                    <a:pt x="10" y="8"/>
                    <a:pt x="11" y="8"/>
                  </a:cubicBezTo>
                  <a:cubicBezTo>
                    <a:pt x="11" y="8"/>
                    <a:pt x="11" y="8"/>
                    <a:pt x="11" y="7"/>
                  </a:cubicBezTo>
                  <a:cubicBezTo>
                    <a:pt x="12" y="7"/>
                    <a:pt x="14" y="7"/>
                    <a:pt x="15" y="7"/>
                  </a:cubicBezTo>
                  <a:cubicBezTo>
                    <a:pt x="15" y="7"/>
                    <a:pt x="15" y="7"/>
                    <a:pt x="15" y="7"/>
                  </a:cubicBezTo>
                  <a:cubicBezTo>
                    <a:pt x="17" y="7"/>
                    <a:pt x="19" y="7"/>
                    <a:pt x="20" y="9"/>
                  </a:cubicBezTo>
                  <a:cubicBezTo>
                    <a:pt x="20" y="9"/>
                    <a:pt x="19" y="10"/>
                    <a:pt x="18" y="10"/>
                  </a:cubicBezTo>
                  <a:cubicBezTo>
                    <a:pt x="18" y="10"/>
                    <a:pt x="18" y="10"/>
                    <a:pt x="18" y="10"/>
                  </a:cubicBezTo>
                  <a:cubicBezTo>
                    <a:pt x="18" y="10"/>
                    <a:pt x="18" y="10"/>
                    <a:pt x="18" y="10"/>
                  </a:cubicBezTo>
                  <a:cubicBezTo>
                    <a:pt x="18" y="10"/>
                    <a:pt x="18" y="10"/>
                    <a:pt x="18" y="10"/>
                  </a:cubicBezTo>
                  <a:cubicBezTo>
                    <a:pt x="17" y="9"/>
                    <a:pt x="16" y="9"/>
                    <a:pt x="15" y="9"/>
                  </a:cubicBezTo>
                  <a:cubicBezTo>
                    <a:pt x="15" y="9"/>
                    <a:pt x="15" y="9"/>
                    <a:pt x="15" y="9"/>
                  </a:cubicBezTo>
                  <a:cubicBezTo>
                    <a:pt x="13" y="9"/>
                    <a:pt x="11" y="10"/>
                    <a:pt x="10" y="11"/>
                  </a:cubicBezTo>
                  <a:cubicBezTo>
                    <a:pt x="9" y="12"/>
                    <a:pt x="8" y="12"/>
                    <a:pt x="8" y="13"/>
                  </a:cubicBezTo>
                  <a:cubicBezTo>
                    <a:pt x="7" y="14"/>
                    <a:pt x="6" y="15"/>
                    <a:pt x="6" y="16"/>
                  </a:cubicBezTo>
                  <a:cubicBezTo>
                    <a:pt x="6" y="16"/>
                    <a:pt x="7" y="17"/>
                    <a:pt x="7" y="17"/>
                  </a:cubicBezTo>
                  <a:cubicBezTo>
                    <a:pt x="7" y="19"/>
                    <a:pt x="8" y="20"/>
                    <a:pt x="9" y="20"/>
                  </a:cubicBezTo>
                  <a:cubicBezTo>
                    <a:pt x="10" y="20"/>
                    <a:pt x="12" y="20"/>
                    <a:pt x="13" y="20"/>
                  </a:cubicBezTo>
                  <a:cubicBezTo>
                    <a:pt x="13" y="20"/>
                    <a:pt x="13" y="20"/>
                    <a:pt x="13" y="20"/>
                  </a:cubicBezTo>
                  <a:cubicBezTo>
                    <a:pt x="13" y="20"/>
                    <a:pt x="13" y="20"/>
                    <a:pt x="13" y="20"/>
                  </a:cubicBezTo>
                  <a:cubicBezTo>
                    <a:pt x="15" y="20"/>
                    <a:pt x="18" y="20"/>
                    <a:pt x="21" y="20"/>
                  </a:cubicBezTo>
                  <a:cubicBezTo>
                    <a:pt x="21" y="20"/>
                    <a:pt x="21" y="20"/>
                    <a:pt x="21" y="20"/>
                  </a:cubicBezTo>
                  <a:cubicBezTo>
                    <a:pt x="23" y="20"/>
                    <a:pt x="25" y="20"/>
                    <a:pt x="27" y="21"/>
                  </a:cubicBezTo>
                  <a:cubicBezTo>
                    <a:pt x="27" y="21"/>
                    <a:pt x="27" y="21"/>
                    <a:pt x="27" y="21"/>
                  </a:cubicBezTo>
                  <a:cubicBezTo>
                    <a:pt x="29" y="22"/>
                    <a:pt x="30" y="25"/>
                    <a:pt x="30" y="27"/>
                  </a:cubicBezTo>
                  <a:cubicBezTo>
                    <a:pt x="30" y="27"/>
                    <a:pt x="30" y="27"/>
                    <a:pt x="30" y="27"/>
                  </a:cubicBezTo>
                  <a:cubicBezTo>
                    <a:pt x="30" y="28"/>
                    <a:pt x="29" y="29"/>
                    <a:pt x="28" y="31"/>
                  </a:cubicBezTo>
                  <a:cubicBezTo>
                    <a:pt x="28" y="31"/>
                    <a:pt x="28" y="32"/>
                    <a:pt x="27" y="32"/>
                  </a:cubicBezTo>
                  <a:cubicBezTo>
                    <a:pt x="27" y="33"/>
                    <a:pt x="27" y="33"/>
                    <a:pt x="27" y="33"/>
                  </a:cubicBezTo>
                  <a:cubicBezTo>
                    <a:pt x="27" y="33"/>
                    <a:pt x="27" y="33"/>
                    <a:pt x="27" y="33"/>
                  </a:cubicBezTo>
                  <a:cubicBezTo>
                    <a:pt x="26" y="34"/>
                    <a:pt x="26" y="35"/>
                    <a:pt x="27" y="35"/>
                  </a:cubicBezTo>
                  <a:cubicBezTo>
                    <a:pt x="27" y="35"/>
                    <a:pt x="27" y="36"/>
                    <a:pt x="27" y="36"/>
                  </a:cubicBezTo>
                  <a:cubicBezTo>
                    <a:pt x="28" y="36"/>
                    <a:pt x="28" y="37"/>
                    <a:pt x="29" y="38"/>
                  </a:cubicBezTo>
                  <a:cubicBezTo>
                    <a:pt x="29" y="39"/>
                    <a:pt x="29" y="39"/>
                    <a:pt x="29" y="39"/>
                  </a:cubicBezTo>
                  <a:cubicBezTo>
                    <a:pt x="29" y="39"/>
                    <a:pt x="29" y="39"/>
                    <a:pt x="29" y="39"/>
                  </a:cubicBezTo>
                  <a:cubicBezTo>
                    <a:pt x="29" y="39"/>
                    <a:pt x="28" y="39"/>
                    <a:pt x="28" y="39"/>
                  </a:cubicBezTo>
                  <a:cubicBezTo>
                    <a:pt x="27" y="38"/>
                    <a:pt x="27" y="38"/>
                    <a:pt x="26" y="37"/>
                  </a:cubicBezTo>
                  <a:cubicBezTo>
                    <a:pt x="26" y="36"/>
                    <a:pt x="26" y="36"/>
                    <a:pt x="26" y="36"/>
                  </a:cubicBezTo>
                  <a:cubicBezTo>
                    <a:pt x="25" y="36"/>
                    <a:pt x="25" y="35"/>
                    <a:pt x="24" y="35"/>
                  </a:cubicBezTo>
                  <a:cubicBezTo>
                    <a:pt x="24" y="35"/>
                    <a:pt x="24" y="35"/>
                    <a:pt x="24" y="35"/>
                  </a:cubicBezTo>
                  <a:cubicBezTo>
                    <a:pt x="23" y="35"/>
                    <a:pt x="22" y="36"/>
                    <a:pt x="22" y="36"/>
                  </a:cubicBezTo>
                  <a:cubicBezTo>
                    <a:pt x="21" y="36"/>
                    <a:pt x="20" y="36"/>
                    <a:pt x="20" y="36"/>
                  </a:cubicBezTo>
                  <a:cubicBezTo>
                    <a:pt x="20" y="36"/>
                    <a:pt x="20" y="36"/>
                    <a:pt x="19" y="36"/>
                  </a:cubicBezTo>
                  <a:cubicBezTo>
                    <a:pt x="17" y="36"/>
                    <a:pt x="15" y="35"/>
                    <a:pt x="14" y="34"/>
                  </a:cubicBezTo>
                  <a:cubicBezTo>
                    <a:pt x="15" y="33"/>
                    <a:pt x="15" y="33"/>
                    <a:pt x="16" y="33"/>
                  </a:cubicBezTo>
                  <a:cubicBezTo>
                    <a:pt x="17" y="33"/>
                    <a:pt x="18" y="33"/>
                    <a:pt x="20" y="33"/>
                  </a:cubicBezTo>
                  <a:cubicBezTo>
                    <a:pt x="21" y="33"/>
                    <a:pt x="23" y="33"/>
                    <a:pt x="24" y="32"/>
                  </a:cubicBezTo>
                  <a:cubicBezTo>
                    <a:pt x="26" y="31"/>
                    <a:pt x="27" y="29"/>
                    <a:pt x="27" y="27"/>
                  </a:cubicBezTo>
                  <a:cubicBezTo>
                    <a:pt x="27" y="25"/>
                    <a:pt x="27" y="24"/>
                    <a:pt x="26" y="23"/>
                  </a:cubicBezTo>
                  <a:cubicBezTo>
                    <a:pt x="24" y="22"/>
                    <a:pt x="23" y="22"/>
                    <a:pt x="21" y="22"/>
                  </a:cubicBezTo>
                  <a:cubicBezTo>
                    <a:pt x="21" y="22"/>
                    <a:pt x="20" y="22"/>
                    <a:pt x="19" y="22"/>
                  </a:cubicBezTo>
                  <a:cubicBezTo>
                    <a:pt x="19" y="22"/>
                    <a:pt x="19" y="22"/>
                    <a:pt x="19" y="22"/>
                  </a:cubicBezTo>
                  <a:cubicBezTo>
                    <a:pt x="17" y="22"/>
                    <a:pt x="15" y="22"/>
                    <a:pt x="12" y="23"/>
                  </a:cubicBezTo>
                  <a:cubicBezTo>
                    <a:pt x="12" y="23"/>
                    <a:pt x="12" y="23"/>
                    <a:pt x="12" y="23"/>
                  </a:cubicBezTo>
                  <a:cubicBezTo>
                    <a:pt x="12" y="23"/>
                    <a:pt x="12" y="23"/>
                    <a:pt x="12" y="23"/>
                  </a:cubicBezTo>
                  <a:cubicBezTo>
                    <a:pt x="12" y="23"/>
                    <a:pt x="12" y="23"/>
                    <a:pt x="12" y="23"/>
                  </a:cubicBezTo>
                  <a:moveTo>
                    <a:pt x="7" y="0"/>
                  </a:moveTo>
                  <a:cubicBezTo>
                    <a:pt x="6" y="0"/>
                    <a:pt x="5" y="1"/>
                    <a:pt x="4" y="1"/>
                  </a:cubicBezTo>
                  <a:cubicBezTo>
                    <a:pt x="3" y="2"/>
                    <a:pt x="3" y="2"/>
                    <a:pt x="3" y="2"/>
                  </a:cubicBezTo>
                  <a:cubicBezTo>
                    <a:pt x="3" y="2"/>
                    <a:pt x="3" y="2"/>
                    <a:pt x="3" y="2"/>
                  </a:cubicBezTo>
                  <a:cubicBezTo>
                    <a:pt x="3" y="2"/>
                    <a:pt x="3" y="2"/>
                    <a:pt x="3" y="2"/>
                  </a:cubicBezTo>
                  <a:cubicBezTo>
                    <a:pt x="3" y="2"/>
                    <a:pt x="2" y="3"/>
                    <a:pt x="2" y="3"/>
                  </a:cubicBezTo>
                  <a:cubicBezTo>
                    <a:pt x="2" y="4"/>
                    <a:pt x="2" y="4"/>
                    <a:pt x="2" y="5"/>
                  </a:cubicBezTo>
                  <a:cubicBezTo>
                    <a:pt x="2" y="5"/>
                    <a:pt x="2" y="5"/>
                    <a:pt x="3" y="6"/>
                  </a:cubicBezTo>
                  <a:cubicBezTo>
                    <a:pt x="3" y="7"/>
                    <a:pt x="3" y="7"/>
                    <a:pt x="3" y="8"/>
                  </a:cubicBezTo>
                  <a:cubicBezTo>
                    <a:pt x="3" y="9"/>
                    <a:pt x="2" y="9"/>
                    <a:pt x="2" y="10"/>
                  </a:cubicBezTo>
                  <a:cubicBezTo>
                    <a:pt x="1" y="11"/>
                    <a:pt x="0" y="13"/>
                    <a:pt x="0" y="14"/>
                  </a:cubicBezTo>
                  <a:cubicBezTo>
                    <a:pt x="0" y="14"/>
                    <a:pt x="0" y="15"/>
                    <a:pt x="0" y="15"/>
                  </a:cubicBezTo>
                  <a:cubicBezTo>
                    <a:pt x="0" y="18"/>
                    <a:pt x="1" y="19"/>
                    <a:pt x="2" y="21"/>
                  </a:cubicBezTo>
                  <a:cubicBezTo>
                    <a:pt x="3" y="23"/>
                    <a:pt x="5" y="24"/>
                    <a:pt x="7" y="25"/>
                  </a:cubicBezTo>
                  <a:cubicBezTo>
                    <a:pt x="9" y="26"/>
                    <a:pt x="11" y="26"/>
                    <a:pt x="12" y="26"/>
                  </a:cubicBezTo>
                  <a:cubicBezTo>
                    <a:pt x="13" y="26"/>
                    <a:pt x="13" y="26"/>
                    <a:pt x="13" y="26"/>
                  </a:cubicBezTo>
                  <a:cubicBezTo>
                    <a:pt x="13" y="26"/>
                    <a:pt x="13" y="26"/>
                    <a:pt x="13" y="26"/>
                  </a:cubicBezTo>
                  <a:cubicBezTo>
                    <a:pt x="15" y="26"/>
                    <a:pt x="17" y="25"/>
                    <a:pt x="20" y="25"/>
                  </a:cubicBezTo>
                  <a:cubicBezTo>
                    <a:pt x="20" y="25"/>
                    <a:pt x="21" y="25"/>
                    <a:pt x="21" y="25"/>
                  </a:cubicBezTo>
                  <a:cubicBezTo>
                    <a:pt x="21" y="25"/>
                    <a:pt x="21" y="25"/>
                    <a:pt x="21" y="25"/>
                  </a:cubicBezTo>
                  <a:cubicBezTo>
                    <a:pt x="22" y="25"/>
                    <a:pt x="23" y="25"/>
                    <a:pt x="23" y="26"/>
                  </a:cubicBezTo>
                  <a:cubicBezTo>
                    <a:pt x="24" y="26"/>
                    <a:pt x="24" y="26"/>
                    <a:pt x="24" y="27"/>
                  </a:cubicBezTo>
                  <a:cubicBezTo>
                    <a:pt x="24" y="28"/>
                    <a:pt x="23" y="29"/>
                    <a:pt x="22" y="29"/>
                  </a:cubicBezTo>
                  <a:cubicBezTo>
                    <a:pt x="22" y="30"/>
                    <a:pt x="21" y="30"/>
                    <a:pt x="20" y="30"/>
                  </a:cubicBezTo>
                  <a:cubicBezTo>
                    <a:pt x="20" y="30"/>
                    <a:pt x="20" y="30"/>
                    <a:pt x="20" y="30"/>
                  </a:cubicBezTo>
                  <a:cubicBezTo>
                    <a:pt x="20" y="30"/>
                    <a:pt x="20" y="30"/>
                    <a:pt x="20" y="30"/>
                  </a:cubicBezTo>
                  <a:cubicBezTo>
                    <a:pt x="19" y="30"/>
                    <a:pt x="18" y="30"/>
                    <a:pt x="17" y="29"/>
                  </a:cubicBezTo>
                  <a:cubicBezTo>
                    <a:pt x="17" y="29"/>
                    <a:pt x="16" y="29"/>
                    <a:pt x="16" y="29"/>
                  </a:cubicBezTo>
                  <a:cubicBezTo>
                    <a:pt x="16" y="29"/>
                    <a:pt x="15" y="29"/>
                    <a:pt x="15" y="29"/>
                  </a:cubicBezTo>
                  <a:cubicBezTo>
                    <a:pt x="14" y="30"/>
                    <a:pt x="12" y="31"/>
                    <a:pt x="11" y="32"/>
                  </a:cubicBezTo>
                  <a:cubicBezTo>
                    <a:pt x="10" y="33"/>
                    <a:pt x="10" y="33"/>
                    <a:pt x="10" y="34"/>
                  </a:cubicBezTo>
                  <a:cubicBezTo>
                    <a:pt x="12" y="38"/>
                    <a:pt x="16" y="39"/>
                    <a:pt x="20" y="39"/>
                  </a:cubicBezTo>
                  <a:cubicBezTo>
                    <a:pt x="21" y="39"/>
                    <a:pt x="22" y="39"/>
                    <a:pt x="23" y="39"/>
                  </a:cubicBezTo>
                  <a:cubicBezTo>
                    <a:pt x="24" y="39"/>
                    <a:pt x="24" y="39"/>
                    <a:pt x="24" y="39"/>
                  </a:cubicBezTo>
                  <a:cubicBezTo>
                    <a:pt x="24" y="39"/>
                    <a:pt x="24" y="39"/>
                    <a:pt x="24" y="39"/>
                  </a:cubicBezTo>
                  <a:cubicBezTo>
                    <a:pt x="24" y="40"/>
                    <a:pt x="25" y="41"/>
                    <a:pt x="26" y="42"/>
                  </a:cubicBezTo>
                  <a:cubicBezTo>
                    <a:pt x="26" y="42"/>
                    <a:pt x="26" y="42"/>
                    <a:pt x="26" y="42"/>
                  </a:cubicBezTo>
                  <a:cubicBezTo>
                    <a:pt x="26" y="42"/>
                    <a:pt x="26" y="42"/>
                    <a:pt x="26" y="42"/>
                  </a:cubicBezTo>
                  <a:cubicBezTo>
                    <a:pt x="27" y="43"/>
                    <a:pt x="27" y="43"/>
                    <a:pt x="28" y="43"/>
                  </a:cubicBezTo>
                  <a:cubicBezTo>
                    <a:pt x="28" y="43"/>
                    <a:pt x="28" y="43"/>
                    <a:pt x="28" y="43"/>
                  </a:cubicBezTo>
                  <a:cubicBezTo>
                    <a:pt x="29" y="43"/>
                    <a:pt x="29" y="43"/>
                    <a:pt x="29" y="43"/>
                  </a:cubicBezTo>
                  <a:cubicBezTo>
                    <a:pt x="29" y="43"/>
                    <a:pt x="29" y="43"/>
                    <a:pt x="29" y="43"/>
                  </a:cubicBezTo>
                  <a:cubicBezTo>
                    <a:pt x="29" y="42"/>
                    <a:pt x="30" y="42"/>
                    <a:pt x="30" y="42"/>
                  </a:cubicBezTo>
                  <a:cubicBezTo>
                    <a:pt x="31" y="42"/>
                    <a:pt x="32" y="41"/>
                    <a:pt x="32" y="41"/>
                  </a:cubicBezTo>
                  <a:cubicBezTo>
                    <a:pt x="33" y="41"/>
                    <a:pt x="33" y="40"/>
                    <a:pt x="33" y="40"/>
                  </a:cubicBezTo>
                  <a:cubicBezTo>
                    <a:pt x="33" y="40"/>
                    <a:pt x="33" y="40"/>
                    <a:pt x="33" y="40"/>
                  </a:cubicBezTo>
                  <a:cubicBezTo>
                    <a:pt x="33" y="39"/>
                    <a:pt x="33" y="39"/>
                    <a:pt x="33" y="38"/>
                  </a:cubicBezTo>
                  <a:cubicBezTo>
                    <a:pt x="32" y="37"/>
                    <a:pt x="31" y="36"/>
                    <a:pt x="31" y="35"/>
                  </a:cubicBezTo>
                  <a:cubicBezTo>
                    <a:pt x="30" y="34"/>
                    <a:pt x="30" y="34"/>
                    <a:pt x="30" y="34"/>
                  </a:cubicBezTo>
                  <a:cubicBezTo>
                    <a:pt x="30" y="34"/>
                    <a:pt x="31" y="33"/>
                    <a:pt x="31" y="33"/>
                  </a:cubicBezTo>
                  <a:cubicBezTo>
                    <a:pt x="32" y="31"/>
                    <a:pt x="33" y="29"/>
                    <a:pt x="33" y="27"/>
                  </a:cubicBezTo>
                  <a:cubicBezTo>
                    <a:pt x="33" y="27"/>
                    <a:pt x="33" y="27"/>
                    <a:pt x="33" y="27"/>
                  </a:cubicBezTo>
                  <a:cubicBezTo>
                    <a:pt x="33" y="23"/>
                    <a:pt x="31" y="20"/>
                    <a:pt x="28" y="18"/>
                  </a:cubicBezTo>
                  <a:cubicBezTo>
                    <a:pt x="26" y="17"/>
                    <a:pt x="23" y="17"/>
                    <a:pt x="21" y="17"/>
                  </a:cubicBezTo>
                  <a:cubicBezTo>
                    <a:pt x="18" y="17"/>
                    <a:pt x="15" y="17"/>
                    <a:pt x="13" y="17"/>
                  </a:cubicBezTo>
                  <a:cubicBezTo>
                    <a:pt x="13" y="17"/>
                    <a:pt x="13" y="17"/>
                    <a:pt x="13" y="17"/>
                  </a:cubicBezTo>
                  <a:cubicBezTo>
                    <a:pt x="13" y="17"/>
                    <a:pt x="13" y="17"/>
                    <a:pt x="12" y="17"/>
                  </a:cubicBezTo>
                  <a:cubicBezTo>
                    <a:pt x="12" y="17"/>
                    <a:pt x="11" y="17"/>
                    <a:pt x="11" y="17"/>
                  </a:cubicBezTo>
                  <a:cubicBezTo>
                    <a:pt x="10" y="17"/>
                    <a:pt x="10" y="16"/>
                    <a:pt x="10" y="16"/>
                  </a:cubicBezTo>
                  <a:cubicBezTo>
                    <a:pt x="10" y="16"/>
                    <a:pt x="10" y="16"/>
                    <a:pt x="10" y="16"/>
                  </a:cubicBezTo>
                  <a:cubicBezTo>
                    <a:pt x="10" y="16"/>
                    <a:pt x="10" y="16"/>
                    <a:pt x="10" y="15"/>
                  </a:cubicBezTo>
                  <a:cubicBezTo>
                    <a:pt x="11" y="15"/>
                    <a:pt x="11" y="14"/>
                    <a:pt x="12" y="14"/>
                  </a:cubicBezTo>
                  <a:cubicBezTo>
                    <a:pt x="13" y="13"/>
                    <a:pt x="14" y="12"/>
                    <a:pt x="15" y="12"/>
                  </a:cubicBezTo>
                  <a:cubicBezTo>
                    <a:pt x="15" y="12"/>
                    <a:pt x="15" y="12"/>
                    <a:pt x="15" y="12"/>
                  </a:cubicBezTo>
                  <a:cubicBezTo>
                    <a:pt x="16" y="12"/>
                    <a:pt x="16" y="13"/>
                    <a:pt x="16" y="13"/>
                  </a:cubicBezTo>
                  <a:cubicBezTo>
                    <a:pt x="16" y="13"/>
                    <a:pt x="16" y="13"/>
                    <a:pt x="16" y="13"/>
                  </a:cubicBezTo>
                  <a:cubicBezTo>
                    <a:pt x="17" y="13"/>
                    <a:pt x="17" y="13"/>
                    <a:pt x="17" y="13"/>
                  </a:cubicBezTo>
                  <a:cubicBezTo>
                    <a:pt x="17" y="13"/>
                    <a:pt x="18" y="14"/>
                    <a:pt x="18" y="14"/>
                  </a:cubicBezTo>
                  <a:cubicBezTo>
                    <a:pt x="18" y="14"/>
                    <a:pt x="18" y="14"/>
                    <a:pt x="18" y="13"/>
                  </a:cubicBezTo>
                  <a:cubicBezTo>
                    <a:pt x="19" y="13"/>
                    <a:pt x="19" y="13"/>
                    <a:pt x="19" y="13"/>
                  </a:cubicBezTo>
                  <a:cubicBezTo>
                    <a:pt x="20" y="13"/>
                    <a:pt x="20" y="13"/>
                    <a:pt x="20" y="13"/>
                  </a:cubicBezTo>
                  <a:cubicBezTo>
                    <a:pt x="21" y="12"/>
                    <a:pt x="23" y="11"/>
                    <a:pt x="24" y="9"/>
                  </a:cubicBezTo>
                  <a:cubicBezTo>
                    <a:pt x="24" y="9"/>
                    <a:pt x="24" y="8"/>
                    <a:pt x="24" y="7"/>
                  </a:cubicBezTo>
                  <a:cubicBezTo>
                    <a:pt x="22" y="5"/>
                    <a:pt x="18" y="3"/>
                    <a:pt x="15" y="3"/>
                  </a:cubicBezTo>
                  <a:cubicBezTo>
                    <a:pt x="14" y="3"/>
                    <a:pt x="13" y="4"/>
                    <a:pt x="11" y="4"/>
                  </a:cubicBezTo>
                  <a:cubicBezTo>
                    <a:pt x="11" y="4"/>
                    <a:pt x="11" y="3"/>
                    <a:pt x="11" y="3"/>
                  </a:cubicBezTo>
                  <a:cubicBezTo>
                    <a:pt x="10" y="2"/>
                    <a:pt x="10" y="2"/>
                    <a:pt x="10" y="1"/>
                  </a:cubicBezTo>
                  <a:cubicBezTo>
                    <a:pt x="9" y="1"/>
                    <a:pt x="8" y="0"/>
                    <a:pt x="8" y="0"/>
                  </a:cubicBezTo>
                  <a:cubicBezTo>
                    <a:pt x="8" y="0"/>
                    <a:pt x="8" y="0"/>
                    <a:pt x="8" y="0"/>
                  </a:cubicBezTo>
                  <a:cubicBezTo>
                    <a:pt x="7" y="0"/>
                    <a:pt x="7" y="0"/>
                    <a:pt x="7" y="0"/>
                  </a:cubicBezTo>
                  <a:cubicBezTo>
                    <a:pt x="8" y="0"/>
                    <a:pt x="8" y="0"/>
                    <a:pt x="8" y="0"/>
                  </a:cubicBezTo>
                  <a:cubicBezTo>
                    <a:pt x="7" y="0"/>
                    <a:pt x="7" y="0"/>
                    <a:pt x="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776"/>
            <p:cNvSpPr>
              <a:spLocks noEditPoints="1"/>
            </p:cNvSpPr>
            <p:nvPr/>
          </p:nvSpPr>
          <p:spPr bwMode="auto">
            <a:xfrm>
              <a:off x="2926" y="3175"/>
              <a:ext cx="187" cy="192"/>
            </a:xfrm>
            <a:custGeom>
              <a:avLst/>
              <a:gdLst>
                <a:gd name="T0" fmla="*/ 19 w 79"/>
                <a:gd name="T1" fmla="*/ 70 h 81"/>
                <a:gd name="T2" fmla="*/ 15 w 79"/>
                <a:gd name="T3" fmla="*/ 67 h 81"/>
                <a:gd name="T4" fmla="*/ 17 w 79"/>
                <a:gd name="T5" fmla="*/ 69 h 81"/>
                <a:gd name="T6" fmla="*/ 16 w 79"/>
                <a:gd name="T7" fmla="*/ 69 h 81"/>
                <a:gd name="T8" fmla="*/ 14 w 79"/>
                <a:gd name="T9" fmla="*/ 64 h 81"/>
                <a:gd name="T10" fmla="*/ 11 w 79"/>
                <a:gd name="T11" fmla="*/ 63 h 81"/>
                <a:gd name="T12" fmla="*/ 13 w 79"/>
                <a:gd name="T13" fmla="*/ 62 h 81"/>
                <a:gd name="T14" fmla="*/ 8 w 79"/>
                <a:gd name="T15" fmla="*/ 59 h 81"/>
                <a:gd name="T16" fmla="*/ 9 w 79"/>
                <a:gd name="T17" fmla="*/ 60 h 81"/>
                <a:gd name="T18" fmla="*/ 11 w 79"/>
                <a:gd name="T19" fmla="*/ 55 h 81"/>
                <a:gd name="T20" fmla="*/ 6 w 79"/>
                <a:gd name="T21" fmla="*/ 53 h 81"/>
                <a:gd name="T22" fmla="*/ 10 w 79"/>
                <a:gd name="T23" fmla="*/ 53 h 81"/>
                <a:gd name="T24" fmla="*/ 4 w 79"/>
                <a:gd name="T25" fmla="*/ 45 h 81"/>
                <a:gd name="T26" fmla="*/ 9 w 79"/>
                <a:gd name="T27" fmla="*/ 50 h 81"/>
                <a:gd name="T28" fmla="*/ 4 w 79"/>
                <a:gd name="T29" fmla="*/ 42 h 81"/>
                <a:gd name="T30" fmla="*/ 9 w 79"/>
                <a:gd name="T31" fmla="*/ 42 h 81"/>
                <a:gd name="T32" fmla="*/ 5 w 79"/>
                <a:gd name="T33" fmla="*/ 32 h 81"/>
                <a:gd name="T34" fmla="*/ 4 w 79"/>
                <a:gd name="T35" fmla="*/ 36 h 81"/>
                <a:gd name="T36" fmla="*/ 11 w 79"/>
                <a:gd name="T37" fmla="*/ 26 h 81"/>
                <a:gd name="T38" fmla="*/ 12 w 79"/>
                <a:gd name="T39" fmla="*/ 30 h 81"/>
                <a:gd name="T40" fmla="*/ 10 w 79"/>
                <a:gd name="T41" fmla="*/ 21 h 81"/>
                <a:gd name="T42" fmla="*/ 10 w 79"/>
                <a:gd name="T43" fmla="*/ 25 h 81"/>
                <a:gd name="T44" fmla="*/ 11 w 79"/>
                <a:gd name="T45" fmla="*/ 20 h 81"/>
                <a:gd name="T46" fmla="*/ 23 w 79"/>
                <a:gd name="T47" fmla="*/ 14 h 81"/>
                <a:gd name="T48" fmla="*/ 20 w 79"/>
                <a:gd name="T49" fmla="*/ 12 h 81"/>
                <a:gd name="T50" fmla="*/ 26 w 79"/>
                <a:gd name="T51" fmla="*/ 11 h 81"/>
                <a:gd name="T52" fmla="*/ 22 w 79"/>
                <a:gd name="T53" fmla="*/ 9 h 81"/>
                <a:gd name="T54" fmla="*/ 28 w 79"/>
                <a:gd name="T55" fmla="*/ 10 h 81"/>
                <a:gd name="T56" fmla="*/ 28 w 79"/>
                <a:gd name="T57" fmla="*/ 74 h 81"/>
                <a:gd name="T58" fmla="*/ 29 w 79"/>
                <a:gd name="T59" fmla="*/ 13 h 81"/>
                <a:gd name="T60" fmla="*/ 61 w 79"/>
                <a:gd name="T61" fmla="*/ 10 h 81"/>
                <a:gd name="T62" fmla="*/ 42 w 79"/>
                <a:gd name="T63" fmla="*/ 78 h 81"/>
                <a:gd name="T64" fmla="*/ 29 w 79"/>
                <a:gd name="T65" fmla="*/ 5 h 81"/>
                <a:gd name="T66" fmla="*/ 31 w 79"/>
                <a:gd name="T67" fmla="*/ 8 h 81"/>
                <a:gd name="T68" fmla="*/ 32 w 79"/>
                <a:gd name="T69" fmla="*/ 4 h 81"/>
                <a:gd name="T70" fmla="*/ 38 w 79"/>
                <a:gd name="T71" fmla="*/ 5 h 81"/>
                <a:gd name="T72" fmla="*/ 37 w 79"/>
                <a:gd name="T73" fmla="*/ 0 h 81"/>
                <a:gd name="T74" fmla="*/ 35 w 79"/>
                <a:gd name="T75" fmla="*/ 0 h 81"/>
                <a:gd name="T76" fmla="*/ 8 w 79"/>
                <a:gd name="T77" fmla="*/ 64 h 81"/>
                <a:gd name="T78" fmla="*/ 15 w 79"/>
                <a:gd name="T79" fmla="*/ 72 h 81"/>
                <a:gd name="T80" fmla="*/ 16 w 79"/>
                <a:gd name="T81" fmla="*/ 73 h 81"/>
                <a:gd name="T82" fmla="*/ 33 w 79"/>
                <a:gd name="T83" fmla="*/ 80 h 81"/>
                <a:gd name="T84" fmla="*/ 74 w 79"/>
                <a:gd name="T85" fmla="*/ 60 h 81"/>
                <a:gd name="T86" fmla="*/ 52 w 79"/>
                <a:gd name="T87" fmla="*/ 4 h 81"/>
                <a:gd name="T88" fmla="*/ 37 w 79"/>
                <a:gd name="T8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9" h="81">
                  <a:moveTo>
                    <a:pt x="20" y="71"/>
                  </a:moveTo>
                  <a:cubicBezTo>
                    <a:pt x="19" y="71"/>
                    <a:pt x="19" y="71"/>
                    <a:pt x="18" y="70"/>
                  </a:cubicBezTo>
                  <a:cubicBezTo>
                    <a:pt x="19" y="70"/>
                    <a:pt x="19" y="70"/>
                    <a:pt x="19" y="70"/>
                  </a:cubicBezTo>
                  <a:cubicBezTo>
                    <a:pt x="20" y="71"/>
                    <a:pt x="20" y="71"/>
                    <a:pt x="20" y="71"/>
                  </a:cubicBezTo>
                  <a:moveTo>
                    <a:pt x="16" y="69"/>
                  </a:moveTo>
                  <a:cubicBezTo>
                    <a:pt x="16" y="68"/>
                    <a:pt x="15" y="68"/>
                    <a:pt x="15" y="67"/>
                  </a:cubicBezTo>
                  <a:cubicBezTo>
                    <a:pt x="15" y="67"/>
                    <a:pt x="16" y="67"/>
                    <a:pt x="16" y="67"/>
                  </a:cubicBezTo>
                  <a:cubicBezTo>
                    <a:pt x="17" y="68"/>
                    <a:pt x="17" y="68"/>
                    <a:pt x="18" y="69"/>
                  </a:cubicBezTo>
                  <a:cubicBezTo>
                    <a:pt x="17" y="69"/>
                    <a:pt x="17" y="69"/>
                    <a:pt x="17" y="69"/>
                  </a:cubicBezTo>
                  <a:cubicBezTo>
                    <a:pt x="17" y="69"/>
                    <a:pt x="17" y="69"/>
                    <a:pt x="17" y="69"/>
                  </a:cubicBezTo>
                  <a:cubicBezTo>
                    <a:pt x="17" y="69"/>
                    <a:pt x="17" y="69"/>
                    <a:pt x="17" y="69"/>
                  </a:cubicBezTo>
                  <a:cubicBezTo>
                    <a:pt x="16" y="69"/>
                    <a:pt x="16" y="69"/>
                    <a:pt x="16" y="69"/>
                  </a:cubicBezTo>
                  <a:moveTo>
                    <a:pt x="13" y="66"/>
                  </a:moveTo>
                  <a:cubicBezTo>
                    <a:pt x="13" y="65"/>
                    <a:pt x="12" y="65"/>
                    <a:pt x="12" y="64"/>
                  </a:cubicBezTo>
                  <a:cubicBezTo>
                    <a:pt x="13" y="64"/>
                    <a:pt x="14" y="64"/>
                    <a:pt x="14" y="64"/>
                  </a:cubicBezTo>
                  <a:cubicBezTo>
                    <a:pt x="15" y="65"/>
                    <a:pt x="15" y="65"/>
                    <a:pt x="15" y="66"/>
                  </a:cubicBezTo>
                  <a:cubicBezTo>
                    <a:pt x="15" y="66"/>
                    <a:pt x="14" y="66"/>
                    <a:pt x="13" y="66"/>
                  </a:cubicBezTo>
                  <a:moveTo>
                    <a:pt x="11" y="63"/>
                  </a:moveTo>
                  <a:cubicBezTo>
                    <a:pt x="10" y="62"/>
                    <a:pt x="10" y="62"/>
                    <a:pt x="10" y="61"/>
                  </a:cubicBezTo>
                  <a:cubicBezTo>
                    <a:pt x="11" y="61"/>
                    <a:pt x="12" y="61"/>
                    <a:pt x="13" y="61"/>
                  </a:cubicBezTo>
                  <a:cubicBezTo>
                    <a:pt x="13" y="61"/>
                    <a:pt x="13" y="62"/>
                    <a:pt x="13" y="62"/>
                  </a:cubicBezTo>
                  <a:cubicBezTo>
                    <a:pt x="13" y="62"/>
                    <a:pt x="12" y="63"/>
                    <a:pt x="11" y="63"/>
                  </a:cubicBezTo>
                  <a:moveTo>
                    <a:pt x="9" y="60"/>
                  </a:moveTo>
                  <a:cubicBezTo>
                    <a:pt x="8" y="59"/>
                    <a:pt x="8" y="59"/>
                    <a:pt x="8" y="59"/>
                  </a:cubicBezTo>
                  <a:cubicBezTo>
                    <a:pt x="9" y="59"/>
                    <a:pt x="10" y="58"/>
                    <a:pt x="12" y="58"/>
                  </a:cubicBezTo>
                  <a:cubicBezTo>
                    <a:pt x="12" y="59"/>
                    <a:pt x="12" y="59"/>
                    <a:pt x="12" y="59"/>
                  </a:cubicBezTo>
                  <a:cubicBezTo>
                    <a:pt x="11" y="60"/>
                    <a:pt x="10" y="60"/>
                    <a:pt x="9" y="60"/>
                  </a:cubicBezTo>
                  <a:moveTo>
                    <a:pt x="7" y="57"/>
                  </a:moveTo>
                  <a:cubicBezTo>
                    <a:pt x="7" y="57"/>
                    <a:pt x="7" y="56"/>
                    <a:pt x="6" y="55"/>
                  </a:cubicBezTo>
                  <a:cubicBezTo>
                    <a:pt x="8" y="55"/>
                    <a:pt x="9" y="55"/>
                    <a:pt x="11" y="55"/>
                  </a:cubicBezTo>
                  <a:cubicBezTo>
                    <a:pt x="11" y="55"/>
                    <a:pt x="11" y="56"/>
                    <a:pt x="11" y="56"/>
                  </a:cubicBezTo>
                  <a:cubicBezTo>
                    <a:pt x="10" y="57"/>
                    <a:pt x="9" y="57"/>
                    <a:pt x="7" y="57"/>
                  </a:cubicBezTo>
                  <a:moveTo>
                    <a:pt x="6" y="53"/>
                  </a:moveTo>
                  <a:cubicBezTo>
                    <a:pt x="6" y="53"/>
                    <a:pt x="5" y="53"/>
                    <a:pt x="5" y="52"/>
                  </a:cubicBezTo>
                  <a:cubicBezTo>
                    <a:pt x="7" y="52"/>
                    <a:pt x="8" y="52"/>
                    <a:pt x="10" y="52"/>
                  </a:cubicBezTo>
                  <a:cubicBezTo>
                    <a:pt x="10" y="52"/>
                    <a:pt x="10" y="53"/>
                    <a:pt x="10" y="53"/>
                  </a:cubicBezTo>
                  <a:cubicBezTo>
                    <a:pt x="9" y="53"/>
                    <a:pt x="7" y="53"/>
                    <a:pt x="6" y="53"/>
                  </a:cubicBezTo>
                  <a:moveTo>
                    <a:pt x="5" y="51"/>
                  </a:moveTo>
                  <a:cubicBezTo>
                    <a:pt x="4" y="49"/>
                    <a:pt x="4" y="47"/>
                    <a:pt x="4" y="45"/>
                  </a:cubicBezTo>
                  <a:cubicBezTo>
                    <a:pt x="6" y="44"/>
                    <a:pt x="7" y="44"/>
                    <a:pt x="9" y="44"/>
                  </a:cubicBezTo>
                  <a:cubicBezTo>
                    <a:pt x="9" y="44"/>
                    <a:pt x="9" y="44"/>
                    <a:pt x="9" y="44"/>
                  </a:cubicBezTo>
                  <a:cubicBezTo>
                    <a:pt x="9" y="46"/>
                    <a:pt x="9" y="48"/>
                    <a:pt x="9" y="50"/>
                  </a:cubicBezTo>
                  <a:cubicBezTo>
                    <a:pt x="8" y="50"/>
                    <a:pt x="6" y="50"/>
                    <a:pt x="5" y="51"/>
                  </a:cubicBezTo>
                  <a:moveTo>
                    <a:pt x="4" y="43"/>
                  </a:moveTo>
                  <a:cubicBezTo>
                    <a:pt x="4" y="42"/>
                    <a:pt x="4" y="42"/>
                    <a:pt x="4" y="42"/>
                  </a:cubicBezTo>
                  <a:cubicBezTo>
                    <a:pt x="4" y="40"/>
                    <a:pt x="4" y="39"/>
                    <a:pt x="4" y="38"/>
                  </a:cubicBezTo>
                  <a:cubicBezTo>
                    <a:pt x="6" y="37"/>
                    <a:pt x="8" y="37"/>
                    <a:pt x="10" y="36"/>
                  </a:cubicBezTo>
                  <a:cubicBezTo>
                    <a:pt x="9" y="38"/>
                    <a:pt x="9" y="40"/>
                    <a:pt x="9" y="42"/>
                  </a:cubicBezTo>
                  <a:cubicBezTo>
                    <a:pt x="7" y="42"/>
                    <a:pt x="6" y="43"/>
                    <a:pt x="4" y="43"/>
                  </a:cubicBezTo>
                  <a:moveTo>
                    <a:pt x="4" y="36"/>
                  </a:moveTo>
                  <a:cubicBezTo>
                    <a:pt x="4" y="35"/>
                    <a:pt x="5" y="33"/>
                    <a:pt x="5" y="32"/>
                  </a:cubicBezTo>
                  <a:cubicBezTo>
                    <a:pt x="7" y="32"/>
                    <a:pt x="9" y="32"/>
                    <a:pt x="11" y="32"/>
                  </a:cubicBezTo>
                  <a:cubicBezTo>
                    <a:pt x="11" y="33"/>
                    <a:pt x="10" y="34"/>
                    <a:pt x="10" y="35"/>
                  </a:cubicBezTo>
                  <a:cubicBezTo>
                    <a:pt x="8" y="35"/>
                    <a:pt x="6" y="35"/>
                    <a:pt x="4" y="36"/>
                  </a:cubicBezTo>
                  <a:moveTo>
                    <a:pt x="5" y="31"/>
                  </a:moveTo>
                  <a:cubicBezTo>
                    <a:pt x="6" y="29"/>
                    <a:pt x="6" y="28"/>
                    <a:pt x="7" y="27"/>
                  </a:cubicBezTo>
                  <a:cubicBezTo>
                    <a:pt x="8" y="27"/>
                    <a:pt x="9" y="26"/>
                    <a:pt x="11" y="26"/>
                  </a:cubicBezTo>
                  <a:cubicBezTo>
                    <a:pt x="11" y="26"/>
                    <a:pt x="12" y="26"/>
                    <a:pt x="13" y="26"/>
                  </a:cubicBezTo>
                  <a:cubicBezTo>
                    <a:pt x="13" y="27"/>
                    <a:pt x="13" y="28"/>
                    <a:pt x="12" y="28"/>
                  </a:cubicBezTo>
                  <a:cubicBezTo>
                    <a:pt x="12" y="29"/>
                    <a:pt x="12" y="29"/>
                    <a:pt x="12" y="30"/>
                  </a:cubicBezTo>
                  <a:cubicBezTo>
                    <a:pt x="9" y="30"/>
                    <a:pt x="7" y="30"/>
                    <a:pt x="5" y="31"/>
                  </a:cubicBezTo>
                  <a:moveTo>
                    <a:pt x="8" y="25"/>
                  </a:moveTo>
                  <a:cubicBezTo>
                    <a:pt x="9" y="24"/>
                    <a:pt x="9" y="22"/>
                    <a:pt x="10" y="21"/>
                  </a:cubicBezTo>
                  <a:cubicBezTo>
                    <a:pt x="12" y="21"/>
                    <a:pt x="14" y="21"/>
                    <a:pt x="16" y="22"/>
                  </a:cubicBezTo>
                  <a:cubicBezTo>
                    <a:pt x="16" y="23"/>
                    <a:pt x="15" y="24"/>
                    <a:pt x="14" y="25"/>
                  </a:cubicBezTo>
                  <a:cubicBezTo>
                    <a:pt x="13" y="25"/>
                    <a:pt x="11" y="25"/>
                    <a:pt x="10" y="25"/>
                  </a:cubicBezTo>
                  <a:cubicBezTo>
                    <a:pt x="9" y="25"/>
                    <a:pt x="9" y="25"/>
                    <a:pt x="8" y="25"/>
                  </a:cubicBezTo>
                  <a:moveTo>
                    <a:pt x="17" y="20"/>
                  </a:moveTo>
                  <a:cubicBezTo>
                    <a:pt x="15" y="20"/>
                    <a:pt x="13" y="20"/>
                    <a:pt x="11" y="20"/>
                  </a:cubicBezTo>
                  <a:cubicBezTo>
                    <a:pt x="13" y="18"/>
                    <a:pt x="14" y="15"/>
                    <a:pt x="16" y="14"/>
                  </a:cubicBezTo>
                  <a:cubicBezTo>
                    <a:pt x="17" y="14"/>
                    <a:pt x="19" y="14"/>
                    <a:pt x="20" y="14"/>
                  </a:cubicBezTo>
                  <a:cubicBezTo>
                    <a:pt x="21" y="14"/>
                    <a:pt x="22" y="14"/>
                    <a:pt x="23" y="14"/>
                  </a:cubicBezTo>
                  <a:cubicBezTo>
                    <a:pt x="21" y="16"/>
                    <a:pt x="19" y="18"/>
                    <a:pt x="17" y="20"/>
                  </a:cubicBezTo>
                  <a:moveTo>
                    <a:pt x="24" y="13"/>
                  </a:moveTo>
                  <a:cubicBezTo>
                    <a:pt x="23" y="12"/>
                    <a:pt x="22" y="12"/>
                    <a:pt x="20" y="12"/>
                  </a:cubicBezTo>
                  <a:cubicBezTo>
                    <a:pt x="19" y="12"/>
                    <a:pt x="19" y="12"/>
                    <a:pt x="18" y="12"/>
                  </a:cubicBezTo>
                  <a:cubicBezTo>
                    <a:pt x="19" y="12"/>
                    <a:pt x="19" y="11"/>
                    <a:pt x="20" y="10"/>
                  </a:cubicBezTo>
                  <a:cubicBezTo>
                    <a:pt x="22" y="11"/>
                    <a:pt x="24" y="11"/>
                    <a:pt x="26" y="11"/>
                  </a:cubicBezTo>
                  <a:cubicBezTo>
                    <a:pt x="25" y="12"/>
                    <a:pt x="25" y="12"/>
                    <a:pt x="24" y="13"/>
                  </a:cubicBezTo>
                  <a:moveTo>
                    <a:pt x="28" y="10"/>
                  </a:moveTo>
                  <a:cubicBezTo>
                    <a:pt x="26" y="9"/>
                    <a:pt x="24" y="9"/>
                    <a:pt x="22" y="9"/>
                  </a:cubicBezTo>
                  <a:cubicBezTo>
                    <a:pt x="23" y="9"/>
                    <a:pt x="23" y="8"/>
                    <a:pt x="24" y="8"/>
                  </a:cubicBezTo>
                  <a:cubicBezTo>
                    <a:pt x="25" y="8"/>
                    <a:pt x="27" y="9"/>
                    <a:pt x="29" y="9"/>
                  </a:cubicBezTo>
                  <a:cubicBezTo>
                    <a:pt x="28" y="10"/>
                    <a:pt x="28" y="10"/>
                    <a:pt x="28" y="10"/>
                  </a:cubicBezTo>
                  <a:moveTo>
                    <a:pt x="42" y="78"/>
                  </a:moveTo>
                  <a:cubicBezTo>
                    <a:pt x="42" y="78"/>
                    <a:pt x="42" y="78"/>
                    <a:pt x="42" y="78"/>
                  </a:cubicBezTo>
                  <a:cubicBezTo>
                    <a:pt x="37" y="78"/>
                    <a:pt x="32" y="76"/>
                    <a:pt x="28" y="74"/>
                  </a:cubicBezTo>
                  <a:cubicBezTo>
                    <a:pt x="18" y="67"/>
                    <a:pt x="12" y="56"/>
                    <a:pt x="12" y="44"/>
                  </a:cubicBezTo>
                  <a:cubicBezTo>
                    <a:pt x="12" y="39"/>
                    <a:pt x="13" y="34"/>
                    <a:pt x="15" y="30"/>
                  </a:cubicBezTo>
                  <a:cubicBezTo>
                    <a:pt x="18" y="23"/>
                    <a:pt x="23" y="18"/>
                    <a:pt x="29" y="13"/>
                  </a:cubicBezTo>
                  <a:cubicBezTo>
                    <a:pt x="34" y="9"/>
                    <a:pt x="41" y="6"/>
                    <a:pt x="47" y="6"/>
                  </a:cubicBezTo>
                  <a:cubicBezTo>
                    <a:pt x="47" y="6"/>
                    <a:pt x="47" y="6"/>
                    <a:pt x="47" y="6"/>
                  </a:cubicBezTo>
                  <a:cubicBezTo>
                    <a:pt x="52" y="6"/>
                    <a:pt x="56" y="7"/>
                    <a:pt x="61" y="10"/>
                  </a:cubicBezTo>
                  <a:cubicBezTo>
                    <a:pt x="71" y="17"/>
                    <a:pt x="76" y="28"/>
                    <a:pt x="76" y="39"/>
                  </a:cubicBezTo>
                  <a:cubicBezTo>
                    <a:pt x="76" y="46"/>
                    <a:pt x="74" y="53"/>
                    <a:pt x="71" y="59"/>
                  </a:cubicBezTo>
                  <a:cubicBezTo>
                    <a:pt x="66" y="70"/>
                    <a:pt x="54" y="78"/>
                    <a:pt x="42" y="78"/>
                  </a:cubicBezTo>
                  <a:moveTo>
                    <a:pt x="31" y="8"/>
                  </a:moveTo>
                  <a:cubicBezTo>
                    <a:pt x="29" y="7"/>
                    <a:pt x="28" y="7"/>
                    <a:pt x="26" y="7"/>
                  </a:cubicBezTo>
                  <a:cubicBezTo>
                    <a:pt x="27" y="6"/>
                    <a:pt x="28" y="6"/>
                    <a:pt x="29" y="5"/>
                  </a:cubicBezTo>
                  <a:cubicBezTo>
                    <a:pt x="30" y="6"/>
                    <a:pt x="32" y="6"/>
                    <a:pt x="33" y="6"/>
                  </a:cubicBezTo>
                  <a:cubicBezTo>
                    <a:pt x="34" y="6"/>
                    <a:pt x="34" y="6"/>
                    <a:pt x="34" y="6"/>
                  </a:cubicBezTo>
                  <a:cubicBezTo>
                    <a:pt x="33" y="7"/>
                    <a:pt x="32" y="7"/>
                    <a:pt x="31" y="8"/>
                  </a:cubicBezTo>
                  <a:moveTo>
                    <a:pt x="36" y="5"/>
                  </a:moveTo>
                  <a:cubicBezTo>
                    <a:pt x="35" y="5"/>
                    <a:pt x="34" y="5"/>
                    <a:pt x="34" y="5"/>
                  </a:cubicBezTo>
                  <a:cubicBezTo>
                    <a:pt x="33" y="4"/>
                    <a:pt x="33" y="4"/>
                    <a:pt x="32" y="4"/>
                  </a:cubicBezTo>
                  <a:cubicBezTo>
                    <a:pt x="33" y="4"/>
                    <a:pt x="34" y="4"/>
                    <a:pt x="34" y="4"/>
                  </a:cubicBezTo>
                  <a:cubicBezTo>
                    <a:pt x="35" y="4"/>
                    <a:pt x="37" y="4"/>
                    <a:pt x="38" y="5"/>
                  </a:cubicBezTo>
                  <a:cubicBezTo>
                    <a:pt x="38" y="5"/>
                    <a:pt x="38" y="5"/>
                    <a:pt x="38" y="5"/>
                  </a:cubicBezTo>
                  <a:cubicBezTo>
                    <a:pt x="37" y="5"/>
                    <a:pt x="37" y="5"/>
                    <a:pt x="36" y="5"/>
                  </a:cubicBezTo>
                  <a:moveTo>
                    <a:pt x="37" y="0"/>
                  </a:moveTo>
                  <a:cubicBezTo>
                    <a:pt x="37" y="0"/>
                    <a:pt x="37" y="0"/>
                    <a:pt x="37" y="0"/>
                  </a:cubicBezTo>
                  <a:cubicBezTo>
                    <a:pt x="36" y="0"/>
                    <a:pt x="36" y="0"/>
                    <a:pt x="36" y="0"/>
                  </a:cubicBezTo>
                  <a:cubicBezTo>
                    <a:pt x="36" y="0"/>
                    <a:pt x="36" y="0"/>
                    <a:pt x="36" y="0"/>
                  </a:cubicBezTo>
                  <a:cubicBezTo>
                    <a:pt x="35" y="0"/>
                    <a:pt x="35" y="0"/>
                    <a:pt x="35" y="0"/>
                  </a:cubicBezTo>
                  <a:cubicBezTo>
                    <a:pt x="22" y="2"/>
                    <a:pt x="10" y="12"/>
                    <a:pt x="4" y="25"/>
                  </a:cubicBezTo>
                  <a:cubicBezTo>
                    <a:pt x="2" y="30"/>
                    <a:pt x="0" y="36"/>
                    <a:pt x="0" y="42"/>
                  </a:cubicBezTo>
                  <a:cubicBezTo>
                    <a:pt x="0" y="49"/>
                    <a:pt x="3" y="57"/>
                    <a:pt x="8" y="64"/>
                  </a:cubicBezTo>
                  <a:cubicBezTo>
                    <a:pt x="8" y="64"/>
                    <a:pt x="8" y="64"/>
                    <a:pt x="8" y="64"/>
                  </a:cubicBezTo>
                  <a:cubicBezTo>
                    <a:pt x="8" y="65"/>
                    <a:pt x="8" y="65"/>
                    <a:pt x="8" y="65"/>
                  </a:cubicBezTo>
                  <a:cubicBezTo>
                    <a:pt x="10" y="67"/>
                    <a:pt x="13" y="70"/>
                    <a:pt x="15" y="72"/>
                  </a:cubicBezTo>
                  <a:cubicBezTo>
                    <a:pt x="16" y="73"/>
                    <a:pt x="16" y="73"/>
                    <a:pt x="16" y="73"/>
                  </a:cubicBezTo>
                  <a:cubicBezTo>
                    <a:pt x="16" y="73"/>
                    <a:pt x="16" y="73"/>
                    <a:pt x="16" y="73"/>
                  </a:cubicBezTo>
                  <a:cubicBezTo>
                    <a:pt x="16" y="73"/>
                    <a:pt x="16" y="73"/>
                    <a:pt x="16" y="73"/>
                  </a:cubicBezTo>
                  <a:cubicBezTo>
                    <a:pt x="17" y="74"/>
                    <a:pt x="17" y="74"/>
                    <a:pt x="17" y="74"/>
                  </a:cubicBezTo>
                  <a:cubicBezTo>
                    <a:pt x="22" y="76"/>
                    <a:pt x="27" y="78"/>
                    <a:pt x="32" y="80"/>
                  </a:cubicBezTo>
                  <a:cubicBezTo>
                    <a:pt x="32" y="80"/>
                    <a:pt x="33" y="80"/>
                    <a:pt x="33" y="80"/>
                  </a:cubicBezTo>
                  <a:cubicBezTo>
                    <a:pt x="33" y="80"/>
                    <a:pt x="33" y="80"/>
                    <a:pt x="33" y="80"/>
                  </a:cubicBezTo>
                  <a:cubicBezTo>
                    <a:pt x="36" y="80"/>
                    <a:pt x="39" y="81"/>
                    <a:pt x="42" y="81"/>
                  </a:cubicBezTo>
                  <a:cubicBezTo>
                    <a:pt x="55" y="81"/>
                    <a:pt x="69" y="73"/>
                    <a:pt x="74" y="60"/>
                  </a:cubicBezTo>
                  <a:cubicBezTo>
                    <a:pt x="78" y="54"/>
                    <a:pt x="79" y="47"/>
                    <a:pt x="79" y="39"/>
                  </a:cubicBezTo>
                  <a:cubicBezTo>
                    <a:pt x="79" y="27"/>
                    <a:pt x="74" y="15"/>
                    <a:pt x="62" y="8"/>
                  </a:cubicBezTo>
                  <a:cubicBezTo>
                    <a:pt x="59" y="5"/>
                    <a:pt x="56" y="4"/>
                    <a:pt x="52" y="4"/>
                  </a:cubicBezTo>
                  <a:cubicBezTo>
                    <a:pt x="52" y="3"/>
                    <a:pt x="52" y="3"/>
                    <a:pt x="52" y="3"/>
                  </a:cubicBezTo>
                  <a:cubicBezTo>
                    <a:pt x="48" y="2"/>
                    <a:pt x="43" y="1"/>
                    <a:pt x="38" y="0"/>
                  </a:cubicBezTo>
                  <a:cubicBezTo>
                    <a:pt x="38" y="0"/>
                    <a:pt x="37" y="0"/>
                    <a:pt x="3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777"/>
            <p:cNvSpPr>
              <a:spLocks noEditPoints="1"/>
            </p:cNvSpPr>
            <p:nvPr/>
          </p:nvSpPr>
          <p:spPr bwMode="auto">
            <a:xfrm>
              <a:off x="2962" y="3199"/>
              <a:ext cx="137" cy="152"/>
            </a:xfrm>
            <a:custGeom>
              <a:avLst/>
              <a:gdLst>
                <a:gd name="T0" fmla="*/ 43 w 58"/>
                <a:gd name="T1" fmla="*/ 55 h 64"/>
                <a:gd name="T2" fmla="*/ 43 w 58"/>
                <a:gd name="T3" fmla="*/ 56 h 64"/>
                <a:gd name="T4" fmla="*/ 45 w 58"/>
                <a:gd name="T5" fmla="*/ 53 h 64"/>
                <a:gd name="T6" fmla="*/ 48 w 58"/>
                <a:gd name="T7" fmla="*/ 51 h 64"/>
                <a:gd name="T8" fmla="*/ 48 w 58"/>
                <a:gd name="T9" fmla="*/ 49 h 64"/>
                <a:gd name="T10" fmla="*/ 51 w 58"/>
                <a:gd name="T11" fmla="*/ 47 h 64"/>
                <a:gd name="T12" fmla="*/ 48 w 58"/>
                <a:gd name="T13" fmla="*/ 49 h 64"/>
                <a:gd name="T14" fmla="*/ 51 w 58"/>
                <a:gd name="T15" fmla="*/ 45 h 64"/>
                <a:gd name="T16" fmla="*/ 52 w 58"/>
                <a:gd name="T17" fmla="*/ 41 h 64"/>
                <a:gd name="T18" fmla="*/ 51 w 58"/>
                <a:gd name="T19" fmla="*/ 45 h 64"/>
                <a:gd name="T20" fmla="*/ 52 w 58"/>
                <a:gd name="T21" fmla="*/ 40 h 64"/>
                <a:gd name="T22" fmla="*/ 54 w 58"/>
                <a:gd name="T23" fmla="*/ 36 h 64"/>
                <a:gd name="T24" fmla="*/ 54 w 58"/>
                <a:gd name="T25" fmla="*/ 35 h 64"/>
                <a:gd name="T26" fmla="*/ 54 w 58"/>
                <a:gd name="T27" fmla="*/ 30 h 64"/>
                <a:gd name="T28" fmla="*/ 55 w 58"/>
                <a:gd name="T29" fmla="*/ 30 h 64"/>
                <a:gd name="T30" fmla="*/ 55 w 58"/>
                <a:gd name="T31" fmla="*/ 28 h 64"/>
                <a:gd name="T32" fmla="*/ 53 w 58"/>
                <a:gd name="T33" fmla="*/ 25 h 64"/>
                <a:gd name="T34" fmla="*/ 55 w 58"/>
                <a:gd name="T35" fmla="*/ 28 h 64"/>
                <a:gd name="T36" fmla="*/ 53 w 58"/>
                <a:gd name="T37" fmla="*/ 23 h 64"/>
                <a:gd name="T38" fmla="*/ 53 w 58"/>
                <a:gd name="T39" fmla="*/ 20 h 64"/>
                <a:gd name="T40" fmla="*/ 52 w 58"/>
                <a:gd name="T41" fmla="*/ 18 h 64"/>
                <a:gd name="T42" fmla="*/ 51 w 58"/>
                <a:gd name="T43" fmla="*/ 16 h 64"/>
                <a:gd name="T44" fmla="*/ 52 w 58"/>
                <a:gd name="T45" fmla="*/ 18 h 64"/>
                <a:gd name="T46" fmla="*/ 50 w 58"/>
                <a:gd name="T47" fmla="*/ 14 h 64"/>
                <a:gd name="T48" fmla="*/ 50 w 58"/>
                <a:gd name="T49" fmla="*/ 14 h 64"/>
                <a:gd name="T50" fmla="*/ 22 w 58"/>
                <a:gd name="T51" fmla="*/ 60 h 64"/>
                <a:gd name="T52" fmla="*/ 4 w 58"/>
                <a:gd name="T53" fmla="*/ 34 h 64"/>
                <a:gd name="T54" fmla="*/ 17 w 58"/>
                <a:gd name="T55" fmla="*/ 9 h 64"/>
                <a:gd name="T56" fmla="*/ 32 w 58"/>
                <a:gd name="T57" fmla="*/ 3 h 64"/>
                <a:gd name="T58" fmla="*/ 34 w 58"/>
                <a:gd name="T59" fmla="*/ 4 h 64"/>
                <a:gd name="T60" fmla="*/ 50 w 58"/>
                <a:gd name="T61" fmla="*/ 28 h 64"/>
                <a:gd name="T62" fmla="*/ 50 w 58"/>
                <a:gd name="T63" fmla="*/ 29 h 64"/>
                <a:gd name="T64" fmla="*/ 23 w 58"/>
                <a:gd name="T65" fmla="*/ 60 h 64"/>
                <a:gd name="T66" fmla="*/ 22 w 58"/>
                <a:gd name="T67" fmla="*/ 60 h 64"/>
                <a:gd name="T68" fmla="*/ 32 w 58"/>
                <a:gd name="T69" fmla="*/ 0 h 64"/>
                <a:gd name="T70" fmla="*/ 15 w 58"/>
                <a:gd name="T71" fmla="*/ 6 h 64"/>
                <a:gd name="T72" fmla="*/ 0 w 58"/>
                <a:gd name="T73" fmla="*/ 34 h 64"/>
                <a:gd name="T74" fmla="*/ 28 w 58"/>
                <a:gd name="T75" fmla="*/ 64 h 64"/>
                <a:gd name="T76" fmla="*/ 58 w 58"/>
                <a:gd name="T77" fmla="*/ 30 h 64"/>
                <a:gd name="T78" fmla="*/ 32 w 58"/>
                <a:gd name="T7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 h="64">
                  <a:moveTo>
                    <a:pt x="43" y="56"/>
                  </a:moveTo>
                  <a:cubicBezTo>
                    <a:pt x="43" y="55"/>
                    <a:pt x="43" y="55"/>
                    <a:pt x="43" y="55"/>
                  </a:cubicBezTo>
                  <a:cubicBezTo>
                    <a:pt x="43" y="55"/>
                    <a:pt x="43" y="55"/>
                    <a:pt x="43" y="55"/>
                  </a:cubicBezTo>
                  <a:cubicBezTo>
                    <a:pt x="43" y="56"/>
                    <a:pt x="43" y="56"/>
                    <a:pt x="43" y="56"/>
                  </a:cubicBezTo>
                  <a:moveTo>
                    <a:pt x="45" y="53"/>
                  </a:moveTo>
                  <a:cubicBezTo>
                    <a:pt x="45" y="53"/>
                    <a:pt x="45" y="53"/>
                    <a:pt x="45" y="53"/>
                  </a:cubicBezTo>
                  <a:cubicBezTo>
                    <a:pt x="46" y="53"/>
                    <a:pt x="46" y="52"/>
                    <a:pt x="47" y="51"/>
                  </a:cubicBezTo>
                  <a:cubicBezTo>
                    <a:pt x="48" y="51"/>
                    <a:pt x="48" y="51"/>
                    <a:pt x="48" y="51"/>
                  </a:cubicBezTo>
                  <a:cubicBezTo>
                    <a:pt x="47" y="52"/>
                    <a:pt x="46" y="53"/>
                    <a:pt x="45" y="53"/>
                  </a:cubicBezTo>
                  <a:moveTo>
                    <a:pt x="48" y="49"/>
                  </a:moveTo>
                  <a:cubicBezTo>
                    <a:pt x="49" y="48"/>
                    <a:pt x="49" y="48"/>
                    <a:pt x="50" y="47"/>
                  </a:cubicBezTo>
                  <a:cubicBezTo>
                    <a:pt x="51" y="47"/>
                    <a:pt x="51" y="47"/>
                    <a:pt x="51" y="47"/>
                  </a:cubicBezTo>
                  <a:cubicBezTo>
                    <a:pt x="50" y="48"/>
                    <a:pt x="50" y="49"/>
                    <a:pt x="49" y="50"/>
                  </a:cubicBezTo>
                  <a:cubicBezTo>
                    <a:pt x="48" y="49"/>
                    <a:pt x="48" y="49"/>
                    <a:pt x="48" y="49"/>
                  </a:cubicBezTo>
                  <a:cubicBezTo>
                    <a:pt x="48" y="49"/>
                    <a:pt x="48" y="49"/>
                    <a:pt x="48" y="49"/>
                  </a:cubicBezTo>
                  <a:moveTo>
                    <a:pt x="51" y="45"/>
                  </a:moveTo>
                  <a:cubicBezTo>
                    <a:pt x="51" y="45"/>
                    <a:pt x="51" y="45"/>
                    <a:pt x="50" y="45"/>
                  </a:cubicBezTo>
                  <a:cubicBezTo>
                    <a:pt x="51" y="44"/>
                    <a:pt x="51" y="43"/>
                    <a:pt x="52" y="41"/>
                  </a:cubicBezTo>
                  <a:cubicBezTo>
                    <a:pt x="52" y="42"/>
                    <a:pt x="52" y="42"/>
                    <a:pt x="53" y="42"/>
                  </a:cubicBezTo>
                  <a:cubicBezTo>
                    <a:pt x="52" y="43"/>
                    <a:pt x="52" y="44"/>
                    <a:pt x="51" y="45"/>
                  </a:cubicBezTo>
                  <a:moveTo>
                    <a:pt x="53" y="40"/>
                  </a:moveTo>
                  <a:cubicBezTo>
                    <a:pt x="53" y="40"/>
                    <a:pt x="52" y="40"/>
                    <a:pt x="52" y="40"/>
                  </a:cubicBezTo>
                  <a:cubicBezTo>
                    <a:pt x="52" y="39"/>
                    <a:pt x="53" y="37"/>
                    <a:pt x="53" y="36"/>
                  </a:cubicBezTo>
                  <a:cubicBezTo>
                    <a:pt x="53" y="36"/>
                    <a:pt x="54" y="36"/>
                    <a:pt x="54" y="36"/>
                  </a:cubicBezTo>
                  <a:cubicBezTo>
                    <a:pt x="54" y="38"/>
                    <a:pt x="54" y="39"/>
                    <a:pt x="53" y="40"/>
                  </a:cubicBezTo>
                  <a:moveTo>
                    <a:pt x="54" y="35"/>
                  </a:moveTo>
                  <a:cubicBezTo>
                    <a:pt x="54" y="34"/>
                    <a:pt x="54" y="34"/>
                    <a:pt x="53" y="34"/>
                  </a:cubicBezTo>
                  <a:cubicBezTo>
                    <a:pt x="53" y="33"/>
                    <a:pt x="54" y="31"/>
                    <a:pt x="54" y="30"/>
                  </a:cubicBezTo>
                  <a:cubicBezTo>
                    <a:pt x="54" y="30"/>
                    <a:pt x="54" y="30"/>
                    <a:pt x="55" y="30"/>
                  </a:cubicBezTo>
                  <a:cubicBezTo>
                    <a:pt x="55" y="30"/>
                    <a:pt x="55" y="30"/>
                    <a:pt x="55" y="30"/>
                  </a:cubicBezTo>
                  <a:cubicBezTo>
                    <a:pt x="55" y="32"/>
                    <a:pt x="55" y="33"/>
                    <a:pt x="54" y="35"/>
                  </a:cubicBezTo>
                  <a:moveTo>
                    <a:pt x="55" y="28"/>
                  </a:moveTo>
                  <a:cubicBezTo>
                    <a:pt x="54" y="28"/>
                    <a:pt x="54" y="28"/>
                    <a:pt x="54" y="28"/>
                  </a:cubicBezTo>
                  <a:cubicBezTo>
                    <a:pt x="54" y="27"/>
                    <a:pt x="53" y="26"/>
                    <a:pt x="53" y="25"/>
                  </a:cubicBezTo>
                  <a:cubicBezTo>
                    <a:pt x="54" y="25"/>
                    <a:pt x="54" y="25"/>
                    <a:pt x="54" y="25"/>
                  </a:cubicBezTo>
                  <a:cubicBezTo>
                    <a:pt x="54" y="26"/>
                    <a:pt x="55" y="27"/>
                    <a:pt x="55" y="28"/>
                  </a:cubicBezTo>
                  <a:moveTo>
                    <a:pt x="54" y="23"/>
                  </a:moveTo>
                  <a:cubicBezTo>
                    <a:pt x="53" y="23"/>
                    <a:pt x="53" y="23"/>
                    <a:pt x="53" y="23"/>
                  </a:cubicBezTo>
                  <a:cubicBezTo>
                    <a:pt x="53" y="22"/>
                    <a:pt x="53" y="21"/>
                    <a:pt x="52" y="20"/>
                  </a:cubicBezTo>
                  <a:cubicBezTo>
                    <a:pt x="53" y="20"/>
                    <a:pt x="53" y="20"/>
                    <a:pt x="53" y="20"/>
                  </a:cubicBezTo>
                  <a:cubicBezTo>
                    <a:pt x="53" y="21"/>
                    <a:pt x="54" y="22"/>
                    <a:pt x="54" y="23"/>
                  </a:cubicBezTo>
                  <a:moveTo>
                    <a:pt x="52" y="18"/>
                  </a:moveTo>
                  <a:cubicBezTo>
                    <a:pt x="52" y="18"/>
                    <a:pt x="52" y="18"/>
                    <a:pt x="52" y="18"/>
                  </a:cubicBezTo>
                  <a:cubicBezTo>
                    <a:pt x="51" y="17"/>
                    <a:pt x="51" y="17"/>
                    <a:pt x="51" y="16"/>
                  </a:cubicBezTo>
                  <a:cubicBezTo>
                    <a:pt x="51" y="16"/>
                    <a:pt x="51" y="16"/>
                    <a:pt x="51" y="16"/>
                  </a:cubicBezTo>
                  <a:cubicBezTo>
                    <a:pt x="52" y="17"/>
                    <a:pt x="52" y="17"/>
                    <a:pt x="52" y="18"/>
                  </a:cubicBezTo>
                  <a:moveTo>
                    <a:pt x="50" y="14"/>
                  </a:moveTo>
                  <a:cubicBezTo>
                    <a:pt x="50" y="14"/>
                    <a:pt x="50" y="14"/>
                    <a:pt x="50" y="14"/>
                  </a:cubicBezTo>
                  <a:cubicBezTo>
                    <a:pt x="50" y="14"/>
                    <a:pt x="50" y="14"/>
                    <a:pt x="50" y="14"/>
                  </a:cubicBezTo>
                  <a:cubicBezTo>
                    <a:pt x="50" y="14"/>
                    <a:pt x="50" y="14"/>
                    <a:pt x="50" y="14"/>
                  </a:cubicBezTo>
                  <a:cubicBezTo>
                    <a:pt x="50" y="14"/>
                    <a:pt x="50" y="14"/>
                    <a:pt x="50" y="14"/>
                  </a:cubicBezTo>
                  <a:moveTo>
                    <a:pt x="22" y="60"/>
                  </a:moveTo>
                  <a:cubicBezTo>
                    <a:pt x="20" y="59"/>
                    <a:pt x="18" y="59"/>
                    <a:pt x="16" y="57"/>
                  </a:cubicBezTo>
                  <a:cubicBezTo>
                    <a:pt x="8" y="53"/>
                    <a:pt x="4" y="43"/>
                    <a:pt x="4" y="34"/>
                  </a:cubicBezTo>
                  <a:cubicBezTo>
                    <a:pt x="4" y="30"/>
                    <a:pt x="4" y="26"/>
                    <a:pt x="6" y="22"/>
                  </a:cubicBezTo>
                  <a:cubicBezTo>
                    <a:pt x="8" y="17"/>
                    <a:pt x="12" y="12"/>
                    <a:pt x="17" y="9"/>
                  </a:cubicBezTo>
                  <a:cubicBezTo>
                    <a:pt x="21" y="6"/>
                    <a:pt x="27" y="3"/>
                    <a:pt x="32" y="3"/>
                  </a:cubicBezTo>
                  <a:cubicBezTo>
                    <a:pt x="32" y="3"/>
                    <a:pt x="32" y="3"/>
                    <a:pt x="32" y="3"/>
                  </a:cubicBezTo>
                  <a:cubicBezTo>
                    <a:pt x="32" y="3"/>
                    <a:pt x="33" y="3"/>
                    <a:pt x="34" y="3"/>
                  </a:cubicBezTo>
                  <a:cubicBezTo>
                    <a:pt x="34" y="4"/>
                    <a:pt x="34" y="4"/>
                    <a:pt x="34" y="4"/>
                  </a:cubicBezTo>
                  <a:cubicBezTo>
                    <a:pt x="36" y="4"/>
                    <a:pt x="37" y="5"/>
                    <a:pt x="38" y="6"/>
                  </a:cubicBezTo>
                  <a:cubicBezTo>
                    <a:pt x="46" y="11"/>
                    <a:pt x="50" y="19"/>
                    <a:pt x="50" y="28"/>
                  </a:cubicBezTo>
                  <a:cubicBezTo>
                    <a:pt x="50" y="29"/>
                    <a:pt x="50" y="29"/>
                    <a:pt x="50" y="29"/>
                  </a:cubicBezTo>
                  <a:cubicBezTo>
                    <a:pt x="50" y="29"/>
                    <a:pt x="50" y="29"/>
                    <a:pt x="50" y="29"/>
                  </a:cubicBezTo>
                  <a:cubicBezTo>
                    <a:pt x="50" y="35"/>
                    <a:pt x="49" y="40"/>
                    <a:pt x="47" y="45"/>
                  </a:cubicBezTo>
                  <a:cubicBezTo>
                    <a:pt x="43" y="54"/>
                    <a:pt x="33" y="60"/>
                    <a:pt x="23" y="60"/>
                  </a:cubicBezTo>
                  <a:cubicBezTo>
                    <a:pt x="23" y="60"/>
                    <a:pt x="23" y="60"/>
                    <a:pt x="23" y="60"/>
                  </a:cubicBezTo>
                  <a:cubicBezTo>
                    <a:pt x="23" y="60"/>
                    <a:pt x="22" y="60"/>
                    <a:pt x="22" y="60"/>
                  </a:cubicBezTo>
                  <a:cubicBezTo>
                    <a:pt x="22" y="60"/>
                    <a:pt x="22" y="60"/>
                    <a:pt x="22" y="60"/>
                  </a:cubicBezTo>
                  <a:moveTo>
                    <a:pt x="32" y="0"/>
                  </a:moveTo>
                  <a:cubicBezTo>
                    <a:pt x="32" y="0"/>
                    <a:pt x="32" y="0"/>
                    <a:pt x="32" y="0"/>
                  </a:cubicBezTo>
                  <a:cubicBezTo>
                    <a:pt x="26" y="0"/>
                    <a:pt x="20" y="3"/>
                    <a:pt x="15" y="6"/>
                  </a:cubicBezTo>
                  <a:cubicBezTo>
                    <a:pt x="10" y="10"/>
                    <a:pt x="6" y="15"/>
                    <a:pt x="3" y="21"/>
                  </a:cubicBezTo>
                  <a:cubicBezTo>
                    <a:pt x="1" y="25"/>
                    <a:pt x="0" y="29"/>
                    <a:pt x="0" y="34"/>
                  </a:cubicBezTo>
                  <a:cubicBezTo>
                    <a:pt x="0" y="44"/>
                    <a:pt x="5" y="55"/>
                    <a:pt x="14" y="60"/>
                  </a:cubicBezTo>
                  <a:cubicBezTo>
                    <a:pt x="19" y="63"/>
                    <a:pt x="23" y="64"/>
                    <a:pt x="28" y="64"/>
                  </a:cubicBezTo>
                  <a:cubicBezTo>
                    <a:pt x="39" y="64"/>
                    <a:pt x="49" y="57"/>
                    <a:pt x="54" y="47"/>
                  </a:cubicBezTo>
                  <a:cubicBezTo>
                    <a:pt x="57" y="42"/>
                    <a:pt x="58" y="36"/>
                    <a:pt x="58" y="30"/>
                  </a:cubicBezTo>
                  <a:cubicBezTo>
                    <a:pt x="58" y="20"/>
                    <a:pt x="54" y="10"/>
                    <a:pt x="44" y="4"/>
                  </a:cubicBezTo>
                  <a:cubicBezTo>
                    <a:pt x="40" y="1"/>
                    <a:pt x="36" y="0"/>
                    <a:pt x="3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778"/>
            <p:cNvSpPr>
              <a:spLocks noEditPoints="1"/>
            </p:cNvSpPr>
            <p:nvPr/>
          </p:nvSpPr>
          <p:spPr bwMode="auto">
            <a:xfrm>
              <a:off x="2995" y="3220"/>
              <a:ext cx="69" cy="114"/>
            </a:xfrm>
            <a:custGeom>
              <a:avLst/>
              <a:gdLst>
                <a:gd name="T0" fmla="*/ 17 w 29"/>
                <a:gd name="T1" fmla="*/ 7 h 48"/>
                <a:gd name="T2" fmla="*/ 19 w 29"/>
                <a:gd name="T3" fmla="*/ 4 h 48"/>
                <a:gd name="T4" fmla="*/ 20 w 29"/>
                <a:gd name="T5" fmla="*/ 6 h 48"/>
                <a:gd name="T6" fmla="*/ 20 w 29"/>
                <a:gd name="T7" fmla="*/ 10 h 48"/>
                <a:gd name="T8" fmla="*/ 23 w 29"/>
                <a:gd name="T9" fmla="*/ 16 h 48"/>
                <a:gd name="T10" fmla="*/ 20 w 29"/>
                <a:gd name="T11" fmla="*/ 13 h 48"/>
                <a:gd name="T12" fmla="*/ 12 w 29"/>
                <a:gd name="T13" fmla="*/ 11 h 48"/>
                <a:gd name="T14" fmla="*/ 12 w 29"/>
                <a:gd name="T15" fmla="*/ 19 h 48"/>
                <a:gd name="T16" fmla="*/ 21 w 29"/>
                <a:gd name="T17" fmla="*/ 32 h 48"/>
                <a:gd name="T18" fmla="*/ 13 w 29"/>
                <a:gd name="T19" fmla="*/ 38 h 48"/>
                <a:gd name="T20" fmla="*/ 11 w 29"/>
                <a:gd name="T21" fmla="*/ 40 h 48"/>
                <a:gd name="T22" fmla="*/ 10 w 29"/>
                <a:gd name="T23" fmla="*/ 44 h 48"/>
                <a:gd name="T24" fmla="*/ 9 w 29"/>
                <a:gd name="T25" fmla="*/ 40 h 48"/>
                <a:gd name="T26" fmla="*/ 3 w 29"/>
                <a:gd name="T27" fmla="*/ 30 h 48"/>
                <a:gd name="T28" fmla="*/ 11 w 29"/>
                <a:gd name="T29" fmla="*/ 36 h 48"/>
                <a:gd name="T30" fmla="*/ 19 w 29"/>
                <a:gd name="T31" fmla="*/ 31 h 48"/>
                <a:gd name="T32" fmla="*/ 15 w 29"/>
                <a:gd name="T33" fmla="*/ 25 h 48"/>
                <a:gd name="T34" fmla="*/ 7 w 29"/>
                <a:gd name="T35" fmla="*/ 14 h 48"/>
                <a:gd name="T36" fmla="*/ 13 w 29"/>
                <a:gd name="T37" fmla="*/ 7 h 48"/>
                <a:gd name="T38" fmla="*/ 17 w 29"/>
                <a:gd name="T39" fmla="*/ 0 h 48"/>
                <a:gd name="T40" fmla="*/ 15 w 29"/>
                <a:gd name="T41" fmla="*/ 3 h 48"/>
                <a:gd name="T42" fmla="*/ 8 w 29"/>
                <a:gd name="T43" fmla="*/ 6 h 48"/>
                <a:gd name="T44" fmla="*/ 8 w 29"/>
                <a:gd name="T45" fmla="*/ 23 h 48"/>
                <a:gd name="T46" fmla="*/ 15 w 29"/>
                <a:gd name="T47" fmla="*/ 31 h 48"/>
                <a:gd name="T48" fmla="*/ 13 w 29"/>
                <a:gd name="T49" fmla="*/ 33 h 48"/>
                <a:gd name="T50" fmla="*/ 8 w 29"/>
                <a:gd name="T51" fmla="*/ 29 h 48"/>
                <a:gd name="T52" fmla="*/ 2 w 29"/>
                <a:gd name="T53" fmla="*/ 26 h 48"/>
                <a:gd name="T54" fmla="*/ 6 w 29"/>
                <a:gd name="T55" fmla="*/ 40 h 48"/>
                <a:gd name="T56" fmla="*/ 5 w 29"/>
                <a:gd name="T57" fmla="*/ 44 h 48"/>
                <a:gd name="T58" fmla="*/ 6 w 29"/>
                <a:gd name="T59" fmla="*/ 46 h 48"/>
                <a:gd name="T60" fmla="*/ 10 w 29"/>
                <a:gd name="T61" fmla="*/ 48 h 48"/>
                <a:gd name="T62" fmla="*/ 13 w 29"/>
                <a:gd name="T63" fmla="*/ 47 h 48"/>
                <a:gd name="T64" fmla="*/ 16 w 29"/>
                <a:gd name="T65" fmla="*/ 41 h 48"/>
                <a:gd name="T66" fmla="*/ 24 w 29"/>
                <a:gd name="T67" fmla="*/ 29 h 48"/>
                <a:gd name="T68" fmla="*/ 13 w 29"/>
                <a:gd name="T69" fmla="*/ 15 h 48"/>
                <a:gd name="T70" fmla="*/ 14 w 29"/>
                <a:gd name="T71" fmla="*/ 14 h 48"/>
                <a:gd name="T72" fmla="*/ 20 w 29"/>
                <a:gd name="T73" fmla="*/ 17 h 48"/>
                <a:gd name="T74" fmla="*/ 21 w 29"/>
                <a:gd name="T75" fmla="*/ 19 h 48"/>
                <a:gd name="T76" fmla="*/ 26 w 29"/>
                <a:gd name="T77" fmla="*/ 20 h 48"/>
                <a:gd name="T78" fmla="*/ 29 w 29"/>
                <a:gd name="T79" fmla="*/ 17 h 48"/>
                <a:gd name="T80" fmla="*/ 24 w 29"/>
                <a:gd name="T81" fmla="*/ 4 h 48"/>
                <a:gd name="T82" fmla="*/ 20 w 29"/>
                <a:gd name="T83" fmla="*/ 0 h 48"/>
                <a:gd name="T84" fmla="*/ 18 w 29"/>
                <a:gd name="T8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 h="48">
                  <a:moveTo>
                    <a:pt x="15" y="8"/>
                  </a:moveTo>
                  <a:cubicBezTo>
                    <a:pt x="15" y="8"/>
                    <a:pt x="16" y="8"/>
                    <a:pt x="16" y="8"/>
                  </a:cubicBezTo>
                  <a:cubicBezTo>
                    <a:pt x="16" y="8"/>
                    <a:pt x="17" y="7"/>
                    <a:pt x="17" y="7"/>
                  </a:cubicBezTo>
                  <a:cubicBezTo>
                    <a:pt x="17" y="6"/>
                    <a:pt x="18" y="5"/>
                    <a:pt x="18" y="4"/>
                  </a:cubicBezTo>
                  <a:cubicBezTo>
                    <a:pt x="18" y="3"/>
                    <a:pt x="18" y="3"/>
                    <a:pt x="18" y="3"/>
                  </a:cubicBezTo>
                  <a:cubicBezTo>
                    <a:pt x="19" y="4"/>
                    <a:pt x="19" y="4"/>
                    <a:pt x="19" y="4"/>
                  </a:cubicBezTo>
                  <a:cubicBezTo>
                    <a:pt x="20" y="4"/>
                    <a:pt x="20" y="4"/>
                    <a:pt x="20" y="4"/>
                  </a:cubicBezTo>
                  <a:cubicBezTo>
                    <a:pt x="20" y="4"/>
                    <a:pt x="20" y="4"/>
                    <a:pt x="20" y="5"/>
                  </a:cubicBezTo>
                  <a:cubicBezTo>
                    <a:pt x="20" y="5"/>
                    <a:pt x="20" y="6"/>
                    <a:pt x="20" y="6"/>
                  </a:cubicBezTo>
                  <a:cubicBezTo>
                    <a:pt x="19" y="6"/>
                    <a:pt x="19" y="7"/>
                    <a:pt x="19" y="8"/>
                  </a:cubicBezTo>
                  <a:cubicBezTo>
                    <a:pt x="19" y="8"/>
                    <a:pt x="19" y="8"/>
                    <a:pt x="19" y="8"/>
                  </a:cubicBezTo>
                  <a:cubicBezTo>
                    <a:pt x="19" y="9"/>
                    <a:pt x="20" y="9"/>
                    <a:pt x="20" y="10"/>
                  </a:cubicBezTo>
                  <a:cubicBezTo>
                    <a:pt x="23" y="11"/>
                    <a:pt x="25" y="14"/>
                    <a:pt x="25" y="17"/>
                  </a:cubicBezTo>
                  <a:cubicBezTo>
                    <a:pt x="25" y="17"/>
                    <a:pt x="24" y="17"/>
                    <a:pt x="23" y="16"/>
                  </a:cubicBezTo>
                  <a:cubicBezTo>
                    <a:pt x="23" y="16"/>
                    <a:pt x="23" y="16"/>
                    <a:pt x="23" y="16"/>
                  </a:cubicBezTo>
                  <a:cubicBezTo>
                    <a:pt x="23" y="16"/>
                    <a:pt x="23" y="16"/>
                    <a:pt x="23" y="16"/>
                  </a:cubicBezTo>
                  <a:cubicBezTo>
                    <a:pt x="23" y="16"/>
                    <a:pt x="23" y="16"/>
                    <a:pt x="23" y="16"/>
                  </a:cubicBezTo>
                  <a:cubicBezTo>
                    <a:pt x="23" y="15"/>
                    <a:pt x="21" y="13"/>
                    <a:pt x="20" y="13"/>
                  </a:cubicBezTo>
                  <a:cubicBezTo>
                    <a:pt x="19" y="12"/>
                    <a:pt x="18" y="11"/>
                    <a:pt x="17" y="11"/>
                  </a:cubicBezTo>
                  <a:cubicBezTo>
                    <a:pt x="16" y="11"/>
                    <a:pt x="15" y="11"/>
                    <a:pt x="14" y="11"/>
                  </a:cubicBezTo>
                  <a:cubicBezTo>
                    <a:pt x="13" y="11"/>
                    <a:pt x="13" y="11"/>
                    <a:pt x="12" y="11"/>
                  </a:cubicBezTo>
                  <a:cubicBezTo>
                    <a:pt x="11" y="12"/>
                    <a:pt x="10" y="12"/>
                    <a:pt x="10" y="13"/>
                  </a:cubicBezTo>
                  <a:cubicBezTo>
                    <a:pt x="9" y="14"/>
                    <a:pt x="9" y="14"/>
                    <a:pt x="9" y="15"/>
                  </a:cubicBezTo>
                  <a:cubicBezTo>
                    <a:pt x="9" y="17"/>
                    <a:pt x="11" y="18"/>
                    <a:pt x="12" y="19"/>
                  </a:cubicBezTo>
                  <a:cubicBezTo>
                    <a:pt x="14" y="21"/>
                    <a:pt x="16" y="23"/>
                    <a:pt x="17" y="25"/>
                  </a:cubicBezTo>
                  <a:cubicBezTo>
                    <a:pt x="19" y="26"/>
                    <a:pt x="20" y="28"/>
                    <a:pt x="21" y="30"/>
                  </a:cubicBezTo>
                  <a:cubicBezTo>
                    <a:pt x="21" y="31"/>
                    <a:pt x="21" y="31"/>
                    <a:pt x="21" y="32"/>
                  </a:cubicBezTo>
                  <a:cubicBezTo>
                    <a:pt x="21" y="34"/>
                    <a:pt x="20" y="35"/>
                    <a:pt x="19" y="37"/>
                  </a:cubicBezTo>
                  <a:cubicBezTo>
                    <a:pt x="19" y="37"/>
                    <a:pt x="17" y="38"/>
                    <a:pt x="15" y="38"/>
                  </a:cubicBezTo>
                  <a:cubicBezTo>
                    <a:pt x="14" y="38"/>
                    <a:pt x="14" y="38"/>
                    <a:pt x="13" y="38"/>
                  </a:cubicBezTo>
                  <a:cubicBezTo>
                    <a:pt x="12" y="38"/>
                    <a:pt x="12" y="38"/>
                    <a:pt x="12" y="38"/>
                  </a:cubicBezTo>
                  <a:cubicBezTo>
                    <a:pt x="12" y="38"/>
                    <a:pt x="12" y="38"/>
                    <a:pt x="12" y="38"/>
                  </a:cubicBezTo>
                  <a:cubicBezTo>
                    <a:pt x="11" y="38"/>
                    <a:pt x="11" y="39"/>
                    <a:pt x="11" y="40"/>
                  </a:cubicBezTo>
                  <a:cubicBezTo>
                    <a:pt x="11" y="40"/>
                    <a:pt x="11" y="40"/>
                    <a:pt x="11" y="41"/>
                  </a:cubicBezTo>
                  <a:cubicBezTo>
                    <a:pt x="10" y="42"/>
                    <a:pt x="10" y="43"/>
                    <a:pt x="10" y="44"/>
                  </a:cubicBezTo>
                  <a:cubicBezTo>
                    <a:pt x="10" y="44"/>
                    <a:pt x="10" y="44"/>
                    <a:pt x="10" y="44"/>
                  </a:cubicBezTo>
                  <a:cubicBezTo>
                    <a:pt x="10" y="44"/>
                    <a:pt x="9" y="44"/>
                    <a:pt x="9" y="44"/>
                  </a:cubicBezTo>
                  <a:cubicBezTo>
                    <a:pt x="9" y="43"/>
                    <a:pt x="9" y="42"/>
                    <a:pt x="9" y="41"/>
                  </a:cubicBezTo>
                  <a:cubicBezTo>
                    <a:pt x="9" y="40"/>
                    <a:pt x="9" y="40"/>
                    <a:pt x="9" y="40"/>
                  </a:cubicBezTo>
                  <a:cubicBezTo>
                    <a:pt x="9" y="39"/>
                    <a:pt x="9" y="39"/>
                    <a:pt x="9" y="38"/>
                  </a:cubicBezTo>
                  <a:cubicBezTo>
                    <a:pt x="8" y="37"/>
                    <a:pt x="8" y="37"/>
                    <a:pt x="7" y="37"/>
                  </a:cubicBezTo>
                  <a:cubicBezTo>
                    <a:pt x="5" y="36"/>
                    <a:pt x="3" y="33"/>
                    <a:pt x="3" y="30"/>
                  </a:cubicBezTo>
                  <a:cubicBezTo>
                    <a:pt x="3" y="30"/>
                    <a:pt x="3" y="30"/>
                    <a:pt x="3" y="30"/>
                  </a:cubicBezTo>
                  <a:cubicBezTo>
                    <a:pt x="4" y="30"/>
                    <a:pt x="5" y="30"/>
                    <a:pt x="5" y="30"/>
                  </a:cubicBezTo>
                  <a:cubicBezTo>
                    <a:pt x="6" y="33"/>
                    <a:pt x="9" y="35"/>
                    <a:pt x="11" y="36"/>
                  </a:cubicBezTo>
                  <a:cubicBezTo>
                    <a:pt x="12" y="36"/>
                    <a:pt x="12" y="36"/>
                    <a:pt x="13" y="36"/>
                  </a:cubicBezTo>
                  <a:cubicBezTo>
                    <a:pt x="14" y="36"/>
                    <a:pt x="15" y="36"/>
                    <a:pt x="17" y="35"/>
                  </a:cubicBezTo>
                  <a:cubicBezTo>
                    <a:pt x="18" y="34"/>
                    <a:pt x="19" y="33"/>
                    <a:pt x="19" y="31"/>
                  </a:cubicBezTo>
                  <a:cubicBezTo>
                    <a:pt x="19" y="31"/>
                    <a:pt x="19" y="31"/>
                    <a:pt x="19" y="31"/>
                  </a:cubicBezTo>
                  <a:cubicBezTo>
                    <a:pt x="19" y="29"/>
                    <a:pt x="18" y="28"/>
                    <a:pt x="17" y="27"/>
                  </a:cubicBezTo>
                  <a:cubicBezTo>
                    <a:pt x="17" y="27"/>
                    <a:pt x="16" y="26"/>
                    <a:pt x="15" y="25"/>
                  </a:cubicBezTo>
                  <a:cubicBezTo>
                    <a:pt x="13" y="24"/>
                    <a:pt x="12" y="22"/>
                    <a:pt x="10" y="21"/>
                  </a:cubicBezTo>
                  <a:cubicBezTo>
                    <a:pt x="10" y="21"/>
                    <a:pt x="9" y="20"/>
                    <a:pt x="8" y="18"/>
                  </a:cubicBezTo>
                  <a:cubicBezTo>
                    <a:pt x="7" y="17"/>
                    <a:pt x="7" y="16"/>
                    <a:pt x="7" y="14"/>
                  </a:cubicBezTo>
                  <a:cubicBezTo>
                    <a:pt x="7" y="12"/>
                    <a:pt x="7" y="11"/>
                    <a:pt x="10" y="9"/>
                  </a:cubicBezTo>
                  <a:cubicBezTo>
                    <a:pt x="11" y="8"/>
                    <a:pt x="12" y="7"/>
                    <a:pt x="13" y="7"/>
                  </a:cubicBezTo>
                  <a:cubicBezTo>
                    <a:pt x="13" y="7"/>
                    <a:pt x="13" y="7"/>
                    <a:pt x="13" y="7"/>
                  </a:cubicBezTo>
                  <a:cubicBezTo>
                    <a:pt x="14" y="7"/>
                    <a:pt x="14" y="7"/>
                    <a:pt x="14" y="8"/>
                  </a:cubicBezTo>
                  <a:cubicBezTo>
                    <a:pt x="15" y="8"/>
                    <a:pt x="15" y="8"/>
                    <a:pt x="15" y="8"/>
                  </a:cubicBezTo>
                  <a:moveTo>
                    <a:pt x="17" y="0"/>
                  </a:moveTo>
                  <a:cubicBezTo>
                    <a:pt x="17" y="0"/>
                    <a:pt x="17" y="0"/>
                    <a:pt x="17" y="0"/>
                  </a:cubicBezTo>
                  <a:cubicBezTo>
                    <a:pt x="16" y="0"/>
                    <a:pt x="16" y="1"/>
                    <a:pt x="16" y="1"/>
                  </a:cubicBezTo>
                  <a:cubicBezTo>
                    <a:pt x="16" y="1"/>
                    <a:pt x="15" y="2"/>
                    <a:pt x="15" y="3"/>
                  </a:cubicBezTo>
                  <a:cubicBezTo>
                    <a:pt x="15" y="3"/>
                    <a:pt x="14" y="4"/>
                    <a:pt x="14" y="4"/>
                  </a:cubicBezTo>
                  <a:cubicBezTo>
                    <a:pt x="14" y="4"/>
                    <a:pt x="13" y="4"/>
                    <a:pt x="13" y="4"/>
                  </a:cubicBezTo>
                  <a:cubicBezTo>
                    <a:pt x="11" y="4"/>
                    <a:pt x="9" y="5"/>
                    <a:pt x="8" y="6"/>
                  </a:cubicBezTo>
                  <a:cubicBezTo>
                    <a:pt x="5" y="8"/>
                    <a:pt x="3" y="11"/>
                    <a:pt x="3" y="14"/>
                  </a:cubicBezTo>
                  <a:cubicBezTo>
                    <a:pt x="3" y="16"/>
                    <a:pt x="4" y="18"/>
                    <a:pt x="5" y="20"/>
                  </a:cubicBezTo>
                  <a:cubicBezTo>
                    <a:pt x="6" y="22"/>
                    <a:pt x="7" y="23"/>
                    <a:pt x="8" y="23"/>
                  </a:cubicBezTo>
                  <a:cubicBezTo>
                    <a:pt x="10" y="25"/>
                    <a:pt x="11" y="26"/>
                    <a:pt x="13" y="28"/>
                  </a:cubicBezTo>
                  <a:cubicBezTo>
                    <a:pt x="14" y="28"/>
                    <a:pt x="14" y="29"/>
                    <a:pt x="15" y="29"/>
                  </a:cubicBezTo>
                  <a:cubicBezTo>
                    <a:pt x="15" y="30"/>
                    <a:pt x="15" y="30"/>
                    <a:pt x="15" y="31"/>
                  </a:cubicBezTo>
                  <a:cubicBezTo>
                    <a:pt x="15" y="31"/>
                    <a:pt x="15" y="31"/>
                    <a:pt x="15" y="31"/>
                  </a:cubicBezTo>
                  <a:cubicBezTo>
                    <a:pt x="15" y="31"/>
                    <a:pt x="15" y="32"/>
                    <a:pt x="15" y="32"/>
                  </a:cubicBezTo>
                  <a:cubicBezTo>
                    <a:pt x="14" y="32"/>
                    <a:pt x="13" y="33"/>
                    <a:pt x="13" y="33"/>
                  </a:cubicBezTo>
                  <a:cubicBezTo>
                    <a:pt x="13" y="33"/>
                    <a:pt x="13" y="33"/>
                    <a:pt x="13" y="33"/>
                  </a:cubicBezTo>
                  <a:cubicBezTo>
                    <a:pt x="12" y="33"/>
                    <a:pt x="12" y="33"/>
                    <a:pt x="12" y="33"/>
                  </a:cubicBezTo>
                  <a:cubicBezTo>
                    <a:pt x="10" y="32"/>
                    <a:pt x="9" y="31"/>
                    <a:pt x="8" y="29"/>
                  </a:cubicBezTo>
                  <a:cubicBezTo>
                    <a:pt x="8" y="28"/>
                    <a:pt x="8" y="28"/>
                    <a:pt x="7" y="27"/>
                  </a:cubicBezTo>
                  <a:cubicBezTo>
                    <a:pt x="5" y="27"/>
                    <a:pt x="4" y="26"/>
                    <a:pt x="2" y="26"/>
                  </a:cubicBezTo>
                  <a:cubicBezTo>
                    <a:pt x="2" y="26"/>
                    <a:pt x="2" y="26"/>
                    <a:pt x="2" y="26"/>
                  </a:cubicBezTo>
                  <a:cubicBezTo>
                    <a:pt x="1" y="26"/>
                    <a:pt x="0" y="27"/>
                    <a:pt x="0" y="27"/>
                  </a:cubicBezTo>
                  <a:cubicBezTo>
                    <a:pt x="0" y="28"/>
                    <a:pt x="0" y="29"/>
                    <a:pt x="0" y="30"/>
                  </a:cubicBezTo>
                  <a:cubicBezTo>
                    <a:pt x="0" y="34"/>
                    <a:pt x="2" y="38"/>
                    <a:pt x="6" y="40"/>
                  </a:cubicBezTo>
                  <a:cubicBezTo>
                    <a:pt x="6" y="40"/>
                    <a:pt x="6" y="40"/>
                    <a:pt x="6" y="40"/>
                  </a:cubicBezTo>
                  <a:cubicBezTo>
                    <a:pt x="6" y="40"/>
                    <a:pt x="6" y="40"/>
                    <a:pt x="6" y="40"/>
                  </a:cubicBezTo>
                  <a:cubicBezTo>
                    <a:pt x="6" y="41"/>
                    <a:pt x="6" y="43"/>
                    <a:pt x="5" y="44"/>
                  </a:cubicBezTo>
                  <a:cubicBezTo>
                    <a:pt x="5" y="44"/>
                    <a:pt x="5" y="44"/>
                    <a:pt x="5" y="44"/>
                  </a:cubicBezTo>
                  <a:cubicBezTo>
                    <a:pt x="5" y="45"/>
                    <a:pt x="5" y="45"/>
                    <a:pt x="5" y="45"/>
                  </a:cubicBezTo>
                  <a:cubicBezTo>
                    <a:pt x="5" y="45"/>
                    <a:pt x="6" y="46"/>
                    <a:pt x="6" y="46"/>
                  </a:cubicBezTo>
                  <a:cubicBezTo>
                    <a:pt x="7" y="46"/>
                    <a:pt x="7" y="46"/>
                    <a:pt x="7" y="46"/>
                  </a:cubicBezTo>
                  <a:cubicBezTo>
                    <a:pt x="7" y="47"/>
                    <a:pt x="7" y="47"/>
                    <a:pt x="7" y="47"/>
                  </a:cubicBezTo>
                  <a:cubicBezTo>
                    <a:pt x="8" y="47"/>
                    <a:pt x="9" y="48"/>
                    <a:pt x="10" y="48"/>
                  </a:cubicBezTo>
                  <a:cubicBezTo>
                    <a:pt x="11" y="48"/>
                    <a:pt x="11" y="48"/>
                    <a:pt x="11" y="48"/>
                  </a:cubicBezTo>
                  <a:cubicBezTo>
                    <a:pt x="11" y="48"/>
                    <a:pt x="12" y="48"/>
                    <a:pt x="12" y="48"/>
                  </a:cubicBezTo>
                  <a:cubicBezTo>
                    <a:pt x="12" y="47"/>
                    <a:pt x="13" y="47"/>
                    <a:pt x="13" y="47"/>
                  </a:cubicBezTo>
                  <a:cubicBezTo>
                    <a:pt x="13" y="45"/>
                    <a:pt x="13" y="44"/>
                    <a:pt x="14" y="43"/>
                  </a:cubicBezTo>
                  <a:cubicBezTo>
                    <a:pt x="14" y="42"/>
                    <a:pt x="14" y="42"/>
                    <a:pt x="14" y="42"/>
                  </a:cubicBezTo>
                  <a:cubicBezTo>
                    <a:pt x="14" y="42"/>
                    <a:pt x="15" y="41"/>
                    <a:pt x="16" y="41"/>
                  </a:cubicBezTo>
                  <a:cubicBezTo>
                    <a:pt x="18" y="41"/>
                    <a:pt x="20" y="40"/>
                    <a:pt x="21" y="39"/>
                  </a:cubicBezTo>
                  <a:cubicBezTo>
                    <a:pt x="23" y="37"/>
                    <a:pt x="24" y="34"/>
                    <a:pt x="24" y="32"/>
                  </a:cubicBezTo>
                  <a:cubicBezTo>
                    <a:pt x="24" y="31"/>
                    <a:pt x="24" y="30"/>
                    <a:pt x="24" y="29"/>
                  </a:cubicBezTo>
                  <a:cubicBezTo>
                    <a:pt x="23" y="26"/>
                    <a:pt x="21" y="24"/>
                    <a:pt x="20" y="22"/>
                  </a:cubicBezTo>
                  <a:cubicBezTo>
                    <a:pt x="18" y="20"/>
                    <a:pt x="16" y="19"/>
                    <a:pt x="14" y="17"/>
                  </a:cubicBezTo>
                  <a:cubicBezTo>
                    <a:pt x="13" y="16"/>
                    <a:pt x="13" y="15"/>
                    <a:pt x="13" y="15"/>
                  </a:cubicBezTo>
                  <a:cubicBezTo>
                    <a:pt x="13" y="15"/>
                    <a:pt x="13" y="15"/>
                    <a:pt x="13" y="15"/>
                  </a:cubicBezTo>
                  <a:cubicBezTo>
                    <a:pt x="13" y="14"/>
                    <a:pt x="13" y="14"/>
                    <a:pt x="13" y="14"/>
                  </a:cubicBezTo>
                  <a:cubicBezTo>
                    <a:pt x="13" y="14"/>
                    <a:pt x="14" y="14"/>
                    <a:pt x="14" y="14"/>
                  </a:cubicBezTo>
                  <a:cubicBezTo>
                    <a:pt x="15" y="14"/>
                    <a:pt x="15" y="14"/>
                    <a:pt x="16" y="14"/>
                  </a:cubicBezTo>
                  <a:cubicBezTo>
                    <a:pt x="17" y="14"/>
                    <a:pt x="18" y="15"/>
                    <a:pt x="19" y="15"/>
                  </a:cubicBezTo>
                  <a:cubicBezTo>
                    <a:pt x="19" y="16"/>
                    <a:pt x="20" y="16"/>
                    <a:pt x="20" y="17"/>
                  </a:cubicBezTo>
                  <a:cubicBezTo>
                    <a:pt x="20" y="17"/>
                    <a:pt x="20" y="17"/>
                    <a:pt x="20" y="17"/>
                  </a:cubicBezTo>
                  <a:cubicBezTo>
                    <a:pt x="20" y="18"/>
                    <a:pt x="20" y="18"/>
                    <a:pt x="20" y="18"/>
                  </a:cubicBezTo>
                  <a:cubicBezTo>
                    <a:pt x="20" y="18"/>
                    <a:pt x="20" y="19"/>
                    <a:pt x="21" y="19"/>
                  </a:cubicBezTo>
                  <a:cubicBezTo>
                    <a:pt x="21" y="19"/>
                    <a:pt x="21" y="19"/>
                    <a:pt x="21" y="19"/>
                  </a:cubicBezTo>
                  <a:cubicBezTo>
                    <a:pt x="22" y="20"/>
                    <a:pt x="22" y="20"/>
                    <a:pt x="22" y="20"/>
                  </a:cubicBezTo>
                  <a:cubicBezTo>
                    <a:pt x="23" y="20"/>
                    <a:pt x="24" y="20"/>
                    <a:pt x="26" y="20"/>
                  </a:cubicBezTo>
                  <a:cubicBezTo>
                    <a:pt x="26" y="20"/>
                    <a:pt x="27" y="20"/>
                    <a:pt x="27" y="20"/>
                  </a:cubicBezTo>
                  <a:cubicBezTo>
                    <a:pt x="28" y="20"/>
                    <a:pt x="29" y="19"/>
                    <a:pt x="29" y="19"/>
                  </a:cubicBezTo>
                  <a:cubicBezTo>
                    <a:pt x="29" y="18"/>
                    <a:pt x="29" y="18"/>
                    <a:pt x="29" y="17"/>
                  </a:cubicBezTo>
                  <a:cubicBezTo>
                    <a:pt x="29" y="13"/>
                    <a:pt x="26" y="9"/>
                    <a:pt x="23" y="7"/>
                  </a:cubicBezTo>
                  <a:cubicBezTo>
                    <a:pt x="23" y="7"/>
                    <a:pt x="23" y="6"/>
                    <a:pt x="23" y="6"/>
                  </a:cubicBezTo>
                  <a:cubicBezTo>
                    <a:pt x="23" y="5"/>
                    <a:pt x="23" y="5"/>
                    <a:pt x="24" y="4"/>
                  </a:cubicBezTo>
                  <a:cubicBezTo>
                    <a:pt x="24" y="3"/>
                    <a:pt x="23" y="2"/>
                    <a:pt x="23" y="2"/>
                  </a:cubicBezTo>
                  <a:cubicBezTo>
                    <a:pt x="23" y="2"/>
                    <a:pt x="23" y="2"/>
                    <a:pt x="23" y="2"/>
                  </a:cubicBezTo>
                  <a:cubicBezTo>
                    <a:pt x="22" y="1"/>
                    <a:pt x="20" y="0"/>
                    <a:pt x="20" y="0"/>
                  </a:cubicBezTo>
                  <a:cubicBezTo>
                    <a:pt x="19" y="0"/>
                    <a:pt x="19" y="0"/>
                    <a:pt x="18" y="0"/>
                  </a:cubicBezTo>
                  <a:cubicBezTo>
                    <a:pt x="18" y="0"/>
                    <a:pt x="18" y="0"/>
                    <a:pt x="18" y="0"/>
                  </a:cubicBezTo>
                  <a:cubicBezTo>
                    <a:pt x="18" y="0"/>
                    <a:pt x="18" y="0"/>
                    <a:pt x="18" y="0"/>
                  </a:cubicBezTo>
                  <a:cubicBezTo>
                    <a:pt x="18" y="0"/>
                    <a:pt x="18" y="0"/>
                    <a:pt x="1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Rectangle 779"/>
            <p:cNvSpPr>
              <a:spLocks noChangeArrowheads="1"/>
            </p:cNvSpPr>
            <p:nvPr/>
          </p:nvSpPr>
          <p:spPr bwMode="auto">
            <a:xfrm>
              <a:off x="3016" y="3310"/>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2" name="Freeform 780"/>
            <p:cNvSpPr/>
            <p:nvPr/>
          </p:nvSpPr>
          <p:spPr bwMode="auto">
            <a:xfrm>
              <a:off x="3016" y="3310"/>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781"/>
            <p:cNvSpPr/>
            <p:nvPr/>
          </p:nvSpPr>
          <p:spPr bwMode="auto">
            <a:xfrm>
              <a:off x="3019" y="325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782"/>
            <p:cNvSpPr/>
            <p:nvPr/>
          </p:nvSpPr>
          <p:spPr bwMode="auto">
            <a:xfrm>
              <a:off x="3019" y="3251"/>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783"/>
            <p:cNvSpPr>
              <a:spLocks noEditPoints="1"/>
            </p:cNvSpPr>
            <p:nvPr/>
          </p:nvSpPr>
          <p:spPr bwMode="auto">
            <a:xfrm>
              <a:off x="3035" y="2513"/>
              <a:ext cx="171" cy="68"/>
            </a:xfrm>
            <a:custGeom>
              <a:avLst/>
              <a:gdLst>
                <a:gd name="T0" fmla="*/ 35 w 72"/>
                <a:gd name="T1" fmla="*/ 25 h 29"/>
                <a:gd name="T2" fmla="*/ 51 w 72"/>
                <a:gd name="T3" fmla="*/ 16 h 29"/>
                <a:gd name="T4" fmla="*/ 56 w 72"/>
                <a:gd name="T5" fmla="*/ 13 h 29"/>
                <a:gd name="T6" fmla="*/ 63 w 72"/>
                <a:gd name="T7" fmla="*/ 16 h 29"/>
                <a:gd name="T8" fmla="*/ 47 w 72"/>
                <a:gd name="T9" fmla="*/ 24 h 29"/>
                <a:gd name="T10" fmla="*/ 48 w 72"/>
                <a:gd name="T11" fmla="*/ 21 h 29"/>
                <a:gd name="T12" fmla="*/ 45 w 72"/>
                <a:gd name="T13" fmla="*/ 17 h 29"/>
                <a:gd name="T14" fmla="*/ 39 w 72"/>
                <a:gd name="T15" fmla="*/ 13 h 29"/>
                <a:gd name="T16" fmla="*/ 41 w 72"/>
                <a:gd name="T17" fmla="*/ 13 h 29"/>
                <a:gd name="T18" fmla="*/ 49 w 72"/>
                <a:gd name="T19" fmla="*/ 16 h 29"/>
                <a:gd name="T20" fmla="*/ 9 w 72"/>
                <a:gd name="T21" fmla="*/ 16 h 29"/>
                <a:gd name="T22" fmla="*/ 26 w 72"/>
                <a:gd name="T23" fmla="*/ 12 h 29"/>
                <a:gd name="T24" fmla="*/ 27 w 72"/>
                <a:gd name="T25" fmla="*/ 14 h 29"/>
                <a:gd name="T26" fmla="*/ 25 w 72"/>
                <a:gd name="T27" fmla="*/ 15 h 29"/>
                <a:gd name="T28" fmla="*/ 17 w 72"/>
                <a:gd name="T29" fmla="*/ 17 h 29"/>
                <a:gd name="T30" fmla="*/ 16 w 72"/>
                <a:gd name="T31" fmla="*/ 19 h 29"/>
                <a:gd name="T32" fmla="*/ 21 w 72"/>
                <a:gd name="T33" fmla="*/ 22 h 29"/>
                <a:gd name="T34" fmla="*/ 23 w 72"/>
                <a:gd name="T35" fmla="*/ 25 h 29"/>
                <a:gd name="T36" fmla="*/ 6 w 72"/>
                <a:gd name="T37" fmla="*/ 19 h 29"/>
                <a:gd name="T38" fmla="*/ 9 w 72"/>
                <a:gd name="T39" fmla="*/ 16 h 29"/>
                <a:gd name="T40" fmla="*/ 41 w 72"/>
                <a:gd name="T41" fmla="*/ 9 h 29"/>
                <a:gd name="T42" fmla="*/ 45 w 72"/>
                <a:gd name="T43" fmla="*/ 8 h 29"/>
                <a:gd name="T44" fmla="*/ 51 w 72"/>
                <a:gd name="T45" fmla="*/ 12 h 29"/>
                <a:gd name="T46" fmla="*/ 50 w 72"/>
                <a:gd name="T47" fmla="*/ 13 h 29"/>
                <a:gd name="T48" fmla="*/ 45 w 72"/>
                <a:gd name="T49" fmla="*/ 12 h 29"/>
                <a:gd name="T50" fmla="*/ 37 w 72"/>
                <a:gd name="T51" fmla="*/ 11 h 29"/>
                <a:gd name="T52" fmla="*/ 36 w 72"/>
                <a:gd name="T53" fmla="*/ 12 h 29"/>
                <a:gd name="T54" fmla="*/ 38 w 72"/>
                <a:gd name="T55" fmla="*/ 16 h 29"/>
                <a:gd name="T56" fmla="*/ 45 w 72"/>
                <a:gd name="T57" fmla="*/ 21 h 29"/>
                <a:gd name="T58" fmla="*/ 38 w 72"/>
                <a:gd name="T59" fmla="*/ 23 h 29"/>
                <a:gd name="T60" fmla="*/ 34 w 72"/>
                <a:gd name="T61" fmla="*/ 23 h 29"/>
                <a:gd name="T62" fmla="*/ 30 w 72"/>
                <a:gd name="T63" fmla="*/ 25 h 29"/>
                <a:gd name="T64" fmla="*/ 29 w 72"/>
                <a:gd name="T65" fmla="*/ 25 h 29"/>
                <a:gd name="T66" fmla="*/ 27 w 72"/>
                <a:gd name="T67" fmla="*/ 23 h 29"/>
                <a:gd name="T68" fmla="*/ 27 w 72"/>
                <a:gd name="T69" fmla="*/ 21 h 29"/>
                <a:gd name="T70" fmla="*/ 24 w 72"/>
                <a:gd name="T71" fmla="*/ 18 h 29"/>
                <a:gd name="T72" fmla="*/ 36 w 72"/>
                <a:gd name="T73" fmla="*/ 20 h 29"/>
                <a:gd name="T74" fmla="*/ 37 w 72"/>
                <a:gd name="T75" fmla="*/ 17 h 29"/>
                <a:gd name="T76" fmla="*/ 30 w 72"/>
                <a:gd name="T77" fmla="*/ 14 h 29"/>
                <a:gd name="T78" fmla="*/ 29 w 72"/>
                <a:gd name="T79" fmla="*/ 13 h 29"/>
                <a:gd name="T80" fmla="*/ 31 w 72"/>
                <a:gd name="T81" fmla="*/ 10 h 29"/>
                <a:gd name="T82" fmla="*/ 37 w 72"/>
                <a:gd name="T83" fmla="*/ 9 h 29"/>
                <a:gd name="T84" fmla="*/ 40 w 72"/>
                <a:gd name="T85" fmla="*/ 9 h 29"/>
                <a:gd name="T86" fmla="*/ 4 w 72"/>
                <a:gd name="T87" fmla="*/ 15 h 29"/>
                <a:gd name="T88" fmla="*/ 61 w 72"/>
                <a:gd name="T89" fmla="*/ 7 h 29"/>
                <a:gd name="T90" fmla="*/ 68 w 72"/>
                <a:gd name="T91" fmla="*/ 15 h 29"/>
                <a:gd name="T92" fmla="*/ 58 w 72"/>
                <a:gd name="T93" fmla="*/ 10 h 29"/>
                <a:gd name="T94" fmla="*/ 49 w 72"/>
                <a:gd name="T95" fmla="*/ 8 h 29"/>
                <a:gd name="T96" fmla="*/ 42 w 72"/>
                <a:gd name="T97" fmla="*/ 5 h 29"/>
                <a:gd name="T98" fmla="*/ 40 w 72"/>
                <a:gd name="T99" fmla="*/ 7 h 29"/>
                <a:gd name="T100" fmla="*/ 31 w 72"/>
                <a:gd name="T101" fmla="*/ 7 h 29"/>
                <a:gd name="T102" fmla="*/ 8 w 72"/>
                <a:gd name="T103" fmla="*/ 12 h 29"/>
                <a:gd name="T104" fmla="*/ 8 w 72"/>
                <a:gd name="T105" fmla="*/ 13 h 29"/>
                <a:gd name="T106" fmla="*/ 4 w 72"/>
                <a:gd name="T107" fmla="*/ 16 h 29"/>
                <a:gd name="T108" fmla="*/ 0 w 72"/>
                <a:gd name="T109" fmla="*/ 14 h 29"/>
                <a:gd name="T110" fmla="*/ 32 w 72"/>
                <a:gd name="T111" fmla="*/ 29 h 29"/>
                <a:gd name="T112" fmla="*/ 71 w 72"/>
                <a:gd name="T113" fmla="*/ 16 h 29"/>
                <a:gd name="T114" fmla="*/ 62 w 72"/>
                <a:gd name="T115"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 h="29">
                  <a:moveTo>
                    <a:pt x="35" y="25"/>
                  </a:moveTo>
                  <a:cubicBezTo>
                    <a:pt x="35" y="25"/>
                    <a:pt x="35" y="25"/>
                    <a:pt x="35" y="25"/>
                  </a:cubicBezTo>
                  <a:cubicBezTo>
                    <a:pt x="35" y="25"/>
                    <a:pt x="35" y="25"/>
                    <a:pt x="35" y="25"/>
                  </a:cubicBezTo>
                  <a:cubicBezTo>
                    <a:pt x="35" y="25"/>
                    <a:pt x="35" y="25"/>
                    <a:pt x="35" y="25"/>
                  </a:cubicBezTo>
                  <a:moveTo>
                    <a:pt x="50" y="16"/>
                  </a:moveTo>
                  <a:cubicBezTo>
                    <a:pt x="50" y="16"/>
                    <a:pt x="51" y="16"/>
                    <a:pt x="51" y="16"/>
                  </a:cubicBezTo>
                  <a:cubicBezTo>
                    <a:pt x="52" y="15"/>
                    <a:pt x="54" y="15"/>
                    <a:pt x="54" y="14"/>
                  </a:cubicBezTo>
                  <a:cubicBezTo>
                    <a:pt x="55" y="14"/>
                    <a:pt x="55" y="14"/>
                    <a:pt x="56" y="14"/>
                  </a:cubicBezTo>
                  <a:cubicBezTo>
                    <a:pt x="56" y="13"/>
                    <a:pt x="56" y="13"/>
                    <a:pt x="56" y="13"/>
                  </a:cubicBezTo>
                  <a:cubicBezTo>
                    <a:pt x="56" y="13"/>
                    <a:pt x="56" y="13"/>
                    <a:pt x="56" y="13"/>
                  </a:cubicBezTo>
                  <a:cubicBezTo>
                    <a:pt x="57" y="13"/>
                    <a:pt x="57" y="13"/>
                    <a:pt x="57" y="13"/>
                  </a:cubicBezTo>
                  <a:cubicBezTo>
                    <a:pt x="59" y="14"/>
                    <a:pt x="61" y="15"/>
                    <a:pt x="63" y="16"/>
                  </a:cubicBezTo>
                  <a:cubicBezTo>
                    <a:pt x="64" y="17"/>
                    <a:pt x="64" y="18"/>
                    <a:pt x="64" y="19"/>
                  </a:cubicBezTo>
                  <a:cubicBezTo>
                    <a:pt x="64" y="19"/>
                    <a:pt x="64" y="19"/>
                    <a:pt x="63" y="19"/>
                  </a:cubicBezTo>
                  <a:cubicBezTo>
                    <a:pt x="59" y="22"/>
                    <a:pt x="53" y="23"/>
                    <a:pt x="47" y="24"/>
                  </a:cubicBezTo>
                  <a:cubicBezTo>
                    <a:pt x="47" y="24"/>
                    <a:pt x="46" y="24"/>
                    <a:pt x="45" y="24"/>
                  </a:cubicBezTo>
                  <a:cubicBezTo>
                    <a:pt x="46" y="24"/>
                    <a:pt x="46" y="24"/>
                    <a:pt x="47" y="24"/>
                  </a:cubicBezTo>
                  <a:cubicBezTo>
                    <a:pt x="47" y="23"/>
                    <a:pt x="48" y="22"/>
                    <a:pt x="48" y="21"/>
                  </a:cubicBezTo>
                  <a:cubicBezTo>
                    <a:pt x="48" y="20"/>
                    <a:pt x="47" y="19"/>
                    <a:pt x="47" y="18"/>
                  </a:cubicBezTo>
                  <a:cubicBezTo>
                    <a:pt x="46" y="18"/>
                    <a:pt x="46" y="18"/>
                    <a:pt x="46" y="17"/>
                  </a:cubicBezTo>
                  <a:cubicBezTo>
                    <a:pt x="45" y="17"/>
                    <a:pt x="45" y="17"/>
                    <a:pt x="45" y="17"/>
                  </a:cubicBezTo>
                  <a:cubicBezTo>
                    <a:pt x="45" y="17"/>
                    <a:pt x="45" y="17"/>
                    <a:pt x="45" y="17"/>
                  </a:cubicBezTo>
                  <a:cubicBezTo>
                    <a:pt x="43" y="16"/>
                    <a:pt x="41" y="15"/>
                    <a:pt x="40" y="14"/>
                  </a:cubicBezTo>
                  <a:cubicBezTo>
                    <a:pt x="40" y="14"/>
                    <a:pt x="39" y="14"/>
                    <a:pt x="39" y="13"/>
                  </a:cubicBezTo>
                  <a:cubicBezTo>
                    <a:pt x="40" y="13"/>
                    <a:pt x="40" y="13"/>
                    <a:pt x="40" y="13"/>
                  </a:cubicBezTo>
                  <a:cubicBezTo>
                    <a:pt x="40" y="13"/>
                    <a:pt x="40" y="13"/>
                    <a:pt x="41" y="13"/>
                  </a:cubicBezTo>
                  <a:cubicBezTo>
                    <a:pt x="41" y="13"/>
                    <a:pt x="41" y="13"/>
                    <a:pt x="41" y="13"/>
                  </a:cubicBezTo>
                  <a:cubicBezTo>
                    <a:pt x="42" y="13"/>
                    <a:pt x="44" y="14"/>
                    <a:pt x="45" y="15"/>
                  </a:cubicBezTo>
                  <a:cubicBezTo>
                    <a:pt x="46" y="15"/>
                    <a:pt x="47" y="15"/>
                    <a:pt x="48" y="16"/>
                  </a:cubicBezTo>
                  <a:cubicBezTo>
                    <a:pt x="48" y="16"/>
                    <a:pt x="49" y="16"/>
                    <a:pt x="49" y="16"/>
                  </a:cubicBezTo>
                  <a:cubicBezTo>
                    <a:pt x="49" y="16"/>
                    <a:pt x="49" y="16"/>
                    <a:pt x="49" y="16"/>
                  </a:cubicBezTo>
                  <a:cubicBezTo>
                    <a:pt x="50" y="16"/>
                    <a:pt x="50" y="16"/>
                    <a:pt x="50" y="16"/>
                  </a:cubicBezTo>
                  <a:moveTo>
                    <a:pt x="9" y="16"/>
                  </a:moveTo>
                  <a:cubicBezTo>
                    <a:pt x="10" y="15"/>
                    <a:pt x="10" y="15"/>
                    <a:pt x="10" y="15"/>
                  </a:cubicBezTo>
                  <a:cubicBezTo>
                    <a:pt x="15" y="13"/>
                    <a:pt x="20" y="11"/>
                    <a:pt x="26" y="11"/>
                  </a:cubicBezTo>
                  <a:cubicBezTo>
                    <a:pt x="26" y="11"/>
                    <a:pt x="26" y="12"/>
                    <a:pt x="26" y="12"/>
                  </a:cubicBezTo>
                  <a:cubicBezTo>
                    <a:pt x="26" y="13"/>
                    <a:pt x="26" y="13"/>
                    <a:pt x="26" y="13"/>
                  </a:cubicBezTo>
                  <a:cubicBezTo>
                    <a:pt x="26" y="13"/>
                    <a:pt x="26" y="13"/>
                    <a:pt x="26" y="13"/>
                  </a:cubicBezTo>
                  <a:cubicBezTo>
                    <a:pt x="26" y="14"/>
                    <a:pt x="26" y="14"/>
                    <a:pt x="27" y="14"/>
                  </a:cubicBezTo>
                  <a:cubicBezTo>
                    <a:pt x="27" y="15"/>
                    <a:pt x="28" y="16"/>
                    <a:pt x="29" y="16"/>
                  </a:cubicBezTo>
                  <a:cubicBezTo>
                    <a:pt x="28" y="16"/>
                    <a:pt x="26" y="16"/>
                    <a:pt x="25" y="15"/>
                  </a:cubicBezTo>
                  <a:cubicBezTo>
                    <a:pt x="25" y="15"/>
                    <a:pt x="25" y="15"/>
                    <a:pt x="25" y="15"/>
                  </a:cubicBezTo>
                  <a:cubicBezTo>
                    <a:pt x="24" y="15"/>
                    <a:pt x="24" y="15"/>
                    <a:pt x="24" y="15"/>
                  </a:cubicBezTo>
                  <a:cubicBezTo>
                    <a:pt x="23" y="15"/>
                    <a:pt x="21" y="15"/>
                    <a:pt x="20" y="16"/>
                  </a:cubicBezTo>
                  <a:cubicBezTo>
                    <a:pt x="19" y="16"/>
                    <a:pt x="18" y="16"/>
                    <a:pt x="17" y="17"/>
                  </a:cubicBezTo>
                  <a:cubicBezTo>
                    <a:pt x="16" y="17"/>
                    <a:pt x="16" y="17"/>
                    <a:pt x="16" y="17"/>
                  </a:cubicBezTo>
                  <a:cubicBezTo>
                    <a:pt x="16" y="18"/>
                    <a:pt x="16" y="18"/>
                    <a:pt x="16" y="18"/>
                  </a:cubicBezTo>
                  <a:cubicBezTo>
                    <a:pt x="16" y="18"/>
                    <a:pt x="16" y="18"/>
                    <a:pt x="16" y="19"/>
                  </a:cubicBezTo>
                  <a:cubicBezTo>
                    <a:pt x="16" y="19"/>
                    <a:pt x="16" y="19"/>
                    <a:pt x="16" y="19"/>
                  </a:cubicBezTo>
                  <a:cubicBezTo>
                    <a:pt x="16" y="19"/>
                    <a:pt x="16" y="19"/>
                    <a:pt x="16" y="19"/>
                  </a:cubicBezTo>
                  <a:cubicBezTo>
                    <a:pt x="17" y="21"/>
                    <a:pt x="19" y="21"/>
                    <a:pt x="21" y="22"/>
                  </a:cubicBezTo>
                  <a:cubicBezTo>
                    <a:pt x="22" y="22"/>
                    <a:pt x="23" y="23"/>
                    <a:pt x="24" y="23"/>
                  </a:cubicBezTo>
                  <a:cubicBezTo>
                    <a:pt x="23" y="24"/>
                    <a:pt x="23" y="24"/>
                    <a:pt x="23" y="24"/>
                  </a:cubicBezTo>
                  <a:cubicBezTo>
                    <a:pt x="23" y="25"/>
                    <a:pt x="23" y="25"/>
                    <a:pt x="23" y="25"/>
                  </a:cubicBezTo>
                  <a:cubicBezTo>
                    <a:pt x="22" y="25"/>
                    <a:pt x="22" y="25"/>
                    <a:pt x="22" y="25"/>
                  </a:cubicBezTo>
                  <a:cubicBezTo>
                    <a:pt x="15" y="24"/>
                    <a:pt x="9" y="22"/>
                    <a:pt x="7" y="19"/>
                  </a:cubicBezTo>
                  <a:cubicBezTo>
                    <a:pt x="6" y="19"/>
                    <a:pt x="6" y="19"/>
                    <a:pt x="6" y="19"/>
                  </a:cubicBezTo>
                  <a:cubicBezTo>
                    <a:pt x="6" y="18"/>
                    <a:pt x="6" y="18"/>
                    <a:pt x="6" y="18"/>
                  </a:cubicBezTo>
                  <a:cubicBezTo>
                    <a:pt x="7" y="18"/>
                    <a:pt x="7" y="18"/>
                    <a:pt x="7" y="17"/>
                  </a:cubicBezTo>
                  <a:cubicBezTo>
                    <a:pt x="8" y="17"/>
                    <a:pt x="9" y="16"/>
                    <a:pt x="9" y="16"/>
                  </a:cubicBezTo>
                  <a:cubicBezTo>
                    <a:pt x="9" y="16"/>
                    <a:pt x="9" y="16"/>
                    <a:pt x="9" y="16"/>
                  </a:cubicBezTo>
                  <a:moveTo>
                    <a:pt x="40" y="9"/>
                  </a:moveTo>
                  <a:cubicBezTo>
                    <a:pt x="40" y="9"/>
                    <a:pt x="41" y="9"/>
                    <a:pt x="41" y="9"/>
                  </a:cubicBezTo>
                  <a:cubicBezTo>
                    <a:pt x="42" y="7"/>
                    <a:pt x="42" y="7"/>
                    <a:pt x="42" y="7"/>
                  </a:cubicBezTo>
                  <a:cubicBezTo>
                    <a:pt x="43" y="7"/>
                    <a:pt x="44" y="8"/>
                    <a:pt x="45" y="8"/>
                  </a:cubicBezTo>
                  <a:cubicBezTo>
                    <a:pt x="45" y="8"/>
                    <a:pt x="45" y="8"/>
                    <a:pt x="45" y="8"/>
                  </a:cubicBezTo>
                  <a:cubicBezTo>
                    <a:pt x="44" y="8"/>
                    <a:pt x="44" y="9"/>
                    <a:pt x="44" y="9"/>
                  </a:cubicBezTo>
                  <a:cubicBezTo>
                    <a:pt x="45" y="10"/>
                    <a:pt x="45" y="10"/>
                    <a:pt x="45" y="10"/>
                  </a:cubicBezTo>
                  <a:cubicBezTo>
                    <a:pt x="47" y="10"/>
                    <a:pt x="49" y="11"/>
                    <a:pt x="51" y="12"/>
                  </a:cubicBezTo>
                  <a:cubicBezTo>
                    <a:pt x="51" y="12"/>
                    <a:pt x="52" y="12"/>
                    <a:pt x="53" y="13"/>
                  </a:cubicBezTo>
                  <a:cubicBezTo>
                    <a:pt x="52" y="13"/>
                    <a:pt x="52" y="13"/>
                    <a:pt x="51" y="13"/>
                  </a:cubicBezTo>
                  <a:cubicBezTo>
                    <a:pt x="51" y="13"/>
                    <a:pt x="50" y="13"/>
                    <a:pt x="50" y="13"/>
                  </a:cubicBezTo>
                  <a:cubicBezTo>
                    <a:pt x="50" y="13"/>
                    <a:pt x="50" y="13"/>
                    <a:pt x="50" y="13"/>
                  </a:cubicBezTo>
                  <a:cubicBezTo>
                    <a:pt x="50" y="13"/>
                    <a:pt x="49" y="13"/>
                    <a:pt x="48" y="13"/>
                  </a:cubicBezTo>
                  <a:cubicBezTo>
                    <a:pt x="47" y="13"/>
                    <a:pt x="46" y="12"/>
                    <a:pt x="45" y="12"/>
                  </a:cubicBezTo>
                  <a:cubicBezTo>
                    <a:pt x="43" y="11"/>
                    <a:pt x="42" y="11"/>
                    <a:pt x="41" y="11"/>
                  </a:cubicBezTo>
                  <a:cubicBezTo>
                    <a:pt x="40" y="11"/>
                    <a:pt x="40" y="11"/>
                    <a:pt x="40" y="11"/>
                  </a:cubicBezTo>
                  <a:cubicBezTo>
                    <a:pt x="39" y="11"/>
                    <a:pt x="38" y="11"/>
                    <a:pt x="37" y="11"/>
                  </a:cubicBezTo>
                  <a:cubicBezTo>
                    <a:pt x="36" y="12"/>
                    <a:pt x="36" y="12"/>
                    <a:pt x="36" y="12"/>
                  </a:cubicBezTo>
                  <a:cubicBezTo>
                    <a:pt x="36" y="12"/>
                    <a:pt x="36" y="12"/>
                    <a:pt x="36" y="12"/>
                  </a:cubicBezTo>
                  <a:cubicBezTo>
                    <a:pt x="36" y="12"/>
                    <a:pt x="36" y="12"/>
                    <a:pt x="36" y="12"/>
                  </a:cubicBezTo>
                  <a:cubicBezTo>
                    <a:pt x="36" y="13"/>
                    <a:pt x="36" y="13"/>
                    <a:pt x="36" y="13"/>
                  </a:cubicBezTo>
                  <a:cubicBezTo>
                    <a:pt x="36" y="14"/>
                    <a:pt x="36" y="14"/>
                    <a:pt x="36" y="15"/>
                  </a:cubicBezTo>
                  <a:cubicBezTo>
                    <a:pt x="37" y="15"/>
                    <a:pt x="37" y="15"/>
                    <a:pt x="38" y="16"/>
                  </a:cubicBezTo>
                  <a:cubicBezTo>
                    <a:pt x="39" y="17"/>
                    <a:pt x="42" y="18"/>
                    <a:pt x="44" y="19"/>
                  </a:cubicBezTo>
                  <a:cubicBezTo>
                    <a:pt x="44" y="19"/>
                    <a:pt x="44" y="19"/>
                    <a:pt x="45" y="20"/>
                  </a:cubicBezTo>
                  <a:cubicBezTo>
                    <a:pt x="45" y="20"/>
                    <a:pt x="45" y="21"/>
                    <a:pt x="45" y="21"/>
                  </a:cubicBezTo>
                  <a:cubicBezTo>
                    <a:pt x="45" y="22"/>
                    <a:pt x="45" y="22"/>
                    <a:pt x="45" y="22"/>
                  </a:cubicBezTo>
                  <a:cubicBezTo>
                    <a:pt x="45" y="22"/>
                    <a:pt x="43" y="22"/>
                    <a:pt x="42" y="23"/>
                  </a:cubicBezTo>
                  <a:cubicBezTo>
                    <a:pt x="41" y="23"/>
                    <a:pt x="40" y="23"/>
                    <a:pt x="38" y="23"/>
                  </a:cubicBezTo>
                  <a:cubicBezTo>
                    <a:pt x="37" y="23"/>
                    <a:pt x="35" y="23"/>
                    <a:pt x="35" y="23"/>
                  </a:cubicBezTo>
                  <a:cubicBezTo>
                    <a:pt x="35" y="23"/>
                    <a:pt x="35" y="23"/>
                    <a:pt x="35" y="23"/>
                  </a:cubicBezTo>
                  <a:cubicBezTo>
                    <a:pt x="34" y="23"/>
                    <a:pt x="34" y="23"/>
                    <a:pt x="34" y="23"/>
                  </a:cubicBezTo>
                  <a:cubicBezTo>
                    <a:pt x="34" y="23"/>
                    <a:pt x="34" y="23"/>
                    <a:pt x="34" y="23"/>
                  </a:cubicBezTo>
                  <a:cubicBezTo>
                    <a:pt x="33" y="23"/>
                    <a:pt x="32" y="24"/>
                    <a:pt x="32" y="24"/>
                  </a:cubicBezTo>
                  <a:cubicBezTo>
                    <a:pt x="31" y="25"/>
                    <a:pt x="31" y="25"/>
                    <a:pt x="30" y="25"/>
                  </a:cubicBezTo>
                  <a:cubicBezTo>
                    <a:pt x="30" y="25"/>
                    <a:pt x="30" y="25"/>
                    <a:pt x="30" y="25"/>
                  </a:cubicBezTo>
                  <a:cubicBezTo>
                    <a:pt x="30" y="25"/>
                    <a:pt x="29" y="25"/>
                    <a:pt x="29" y="25"/>
                  </a:cubicBezTo>
                  <a:cubicBezTo>
                    <a:pt x="29" y="25"/>
                    <a:pt x="29" y="25"/>
                    <a:pt x="29" y="25"/>
                  </a:cubicBezTo>
                  <a:cubicBezTo>
                    <a:pt x="28" y="25"/>
                    <a:pt x="27" y="25"/>
                    <a:pt x="26" y="25"/>
                  </a:cubicBezTo>
                  <a:cubicBezTo>
                    <a:pt x="27" y="24"/>
                    <a:pt x="27" y="24"/>
                    <a:pt x="27" y="24"/>
                  </a:cubicBezTo>
                  <a:cubicBezTo>
                    <a:pt x="27" y="23"/>
                    <a:pt x="27" y="23"/>
                    <a:pt x="27" y="23"/>
                  </a:cubicBezTo>
                  <a:cubicBezTo>
                    <a:pt x="27" y="23"/>
                    <a:pt x="28" y="23"/>
                    <a:pt x="28" y="23"/>
                  </a:cubicBezTo>
                  <a:cubicBezTo>
                    <a:pt x="28" y="22"/>
                    <a:pt x="28" y="22"/>
                    <a:pt x="28" y="22"/>
                  </a:cubicBezTo>
                  <a:cubicBezTo>
                    <a:pt x="28" y="21"/>
                    <a:pt x="27" y="21"/>
                    <a:pt x="27" y="21"/>
                  </a:cubicBezTo>
                  <a:cubicBezTo>
                    <a:pt x="25" y="21"/>
                    <a:pt x="23" y="20"/>
                    <a:pt x="22" y="20"/>
                  </a:cubicBezTo>
                  <a:cubicBezTo>
                    <a:pt x="21" y="19"/>
                    <a:pt x="20" y="19"/>
                    <a:pt x="19" y="19"/>
                  </a:cubicBezTo>
                  <a:cubicBezTo>
                    <a:pt x="21" y="18"/>
                    <a:pt x="23" y="18"/>
                    <a:pt x="24" y="18"/>
                  </a:cubicBezTo>
                  <a:cubicBezTo>
                    <a:pt x="24" y="18"/>
                    <a:pt x="24" y="18"/>
                    <a:pt x="24" y="18"/>
                  </a:cubicBezTo>
                  <a:cubicBezTo>
                    <a:pt x="30" y="19"/>
                    <a:pt x="33" y="20"/>
                    <a:pt x="35" y="20"/>
                  </a:cubicBezTo>
                  <a:cubicBezTo>
                    <a:pt x="36" y="20"/>
                    <a:pt x="36" y="20"/>
                    <a:pt x="36" y="20"/>
                  </a:cubicBezTo>
                  <a:cubicBezTo>
                    <a:pt x="37" y="19"/>
                    <a:pt x="37" y="19"/>
                    <a:pt x="37" y="19"/>
                  </a:cubicBezTo>
                  <a:cubicBezTo>
                    <a:pt x="37" y="19"/>
                    <a:pt x="38" y="19"/>
                    <a:pt x="38" y="18"/>
                  </a:cubicBezTo>
                  <a:cubicBezTo>
                    <a:pt x="38" y="18"/>
                    <a:pt x="37" y="18"/>
                    <a:pt x="37" y="17"/>
                  </a:cubicBezTo>
                  <a:cubicBezTo>
                    <a:pt x="36" y="17"/>
                    <a:pt x="36" y="17"/>
                    <a:pt x="36" y="17"/>
                  </a:cubicBezTo>
                  <a:cubicBezTo>
                    <a:pt x="35" y="16"/>
                    <a:pt x="33" y="15"/>
                    <a:pt x="31" y="15"/>
                  </a:cubicBezTo>
                  <a:cubicBezTo>
                    <a:pt x="31" y="15"/>
                    <a:pt x="30" y="14"/>
                    <a:pt x="30" y="14"/>
                  </a:cubicBezTo>
                  <a:cubicBezTo>
                    <a:pt x="29" y="13"/>
                    <a:pt x="29" y="13"/>
                    <a:pt x="29" y="13"/>
                  </a:cubicBezTo>
                  <a:cubicBezTo>
                    <a:pt x="29" y="13"/>
                    <a:pt x="29" y="13"/>
                    <a:pt x="29" y="13"/>
                  </a:cubicBezTo>
                  <a:cubicBezTo>
                    <a:pt x="29" y="13"/>
                    <a:pt x="29" y="13"/>
                    <a:pt x="29" y="13"/>
                  </a:cubicBezTo>
                  <a:cubicBezTo>
                    <a:pt x="29" y="12"/>
                    <a:pt x="29" y="12"/>
                    <a:pt x="29" y="12"/>
                  </a:cubicBezTo>
                  <a:cubicBezTo>
                    <a:pt x="28" y="12"/>
                    <a:pt x="29" y="11"/>
                    <a:pt x="30" y="10"/>
                  </a:cubicBezTo>
                  <a:cubicBezTo>
                    <a:pt x="31" y="10"/>
                    <a:pt x="31" y="10"/>
                    <a:pt x="31" y="10"/>
                  </a:cubicBezTo>
                  <a:cubicBezTo>
                    <a:pt x="31" y="10"/>
                    <a:pt x="31" y="10"/>
                    <a:pt x="32" y="9"/>
                  </a:cubicBezTo>
                  <a:cubicBezTo>
                    <a:pt x="32" y="9"/>
                    <a:pt x="32" y="9"/>
                    <a:pt x="33" y="9"/>
                  </a:cubicBezTo>
                  <a:cubicBezTo>
                    <a:pt x="34" y="9"/>
                    <a:pt x="35" y="9"/>
                    <a:pt x="37" y="9"/>
                  </a:cubicBezTo>
                  <a:cubicBezTo>
                    <a:pt x="37" y="9"/>
                    <a:pt x="37" y="9"/>
                    <a:pt x="37" y="9"/>
                  </a:cubicBezTo>
                  <a:cubicBezTo>
                    <a:pt x="38" y="9"/>
                    <a:pt x="39" y="9"/>
                    <a:pt x="40" y="9"/>
                  </a:cubicBezTo>
                  <a:cubicBezTo>
                    <a:pt x="40" y="9"/>
                    <a:pt x="40" y="9"/>
                    <a:pt x="40" y="9"/>
                  </a:cubicBezTo>
                  <a:moveTo>
                    <a:pt x="4" y="16"/>
                  </a:moveTo>
                  <a:cubicBezTo>
                    <a:pt x="4" y="15"/>
                    <a:pt x="4" y="15"/>
                    <a:pt x="4" y="15"/>
                  </a:cubicBezTo>
                  <a:cubicBezTo>
                    <a:pt x="4" y="15"/>
                    <a:pt x="4" y="15"/>
                    <a:pt x="4" y="15"/>
                  </a:cubicBezTo>
                  <a:cubicBezTo>
                    <a:pt x="4" y="13"/>
                    <a:pt x="5" y="11"/>
                    <a:pt x="7" y="11"/>
                  </a:cubicBezTo>
                  <a:cubicBezTo>
                    <a:pt x="16" y="5"/>
                    <a:pt x="27" y="3"/>
                    <a:pt x="37" y="3"/>
                  </a:cubicBezTo>
                  <a:cubicBezTo>
                    <a:pt x="45" y="3"/>
                    <a:pt x="53" y="4"/>
                    <a:pt x="61" y="7"/>
                  </a:cubicBezTo>
                  <a:cubicBezTo>
                    <a:pt x="63" y="8"/>
                    <a:pt x="65" y="9"/>
                    <a:pt x="66" y="10"/>
                  </a:cubicBezTo>
                  <a:cubicBezTo>
                    <a:pt x="68" y="11"/>
                    <a:pt x="68" y="13"/>
                    <a:pt x="68" y="14"/>
                  </a:cubicBezTo>
                  <a:cubicBezTo>
                    <a:pt x="68" y="15"/>
                    <a:pt x="68" y="15"/>
                    <a:pt x="68" y="15"/>
                  </a:cubicBezTo>
                  <a:cubicBezTo>
                    <a:pt x="68" y="15"/>
                    <a:pt x="68" y="16"/>
                    <a:pt x="67" y="16"/>
                  </a:cubicBezTo>
                  <a:cubicBezTo>
                    <a:pt x="67" y="15"/>
                    <a:pt x="66" y="14"/>
                    <a:pt x="65" y="14"/>
                  </a:cubicBezTo>
                  <a:cubicBezTo>
                    <a:pt x="63" y="12"/>
                    <a:pt x="61" y="11"/>
                    <a:pt x="58" y="10"/>
                  </a:cubicBezTo>
                  <a:cubicBezTo>
                    <a:pt x="58" y="10"/>
                    <a:pt x="56" y="10"/>
                    <a:pt x="54" y="9"/>
                  </a:cubicBezTo>
                  <a:cubicBezTo>
                    <a:pt x="52" y="9"/>
                    <a:pt x="50" y="8"/>
                    <a:pt x="50" y="8"/>
                  </a:cubicBezTo>
                  <a:cubicBezTo>
                    <a:pt x="49" y="8"/>
                    <a:pt x="49" y="8"/>
                    <a:pt x="49" y="8"/>
                  </a:cubicBezTo>
                  <a:cubicBezTo>
                    <a:pt x="50" y="7"/>
                    <a:pt x="50" y="7"/>
                    <a:pt x="50" y="7"/>
                  </a:cubicBezTo>
                  <a:cubicBezTo>
                    <a:pt x="50" y="7"/>
                    <a:pt x="49" y="6"/>
                    <a:pt x="49" y="6"/>
                  </a:cubicBezTo>
                  <a:cubicBezTo>
                    <a:pt x="47" y="5"/>
                    <a:pt x="44" y="5"/>
                    <a:pt x="42" y="5"/>
                  </a:cubicBezTo>
                  <a:cubicBezTo>
                    <a:pt x="42" y="5"/>
                    <a:pt x="42" y="5"/>
                    <a:pt x="42" y="5"/>
                  </a:cubicBezTo>
                  <a:cubicBezTo>
                    <a:pt x="41" y="5"/>
                    <a:pt x="41" y="5"/>
                    <a:pt x="41" y="5"/>
                  </a:cubicBezTo>
                  <a:cubicBezTo>
                    <a:pt x="40" y="7"/>
                    <a:pt x="40" y="7"/>
                    <a:pt x="40" y="7"/>
                  </a:cubicBezTo>
                  <a:cubicBezTo>
                    <a:pt x="39" y="6"/>
                    <a:pt x="38" y="6"/>
                    <a:pt x="37" y="6"/>
                  </a:cubicBezTo>
                  <a:cubicBezTo>
                    <a:pt x="35" y="6"/>
                    <a:pt x="34" y="6"/>
                    <a:pt x="32" y="7"/>
                  </a:cubicBezTo>
                  <a:cubicBezTo>
                    <a:pt x="32" y="7"/>
                    <a:pt x="32" y="7"/>
                    <a:pt x="31" y="7"/>
                  </a:cubicBezTo>
                  <a:cubicBezTo>
                    <a:pt x="31" y="7"/>
                    <a:pt x="31" y="7"/>
                    <a:pt x="30" y="7"/>
                  </a:cubicBezTo>
                  <a:cubicBezTo>
                    <a:pt x="30" y="7"/>
                    <a:pt x="30" y="7"/>
                    <a:pt x="30" y="7"/>
                  </a:cubicBezTo>
                  <a:cubicBezTo>
                    <a:pt x="22" y="7"/>
                    <a:pt x="15" y="9"/>
                    <a:pt x="8" y="12"/>
                  </a:cubicBezTo>
                  <a:cubicBezTo>
                    <a:pt x="8" y="12"/>
                    <a:pt x="8" y="12"/>
                    <a:pt x="8" y="12"/>
                  </a:cubicBezTo>
                  <a:cubicBezTo>
                    <a:pt x="8" y="12"/>
                    <a:pt x="8" y="12"/>
                    <a:pt x="8" y="12"/>
                  </a:cubicBezTo>
                  <a:cubicBezTo>
                    <a:pt x="8" y="13"/>
                    <a:pt x="8" y="13"/>
                    <a:pt x="8" y="13"/>
                  </a:cubicBezTo>
                  <a:cubicBezTo>
                    <a:pt x="8" y="13"/>
                    <a:pt x="8" y="13"/>
                    <a:pt x="8" y="13"/>
                  </a:cubicBezTo>
                  <a:cubicBezTo>
                    <a:pt x="7" y="13"/>
                    <a:pt x="6" y="14"/>
                    <a:pt x="5" y="14"/>
                  </a:cubicBezTo>
                  <a:cubicBezTo>
                    <a:pt x="5" y="15"/>
                    <a:pt x="4" y="15"/>
                    <a:pt x="4" y="16"/>
                  </a:cubicBezTo>
                  <a:moveTo>
                    <a:pt x="37" y="0"/>
                  </a:moveTo>
                  <a:cubicBezTo>
                    <a:pt x="26" y="0"/>
                    <a:pt x="15" y="2"/>
                    <a:pt x="5" y="8"/>
                  </a:cubicBezTo>
                  <a:cubicBezTo>
                    <a:pt x="3" y="9"/>
                    <a:pt x="1" y="12"/>
                    <a:pt x="0" y="14"/>
                  </a:cubicBezTo>
                  <a:cubicBezTo>
                    <a:pt x="0" y="14"/>
                    <a:pt x="0" y="15"/>
                    <a:pt x="0" y="15"/>
                  </a:cubicBezTo>
                  <a:cubicBezTo>
                    <a:pt x="0" y="18"/>
                    <a:pt x="2" y="20"/>
                    <a:pt x="4" y="21"/>
                  </a:cubicBezTo>
                  <a:cubicBezTo>
                    <a:pt x="8" y="25"/>
                    <a:pt x="17" y="29"/>
                    <a:pt x="32" y="29"/>
                  </a:cubicBezTo>
                  <a:cubicBezTo>
                    <a:pt x="37" y="29"/>
                    <a:pt x="46" y="28"/>
                    <a:pt x="54" y="26"/>
                  </a:cubicBezTo>
                  <a:cubicBezTo>
                    <a:pt x="58" y="25"/>
                    <a:pt x="62" y="24"/>
                    <a:pt x="65" y="22"/>
                  </a:cubicBezTo>
                  <a:cubicBezTo>
                    <a:pt x="68" y="21"/>
                    <a:pt x="70" y="19"/>
                    <a:pt x="71" y="16"/>
                  </a:cubicBezTo>
                  <a:cubicBezTo>
                    <a:pt x="72" y="15"/>
                    <a:pt x="72" y="15"/>
                    <a:pt x="72" y="14"/>
                  </a:cubicBezTo>
                  <a:cubicBezTo>
                    <a:pt x="72" y="11"/>
                    <a:pt x="70" y="9"/>
                    <a:pt x="69" y="8"/>
                  </a:cubicBezTo>
                  <a:cubicBezTo>
                    <a:pt x="67" y="6"/>
                    <a:pt x="64" y="5"/>
                    <a:pt x="62" y="4"/>
                  </a:cubicBezTo>
                  <a:cubicBezTo>
                    <a:pt x="54" y="1"/>
                    <a:pt x="46" y="0"/>
                    <a:pt x="3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784"/>
            <p:cNvSpPr>
              <a:spLocks noEditPoints="1"/>
            </p:cNvSpPr>
            <p:nvPr/>
          </p:nvSpPr>
          <p:spPr bwMode="auto">
            <a:xfrm>
              <a:off x="3009" y="2501"/>
              <a:ext cx="220" cy="128"/>
            </a:xfrm>
            <a:custGeom>
              <a:avLst/>
              <a:gdLst>
                <a:gd name="T0" fmla="*/ 43 w 93"/>
                <a:gd name="T1" fmla="*/ 41 h 54"/>
                <a:gd name="T2" fmla="*/ 42 w 93"/>
                <a:gd name="T3" fmla="*/ 51 h 54"/>
                <a:gd name="T4" fmla="*/ 35 w 93"/>
                <a:gd name="T5" fmla="*/ 50 h 54"/>
                <a:gd name="T6" fmla="*/ 41 w 93"/>
                <a:gd name="T7" fmla="*/ 47 h 54"/>
                <a:gd name="T8" fmla="*/ 48 w 93"/>
                <a:gd name="T9" fmla="*/ 41 h 54"/>
                <a:gd name="T10" fmla="*/ 52 w 93"/>
                <a:gd name="T11" fmla="*/ 47 h 54"/>
                <a:gd name="T12" fmla="*/ 54 w 93"/>
                <a:gd name="T13" fmla="*/ 50 h 54"/>
                <a:gd name="T14" fmla="*/ 54 w 93"/>
                <a:gd name="T15" fmla="*/ 47 h 54"/>
                <a:gd name="T16" fmla="*/ 55 w 93"/>
                <a:gd name="T17" fmla="*/ 50 h 54"/>
                <a:gd name="T18" fmla="*/ 28 w 93"/>
                <a:gd name="T19" fmla="*/ 50 h 54"/>
                <a:gd name="T20" fmla="*/ 33 w 93"/>
                <a:gd name="T21" fmla="*/ 41 h 54"/>
                <a:gd name="T22" fmla="*/ 57 w 93"/>
                <a:gd name="T23" fmla="*/ 49 h 54"/>
                <a:gd name="T24" fmla="*/ 58 w 93"/>
                <a:gd name="T25" fmla="*/ 49 h 54"/>
                <a:gd name="T26" fmla="*/ 60 w 93"/>
                <a:gd name="T27" fmla="*/ 39 h 54"/>
                <a:gd name="T28" fmla="*/ 63 w 93"/>
                <a:gd name="T29" fmla="*/ 48 h 54"/>
                <a:gd name="T30" fmla="*/ 26 w 93"/>
                <a:gd name="T31" fmla="*/ 49 h 54"/>
                <a:gd name="T32" fmla="*/ 21 w 93"/>
                <a:gd name="T33" fmla="*/ 38 h 54"/>
                <a:gd name="T34" fmla="*/ 26 w 93"/>
                <a:gd name="T35" fmla="*/ 49 h 54"/>
                <a:gd name="T36" fmla="*/ 64 w 93"/>
                <a:gd name="T37" fmla="*/ 47 h 54"/>
                <a:gd name="T38" fmla="*/ 67 w 93"/>
                <a:gd name="T39" fmla="*/ 43 h 54"/>
                <a:gd name="T40" fmla="*/ 69 w 93"/>
                <a:gd name="T41" fmla="*/ 47 h 54"/>
                <a:gd name="T42" fmla="*/ 70 w 93"/>
                <a:gd name="T43" fmla="*/ 37 h 54"/>
                <a:gd name="T44" fmla="*/ 73 w 93"/>
                <a:gd name="T45" fmla="*/ 46 h 54"/>
                <a:gd name="T46" fmla="*/ 13 w 93"/>
                <a:gd name="T47" fmla="*/ 44 h 54"/>
                <a:gd name="T48" fmla="*/ 19 w 93"/>
                <a:gd name="T49" fmla="*/ 44 h 54"/>
                <a:gd name="T50" fmla="*/ 75 w 93"/>
                <a:gd name="T51" fmla="*/ 45 h 54"/>
                <a:gd name="T52" fmla="*/ 78 w 93"/>
                <a:gd name="T53" fmla="*/ 44 h 54"/>
                <a:gd name="T54" fmla="*/ 9 w 93"/>
                <a:gd name="T55" fmla="*/ 42 h 54"/>
                <a:gd name="T56" fmla="*/ 11 w 93"/>
                <a:gd name="T57" fmla="*/ 35 h 54"/>
                <a:gd name="T58" fmla="*/ 79 w 93"/>
                <a:gd name="T59" fmla="*/ 34 h 54"/>
                <a:gd name="T60" fmla="*/ 84 w 93"/>
                <a:gd name="T61" fmla="*/ 40 h 54"/>
                <a:gd name="T62" fmla="*/ 7 w 93"/>
                <a:gd name="T63" fmla="*/ 40 h 54"/>
                <a:gd name="T64" fmla="*/ 6 w 93"/>
                <a:gd name="T65" fmla="*/ 31 h 54"/>
                <a:gd name="T66" fmla="*/ 4 w 93"/>
                <a:gd name="T67" fmla="*/ 32 h 54"/>
                <a:gd name="T68" fmla="*/ 4 w 93"/>
                <a:gd name="T69" fmla="*/ 29 h 54"/>
                <a:gd name="T70" fmla="*/ 86 w 93"/>
                <a:gd name="T71" fmla="*/ 30 h 54"/>
                <a:gd name="T72" fmla="*/ 89 w 93"/>
                <a:gd name="T73" fmla="*/ 35 h 54"/>
                <a:gd name="T74" fmla="*/ 8 w 93"/>
                <a:gd name="T75" fmla="*/ 28 h 54"/>
                <a:gd name="T76" fmla="*/ 7 w 93"/>
                <a:gd name="T77" fmla="*/ 17 h 54"/>
                <a:gd name="T78" fmla="*/ 79 w 93"/>
                <a:gd name="T79" fmla="*/ 9 h 54"/>
                <a:gd name="T80" fmla="*/ 89 w 93"/>
                <a:gd name="T81" fmla="*/ 21 h 54"/>
                <a:gd name="T82" fmla="*/ 41 w 93"/>
                <a:gd name="T83" fmla="*/ 38 h 54"/>
                <a:gd name="T84" fmla="*/ 10 w 93"/>
                <a:gd name="T85" fmla="*/ 9 h 54"/>
                <a:gd name="T86" fmla="*/ 2 w 93"/>
                <a:gd name="T87" fmla="*/ 21 h 54"/>
                <a:gd name="T88" fmla="*/ 1 w 93"/>
                <a:gd name="T89" fmla="*/ 36 h 54"/>
                <a:gd name="T90" fmla="*/ 41 w 93"/>
                <a:gd name="T91" fmla="*/ 54 h 54"/>
                <a:gd name="T92" fmla="*/ 79 w 93"/>
                <a:gd name="T93" fmla="*/ 47 h 54"/>
                <a:gd name="T94" fmla="*/ 84 w 93"/>
                <a:gd name="T95" fmla="*/ 45 h 54"/>
                <a:gd name="T96" fmla="*/ 86 w 93"/>
                <a:gd name="T97" fmla="*/ 43 h 54"/>
                <a:gd name="T98" fmla="*/ 92 w 93"/>
                <a:gd name="T99" fmla="*/ 32 h 54"/>
                <a:gd name="T100" fmla="*/ 89 w 93"/>
                <a:gd name="T101" fmla="*/ 1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3" h="54">
                  <a:moveTo>
                    <a:pt x="42" y="51"/>
                  </a:moveTo>
                  <a:cubicBezTo>
                    <a:pt x="42" y="50"/>
                    <a:pt x="42" y="48"/>
                    <a:pt x="42" y="47"/>
                  </a:cubicBezTo>
                  <a:cubicBezTo>
                    <a:pt x="42" y="45"/>
                    <a:pt x="42" y="43"/>
                    <a:pt x="43" y="41"/>
                  </a:cubicBezTo>
                  <a:cubicBezTo>
                    <a:pt x="44" y="41"/>
                    <a:pt x="45" y="41"/>
                    <a:pt x="47" y="41"/>
                  </a:cubicBezTo>
                  <a:cubicBezTo>
                    <a:pt x="47" y="44"/>
                    <a:pt x="47" y="47"/>
                    <a:pt x="48" y="50"/>
                  </a:cubicBezTo>
                  <a:cubicBezTo>
                    <a:pt x="46" y="51"/>
                    <a:pt x="44" y="51"/>
                    <a:pt x="42" y="51"/>
                  </a:cubicBezTo>
                  <a:moveTo>
                    <a:pt x="41" y="51"/>
                  </a:moveTo>
                  <a:cubicBezTo>
                    <a:pt x="39" y="51"/>
                    <a:pt x="37" y="51"/>
                    <a:pt x="35" y="50"/>
                  </a:cubicBezTo>
                  <a:cubicBezTo>
                    <a:pt x="35" y="50"/>
                    <a:pt x="35" y="50"/>
                    <a:pt x="35" y="50"/>
                  </a:cubicBezTo>
                  <a:cubicBezTo>
                    <a:pt x="35" y="47"/>
                    <a:pt x="35" y="44"/>
                    <a:pt x="35" y="41"/>
                  </a:cubicBezTo>
                  <a:cubicBezTo>
                    <a:pt x="37" y="41"/>
                    <a:pt x="39" y="41"/>
                    <a:pt x="41" y="41"/>
                  </a:cubicBezTo>
                  <a:cubicBezTo>
                    <a:pt x="41" y="43"/>
                    <a:pt x="41" y="45"/>
                    <a:pt x="41" y="47"/>
                  </a:cubicBezTo>
                  <a:cubicBezTo>
                    <a:pt x="41" y="48"/>
                    <a:pt x="41" y="50"/>
                    <a:pt x="41" y="51"/>
                  </a:cubicBezTo>
                  <a:moveTo>
                    <a:pt x="49" y="50"/>
                  </a:moveTo>
                  <a:cubicBezTo>
                    <a:pt x="49" y="47"/>
                    <a:pt x="49" y="44"/>
                    <a:pt x="48" y="41"/>
                  </a:cubicBezTo>
                  <a:cubicBezTo>
                    <a:pt x="49" y="41"/>
                    <a:pt x="49" y="41"/>
                    <a:pt x="49" y="41"/>
                  </a:cubicBezTo>
                  <a:cubicBezTo>
                    <a:pt x="50" y="41"/>
                    <a:pt x="51" y="41"/>
                    <a:pt x="52" y="40"/>
                  </a:cubicBezTo>
                  <a:cubicBezTo>
                    <a:pt x="52" y="42"/>
                    <a:pt x="52" y="45"/>
                    <a:pt x="52" y="47"/>
                  </a:cubicBezTo>
                  <a:cubicBezTo>
                    <a:pt x="52" y="48"/>
                    <a:pt x="52" y="49"/>
                    <a:pt x="52" y="50"/>
                  </a:cubicBezTo>
                  <a:cubicBezTo>
                    <a:pt x="51" y="50"/>
                    <a:pt x="50" y="50"/>
                    <a:pt x="49" y="50"/>
                  </a:cubicBezTo>
                  <a:moveTo>
                    <a:pt x="54" y="50"/>
                  </a:moveTo>
                  <a:cubicBezTo>
                    <a:pt x="54" y="49"/>
                    <a:pt x="54" y="49"/>
                    <a:pt x="54" y="49"/>
                  </a:cubicBezTo>
                  <a:cubicBezTo>
                    <a:pt x="54" y="48"/>
                    <a:pt x="54" y="48"/>
                    <a:pt x="54" y="48"/>
                  </a:cubicBezTo>
                  <a:cubicBezTo>
                    <a:pt x="54" y="47"/>
                    <a:pt x="54" y="47"/>
                    <a:pt x="54" y="47"/>
                  </a:cubicBezTo>
                  <a:cubicBezTo>
                    <a:pt x="54" y="44"/>
                    <a:pt x="54" y="42"/>
                    <a:pt x="54" y="40"/>
                  </a:cubicBezTo>
                  <a:cubicBezTo>
                    <a:pt x="54" y="40"/>
                    <a:pt x="55" y="40"/>
                    <a:pt x="55" y="40"/>
                  </a:cubicBezTo>
                  <a:cubicBezTo>
                    <a:pt x="55" y="43"/>
                    <a:pt x="55" y="46"/>
                    <a:pt x="55" y="50"/>
                  </a:cubicBezTo>
                  <a:cubicBezTo>
                    <a:pt x="54" y="50"/>
                    <a:pt x="54" y="50"/>
                    <a:pt x="54" y="50"/>
                  </a:cubicBezTo>
                  <a:moveTo>
                    <a:pt x="34" y="50"/>
                  </a:moveTo>
                  <a:cubicBezTo>
                    <a:pt x="32" y="50"/>
                    <a:pt x="30" y="50"/>
                    <a:pt x="28" y="50"/>
                  </a:cubicBezTo>
                  <a:cubicBezTo>
                    <a:pt x="28" y="48"/>
                    <a:pt x="28" y="47"/>
                    <a:pt x="28" y="46"/>
                  </a:cubicBezTo>
                  <a:cubicBezTo>
                    <a:pt x="28" y="44"/>
                    <a:pt x="28" y="42"/>
                    <a:pt x="28" y="40"/>
                  </a:cubicBezTo>
                  <a:cubicBezTo>
                    <a:pt x="30" y="40"/>
                    <a:pt x="32" y="41"/>
                    <a:pt x="33" y="41"/>
                  </a:cubicBezTo>
                  <a:cubicBezTo>
                    <a:pt x="34" y="44"/>
                    <a:pt x="34" y="47"/>
                    <a:pt x="34" y="50"/>
                  </a:cubicBezTo>
                  <a:cubicBezTo>
                    <a:pt x="34" y="50"/>
                    <a:pt x="34" y="50"/>
                    <a:pt x="34" y="50"/>
                  </a:cubicBezTo>
                  <a:moveTo>
                    <a:pt x="57" y="49"/>
                  </a:moveTo>
                  <a:cubicBezTo>
                    <a:pt x="57" y="46"/>
                    <a:pt x="57" y="43"/>
                    <a:pt x="57" y="40"/>
                  </a:cubicBezTo>
                  <a:cubicBezTo>
                    <a:pt x="58" y="40"/>
                    <a:pt x="58" y="40"/>
                    <a:pt x="58" y="40"/>
                  </a:cubicBezTo>
                  <a:cubicBezTo>
                    <a:pt x="58" y="43"/>
                    <a:pt x="58" y="46"/>
                    <a:pt x="58" y="49"/>
                  </a:cubicBezTo>
                  <a:cubicBezTo>
                    <a:pt x="58" y="49"/>
                    <a:pt x="57" y="49"/>
                    <a:pt x="57" y="49"/>
                  </a:cubicBezTo>
                  <a:moveTo>
                    <a:pt x="60" y="49"/>
                  </a:moveTo>
                  <a:cubicBezTo>
                    <a:pt x="60" y="46"/>
                    <a:pt x="60" y="43"/>
                    <a:pt x="60" y="39"/>
                  </a:cubicBezTo>
                  <a:cubicBezTo>
                    <a:pt x="61" y="39"/>
                    <a:pt x="62" y="39"/>
                    <a:pt x="63" y="39"/>
                  </a:cubicBezTo>
                  <a:cubicBezTo>
                    <a:pt x="63" y="42"/>
                    <a:pt x="63" y="45"/>
                    <a:pt x="63" y="48"/>
                  </a:cubicBezTo>
                  <a:cubicBezTo>
                    <a:pt x="63" y="48"/>
                    <a:pt x="63" y="48"/>
                    <a:pt x="63" y="48"/>
                  </a:cubicBezTo>
                  <a:cubicBezTo>
                    <a:pt x="63" y="48"/>
                    <a:pt x="63" y="48"/>
                    <a:pt x="63" y="48"/>
                  </a:cubicBezTo>
                  <a:cubicBezTo>
                    <a:pt x="62" y="49"/>
                    <a:pt x="61" y="49"/>
                    <a:pt x="60" y="49"/>
                  </a:cubicBezTo>
                  <a:moveTo>
                    <a:pt x="26" y="49"/>
                  </a:moveTo>
                  <a:cubicBezTo>
                    <a:pt x="24" y="49"/>
                    <a:pt x="22" y="48"/>
                    <a:pt x="20" y="48"/>
                  </a:cubicBezTo>
                  <a:cubicBezTo>
                    <a:pt x="20" y="46"/>
                    <a:pt x="20" y="45"/>
                    <a:pt x="20" y="44"/>
                  </a:cubicBezTo>
                  <a:cubicBezTo>
                    <a:pt x="20" y="42"/>
                    <a:pt x="20" y="40"/>
                    <a:pt x="21" y="38"/>
                  </a:cubicBezTo>
                  <a:cubicBezTo>
                    <a:pt x="22" y="39"/>
                    <a:pt x="24" y="39"/>
                    <a:pt x="26" y="40"/>
                  </a:cubicBezTo>
                  <a:cubicBezTo>
                    <a:pt x="26" y="42"/>
                    <a:pt x="26" y="44"/>
                    <a:pt x="26" y="46"/>
                  </a:cubicBezTo>
                  <a:cubicBezTo>
                    <a:pt x="26" y="47"/>
                    <a:pt x="26" y="48"/>
                    <a:pt x="26" y="49"/>
                  </a:cubicBezTo>
                  <a:moveTo>
                    <a:pt x="65" y="48"/>
                  </a:moveTo>
                  <a:cubicBezTo>
                    <a:pt x="65" y="47"/>
                    <a:pt x="65" y="47"/>
                    <a:pt x="65" y="47"/>
                  </a:cubicBezTo>
                  <a:cubicBezTo>
                    <a:pt x="64" y="47"/>
                    <a:pt x="64" y="47"/>
                    <a:pt x="64" y="47"/>
                  </a:cubicBezTo>
                  <a:cubicBezTo>
                    <a:pt x="64" y="44"/>
                    <a:pt x="64" y="42"/>
                    <a:pt x="64" y="39"/>
                  </a:cubicBezTo>
                  <a:cubicBezTo>
                    <a:pt x="65" y="38"/>
                    <a:pt x="66" y="38"/>
                    <a:pt x="67" y="38"/>
                  </a:cubicBezTo>
                  <a:cubicBezTo>
                    <a:pt x="67" y="40"/>
                    <a:pt x="67" y="41"/>
                    <a:pt x="67" y="43"/>
                  </a:cubicBezTo>
                  <a:cubicBezTo>
                    <a:pt x="67" y="44"/>
                    <a:pt x="67" y="46"/>
                    <a:pt x="67" y="47"/>
                  </a:cubicBezTo>
                  <a:cubicBezTo>
                    <a:pt x="66" y="48"/>
                    <a:pt x="66" y="48"/>
                    <a:pt x="65" y="48"/>
                  </a:cubicBezTo>
                  <a:moveTo>
                    <a:pt x="69" y="47"/>
                  </a:moveTo>
                  <a:cubicBezTo>
                    <a:pt x="69" y="46"/>
                    <a:pt x="69" y="44"/>
                    <a:pt x="69" y="43"/>
                  </a:cubicBezTo>
                  <a:cubicBezTo>
                    <a:pt x="69" y="41"/>
                    <a:pt x="69" y="39"/>
                    <a:pt x="69" y="38"/>
                  </a:cubicBezTo>
                  <a:cubicBezTo>
                    <a:pt x="70" y="37"/>
                    <a:pt x="70" y="37"/>
                    <a:pt x="70" y="37"/>
                  </a:cubicBezTo>
                  <a:cubicBezTo>
                    <a:pt x="71" y="37"/>
                    <a:pt x="72" y="37"/>
                    <a:pt x="73" y="36"/>
                  </a:cubicBezTo>
                  <a:cubicBezTo>
                    <a:pt x="73" y="39"/>
                    <a:pt x="73" y="42"/>
                    <a:pt x="73" y="45"/>
                  </a:cubicBezTo>
                  <a:cubicBezTo>
                    <a:pt x="73" y="46"/>
                    <a:pt x="73" y="46"/>
                    <a:pt x="73" y="46"/>
                  </a:cubicBezTo>
                  <a:cubicBezTo>
                    <a:pt x="72" y="46"/>
                    <a:pt x="70" y="47"/>
                    <a:pt x="69" y="47"/>
                  </a:cubicBezTo>
                  <a:moveTo>
                    <a:pt x="19" y="47"/>
                  </a:moveTo>
                  <a:cubicBezTo>
                    <a:pt x="17" y="46"/>
                    <a:pt x="15" y="45"/>
                    <a:pt x="13" y="44"/>
                  </a:cubicBezTo>
                  <a:cubicBezTo>
                    <a:pt x="13" y="41"/>
                    <a:pt x="13" y="38"/>
                    <a:pt x="13" y="35"/>
                  </a:cubicBezTo>
                  <a:cubicBezTo>
                    <a:pt x="15" y="36"/>
                    <a:pt x="17" y="37"/>
                    <a:pt x="19" y="38"/>
                  </a:cubicBezTo>
                  <a:cubicBezTo>
                    <a:pt x="19" y="40"/>
                    <a:pt x="19" y="42"/>
                    <a:pt x="19" y="44"/>
                  </a:cubicBezTo>
                  <a:cubicBezTo>
                    <a:pt x="19" y="45"/>
                    <a:pt x="19" y="46"/>
                    <a:pt x="19" y="47"/>
                  </a:cubicBezTo>
                  <a:moveTo>
                    <a:pt x="75" y="45"/>
                  </a:moveTo>
                  <a:cubicBezTo>
                    <a:pt x="75" y="45"/>
                    <a:pt x="75" y="45"/>
                    <a:pt x="75" y="45"/>
                  </a:cubicBezTo>
                  <a:cubicBezTo>
                    <a:pt x="75" y="42"/>
                    <a:pt x="75" y="39"/>
                    <a:pt x="74" y="36"/>
                  </a:cubicBezTo>
                  <a:cubicBezTo>
                    <a:pt x="75" y="36"/>
                    <a:pt x="76" y="35"/>
                    <a:pt x="77" y="35"/>
                  </a:cubicBezTo>
                  <a:cubicBezTo>
                    <a:pt x="78" y="38"/>
                    <a:pt x="78" y="41"/>
                    <a:pt x="78" y="44"/>
                  </a:cubicBezTo>
                  <a:cubicBezTo>
                    <a:pt x="77" y="44"/>
                    <a:pt x="76" y="45"/>
                    <a:pt x="75" y="45"/>
                  </a:cubicBezTo>
                  <a:moveTo>
                    <a:pt x="11" y="43"/>
                  </a:moveTo>
                  <a:cubicBezTo>
                    <a:pt x="10" y="43"/>
                    <a:pt x="10" y="42"/>
                    <a:pt x="9" y="42"/>
                  </a:cubicBezTo>
                  <a:cubicBezTo>
                    <a:pt x="9" y="39"/>
                    <a:pt x="9" y="36"/>
                    <a:pt x="9" y="33"/>
                  </a:cubicBezTo>
                  <a:cubicBezTo>
                    <a:pt x="10" y="33"/>
                    <a:pt x="10" y="34"/>
                    <a:pt x="11" y="34"/>
                  </a:cubicBezTo>
                  <a:cubicBezTo>
                    <a:pt x="11" y="35"/>
                    <a:pt x="11" y="35"/>
                    <a:pt x="11" y="35"/>
                  </a:cubicBezTo>
                  <a:cubicBezTo>
                    <a:pt x="11" y="38"/>
                    <a:pt x="11" y="40"/>
                    <a:pt x="11" y="43"/>
                  </a:cubicBezTo>
                  <a:moveTo>
                    <a:pt x="79" y="43"/>
                  </a:moveTo>
                  <a:cubicBezTo>
                    <a:pt x="79" y="40"/>
                    <a:pt x="79" y="37"/>
                    <a:pt x="79" y="34"/>
                  </a:cubicBezTo>
                  <a:cubicBezTo>
                    <a:pt x="81" y="33"/>
                    <a:pt x="82" y="33"/>
                    <a:pt x="84" y="32"/>
                  </a:cubicBezTo>
                  <a:cubicBezTo>
                    <a:pt x="84" y="32"/>
                    <a:pt x="84" y="32"/>
                    <a:pt x="84" y="32"/>
                  </a:cubicBezTo>
                  <a:cubicBezTo>
                    <a:pt x="84" y="34"/>
                    <a:pt x="84" y="37"/>
                    <a:pt x="84" y="40"/>
                  </a:cubicBezTo>
                  <a:cubicBezTo>
                    <a:pt x="84" y="41"/>
                    <a:pt x="83" y="41"/>
                    <a:pt x="82" y="42"/>
                  </a:cubicBezTo>
                  <a:cubicBezTo>
                    <a:pt x="81" y="42"/>
                    <a:pt x="80" y="43"/>
                    <a:pt x="79" y="43"/>
                  </a:cubicBezTo>
                  <a:moveTo>
                    <a:pt x="7" y="40"/>
                  </a:moveTo>
                  <a:cubicBezTo>
                    <a:pt x="7" y="40"/>
                    <a:pt x="6" y="39"/>
                    <a:pt x="6" y="38"/>
                  </a:cubicBezTo>
                  <a:cubicBezTo>
                    <a:pt x="6" y="38"/>
                    <a:pt x="6" y="38"/>
                    <a:pt x="6" y="38"/>
                  </a:cubicBezTo>
                  <a:cubicBezTo>
                    <a:pt x="6" y="36"/>
                    <a:pt x="6" y="33"/>
                    <a:pt x="6" y="31"/>
                  </a:cubicBezTo>
                  <a:cubicBezTo>
                    <a:pt x="7" y="31"/>
                    <a:pt x="7" y="31"/>
                    <a:pt x="7" y="31"/>
                  </a:cubicBezTo>
                  <a:cubicBezTo>
                    <a:pt x="7" y="34"/>
                    <a:pt x="7" y="37"/>
                    <a:pt x="7" y="40"/>
                  </a:cubicBezTo>
                  <a:moveTo>
                    <a:pt x="4" y="32"/>
                  </a:moveTo>
                  <a:cubicBezTo>
                    <a:pt x="4" y="32"/>
                    <a:pt x="4" y="32"/>
                    <a:pt x="4" y="32"/>
                  </a:cubicBezTo>
                  <a:cubicBezTo>
                    <a:pt x="4" y="31"/>
                    <a:pt x="4" y="30"/>
                    <a:pt x="4" y="28"/>
                  </a:cubicBezTo>
                  <a:cubicBezTo>
                    <a:pt x="4" y="29"/>
                    <a:pt x="4" y="29"/>
                    <a:pt x="4" y="29"/>
                  </a:cubicBezTo>
                  <a:cubicBezTo>
                    <a:pt x="4" y="30"/>
                    <a:pt x="4" y="31"/>
                    <a:pt x="4" y="32"/>
                  </a:cubicBezTo>
                  <a:moveTo>
                    <a:pt x="86" y="39"/>
                  </a:moveTo>
                  <a:cubicBezTo>
                    <a:pt x="86" y="36"/>
                    <a:pt x="86" y="33"/>
                    <a:pt x="86" y="30"/>
                  </a:cubicBezTo>
                  <a:cubicBezTo>
                    <a:pt x="87" y="30"/>
                    <a:pt x="88" y="29"/>
                    <a:pt x="89" y="28"/>
                  </a:cubicBezTo>
                  <a:cubicBezTo>
                    <a:pt x="89" y="30"/>
                    <a:pt x="89" y="32"/>
                    <a:pt x="89" y="35"/>
                  </a:cubicBezTo>
                  <a:cubicBezTo>
                    <a:pt x="89" y="35"/>
                    <a:pt x="89" y="35"/>
                    <a:pt x="89" y="35"/>
                  </a:cubicBezTo>
                  <a:cubicBezTo>
                    <a:pt x="88" y="36"/>
                    <a:pt x="87" y="38"/>
                    <a:pt x="86" y="39"/>
                  </a:cubicBezTo>
                  <a:moveTo>
                    <a:pt x="41" y="38"/>
                  </a:moveTo>
                  <a:cubicBezTo>
                    <a:pt x="23" y="38"/>
                    <a:pt x="12" y="32"/>
                    <a:pt x="8" y="28"/>
                  </a:cubicBezTo>
                  <a:cubicBezTo>
                    <a:pt x="6" y="26"/>
                    <a:pt x="5" y="24"/>
                    <a:pt x="5" y="22"/>
                  </a:cubicBezTo>
                  <a:cubicBezTo>
                    <a:pt x="5" y="21"/>
                    <a:pt x="5" y="21"/>
                    <a:pt x="5" y="21"/>
                  </a:cubicBezTo>
                  <a:cubicBezTo>
                    <a:pt x="5" y="20"/>
                    <a:pt x="6" y="18"/>
                    <a:pt x="7" y="17"/>
                  </a:cubicBezTo>
                  <a:cubicBezTo>
                    <a:pt x="8" y="15"/>
                    <a:pt x="10" y="13"/>
                    <a:pt x="12" y="12"/>
                  </a:cubicBezTo>
                  <a:cubicBezTo>
                    <a:pt x="23" y="6"/>
                    <a:pt x="35" y="3"/>
                    <a:pt x="48" y="3"/>
                  </a:cubicBezTo>
                  <a:cubicBezTo>
                    <a:pt x="58" y="3"/>
                    <a:pt x="69" y="5"/>
                    <a:pt x="79" y="9"/>
                  </a:cubicBezTo>
                  <a:cubicBezTo>
                    <a:pt x="82" y="10"/>
                    <a:pt x="85" y="12"/>
                    <a:pt x="86" y="14"/>
                  </a:cubicBezTo>
                  <a:cubicBezTo>
                    <a:pt x="88" y="16"/>
                    <a:pt x="89" y="18"/>
                    <a:pt x="89" y="20"/>
                  </a:cubicBezTo>
                  <a:cubicBezTo>
                    <a:pt x="89" y="20"/>
                    <a:pt x="89" y="21"/>
                    <a:pt x="89" y="21"/>
                  </a:cubicBezTo>
                  <a:cubicBezTo>
                    <a:pt x="88" y="24"/>
                    <a:pt x="86" y="27"/>
                    <a:pt x="82" y="29"/>
                  </a:cubicBezTo>
                  <a:cubicBezTo>
                    <a:pt x="71" y="35"/>
                    <a:pt x="52" y="38"/>
                    <a:pt x="42" y="38"/>
                  </a:cubicBezTo>
                  <a:cubicBezTo>
                    <a:pt x="42" y="38"/>
                    <a:pt x="41" y="38"/>
                    <a:pt x="41" y="38"/>
                  </a:cubicBezTo>
                  <a:cubicBezTo>
                    <a:pt x="41" y="38"/>
                    <a:pt x="41" y="38"/>
                    <a:pt x="41" y="38"/>
                  </a:cubicBezTo>
                  <a:moveTo>
                    <a:pt x="48" y="0"/>
                  </a:moveTo>
                  <a:cubicBezTo>
                    <a:pt x="35" y="0"/>
                    <a:pt x="22" y="3"/>
                    <a:pt x="10" y="9"/>
                  </a:cubicBezTo>
                  <a:cubicBezTo>
                    <a:pt x="8" y="11"/>
                    <a:pt x="6" y="13"/>
                    <a:pt x="4" y="15"/>
                  </a:cubicBezTo>
                  <a:cubicBezTo>
                    <a:pt x="3" y="17"/>
                    <a:pt x="2" y="19"/>
                    <a:pt x="2" y="20"/>
                  </a:cubicBezTo>
                  <a:cubicBezTo>
                    <a:pt x="2" y="21"/>
                    <a:pt x="2" y="21"/>
                    <a:pt x="2" y="21"/>
                  </a:cubicBezTo>
                  <a:cubicBezTo>
                    <a:pt x="1" y="21"/>
                    <a:pt x="1" y="22"/>
                    <a:pt x="1" y="22"/>
                  </a:cubicBezTo>
                  <a:cubicBezTo>
                    <a:pt x="1" y="24"/>
                    <a:pt x="0" y="26"/>
                    <a:pt x="0" y="28"/>
                  </a:cubicBezTo>
                  <a:cubicBezTo>
                    <a:pt x="0" y="30"/>
                    <a:pt x="1" y="33"/>
                    <a:pt x="1" y="36"/>
                  </a:cubicBezTo>
                  <a:cubicBezTo>
                    <a:pt x="1" y="37"/>
                    <a:pt x="1" y="37"/>
                    <a:pt x="2" y="37"/>
                  </a:cubicBezTo>
                  <a:cubicBezTo>
                    <a:pt x="2" y="39"/>
                    <a:pt x="4" y="42"/>
                    <a:pt x="5" y="43"/>
                  </a:cubicBezTo>
                  <a:cubicBezTo>
                    <a:pt x="11" y="49"/>
                    <a:pt x="23" y="54"/>
                    <a:pt x="41" y="54"/>
                  </a:cubicBezTo>
                  <a:cubicBezTo>
                    <a:pt x="49" y="54"/>
                    <a:pt x="60" y="53"/>
                    <a:pt x="70" y="50"/>
                  </a:cubicBezTo>
                  <a:cubicBezTo>
                    <a:pt x="73" y="49"/>
                    <a:pt x="76" y="48"/>
                    <a:pt x="79" y="47"/>
                  </a:cubicBezTo>
                  <a:cubicBezTo>
                    <a:pt x="79" y="47"/>
                    <a:pt x="79" y="47"/>
                    <a:pt x="79" y="47"/>
                  </a:cubicBezTo>
                  <a:cubicBezTo>
                    <a:pt x="80" y="47"/>
                    <a:pt x="80" y="47"/>
                    <a:pt x="80" y="47"/>
                  </a:cubicBezTo>
                  <a:cubicBezTo>
                    <a:pt x="80" y="47"/>
                    <a:pt x="80" y="47"/>
                    <a:pt x="80" y="47"/>
                  </a:cubicBezTo>
                  <a:cubicBezTo>
                    <a:pt x="81" y="46"/>
                    <a:pt x="83" y="45"/>
                    <a:pt x="84" y="45"/>
                  </a:cubicBezTo>
                  <a:cubicBezTo>
                    <a:pt x="84" y="44"/>
                    <a:pt x="85" y="44"/>
                    <a:pt x="86" y="43"/>
                  </a:cubicBezTo>
                  <a:cubicBezTo>
                    <a:pt x="86" y="43"/>
                    <a:pt x="86" y="43"/>
                    <a:pt x="86" y="43"/>
                  </a:cubicBezTo>
                  <a:cubicBezTo>
                    <a:pt x="86" y="43"/>
                    <a:pt x="86" y="43"/>
                    <a:pt x="86" y="43"/>
                  </a:cubicBezTo>
                  <a:cubicBezTo>
                    <a:pt x="89" y="41"/>
                    <a:pt x="91" y="39"/>
                    <a:pt x="92" y="35"/>
                  </a:cubicBezTo>
                  <a:cubicBezTo>
                    <a:pt x="92" y="35"/>
                    <a:pt x="93" y="34"/>
                    <a:pt x="93" y="34"/>
                  </a:cubicBezTo>
                  <a:cubicBezTo>
                    <a:pt x="93" y="33"/>
                    <a:pt x="92" y="33"/>
                    <a:pt x="92" y="32"/>
                  </a:cubicBezTo>
                  <a:cubicBezTo>
                    <a:pt x="92" y="28"/>
                    <a:pt x="93" y="24"/>
                    <a:pt x="93" y="19"/>
                  </a:cubicBezTo>
                  <a:cubicBezTo>
                    <a:pt x="93" y="19"/>
                    <a:pt x="93" y="18"/>
                    <a:pt x="92" y="18"/>
                  </a:cubicBezTo>
                  <a:cubicBezTo>
                    <a:pt x="92" y="16"/>
                    <a:pt x="91" y="13"/>
                    <a:pt x="89" y="12"/>
                  </a:cubicBezTo>
                  <a:cubicBezTo>
                    <a:pt x="86" y="9"/>
                    <a:pt x="83" y="7"/>
                    <a:pt x="80" y="6"/>
                  </a:cubicBezTo>
                  <a:cubicBezTo>
                    <a:pt x="70" y="2"/>
                    <a:pt x="59" y="0"/>
                    <a:pt x="4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785"/>
            <p:cNvSpPr>
              <a:spLocks noEditPoints="1"/>
            </p:cNvSpPr>
            <p:nvPr/>
          </p:nvSpPr>
          <p:spPr bwMode="auto">
            <a:xfrm>
              <a:off x="3009" y="2596"/>
              <a:ext cx="220" cy="87"/>
            </a:xfrm>
            <a:custGeom>
              <a:avLst/>
              <a:gdLst>
                <a:gd name="T0" fmla="*/ 47 w 93"/>
                <a:gd name="T1" fmla="*/ 23 h 37"/>
                <a:gd name="T2" fmla="*/ 42 w 93"/>
                <a:gd name="T3" fmla="*/ 33 h 37"/>
                <a:gd name="T4" fmla="*/ 44 w 93"/>
                <a:gd name="T5" fmla="*/ 23 h 37"/>
                <a:gd name="T6" fmla="*/ 35 w 93"/>
                <a:gd name="T7" fmla="*/ 33 h 37"/>
                <a:gd name="T8" fmla="*/ 41 w 93"/>
                <a:gd name="T9" fmla="*/ 30 h 37"/>
                <a:gd name="T10" fmla="*/ 48 w 93"/>
                <a:gd name="T11" fmla="*/ 24 h 37"/>
                <a:gd name="T12" fmla="*/ 52 w 93"/>
                <a:gd name="T13" fmla="*/ 23 h 37"/>
                <a:gd name="T14" fmla="*/ 49 w 93"/>
                <a:gd name="T15" fmla="*/ 33 h 37"/>
                <a:gd name="T16" fmla="*/ 54 w 93"/>
                <a:gd name="T17" fmla="*/ 31 h 37"/>
                <a:gd name="T18" fmla="*/ 55 w 93"/>
                <a:gd name="T19" fmla="*/ 23 h 37"/>
                <a:gd name="T20" fmla="*/ 57 w 93"/>
                <a:gd name="T21" fmla="*/ 32 h 37"/>
                <a:gd name="T22" fmla="*/ 58 w 93"/>
                <a:gd name="T23" fmla="*/ 32 h 37"/>
                <a:gd name="T24" fmla="*/ 28 w 93"/>
                <a:gd name="T25" fmla="*/ 32 h 37"/>
                <a:gd name="T26" fmla="*/ 32 w 93"/>
                <a:gd name="T27" fmla="*/ 23 h 37"/>
                <a:gd name="T28" fmla="*/ 34 w 93"/>
                <a:gd name="T29" fmla="*/ 33 h 37"/>
                <a:gd name="T30" fmla="*/ 63 w 93"/>
                <a:gd name="T31" fmla="*/ 22 h 37"/>
                <a:gd name="T32" fmla="*/ 63 w 93"/>
                <a:gd name="T33" fmla="*/ 31 h 37"/>
                <a:gd name="T34" fmla="*/ 20 w 93"/>
                <a:gd name="T35" fmla="*/ 31 h 37"/>
                <a:gd name="T36" fmla="*/ 26 w 93"/>
                <a:gd name="T37" fmla="*/ 22 h 37"/>
                <a:gd name="T38" fmla="*/ 65 w 93"/>
                <a:gd name="T39" fmla="*/ 31 h 37"/>
                <a:gd name="T40" fmla="*/ 64 w 93"/>
                <a:gd name="T41" fmla="*/ 21 h 37"/>
                <a:gd name="T42" fmla="*/ 67 w 93"/>
                <a:gd name="T43" fmla="*/ 26 h 37"/>
                <a:gd name="T44" fmla="*/ 69 w 93"/>
                <a:gd name="T45" fmla="*/ 30 h 37"/>
                <a:gd name="T46" fmla="*/ 73 w 93"/>
                <a:gd name="T47" fmla="*/ 19 h 37"/>
                <a:gd name="T48" fmla="*/ 69 w 93"/>
                <a:gd name="T49" fmla="*/ 30 h 37"/>
                <a:gd name="T50" fmla="*/ 13 w 93"/>
                <a:gd name="T51" fmla="*/ 18 h 37"/>
                <a:gd name="T52" fmla="*/ 19 w 93"/>
                <a:gd name="T53" fmla="*/ 30 h 37"/>
                <a:gd name="T54" fmla="*/ 74 w 93"/>
                <a:gd name="T55" fmla="*/ 18 h 37"/>
                <a:gd name="T56" fmla="*/ 75 w 93"/>
                <a:gd name="T57" fmla="*/ 28 h 37"/>
                <a:gd name="T58" fmla="*/ 9 w 93"/>
                <a:gd name="T59" fmla="*/ 16 h 37"/>
                <a:gd name="T60" fmla="*/ 7 w 93"/>
                <a:gd name="T61" fmla="*/ 23 h 37"/>
                <a:gd name="T62" fmla="*/ 6 w 93"/>
                <a:gd name="T63" fmla="*/ 14 h 37"/>
                <a:gd name="T64" fmla="*/ 79 w 93"/>
                <a:gd name="T65" fmla="*/ 26 h 37"/>
                <a:gd name="T66" fmla="*/ 84 w 93"/>
                <a:gd name="T67" fmla="*/ 23 h 37"/>
                <a:gd name="T68" fmla="*/ 4 w 93"/>
                <a:gd name="T69" fmla="*/ 15 h 37"/>
                <a:gd name="T70" fmla="*/ 4 w 93"/>
                <a:gd name="T71" fmla="*/ 13 h 37"/>
                <a:gd name="T72" fmla="*/ 86 w 93"/>
                <a:gd name="T73" fmla="*/ 13 h 37"/>
                <a:gd name="T74" fmla="*/ 89 w 93"/>
                <a:gd name="T75" fmla="*/ 18 h 37"/>
                <a:gd name="T76" fmla="*/ 89 w 93"/>
                <a:gd name="T77" fmla="*/ 2 h 37"/>
                <a:gd name="T78" fmla="*/ 44 w 93"/>
                <a:gd name="T79" fmla="*/ 20 h 37"/>
                <a:gd name="T80" fmla="*/ 6 w 93"/>
                <a:gd name="T81" fmla="*/ 10 h 37"/>
                <a:gd name="T82" fmla="*/ 4 w 93"/>
                <a:gd name="T83" fmla="*/ 4 h 37"/>
                <a:gd name="T84" fmla="*/ 1 w 93"/>
                <a:gd name="T85" fmla="*/ 4 h 37"/>
                <a:gd name="T86" fmla="*/ 0 w 93"/>
                <a:gd name="T87" fmla="*/ 10 h 37"/>
                <a:gd name="T88" fmla="*/ 5 w 93"/>
                <a:gd name="T89" fmla="*/ 26 h 37"/>
                <a:gd name="T90" fmla="*/ 79 w 93"/>
                <a:gd name="T91" fmla="*/ 30 h 37"/>
                <a:gd name="T92" fmla="*/ 80 w 93"/>
                <a:gd name="T93" fmla="*/ 30 h 37"/>
                <a:gd name="T94" fmla="*/ 86 w 93"/>
                <a:gd name="T95" fmla="*/ 26 h 37"/>
                <a:gd name="T96" fmla="*/ 93 w 93"/>
                <a:gd name="T97" fmla="*/ 17 h 37"/>
                <a:gd name="T98" fmla="*/ 91 w 93"/>
                <a:gd name="T9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37">
                  <a:moveTo>
                    <a:pt x="44" y="23"/>
                  </a:moveTo>
                  <a:cubicBezTo>
                    <a:pt x="45" y="23"/>
                    <a:pt x="46" y="23"/>
                    <a:pt x="47" y="23"/>
                  </a:cubicBezTo>
                  <a:cubicBezTo>
                    <a:pt x="47" y="23"/>
                    <a:pt x="47" y="23"/>
                    <a:pt x="47" y="23"/>
                  </a:cubicBezTo>
                  <a:cubicBezTo>
                    <a:pt x="47" y="24"/>
                    <a:pt x="47" y="24"/>
                    <a:pt x="47" y="24"/>
                  </a:cubicBezTo>
                  <a:cubicBezTo>
                    <a:pt x="47" y="27"/>
                    <a:pt x="47" y="30"/>
                    <a:pt x="48" y="33"/>
                  </a:cubicBezTo>
                  <a:cubicBezTo>
                    <a:pt x="46" y="33"/>
                    <a:pt x="44" y="33"/>
                    <a:pt x="42" y="33"/>
                  </a:cubicBezTo>
                  <a:cubicBezTo>
                    <a:pt x="42" y="32"/>
                    <a:pt x="42" y="31"/>
                    <a:pt x="42" y="30"/>
                  </a:cubicBezTo>
                  <a:cubicBezTo>
                    <a:pt x="42" y="28"/>
                    <a:pt x="42" y="26"/>
                    <a:pt x="43" y="23"/>
                  </a:cubicBezTo>
                  <a:cubicBezTo>
                    <a:pt x="44" y="23"/>
                    <a:pt x="44" y="23"/>
                    <a:pt x="44" y="23"/>
                  </a:cubicBezTo>
                  <a:moveTo>
                    <a:pt x="41" y="33"/>
                  </a:moveTo>
                  <a:cubicBezTo>
                    <a:pt x="39" y="33"/>
                    <a:pt x="37" y="33"/>
                    <a:pt x="35" y="33"/>
                  </a:cubicBezTo>
                  <a:cubicBezTo>
                    <a:pt x="35" y="33"/>
                    <a:pt x="35" y="33"/>
                    <a:pt x="35" y="33"/>
                  </a:cubicBezTo>
                  <a:cubicBezTo>
                    <a:pt x="35" y="30"/>
                    <a:pt x="35" y="26"/>
                    <a:pt x="35" y="23"/>
                  </a:cubicBezTo>
                  <a:cubicBezTo>
                    <a:pt x="37" y="23"/>
                    <a:pt x="39" y="23"/>
                    <a:pt x="41" y="23"/>
                  </a:cubicBezTo>
                  <a:cubicBezTo>
                    <a:pt x="41" y="26"/>
                    <a:pt x="41" y="28"/>
                    <a:pt x="41" y="30"/>
                  </a:cubicBezTo>
                  <a:cubicBezTo>
                    <a:pt x="41" y="31"/>
                    <a:pt x="41" y="32"/>
                    <a:pt x="41" y="33"/>
                  </a:cubicBezTo>
                  <a:moveTo>
                    <a:pt x="49" y="33"/>
                  </a:moveTo>
                  <a:cubicBezTo>
                    <a:pt x="49" y="30"/>
                    <a:pt x="49" y="27"/>
                    <a:pt x="48" y="24"/>
                  </a:cubicBezTo>
                  <a:cubicBezTo>
                    <a:pt x="49" y="23"/>
                    <a:pt x="49" y="23"/>
                    <a:pt x="49" y="23"/>
                  </a:cubicBezTo>
                  <a:cubicBezTo>
                    <a:pt x="49" y="23"/>
                    <a:pt x="49" y="23"/>
                    <a:pt x="49" y="23"/>
                  </a:cubicBezTo>
                  <a:cubicBezTo>
                    <a:pt x="50" y="23"/>
                    <a:pt x="51" y="23"/>
                    <a:pt x="52" y="23"/>
                  </a:cubicBezTo>
                  <a:cubicBezTo>
                    <a:pt x="52" y="25"/>
                    <a:pt x="52" y="27"/>
                    <a:pt x="52" y="29"/>
                  </a:cubicBezTo>
                  <a:cubicBezTo>
                    <a:pt x="52" y="31"/>
                    <a:pt x="52" y="32"/>
                    <a:pt x="52" y="33"/>
                  </a:cubicBezTo>
                  <a:cubicBezTo>
                    <a:pt x="51" y="33"/>
                    <a:pt x="50" y="33"/>
                    <a:pt x="49" y="33"/>
                  </a:cubicBezTo>
                  <a:moveTo>
                    <a:pt x="54" y="33"/>
                  </a:moveTo>
                  <a:cubicBezTo>
                    <a:pt x="54" y="32"/>
                    <a:pt x="54" y="32"/>
                    <a:pt x="54" y="32"/>
                  </a:cubicBezTo>
                  <a:cubicBezTo>
                    <a:pt x="54" y="31"/>
                    <a:pt x="54" y="31"/>
                    <a:pt x="54" y="31"/>
                  </a:cubicBezTo>
                  <a:cubicBezTo>
                    <a:pt x="54" y="30"/>
                    <a:pt x="54" y="30"/>
                    <a:pt x="54" y="29"/>
                  </a:cubicBezTo>
                  <a:cubicBezTo>
                    <a:pt x="54" y="27"/>
                    <a:pt x="54" y="25"/>
                    <a:pt x="54" y="23"/>
                  </a:cubicBezTo>
                  <a:cubicBezTo>
                    <a:pt x="54" y="23"/>
                    <a:pt x="55" y="23"/>
                    <a:pt x="55" y="23"/>
                  </a:cubicBezTo>
                  <a:cubicBezTo>
                    <a:pt x="55" y="26"/>
                    <a:pt x="55" y="29"/>
                    <a:pt x="55" y="32"/>
                  </a:cubicBezTo>
                  <a:cubicBezTo>
                    <a:pt x="54" y="33"/>
                    <a:pt x="54" y="33"/>
                    <a:pt x="54" y="33"/>
                  </a:cubicBezTo>
                  <a:moveTo>
                    <a:pt x="57" y="32"/>
                  </a:moveTo>
                  <a:cubicBezTo>
                    <a:pt x="57" y="29"/>
                    <a:pt x="57" y="26"/>
                    <a:pt x="57" y="22"/>
                  </a:cubicBezTo>
                  <a:cubicBezTo>
                    <a:pt x="58" y="22"/>
                    <a:pt x="58" y="22"/>
                    <a:pt x="58" y="22"/>
                  </a:cubicBezTo>
                  <a:cubicBezTo>
                    <a:pt x="58" y="26"/>
                    <a:pt x="58" y="29"/>
                    <a:pt x="58" y="32"/>
                  </a:cubicBezTo>
                  <a:cubicBezTo>
                    <a:pt x="58" y="32"/>
                    <a:pt x="57" y="32"/>
                    <a:pt x="57" y="32"/>
                  </a:cubicBezTo>
                  <a:moveTo>
                    <a:pt x="34" y="33"/>
                  </a:moveTo>
                  <a:cubicBezTo>
                    <a:pt x="32" y="33"/>
                    <a:pt x="30" y="33"/>
                    <a:pt x="28" y="32"/>
                  </a:cubicBezTo>
                  <a:cubicBezTo>
                    <a:pt x="28" y="31"/>
                    <a:pt x="28" y="30"/>
                    <a:pt x="28" y="29"/>
                  </a:cubicBezTo>
                  <a:cubicBezTo>
                    <a:pt x="28" y="27"/>
                    <a:pt x="28" y="25"/>
                    <a:pt x="28" y="22"/>
                  </a:cubicBezTo>
                  <a:cubicBezTo>
                    <a:pt x="29" y="22"/>
                    <a:pt x="31" y="23"/>
                    <a:pt x="32" y="23"/>
                  </a:cubicBezTo>
                  <a:cubicBezTo>
                    <a:pt x="32" y="23"/>
                    <a:pt x="33" y="23"/>
                    <a:pt x="33" y="23"/>
                  </a:cubicBezTo>
                  <a:cubicBezTo>
                    <a:pt x="34" y="26"/>
                    <a:pt x="34" y="30"/>
                    <a:pt x="34" y="33"/>
                  </a:cubicBezTo>
                  <a:cubicBezTo>
                    <a:pt x="34" y="33"/>
                    <a:pt x="34" y="33"/>
                    <a:pt x="34" y="33"/>
                  </a:cubicBezTo>
                  <a:moveTo>
                    <a:pt x="60" y="32"/>
                  </a:moveTo>
                  <a:cubicBezTo>
                    <a:pt x="60" y="29"/>
                    <a:pt x="60" y="25"/>
                    <a:pt x="59" y="22"/>
                  </a:cubicBezTo>
                  <a:cubicBezTo>
                    <a:pt x="61" y="22"/>
                    <a:pt x="62" y="22"/>
                    <a:pt x="63" y="22"/>
                  </a:cubicBezTo>
                  <a:cubicBezTo>
                    <a:pt x="63" y="24"/>
                    <a:pt x="63" y="27"/>
                    <a:pt x="63" y="30"/>
                  </a:cubicBezTo>
                  <a:cubicBezTo>
                    <a:pt x="63" y="31"/>
                    <a:pt x="63" y="31"/>
                    <a:pt x="63" y="31"/>
                  </a:cubicBezTo>
                  <a:cubicBezTo>
                    <a:pt x="63" y="31"/>
                    <a:pt x="63" y="31"/>
                    <a:pt x="63" y="31"/>
                  </a:cubicBezTo>
                  <a:cubicBezTo>
                    <a:pt x="62" y="31"/>
                    <a:pt x="61" y="32"/>
                    <a:pt x="60" y="32"/>
                  </a:cubicBezTo>
                  <a:moveTo>
                    <a:pt x="26" y="32"/>
                  </a:moveTo>
                  <a:cubicBezTo>
                    <a:pt x="24" y="32"/>
                    <a:pt x="22" y="31"/>
                    <a:pt x="20" y="31"/>
                  </a:cubicBezTo>
                  <a:cubicBezTo>
                    <a:pt x="20" y="29"/>
                    <a:pt x="20" y="28"/>
                    <a:pt x="20" y="26"/>
                  </a:cubicBezTo>
                  <a:cubicBezTo>
                    <a:pt x="20" y="25"/>
                    <a:pt x="20" y="23"/>
                    <a:pt x="21" y="21"/>
                  </a:cubicBezTo>
                  <a:cubicBezTo>
                    <a:pt x="23" y="21"/>
                    <a:pt x="24" y="22"/>
                    <a:pt x="26" y="22"/>
                  </a:cubicBezTo>
                  <a:cubicBezTo>
                    <a:pt x="26" y="24"/>
                    <a:pt x="26" y="27"/>
                    <a:pt x="26" y="29"/>
                  </a:cubicBezTo>
                  <a:cubicBezTo>
                    <a:pt x="26" y="30"/>
                    <a:pt x="26" y="31"/>
                    <a:pt x="26" y="32"/>
                  </a:cubicBezTo>
                  <a:moveTo>
                    <a:pt x="65" y="31"/>
                  </a:moveTo>
                  <a:cubicBezTo>
                    <a:pt x="65" y="30"/>
                    <a:pt x="65" y="30"/>
                    <a:pt x="65" y="30"/>
                  </a:cubicBezTo>
                  <a:cubicBezTo>
                    <a:pt x="64" y="30"/>
                    <a:pt x="64" y="30"/>
                    <a:pt x="64" y="30"/>
                  </a:cubicBezTo>
                  <a:cubicBezTo>
                    <a:pt x="64" y="27"/>
                    <a:pt x="64" y="24"/>
                    <a:pt x="64" y="21"/>
                  </a:cubicBezTo>
                  <a:cubicBezTo>
                    <a:pt x="64" y="21"/>
                    <a:pt x="64" y="21"/>
                    <a:pt x="64" y="21"/>
                  </a:cubicBezTo>
                  <a:cubicBezTo>
                    <a:pt x="65" y="21"/>
                    <a:pt x="66" y="21"/>
                    <a:pt x="67" y="20"/>
                  </a:cubicBezTo>
                  <a:cubicBezTo>
                    <a:pt x="67" y="22"/>
                    <a:pt x="67" y="24"/>
                    <a:pt x="67" y="26"/>
                  </a:cubicBezTo>
                  <a:cubicBezTo>
                    <a:pt x="67" y="27"/>
                    <a:pt x="67" y="29"/>
                    <a:pt x="67" y="30"/>
                  </a:cubicBezTo>
                  <a:cubicBezTo>
                    <a:pt x="66" y="30"/>
                    <a:pt x="66" y="31"/>
                    <a:pt x="65" y="31"/>
                  </a:cubicBezTo>
                  <a:moveTo>
                    <a:pt x="69" y="30"/>
                  </a:moveTo>
                  <a:cubicBezTo>
                    <a:pt x="69" y="28"/>
                    <a:pt x="69" y="27"/>
                    <a:pt x="69" y="26"/>
                  </a:cubicBezTo>
                  <a:cubicBezTo>
                    <a:pt x="69" y="24"/>
                    <a:pt x="69" y="22"/>
                    <a:pt x="69" y="20"/>
                  </a:cubicBezTo>
                  <a:cubicBezTo>
                    <a:pt x="70" y="20"/>
                    <a:pt x="71" y="19"/>
                    <a:pt x="73" y="19"/>
                  </a:cubicBezTo>
                  <a:cubicBezTo>
                    <a:pt x="73" y="22"/>
                    <a:pt x="73" y="25"/>
                    <a:pt x="73" y="28"/>
                  </a:cubicBezTo>
                  <a:cubicBezTo>
                    <a:pt x="73" y="29"/>
                    <a:pt x="73" y="29"/>
                    <a:pt x="73" y="29"/>
                  </a:cubicBezTo>
                  <a:cubicBezTo>
                    <a:pt x="72" y="29"/>
                    <a:pt x="70" y="29"/>
                    <a:pt x="69" y="30"/>
                  </a:cubicBezTo>
                  <a:moveTo>
                    <a:pt x="19" y="30"/>
                  </a:moveTo>
                  <a:cubicBezTo>
                    <a:pt x="17" y="29"/>
                    <a:pt x="15" y="28"/>
                    <a:pt x="13" y="27"/>
                  </a:cubicBezTo>
                  <a:cubicBezTo>
                    <a:pt x="13" y="24"/>
                    <a:pt x="13" y="21"/>
                    <a:pt x="13" y="18"/>
                  </a:cubicBezTo>
                  <a:cubicBezTo>
                    <a:pt x="15" y="19"/>
                    <a:pt x="17" y="20"/>
                    <a:pt x="19" y="20"/>
                  </a:cubicBezTo>
                  <a:cubicBezTo>
                    <a:pt x="19" y="22"/>
                    <a:pt x="19" y="24"/>
                    <a:pt x="19" y="26"/>
                  </a:cubicBezTo>
                  <a:cubicBezTo>
                    <a:pt x="19" y="28"/>
                    <a:pt x="19" y="29"/>
                    <a:pt x="19" y="30"/>
                  </a:cubicBezTo>
                  <a:moveTo>
                    <a:pt x="75" y="28"/>
                  </a:moveTo>
                  <a:cubicBezTo>
                    <a:pt x="75" y="28"/>
                    <a:pt x="75" y="28"/>
                    <a:pt x="75" y="28"/>
                  </a:cubicBezTo>
                  <a:cubicBezTo>
                    <a:pt x="75" y="24"/>
                    <a:pt x="75" y="21"/>
                    <a:pt x="74" y="18"/>
                  </a:cubicBezTo>
                  <a:cubicBezTo>
                    <a:pt x="75" y="18"/>
                    <a:pt x="76" y="17"/>
                    <a:pt x="77" y="17"/>
                  </a:cubicBezTo>
                  <a:cubicBezTo>
                    <a:pt x="78" y="20"/>
                    <a:pt x="78" y="23"/>
                    <a:pt x="78" y="27"/>
                  </a:cubicBezTo>
                  <a:cubicBezTo>
                    <a:pt x="77" y="27"/>
                    <a:pt x="76" y="28"/>
                    <a:pt x="75" y="28"/>
                  </a:cubicBezTo>
                  <a:moveTo>
                    <a:pt x="11" y="26"/>
                  </a:moveTo>
                  <a:cubicBezTo>
                    <a:pt x="10" y="26"/>
                    <a:pt x="10" y="25"/>
                    <a:pt x="9" y="25"/>
                  </a:cubicBezTo>
                  <a:cubicBezTo>
                    <a:pt x="9" y="22"/>
                    <a:pt x="9" y="19"/>
                    <a:pt x="9" y="16"/>
                  </a:cubicBezTo>
                  <a:cubicBezTo>
                    <a:pt x="10" y="17"/>
                    <a:pt x="10" y="17"/>
                    <a:pt x="11" y="18"/>
                  </a:cubicBezTo>
                  <a:cubicBezTo>
                    <a:pt x="11" y="20"/>
                    <a:pt x="11" y="23"/>
                    <a:pt x="11" y="26"/>
                  </a:cubicBezTo>
                  <a:moveTo>
                    <a:pt x="7" y="23"/>
                  </a:moveTo>
                  <a:cubicBezTo>
                    <a:pt x="7" y="23"/>
                    <a:pt x="6" y="22"/>
                    <a:pt x="6" y="21"/>
                  </a:cubicBezTo>
                  <a:cubicBezTo>
                    <a:pt x="6" y="21"/>
                    <a:pt x="6" y="21"/>
                    <a:pt x="6" y="21"/>
                  </a:cubicBezTo>
                  <a:cubicBezTo>
                    <a:pt x="6" y="19"/>
                    <a:pt x="6" y="17"/>
                    <a:pt x="6" y="14"/>
                  </a:cubicBezTo>
                  <a:cubicBezTo>
                    <a:pt x="7" y="15"/>
                    <a:pt x="7" y="15"/>
                    <a:pt x="7" y="15"/>
                  </a:cubicBezTo>
                  <a:cubicBezTo>
                    <a:pt x="7" y="18"/>
                    <a:pt x="7" y="20"/>
                    <a:pt x="7" y="23"/>
                  </a:cubicBezTo>
                  <a:moveTo>
                    <a:pt x="79" y="26"/>
                  </a:moveTo>
                  <a:cubicBezTo>
                    <a:pt x="79" y="23"/>
                    <a:pt x="79" y="19"/>
                    <a:pt x="79" y="16"/>
                  </a:cubicBezTo>
                  <a:cubicBezTo>
                    <a:pt x="81" y="15"/>
                    <a:pt x="82" y="14"/>
                    <a:pt x="84" y="14"/>
                  </a:cubicBezTo>
                  <a:cubicBezTo>
                    <a:pt x="84" y="17"/>
                    <a:pt x="84" y="20"/>
                    <a:pt x="84" y="23"/>
                  </a:cubicBezTo>
                  <a:cubicBezTo>
                    <a:pt x="84" y="24"/>
                    <a:pt x="83" y="24"/>
                    <a:pt x="82" y="25"/>
                  </a:cubicBezTo>
                  <a:cubicBezTo>
                    <a:pt x="81" y="25"/>
                    <a:pt x="80" y="25"/>
                    <a:pt x="79" y="26"/>
                  </a:cubicBezTo>
                  <a:moveTo>
                    <a:pt x="4" y="15"/>
                  </a:moveTo>
                  <a:cubicBezTo>
                    <a:pt x="4" y="15"/>
                    <a:pt x="4" y="15"/>
                    <a:pt x="4" y="15"/>
                  </a:cubicBezTo>
                  <a:cubicBezTo>
                    <a:pt x="4" y="14"/>
                    <a:pt x="4" y="13"/>
                    <a:pt x="4" y="13"/>
                  </a:cubicBezTo>
                  <a:cubicBezTo>
                    <a:pt x="4" y="13"/>
                    <a:pt x="4" y="13"/>
                    <a:pt x="4" y="13"/>
                  </a:cubicBezTo>
                  <a:cubicBezTo>
                    <a:pt x="4" y="14"/>
                    <a:pt x="4" y="15"/>
                    <a:pt x="4" y="15"/>
                  </a:cubicBezTo>
                  <a:moveTo>
                    <a:pt x="86" y="22"/>
                  </a:moveTo>
                  <a:cubicBezTo>
                    <a:pt x="86" y="19"/>
                    <a:pt x="86" y="16"/>
                    <a:pt x="86" y="13"/>
                  </a:cubicBezTo>
                  <a:cubicBezTo>
                    <a:pt x="87" y="12"/>
                    <a:pt x="88" y="11"/>
                    <a:pt x="89" y="10"/>
                  </a:cubicBezTo>
                  <a:cubicBezTo>
                    <a:pt x="89" y="13"/>
                    <a:pt x="89" y="15"/>
                    <a:pt x="89" y="17"/>
                  </a:cubicBezTo>
                  <a:cubicBezTo>
                    <a:pt x="89" y="18"/>
                    <a:pt x="89" y="18"/>
                    <a:pt x="89" y="18"/>
                  </a:cubicBezTo>
                  <a:cubicBezTo>
                    <a:pt x="88" y="19"/>
                    <a:pt x="87" y="20"/>
                    <a:pt x="86" y="22"/>
                  </a:cubicBezTo>
                  <a:moveTo>
                    <a:pt x="91" y="0"/>
                  </a:moveTo>
                  <a:cubicBezTo>
                    <a:pt x="90" y="0"/>
                    <a:pt x="89" y="1"/>
                    <a:pt x="89" y="2"/>
                  </a:cubicBezTo>
                  <a:cubicBezTo>
                    <a:pt x="89" y="3"/>
                    <a:pt x="89" y="5"/>
                    <a:pt x="89" y="6"/>
                  </a:cubicBezTo>
                  <a:cubicBezTo>
                    <a:pt x="89" y="6"/>
                    <a:pt x="89" y="6"/>
                    <a:pt x="89" y="6"/>
                  </a:cubicBezTo>
                  <a:cubicBezTo>
                    <a:pt x="76" y="16"/>
                    <a:pt x="60" y="20"/>
                    <a:pt x="44" y="20"/>
                  </a:cubicBezTo>
                  <a:cubicBezTo>
                    <a:pt x="44" y="20"/>
                    <a:pt x="44" y="20"/>
                    <a:pt x="44" y="20"/>
                  </a:cubicBezTo>
                  <a:cubicBezTo>
                    <a:pt x="40" y="20"/>
                    <a:pt x="36" y="20"/>
                    <a:pt x="32" y="19"/>
                  </a:cubicBezTo>
                  <a:cubicBezTo>
                    <a:pt x="22" y="18"/>
                    <a:pt x="12" y="16"/>
                    <a:pt x="6" y="10"/>
                  </a:cubicBezTo>
                  <a:cubicBezTo>
                    <a:pt x="5" y="9"/>
                    <a:pt x="4" y="8"/>
                    <a:pt x="4" y="8"/>
                  </a:cubicBezTo>
                  <a:cubicBezTo>
                    <a:pt x="4" y="7"/>
                    <a:pt x="4" y="6"/>
                    <a:pt x="4" y="5"/>
                  </a:cubicBezTo>
                  <a:cubicBezTo>
                    <a:pt x="4" y="4"/>
                    <a:pt x="4" y="4"/>
                    <a:pt x="4" y="4"/>
                  </a:cubicBezTo>
                  <a:cubicBezTo>
                    <a:pt x="4" y="4"/>
                    <a:pt x="4" y="3"/>
                    <a:pt x="3" y="3"/>
                  </a:cubicBezTo>
                  <a:cubicBezTo>
                    <a:pt x="3" y="3"/>
                    <a:pt x="3" y="3"/>
                    <a:pt x="2" y="3"/>
                  </a:cubicBezTo>
                  <a:cubicBezTo>
                    <a:pt x="2" y="3"/>
                    <a:pt x="1" y="3"/>
                    <a:pt x="1" y="4"/>
                  </a:cubicBezTo>
                  <a:cubicBezTo>
                    <a:pt x="0" y="4"/>
                    <a:pt x="0" y="5"/>
                    <a:pt x="0" y="6"/>
                  </a:cubicBezTo>
                  <a:cubicBezTo>
                    <a:pt x="0" y="7"/>
                    <a:pt x="0" y="7"/>
                    <a:pt x="1" y="8"/>
                  </a:cubicBezTo>
                  <a:cubicBezTo>
                    <a:pt x="1" y="9"/>
                    <a:pt x="0" y="10"/>
                    <a:pt x="0" y="10"/>
                  </a:cubicBezTo>
                  <a:cubicBezTo>
                    <a:pt x="0" y="13"/>
                    <a:pt x="1" y="16"/>
                    <a:pt x="1" y="19"/>
                  </a:cubicBezTo>
                  <a:cubicBezTo>
                    <a:pt x="1" y="19"/>
                    <a:pt x="1" y="20"/>
                    <a:pt x="2" y="20"/>
                  </a:cubicBezTo>
                  <a:cubicBezTo>
                    <a:pt x="2" y="22"/>
                    <a:pt x="4" y="24"/>
                    <a:pt x="5" y="26"/>
                  </a:cubicBezTo>
                  <a:cubicBezTo>
                    <a:pt x="11" y="31"/>
                    <a:pt x="23" y="37"/>
                    <a:pt x="41" y="37"/>
                  </a:cubicBezTo>
                  <a:cubicBezTo>
                    <a:pt x="49" y="37"/>
                    <a:pt x="60" y="36"/>
                    <a:pt x="70" y="33"/>
                  </a:cubicBezTo>
                  <a:cubicBezTo>
                    <a:pt x="73" y="32"/>
                    <a:pt x="76" y="31"/>
                    <a:pt x="79" y="30"/>
                  </a:cubicBezTo>
                  <a:cubicBezTo>
                    <a:pt x="79" y="30"/>
                    <a:pt x="79" y="30"/>
                    <a:pt x="79" y="30"/>
                  </a:cubicBezTo>
                  <a:cubicBezTo>
                    <a:pt x="80" y="30"/>
                    <a:pt x="80" y="30"/>
                    <a:pt x="80" y="30"/>
                  </a:cubicBezTo>
                  <a:cubicBezTo>
                    <a:pt x="80" y="30"/>
                    <a:pt x="80" y="30"/>
                    <a:pt x="80" y="30"/>
                  </a:cubicBezTo>
                  <a:cubicBezTo>
                    <a:pt x="81" y="29"/>
                    <a:pt x="83" y="28"/>
                    <a:pt x="84" y="28"/>
                  </a:cubicBezTo>
                  <a:cubicBezTo>
                    <a:pt x="84" y="27"/>
                    <a:pt x="85" y="27"/>
                    <a:pt x="86" y="26"/>
                  </a:cubicBezTo>
                  <a:cubicBezTo>
                    <a:pt x="86" y="26"/>
                    <a:pt x="86" y="26"/>
                    <a:pt x="86" y="26"/>
                  </a:cubicBezTo>
                  <a:cubicBezTo>
                    <a:pt x="86" y="26"/>
                    <a:pt x="86" y="26"/>
                    <a:pt x="86" y="26"/>
                  </a:cubicBezTo>
                  <a:cubicBezTo>
                    <a:pt x="89" y="24"/>
                    <a:pt x="91" y="21"/>
                    <a:pt x="92" y="18"/>
                  </a:cubicBezTo>
                  <a:cubicBezTo>
                    <a:pt x="92" y="18"/>
                    <a:pt x="93" y="17"/>
                    <a:pt x="93" y="17"/>
                  </a:cubicBezTo>
                  <a:cubicBezTo>
                    <a:pt x="93" y="16"/>
                    <a:pt x="92" y="16"/>
                    <a:pt x="92" y="15"/>
                  </a:cubicBezTo>
                  <a:cubicBezTo>
                    <a:pt x="92" y="11"/>
                    <a:pt x="93" y="6"/>
                    <a:pt x="93" y="2"/>
                  </a:cubicBezTo>
                  <a:cubicBezTo>
                    <a:pt x="93" y="1"/>
                    <a:pt x="92" y="0"/>
                    <a:pt x="91" y="0"/>
                  </a:cubicBezTo>
                  <a:cubicBezTo>
                    <a:pt x="91" y="0"/>
                    <a:pt x="91" y="0"/>
                    <a:pt x="9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786"/>
            <p:cNvSpPr>
              <a:spLocks noEditPoints="1"/>
            </p:cNvSpPr>
            <p:nvPr/>
          </p:nvSpPr>
          <p:spPr bwMode="auto">
            <a:xfrm>
              <a:off x="3009" y="2648"/>
              <a:ext cx="220" cy="87"/>
            </a:xfrm>
            <a:custGeom>
              <a:avLst/>
              <a:gdLst>
                <a:gd name="T0" fmla="*/ 47 w 93"/>
                <a:gd name="T1" fmla="*/ 23 h 37"/>
                <a:gd name="T2" fmla="*/ 42 w 93"/>
                <a:gd name="T3" fmla="*/ 33 h 37"/>
                <a:gd name="T4" fmla="*/ 44 w 93"/>
                <a:gd name="T5" fmla="*/ 23 h 37"/>
                <a:gd name="T6" fmla="*/ 35 w 93"/>
                <a:gd name="T7" fmla="*/ 33 h 37"/>
                <a:gd name="T8" fmla="*/ 41 w 93"/>
                <a:gd name="T9" fmla="*/ 30 h 37"/>
                <a:gd name="T10" fmla="*/ 48 w 93"/>
                <a:gd name="T11" fmla="*/ 24 h 37"/>
                <a:gd name="T12" fmla="*/ 52 w 93"/>
                <a:gd name="T13" fmla="*/ 23 h 37"/>
                <a:gd name="T14" fmla="*/ 49 w 93"/>
                <a:gd name="T15" fmla="*/ 33 h 37"/>
                <a:gd name="T16" fmla="*/ 54 w 93"/>
                <a:gd name="T17" fmla="*/ 31 h 37"/>
                <a:gd name="T18" fmla="*/ 55 w 93"/>
                <a:gd name="T19" fmla="*/ 23 h 37"/>
                <a:gd name="T20" fmla="*/ 57 w 93"/>
                <a:gd name="T21" fmla="*/ 32 h 37"/>
                <a:gd name="T22" fmla="*/ 58 w 93"/>
                <a:gd name="T23" fmla="*/ 32 h 37"/>
                <a:gd name="T24" fmla="*/ 28 w 93"/>
                <a:gd name="T25" fmla="*/ 32 h 37"/>
                <a:gd name="T26" fmla="*/ 32 w 93"/>
                <a:gd name="T27" fmla="*/ 23 h 37"/>
                <a:gd name="T28" fmla="*/ 34 w 93"/>
                <a:gd name="T29" fmla="*/ 33 h 37"/>
                <a:gd name="T30" fmla="*/ 63 w 93"/>
                <a:gd name="T31" fmla="*/ 21 h 37"/>
                <a:gd name="T32" fmla="*/ 63 w 93"/>
                <a:gd name="T33" fmla="*/ 31 h 37"/>
                <a:gd name="T34" fmla="*/ 20 w 93"/>
                <a:gd name="T35" fmla="*/ 30 h 37"/>
                <a:gd name="T36" fmla="*/ 26 w 93"/>
                <a:gd name="T37" fmla="*/ 22 h 37"/>
                <a:gd name="T38" fmla="*/ 65 w 93"/>
                <a:gd name="T39" fmla="*/ 31 h 37"/>
                <a:gd name="T40" fmla="*/ 64 w 93"/>
                <a:gd name="T41" fmla="*/ 21 h 37"/>
                <a:gd name="T42" fmla="*/ 67 w 93"/>
                <a:gd name="T43" fmla="*/ 26 h 37"/>
                <a:gd name="T44" fmla="*/ 69 w 93"/>
                <a:gd name="T45" fmla="*/ 30 h 37"/>
                <a:gd name="T46" fmla="*/ 73 w 93"/>
                <a:gd name="T47" fmla="*/ 19 h 37"/>
                <a:gd name="T48" fmla="*/ 69 w 93"/>
                <a:gd name="T49" fmla="*/ 30 h 37"/>
                <a:gd name="T50" fmla="*/ 13 w 93"/>
                <a:gd name="T51" fmla="*/ 18 h 37"/>
                <a:gd name="T52" fmla="*/ 19 w 93"/>
                <a:gd name="T53" fmla="*/ 30 h 37"/>
                <a:gd name="T54" fmla="*/ 74 w 93"/>
                <a:gd name="T55" fmla="*/ 18 h 37"/>
                <a:gd name="T56" fmla="*/ 75 w 93"/>
                <a:gd name="T57" fmla="*/ 28 h 37"/>
                <a:gd name="T58" fmla="*/ 9 w 93"/>
                <a:gd name="T59" fmla="*/ 16 h 37"/>
                <a:gd name="T60" fmla="*/ 7 w 93"/>
                <a:gd name="T61" fmla="*/ 23 h 37"/>
                <a:gd name="T62" fmla="*/ 6 w 93"/>
                <a:gd name="T63" fmla="*/ 14 h 37"/>
                <a:gd name="T64" fmla="*/ 79 w 93"/>
                <a:gd name="T65" fmla="*/ 26 h 37"/>
                <a:gd name="T66" fmla="*/ 84 w 93"/>
                <a:gd name="T67" fmla="*/ 23 h 37"/>
                <a:gd name="T68" fmla="*/ 4 w 93"/>
                <a:gd name="T69" fmla="*/ 15 h 37"/>
                <a:gd name="T70" fmla="*/ 4 w 93"/>
                <a:gd name="T71" fmla="*/ 13 h 37"/>
                <a:gd name="T72" fmla="*/ 86 w 93"/>
                <a:gd name="T73" fmla="*/ 13 h 37"/>
                <a:gd name="T74" fmla="*/ 89 w 93"/>
                <a:gd name="T75" fmla="*/ 18 h 37"/>
                <a:gd name="T76" fmla="*/ 89 w 93"/>
                <a:gd name="T77" fmla="*/ 2 h 37"/>
                <a:gd name="T78" fmla="*/ 44 w 93"/>
                <a:gd name="T79" fmla="*/ 20 h 37"/>
                <a:gd name="T80" fmla="*/ 4 w 93"/>
                <a:gd name="T81" fmla="*/ 7 h 37"/>
                <a:gd name="T82" fmla="*/ 3 w 93"/>
                <a:gd name="T83" fmla="*/ 3 h 37"/>
                <a:gd name="T84" fmla="*/ 0 w 93"/>
                <a:gd name="T85" fmla="*/ 6 h 37"/>
                <a:gd name="T86" fmla="*/ 1 w 93"/>
                <a:gd name="T87" fmla="*/ 19 h 37"/>
                <a:gd name="T88" fmla="*/ 41 w 93"/>
                <a:gd name="T89" fmla="*/ 37 h 37"/>
                <a:gd name="T90" fmla="*/ 79 w 93"/>
                <a:gd name="T91" fmla="*/ 30 h 37"/>
                <a:gd name="T92" fmla="*/ 84 w 93"/>
                <a:gd name="T93" fmla="*/ 27 h 37"/>
                <a:gd name="T94" fmla="*/ 86 w 93"/>
                <a:gd name="T95" fmla="*/ 26 h 37"/>
                <a:gd name="T96" fmla="*/ 92 w 93"/>
                <a:gd name="T97" fmla="*/ 15 h 37"/>
                <a:gd name="T98" fmla="*/ 91 w 93"/>
                <a:gd name="T9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37">
                  <a:moveTo>
                    <a:pt x="44" y="23"/>
                  </a:moveTo>
                  <a:cubicBezTo>
                    <a:pt x="45" y="23"/>
                    <a:pt x="46" y="23"/>
                    <a:pt x="47" y="23"/>
                  </a:cubicBezTo>
                  <a:cubicBezTo>
                    <a:pt x="47" y="23"/>
                    <a:pt x="47" y="23"/>
                    <a:pt x="47" y="23"/>
                  </a:cubicBezTo>
                  <a:cubicBezTo>
                    <a:pt x="47" y="24"/>
                    <a:pt x="47" y="24"/>
                    <a:pt x="47" y="24"/>
                  </a:cubicBezTo>
                  <a:cubicBezTo>
                    <a:pt x="47" y="27"/>
                    <a:pt x="47" y="30"/>
                    <a:pt x="48" y="33"/>
                  </a:cubicBezTo>
                  <a:cubicBezTo>
                    <a:pt x="46" y="33"/>
                    <a:pt x="44" y="33"/>
                    <a:pt x="42" y="33"/>
                  </a:cubicBezTo>
                  <a:cubicBezTo>
                    <a:pt x="42" y="32"/>
                    <a:pt x="42" y="31"/>
                    <a:pt x="42" y="30"/>
                  </a:cubicBezTo>
                  <a:cubicBezTo>
                    <a:pt x="42" y="28"/>
                    <a:pt x="42" y="26"/>
                    <a:pt x="43" y="23"/>
                  </a:cubicBezTo>
                  <a:cubicBezTo>
                    <a:pt x="44" y="23"/>
                    <a:pt x="44" y="23"/>
                    <a:pt x="44" y="23"/>
                  </a:cubicBezTo>
                  <a:moveTo>
                    <a:pt x="41" y="33"/>
                  </a:moveTo>
                  <a:cubicBezTo>
                    <a:pt x="39" y="33"/>
                    <a:pt x="37" y="33"/>
                    <a:pt x="35" y="33"/>
                  </a:cubicBezTo>
                  <a:cubicBezTo>
                    <a:pt x="35" y="33"/>
                    <a:pt x="35" y="33"/>
                    <a:pt x="35" y="33"/>
                  </a:cubicBezTo>
                  <a:cubicBezTo>
                    <a:pt x="35" y="30"/>
                    <a:pt x="35" y="26"/>
                    <a:pt x="35" y="23"/>
                  </a:cubicBezTo>
                  <a:cubicBezTo>
                    <a:pt x="37" y="23"/>
                    <a:pt x="39" y="23"/>
                    <a:pt x="41" y="23"/>
                  </a:cubicBezTo>
                  <a:cubicBezTo>
                    <a:pt x="41" y="26"/>
                    <a:pt x="41" y="28"/>
                    <a:pt x="41" y="30"/>
                  </a:cubicBezTo>
                  <a:cubicBezTo>
                    <a:pt x="41" y="31"/>
                    <a:pt x="41" y="32"/>
                    <a:pt x="41" y="33"/>
                  </a:cubicBezTo>
                  <a:moveTo>
                    <a:pt x="49" y="33"/>
                  </a:moveTo>
                  <a:cubicBezTo>
                    <a:pt x="49" y="30"/>
                    <a:pt x="49" y="27"/>
                    <a:pt x="48" y="24"/>
                  </a:cubicBezTo>
                  <a:cubicBezTo>
                    <a:pt x="49" y="23"/>
                    <a:pt x="49" y="23"/>
                    <a:pt x="49" y="23"/>
                  </a:cubicBezTo>
                  <a:cubicBezTo>
                    <a:pt x="49" y="23"/>
                    <a:pt x="49" y="23"/>
                    <a:pt x="49" y="23"/>
                  </a:cubicBezTo>
                  <a:cubicBezTo>
                    <a:pt x="50" y="23"/>
                    <a:pt x="51" y="23"/>
                    <a:pt x="52" y="23"/>
                  </a:cubicBezTo>
                  <a:cubicBezTo>
                    <a:pt x="52" y="25"/>
                    <a:pt x="52" y="27"/>
                    <a:pt x="52" y="29"/>
                  </a:cubicBezTo>
                  <a:cubicBezTo>
                    <a:pt x="52" y="30"/>
                    <a:pt x="52" y="32"/>
                    <a:pt x="52" y="33"/>
                  </a:cubicBezTo>
                  <a:cubicBezTo>
                    <a:pt x="51" y="33"/>
                    <a:pt x="50" y="33"/>
                    <a:pt x="49" y="33"/>
                  </a:cubicBezTo>
                  <a:moveTo>
                    <a:pt x="54" y="33"/>
                  </a:moveTo>
                  <a:cubicBezTo>
                    <a:pt x="54" y="32"/>
                    <a:pt x="54" y="32"/>
                    <a:pt x="54" y="31"/>
                  </a:cubicBezTo>
                  <a:cubicBezTo>
                    <a:pt x="54" y="31"/>
                    <a:pt x="54" y="31"/>
                    <a:pt x="54" y="31"/>
                  </a:cubicBezTo>
                  <a:cubicBezTo>
                    <a:pt x="54" y="30"/>
                    <a:pt x="54" y="30"/>
                    <a:pt x="54" y="29"/>
                  </a:cubicBezTo>
                  <a:cubicBezTo>
                    <a:pt x="54" y="27"/>
                    <a:pt x="54" y="25"/>
                    <a:pt x="54" y="23"/>
                  </a:cubicBezTo>
                  <a:cubicBezTo>
                    <a:pt x="54" y="23"/>
                    <a:pt x="55" y="23"/>
                    <a:pt x="55" y="23"/>
                  </a:cubicBezTo>
                  <a:cubicBezTo>
                    <a:pt x="55" y="26"/>
                    <a:pt x="55" y="29"/>
                    <a:pt x="55" y="32"/>
                  </a:cubicBezTo>
                  <a:cubicBezTo>
                    <a:pt x="54" y="33"/>
                    <a:pt x="54" y="33"/>
                    <a:pt x="54" y="33"/>
                  </a:cubicBezTo>
                  <a:moveTo>
                    <a:pt x="57" y="32"/>
                  </a:moveTo>
                  <a:cubicBezTo>
                    <a:pt x="57" y="29"/>
                    <a:pt x="57" y="26"/>
                    <a:pt x="57" y="22"/>
                  </a:cubicBezTo>
                  <a:cubicBezTo>
                    <a:pt x="58" y="22"/>
                    <a:pt x="58" y="22"/>
                    <a:pt x="58" y="22"/>
                  </a:cubicBezTo>
                  <a:cubicBezTo>
                    <a:pt x="58" y="26"/>
                    <a:pt x="58" y="29"/>
                    <a:pt x="58" y="32"/>
                  </a:cubicBezTo>
                  <a:cubicBezTo>
                    <a:pt x="58" y="32"/>
                    <a:pt x="57" y="32"/>
                    <a:pt x="57" y="32"/>
                  </a:cubicBezTo>
                  <a:moveTo>
                    <a:pt x="34" y="33"/>
                  </a:moveTo>
                  <a:cubicBezTo>
                    <a:pt x="32" y="33"/>
                    <a:pt x="30" y="33"/>
                    <a:pt x="28" y="32"/>
                  </a:cubicBezTo>
                  <a:cubicBezTo>
                    <a:pt x="28" y="31"/>
                    <a:pt x="28" y="30"/>
                    <a:pt x="28" y="29"/>
                  </a:cubicBezTo>
                  <a:cubicBezTo>
                    <a:pt x="28" y="27"/>
                    <a:pt x="28" y="25"/>
                    <a:pt x="28" y="22"/>
                  </a:cubicBezTo>
                  <a:cubicBezTo>
                    <a:pt x="29" y="22"/>
                    <a:pt x="31" y="23"/>
                    <a:pt x="32" y="23"/>
                  </a:cubicBezTo>
                  <a:cubicBezTo>
                    <a:pt x="32" y="23"/>
                    <a:pt x="33" y="23"/>
                    <a:pt x="33" y="23"/>
                  </a:cubicBezTo>
                  <a:cubicBezTo>
                    <a:pt x="34" y="26"/>
                    <a:pt x="34" y="30"/>
                    <a:pt x="34" y="33"/>
                  </a:cubicBezTo>
                  <a:cubicBezTo>
                    <a:pt x="34" y="33"/>
                    <a:pt x="34" y="33"/>
                    <a:pt x="34" y="33"/>
                  </a:cubicBezTo>
                  <a:moveTo>
                    <a:pt x="60" y="32"/>
                  </a:moveTo>
                  <a:cubicBezTo>
                    <a:pt x="60" y="28"/>
                    <a:pt x="60" y="25"/>
                    <a:pt x="59" y="22"/>
                  </a:cubicBezTo>
                  <a:cubicBezTo>
                    <a:pt x="61" y="22"/>
                    <a:pt x="62" y="22"/>
                    <a:pt x="63" y="21"/>
                  </a:cubicBezTo>
                  <a:cubicBezTo>
                    <a:pt x="63" y="24"/>
                    <a:pt x="63" y="27"/>
                    <a:pt x="63" y="30"/>
                  </a:cubicBezTo>
                  <a:cubicBezTo>
                    <a:pt x="63" y="31"/>
                    <a:pt x="63" y="31"/>
                    <a:pt x="63" y="31"/>
                  </a:cubicBezTo>
                  <a:cubicBezTo>
                    <a:pt x="63" y="31"/>
                    <a:pt x="63" y="31"/>
                    <a:pt x="63" y="31"/>
                  </a:cubicBezTo>
                  <a:cubicBezTo>
                    <a:pt x="62" y="31"/>
                    <a:pt x="61" y="32"/>
                    <a:pt x="60" y="32"/>
                  </a:cubicBezTo>
                  <a:moveTo>
                    <a:pt x="26" y="32"/>
                  </a:moveTo>
                  <a:cubicBezTo>
                    <a:pt x="24" y="32"/>
                    <a:pt x="22" y="31"/>
                    <a:pt x="20" y="30"/>
                  </a:cubicBezTo>
                  <a:cubicBezTo>
                    <a:pt x="20" y="29"/>
                    <a:pt x="20" y="28"/>
                    <a:pt x="20" y="26"/>
                  </a:cubicBezTo>
                  <a:cubicBezTo>
                    <a:pt x="20" y="25"/>
                    <a:pt x="20" y="23"/>
                    <a:pt x="21" y="21"/>
                  </a:cubicBezTo>
                  <a:cubicBezTo>
                    <a:pt x="23" y="21"/>
                    <a:pt x="24" y="22"/>
                    <a:pt x="26" y="22"/>
                  </a:cubicBezTo>
                  <a:cubicBezTo>
                    <a:pt x="26" y="24"/>
                    <a:pt x="26" y="27"/>
                    <a:pt x="26" y="29"/>
                  </a:cubicBezTo>
                  <a:cubicBezTo>
                    <a:pt x="26" y="30"/>
                    <a:pt x="26" y="31"/>
                    <a:pt x="26" y="32"/>
                  </a:cubicBezTo>
                  <a:moveTo>
                    <a:pt x="65" y="31"/>
                  </a:moveTo>
                  <a:cubicBezTo>
                    <a:pt x="65" y="30"/>
                    <a:pt x="65" y="30"/>
                    <a:pt x="65" y="30"/>
                  </a:cubicBezTo>
                  <a:cubicBezTo>
                    <a:pt x="64" y="30"/>
                    <a:pt x="64" y="30"/>
                    <a:pt x="64" y="30"/>
                  </a:cubicBezTo>
                  <a:cubicBezTo>
                    <a:pt x="64" y="27"/>
                    <a:pt x="64" y="24"/>
                    <a:pt x="64" y="21"/>
                  </a:cubicBezTo>
                  <a:cubicBezTo>
                    <a:pt x="64" y="21"/>
                    <a:pt x="64" y="21"/>
                    <a:pt x="64" y="21"/>
                  </a:cubicBezTo>
                  <a:cubicBezTo>
                    <a:pt x="65" y="21"/>
                    <a:pt x="66" y="21"/>
                    <a:pt x="67" y="20"/>
                  </a:cubicBezTo>
                  <a:cubicBezTo>
                    <a:pt x="67" y="22"/>
                    <a:pt x="67" y="24"/>
                    <a:pt x="67" y="26"/>
                  </a:cubicBezTo>
                  <a:cubicBezTo>
                    <a:pt x="67" y="27"/>
                    <a:pt x="67" y="29"/>
                    <a:pt x="67" y="30"/>
                  </a:cubicBezTo>
                  <a:cubicBezTo>
                    <a:pt x="66" y="30"/>
                    <a:pt x="66" y="31"/>
                    <a:pt x="65" y="31"/>
                  </a:cubicBezTo>
                  <a:moveTo>
                    <a:pt x="69" y="30"/>
                  </a:moveTo>
                  <a:cubicBezTo>
                    <a:pt x="69" y="28"/>
                    <a:pt x="69" y="27"/>
                    <a:pt x="69" y="26"/>
                  </a:cubicBezTo>
                  <a:cubicBezTo>
                    <a:pt x="69" y="24"/>
                    <a:pt x="69" y="22"/>
                    <a:pt x="69" y="20"/>
                  </a:cubicBezTo>
                  <a:cubicBezTo>
                    <a:pt x="70" y="20"/>
                    <a:pt x="71" y="19"/>
                    <a:pt x="73" y="19"/>
                  </a:cubicBezTo>
                  <a:cubicBezTo>
                    <a:pt x="73" y="22"/>
                    <a:pt x="73" y="25"/>
                    <a:pt x="73" y="28"/>
                  </a:cubicBezTo>
                  <a:cubicBezTo>
                    <a:pt x="73" y="29"/>
                    <a:pt x="73" y="29"/>
                    <a:pt x="73" y="29"/>
                  </a:cubicBezTo>
                  <a:cubicBezTo>
                    <a:pt x="72" y="29"/>
                    <a:pt x="70" y="29"/>
                    <a:pt x="69" y="30"/>
                  </a:cubicBezTo>
                  <a:moveTo>
                    <a:pt x="19" y="30"/>
                  </a:moveTo>
                  <a:cubicBezTo>
                    <a:pt x="17" y="29"/>
                    <a:pt x="15" y="28"/>
                    <a:pt x="13" y="27"/>
                  </a:cubicBezTo>
                  <a:cubicBezTo>
                    <a:pt x="13" y="24"/>
                    <a:pt x="13" y="21"/>
                    <a:pt x="13" y="18"/>
                  </a:cubicBezTo>
                  <a:cubicBezTo>
                    <a:pt x="15" y="19"/>
                    <a:pt x="17" y="20"/>
                    <a:pt x="19" y="20"/>
                  </a:cubicBezTo>
                  <a:cubicBezTo>
                    <a:pt x="19" y="22"/>
                    <a:pt x="19" y="24"/>
                    <a:pt x="19" y="26"/>
                  </a:cubicBezTo>
                  <a:cubicBezTo>
                    <a:pt x="19" y="28"/>
                    <a:pt x="19" y="29"/>
                    <a:pt x="19" y="30"/>
                  </a:cubicBezTo>
                  <a:moveTo>
                    <a:pt x="75" y="28"/>
                  </a:moveTo>
                  <a:cubicBezTo>
                    <a:pt x="75" y="28"/>
                    <a:pt x="75" y="28"/>
                    <a:pt x="75" y="28"/>
                  </a:cubicBezTo>
                  <a:cubicBezTo>
                    <a:pt x="75" y="24"/>
                    <a:pt x="75" y="21"/>
                    <a:pt x="74" y="18"/>
                  </a:cubicBezTo>
                  <a:cubicBezTo>
                    <a:pt x="75" y="18"/>
                    <a:pt x="76" y="17"/>
                    <a:pt x="77" y="17"/>
                  </a:cubicBezTo>
                  <a:cubicBezTo>
                    <a:pt x="78" y="20"/>
                    <a:pt x="78" y="23"/>
                    <a:pt x="78" y="27"/>
                  </a:cubicBezTo>
                  <a:cubicBezTo>
                    <a:pt x="77" y="27"/>
                    <a:pt x="76" y="28"/>
                    <a:pt x="75" y="28"/>
                  </a:cubicBezTo>
                  <a:moveTo>
                    <a:pt x="11" y="26"/>
                  </a:moveTo>
                  <a:cubicBezTo>
                    <a:pt x="10" y="26"/>
                    <a:pt x="10" y="25"/>
                    <a:pt x="9" y="25"/>
                  </a:cubicBezTo>
                  <a:cubicBezTo>
                    <a:pt x="9" y="22"/>
                    <a:pt x="9" y="19"/>
                    <a:pt x="9" y="16"/>
                  </a:cubicBezTo>
                  <a:cubicBezTo>
                    <a:pt x="10" y="17"/>
                    <a:pt x="10" y="17"/>
                    <a:pt x="11" y="17"/>
                  </a:cubicBezTo>
                  <a:cubicBezTo>
                    <a:pt x="11" y="20"/>
                    <a:pt x="11" y="23"/>
                    <a:pt x="11" y="26"/>
                  </a:cubicBezTo>
                  <a:moveTo>
                    <a:pt x="7" y="23"/>
                  </a:moveTo>
                  <a:cubicBezTo>
                    <a:pt x="7" y="23"/>
                    <a:pt x="6" y="22"/>
                    <a:pt x="6" y="21"/>
                  </a:cubicBezTo>
                  <a:cubicBezTo>
                    <a:pt x="6" y="21"/>
                    <a:pt x="6" y="21"/>
                    <a:pt x="6" y="21"/>
                  </a:cubicBezTo>
                  <a:cubicBezTo>
                    <a:pt x="6" y="19"/>
                    <a:pt x="6" y="17"/>
                    <a:pt x="6" y="14"/>
                  </a:cubicBezTo>
                  <a:cubicBezTo>
                    <a:pt x="7" y="15"/>
                    <a:pt x="7" y="15"/>
                    <a:pt x="7" y="15"/>
                  </a:cubicBezTo>
                  <a:cubicBezTo>
                    <a:pt x="7" y="18"/>
                    <a:pt x="7" y="20"/>
                    <a:pt x="7" y="23"/>
                  </a:cubicBezTo>
                  <a:moveTo>
                    <a:pt x="79" y="26"/>
                  </a:moveTo>
                  <a:cubicBezTo>
                    <a:pt x="79" y="23"/>
                    <a:pt x="79" y="19"/>
                    <a:pt x="79" y="16"/>
                  </a:cubicBezTo>
                  <a:cubicBezTo>
                    <a:pt x="81" y="15"/>
                    <a:pt x="82" y="14"/>
                    <a:pt x="84" y="14"/>
                  </a:cubicBezTo>
                  <a:cubicBezTo>
                    <a:pt x="84" y="17"/>
                    <a:pt x="84" y="20"/>
                    <a:pt x="84" y="23"/>
                  </a:cubicBezTo>
                  <a:cubicBezTo>
                    <a:pt x="84" y="24"/>
                    <a:pt x="83" y="24"/>
                    <a:pt x="82" y="25"/>
                  </a:cubicBezTo>
                  <a:cubicBezTo>
                    <a:pt x="81" y="25"/>
                    <a:pt x="80" y="25"/>
                    <a:pt x="79" y="26"/>
                  </a:cubicBezTo>
                  <a:moveTo>
                    <a:pt x="4" y="15"/>
                  </a:moveTo>
                  <a:cubicBezTo>
                    <a:pt x="4" y="15"/>
                    <a:pt x="4" y="15"/>
                    <a:pt x="4" y="15"/>
                  </a:cubicBezTo>
                  <a:cubicBezTo>
                    <a:pt x="4" y="14"/>
                    <a:pt x="4" y="13"/>
                    <a:pt x="4" y="13"/>
                  </a:cubicBezTo>
                  <a:cubicBezTo>
                    <a:pt x="4" y="13"/>
                    <a:pt x="4" y="13"/>
                    <a:pt x="4" y="13"/>
                  </a:cubicBezTo>
                  <a:cubicBezTo>
                    <a:pt x="4" y="14"/>
                    <a:pt x="4" y="14"/>
                    <a:pt x="4" y="15"/>
                  </a:cubicBezTo>
                  <a:moveTo>
                    <a:pt x="86" y="22"/>
                  </a:moveTo>
                  <a:cubicBezTo>
                    <a:pt x="86" y="19"/>
                    <a:pt x="86" y="16"/>
                    <a:pt x="86" y="13"/>
                  </a:cubicBezTo>
                  <a:cubicBezTo>
                    <a:pt x="87" y="12"/>
                    <a:pt x="88" y="11"/>
                    <a:pt x="89" y="10"/>
                  </a:cubicBezTo>
                  <a:cubicBezTo>
                    <a:pt x="89" y="13"/>
                    <a:pt x="89" y="15"/>
                    <a:pt x="89" y="17"/>
                  </a:cubicBezTo>
                  <a:cubicBezTo>
                    <a:pt x="89" y="18"/>
                    <a:pt x="89" y="18"/>
                    <a:pt x="89" y="18"/>
                  </a:cubicBezTo>
                  <a:cubicBezTo>
                    <a:pt x="88" y="19"/>
                    <a:pt x="87" y="20"/>
                    <a:pt x="86" y="22"/>
                  </a:cubicBezTo>
                  <a:moveTo>
                    <a:pt x="91" y="0"/>
                  </a:moveTo>
                  <a:cubicBezTo>
                    <a:pt x="90" y="0"/>
                    <a:pt x="89" y="1"/>
                    <a:pt x="89" y="2"/>
                  </a:cubicBezTo>
                  <a:cubicBezTo>
                    <a:pt x="89" y="3"/>
                    <a:pt x="89" y="5"/>
                    <a:pt x="89" y="6"/>
                  </a:cubicBezTo>
                  <a:cubicBezTo>
                    <a:pt x="89" y="6"/>
                    <a:pt x="89" y="6"/>
                    <a:pt x="89" y="6"/>
                  </a:cubicBezTo>
                  <a:cubicBezTo>
                    <a:pt x="76" y="16"/>
                    <a:pt x="60" y="20"/>
                    <a:pt x="44" y="20"/>
                  </a:cubicBezTo>
                  <a:cubicBezTo>
                    <a:pt x="40" y="20"/>
                    <a:pt x="36" y="20"/>
                    <a:pt x="32" y="19"/>
                  </a:cubicBezTo>
                  <a:cubicBezTo>
                    <a:pt x="22" y="18"/>
                    <a:pt x="12" y="16"/>
                    <a:pt x="6" y="10"/>
                  </a:cubicBezTo>
                  <a:cubicBezTo>
                    <a:pt x="5" y="9"/>
                    <a:pt x="4" y="8"/>
                    <a:pt x="4" y="7"/>
                  </a:cubicBezTo>
                  <a:cubicBezTo>
                    <a:pt x="4" y="7"/>
                    <a:pt x="4" y="6"/>
                    <a:pt x="4" y="5"/>
                  </a:cubicBezTo>
                  <a:cubicBezTo>
                    <a:pt x="4" y="4"/>
                    <a:pt x="4" y="4"/>
                    <a:pt x="4" y="4"/>
                  </a:cubicBezTo>
                  <a:cubicBezTo>
                    <a:pt x="4" y="4"/>
                    <a:pt x="4" y="3"/>
                    <a:pt x="3" y="3"/>
                  </a:cubicBezTo>
                  <a:cubicBezTo>
                    <a:pt x="3" y="3"/>
                    <a:pt x="3" y="3"/>
                    <a:pt x="2" y="3"/>
                  </a:cubicBezTo>
                  <a:cubicBezTo>
                    <a:pt x="2" y="3"/>
                    <a:pt x="1" y="3"/>
                    <a:pt x="1" y="4"/>
                  </a:cubicBezTo>
                  <a:cubicBezTo>
                    <a:pt x="0" y="4"/>
                    <a:pt x="0" y="5"/>
                    <a:pt x="0" y="6"/>
                  </a:cubicBezTo>
                  <a:cubicBezTo>
                    <a:pt x="0" y="7"/>
                    <a:pt x="0" y="7"/>
                    <a:pt x="1" y="8"/>
                  </a:cubicBezTo>
                  <a:cubicBezTo>
                    <a:pt x="1" y="9"/>
                    <a:pt x="0" y="10"/>
                    <a:pt x="0" y="10"/>
                  </a:cubicBezTo>
                  <a:cubicBezTo>
                    <a:pt x="0" y="13"/>
                    <a:pt x="1" y="16"/>
                    <a:pt x="1" y="19"/>
                  </a:cubicBezTo>
                  <a:cubicBezTo>
                    <a:pt x="1" y="19"/>
                    <a:pt x="1" y="20"/>
                    <a:pt x="2" y="20"/>
                  </a:cubicBezTo>
                  <a:cubicBezTo>
                    <a:pt x="2" y="22"/>
                    <a:pt x="4" y="24"/>
                    <a:pt x="5" y="26"/>
                  </a:cubicBezTo>
                  <a:cubicBezTo>
                    <a:pt x="11" y="31"/>
                    <a:pt x="23" y="37"/>
                    <a:pt x="41" y="37"/>
                  </a:cubicBezTo>
                  <a:cubicBezTo>
                    <a:pt x="49" y="37"/>
                    <a:pt x="60" y="36"/>
                    <a:pt x="70" y="33"/>
                  </a:cubicBezTo>
                  <a:cubicBezTo>
                    <a:pt x="73" y="32"/>
                    <a:pt x="76" y="31"/>
                    <a:pt x="79" y="30"/>
                  </a:cubicBezTo>
                  <a:cubicBezTo>
                    <a:pt x="79" y="30"/>
                    <a:pt x="79" y="30"/>
                    <a:pt x="79" y="30"/>
                  </a:cubicBezTo>
                  <a:cubicBezTo>
                    <a:pt x="80" y="30"/>
                    <a:pt x="80" y="30"/>
                    <a:pt x="80" y="30"/>
                  </a:cubicBezTo>
                  <a:cubicBezTo>
                    <a:pt x="80" y="30"/>
                    <a:pt x="80" y="30"/>
                    <a:pt x="80" y="30"/>
                  </a:cubicBezTo>
                  <a:cubicBezTo>
                    <a:pt x="81" y="29"/>
                    <a:pt x="83" y="28"/>
                    <a:pt x="84" y="27"/>
                  </a:cubicBezTo>
                  <a:cubicBezTo>
                    <a:pt x="84" y="27"/>
                    <a:pt x="85" y="27"/>
                    <a:pt x="86" y="26"/>
                  </a:cubicBezTo>
                  <a:cubicBezTo>
                    <a:pt x="86" y="26"/>
                    <a:pt x="86" y="26"/>
                    <a:pt x="86" y="26"/>
                  </a:cubicBezTo>
                  <a:cubicBezTo>
                    <a:pt x="86" y="26"/>
                    <a:pt x="86" y="26"/>
                    <a:pt x="86" y="26"/>
                  </a:cubicBezTo>
                  <a:cubicBezTo>
                    <a:pt x="89" y="24"/>
                    <a:pt x="91" y="21"/>
                    <a:pt x="92" y="18"/>
                  </a:cubicBezTo>
                  <a:cubicBezTo>
                    <a:pt x="92" y="18"/>
                    <a:pt x="93" y="17"/>
                    <a:pt x="93" y="17"/>
                  </a:cubicBezTo>
                  <a:cubicBezTo>
                    <a:pt x="93" y="16"/>
                    <a:pt x="92" y="16"/>
                    <a:pt x="92" y="15"/>
                  </a:cubicBezTo>
                  <a:cubicBezTo>
                    <a:pt x="92" y="11"/>
                    <a:pt x="93" y="6"/>
                    <a:pt x="93" y="2"/>
                  </a:cubicBezTo>
                  <a:cubicBezTo>
                    <a:pt x="93" y="1"/>
                    <a:pt x="92" y="0"/>
                    <a:pt x="91" y="0"/>
                  </a:cubicBezTo>
                  <a:cubicBezTo>
                    <a:pt x="91" y="0"/>
                    <a:pt x="91" y="0"/>
                    <a:pt x="9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787"/>
            <p:cNvSpPr>
              <a:spLocks noEditPoints="1"/>
            </p:cNvSpPr>
            <p:nvPr/>
          </p:nvSpPr>
          <p:spPr bwMode="auto">
            <a:xfrm>
              <a:off x="3009" y="2700"/>
              <a:ext cx="220" cy="87"/>
            </a:xfrm>
            <a:custGeom>
              <a:avLst/>
              <a:gdLst>
                <a:gd name="T0" fmla="*/ 47 w 93"/>
                <a:gd name="T1" fmla="*/ 23 h 37"/>
                <a:gd name="T2" fmla="*/ 42 w 93"/>
                <a:gd name="T3" fmla="*/ 33 h 37"/>
                <a:gd name="T4" fmla="*/ 44 w 93"/>
                <a:gd name="T5" fmla="*/ 23 h 37"/>
                <a:gd name="T6" fmla="*/ 35 w 93"/>
                <a:gd name="T7" fmla="*/ 33 h 37"/>
                <a:gd name="T8" fmla="*/ 41 w 93"/>
                <a:gd name="T9" fmla="*/ 30 h 37"/>
                <a:gd name="T10" fmla="*/ 48 w 93"/>
                <a:gd name="T11" fmla="*/ 24 h 37"/>
                <a:gd name="T12" fmla="*/ 52 w 93"/>
                <a:gd name="T13" fmla="*/ 23 h 37"/>
                <a:gd name="T14" fmla="*/ 49 w 93"/>
                <a:gd name="T15" fmla="*/ 33 h 37"/>
                <a:gd name="T16" fmla="*/ 54 w 93"/>
                <a:gd name="T17" fmla="*/ 31 h 37"/>
                <a:gd name="T18" fmla="*/ 55 w 93"/>
                <a:gd name="T19" fmla="*/ 23 h 37"/>
                <a:gd name="T20" fmla="*/ 57 w 93"/>
                <a:gd name="T21" fmla="*/ 32 h 37"/>
                <a:gd name="T22" fmla="*/ 58 w 93"/>
                <a:gd name="T23" fmla="*/ 32 h 37"/>
                <a:gd name="T24" fmla="*/ 28 w 93"/>
                <a:gd name="T25" fmla="*/ 32 h 37"/>
                <a:gd name="T26" fmla="*/ 32 w 93"/>
                <a:gd name="T27" fmla="*/ 23 h 37"/>
                <a:gd name="T28" fmla="*/ 34 w 93"/>
                <a:gd name="T29" fmla="*/ 33 h 37"/>
                <a:gd name="T30" fmla="*/ 63 w 93"/>
                <a:gd name="T31" fmla="*/ 21 h 37"/>
                <a:gd name="T32" fmla="*/ 63 w 93"/>
                <a:gd name="T33" fmla="*/ 31 h 37"/>
                <a:gd name="T34" fmla="*/ 20 w 93"/>
                <a:gd name="T35" fmla="*/ 30 h 37"/>
                <a:gd name="T36" fmla="*/ 26 w 93"/>
                <a:gd name="T37" fmla="*/ 22 h 37"/>
                <a:gd name="T38" fmla="*/ 65 w 93"/>
                <a:gd name="T39" fmla="*/ 31 h 37"/>
                <a:gd name="T40" fmla="*/ 64 w 93"/>
                <a:gd name="T41" fmla="*/ 21 h 37"/>
                <a:gd name="T42" fmla="*/ 67 w 93"/>
                <a:gd name="T43" fmla="*/ 26 h 37"/>
                <a:gd name="T44" fmla="*/ 69 w 93"/>
                <a:gd name="T45" fmla="*/ 30 h 37"/>
                <a:gd name="T46" fmla="*/ 73 w 93"/>
                <a:gd name="T47" fmla="*/ 19 h 37"/>
                <a:gd name="T48" fmla="*/ 69 w 93"/>
                <a:gd name="T49" fmla="*/ 30 h 37"/>
                <a:gd name="T50" fmla="*/ 13 w 93"/>
                <a:gd name="T51" fmla="*/ 18 h 37"/>
                <a:gd name="T52" fmla="*/ 19 w 93"/>
                <a:gd name="T53" fmla="*/ 30 h 37"/>
                <a:gd name="T54" fmla="*/ 74 w 93"/>
                <a:gd name="T55" fmla="*/ 18 h 37"/>
                <a:gd name="T56" fmla="*/ 75 w 93"/>
                <a:gd name="T57" fmla="*/ 28 h 37"/>
                <a:gd name="T58" fmla="*/ 9 w 93"/>
                <a:gd name="T59" fmla="*/ 16 h 37"/>
                <a:gd name="T60" fmla="*/ 7 w 93"/>
                <a:gd name="T61" fmla="*/ 23 h 37"/>
                <a:gd name="T62" fmla="*/ 6 w 93"/>
                <a:gd name="T63" fmla="*/ 14 h 37"/>
                <a:gd name="T64" fmla="*/ 79 w 93"/>
                <a:gd name="T65" fmla="*/ 26 h 37"/>
                <a:gd name="T66" fmla="*/ 84 w 93"/>
                <a:gd name="T67" fmla="*/ 23 h 37"/>
                <a:gd name="T68" fmla="*/ 4 w 93"/>
                <a:gd name="T69" fmla="*/ 15 h 37"/>
                <a:gd name="T70" fmla="*/ 4 w 93"/>
                <a:gd name="T71" fmla="*/ 13 h 37"/>
                <a:gd name="T72" fmla="*/ 86 w 93"/>
                <a:gd name="T73" fmla="*/ 13 h 37"/>
                <a:gd name="T74" fmla="*/ 89 w 93"/>
                <a:gd name="T75" fmla="*/ 18 h 37"/>
                <a:gd name="T76" fmla="*/ 89 w 93"/>
                <a:gd name="T77" fmla="*/ 2 h 37"/>
                <a:gd name="T78" fmla="*/ 44 w 93"/>
                <a:gd name="T79" fmla="*/ 20 h 37"/>
                <a:gd name="T80" fmla="*/ 4 w 93"/>
                <a:gd name="T81" fmla="*/ 7 h 37"/>
                <a:gd name="T82" fmla="*/ 3 w 93"/>
                <a:gd name="T83" fmla="*/ 3 h 37"/>
                <a:gd name="T84" fmla="*/ 0 w 93"/>
                <a:gd name="T85" fmla="*/ 6 h 37"/>
                <a:gd name="T86" fmla="*/ 1 w 93"/>
                <a:gd name="T87" fmla="*/ 19 h 37"/>
                <a:gd name="T88" fmla="*/ 41 w 93"/>
                <a:gd name="T89" fmla="*/ 37 h 37"/>
                <a:gd name="T90" fmla="*/ 79 w 93"/>
                <a:gd name="T91" fmla="*/ 30 h 37"/>
                <a:gd name="T92" fmla="*/ 84 w 93"/>
                <a:gd name="T93" fmla="*/ 27 h 37"/>
                <a:gd name="T94" fmla="*/ 86 w 93"/>
                <a:gd name="T95" fmla="*/ 26 h 37"/>
                <a:gd name="T96" fmla="*/ 92 w 93"/>
                <a:gd name="T97" fmla="*/ 15 h 37"/>
                <a:gd name="T98" fmla="*/ 91 w 93"/>
                <a:gd name="T9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37">
                  <a:moveTo>
                    <a:pt x="44" y="23"/>
                  </a:moveTo>
                  <a:cubicBezTo>
                    <a:pt x="45" y="23"/>
                    <a:pt x="46" y="23"/>
                    <a:pt x="47" y="23"/>
                  </a:cubicBezTo>
                  <a:cubicBezTo>
                    <a:pt x="47" y="23"/>
                    <a:pt x="47" y="23"/>
                    <a:pt x="47" y="23"/>
                  </a:cubicBezTo>
                  <a:cubicBezTo>
                    <a:pt x="47" y="23"/>
                    <a:pt x="47" y="23"/>
                    <a:pt x="47" y="23"/>
                  </a:cubicBezTo>
                  <a:cubicBezTo>
                    <a:pt x="47" y="27"/>
                    <a:pt x="47" y="30"/>
                    <a:pt x="48" y="33"/>
                  </a:cubicBezTo>
                  <a:cubicBezTo>
                    <a:pt x="46" y="33"/>
                    <a:pt x="44" y="33"/>
                    <a:pt x="42" y="33"/>
                  </a:cubicBezTo>
                  <a:cubicBezTo>
                    <a:pt x="42" y="32"/>
                    <a:pt x="42" y="31"/>
                    <a:pt x="42" y="30"/>
                  </a:cubicBezTo>
                  <a:cubicBezTo>
                    <a:pt x="42" y="28"/>
                    <a:pt x="42" y="26"/>
                    <a:pt x="43" y="23"/>
                  </a:cubicBezTo>
                  <a:cubicBezTo>
                    <a:pt x="44" y="23"/>
                    <a:pt x="44" y="23"/>
                    <a:pt x="44" y="23"/>
                  </a:cubicBezTo>
                  <a:moveTo>
                    <a:pt x="41" y="33"/>
                  </a:moveTo>
                  <a:cubicBezTo>
                    <a:pt x="39" y="33"/>
                    <a:pt x="37" y="33"/>
                    <a:pt x="35" y="33"/>
                  </a:cubicBezTo>
                  <a:cubicBezTo>
                    <a:pt x="35" y="33"/>
                    <a:pt x="35" y="33"/>
                    <a:pt x="35" y="33"/>
                  </a:cubicBezTo>
                  <a:cubicBezTo>
                    <a:pt x="35" y="30"/>
                    <a:pt x="35" y="26"/>
                    <a:pt x="35" y="23"/>
                  </a:cubicBezTo>
                  <a:cubicBezTo>
                    <a:pt x="37" y="23"/>
                    <a:pt x="39" y="23"/>
                    <a:pt x="41" y="23"/>
                  </a:cubicBezTo>
                  <a:cubicBezTo>
                    <a:pt x="41" y="25"/>
                    <a:pt x="41" y="28"/>
                    <a:pt x="41" y="30"/>
                  </a:cubicBezTo>
                  <a:cubicBezTo>
                    <a:pt x="41" y="31"/>
                    <a:pt x="41" y="32"/>
                    <a:pt x="41" y="33"/>
                  </a:cubicBezTo>
                  <a:moveTo>
                    <a:pt x="49" y="33"/>
                  </a:moveTo>
                  <a:cubicBezTo>
                    <a:pt x="49" y="30"/>
                    <a:pt x="49" y="27"/>
                    <a:pt x="48" y="24"/>
                  </a:cubicBezTo>
                  <a:cubicBezTo>
                    <a:pt x="49" y="23"/>
                    <a:pt x="49" y="23"/>
                    <a:pt x="49" y="23"/>
                  </a:cubicBezTo>
                  <a:cubicBezTo>
                    <a:pt x="49" y="23"/>
                    <a:pt x="49" y="23"/>
                    <a:pt x="49" y="23"/>
                  </a:cubicBezTo>
                  <a:cubicBezTo>
                    <a:pt x="50" y="23"/>
                    <a:pt x="51" y="23"/>
                    <a:pt x="52" y="23"/>
                  </a:cubicBezTo>
                  <a:cubicBezTo>
                    <a:pt x="52" y="25"/>
                    <a:pt x="52" y="27"/>
                    <a:pt x="52" y="29"/>
                  </a:cubicBezTo>
                  <a:cubicBezTo>
                    <a:pt x="52" y="30"/>
                    <a:pt x="52" y="32"/>
                    <a:pt x="52" y="33"/>
                  </a:cubicBezTo>
                  <a:cubicBezTo>
                    <a:pt x="51" y="33"/>
                    <a:pt x="50" y="33"/>
                    <a:pt x="49" y="33"/>
                  </a:cubicBezTo>
                  <a:moveTo>
                    <a:pt x="54" y="33"/>
                  </a:moveTo>
                  <a:cubicBezTo>
                    <a:pt x="54" y="32"/>
                    <a:pt x="54" y="32"/>
                    <a:pt x="54" y="31"/>
                  </a:cubicBezTo>
                  <a:cubicBezTo>
                    <a:pt x="54" y="31"/>
                    <a:pt x="54" y="31"/>
                    <a:pt x="54" y="31"/>
                  </a:cubicBezTo>
                  <a:cubicBezTo>
                    <a:pt x="54" y="30"/>
                    <a:pt x="54" y="30"/>
                    <a:pt x="54" y="29"/>
                  </a:cubicBezTo>
                  <a:cubicBezTo>
                    <a:pt x="54" y="27"/>
                    <a:pt x="54" y="25"/>
                    <a:pt x="54" y="23"/>
                  </a:cubicBezTo>
                  <a:cubicBezTo>
                    <a:pt x="54" y="23"/>
                    <a:pt x="55" y="23"/>
                    <a:pt x="55" y="23"/>
                  </a:cubicBezTo>
                  <a:cubicBezTo>
                    <a:pt x="55" y="26"/>
                    <a:pt x="55" y="29"/>
                    <a:pt x="55" y="32"/>
                  </a:cubicBezTo>
                  <a:cubicBezTo>
                    <a:pt x="54" y="33"/>
                    <a:pt x="54" y="33"/>
                    <a:pt x="54" y="33"/>
                  </a:cubicBezTo>
                  <a:moveTo>
                    <a:pt x="57" y="32"/>
                  </a:moveTo>
                  <a:cubicBezTo>
                    <a:pt x="57" y="29"/>
                    <a:pt x="57" y="26"/>
                    <a:pt x="57" y="22"/>
                  </a:cubicBezTo>
                  <a:cubicBezTo>
                    <a:pt x="58" y="22"/>
                    <a:pt x="58" y="22"/>
                    <a:pt x="58" y="22"/>
                  </a:cubicBezTo>
                  <a:cubicBezTo>
                    <a:pt x="58" y="25"/>
                    <a:pt x="58" y="29"/>
                    <a:pt x="58" y="32"/>
                  </a:cubicBezTo>
                  <a:cubicBezTo>
                    <a:pt x="58" y="32"/>
                    <a:pt x="57" y="32"/>
                    <a:pt x="57" y="32"/>
                  </a:cubicBezTo>
                  <a:moveTo>
                    <a:pt x="34" y="33"/>
                  </a:moveTo>
                  <a:cubicBezTo>
                    <a:pt x="32" y="33"/>
                    <a:pt x="30" y="33"/>
                    <a:pt x="28" y="32"/>
                  </a:cubicBezTo>
                  <a:cubicBezTo>
                    <a:pt x="28" y="31"/>
                    <a:pt x="28" y="30"/>
                    <a:pt x="28" y="29"/>
                  </a:cubicBezTo>
                  <a:cubicBezTo>
                    <a:pt x="28" y="27"/>
                    <a:pt x="28" y="24"/>
                    <a:pt x="28" y="22"/>
                  </a:cubicBezTo>
                  <a:cubicBezTo>
                    <a:pt x="29" y="22"/>
                    <a:pt x="31" y="23"/>
                    <a:pt x="32" y="23"/>
                  </a:cubicBezTo>
                  <a:cubicBezTo>
                    <a:pt x="32" y="23"/>
                    <a:pt x="33" y="23"/>
                    <a:pt x="33" y="23"/>
                  </a:cubicBezTo>
                  <a:cubicBezTo>
                    <a:pt x="34" y="26"/>
                    <a:pt x="34" y="30"/>
                    <a:pt x="34" y="33"/>
                  </a:cubicBezTo>
                  <a:cubicBezTo>
                    <a:pt x="34" y="33"/>
                    <a:pt x="34" y="33"/>
                    <a:pt x="34" y="33"/>
                  </a:cubicBezTo>
                  <a:moveTo>
                    <a:pt x="60" y="32"/>
                  </a:moveTo>
                  <a:cubicBezTo>
                    <a:pt x="60" y="28"/>
                    <a:pt x="60" y="25"/>
                    <a:pt x="59" y="22"/>
                  </a:cubicBezTo>
                  <a:cubicBezTo>
                    <a:pt x="61" y="22"/>
                    <a:pt x="62" y="22"/>
                    <a:pt x="63" y="21"/>
                  </a:cubicBezTo>
                  <a:cubicBezTo>
                    <a:pt x="63" y="24"/>
                    <a:pt x="63" y="27"/>
                    <a:pt x="63" y="30"/>
                  </a:cubicBezTo>
                  <a:cubicBezTo>
                    <a:pt x="63" y="31"/>
                    <a:pt x="63" y="31"/>
                    <a:pt x="63" y="31"/>
                  </a:cubicBezTo>
                  <a:cubicBezTo>
                    <a:pt x="63" y="31"/>
                    <a:pt x="63" y="31"/>
                    <a:pt x="63" y="31"/>
                  </a:cubicBezTo>
                  <a:cubicBezTo>
                    <a:pt x="62" y="31"/>
                    <a:pt x="61" y="32"/>
                    <a:pt x="60" y="32"/>
                  </a:cubicBezTo>
                  <a:moveTo>
                    <a:pt x="26" y="32"/>
                  </a:moveTo>
                  <a:cubicBezTo>
                    <a:pt x="24" y="32"/>
                    <a:pt x="22" y="31"/>
                    <a:pt x="20" y="30"/>
                  </a:cubicBezTo>
                  <a:cubicBezTo>
                    <a:pt x="20" y="29"/>
                    <a:pt x="20" y="28"/>
                    <a:pt x="20" y="26"/>
                  </a:cubicBezTo>
                  <a:cubicBezTo>
                    <a:pt x="20" y="25"/>
                    <a:pt x="20" y="23"/>
                    <a:pt x="21" y="21"/>
                  </a:cubicBezTo>
                  <a:cubicBezTo>
                    <a:pt x="23" y="21"/>
                    <a:pt x="24" y="22"/>
                    <a:pt x="26" y="22"/>
                  </a:cubicBezTo>
                  <a:cubicBezTo>
                    <a:pt x="26" y="24"/>
                    <a:pt x="26" y="27"/>
                    <a:pt x="26" y="29"/>
                  </a:cubicBezTo>
                  <a:cubicBezTo>
                    <a:pt x="26" y="30"/>
                    <a:pt x="26" y="31"/>
                    <a:pt x="26" y="32"/>
                  </a:cubicBezTo>
                  <a:moveTo>
                    <a:pt x="65" y="31"/>
                  </a:moveTo>
                  <a:cubicBezTo>
                    <a:pt x="65" y="30"/>
                    <a:pt x="65" y="30"/>
                    <a:pt x="65" y="30"/>
                  </a:cubicBezTo>
                  <a:cubicBezTo>
                    <a:pt x="64" y="30"/>
                    <a:pt x="64" y="30"/>
                    <a:pt x="64" y="30"/>
                  </a:cubicBezTo>
                  <a:cubicBezTo>
                    <a:pt x="64" y="27"/>
                    <a:pt x="64" y="24"/>
                    <a:pt x="64" y="21"/>
                  </a:cubicBezTo>
                  <a:cubicBezTo>
                    <a:pt x="64" y="21"/>
                    <a:pt x="64" y="21"/>
                    <a:pt x="64" y="21"/>
                  </a:cubicBezTo>
                  <a:cubicBezTo>
                    <a:pt x="65" y="21"/>
                    <a:pt x="66" y="21"/>
                    <a:pt x="67" y="20"/>
                  </a:cubicBezTo>
                  <a:cubicBezTo>
                    <a:pt x="67" y="22"/>
                    <a:pt x="67" y="24"/>
                    <a:pt x="67" y="26"/>
                  </a:cubicBezTo>
                  <a:cubicBezTo>
                    <a:pt x="67" y="27"/>
                    <a:pt x="67" y="29"/>
                    <a:pt x="67" y="30"/>
                  </a:cubicBezTo>
                  <a:cubicBezTo>
                    <a:pt x="66" y="30"/>
                    <a:pt x="66" y="31"/>
                    <a:pt x="65" y="31"/>
                  </a:cubicBezTo>
                  <a:moveTo>
                    <a:pt x="69" y="30"/>
                  </a:moveTo>
                  <a:cubicBezTo>
                    <a:pt x="69" y="28"/>
                    <a:pt x="69" y="27"/>
                    <a:pt x="69" y="26"/>
                  </a:cubicBezTo>
                  <a:cubicBezTo>
                    <a:pt x="69" y="24"/>
                    <a:pt x="69" y="22"/>
                    <a:pt x="69" y="20"/>
                  </a:cubicBezTo>
                  <a:cubicBezTo>
                    <a:pt x="70" y="20"/>
                    <a:pt x="71" y="19"/>
                    <a:pt x="73" y="19"/>
                  </a:cubicBezTo>
                  <a:cubicBezTo>
                    <a:pt x="73" y="22"/>
                    <a:pt x="73" y="25"/>
                    <a:pt x="73" y="28"/>
                  </a:cubicBezTo>
                  <a:cubicBezTo>
                    <a:pt x="73" y="28"/>
                    <a:pt x="73" y="28"/>
                    <a:pt x="73" y="28"/>
                  </a:cubicBezTo>
                  <a:cubicBezTo>
                    <a:pt x="72" y="29"/>
                    <a:pt x="70" y="29"/>
                    <a:pt x="69" y="30"/>
                  </a:cubicBezTo>
                  <a:moveTo>
                    <a:pt x="19" y="30"/>
                  </a:moveTo>
                  <a:cubicBezTo>
                    <a:pt x="17" y="29"/>
                    <a:pt x="15" y="28"/>
                    <a:pt x="13" y="27"/>
                  </a:cubicBezTo>
                  <a:cubicBezTo>
                    <a:pt x="13" y="24"/>
                    <a:pt x="13" y="21"/>
                    <a:pt x="13" y="18"/>
                  </a:cubicBezTo>
                  <a:cubicBezTo>
                    <a:pt x="15" y="19"/>
                    <a:pt x="17" y="20"/>
                    <a:pt x="19" y="20"/>
                  </a:cubicBezTo>
                  <a:cubicBezTo>
                    <a:pt x="19" y="22"/>
                    <a:pt x="19" y="24"/>
                    <a:pt x="19" y="26"/>
                  </a:cubicBezTo>
                  <a:cubicBezTo>
                    <a:pt x="19" y="28"/>
                    <a:pt x="19" y="29"/>
                    <a:pt x="19" y="30"/>
                  </a:cubicBezTo>
                  <a:moveTo>
                    <a:pt x="75" y="28"/>
                  </a:moveTo>
                  <a:cubicBezTo>
                    <a:pt x="75" y="28"/>
                    <a:pt x="75" y="28"/>
                    <a:pt x="75" y="28"/>
                  </a:cubicBezTo>
                  <a:cubicBezTo>
                    <a:pt x="75" y="24"/>
                    <a:pt x="75" y="21"/>
                    <a:pt x="74" y="18"/>
                  </a:cubicBezTo>
                  <a:cubicBezTo>
                    <a:pt x="75" y="18"/>
                    <a:pt x="76" y="17"/>
                    <a:pt x="77" y="17"/>
                  </a:cubicBezTo>
                  <a:cubicBezTo>
                    <a:pt x="78" y="20"/>
                    <a:pt x="78" y="23"/>
                    <a:pt x="78" y="27"/>
                  </a:cubicBezTo>
                  <a:cubicBezTo>
                    <a:pt x="77" y="27"/>
                    <a:pt x="76" y="27"/>
                    <a:pt x="75" y="28"/>
                  </a:cubicBezTo>
                  <a:moveTo>
                    <a:pt x="11" y="26"/>
                  </a:moveTo>
                  <a:cubicBezTo>
                    <a:pt x="10" y="26"/>
                    <a:pt x="10" y="25"/>
                    <a:pt x="9" y="25"/>
                  </a:cubicBezTo>
                  <a:cubicBezTo>
                    <a:pt x="9" y="22"/>
                    <a:pt x="9" y="19"/>
                    <a:pt x="9" y="16"/>
                  </a:cubicBezTo>
                  <a:cubicBezTo>
                    <a:pt x="10" y="17"/>
                    <a:pt x="10" y="17"/>
                    <a:pt x="11" y="17"/>
                  </a:cubicBezTo>
                  <a:cubicBezTo>
                    <a:pt x="11" y="20"/>
                    <a:pt x="11" y="23"/>
                    <a:pt x="11" y="26"/>
                  </a:cubicBezTo>
                  <a:moveTo>
                    <a:pt x="7" y="23"/>
                  </a:moveTo>
                  <a:cubicBezTo>
                    <a:pt x="7" y="22"/>
                    <a:pt x="6" y="22"/>
                    <a:pt x="6" y="21"/>
                  </a:cubicBezTo>
                  <a:cubicBezTo>
                    <a:pt x="6" y="21"/>
                    <a:pt x="6" y="21"/>
                    <a:pt x="6" y="21"/>
                  </a:cubicBezTo>
                  <a:cubicBezTo>
                    <a:pt x="6" y="19"/>
                    <a:pt x="6" y="17"/>
                    <a:pt x="6" y="14"/>
                  </a:cubicBezTo>
                  <a:cubicBezTo>
                    <a:pt x="7" y="15"/>
                    <a:pt x="7" y="15"/>
                    <a:pt x="7" y="15"/>
                  </a:cubicBezTo>
                  <a:cubicBezTo>
                    <a:pt x="7" y="18"/>
                    <a:pt x="7" y="20"/>
                    <a:pt x="7" y="23"/>
                  </a:cubicBezTo>
                  <a:moveTo>
                    <a:pt x="79" y="26"/>
                  </a:moveTo>
                  <a:cubicBezTo>
                    <a:pt x="79" y="23"/>
                    <a:pt x="79" y="19"/>
                    <a:pt x="79" y="16"/>
                  </a:cubicBezTo>
                  <a:cubicBezTo>
                    <a:pt x="81" y="15"/>
                    <a:pt x="82" y="14"/>
                    <a:pt x="84" y="13"/>
                  </a:cubicBezTo>
                  <a:cubicBezTo>
                    <a:pt x="84" y="17"/>
                    <a:pt x="84" y="20"/>
                    <a:pt x="84" y="23"/>
                  </a:cubicBezTo>
                  <a:cubicBezTo>
                    <a:pt x="84" y="23"/>
                    <a:pt x="83" y="24"/>
                    <a:pt x="82" y="25"/>
                  </a:cubicBezTo>
                  <a:cubicBezTo>
                    <a:pt x="81" y="25"/>
                    <a:pt x="80" y="25"/>
                    <a:pt x="79" y="26"/>
                  </a:cubicBezTo>
                  <a:moveTo>
                    <a:pt x="4" y="15"/>
                  </a:moveTo>
                  <a:cubicBezTo>
                    <a:pt x="4" y="15"/>
                    <a:pt x="4" y="15"/>
                    <a:pt x="4" y="15"/>
                  </a:cubicBezTo>
                  <a:cubicBezTo>
                    <a:pt x="4" y="14"/>
                    <a:pt x="4" y="13"/>
                    <a:pt x="4" y="13"/>
                  </a:cubicBezTo>
                  <a:cubicBezTo>
                    <a:pt x="4" y="13"/>
                    <a:pt x="4" y="13"/>
                    <a:pt x="4" y="13"/>
                  </a:cubicBezTo>
                  <a:cubicBezTo>
                    <a:pt x="4" y="14"/>
                    <a:pt x="4" y="14"/>
                    <a:pt x="4" y="15"/>
                  </a:cubicBezTo>
                  <a:moveTo>
                    <a:pt x="86" y="21"/>
                  </a:moveTo>
                  <a:cubicBezTo>
                    <a:pt x="86" y="19"/>
                    <a:pt x="86" y="16"/>
                    <a:pt x="86" y="13"/>
                  </a:cubicBezTo>
                  <a:cubicBezTo>
                    <a:pt x="87" y="12"/>
                    <a:pt x="88" y="11"/>
                    <a:pt x="89" y="10"/>
                  </a:cubicBezTo>
                  <a:cubicBezTo>
                    <a:pt x="89" y="13"/>
                    <a:pt x="89" y="15"/>
                    <a:pt x="89" y="17"/>
                  </a:cubicBezTo>
                  <a:cubicBezTo>
                    <a:pt x="89" y="18"/>
                    <a:pt x="89" y="18"/>
                    <a:pt x="89" y="18"/>
                  </a:cubicBezTo>
                  <a:cubicBezTo>
                    <a:pt x="88" y="19"/>
                    <a:pt x="87" y="20"/>
                    <a:pt x="86" y="21"/>
                  </a:cubicBezTo>
                  <a:moveTo>
                    <a:pt x="91" y="0"/>
                  </a:moveTo>
                  <a:cubicBezTo>
                    <a:pt x="90" y="0"/>
                    <a:pt x="89" y="1"/>
                    <a:pt x="89" y="2"/>
                  </a:cubicBezTo>
                  <a:cubicBezTo>
                    <a:pt x="89" y="3"/>
                    <a:pt x="89" y="5"/>
                    <a:pt x="89" y="6"/>
                  </a:cubicBezTo>
                  <a:cubicBezTo>
                    <a:pt x="89" y="6"/>
                    <a:pt x="89" y="6"/>
                    <a:pt x="89" y="6"/>
                  </a:cubicBezTo>
                  <a:cubicBezTo>
                    <a:pt x="76" y="16"/>
                    <a:pt x="60" y="20"/>
                    <a:pt x="44" y="20"/>
                  </a:cubicBezTo>
                  <a:cubicBezTo>
                    <a:pt x="40" y="20"/>
                    <a:pt x="36" y="20"/>
                    <a:pt x="32" y="19"/>
                  </a:cubicBezTo>
                  <a:cubicBezTo>
                    <a:pt x="22" y="18"/>
                    <a:pt x="12" y="16"/>
                    <a:pt x="6" y="10"/>
                  </a:cubicBezTo>
                  <a:cubicBezTo>
                    <a:pt x="5" y="9"/>
                    <a:pt x="4" y="8"/>
                    <a:pt x="4" y="7"/>
                  </a:cubicBezTo>
                  <a:cubicBezTo>
                    <a:pt x="4" y="7"/>
                    <a:pt x="4" y="6"/>
                    <a:pt x="4" y="5"/>
                  </a:cubicBezTo>
                  <a:cubicBezTo>
                    <a:pt x="4" y="4"/>
                    <a:pt x="4" y="4"/>
                    <a:pt x="4" y="4"/>
                  </a:cubicBezTo>
                  <a:cubicBezTo>
                    <a:pt x="4" y="4"/>
                    <a:pt x="4" y="3"/>
                    <a:pt x="3" y="3"/>
                  </a:cubicBezTo>
                  <a:cubicBezTo>
                    <a:pt x="3" y="3"/>
                    <a:pt x="3" y="3"/>
                    <a:pt x="2" y="3"/>
                  </a:cubicBezTo>
                  <a:cubicBezTo>
                    <a:pt x="2" y="3"/>
                    <a:pt x="1" y="3"/>
                    <a:pt x="1" y="4"/>
                  </a:cubicBezTo>
                  <a:cubicBezTo>
                    <a:pt x="0" y="4"/>
                    <a:pt x="0" y="5"/>
                    <a:pt x="0" y="6"/>
                  </a:cubicBezTo>
                  <a:cubicBezTo>
                    <a:pt x="0" y="7"/>
                    <a:pt x="0" y="7"/>
                    <a:pt x="1" y="8"/>
                  </a:cubicBezTo>
                  <a:cubicBezTo>
                    <a:pt x="1" y="9"/>
                    <a:pt x="0" y="10"/>
                    <a:pt x="0" y="10"/>
                  </a:cubicBezTo>
                  <a:cubicBezTo>
                    <a:pt x="0" y="13"/>
                    <a:pt x="1" y="16"/>
                    <a:pt x="1" y="19"/>
                  </a:cubicBezTo>
                  <a:cubicBezTo>
                    <a:pt x="1" y="19"/>
                    <a:pt x="1" y="20"/>
                    <a:pt x="2" y="20"/>
                  </a:cubicBezTo>
                  <a:cubicBezTo>
                    <a:pt x="2" y="22"/>
                    <a:pt x="4" y="24"/>
                    <a:pt x="5" y="26"/>
                  </a:cubicBezTo>
                  <a:cubicBezTo>
                    <a:pt x="11" y="31"/>
                    <a:pt x="23" y="37"/>
                    <a:pt x="41" y="37"/>
                  </a:cubicBezTo>
                  <a:cubicBezTo>
                    <a:pt x="49" y="37"/>
                    <a:pt x="60" y="36"/>
                    <a:pt x="70" y="33"/>
                  </a:cubicBezTo>
                  <a:cubicBezTo>
                    <a:pt x="73" y="32"/>
                    <a:pt x="76" y="31"/>
                    <a:pt x="79" y="30"/>
                  </a:cubicBezTo>
                  <a:cubicBezTo>
                    <a:pt x="79" y="30"/>
                    <a:pt x="79" y="30"/>
                    <a:pt x="79" y="30"/>
                  </a:cubicBezTo>
                  <a:cubicBezTo>
                    <a:pt x="80" y="30"/>
                    <a:pt x="80" y="30"/>
                    <a:pt x="80" y="30"/>
                  </a:cubicBezTo>
                  <a:cubicBezTo>
                    <a:pt x="80" y="29"/>
                    <a:pt x="80" y="29"/>
                    <a:pt x="80" y="29"/>
                  </a:cubicBezTo>
                  <a:cubicBezTo>
                    <a:pt x="81" y="29"/>
                    <a:pt x="83" y="28"/>
                    <a:pt x="84" y="27"/>
                  </a:cubicBezTo>
                  <a:cubicBezTo>
                    <a:pt x="84" y="27"/>
                    <a:pt x="85" y="27"/>
                    <a:pt x="86" y="26"/>
                  </a:cubicBezTo>
                  <a:cubicBezTo>
                    <a:pt x="86" y="26"/>
                    <a:pt x="86" y="26"/>
                    <a:pt x="86" y="26"/>
                  </a:cubicBezTo>
                  <a:cubicBezTo>
                    <a:pt x="86" y="26"/>
                    <a:pt x="86" y="26"/>
                    <a:pt x="86" y="26"/>
                  </a:cubicBezTo>
                  <a:cubicBezTo>
                    <a:pt x="89" y="24"/>
                    <a:pt x="91" y="21"/>
                    <a:pt x="92" y="18"/>
                  </a:cubicBezTo>
                  <a:cubicBezTo>
                    <a:pt x="92" y="18"/>
                    <a:pt x="93" y="17"/>
                    <a:pt x="93" y="17"/>
                  </a:cubicBezTo>
                  <a:cubicBezTo>
                    <a:pt x="93" y="16"/>
                    <a:pt x="92" y="16"/>
                    <a:pt x="92" y="15"/>
                  </a:cubicBezTo>
                  <a:cubicBezTo>
                    <a:pt x="92" y="11"/>
                    <a:pt x="93" y="6"/>
                    <a:pt x="93" y="2"/>
                  </a:cubicBezTo>
                  <a:cubicBezTo>
                    <a:pt x="93" y="1"/>
                    <a:pt x="92" y="0"/>
                    <a:pt x="91" y="0"/>
                  </a:cubicBezTo>
                  <a:cubicBezTo>
                    <a:pt x="91" y="0"/>
                    <a:pt x="91" y="0"/>
                    <a:pt x="9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788"/>
            <p:cNvSpPr>
              <a:spLocks noEditPoints="1"/>
            </p:cNvSpPr>
            <p:nvPr/>
          </p:nvSpPr>
          <p:spPr bwMode="auto">
            <a:xfrm>
              <a:off x="3009" y="2752"/>
              <a:ext cx="220" cy="87"/>
            </a:xfrm>
            <a:custGeom>
              <a:avLst/>
              <a:gdLst>
                <a:gd name="T0" fmla="*/ 47 w 93"/>
                <a:gd name="T1" fmla="*/ 23 h 37"/>
                <a:gd name="T2" fmla="*/ 42 w 93"/>
                <a:gd name="T3" fmla="*/ 33 h 37"/>
                <a:gd name="T4" fmla="*/ 44 w 93"/>
                <a:gd name="T5" fmla="*/ 23 h 37"/>
                <a:gd name="T6" fmla="*/ 35 w 93"/>
                <a:gd name="T7" fmla="*/ 33 h 37"/>
                <a:gd name="T8" fmla="*/ 41 w 93"/>
                <a:gd name="T9" fmla="*/ 30 h 37"/>
                <a:gd name="T10" fmla="*/ 48 w 93"/>
                <a:gd name="T11" fmla="*/ 24 h 37"/>
                <a:gd name="T12" fmla="*/ 52 w 93"/>
                <a:gd name="T13" fmla="*/ 23 h 37"/>
                <a:gd name="T14" fmla="*/ 49 w 93"/>
                <a:gd name="T15" fmla="*/ 33 h 37"/>
                <a:gd name="T16" fmla="*/ 54 w 93"/>
                <a:gd name="T17" fmla="*/ 31 h 37"/>
                <a:gd name="T18" fmla="*/ 55 w 93"/>
                <a:gd name="T19" fmla="*/ 23 h 37"/>
                <a:gd name="T20" fmla="*/ 57 w 93"/>
                <a:gd name="T21" fmla="*/ 32 h 37"/>
                <a:gd name="T22" fmla="*/ 58 w 93"/>
                <a:gd name="T23" fmla="*/ 32 h 37"/>
                <a:gd name="T24" fmla="*/ 28 w 93"/>
                <a:gd name="T25" fmla="*/ 32 h 37"/>
                <a:gd name="T26" fmla="*/ 32 w 93"/>
                <a:gd name="T27" fmla="*/ 23 h 37"/>
                <a:gd name="T28" fmla="*/ 34 w 93"/>
                <a:gd name="T29" fmla="*/ 33 h 37"/>
                <a:gd name="T30" fmla="*/ 63 w 93"/>
                <a:gd name="T31" fmla="*/ 21 h 37"/>
                <a:gd name="T32" fmla="*/ 63 w 93"/>
                <a:gd name="T33" fmla="*/ 31 h 37"/>
                <a:gd name="T34" fmla="*/ 20 w 93"/>
                <a:gd name="T35" fmla="*/ 30 h 37"/>
                <a:gd name="T36" fmla="*/ 26 w 93"/>
                <a:gd name="T37" fmla="*/ 22 h 37"/>
                <a:gd name="T38" fmla="*/ 65 w 93"/>
                <a:gd name="T39" fmla="*/ 31 h 37"/>
                <a:gd name="T40" fmla="*/ 64 w 93"/>
                <a:gd name="T41" fmla="*/ 21 h 37"/>
                <a:gd name="T42" fmla="*/ 67 w 93"/>
                <a:gd name="T43" fmla="*/ 26 h 37"/>
                <a:gd name="T44" fmla="*/ 69 w 93"/>
                <a:gd name="T45" fmla="*/ 30 h 37"/>
                <a:gd name="T46" fmla="*/ 73 w 93"/>
                <a:gd name="T47" fmla="*/ 19 h 37"/>
                <a:gd name="T48" fmla="*/ 69 w 93"/>
                <a:gd name="T49" fmla="*/ 30 h 37"/>
                <a:gd name="T50" fmla="*/ 13 w 93"/>
                <a:gd name="T51" fmla="*/ 18 h 37"/>
                <a:gd name="T52" fmla="*/ 19 w 93"/>
                <a:gd name="T53" fmla="*/ 30 h 37"/>
                <a:gd name="T54" fmla="*/ 74 w 93"/>
                <a:gd name="T55" fmla="*/ 18 h 37"/>
                <a:gd name="T56" fmla="*/ 75 w 93"/>
                <a:gd name="T57" fmla="*/ 28 h 37"/>
                <a:gd name="T58" fmla="*/ 9 w 93"/>
                <a:gd name="T59" fmla="*/ 16 h 37"/>
                <a:gd name="T60" fmla="*/ 7 w 93"/>
                <a:gd name="T61" fmla="*/ 23 h 37"/>
                <a:gd name="T62" fmla="*/ 6 w 93"/>
                <a:gd name="T63" fmla="*/ 14 h 37"/>
                <a:gd name="T64" fmla="*/ 79 w 93"/>
                <a:gd name="T65" fmla="*/ 26 h 37"/>
                <a:gd name="T66" fmla="*/ 84 w 93"/>
                <a:gd name="T67" fmla="*/ 23 h 37"/>
                <a:gd name="T68" fmla="*/ 4 w 93"/>
                <a:gd name="T69" fmla="*/ 15 h 37"/>
                <a:gd name="T70" fmla="*/ 4 w 93"/>
                <a:gd name="T71" fmla="*/ 13 h 37"/>
                <a:gd name="T72" fmla="*/ 86 w 93"/>
                <a:gd name="T73" fmla="*/ 13 h 37"/>
                <a:gd name="T74" fmla="*/ 89 w 93"/>
                <a:gd name="T75" fmla="*/ 18 h 37"/>
                <a:gd name="T76" fmla="*/ 89 w 93"/>
                <a:gd name="T77" fmla="*/ 2 h 37"/>
                <a:gd name="T78" fmla="*/ 89 w 93"/>
                <a:gd name="T79" fmla="*/ 6 h 37"/>
                <a:gd name="T80" fmla="*/ 32 w 93"/>
                <a:gd name="T81" fmla="*/ 19 h 37"/>
                <a:gd name="T82" fmla="*/ 4 w 93"/>
                <a:gd name="T83" fmla="*/ 5 h 37"/>
                <a:gd name="T84" fmla="*/ 2 w 93"/>
                <a:gd name="T85" fmla="*/ 3 h 37"/>
                <a:gd name="T86" fmla="*/ 1 w 93"/>
                <a:gd name="T87" fmla="*/ 8 h 37"/>
                <a:gd name="T88" fmla="*/ 2 w 93"/>
                <a:gd name="T89" fmla="*/ 20 h 37"/>
                <a:gd name="T90" fmla="*/ 70 w 93"/>
                <a:gd name="T91" fmla="*/ 33 h 37"/>
                <a:gd name="T92" fmla="*/ 80 w 93"/>
                <a:gd name="T93" fmla="*/ 29 h 37"/>
                <a:gd name="T94" fmla="*/ 86 w 93"/>
                <a:gd name="T95" fmla="*/ 26 h 37"/>
                <a:gd name="T96" fmla="*/ 92 w 93"/>
                <a:gd name="T97" fmla="*/ 18 h 37"/>
                <a:gd name="T98" fmla="*/ 93 w 93"/>
                <a:gd name="T99"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37">
                  <a:moveTo>
                    <a:pt x="44" y="23"/>
                  </a:moveTo>
                  <a:cubicBezTo>
                    <a:pt x="45" y="23"/>
                    <a:pt x="46" y="23"/>
                    <a:pt x="47" y="23"/>
                  </a:cubicBezTo>
                  <a:cubicBezTo>
                    <a:pt x="47" y="23"/>
                    <a:pt x="47" y="23"/>
                    <a:pt x="47" y="23"/>
                  </a:cubicBezTo>
                  <a:cubicBezTo>
                    <a:pt x="47" y="23"/>
                    <a:pt x="47" y="23"/>
                    <a:pt x="47" y="23"/>
                  </a:cubicBezTo>
                  <a:cubicBezTo>
                    <a:pt x="47" y="27"/>
                    <a:pt x="47" y="30"/>
                    <a:pt x="48" y="33"/>
                  </a:cubicBezTo>
                  <a:cubicBezTo>
                    <a:pt x="46" y="33"/>
                    <a:pt x="44" y="33"/>
                    <a:pt x="42" y="33"/>
                  </a:cubicBezTo>
                  <a:cubicBezTo>
                    <a:pt x="42" y="32"/>
                    <a:pt x="42" y="31"/>
                    <a:pt x="42" y="30"/>
                  </a:cubicBezTo>
                  <a:cubicBezTo>
                    <a:pt x="42" y="28"/>
                    <a:pt x="42" y="25"/>
                    <a:pt x="43" y="23"/>
                  </a:cubicBezTo>
                  <a:cubicBezTo>
                    <a:pt x="44" y="23"/>
                    <a:pt x="44" y="23"/>
                    <a:pt x="44" y="23"/>
                  </a:cubicBezTo>
                  <a:moveTo>
                    <a:pt x="41" y="33"/>
                  </a:moveTo>
                  <a:cubicBezTo>
                    <a:pt x="39" y="33"/>
                    <a:pt x="37" y="33"/>
                    <a:pt x="35" y="33"/>
                  </a:cubicBezTo>
                  <a:cubicBezTo>
                    <a:pt x="35" y="33"/>
                    <a:pt x="35" y="33"/>
                    <a:pt x="35" y="33"/>
                  </a:cubicBezTo>
                  <a:cubicBezTo>
                    <a:pt x="35" y="30"/>
                    <a:pt x="35" y="26"/>
                    <a:pt x="35" y="23"/>
                  </a:cubicBezTo>
                  <a:cubicBezTo>
                    <a:pt x="37" y="23"/>
                    <a:pt x="39" y="23"/>
                    <a:pt x="41" y="23"/>
                  </a:cubicBezTo>
                  <a:cubicBezTo>
                    <a:pt x="41" y="25"/>
                    <a:pt x="41" y="28"/>
                    <a:pt x="41" y="30"/>
                  </a:cubicBezTo>
                  <a:cubicBezTo>
                    <a:pt x="41" y="31"/>
                    <a:pt x="41" y="32"/>
                    <a:pt x="41" y="33"/>
                  </a:cubicBezTo>
                  <a:moveTo>
                    <a:pt x="49" y="33"/>
                  </a:moveTo>
                  <a:cubicBezTo>
                    <a:pt x="49" y="30"/>
                    <a:pt x="49" y="27"/>
                    <a:pt x="48" y="24"/>
                  </a:cubicBezTo>
                  <a:cubicBezTo>
                    <a:pt x="49" y="23"/>
                    <a:pt x="49" y="23"/>
                    <a:pt x="49" y="23"/>
                  </a:cubicBezTo>
                  <a:cubicBezTo>
                    <a:pt x="49" y="23"/>
                    <a:pt x="49" y="23"/>
                    <a:pt x="49" y="23"/>
                  </a:cubicBezTo>
                  <a:cubicBezTo>
                    <a:pt x="50" y="23"/>
                    <a:pt x="51" y="23"/>
                    <a:pt x="52" y="23"/>
                  </a:cubicBezTo>
                  <a:cubicBezTo>
                    <a:pt x="52" y="25"/>
                    <a:pt x="52" y="27"/>
                    <a:pt x="52" y="29"/>
                  </a:cubicBezTo>
                  <a:cubicBezTo>
                    <a:pt x="52" y="30"/>
                    <a:pt x="52" y="32"/>
                    <a:pt x="52" y="33"/>
                  </a:cubicBezTo>
                  <a:cubicBezTo>
                    <a:pt x="51" y="33"/>
                    <a:pt x="50" y="33"/>
                    <a:pt x="49" y="33"/>
                  </a:cubicBezTo>
                  <a:moveTo>
                    <a:pt x="54" y="32"/>
                  </a:moveTo>
                  <a:cubicBezTo>
                    <a:pt x="54" y="32"/>
                    <a:pt x="54" y="32"/>
                    <a:pt x="54" y="31"/>
                  </a:cubicBezTo>
                  <a:cubicBezTo>
                    <a:pt x="54" y="31"/>
                    <a:pt x="54" y="31"/>
                    <a:pt x="54" y="31"/>
                  </a:cubicBezTo>
                  <a:cubicBezTo>
                    <a:pt x="54" y="30"/>
                    <a:pt x="54" y="30"/>
                    <a:pt x="54" y="29"/>
                  </a:cubicBezTo>
                  <a:cubicBezTo>
                    <a:pt x="54" y="27"/>
                    <a:pt x="54" y="25"/>
                    <a:pt x="54" y="23"/>
                  </a:cubicBezTo>
                  <a:cubicBezTo>
                    <a:pt x="54" y="23"/>
                    <a:pt x="55" y="23"/>
                    <a:pt x="55" y="23"/>
                  </a:cubicBezTo>
                  <a:cubicBezTo>
                    <a:pt x="55" y="26"/>
                    <a:pt x="55" y="29"/>
                    <a:pt x="55" y="32"/>
                  </a:cubicBezTo>
                  <a:cubicBezTo>
                    <a:pt x="54" y="32"/>
                    <a:pt x="54" y="32"/>
                    <a:pt x="54" y="32"/>
                  </a:cubicBezTo>
                  <a:moveTo>
                    <a:pt x="57" y="32"/>
                  </a:moveTo>
                  <a:cubicBezTo>
                    <a:pt x="57" y="29"/>
                    <a:pt x="57" y="26"/>
                    <a:pt x="57" y="22"/>
                  </a:cubicBezTo>
                  <a:cubicBezTo>
                    <a:pt x="58" y="22"/>
                    <a:pt x="58" y="22"/>
                    <a:pt x="58" y="22"/>
                  </a:cubicBezTo>
                  <a:cubicBezTo>
                    <a:pt x="58" y="25"/>
                    <a:pt x="58" y="29"/>
                    <a:pt x="58" y="32"/>
                  </a:cubicBezTo>
                  <a:cubicBezTo>
                    <a:pt x="58" y="32"/>
                    <a:pt x="57" y="32"/>
                    <a:pt x="57" y="32"/>
                  </a:cubicBezTo>
                  <a:moveTo>
                    <a:pt x="34" y="33"/>
                  </a:moveTo>
                  <a:cubicBezTo>
                    <a:pt x="32" y="33"/>
                    <a:pt x="30" y="33"/>
                    <a:pt x="28" y="32"/>
                  </a:cubicBezTo>
                  <a:cubicBezTo>
                    <a:pt x="28" y="31"/>
                    <a:pt x="28" y="30"/>
                    <a:pt x="28" y="29"/>
                  </a:cubicBezTo>
                  <a:cubicBezTo>
                    <a:pt x="28" y="27"/>
                    <a:pt x="28" y="24"/>
                    <a:pt x="28" y="22"/>
                  </a:cubicBezTo>
                  <a:cubicBezTo>
                    <a:pt x="29" y="22"/>
                    <a:pt x="31" y="22"/>
                    <a:pt x="32" y="23"/>
                  </a:cubicBezTo>
                  <a:cubicBezTo>
                    <a:pt x="32" y="23"/>
                    <a:pt x="33" y="23"/>
                    <a:pt x="33" y="23"/>
                  </a:cubicBezTo>
                  <a:cubicBezTo>
                    <a:pt x="34" y="26"/>
                    <a:pt x="34" y="30"/>
                    <a:pt x="34" y="33"/>
                  </a:cubicBezTo>
                  <a:cubicBezTo>
                    <a:pt x="34" y="33"/>
                    <a:pt x="34" y="33"/>
                    <a:pt x="34" y="33"/>
                  </a:cubicBezTo>
                  <a:moveTo>
                    <a:pt x="60" y="32"/>
                  </a:moveTo>
                  <a:cubicBezTo>
                    <a:pt x="60" y="28"/>
                    <a:pt x="60" y="25"/>
                    <a:pt x="59" y="22"/>
                  </a:cubicBezTo>
                  <a:cubicBezTo>
                    <a:pt x="61" y="22"/>
                    <a:pt x="62" y="22"/>
                    <a:pt x="63" y="21"/>
                  </a:cubicBezTo>
                  <a:cubicBezTo>
                    <a:pt x="63" y="24"/>
                    <a:pt x="63" y="27"/>
                    <a:pt x="63" y="30"/>
                  </a:cubicBezTo>
                  <a:cubicBezTo>
                    <a:pt x="63" y="31"/>
                    <a:pt x="63" y="31"/>
                    <a:pt x="63" y="31"/>
                  </a:cubicBezTo>
                  <a:cubicBezTo>
                    <a:pt x="63" y="31"/>
                    <a:pt x="63" y="31"/>
                    <a:pt x="63" y="31"/>
                  </a:cubicBezTo>
                  <a:cubicBezTo>
                    <a:pt x="62" y="31"/>
                    <a:pt x="61" y="31"/>
                    <a:pt x="60" y="32"/>
                  </a:cubicBezTo>
                  <a:moveTo>
                    <a:pt x="26" y="32"/>
                  </a:moveTo>
                  <a:cubicBezTo>
                    <a:pt x="24" y="31"/>
                    <a:pt x="22" y="31"/>
                    <a:pt x="20" y="30"/>
                  </a:cubicBezTo>
                  <a:cubicBezTo>
                    <a:pt x="20" y="29"/>
                    <a:pt x="20" y="28"/>
                    <a:pt x="20" y="26"/>
                  </a:cubicBezTo>
                  <a:cubicBezTo>
                    <a:pt x="20" y="24"/>
                    <a:pt x="20" y="23"/>
                    <a:pt x="21" y="21"/>
                  </a:cubicBezTo>
                  <a:cubicBezTo>
                    <a:pt x="23" y="21"/>
                    <a:pt x="24" y="22"/>
                    <a:pt x="26" y="22"/>
                  </a:cubicBezTo>
                  <a:cubicBezTo>
                    <a:pt x="26" y="24"/>
                    <a:pt x="26" y="27"/>
                    <a:pt x="26" y="29"/>
                  </a:cubicBezTo>
                  <a:cubicBezTo>
                    <a:pt x="26" y="30"/>
                    <a:pt x="26" y="31"/>
                    <a:pt x="26" y="32"/>
                  </a:cubicBezTo>
                  <a:moveTo>
                    <a:pt x="65" y="31"/>
                  </a:moveTo>
                  <a:cubicBezTo>
                    <a:pt x="65" y="30"/>
                    <a:pt x="65" y="30"/>
                    <a:pt x="65" y="30"/>
                  </a:cubicBezTo>
                  <a:cubicBezTo>
                    <a:pt x="64" y="30"/>
                    <a:pt x="64" y="30"/>
                    <a:pt x="64" y="30"/>
                  </a:cubicBezTo>
                  <a:cubicBezTo>
                    <a:pt x="64" y="27"/>
                    <a:pt x="64" y="24"/>
                    <a:pt x="64" y="21"/>
                  </a:cubicBezTo>
                  <a:cubicBezTo>
                    <a:pt x="64" y="21"/>
                    <a:pt x="64" y="21"/>
                    <a:pt x="64" y="21"/>
                  </a:cubicBezTo>
                  <a:cubicBezTo>
                    <a:pt x="65" y="21"/>
                    <a:pt x="66" y="21"/>
                    <a:pt x="67" y="20"/>
                  </a:cubicBezTo>
                  <a:cubicBezTo>
                    <a:pt x="67" y="22"/>
                    <a:pt x="67" y="24"/>
                    <a:pt x="67" y="26"/>
                  </a:cubicBezTo>
                  <a:cubicBezTo>
                    <a:pt x="67" y="27"/>
                    <a:pt x="67" y="29"/>
                    <a:pt x="67" y="30"/>
                  </a:cubicBezTo>
                  <a:cubicBezTo>
                    <a:pt x="66" y="30"/>
                    <a:pt x="66" y="31"/>
                    <a:pt x="65" y="31"/>
                  </a:cubicBezTo>
                  <a:moveTo>
                    <a:pt x="69" y="30"/>
                  </a:moveTo>
                  <a:cubicBezTo>
                    <a:pt x="69" y="28"/>
                    <a:pt x="69" y="27"/>
                    <a:pt x="69" y="26"/>
                  </a:cubicBezTo>
                  <a:cubicBezTo>
                    <a:pt x="69" y="24"/>
                    <a:pt x="69" y="22"/>
                    <a:pt x="69" y="20"/>
                  </a:cubicBezTo>
                  <a:cubicBezTo>
                    <a:pt x="70" y="19"/>
                    <a:pt x="71" y="19"/>
                    <a:pt x="73" y="19"/>
                  </a:cubicBezTo>
                  <a:cubicBezTo>
                    <a:pt x="73" y="22"/>
                    <a:pt x="73" y="25"/>
                    <a:pt x="73" y="27"/>
                  </a:cubicBezTo>
                  <a:cubicBezTo>
                    <a:pt x="73" y="28"/>
                    <a:pt x="73" y="28"/>
                    <a:pt x="73" y="28"/>
                  </a:cubicBezTo>
                  <a:cubicBezTo>
                    <a:pt x="72" y="29"/>
                    <a:pt x="70" y="29"/>
                    <a:pt x="69" y="30"/>
                  </a:cubicBezTo>
                  <a:moveTo>
                    <a:pt x="19" y="30"/>
                  </a:moveTo>
                  <a:cubicBezTo>
                    <a:pt x="17" y="29"/>
                    <a:pt x="15" y="28"/>
                    <a:pt x="13" y="27"/>
                  </a:cubicBezTo>
                  <a:cubicBezTo>
                    <a:pt x="13" y="24"/>
                    <a:pt x="13" y="21"/>
                    <a:pt x="13" y="18"/>
                  </a:cubicBezTo>
                  <a:cubicBezTo>
                    <a:pt x="15" y="19"/>
                    <a:pt x="17" y="20"/>
                    <a:pt x="19" y="20"/>
                  </a:cubicBezTo>
                  <a:cubicBezTo>
                    <a:pt x="19" y="22"/>
                    <a:pt x="19" y="24"/>
                    <a:pt x="19" y="26"/>
                  </a:cubicBezTo>
                  <a:cubicBezTo>
                    <a:pt x="19" y="27"/>
                    <a:pt x="19" y="29"/>
                    <a:pt x="19" y="30"/>
                  </a:cubicBezTo>
                  <a:moveTo>
                    <a:pt x="75" y="28"/>
                  </a:moveTo>
                  <a:cubicBezTo>
                    <a:pt x="75" y="27"/>
                    <a:pt x="75" y="27"/>
                    <a:pt x="75" y="27"/>
                  </a:cubicBezTo>
                  <a:cubicBezTo>
                    <a:pt x="75" y="24"/>
                    <a:pt x="75" y="21"/>
                    <a:pt x="74" y="18"/>
                  </a:cubicBezTo>
                  <a:cubicBezTo>
                    <a:pt x="75" y="18"/>
                    <a:pt x="76" y="17"/>
                    <a:pt x="77" y="17"/>
                  </a:cubicBezTo>
                  <a:cubicBezTo>
                    <a:pt x="78" y="20"/>
                    <a:pt x="78" y="23"/>
                    <a:pt x="78" y="27"/>
                  </a:cubicBezTo>
                  <a:cubicBezTo>
                    <a:pt x="77" y="27"/>
                    <a:pt x="76" y="27"/>
                    <a:pt x="75" y="28"/>
                  </a:cubicBezTo>
                  <a:moveTo>
                    <a:pt x="11" y="26"/>
                  </a:moveTo>
                  <a:cubicBezTo>
                    <a:pt x="10" y="26"/>
                    <a:pt x="10" y="25"/>
                    <a:pt x="9" y="25"/>
                  </a:cubicBezTo>
                  <a:cubicBezTo>
                    <a:pt x="9" y="22"/>
                    <a:pt x="9" y="19"/>
                    <a:pt x="9" y="16"/>
                  </a:cubicBezTo>
                  <a:cubicBezTo>
                    <a:pt x="10" y="17"/>
                    <a:pt x="10" y="17"/>
                    <a:pt x="11" y="17"/>
                  </a:cubicBezTo>
                  <a:cubicBezTo>
                    <a:pt x="11" y="20"/>
                    <a:pt x="11" y="23"/>
                    <a:pt x="11" y="26"/>
                  </a:cubicBezTo>
                  <a:moveTo>
                    <a:pt x="7" y="23"/>
                  </a:moveTo>
                  <a:cubicBezTo>
                    <a:pt x="7" y="22"/>
                    <a:pt x="6" y="22"/>
                    <a:pt x="6" y="21"/>
                  </a:cubicBezTo>
                  <a:cubicBezTo>
                    <a:pt x="6" y="21"/>
                    <a:pt x="6" y="21"/>
                    <a:pt x="6" y="21"/>
                  </a:cubicBezTo>
                  <a:cubicBezTo>
                    <a:pt x="6" y="19"/>
                    <a:pt x="6" y="17"/>
                    <a:pt x="6" y="14"/>
                  </a:cubicBezTo>
                  <a:cubicBezTo>
                    <a:pt x="7" y="15"/>
                    <a:pt x="7" y="15"/>
                    <a:pt x="7" y="15"/>
                  </a:cubicBezTo>
                  <a:cubicBezTo>
                    <a:pt x="7" y="18"/>
                    <a:pt x="7" y="20"/>
                    <a:pt x="7" y="23"/>
                  </a:cubicBezTo>
                  <a:moveTo>
                    <a:pt x="79" y="26"/>
                  </a:moveTo>
                  <a:cubicBezTo>
                    <a:pt x="79" y="23"/>
                    <a:pt x="79" y="19"/>
                    <a:pt x="79" y="16"/>
                  </a:cubicBezTo>
                  <a:cubicBezTo>
                    <a:pt x="81" y="15"/>
                    <a:pt x="82" y="14"/>
                    <a:pt x="84" y="13"/>
                  </a:cubicBezTo>
                  <a:cubicBezTo>
                    <a:pt x="84" y="17"/>
                    <a:pt x="84" y="20"/>
                    <a:pt x="84" y="23"/>
                  </a:cubicBezTo>
                  <a:cubicBezTo>
                    <a:pt x="84" y="23"/>
                    <a:pt x="83" y="24"/>
                    <a:pt x="82" y="25"/>
                  </a:cubicBezTo>
                  <a:cubicBezTo>
                    <a:pt x="81" y="25"/>
                    <a:pt x="80" y="25"/>
                    <a:pt x="79" y="26"/>
                  </a:cubicBezTo>
                  <a:moveTo>
                    <a:pt x="4" y="15"/>
                  </a:moveTo>
                  <a:cubicBezTo>
                    <a:pt x="4" y="15"/>
                    <a:pt x="4" y="15"/>
                    <a:pt x="4" y="15"/>
                  </a:cubicBezTo>
                  <a:cubicBezTo>
                    <a:pt x="4" y="14"/>
                    <a:pt x="4" y="13"/>
                    <a:pt x="4" y="13"/>
                  </a:cubicBezTo>
                  <a:cubicBezTo>
                    <a:pt x="4" y="13"/>
                    <a:pt x="4" y="13"/>
                    <a:pt x="4" y="13"/>
                  </a:cubicBezTo>
                  <a:cubicBezTo>
                    <a:pt x="4" y="14"/>
                    <a:pt x="4" y="14"/>
                    <a:pt x="4" y="15"/>
                  </a:cubicBezTo>
                  <a:moveTo>
                    <a:pt x="86" y="21"/>
                  </a:moveTo>
                  <a:cubicBezTo>
                    <a:pt x="86" y="18"/>
                    <a:pt x="86" y="15"/>
                    <a:pt x="86" y="13"/>
                  </a:cubicBezTo>
                  <a:cubicBezTo>
                    <a:pt x="87" y="12"/>
                    <a:pt x="88" y="11"/>
                    <a:pt x="89" y="10"/>
                  </a:cubicBezTo>
                  <a:cubicBezTo>
                    <a:pt x="89" y="13"/>
                    <a:pt x="89" y="15"/>
                    <a:pt x="89" y="17"/>
                  </a:cubicBezTo>
                  <a:cubicBezTo>
                    <a:pt x="89" y="18"/>
                    <a:pt x="89" y="18"/>
                    <a:pt x="89" y="18"/>
                  </a:cubicBezTo>
                  <a:cubicBezTo>
                    <a:pt x="88" y="19"/>
                    <a:pt x="87" y="20"/>
                    <a:pt x="86" y="21"/>
                  </a:cubicBezTo>
                  <a:moveTo>
                    <a:pt x="91" y="0"/>
                  </a:moveTo>
                  <a:cubicBezTo>
                    <a:pt x="90" y="0"/>
                    <a:pt x="89" y="1"/>
                    <a:pt x="89" y="2"/>
                  </a:cubicBezTo>
                  <a:cubicBezTo>
                    <a:pt x="89" y="2"/>
                    <a:pt x="89" y="2"/>
                    <a:pt x="89" y="2"/>
                  </a:cubicBezTo>
                  <a:cubicBezTo>
                    <a:pt x="89" y="3"/>
                    <a:pt x="89" y="5"/>
                    <a:pt x="89" y="6"/>
                  </a:cubicBezTo>
                  <a:cubicBezTo>
                    <a:pt x="89" y="6"/>
                    <a:pt x="89" y="6"/>
                    <a:pt x="89" y="6"/>
                  </a:cubicBezTo>
                  <a:cubicBezTo>
                    <a:pt x="76" y="16"/>
                    <a:pt x="60" y="20"/>
                    <a:pt x="44" y="20"/>
                  </a:cubicBezTo>
                  <a:cubicBezTo>
                    <a:pt x="44" y="20"/>
                    <a:pt x="44" y="20"/>
                    <a:pt x="44" y="20"/>
                  </a:cubicBezTo>
                  <a:cubicBezTo>
                    <a:pt x="40" y="20"/>
                    <a:pt x="36" y="20"/>
                    <a:pt x="32" y="19"/>
                  </a:cubicBezTo>
                  <a:cubicBezTo>
                    <a:pt x="22" y="18"/>
                    <a:pt x="12" y="16"/>
                    <a:pt x="6" y="9"/>
                  </a:cubicBezTo>
                  <a:cubicBezTo>
                    <a:pt x="5" y="9"/>
                    <a:pt x="4" y="8"/>
                    <a:pt x="4" y="7"/>
                  </a:cubicBezTo>
                  <a:cubicBezTo>
                    <a:pt x="4" y="7"/>
                    <a:pt x="4" y="6"/>
                    <a:pt x="4" y="5"/>
                  </a:cubicBezTo>
                  <a:cubicBezTo>
                    <a:pt x="4" y="4"/>
                    <a:pt x="4" y="4"/>
                    <a:pt x="4" y="4"/>
                  </a:cubicBezTo>
                  <a:cubicBezTo>
                    <a:pt x="4" y="4"/>
                    <a:pt x="4" y="3"/>
                    <a:pt x="3" y="3"/>
                  </a:cubicBezTo>
                  <a:cubicBezTo>
                    <a:pt x="3" y="3"/>
                    <a:pt x="3" y="3"/>
                    <a:pt x="2" y="3"/>
                  </a:cubicBezTo>
                  <a:cubicBezTo>
                    <a:pt x="2" y="3"/>
                    <a:pt x="1" y="3"/>
                    <a:pt x="1" y="4"/>
                  </a:cubicBezTo>
                  <a:cubicBezTo>
                    <a:pt x="0" y="4"/>
                    <a:pt x="0" y="5"/>
                    <a:pt x="0" y="6"/>
                  </a:cubicBezTo>
                  <a:cubicBezTo>
                    <a:pt x="0" y="7"/>
                    <a:pt x="0" y="7"/>
                    <a:pt x="1" y="8"/>
                  </a:cubicBezTo>
                  <a:cubicBezTo>
                    <a:pt x="1" y="9"/>
                    <a:pt x="0" y="10"/>
                    <a:pt x="0" y="10"/>
                  </a:cubicBezTo>
                  <a:cubicBezTo>
                    <a:pt x="0" y="13"/>
                    <a:pt x="1" y="16"/>
                    <a:pt x="1" y="19"/>
                  </a:cubicBezTo>
                  <a:cubicBezTo>
                    <a:pt x="1" y="19"/>
                    <a:pt x="1" y="20"/>
                    <a:pt x="2" y="20"/>
                  </a:cubicBezTo>
                  <a:cubicBezTo>
                    <a:pt x="2" y="22"/>
                    <a:pt x="4" y="24"/>
                    <a:pt x="5" y="26"/>
                  </a:cubicBezTo>
                  <a:cubicBezTo>
                    <a:pt x="11" y="31"/>
                    <a:pt x="23" y="37"/>
                    <a:pt x="41" y="37"/>
                  </a:cubicBezTo>
                  <a:cubicBezTo>
                    <a:pt x="49" y="37"/>
                    <a:pt x="60" y="36"/>
                    <a:pt x="70" y="33"/>
                  </a:cubicBezTo>
                  <a:cubicBezTo>
                    <a:pt x="73" y="32"/>
                    <a:pt x="76" y="31"/>
                    <a:pt x="79" y="30"/>
                  </a:cubicBezTo>
                  <a:cubicBezTo>
                    <a:pt x="79" y="30"/>
                    <a:pt x="79" y="30"/>
                    <a:pt x="79" y="30"/>
                  </a:cubicBezTo>
                  <a:cubicBezTo>
                    <a:pt x="80" y="29"/>
                    <a:pt x="80" y="29"/>
                    <a:pt x="80" y="29"/>
                  </a:cubicBezTo>
                  <a:cubicBezTo>
                    <a:pt x="80" y="29"/>
                    <a:pt x="80" y="29"/>
                    <a:pt x="80" y="29"/>
                  </a:cubicBezTo>
                  <a:cubicBezTo>
                    <a:pt x="81" y="29"/>
                    <a:pt x="83" y="28"/>
                    <a:pt x="84" y="27"/>
                  </a:cubicBezTo>
                  <a:cubicBezTo>
                    <a:pt x="84" y="27"/>
                    <a:pt x="85" y="26"/>
                    <a:pt x="86" y="26"/>
                  </a:cubicBezTo>
                  <a:cubicBezTo>
                    <a:pt x="86" y="26"/>
                    <a:pt x="86" y="26"/>
                    <a:pt x="86" y="26"/>
                  </a:cubicBezTo>
                  <a:cubicBezTo>
                    <a:pt x="86" y="26"/>
                    <a:pt x="86" y="26"/>
                    <a:pt x="86" y="26"/>
                  </a:cubicBezTo>
                  <a:cubicBezTo>
                    <a:pt x="89" y="24"/>
                    <a:pt x="91" y="21"/>
                    <a:pt x="92" y="18"/>
                  </a:cubicBezTo>
                  <a:cubicBezTo>
                    <a:pt x="92" y="18"/>
                    <a:pt x="93" y="17"/>
                    <a:pt x="93" y="16"/>
                  </a:cubicBezTo>
                  <a:cubicBezTo>
                    <a:pt x="93" y="16"/>
                    <a:pt x="92" y="16"/>
                    <a:pt x="92" y="15"/>
                  </a:cubicBezTo>
                  <a:cubicBezTo>
                    <a:pt x="92" y="11"/>
                    <a:pt x="93" y="6"/>
                    <a:pt x="93" y="2"/>
                  </a:cubicBezTo>
                  <a:cubicBezTo>
                    <a:pt x="93" y="1"/>
                    <a:pt x="92" y="0"/>
                    <a:pt x="91" y="0"/>
                  </a:cubicBezTo>
                  <a:cubicBezTo>
                    <a:pt x="91" y="0"/>
                    <a:pt x="91" y="0"/>
                    <a:pt x="9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789"/>
            <p:cNvSpPr>
              <a:spLocks noEditPoints="1"/>
            </p:cNvSpPr>
            <p:nvPr/>
          </p:nvSpPr>
          <p:spPr bwMode="auto">
            <a:xfrm>
              <a:off x="3343" y="896"/>
              <a:ext cx="258" cy="223"/>
            </a:xfrm>
            <a:custGeom>
              <a:avLst/>
              <a:gdLst>
                <a:gd name="T0" fmla="*/ 77 w 109"/>
                <a:gd name="T1" fmla="*/ 90 h 94"/>
                <a:gd name="T2" fmla="*/ 60 w 109"/>
                <a:gd name="T3" fmla="*/ 73 h 94"/>
                <a:gd name="T4" fmla="*/ 63 w 109"/>
                <a:gd name="T5" fmla="*/ 70 h 94"/>
                <a:gd name="T6" fmla="*/ 72 w 109"/>
                <a:gd name="T7" fmla="*/ 64 h 94"/>
                <a:gd name="T8" fmla="*/ 77 w 109"/>
                <a:gd name="T9" fmla="*/ 90 h 94"/>
                <a:gd name="T10" fmla="*/ 79 w 109"/>
                <a:gd name="T11" fmla="*/ 84 h 94"/>
                <a:gd name="T12" fmla="*/ 75 w 109"/>
                <a:gd name="T13" fmla="*/ 63 h 94"/>
                <a:gd name="T14" fmla="*/ 75 w 109"/>
                <a:gd name="T15" fmla="*/ 62 h 94"/>
                <a:gd name="T16" fmla="*/ 75 w 109"/>
                <a:gd name="T17" fmla="*/ 61 h 94"/>
                <a:gd name="T18" fmla="*/ 19 w 109"/>
                <a:gd name="T19" fmla="*/ 13 h 94"/>
                <a:gd name="T20" fmla="*/ 55 w 109"/>
                <a:gd name="T21" fmla="*/ 37 h 94"/>
                <a:gd name="T22" fmla="*/ 83 w 109"/>
                <a:gd name="T23" fmla="*/ 56 h 94"/>
                <a:gd name="T24" fmla="*/ 79 w 109"/>
                <a:gd name="T25" fmla="*/ 84 h 94"/>
                <a:gd name="T26" fmla="*/ 43 w 109"/>
                <a:gd name="T27" fmla="*/ 81 h 94"/>
                <a:gd name="T28" fmla="*/ 33 w 109"/>
                <a:gd name="T29" fmla="*/ 64 h 94"/>
                <a:gd name="T30" fmla="*/ 13 w 109"/>
                <a:gd name="T31" fmla="*/ 24 h 94"/>
                <a:gd name="T32" fmla="*/ 5 w 109"/>
                <a:gd name="T33" fmla="*/ 9 h 94"/>
                <a:gd name="T34" fmla="*/ 4 w 109"/>
                <a:gd name="T35" fmla="*/ 5 h 94"/>
                <a:gd name="T36" fmla="*/ 71 w 109"/>
                <a:gd name="T37" fmla="*/ 61 h 94"/>
                <a:gd name="T38" fmla="*/ 57 w 109"/>
                <a:gd name="T39" fmla="*/ 72 h 94"/>
                <a:gd name="T40" fmla="*/ 50 w 109"/>
                <a:gd name="T41" fmla="*/ 78 h 94"/>
                <a:gd name="T42" fmla="*/ 43 w 109"/>
                <a:gd name="T43" fmla="*/ 81 h 94"/>
                <a:gd name="T44" fmla="*/ 85 w 109"/>
                <a:gd name="T45" fmla="*/ 54 h 94"/>
                <a:gd name="T46" fmla="*/ 56 w 109"/>
                <a:gd name="T47" fmla="*/ 35 h 94"/>
                <a:gd name="T48" fmla="*/ 10 w 109"/>
                <a:gd name="T49" fmla="*/ 4 h 94"/>
                <a:gd name="T50" fmla="*/ 35 w 109"/>
                <a:gd name="T51" fmla="*/ 13 h 94"/>
                <a:gd name="T52" fmla="*/ 105 w 109"/>
                <a:gd name="T53" fmla="*/ 42 h 94"/>
                <a:gd name="T54" fmla="*/ 85 w 109"/>
                <a:gd name="T55" fmla="*/ 54 h 94"/>
                <a:gd name="T56" fmla="*/ 2 w 109"/>
                <a:gd name="T57" fmla="*/ 0 h 94"/>
                <a:gd name="T58" fmla="*/ 1 w 109"/>
                <a:gd name="T59" fmla="*/ 1 h 94"/>
                <a:gd name="T60" fmla="*/ 1 w 109"/>
                <a:gd name="T61" fmla="*/ 1 h 94"/>
                <a:gd name="T62" fmla="*/ 0 w 109"/>
                <a:gd name="T63" fmla="*/ 1 h 94"/>
                <a:gd name="T64" fmla="*/ 0 w 109"/>
                <a:gd name="T65" fmla="*/ 1 h 94"/>
                <a:gd name="T66" fmla="*/ 0 w 109"/>
                <a:gd name="T67" fmla="*/ 1 h 94"/>
                <a:gd name="T68" fmla="*/ 0 w 109"/>
                <a:gd name="T69" fmla="*/ 1 h 94"/>
                <a:gd name="T70" fmla="*/ 0 w 109"/>
                <a:gd name="T71" fmla="*/ 1 h 94"/>
                <a:gd name="T72" fmla="*/ 0 w 109"/>
                <a:gd name="T73" fmla="*/ 2 h 94"/>
                <a:gd name="T74" fmla="*/ 0 w 109"/>
                <a:gd name="T75" fmla="*/ 2 h 94"/>
                <a:gd name="T76" fmla="*/ 0 w 109"/>
                <a:gd name="T77" fmla="*/ 3 h 94"/>
                <a:gd name="T78" fmla="*/ 0 w 109"/>
                <a:gd name="T79" fmla="*/ 4 h 94"/>
                <a:gd name="T80" fmla="*/ 19 w 109"/>
                <a:gd name="T81" fmla="*/ 43 h 94"/>
                <a:gd name="T82" fmla="*/ 42 w 109"/>
                <a:gd name="T83" fmla="*/ 83 h 94"/>
                <a:gd name="T84" fmla="*/ 43 w 109"/>
                <a:gd name="T85" fmla="*/ 84 h 94"/>
                <a:gd name="T86" fmla="*/ 43 w 109"/>
                <a:gd name="T87" fmla="*/ 84 h 94"/>
                <a:gd name="T88" fmla="*/ 52 w 109"/>
                <a:gd name="T89" fmla="*/ 80 h 94"/>
                <a:gd name="T90" fmla="*/ 58 w 109"/>
                <a:gd name="T91" fmla="*/ 75 h 94"/>
                <a:gd name="T92" fmla="*/ 77 w 109"/>
                <a:gd name="T93" fmla="*/ 94 h 94"/>
                <a:gd name="T94" fmla="*/ 78 w 109"/>
                <a:gd name="T95" fmla="*/ 94 h 94"/>
                <a:gd name="T96" fmla="*/ 78 w 109"/>
                <a:gd name="T97" fmla="*/ 94 h 94"/>
                <a:gd name="T98" fmla="*/ 79 w 109"/>
                <a:gd name="T99" fmla="*/ 94 h 94"/>
                <a:gd name="T100" fmla="*/ 79 w 109"/>
                <a:gd name="T101" fmla="*/ 94 h 94"/>
                <a:gd name="T102" fmla="*/ 80 w 109"/>
                <a:gd name="T103" fmla="*/ 93 h 94"/>
                <a:gd name="T104" fmla="*/ 86 w 109"/>
                <a:gd name="T105" fmla="*/ 56 h 94"/>
                <a:gd name="T106" fmla="*/ 109 w 109"/>
                <a:gd name="T107" fmla="*/ 43 h 94"/>
                <a:gd name="T108" fmla="*/ 109 w 109"/>
                <a:gd name="T109" fmla="*/ 42 h 94"/>
                <a:gd name="T110" fmla="*/ 109 w 109"/>
                <a:gd name="T111" fmla="*/ 41 h 94"/>
                <a:gd name="T112" fmla="*/ 36 w 109"/>
                <a:gd name="T113" fmla="*/ 11 h 94"/>
                <a:gd name="T114" fmla="*/ 3 w 109"/>
                <a:gd name="T115" fmla="*/ 0 h 94"/>
                <a:gd name="T116" fmla="*/ 2 w 109"/>
                <a:gd name="T11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9" h="94">
                  <a:moveTo>
                    <a:pt x="77" y="90"/>
                  </a:moveTo>
                  <a:cubicBezTo>
                    <a:pt x="71" y="84"/>
                    <a:pt x="66" y="79"/>
                    <a:pt x="60" y="73"/>
                  </a:cubicBezTo>
                  <a:cubicBezTo>
                    <a:pt x="61" y="72"/>
                    <a:pt x="62" y="71"/>
                    <a:pt x="63" y="70"/>
                  </a:cubicBezTo>
                  <a:cubicBezTo>
                    <a:pt x="66" y="67"/>
                    <a:pt x="69" y="65"/>
                    <a:pt x="72" y="64"/>
                  </a:cubicBezTo>
                  <a:cubicBezTo>
                    <a:pt x="74" y="70"/>
                    <a:pt x="75" y="78"/>
                    <a:pt x="77" y="90"/>
                  </a:cubicBezTo>
                  <a:moveTo>
                    <a:pt x="79" y="84"/>
                  </a:moveTo>
                  <a:cubicBezTo>
                    <a:pt x="77" y="75"/>
                    <a:pt x="76" y="68"/>
                    <a:pt x="75" y="63"/>
                  </a:cubicBezTo>
                  <a:cubicBezTo>
                    <a:pt x="75" y="62"/>
                    <a:pt x="75" y="62"/>
                    <a:pt x="75" y="62"/>
                  </a:cubicBezTo>
                  <a:cubicBezTo>
                    <a:pt x="75" y="62"/>
                    <a:pt x="75" y="61"/>
                    <a:pt x="75" y="61"/>
                  </a:cubicBezTo>
                  <a:cubicBezTo>
                    <a:pt x="53" y="42"/>
                    <a:pt x="39" y="29"/>
                    <a:pt x="19" y="13"/>
                  </a:cubicBezTo>
                  <a:cubicBezTo>
                    <a:pt x="30" y="21"/>
                    <a:pt x="39" y="28"/>
                    <a:pt x="55" y="37"/>
                  </a:cubicBezTo>
                  <a:cubicBezTo>
                    <a:pt x="64" y="43"/>
                    <a:pt x="75" y="49"/>
                    <a:pt x="83" y="56"/>
                  </a:cubicBezTo>
                  <a:cubicBezTo>
                    <a:pt x="82" y="65"/>
                    <a:pt x="80" y="75"/>
                    <a:pt x="79" y="84"/>
                  </a:cubicBezTo>
                  <a:moveTo>
                    <a:pt x="43" y="81"/>
                  </a:moveTo>
                  <a:cubicBezTo>
                    <a:pt x="41" y="78"/>
                    <a:pt x="37" y="71"/>
                    <a:pt x="33" y="64"/>
                  </a:cubicBezTo>
                  <a:cubicBezTo>
                    <a:pt x="27" y="52"/>
                    <a:pt x="19" y="37"/>
                    <a:pt x="13" y="24"/>
                  </a:cubicBezTo>
                  <a:cubicBezTo>
                    <a:pt x="10" y="18"/>
                    <a:pt x="7" y="13"/>
                    <a:pt x="5" y="9"/>
                  </a:cubicBezTo>
                  <a:cubicBezTo>
                    <a:pt x="5" y="7"/>
                    <a:pt x="4" y="6"/>
                    <a:pt x="4" y="5"/>
                  </a:cubicBezTo>
                  <a:cubicBezTo>
                    <a:pt x="30" y="24"/>
                    <a:pt x="46" y="39"/>
                    <a:pt x="71" y="61"/>
                  </a:cubicBezTo>
                  <a:cubicBezTo>
                    <a:pt x="66" y="63"/>
                    <a:pt x="61" y="67"/>
                    <a:pt x="57" y="72"/>
                  </a:cubicBezTo>
                  <a:cubicBezTo>
                    <a:pt x="55" y="74"/>
                    <a:pt x="53" y="76"/>
                    <a:pt x="50" y="78"/>
                  </a:cubicBezTo>
                  <a:cubicBezTo>
                    <a:pt x="48" y="80"/>
                    <a:pt x="46" y="81"/>
                    <a:pt x="43" y="81"/>
                  </a:cubicBezTo>
                  <a:moveTo>
                    <a:pt x="85" y="54"/>
                  </a:moveTo>
                  <a:cubicBezTo>
                    <a:pt x="76" y="47"/>
                    <a:pt x="66" y="40"/>
                    <a:pt x="56" y="35"/>
                  </a:cubicBezTo>
                  <a:cubicBezTo>
                    <a:pt x="36" y="23"/>
                    <a:pt x="27" y="14"/>
                    <a:pt x="10" y="4"/>
                  </a:cubicBezTo>
                  <a:cubicBezTo>
                    <a:pt x="20" y="7"/>
                    <a:pt x="23" y="8"/>
                    <a:pt x="35" y="13"/>
                  </a:cubicBezTo>
                  <a:cubicBezTo>
                    <a:pt x="59" y="23"/>
                    <a:pt x="84" y="33"/>
                    <a:pt x="105" y="42"/>
                  </a:cubicBezTo>
                  <a:cubicBezTo>
                    <a:pt x="98" y="46"/>
                    <a:pt x="92" y="49"/>
                    <a:pt x="85" y="54"/>
                  </a:cubicBezTo>
                  <a:moveTo>
                    <a:pt x="2" y="0"/>
                  </a:moveTo>
                  <a:cubicBezTo>
                    <a:pt x="2" y="0"/>
                    <a:pt x="1" y="0"/>
                    <a:pt x="1" y="1"/>
                  </a:cubicBezTo>
                  <a:cubicBezTo>
                    <a:pt x="1" y="1"/>
                    <a:pt x="1" y="1"/>
                    <a:pt x="1"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2"/>
                    <a:pt x="0" y="2"/>
                    <a:pt x="0" y="2"/>
                  </a:cubicBezTo>
                  <a:cubicBezTo>
                    <a:pt x="0" y="2"/>
                    <a:pt x="0" y="2"/>
                    <a:pt x="0" y="2"/>
                  </a:cubicBezTo>
                  <a:cubicBezTo>
                    <a:pt x="0" y="3"/>
                    <a:pt x="0" y="3"/>
                    <a:pt x="0" y="3"/>
                  </a:cubicBezTo>
                  <a:cubicBezTo>
                    <a:pt x="0" y="3"/>
                    <a:pt x="0" y="4"/>
                    <a:pt x="0" y="4"/>
                  </a:cubicBezTo>
                  <a:cubicBezTo>
                    <a:pt x="3" y="9"/>
                    <a:pt x="11" y="26"/>
                    <a:pt x="19" y="43"/>
                  </a:cubicBezTo>
                  <a:cubicBezTo>
                    <a:pt x="28" y="60"/>
                    <a:pt x="37" y="77"/>
                    <a:pt x="42" y="83"/>
                  </a:cubicBezTo>
                  <a:cubicBezTo>
                    <a:pt x="42" y="84"/>
                    <a:pt x="42" y="84"/>
                    <a:pt x="43" y="84"/>
                  </a:cubicBezTo>
                  <a:cubicBezTo>
                    <a:pt x="43" y="84"/>
                    <a:pt x="43" y="84"/>
                    <a:pt x="43" y="84"/>
                  </a:cubicBezTo>
                  <a:cubicBezTo>
                    <a:pt x="46" y="84"/>
                    <a:pt x="49" y="82"/>
                    <a:pt x="52" y="80"/>
                  </a:cubicBezTo>
                  <a:cubicBezTo>
                    <a:pt x="54" y="79"/>
                    <a:pt x="56" y="77"/>
                    <a:pt x="58" y="75"/>
                  </a:cubicBezTo>
                  <a:cubicBezTo>
                    <a:pt x="64" y="81"/>
                    <a:pt x="69" y="86"/>
                    <a:pt x="77" y="94"/>
                  </a:cubicBezTo>
                  <a:cubicBezTo>
                    <a:pt x="77" y="94"/>
                    <a:pt x="78" y="94"/>
                    <a:pt x="78" y="94"/>
                  </a:cubicBezTo>
                  <a:cubicBezTo>
                    <a:pt x="78" y="94"/>
                    <a:pt x="78" y="94"/>
                    <a:pt x="78" y="94"/>
                  </a:cubicBezTo>
                  <a:cubicBezTo>
                    <a:pt x="79" y="94"/>
                    <a:pt x="79" y="94"/>
                    <a:pt x="79" y="94"/>
                  </a:cubicBezTo>
                  <a:cubicBezTo>
                    <a:pt x="79" y="94"/>
                    <a:pt x="79" y="94"/>
                    <a:pt x="79" y="94"/>
                  </a:cubicBezTo>
                  <a:cubicBezTo>
                    <a:pt x="80" y="94"/>
                    <a:pt x="80" y="94"/>
                    <a:pt x="80" y="93"/>
                  </a:cubicBezTo>
                  <a:cubicBezTo>
                    <a:pt x="82" y="81"/>
                    <a:pt x="84" y="69"/>
                    <a:pt x="86" y="56"/>
                  </a:cubicBezTo>
                  <a:cubicBezTo>
                    <a:pt x="94" y="50"/>
                    <a:pt x="100" y="48"/>
                    <a:pt x="109" y="43"/>
                  </a:cubicBezTo>
                  <a:cubicBezTo>
                    <a:pt x="109" y="43"/>
                    <a:pt x="109" y="43"/>
                    <a:pt x="109" y="42"/>
                  </a:cubicBezTo>
                  <a:cubicBezTo>
                    <a:pt x="109" y="42"/>
                    <a:pt x="109" y="41"/>
                    <a:pt x="109" y="41"/>
                  </a:cubicBezTo>
                  <a:cubicBezTo>
                    <a:pt x="87" y="32"/>
                    <a:pt x="61" y="21"/>
                    <a:pt x="36" y="11"/>
                  </a:cubicBezTo>
                  <a:cubicBezTo>
                    <a:pt x="21" y="5"/>
                    <a:pt x="20" y="4"/>
                    <a:pt x="3" y="0"/>
                  </a:cubicBezTo>
                  <a:cubicBezTo>
                    <a:pt x="3" y="0"/>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790"/>
            <p:cNvSpPr>
              <a:spLocks noEditPoints="1"/>
            </p:cNvSpPr>
            <p:nvPr/>
          </p:nvSpPr>
          <p:spPr bwMode="auto">
            <a:xfrm>
              <a:off x="3080" y="733"/>
              <a:ext cx="263" cy="225"/>
            </a:xfrm>
            <a:custGeom>
              <a:avLst/>
              <a:gdLst>
                <a:gd name="T0" fmla="*/ 78 w 111"/>
                <a:gd name="T1" fmla="*/ 89 h 95"/>
                <a:gd name="T2" fmla="*/ 62 w 111"/>
                <a:gd name="T3" fmla="*/ 74 h 95"/>
                <a:gd name="T4" fmla="*/ 64 w 111"/>
                <a:gd name="T5" fmla="*/ 71 h 95"/>
                <a:gd name="T6" fmla="*/ 73 w 111"/>
                <a:gd name="T7" fmla="*/ 65 h 95"/>
                <a:gd name="T8" fmla="*/ 78 w 111"/>
                <a:gd name="T9" fmla="*/ 89 h 95"/>
                <a:gd name="T10" fmla="*/ 80 w 111"/>
                <a:gd name="T11" fmla="*/ 82 h 95"/>
                <a:gd name="T12" fmla="*/ 76 w 111"/>
                <a:gd name="T13" fmla="*/ 64 h 95"/>
                <a:gd name="T14" fmla="*/ 77 w 111"/>
                <a:gd name="T15" fmla="*/ 63 h 95"/>
                <a:gd name="T16" fmla="*/ 76 w 111"/>
                <a:gd name="T17" fmla="*/ 61 h 95"/>
                <a:gd name="T18" fmla="*/ 31 w 111"/>
                <a:gd name="T19" fmla="*/ 22 h 95"/>
                <a:gd name="T20" fmla="*/ 56 w 111"/>
                <a:gd name="T21" fmla="*/ 38 h 95"/>
                <a:gd name="T22" fmla="*/ 84 w 111"/>
                <a:gd name="T23" fmla="*/ 57 h 95"/>
                <a:gd name="T24" fmla="*/ 80 w 111"/>
                <a:gd name="T25" fmla="*/ 82 h 95"/>
                <a:gd name="T26" fmla="*/ 45 w 111"/>
                <a:gd name="T27" fmla="*/ 81 h 95"/>
                <a:gd name="T28" fmla="*/ 35 w 111"/>
                <a:gd name="T29" fmla="*/ 64 h 95"/>
                <a:gd name="T30" fmla="*/ 14 w 111"/>
                <a:gd name="T31" fmla="*/ 25 h 95"/>
                <a:gd name="T32" fmla="*/ 7 w 111"/>
                <a:gd name="T33" fmla="*/ 9 h 95"/>
                <a:gd name="T34" fmla="*/ 6 w 111"/>
                <a:gd name="T35" fmla="*/ 7 h 95"/>
                <a:gd name="T36" fmla="*/ 71 w 111"/>
                <a:gd name="T37" fmla="*/ 62 h 95"/>
                <a:gd name="T38" fmla="*/ 66 w 111"/>
                <a:gd name="T39" fmla="*/ 65 h 95"/>
                <a:gd name="T40" fmla="*/ 55 w 111"/>
                <a:gd name="T41" fmla="*/ 75 h 95"/>
                <a:gd name="T42" fmla="*/ 45 w 111"/>
                <a:gd name="T43" fmla="*/ 81 h 95"/>
                <a:gd name="T44" fmla="*/ 86 w 111"/>
                <a:gd name="T45" fmla="*/ 54 h 95"/>
                <a:gd name="T46" fmla="*/ 58 w 111"/>
                <a:gd name="T47" fmla="*/ 35 h 95"/>
                <a:gd name="T48" fmla="*/ 31 w 111"/>
                <a:gd name="T49" fmla="*/ 17 h 95"/>
                <a:gd name="T50" fmla="*/ 14 w 111"/>
                <a:gd name="T51" fmla="*/ 6 h 95"/>
                <a:gd name="T52" fmla="*/ 20 w 111"/>
                <a:gd name="T53" fmla="*/ 8 h 95"/>
                <a:gd name="T54" fmla="*/ 36 w 111"/>
                <a:gd name="T55" fmla="*/ 14 h 95"/>
                <a:gd name="T56" fmla="*/ 105 w 111"/>
                <a:gd name="T57" fmla="*/ 43 h 95"/>
                <a:gd name="T58" fmla="*/ 86 w 111"/>
                <a:gd name="T59" fmla="*/ 54 h 95"/>
                <a:gd name="T60" fmla="*/ 4 w 111"/>
                <a:gd name="T61" fmla="*/ 0 h 95"/>
                <a:gd name="T62" fmla="*/ 2 w 111"/>
                <a:gd name="T63" fmla="*/ 1 h 95"/>
                <a:gd name="T64" fmla="*/ 1 w 111"/>
                <a:gd name="T65" fmla="*/ 1 h 95"/>
                <a:gd name="T66" fmla="*/ 1 w 111"/>
                <a:gd name="T67" fmla="*/ 1 h 95"/>
                <a:gd name="T68" fmla="*/ 1 w 111"/>
                <a:gd name="T69" fmla="*/ 1 h 95"/>
                <a:gd name="T70" fmla="*/ 1 w 111"/>
                <a:gd name="T71" fmla="*/ 1 h 95"/>
                <a:gd name="T72" fmla="*/ 1 w 111"/>
                <a:gd name="T73" fmla="*/ 1 h 95"/>
                <a:gd name="T74" fmla="*/ 0 w 111"/>
                <a:gd name="T75" fmla="*/ 2 h 95"/>
                <a:gd name="T76" fmla="*/ 0 w 111"/>
                <a:gd name="T77" fmla="*/ 3 h 95"/>
                <a:gd name="T78" fmla="*/ 0 w 111"/>
                <a:gd name="T79" fmla="*/ 3 h 95"/>
                <a:gd name="T80" fmla="*/ 1 w 111"/>
                <a:gd name="T81" fmla="*/ 5 h 95"/>
                <a:gd name="T82" fmla="*/ 20 w 111"/>
                <a:gd name="T83" fmla="*/ 44 h 95"/>
                <a:gd name="T84" fmla="*/ 33 w 111"/>
                <a:gd name="T85" fmla="*/ 68 h 95"/>
                <a:gd name="T86" fmla="*/ 42 w 111"/>
                <a:gd name="T87" fmla="*/ 84 h 95"/>
                <a:gd name="T88" fmla="*/ 44 w 111"/>
                <a:gd name="T89" fmla="*/ 85 h 95"/>
                <a:gd name="T90" fmla="*/ 44 w 111"/>
                <a:gd name="T91" fmla="*/ 85 h 95"/>
                <a:gd name="T92" fmla="*/ 53 w 111"/>
                <a:gd name="T93" fmla="*/ 81 h 95"/>
                <a:gd name="T94" fmla="*/ 59 w 111"/>
                <a:gd name="T95" fmla="*/ 76 h 95"/>
                <a:gd name="T96" fmla="*/ 78 w 111"/>
                <a:gd name="T97" fmla="*/ 94 h 95"/>
                <a:gd name="T98" fmla="*/ 79 w 111"/>
                <a:gd name="T99" fmla="*/ 95 h 95"/>
                <a:gd name="T100" fmla="*/ 80 w 111"/>
                <a:gd name="T101" fmla="*/ 95 h 95"/>
                <a:gd name="T102" fmla="*/ 80 w 111"/>
                <a:gd name="T103" fmla="*/ 95 h 95"/>
                <a:gd name="T104" fmla="*/ 82 w 111"/>
                <a:gd name="T105" fmla="*/ 94 h 95"/>
                <a:gd name="T106" fmla="*/ 88 w 111"/>
                <a:gd name="T107" fmla="*/ 57 h 95"/>
                <a:gd name="T108" fmla="*/ 110 w 111"/>
                <a:gd name="T109" fmla="*/ 44 h 95"/>
                <a:gd name="T110" fmla="*/ 111 w 111"/>
                <a:gd name="T111" fmla="*/ 43 h 95"/>
                <a:gd name="T112" fmla="*/ 110 w 111"/>
                <a:gd name="T113" fmla="*/ 41 h 95"/>
                <a:gd name="T114" fmla="*/ 37 w 111"/>
                <a:gd name="T115" fmla="*/ 11 h 95"/>
                <a:gd name="T116" fmla="*/ 22 w 111"/>
                <a:gd name="T117" fmla="*/ 5 h 95"/>
                <a:gd name="T118" fmla="*/ 4 w 111"/>
                <a:gd name="T119" fmla="*/ 0 h 95"/>
                <a:gd name="T120" fmla="*/ 4 w 111"/>
                <a:gd name="T12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1" h="95">
                  <a:moveTo>
                    <a:pt x="78" y="89"/>
                  </a:moveTo>
                  <a:cubicBezTo>
                    <a:pt x="72" y="84"/>
                    <a:pt x="67" y="79"/>
                    <a:pt x="62" y="74"/>
                  </a:cubicBezTo>
                  <a:cubicBezTo>
                    <a:pt x="62" y="73"/>
                    <a:pt x="63" y="72"/>
                    <a:pt x="64" y="71"/>
                  </a:cubicBezTo>
                  <a:cubicBezTo>
                    <a:pt x="67" y="68"/>
                    <a:pt x="70" y="66"/>
                    <a:pt x="73" y="65"/>
                  </a:cubicBezTo>
                  <a:cubicBezTo>
                    <a:pt x="74" y="71"/>
                    <a:pt x="76" y="78"/>
                    <a:pt x="78" y="89"/>
                  </a:cubicBezTo>
                  <a:moveTo>
                    <a:pt x="80" y="82"/>
                  </a:moveTo>
                  <a:cubicBezTo>
                    <a:pt x="79" y="74"/>
                    <a:pt x="78" y="69"/>
                    <a:pt x="76" y="64"/>
                  </a:cubicBezTo>
                  <a:cubicBezTo>
                    <a:pt x="77" y="63"/>
                    <a:pt x="77" y="63"/>
                    <a:pt x="77" y="63"/>
                  </a:cubicBezTo>
                  <a:cubicBezTo>
                    <a:pt x="77" y="62"/>
                    <a:pt x="77" y="61"/>
                    <a:pt x="76" y="61"/>
                  </a:cubicBezTo>
                  <a:cubicBezTo>
                    <a:pt x="59" y="46"/>
                    <a:pt x="46" y="34"/>
                    <a:pt x="31" y="22"/>
                  </a:cubicBezTo>
                  <a:cubicBezTo>
                    <a:pt x="38" y="27"/>
                    <a:pt x="46" y="32"/>
                    <a:pt x="56" y="38"/>
                  </a:cubicBezTo>
                  <a:cubicBezTo>
                    <a:pt x="65" y="44"/>
                    <a:pt x="76" y="50"/>
                    <a:pt x="84" y="57"/>
                  </a:cubicBezTo>
                  <a:cubicBezTo>
                    <a:pt x="83" y="65"/>
                    <a:pt x="81" y="74"/>
                    <a:pt x="80" y="82"/>
                  </a:cubicBezTo>
                  <a:moveTo>
                    <a:pt x="45" y="81"/>
                  </a:moveTo>
                  <a:cubicBezTo>
                    <a:pt x="42" y="78"/>
                    <a:pt x="39" y="72"/>
                    <a:pt x="35" y="64"/>
                  </a:cubicBezTo>
                  <a:cubicBezTo>
                    <a:pt x="28" y="52"/>
                    <a:pt x="21" y="37"/>
                    <a:pt x="14" y="25"/>
                  </a:cubicBezTo>
                  <a:cubicBezTo>
                    <a:pt x="11" y="18"/>
                    <a:pt x="9" y="13"/>
                    <a:pt x="7" y="9"/>
                  </a:cubicBezTo>
                  <a:cubicBezTo>
                    <a:pt x="6" y="8"/>
                    <a:pt x="6" y="7"/>
                    <a:pt x="6" y="7"/>
                  </a:cubicBezTo>
                  <a:cubicBezTo>
                    <a:pt x="31" y="25"/>
                    <a:pt x="47" y="40"/>
                    <a:pt x="71" y="62"/>
                  </a:cubicBezTo>
                  <a:cubicBezTo>
                    <a:pt x="69" y="62"/>
                    <a:pt x="67" y="63"/>
                    <a:pt x="66" y="65"/>
                  </a:cubicBezTo>
                  <a:cubicBezTo>
                    <a:pt x="62" y="68"/>
                    <a:pt x="58" y="72"/>
                    <a:pt x="55" y="75"/>
                  </a:cubicBezTo>
                  <a:cubicBezTo>
                    <a:pt x="51" y="79"/>
                    <a:pt x="48" y="81"/>
                    <a:pt x="45" y="81"/>
                  </a:cubicBezTo>
                  <a:moveTo>
                    <a:pt x="86" y="54"/>
                  </a:moveTo>
                  <a:cubicBezTo>
                    <a:pt x="77" y="47"/>
                    <a:pt x="67" y="40"/>
                    <a:pt x="58" y="35"/>
                  </a:cubicBezTo>
                  <a:cubicBezTo>
                    <a:pt x="46" y="28"/>
                    <a:pt x="38" y="22"/>
                    <a:pt x="31" y="17"/>
                  </a:cubicBezTo>
                  <a:cubicBezTo>
                    <a:pt x="25" y="13"/>
                    <a:pt x="20" y="10"/>
                    <a:pt x="14" y="6"/>
                  </a:cubicBezTo>
                  <a:cubicBezTo>
                    <a:pt x="17" y="7"/>
                    <a:pt x="19" y="7"/>
                    <a:pt x="20" y="8"/>
                  </a:cubicBezTo>
                  <a:cubicBezTo>
                    <a:pt x="24" y="10"/>
                    <a:pt x="29" y="11"/>
                    <a:pt x="36" y="14"/>
                  </a:cubicBezTo>
                  <a:cubicBezTo>
                    <a:pt x="59" y="23"/>
                    <a:pt x="84" y="34"/>
                    <a:pt x="105" y="43"/>
                  </a:cubicBezTo>
                  <a:cubicBezTo>
                    <a:pt x="98" y="46"/>
                    <a:pt x="93" y="49"/>
                    <a:pt x="86" y="54"/>
                  </a:cubicBezTo>
                  <a:moveTo>
                    <a:pt x="4" y="0"/>
                  </a:moveTo>
                  <a:cubicBezTo>
                    <a:pt x="3" y="0"/>
                    <a:pt x="2" y="0"/>
                    <a:pt x="2"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2"/>
                    <a:pt x="1" y="2"/>
                    <a:pt x="0" y="2"/>
                  </a:cubicBezTo>
                  <a:cubicBezTo>
                    <a:pt x="0" y="3"/>
                    <a:pt x="0" y="3"/>
                    <a:pt x="0" y="3"/>
                  </a:cubicBezTo>
                  <a:cubicBezTo>
                    <a:pt x="0" y="3"/>
                    <a:pt x="0" y="3"/>
                    <a:pt x="0" y="3"/>
                  </a:cubicBezTo>
                  <a:cubicBezTo>
                    <a:pt x="1" y="4"/>
                    <a:pt x="1" y="4"/>
                    <a:pt x="1" y="5"/>
                  </a:cubicBezTo>
                  <a:cubicBezTo>
                    <a:pt x="3" y="10"/>
                    <a:pt x="11" y="27"/>
                    <a:pt x="20" y="44"/>
                  </a:cubicBezTo>
                  <a:cubicBezTo>
                    <a:pt x="24" y="52"/>
                    <a:pt x="29" y="61"/>
                    <a:pt x="33" y="68"/>
                  </a:cubicBezTo>
                  <a:cubicBezTo>
                    <a:pt x="37" y="75"/>
                    <a:pt x="40" y="81"/>
                    <a:pt x="42" y="84"/>
                  </a:cubicBezTo>
                  <a:cubicBezTo>
                    <a:pt x="43" y="85"/>
                    <a:pt x="43" y="85"/>
                    <a:pt x="44" y="85"/>
                  </a:cubicBezTo>
                  <a:cubicBezTo>
                    <a:pt x="44" y="85"/>
                    <a:pt x="44" y="85"/>
                    <a:pt x="44" y="85"/>
                  </a:cubicBezTo>
                  <a:cubicBezTo>
                    <a:pt x="47" y="85"/>
                    <a:pt x="51" y="83"/>
                    <a:pt x="53" y="81"/>
                  </a:cubicBezTo>
                  <a:cubicBezTo>
                    <a:pt x="55" y="80"/>
                    <a:pt x="57" y="78"/>
                    <a:pt x="59" y="76"/>
                  </a:cubicBezTo>
                  <a:cubicBezTo>
                    <a:pt x="65" y="82"/>
                    <a:pt x="70" y="87"/>
                    <a:pt x="78" y="94"/>
                  </a:cubicBezTo>
                  <a:cubicBezTo>
                    <a:pt x="78" y="95"/>
                    <a:pt x="79" y="95"/>
                    <a:pt x="79" y="95"/>
                  </a:cubicBezTo>
                  <a:cubicBezTo>
                    <a:pt x="80" y="95"/>
                    <a:pt x="80" y="95"/>
                    <a:pt x="80" y="95"/>
                  </a:cubicBezTo>
                  <a:cubicBezTo>
                    <a:pt x="80" y="95"/>
                    <a:pt x="80" y="95"/>
                    <a:pt x="80" y="95"/>
                  </a:cubicBezTo>
                  <a:cubicBezTo>
                    <a:pt x="81" y="95"/>
                    <a:pt x="82" y="95"/>
                    <a:pt x="82" y="94"/>
                  </a:cubicBezTo>
                  <a:cubicBezTo>
                    <a:pt x="84" y="82"/>
                    <a:pt x="86" y="69"/>
                    <a:pt x="88" y="57"/>
                  </a:cubicBezTo>
                  <a:cubicBezTo>
                    <a:pt x="95" y="51"/>
                    <a:pt x="101" y="49"/>
                    <a:pt x="110" y="44"/>
                  </a:cubicBezTo>
                  <a:cubicBezTo>
                    <a:pt x="111" y="44"/>
                    <a:pt x="111" y="44"/>
                    <a:pt x="111" y="43"/>
                  </a:cubicBezTo>
                  <a:cubicBezTo>
                    <a:pt x="111" y="42"/>
                    <a:pt x="111" y="41"/>
                    <a:pt x="110" y="41"/>
                  </a:cubicBezTo>
                  <a:cubicBezTo>
                    <a:pt x="89" y="32"/>
                    <a:pt x="62" y="21"/>
                    <a:pt x="37" y="11"/>
                  </a:cubicBezTo>
                  <a:cubicBezTo>
                    <a:pt x="30" y="8"/>
                    <a:pt x="26" y="6"/>
                    <a:pt x="22" y="5"/>
                  </a:cubicBezTo>
                  <a:cubicBezTo>
                    <a:pt x="17" y="3"/>
                    <a:pt x="13" y="2"/>
                    <a:pt x="4" y="0"/>
                  </a:cubicBezTo>
                  <a:cubicBezTo>
                    <a:pt x="4" y="0"/>
                    <a:pt x="4" y="0"/>
                    <a:pt x="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791"/>
            <p:cNvSpPr>
              <a:spLocks noEditPoints="1"/>
            </p:cNvSpPr>
            <p:nvPr/>
          </p:nvSpPr>
          <p:spPr bwMode="auto">
            <a:xfrm>
              <a:off x="3454" y="3395"/>
              <a:ext cx="362" cy="344"/>
            </a:xfrm>
            <a:custGeom>
              <a:avLst/>
              <a:gdLst>
                <a:gd name="T0" fmla="*/ 43 w 153"/>
                <a:gd name="T1" fmla="*/ 141 h 145"/>
                <a:gd name="T2" fmla="*/ 13 w 153"/>
                <a:gd name="T3" fmla="*/ 127 h 145"/>
                <a:gd name="T4" fmla="*/ 85 w 153"/>
                <a:gd name="T5" fmla="*/ 135 h 145"/>
                <a:gd name="T6" fmla="*/ 93 w 153"/>
                <a:gd name="T7" fmla="*/ 134 h 145"/>
                <a:gd name="T8" fmla="*/ 101 w 153"/>
                <a:gd name="T9" fmla="*/ 114 h 145"/>
                <a:gd name="T10" fmla="*/ 106 w 153"/>
                <a:gd name="T11" fmla="*/ 74 h 145"/>
                <a:gd name="T12" fmla="*/ 108 w 153"/>
                <a:gd name="T13" fmla="*/ 53 h 145"/>
                <a:gd name="T14" fmla="*/ 126 w 153"/>
                <a:gd name="T15" fmla="*/ 42 h 145"/>
                <a:gd name="T16" fmla="*/ 137 w 153"/>
                <a:gd name="T17" fmla="*/ 49 h 145"/>
                <a:gd name="T18" fmla="*/ 118 w 153"/>
                <a:gd name="T19" fmla="*/ 78 h 145"/>
                <a:gd name="T20" fmla="*/ 107 w 153"/>
                <a:gd name="T21" fmla="*/ 41 h 145"/>
                <a:gd name="T22" fmla="*/ 124 w 153"/>
                <a:gd name="T23" fmla="*/ 29 h 145"/>
                <a:gd name="T24" fmla="*/ 137 w 153"/>
                <a:gd name="T25" fmla="*/ 32 h 145"/>
                <a:gd name="T26" fmla="*/ 140 w 153"/>
                <a:gd name="T27" fmla="*/ 83 h 145"/>
                <a:gd name="T28" fmla="*/ 106 w 153"/>
                <a:gd name="T29" fmla="*/ 89 h 145"/>
                <a:gd name="T30" fmla="*/ 118 w 153"/>
                <a:gd name="T31" fmla="*/ 82 h 145"/>
                <a:gd name="T32" fmla="*/ 140 w 153"/>
                <a:gd name="T33" fmla="*/ 47 h 145"/>
                <a:gd name="T34" fmla="*/ 126 w 153"/>
                <a:gd name="T35" fmla="*/ 39 h 145"/>
                <a:gd name="T36" fmla="*/ 126 w 153"/>
                <a:gd name="T37" fmla="*/ 39 h 145"/>
                <a:gd name="T38" fmla="*/ 125 w 153"/>
                <a:gd name="T39" fmla="*/ 39 h 145"/>
                <a:gd name="T40" fmla="*/ 107 w 153"/>
                <a:gd name="T41" fmla="*/ 48 h 145"/>
                <a:gd name="T42" fmla="*/ 86 w 153"/>
                <a:gd name="T43" fmla="*/ 45 h 145"/>
                <a:gd name="T44" fmla="*/ 104 w 153"/>
                <a:gd name="T45" fmla="*/ 28 h 145"/>
                <a:gd name="T46" fmla="*/ 86 w 153"/>
                <a:gd name="T47" fmla="*/ 56 h 145"/>
                <a:gd name="T48" fmla="*/ 90 w 153"/>
                <a:gd name="T49" fmla="*/ 52 h 145"/>
                <a:gd name="T50" fmla="*/ 102 w 153"/>
                <a:gd name="T51" fmla="*/ 60 h 145"/>
                <a:gd name="T52" fmla="*/ 89 w 153"/>
                <a:gd name="T53" fmla="*/ 80 h 145"/>
                <a:gd name="T54" fmla="*/ 102 w 153"/>
                <a:gd name="T55" fmla="*/ 74 h 145"/>
                <a:gd name="T56" fmla="*/ 87 w 153"/>
                <a:gd name="T57" fmla="*/ 92 h 145"/>
                <a:gd name="T58" fmla="*/ 88 w 153"/>
                <a:gd name="T59" fmla="*/ 93 h 145"/>
                <a:gd name="T60" fmla="*/ 99 w 153"/>
                <a:gd name="T61" fmla="*/ 113 h 145"/>
                <a:gd name="T62" fmla="*/ 84 w 153"/>
                <a:gd name="T63" fmla="*/ 131 h 145"/>
                <a:gd name="T64" fmla="*/ 51 w 153"/>
                <a:gd name="T65" fmla="*/ 136 h 145"/>
                <a:gd name="T66" fmla="*/ 6 w 153"/>
                <a:gd name="T67" fmla="*/ 29 h 145"/>
                <a:gd name="T68" fmla="*/ 81 w 153"/>
                <a:gd name="T69" fmla="*/ 36 h 145"/>
                <a:gd name="T70" fmla="*/ 85 w 153"/>
                <a:gd name="T71" fmla="*/ 43 h 145"/>
                <a:gd name="T72" fmla="*/ 15 w 153"/>
                <a:gd name="T73" fmla="*/ 29 h 145"/>
                <a:gd name="T74" fmla="*/ 5 w 153"/>
                <a:gd name="T75" fmla="*/ 22 h 145"/>
                <a:gd name="T76" fmla="*/ 33 w 153"/>
                <a:gd name="T77" fmla="*/ 6 h 145"/>
                <a:gd name="T78" fmla="*/ 91 w 153"/>
                <a:gd name="T79" fmla="*/ 7 h 145"/>
                <a:gd name="T80" fmla="*/ 104 w 153"/>
                <a:gd name="T81" fmla="*/ 20 h 145"/>
                <a:gd name="T82" fmla="*/ 58 w 153"/>
                <a:gd name="T83" fmla="*/ 17 h 145"/>
                <a:gd name="T84" fmla="*/ 57 w 153"/>
                <a:gd name="T85" fmla="*/ 0 h 145"/>
                <a:gd name="T86" fmla="*/ 5 w 153"/>
                <a:gd name="T87" fmla="*/ 15 h 145"/>
                <a:gd name="T88" fmla="*/ 0 w 153"/>
                <a:gd name="T89" fmla="*/ 23 h 145"/>
                <a:gd name="T90" fmla="*/ 10 w 153"/>
                <a:gd name="T91" fmla="*/ 124 h 145"/>
                <a:gd name="T92" fmla="*/ 10 w 153"/>
                <a:gd name="T93" fmla="*/ 131 h 145"/>
                <a:gd name="T94" fmla="*/ 11 w 153"/>
                <a:gd name="T95" fmla="*/ 133 h 145"/>
                <a:gd name="T96" fmla="*/ 43 w 153"/>
                <a:gd name="T97" fmla="*/ 144 h 145"/>
                <a:gd name="T98" fmla="*/ 95 w 153"/>
                <a:gd name="T99" fmla="*/ 137 h 145"/>
                <a:gd name="T100" fmla="*/ 98 w 153"/>
                <a:gd name="T101" fmla="*/ 132 h 145"/>
                <a:gd name="T102" fmla="*/ 104 w 153"/>
                <a:gd name="T103" fmla="*/ 123 h 145"/>
                <a:gd name="T104" fmla="*/ 104 w 153"/>
                <a:gd name="T105" fmla="*/ 122 h 145"/>
                <a:gd name="T106" fmla="*/ 119 w 153"/>
                <a:gd name="T107" fmla="*/ 96 h 145"/>
                <a:gd name="T108" fmla="*/ 138 w 153"/>
                <a:gd name="T109" fmla="*/ 28 h 145"/>
                <a:gd name="T110" fmla="*/ 113 w 153"/>
                <a:gd name="T111" fmla="*/ 28 h 145"/>
                <a:gd name="T112" fmla="*/ 107 w 153"/>
                <a:gd name="T113" fmla="*/ 32 h 145"/>
                <a:gd name="T114" fmla="*/ 108 w 153"/>
                <a:gd name="T115" fmla="*/ 19 h 145"/>
                <a:gd name="T116" fmla="*/ 79 w 153"/>
                <a:gd name="T117" fmla="*/ 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 h="145">
                  <a:moveTo>
                    <a:pt x="57" y="141"/>
                  </a:moveTo>
                  <a:cubicBezTo>
                    <a:pt x="57" y="141"/>
                    <a:pt x="57" y="141"/>
                    <a:pt x="57" y="141"/>
                  </a:cubicBezTo>
                  <a:cubicBezTo>
                    <a:pt x="53" y="141"/>
                    <a:pt x="48" y="141"/>
                    <a:pt x="43" y="141"/>
                  </a:cubicBezTo>
                  <a:cubicBezTo>
                    <a:pt x="38" y="140"/>
                    <a:pt x="31" y="139"/>
                    <a:pt x="25" y="137"/>
                  </a:cubicBezTo>
                  <a:cubicBezTo>
                    <a:pt x="20" y="135"/>
                    <a:pt x="16" y="132"/>
                    <a:pt x="14" y="130"/>
                  </a:cubicBezTo>
                  <a:cubicBezTo>
                    <a:pt x="13" y="129"/>
                    <a:pt x="13" y="128"/>
                    <a:pt x="13" y="127"/>
                  </a:cubicBezTo>
                  <a:cubicBezTo>
                    <a:pt x="20" y="133"/>
                    <a:pt x="32" y="138"/>
                    <a:pt x="51" y="139"/>
                  </a:cubicBezTo>
                  <a:cubicBezTo>
                    <a:pt x="53" y="140"/>
                    <a:pt x="55" y="140"/>
                    <a:pt x="56" y="140"/>
                  </a:cubicBezTo>
                  <a:cubicBezTo>
                    <a:pt x="67" y="140"/>
                    <a:pt x="77" y="138"/>
                    <a:pt x="85" y="135"/>
                  </a:cubicBezTo>
                  <a:cubicBezTo>
                    <a:pt x="89" y="133"/>
                    <a:pt x="92" y="132"/>
                    <a:pt x="95" y="130"/>
                  </a:cubicBezTo>
                  <a:cubicBezTo>
                    <a:pt x="95" y="131"/>
                    <a:pt x="95" y="131"/>
                    <a:pt x="95" y="132"/>
                  </a:cubicBezTo>
                  <a:cubicBezTo>
                    <a:pt x="94" y="132"/>
                    <a:pt x="94" y="133"/>
                    <a:pt x="93" y="134"/>
                  </a:cubicBezTo>
                  <a:cubicBezTo>
                    <a:pt x="88" y="137"/>
                    <a:pt x="76" y="141"/>
                    <a:pt x="57" y="141"/>
                  </a:cubicBezTo>
                  <a:moveTo>
                    <a:pt x="87" y="130"/>
                  </a:moveTo>
                  <a:cubicBezTo>
                    <a:pt x="91" y="125"/>
                    <a:pt x="96" y="119"/>
                    <a:pt x="101" y="114"/>
                  </a:cubicBezTo>
                  <a:cubicBezTo>
                    <a:pt x="101" y="117"/>
                    <a:pt x="100" y="119"/>
                    <a:pt x="100" y="121"/>
                  </a:cubicBezTo>
                  <a:cubicBezTo>
                    <a:pt x="97" y="125"/>
                    <a:pt x="93" y="128"/>
                    <a:pt x="87" y="130"/>
                  </a:cubicBezTo>
                  <a:moveTo>
                    <a:pt x="106" y="74"/>
                  </a:moveTo>
                  <a:cubicBezTo>
                    <a:pt x="106" y="68"/>
                    <a:pt x="106" y="62"/>
                    <a:pt x="106" y="56"/>
                  </a:cubicBezTo>
                  <a:cubicBezTo>
                    <a:pt x="107" y="56"/>
                    <a:pt x="107" y="56"/>
                    <a:pt x="107" y="56"/>
                  </a:cubicBezTo>
                  <a:cubicBezTo>
                    <a:pt x="107" y="55"/>
                    <a:pt x="108" y="54"/>
                    <a:pt x="108" y="53"/>
                  </a:cubicBezTo>
                  <a:cubicBezTo>
                    <a:pt x="109" y="50"/>
                    <a:pt x="111" y="48"/>
                    <a:pt x="114" y="46"/>
                  </a:cubicBezTo>
                  <a:cubicBezTo>
                    <a:pt x="117" y="44"/>
                    <a:pt x="121" y="42"/>
                    <a:pt x="125" y="42"/>
                  </a:cubicBezTo>
                  <a:cubicBezTo>
                    <a:pt x="126" y="42"/>
                    <a:pt x="126" y="42"/>
                    <a:pt x="126" y="42"/>
                  </a:cubicBezTo>
                  <a:cubicBezTo>
                    <a:pt x="126" y="42"/>
                    <a:pt x="126" y="42"/>
                    <a:pt x="126" y="42"/>
                  </a:cubicBezTo>
                  <a:cubicBezTo>
                    <a:pt x="128" y="43"/>
                    <a:pt x="131" y="43"/>
                    <a:pt x="132" y="44"/>
                  </a:cubicBezTo>
                  <a:cubicBezTo>
                    <a:pt x="134" y="45"/>
                    <a:pt x="136" y="47"/>
                    <a:pt x="137" y="49"/>
                  </a:cubicBezTo>
                  <a:cubicBezTo>
                    <a:pt x="138" y="52"/>
                    <a:pt x="139" y="54"/>
                    <a:pt x="139" y="57"/>
                  </a:cubicBezTo>
                  <a:cubicBezTo>
                    <a:pt x="139" y="63"/>
                    <a:pt x="136" y="68"/>
                    <a:pt x="133" y="72"/>
                  </a:cubicBezTo>
                  <a:cubicBezTo>
                    <a:pt x="129" y="76"/>
                    <a:pt x="124" y="78"/>
                    <a:pt x="118" y="78"/>
                  </a:cubicBezTo>
                  <a:cubicBezTo>
                    <a:pt x="114" y="78"/>
                    <a:pt x="110" y="77"/>
                    <a:pt x="106" y="74"/>
                  </a:cubicBezTo>
                  <a:cubicBezTo>
                    <a:pt x="106" y="74"/>
                    <a:pt x="106" y="74"/>
                    <a:pt x="106" y="74"/>
                  </a:cubicBezTo>
                  <a:moveTo>
                    <a:pt x="107" y="41"/>
                  </a:moveTo>
                  <a:cubicBezTo>
                    <a:pt x="109" y="36"/>
                    <a:pt x="111" y="33"/>
                    <a:pt x="115" y="31"/>
                  </a:cubicBezTo>
                  <a:cubicBezTo>
                    <a:pt x="118" y="29"/>
                    <a:pt x="121" y="29"/>
                    <a:pt x="124" y="29"/>
                  </a:cubicBezTo>
                  <a:cubicBezTo>
                    <a:pt x="124" y="29"/>
                    <a:pt x="124" y="29"/>
                    <a:pt x="124" y="29"/>
                  </a:cubicBezTo>
                  <a:cubicBezTo>
                    <a:pt x="125" y="29"/>
                    <a:pt x="126" y="29"/>
                    <a:pt x="126" y="29"/>
                  </a:cubicBezTo>
                  <a:cubicBezTo>
                    <a:pt x="126" y="29"/>
                    <a:pt x="126" y="29"/>
                    <a:pt x="126" y="29"/>
                  </a:cubicBezTo>
                  <a:cubicBezTo>
                    <a:pt x="130" y="29"/>
                    <a:pt x="133" y="30"/>
                    <a:pt x="137" y="32"/>
                  </a:cubicBezTo>
                  <a:cubicBezTo>
                    <a:pt x="140" y="33"/>
                    <a:pt x="143" y="36"/>
                    <a:pt x="145" y="40"/>
                  </a:cubicBezTo>
                  <a:cubicBezTo>
                    <a:pt x="148" y="47"/>
                    <a:pt x="150" y="53"/>
                    <a:pt x="150" y="58"/>
                  </a:cubicBezTo>
                  <a:cubicBezTo>
                    <a:pt x="150" y="68"/>
                    <a:pt x="146" y="77"/>
                    <a:pt x="140" y="83"/>
                  </a:cubicBezTo>
                  <a:cubicBezTo>
                    <a:pt x="135" y="89"/>
                    <a:pt x="127" y="92"/>
                    <a:pt x="119" y="92"/>
                  </a:cubicBezTo>
                  <a:cubicBezTo>
                    <a:pt x="119" y="92"/>
                    <a:pt x="119" y="92"/>
                    <a:pt x="119" y="92"/>
                  </a:cubicBezTo>
                  <a:cubicBezTo>
                    <a:pt x="115" y="92"/>
                    <a:pt x="110" y="91"/>
                    <a:pt x="106" y="89"/>
                  </a:cubicBezTo>
                  <a:cubicBezTo>
                    <a:pt x="105" y="90"/>
                    <a:pt x="105" y="90"/>
                    <a:pt x="105" y="90"/>
                  </a:cubicBezTo>
                  <a:cubicBezTo>
                    <a:pt x="105" y="86"/>
                    <a:pt x="105" y="82"/>
                    <a:pt x="105" y="78"/>
                  </a:cubicBezTo>
                  <a:cubicBezTo>
                    <a:pt x="110" y="81"/>
                    <a:pt x="114" y="82"/>
                    <a:pt x="118" y="82"/>
                  </a:cubicBezTo>
                  <a:cubicBezTo>
                    <a:pt x="118" y="82"/>
                    <a:pt x="118" y="82"/>
                    <a:pt x="118" y="82"/>
                  </a:cubicBezTo>
                  <a:cubicBezTo>
                    <a:pt x="131" y="82"/>
                    <a:pt x="142" y="71"/>
                    <a:pt x="142" y="57"/>
                  </a:cubicBezTo>
                  <a:cubicBezTo>
                    <a:pt x="142" y="54"/>
                    <a:pt x="142" y="50"/>
                    <a:pt x="140" y="47"/>
                  </a:cubicBezTo>
                  <a:cubicBezTo>
                    <a:pt x="139" y="44"/>
                    <a:pt x="137" y="42"/>
                    <a:pt x="134" y="41"/>
                  </a:cubicBezTo>
                  <a:cubicBezTo>
                    <a:pt x="132" y="40"/>
                    <a:pt x="129" y="39"/>
                    <a:pt x="126" y="39"/>
                  </a:cubicBezTo>
                  <a:cubicBezTo>
                    <a:pt x="126" y="39"/>
                    <a:pt x="126" y="39"/>
                    <a:pt x="126" y="39"/>
                  </a:cubicBezTo>
                  <a:cubicBezTo>
                    <a:pt x="126" y="39"/>
                    <a:pt x="126" y="39"/>
                    <a:pt x="126" y="39"/>
                  </a:cubicBezTo>
                  <a:cubicBezTo>
                    <a:pt x="126" y="39"/>
                    <a:pt x="126" y="39"/>
                    <a:pt x="126" y="39"/>
                  </a:cubicBezTo>
                  <a:cubicBezTo>
                    <a:pt x="126" y="39"/>
                    <a:pt x="126" y="39"/>
                    <a:pt x="126" y="39"/>
                  </a:cubicBezTo>
                  <a:cubicBezTo>
                    <a:pt x="126" y="39"/>
                    <a:pt x="126" y="39"/>
                    <a:pt x="126" y="39"/>
                  </a:cubicBezTo>
                  <a:cubicBezTo>
                    <a:pt x="126" y="39"/>
                    <a:pt x="126" y="39"/>
                    <a:pt x="126" y="39"/>
                  </a:cubicBezTo>
                  <a:cubicBezTo>
                    <a:pt x="126" y="39"/>
                    <a:pt x="125" y="39"/>
                    <a:pt x="125" y="39"/>
                  </a:cubicBezTo>
                  <a:cubicBezTo>
                    <a:pt x="125" y="39"/>
                    <a:pt x="125" y="39"/>
                    <a:pt x="125" y="39"/>
                  </a:cubicBezTo>
                  <a:cubicBezTo>
                    <a:pt x="118" y="39"/>
                    <a:pt x="113" y="42"/>
                    <a:pt x="109" y="45"/>
                  </a:cubicBezTo>
                  <a:cubicBezTo>
                    <a:pt x="108" y="46"/>
                    <a:pt x="107" y="47"/>
                    <a:pt x="107" y="48"/>
                  </a:cubicBezTo>
                  <a:cubicBezTo>
                    <a:pt x="107" y="46"/>
                    <a:pt x="107" y="43"/>
                    <a:pt x="107" y="40"/>
                  </a:cubicBezTo>
                  <a:cubicBezTo>
                    <a:pt x="107" y="41"/>
                    <a:pt x="107" y="41"/>
                    <a:pt x="107" y="41"/>
                  </a:cubicBezTo>
                  <a:moveTo>
                    <a:pt x="86" y="45"/>
                  </a:moveTo>
                  <a:cubicBezTo>
                    <a:pt x="86" y="45"/>
                    <a:pt x="86" y="45"/>
                    <a:pt x="86" y="45"/>
                  </a:cubicBezTo>
                  <a:cubicBezTo>
                    <a:pt x="92" y="40"/>
                    <a:pt x="98" y="34"/>
                    <a:pt x="104" y="28"/>
                  </a:cubicBezTo>
                  <a:cubicBezTo>
                    <a:pt x="104" y="28"/>
                    <a:pt x="104" y="28"/>
                    <a:pt x="104" y="28"/>
                  </a:cubicBezTo>
                  <a:cubicBezTo>
                    <a:pt x="104" y="30"/>
                    <a:pt x="104" y="33"/>
                    <a:pt x="104" y="35"/>
                  </a:cubicBezTo>
                  <a:cubicBezTo>
                    <a:pt x="98" y="41"/>
                    <a:pt x="92" y="48"/>
                    <a:pt x="86" y="54"/>
                  </a:cubicBezTo>
                  <a:cubicBezTo>
                    <a:pt x="86" y="56"/>
                    <a:pt x="86" y="56"/>
                    <a:pt x="86" y="56"/>
                  </a:cubicBezTo>
                  <a:cubicBezTo>
                    <a:pt x="87" y="56"/>
                    <a:pt x="87" y="56"/>
                    <a:pt x="87" y="56"/>
                  </a:cubicBezTo>
                  <a:cubicBezTo>
                    <a:pt x="88" y="55"/>
                    <a:pt x="89" y="54"/>
                    <a:pt x="90" y="53"/>
                  </a:cubicBezTo>
                  <a:cubicBezTo>
                    <a:pt x="90" y="52"/>
                    <a:pt x="90" y="52"/>
                    <a:pt x="90" y="52"/>
                  </a:cubicBezTo>
                  <a:cubicBezTo>
                    <a:pt x="95" y="47"/>
                    <a:pt x="99" y="43"/>
                    <a:pt x="104" y="38"/>
                  </a:cubicBezTo>
                  <a:cubicBezTo>
                    <a:pt x="103" y="45"/>
                    <a:pt x="103" y="52"/>
                    <a:pt x="103" y="59"/>
                  </a:cubicBezTo>
                  <a:cubicBezTo>
                    <a:pt x="102" y="60"/>
                    <a:pt x="102" y="60"/>
                    <a:pt x="102" y="60"/>
                  </a:cubicBezTo>
                  <a:cubicBezTo>
                    <a:pt x="97" y="66"/>
                    <a:pt x="93" y="72"/>
                    <a:pt x="88" y="79"/>
                  </a:cubicBezTo>
                  <a:cubicBezTo>
                    <a:pt x="88" y="79"/>
                    <a:pt x="88" y="80"/>
                    <a:pt x="88" y="80"/>
                  </a:cubicBezTo>
                  <a:cubicBezTo>
                    <a:pt x="88" y="80"/>
                    <a:pt x="88" y="80"/>
                    <a:pt x="89" y="80"/>
                  </a:cubicBezTo>
                  <a:cubicBezTo>
                    <a:pt x="89" y="80"/>
                    <a:pt x="89" y="80"/>
                    <a:pt x="89" y="80"/>
                  </a:cubicBezTo>
                  <a:cubicBezTo>
                    <a:pt x="94" y="74"/>
                    <a:pt x="98" y="68"/>
                    <a:pt x="102" y="62"/>
                  </a:cubicBezTo>
                  <a:cubicBezTo>
                    <a:pt x="102" y="66"/>
                    <a:pt x="102" y="70"/>
                    <a:pt x="102" y="74"/>
                  </a:cubicBezTo>
                  <a:cubicBezTo>
                    <a:pt x="102" y="74"/>
                    <a:pt x="102" y="74"/>
                    <a:pt x="101" y="74"/>
                  </a:cubicBezTo>
                  <a:cubicBezTo>
                    <a:pt x="101" y="74"/>
                    <a:pt x="101" y="74"/>
                    <a:pt x="101" y="74"/>
                  </a:cubicBezTo>
                  <a:cubicBezTo>
                    <a:pt x="96" y="80"/>
                    <a:pt x="91" y="86"/>
                    <a:pt x="87" y="92"/>
                  </a:cubicBezTo>
                  <a:cubicBezTo>
                    <a:pt x="86" y="93"/>
                    <a:pt x="87" y="93"/>
                    <a:pt x="87" y="93"/>
                  </a:cubicBezTo>
                  <a:cubicBezTo>
                    <a:pt x="87" y="94"/>
                    <a:pt x="87" y="94"/>
                    <a:pt x="87" y="94"/>
                  </a:cubicBezTo>
                  <a:cubicBezTo>
                    <a:pt x="88" y="94"/>
                    <a:pt x="88" y="93"/>
                    <a:pt x="88" y="93"/>
                  </a:cubicBezTo>
                  <a:cubicBezTo>
                    <a:pt x="93" y="87"/>
                    <a:pt x="97" y="81"/>
                    <a:pt x="102" y="75"/>
                  </a:cubicBezTo>
                  <a:cubicBezTo>
                    <a:pt x="101" y="88"/>
                    <a:pt x="101" y="101"/>
                    <a:pt x="101" y="113"/>
                  </a:cubicBezTo>
                  <a:cubicBezTo>
                    <a:pt x="99" y="113"/>
                    <a:pt x="99" y="113"/>
                    <a:pt x="99" y="113"/>
                  </a:cubicBezTo>
                  <a:cubicBezTo>
                    <a:pt x="94" y="118"/>
                    <a:pt x="89" y="124"/>
                    <a:pt x="84" y="131"/>
                  </a:cubicBezTo>
                  <a:cubicBezTo>
                    <a:pt x="84" y="131"/>
                    <a:pt x="84" y="131"/>
                    <a:pt x="84" y="131"/>
                  </a:cubicBezTo>
                  <a:cubicBezTo>
                    <a:pt x="84" y="131"/>
                    <a:pt x="84" y="131"/>
                    <a:pt x="84" y="131"/>
                  </a:cubicBezTo>
                  <a:cubicBezTo>
                    <a:pt x="76" y="134"/>
                    <a:pt x="67" y="136"/>
                    <a:pt x="56" y="136"/>
                  </a:cubicBezTo>
                  <a:cubicBezTo>
                    <a:pt x="56" y="136"/>
                    <a:pt x="56" y="136"/>
                    <a:pt x="56" y="136"/>
                  </a:cubicBezTo>
                  <a:cubicBezTo>
                    <a:pt x="55" y="136"/>
                    <a:pt x="53" y="136"/>
                    <a:pt x="51" y="136"/>
                  </a:cubicBezTo>
                  <a:cubicBezTo>
                    <a:pt x="22" y="134"/>
                    <a:pt x="12" y="122"/>
                    <a:pt x="8" y="115"/>
                  </a:cubicBezTo>
                  <a:cubicBezTo>
                    <a:pt x="7" y="90"/>
                    <a:pt x="7" y="55"/>
                    <a:pt x="4" y="28"/>
                  </a:cubicBezTo>
                  <a:cubicBezTo>
                    <a:pt x="5" y="29"/>
                    <a:pt x="5" y="29"/>
                    <a:pt x="6" y="29"/>
                  </a:cubicBezTo>
                  <a:cubicBezTo>
                    <a:pt x="8" y="31"/>
                    <a:pt x="12" y="32"/>
                    <a:pt x="18" y="34"/>
                  </a:cubicBezTo>
                  <a:cubicBezTo>
                    <a:pt x="29" y="36"/>
                    <a:pt x="41" y="38"/>
                    <a:pt x="56" y="38"/>
                  </a:cubicBezTo>
                  <a:cubicBezTo>
                    <a:pt x="64" y="38"/>
                    <a:pt x="72" y="37"/>
                    <a:pt x="81" y="36"/>
                  </a:cubicBezTo>
                  <a:cubicBezTo>
                    <a:pt x="83" y="36"/>
                    <a:pt x="87" y="35"/>
                    <a:pt x="90" y="34"/>
                  </a:cubicBezTo>
                  <a:cubicBezTo>
                    <a:pt x="93" y="34"/>
                    <a:pt x="95" y="33"/>
                    <a:pt x="97" y="32"/>
                  </a:cubicBezTo>
                  <a:cubicBezTo>
                    <a:pt x="93" y="36"/>
                    <a:pt x="89" y="40"/>
                    <a:pt x="85" y="43"/>
                  </a:cubicBezTo>
                  <a:cubicBezTo>
                    <a:pt x="85" y="44"/>
                    <a:pt x="85" y="44"/>
                    <a:pt x="85" y="45"/>
                  </a:cubicBezTo>
                  <a:cubicBezTo>
                    <a:pt x="85" y="45"/>
                    <a:pt x="85" y="45"/>
                    <a:pt x="86" y="45"/>
                  </a:cubicBezTo>
                  <a:moveTo>
                    <a:pt x="15" y="29"/>
                  </a:moveTo>
                  <a:cubicBezTo>
                    <a:pt x="12" y="28"/>
                    <a:pt x="9" y="27"/>
                    <a:pt x="8" y="26"/>
                  </a:cubicBezTo>
                  <a:cubicBezTo>
                    <a:pt x="6" y="25"/>
                    <a:pt x="5" y="24"/>
                    <a:pt x="5" y="23"/>
                  </a:cubicBezTo>
                  <a:cubicBezTo>
                    <a:pt x="5" y="23"/>
                    <a:pt x="5" y="22"/>
                    <a:pt x="5" y="22"/>
                  </a:cubicBezTo>
                  <a:cubicBezTo>
                    <a:pt x="4" y="21"/>
                    <a:pt x="5" y="19"/>
                    <a:pt x="7" y="17"/>
                  </a:cubicBezTo>
                  <a:cubicBezTo>
                    <a:pt x="10" y="15"/>
                    <a:pt x="15" y="12"/>
                    <a:pt x="20" y="10"/>
                  </a:cubicBezTo>
                  <a:cubicBezTo>
                    <a:pt x="24" y="8"/>
                    <a:pt x="29" y="6"/>
                    <a:pt x="33" y="6"/>
                  </a:cubicBezTo>
                  <a:cubicBezTo>
                    <a:pt x="40" y="4"/>
                    <a:pt x="49" y="4"/>
                    <a:pt x="57" y="4"/>
                  </a:cubicBezTo>
                  <a:cubicBezTo>
                    <a:pt x="65" y="4"/>
                    <a:pt x="72" y="4"/>
                    <a:pt x="79" y="5"/>
                  </a:cubicBezTo>
                  <a:cubicBezTo>
                    <a:pt x="85" y="6"/>
                    <a:pt x="90" y="6"/>
                    <a:pt x="91" y="7"/>
                  </a:cubicBezTo>
                  <a:cubicBezTo>
                    <a:pt x="97" y="9"/>
                    <a:pt x="100" y="11"/>
                    <a:pt x="102" y="13"/>
                  </a:cubicBezTo>
                  <a:cubicBezTo>
                    <a:pt x="104" y="15"/>
                    <a:pt x="104" y="17"/>
                    <a:pt x="104" y="19"/>
                  </a:cubicBezTo>
                  <a:cubicBezTo>
                    <a:pt x="104" y="19"/>
                    <a:pt x="104" y="20"/>
                    <a:pt x="104" y="20"/>
                  </a:cubicBezTo>
                  <a:cubicBezTo>
                    <a:pt x="104" y="22"/>
                    <a:pt x="103" y="23"/>
                    <a:pt x="102" y="25"/>
                  </a:cubicBezTo>
                  <a:cubicBezTo>
                    <a:pt x="101" y="26"/>
                    <a:pt x="100" y="27"/>
                    <a:pt x="98" y="28"/>
                  </a:cubicBezTo>
                  <a:cubicBezTo>
                    <a:pt x="93" y="20"/>
                    <a:pt x="78" y="17"/>
                    <a:pt x="58" y="17"/>
                  </a:cubicBezTo>
                  <a:cubicBezTo>
                    <a:pt x="55" y="17"/>
                    <a:pt x="51" y="17"/>
                    <a:pt x="47" y="17"/>
                  </a:cubicBezTo>
                  <a:cubicBezTo>
                    <a:pt x="29" y="18"/>
                    <a:pt x="14" y="25"/>
                    <a:pt x="15" y="29"/>
                  </a:cubicBezTo>
                  <a:moveTo>
                    <a:pt x="57" y="0"/>
                  </a:moveTo>
                  <a:cubicBezTo>
                    <a:pt x="48" y="0"/>
                    <a:pt x="40" y="1"/>
                    <a:pt x="32" y="2"/>
                  </a:cubicBezTo>
                  <a:cubicBezTo>
                    <a:pt x="27" y="3"/>
                    <a:pt x="20" y="6"/>
                    <a:pt x="13" y="9"/>
                  </a:cubicBezTo>
                  <a:cubicBezTo>
                    <a:pt x="10" y="11"/>
                    <a:pt x="7" y="13"/>
                    <a:pt x="5" y="15"/>
                  </a:cubicBezTo>
                  <a:cubicBezTo>
                    <a:pt x="3" y="17"/>
                    <a:pt x="1" y="19"/>
                    <a:pt x="1" y="22"/>
                  </a:cubicBezTo>
                  <a:cubicBezTo>
                    <a:pt x="1" y="23"/>
                    <a:pt x="1" y="23"/>
                    <a:pt x="1" y="23"/>
                  </a:cubicBezTo>
                  <a:cubicBezTo>
                    <a:pt x="0" y="23"/>
                    <a:pt x="0" y="23"/>
                    <a:pt x="0" y="23"/>
                  </a:cubicBezTo>
                  <a:cubicBezTo>
                    <a:pt x="4" y="50"/>
                    <a:pt x="3" y="90"/>
                    <a:pt x="5" y="117"/>
                  </a:cubicBezTo>
                  <a:cubicBezTo>
                    <a:pt x="5" y="117"/>
                    <a:pt x="5" y="117"/>
                    <a:pt x="5" y="117"/>
                  </a:cubicBezTo>
                  <a:cubicBezTo>
                    <a:pt x="6" y="119"/>
                    <a:pt x="8" y="122"/>
                    <a:pt x="10" y="124"/>
                  </a:cubicBezTo>
                  <a:cubicBezTo>
                    <a:pt x="10" y="124"/>
                    <a:pt x="10" y="124"/>
                    <a:pt x="10" y="124"/>
                  </a:cubicBezTo>
                  <a:cubicBezTo>
                    <a:pt x="9" y="125"/>
                    <a:pt x="9" y="125"/>
                    <a:pt x="9" y="126"/>
                  </a:cubicBezTo>
                  <a:cubicBezTo>
                    <a:pt x="9" y="128"/>
                    <a:pt x="10" y="130"/>
                    <a:pt x="10" y="131"/>
                  </a:cubicBezTo>
                  <a:cubicBezTo>
                    <a:pt x="10" y="131"/>
                    <a:pt x="10" y="131"/>
                    <a:pt x="10" y="131"/>
                  </a:cubicBezTo>
                  <a:cubicBezTo>
                    <a:pt x="10" y="132"/>
                    <a:pt x="10" y="132"/>
                    <a:pt x="10" y="132"/>
                  </a:cubicBezTo>
                  <a:cubicBezTo>
                    <a:pt x="11" y="133"/>
                    <a:pt x="11" y="133"/>
                    <a:pt x="11" y="133"/>
                  </a:cubicBezTo>
                  <a:cubicBezTo>
                    <a:pt x="11" y="133"/>
                    <a:pt x="11" y="133"/>
                    <a:pt x="11" y="133"/>
                  </a:cubicBezTo>
                  <a:cubicBezTo>
                    <a:pt x="14" y="136"/>
                    <a:pt x="19" y="138"/>
                    <a:pt x="24" y="140"/>
                  </a:cubicBezTo>
                  <a:cubicBezTo>
                    <a:pt x="30" y="142"/>
                    <a:pt x="37" y="144"/>
                    <a:pt x="43" y="144"/>
                  </a:cubicBezTo>
                  <a:cubicBezTo>
                    <a:pt x="48" y="145"/>
                    <a:pt x="53" y="145"/>
                    <a:pt x="57" y="145"/>
                  </a:cubicBezTo>
                  <a:cubicBezTo>
                    <a:pt x="70" y="145"/>
                    <a:pt x="80" y="143"/>
                    <a:pt x="87" y="140"/>
                  </a:cubicBezTo>
                  <a:cubicBezTo>
                    <a:pt x="90" y="139"/>
                    <a:pt x="93" y="138"/>
                    <a:pt x="95" y="137"/>
                  </a:cubicBezTo>
                  <a:cubicBezTo>
                    <a:pt x="97" y="135"/>
                    <a:pt x="98" y="134"/>
                    <a:pt x="99" y="132"/>
                  </a:cubicBezTo>
                  <a:cubicBezTo>
                    <a:pt x="98" y="132"/>
                    <a:pt x="98" y="132"/>
                    <a:pt x="98" y="132"/>
                  </a:cubicBezTo>
                  <a:cubicBezTo>
                    <a:pt x="98" y="132"/>
                    <a:pt x="98" y="132"/>
                    <a:pt x="98" y="132"/>
                  </a:cubicBezTo>
                  <a:cubicBezTo>
                    <a:pt x="98" y="131"/>
                    <a:pt x="98" y="129"/>
                    <a:pt x="98" y="128"/>
                  </a:cubicBezTo>
                  <a:cubicBezTo>
                    <a:pt x="101" y="126"/>
                    <a:pt x="102" y="125"/>
                    <a:pt x="104" y="123"/>
                  </a:cubicBezTo>
                  <a:cubicBezTo>
                    <a:pt x="104" y="123"/>
                    <a:pt x="104" y="123"/>
                    <a:pt x="104" y="123"/>
                  </a:cubicBezTo>
                  <a:cubicBezTo>
                    <a:pt x="104" y="123"/>
                    <a:pt x="104" y="123"/>
                    <a:pt x="104" y="123"/>
                  </a:cubicBezTo>
                  <a:cubicBezTo>
                    <a:pt x="104" y="123"/>
                    <a:pt x="104" y="123"/>
                    <a:pt x="104" y="123"/>
                  </a:cubicBezTo>
                  <a:cubicBezTo>
                    <a:pt x="104" y="122"/>
                    <a:pt x="104" y="122"/>
                    <a:pt x="104" y="122"/>
                  </a:cubicBezTo>
                  <a:cubicBezTo>
                    <a:pt x="104" y="113"/>
                    <a:pt x="105" y="103"/>
                    <a:pt x="105" y="92"/>
                  </a:cubicBezTo>
                  <a:cubicBezTo>
                    <a:pt x="109" y="95"/>
                    <a:pt x="114" y="96"/>
                    <a:pt x="119" y="96"/>
                  </a:cubicBezTo>
                  <a:cubicBezTo>
                    <a:pt x="119" y="96"/>
                    <a:pt x="119" y="96"/>
                    <a:pt x="119" y="96"/>
                  </a:cubicBezTo>
                  <a:cubicBezTo>
                    <a:pt x="137" y="96"/>
                    <a:pt x="153" y="80"/>
                    <a:pt x="153" y="58"/>
                  </a:cubicBezTo>
                  <a:cubicBezTo>
                    <a:pt x="153" y="52"/>
                    <a:pt x="152" y="46"/>
                    <a:pt x="149" y="39"/>
                  </a:cubicBezTo>
                  <a:cubicBezTo>
                    <a:pt x="146" y="34"/>
                    <a:pt x="142" y="30"/>
                    <a:pt x="138" y="28"/>
                  </a:cubicBezTo>
                  <a:cubicBezTo>
                    <a:pt x="134" y="26"/>
                    <a:pt x="130" y="25"/>
                    <a:pt x="127" y="25"/>
                  </a:cubicBezTo>
                  <a:cubicBezTo>
                    <a:pt x="126" y="25"/>
                    <a:pt x="125" y="25"/>
                    <a:pt x="124" y="25"/>
                  </a:cubicBezTo>
                  <a:cubicBezTo>
                    <a:pt x="121" y="25"/>
                    <a:pt x="116" y="26"/>
                    <a:pt x="113" y="28"/>
                  </a:cubicBezTo>
                  <a:cubicBezTo>
                    <a:pt x="111" y="29"/>
                    <a:pt x="109" y="31"/>
                    <a:pt x="108" y="32"/>
                  </a:cubicBezTo>
                  <a:cubicBezTo>
                    <a:pt x="108" y="32"/>
                    <a:pt x="108" y="32"/>
                    <a:pt x="108" y="32"/>
                  </a:cubicBezTo>
                  <a:cubicBezTo>
                    <a:pt x="107" y="32"/>
                    <a:pt x="107" y="32"/>
                    <a:pt x="107" y="32"/>
                  </a:cubicBezTo>
                  <a:cubicBezTo>
                    <a:pt x="108" y="27"/>
                    <a:pt x="108" y="23"/>
                    <a:pt x="108" y="19"/>
                  </a:cubicBezTo>
                  <a:cubicBezTo>
                    <a:pt x="108" y="19"/>
                    <a:pt x="108" y="19"/>
                    <a:pt x="108" y="19"/>
                  </a:cubicBezTo>
                  <a:cubicBezTo>
                    <a:pt x="108" y="19"/>
                    <a:pt x="108" y="19"/>
                    <a:pt x="108" y="19"/>
                  </a:cubicBezTo>
                  <a:cubicBezTo>
                    <a:pt x="108" y="16"/>
                    <a:pt x="107" y="13"/>
                    <a:pt x="104" y="10"/>
                  </a:cubicBezTo>
                  <a:cubicBezTo>
                    <a:pt x="102" y="7"/>
                    <a:pt x="98" y="5"/>
                    <a:pt x="92" y="3"/>
                  </a:cubicBezTo>
                  <a:cubicBezTo>
                    <a:pt x="90" y="3"/>
                    <a:pt x="85" y="2"/>
                    <a:pt x="79" y="1"/>
                  </a:cubicBezTo>
                  <a:cubicBezTo>
                    <a:pt x="73" y="1"/>
                    <a:pt x="65" y="0"/>
                    <a:pt x="5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792"/>
            <p:cNvSpPr/>
            <p:nvPr/>
          </p:nvSpPr>
          <p:spPr bwMode="auto">
            <a:xfrm>
              <a:off x="3755" y="345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793"/>
            <p:cNvSpPr/>
            <p:nvPr/>
          </p:nvSpPr>
          <p:spPr bwMode="auto">
            <a:xfrm>
              <a:off x="3755" y="3455"/>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Rectangle 794"/>
            <p:cNvSpPr>
              <a:spLocks noChangeArrowheads="1"/>
            </p:cNvSpPr>
            <p:nvPr/>
          </p:nvSpPr>
          <p:spPr bwMode="auto">
            <a:xfrm>
              <a:off x="3752" y="3488"/>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7" name="Rectangle 795"/>
            <p:cNvSpPr>
              <a:spLocks noChangeArrowheads="1"/>
            </p:cNvSpPr>
            <p:nvPr/>
          </p:nvSpPr>
          <p:spPr bwMode="auto">
            <a:xfrm>
              <a:off x="3752" y="348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8" name="Rectangle 796"/>
            <p:cNvSpPr>
              <a:spLocks noChangeArrowheads="1"/>
            </p:cNvSpPr>
            <p:nvPr/>
          </p:nvSpPr>
          <p:spPr bwMode="auto">
            <a:xfrm>
              <a:off x="3752" y="3488"/>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9" name="Freeform 797"/>
            <p:cNvSpPr/>
            <p:nvPr/>
          </p:nvSpPr>
          <p:spPr bwMode="auto">
            <a:xfrm>
              <a:off x="3752" y="3488"/>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798"/>
            <p:cNvSpPr/>
            <p:nvPr/>
          </p:nvSpPr>
          <p:spPr bwMode="auto">
            <a:xfrm>
              <a:off x="3662" y="3507"/>
              <a:ext cx="36" cy="45"/>
            </a:xfrm>
            <a:custGeom>
              <a:avLst/>
              <a:gdLst>
                <a:gd name="T0" fmla="*/ 14 w 15"/>
                <a:gd name="T1" fmla="*/ 0 h 19"/>
                <a:gd name="T2" fmla="*/ 13 w 15"/>
                <a:gd name="T3" fmla="*/ 0 h 19"/>
                <a:gd name="T4" fmla="*/ 1 w 15"/>
                <a:gd name="T5" fmla="*/ 17 h 19"/>
                <a:gd name="T6" fmla="*/ 1 w 15"/>
                <a:gd name="T7" fmla="*/ 19 h 19"/>
                <a:gd name="T8" fmla="*/ 1 w 15"/>
                <a:gd name="T9" fmla="*/ 19 h 19"/>
                <a:gd name="T10" fmla="*/ 2 w 15"/>
                <a:gd name="T11" fmla="*/ 18 h 19"/>
                <a:gd name="T12" fmla="*/ 15 w 15"/>
                <a:gd name="T13" fmla="*/ 1 h 19"/>
                <a:gd name="T14" fmla="*/ 14 w 15"/>
                <a:gd name="T15" fmla="*/ 0 h 19"/>
                <a:gd name="T16" fmla="*/ 14 w 15"/>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9">
                  <a:moveTo>
                    <a:pt x="14" y="0"/>
                  </a:moveTo>
                  <a:cubicBezTo>
                    <a:pt x="14" y="0"/>
                    <a:pt x="13" y="0"/>
                    <a:pt x="13" y="0"/>
                  </a:cubicBezTo>
                  <a:cubicBezTo>
                    <a:pt x="9" y="6"/>
                    <a:pt x="5" y="12"/>
                    <a:pt x="1" y="17"/>
                  </a:cubicBezTo>
                  <a:cubicBezTo>
                    <a:pt x="0" y="18"/>
                    <a:pt x="0" y="18"/>
                    <a:pt x="1" y="19"/>
                  </a:cubicBezTo>
                  <a:cubicBezTo>
                    <a:pt x="1" y="19"/>
                    <a:pt x="1" y="19"/>
                    <a:pt x="1" y="19"/>
                  </a:cubicBezTo>
                  <a:cubicBezTo>
                    <a:pt x="2" y="19"/>
                    <a:pt x="2" y="19"/>
                    <a:pt x="2" y="18"/>
                  </a:cubicBezTo>
                  <a:cubicBezTo>
                    <a:pt x="6" y="13"/>
                    <a:pt x="10" y="7"/>
                    <a:pt x="15" y="1"/>
                  </a:cubicBezTo>
                  <a:cubicBezTo>
                    <a:pt x="15" y="1"/>
                    <a:pt x="15" y="0"/>
                    <a:pt x="14" y="0"/>
                  </a:cubicBezTo>
                  <a:cubicBezTo>
                    <a:pt x="14" y="0"/>
                    <a:pt x="14" y="0"/>
                    <a:pt x="1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799"/>
            <p:cNvSpPr/>
            <p:nvPr/>
          </p:nvSpPr>
          <p:spPr bwMode="auto">
            <a:xfrm>
              <a:off x="3660" y="3608"/>
              <a:ext cx="31" cy="38"/>
            </a:xfrm>
            <a:custGeom>
              <a:avLst/>
              <a:gdLst>
                <a:gd name="T0" fmla="*/ 12 w 13"/>
                <a:gd name="T1" fmla="*/ 0 h 16"/>
                <a:gd name="T2" fmla="*/ 11 w 13"/>
                <a:gd name="T3" fmla="*/ 0 h 16"/>
                <a:gd name="T4" fmla="*/ 1 w 13"/>
                <a:gd name="T5" fmla="*/ 15 h 16"/>
                <a:gd name="T6" fmla="*/ 1 w 13"/>
                <a:gd name="T7" fmla="*/ 16 h 16"/>
                <a:gd name="T8" fmla="*/ 1 w 13"/>
                <a:gd name="T9" fmla="*/ 16 h 16"/>
                <a:gd name="T10" fmla="*/ 2 w 13"/>
                <a:gd name="T11" fmla="*/ 16 h 16"/>
                <a:gd name="T12" fmla="*/ 13 w 13"/>
                <a:gd name="T13" fmla="*/ 1 h 16"/>
                <a:gd name="T14" fmla="*/ 13 w 13"/>
                <a:gd name="T15" fmla="*/ 0 h 16"/>
                <a:gd name="T16" fmla="*/ 12 w 13"/>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6">
                  <a:moveTo>
                    <a:pt x="12" y="0"/>
                  </a:moveTo>
                  <a:cubicBezTo>
                    <a:pt x="12" y="0"/>
                    <a:pt x="11" y="0"/>
                    <a:pt x="11" y="0"/>
                  </a:cubicBezTo>
                  <a:cubicBezTo>
                    <a:pt x="8" y="5"/>
                    <a:pt x="4" y="10"/>
                    <a:pt x="1" y="15"/>
                  </a:cubicBezTo>
                  <a:cubicBezTo>
                    <a:pt x="0" y="15"/>
                    <a:pt x="1" y="16"/>
                    <a:pt x="1" y="16"/>
                  </a:cubicBezTo>
                  <a:cubicBezTo>
                    <a:pt x="1" y="16"/>
                    <a:pt x="1" y="16"/>
                    <a:pt x="1" y="16"/>
                  </a:cubicBezTo>
                  <a:cubicBezTo>
                    <a:pt x="2" y="16"/>
                    <a:pt x="2" y="16"/>
                    <a:pt x="2" y="16"/>
                  </a:cubicBezTo>
                  <a:cubicBezTo>
                    <a:pt x="6" y="11"/>
                    <a:pt x="9" y="6"/>
                    <a:pt x="13" y="1"/>
                  </a:cubicBezTo>
                  <a:cubicBezTo>
                    <a:pt x="13" y="1"/>
                    <a:pt x="13" y="0"/>
                    <a:pt x="13" y="0"/>
                  </a:cubicBezTo>
                  <a:cubicBezTo>
                    <a:pt x="12" y="0"/>
                    <a:pt x="12" y="0"/>
                    <a:pt x="1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800"/>
            <p:cNvSpPr/>
            <p:nvPr/>
          </p:nvSpPr>
          <p:spPr bwMode="auto">
            <a:xfrm>
              <a:off x="3658" y="3639"/>
              <a:ext cx="33" cy="40"/>
            </a:xfrm>
            <a:custGeom>
              <a:avLst/>
              <a:gdLst>
                <a:gd name="T0" fmla="*/ 13 w 14"/>
                <a:gd name="T1" fmla="*/ 0 h 17"/>
                <a:gd name="T2" fmla="*/ 13 w 14"/>
                <a:gd name="T3" fmla="*/ 0 h 17"/>
                <a:gd name="T4" fmla="*/ 0 w 14"/>
                <a:gd name="T5" fmla="*/ 15 h 17"/>
                <a:gd name="T6" fmla="*/ 0 w 14"/>
                <a:gd name="T7" fmla="*/ 16 h 17"/>
                <a:gd name="T8" fmla="*/ 1 w 14"/>
                <a:gd name="T9" fmla="*/ 17 h 17"/>
                <a:gd name="T10" fmla="*/ 1 w 14"/>
                <a:gd name="T11" fmla="*/ 16 h 17"/>
                <a:gd name="T12" fmla="*/ 14 w 14"/>
                <a:gd name="T13" fmla="*/ 1 h 17"/>
                <a:gd name="T14" fmla="*/ 14 w 14"/>
                <a:gd name="T15" fmla="*/ 0 h 17"/>
                <a:gd name="T16" fmla="*/ 13 w 14"/>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7">
                  <a:moveTo>
                    <a:pt x="13" y="0"/>
                  </a:moveTo>
                  <a:cubicBezTo>
                    <a:pt x="13" y="0"/>
                    <a:pt x="13" y="0"/>
                    <a:pt x="13" y="0"/>
                  </a:cubicBezTo>
                  <a:cubicBezTo>
                    <a:pt x="8" y="5"/>
                    <a:pt x="4" y="10"/>
                    <a:pt x="0" y="15"/>
                  </a:cubicBezTo>
                  <a:cubicBezTo>
                    <a:pt x="0" y="16"/>
                    <a:pt x="0" y="16"/>
                    <a:pt x="0" y="16"/>
                  </a:cubicBezTo>
                  <a:cubicBezTo>
                    <a:pt x="0" y="17"/>
                    <a:pt x="0" y="17"/>
                    <a:pt x="1" y="17"/>
                  </a:cubicBezTo>
                  <a:cubicBezTo>
                    <a:pt x="1" y="17"/>
                    <a:pt x="1" y="16"/>
                    <a:pt x="1" y="16"/>
                  </a:cubicBezTo>
                  <a:cubicBezTo>
                    <a:pt x="5" y="11"/>
                    <a:pt x="10" y="6"/>
                    <a:pt x="14" y="1"/>
                  </a:cubicBezTo>
                  <a:cubicBezTo>
                    <a:pt x="14" y="1"/>
                    <a:pt x="14" y="0"/>
                    <a:pt x="14" y="0"/>
                  </a:cubicBezTo>
                  <a:cubicBezTo>
                    <a:pt x="14" y="0"/>
                    <a:pt x="13"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801"/>
            <p:cNvSpPr/>
            <p:nvPr/>
          </p:nvSpPr>
          <p:spPr bwMode="auto">
            <a:xfrm>
              <a:off x="3035" y="3485"/>
              <a:ext cx="391" cy="310"/>
            </a:xfrm>
            <a:custGeom>
              <a:avLst/>
              <a:gdLst>
                <a:gd name="T0" fmla="*/ 15 w 165"/>
                <a:gd name="T1" fmla="*/ 0 h 131"/>
                <a:gd name="T2" fmla="*/ 13 w 165"/>
                <a:gd name="T3" fmla="*/ 2 h 131"/>
                <a:gd name="T4" fmla="*/ 13 w 165"/>
                <a:gd name="T5" fmla="*/ 14 h 131"/>
                <a:gd name="T6" fmla="*/ 9 w 165"/>
                <a:gd name="T7" fmla="*/ 14 h 131"/>
                <a:gd name="T8" fmla="*/ 7 w 165"/>
                <a:gd name="T9" fmla="*/ 16 h 131"/>
                <a:gd name="T10" fmla="*/ 9 w 165"/>
                <a:gd name="T11" fmla="*/ 18 h 131"/>
                <a:gd name="T12" fmla="*/ 13 w 165"/>
                <a:gd name="T13" fmla="*/ 18 h 131"/>
                <a:gd name="T14" fmla="*/ 13 w 165"/>
                <a:gd name="T15" fmla="*/ 29 h 131"/>
                <a:gd name="T16" fmla="*/ 9 w 165"/>
                <a:gd name="T17" fmla="*/ 29 h 131"/>
                <a:gd name="T18" fmla="*/ 7 w 165"/>
                <a:gd name="T19" fmla="*/ 31 h 131"/>
                <a:gd name="T20" fmla="*/ 9 w 165"/>
                <a:gd name="T21" fmla="*/ 32 h 131"/>
                <a:gd name="T22" fmla="*/ 13 w 165"/>
                <a:gd name="T23" fmla="*/ 32 h 131"/>
                <a:gd name="T24" fmla="*/ 13 w 165"/>
                <a:gd name="T25" fmla="*/ 45 h 131"/>
                <a:gd name="T26" fmla="*/ 9 w 165"/>
                <a:gd name="T27" fmla="*/ 45 h 131"/>
                <a:gd name="T28" fmla="*/ 7 w 165"/>
                <a:gd name="T29" fmla="*/ 46 h 131"/>
                <a:gd name="T30" fmla="*/ 9 w 165"/>
                <a:gd name="T31" fmla="*/ 48 h 131"/>
                <a:gd name="T32" fmla="*/ 13 w 165"/>
                <a:gd name="T33" fmla="*/ 48 h 131"/>
                <a:gd name="T34" fmla="*/ 13 w 165"/>
                <a:gd name="T35" fmla="*/ 62 h 131"/>
                <a:gd name="T36" fmla="*/ 9 w 165"/>
                <a:gd name="T37" fmla="*/ 62 h 131"/>
                <a:gd name="T38" fmla="*/ 7 w 165"/>
                <a:gd name="T39" fmla="*/ 64 h 131"/>
                <a:gd name="T40" fmla="*/ 9 w 165"/>
                <a:gd name="T41" fmla="*/ 66 h 131"/>
                <a:gd name="T42" fmla="*/ 13 w 165"/>
                <a:gd name="T43" fmla="*/ 66 h 131"/>
                <a:gd name="T44" fmla="*/ 13 w 165"/>
                <a:gd name="T45" fmla="*/ 79 h 131"/>
                <a:gd name="T46" fmla="*/ 9 w 165"/>
                <a:gd name="T47" fmla="*/ 79 h 131"/>
                <a:gd name="T48" fmla="*/ 7 w 165"/>
                <a:gd name="T49" fmla="*/ 80 h 131"/>
                <a:gd name="T50" fmla="*/ 9 w 165"/>
                <a:gd name="T51" fmla="*/ 82 h 131"/>
                <a:gd name="T52" fmla="*/ 13 w 165"/>
                <a:gd name="T53" fmla="*/ 82 h 131"/>
                <a:gd name="T54" fmla="*/ 13 w 165"/>
                <a:gd name="T55" fmla="*/ 96 h 131"/>
                <a:gd name="T56" fmla="*/ 9 w 165"/>
                <a:gd name="T57" fmla="*/ 96 h 131"/>
                <a:gd name="T58" fmla="*/ 7 w 165"/>
                <a:gd name="T59" fmla="*/ 98 h 131"/>
                <a:gd name="T60" fmla="*/ 9 w 165"/>
                <a:gd name="T61" fmla="*/ 100 h 131"/>
                <a:gd name="T62" fmla="*/ 13 w 165"/>
                <a:gd name="T63" fmla="*/ 100 h 131"/>
                <a:gd name="T64" fmla="*/ 13 w 165"/>
                <a:gd name="T65" fmla="*/ 113 h 131"/>
                <a:gd name="T66" fmla="*/ 2 w 165"/>
                <a:gd name="T67" fmla="*/ 113 h 131"/>
                <a:gd name="T68" fmla="*/ 0 w 165"/>
                <a:gd name="T69" fmla="*/ 115 h 131"/>
                <a:gd name="T70" fmla="*/ 2 w 165"/>
                <a:gd name="T71" fmla="*/ 116 h 131"/>
                <a:gd name="T72" fmla="*/ 13 w 165"/>
                <a:gd name="T73" fmla="*/ 116 h 131"/>
                <a:gd name="T74" fmla="*/ 13 w 165"/>
                <a:gd name="T75" fmla="*/ 129 h 131"/>
                <a:gd name="T76" fmla="*/ 15 w 165"/>
                <a:gd name="T77" fmla="*/ 131 h 131"/>
                <a:gd name="T78" fmla="*/ 16 w 165"/>
                <a:gd name="T79" fmla="*/ 129 h 131"/>
                <a:gd name="T80" fmla="*/ 16 w 165"/>
                <a:gd name="T81" fmla="*/ 116 h 131"/>
                <a:gd name="T82" fmla="*/ 163 w 165"/>
                <a:gd name="T83" fmla="*/ 116 h 131"/>
                <a:gd name="T84" fmla="*/ 165 w 165"/>
                <a:gd name="T85" fmla="*/ 115 h 131"/>
                <a:gd name="T86" fmla="*/ 163 w 165"/>
                <a:gd name="T87" fmla="*/ 113 h 131"/>
                <a:gd name="T88" fmla="*/ 16 w 165"/>
                <a:gd name="T89" fmla="*/ 113 h 131"/>
                <a:gd name="T90" fmla="*/ 16 w 165"/>
                <a:gd name="T91" fmla="*/ 2 h 131"/>
                <a:gd name="T92" fmla="*/ 15 w 165"/>
                <a:gd name="T9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5" h="131">
                  <a:moveTo>
                    <a:pt x="15" y="0"/>
                  </a:moveTo>
                  <a:cubicBezTo>
                    <a:pt x="14" y="0"/>
                    <a:pt x="13" y="1"/>
                    <a:pt x="13" y="2"/>
                  </a:cubicBezTo>
                  <a:cubicBezTo>
                    <a:pt x="13" y="14"/>
                    <a:pt x="13" y="14"/>
                    <a:pt x="13" y="14"/>
                  </a:cubicBezTo>
                  <a:cubicBezTo>
                    <a:pt x="11" y="14"/>
                    <a:pt x="10" y="14"/>
                    <a:pt x="9" y="14"/>
                  </a:cubicBezTo>
                  <a:cubicBezTo>
                    <a:pt x="8" y="14"/>
                    <a:pt x="7" y="15"/>
                    <a:pt x="7" y="16"/>
                  </a:cubicBezTo>
                  <a:cubicBezTo>
                    <a:pt x="7" y="17"/>
                    <a:pt x="8" y="18"/>
                    <a:pt x="9" y="18"/>
                  </a:cubicBezTo>
                  <a:cubicBezTo>
                    <a:pt x="10" y="18"/>
                    <a:pt x="11" y="18"/>
                    <a:pt x="13" y="18"/>
                  </a:cubicBezTo>
                  <a:cubicBezTo>
                    <a:pt x="13" y="29"/>
                    <a:pt x="13" y="29"/>
                    <a:pt x="13" y="29"/>
                  </a:cubicBezTo>
                  <a:cubicBezTo>
                    <a:pt x="11" y="29"/>
                    <a:pt x="10" y="29"/>
                    <a:pt x="9" y="29"/>
                  </a:cubicBezTo>
                  <a:cubicBezTo>
                    <a:pt x="8" y="29"/>
                    <a:pt x="7" y="30"/>
                    <a:pt x="7" y="31"/>
                  </a:cubicBezTo>
                  <a:cubicBezTo>
                    <a:pt x="7" y="32"/>
                    <a:pt x="8" y="32"/>
                    <a:pt x="9" y="32"/>
                  </a:cubicBezTo>
                  <a:cubicBezTo>
                    <a:pt x="10" y="32"/>
                    <a:pt x="11" y="32"/>
                    <a:pt x="13" y="32"/>
                  </a:cubicBezTo>
                  <a:cubicBezTo>
                    <a:pt x="13" y="45"/>
                    <a:pt x="13" y="45"/>
                    <a:pt x="13" y="45"/>
                  </a:cubicBezTo>
                  <a:cubicBezTo>
                    <a:pt x="11" y="45"/>
                    <a:pt x="10" y="45"/>
                    <a:pt x="9" y="45"/>
                  </a:cubicBezTo>
                  <a:cubicBezTo>
                    <a:pt x="8" y="45"/>
                    <a:pt x="7" y="45"/>
                    <a:pt x="7" y="46"/>
                  </a:cubicBezTo>
                  <a:cubicBezTo>
                    <a:pt x="7" y="47"/>
                    <a:pt x="8" y="48"/>
                    <a:pt x="9" y="48"/>
                  </a:cubicBezTo>
                  <a:cubicBezTo>
                    <a:pt x="10" y="48"/>
                    <a:pt x="11" y="48"/>
                    <a:pt x="13" y="48"/>
                  </a:cubicBezTo>
                  <a:cubicBezTo>
                    <a:pt x="13" y="62"/>
                    <a:pt x="13" y="62"/>
                    <a:pt x="13" y="62"/>
                  </a:cubicBezTo>
                  <a:cubicBezTo>
                    <a:pt x="11" y="62"/>
                    <a:pt x="10" y="62"/>
                    <a:pt x="9" y="62"/>
                  </a:cubicBezTo>
                  <a:cubicBezTo>
                    <a:pt x="8" y="62"/>
                    <a:pt x="7" y="63"/>
                    <a:pt x="7" y="64"/>
                  </a:cubicBezTo>
                  <a:cubicBezTo>
                    <a:pt x="7" y="65"/>
                    <a:pt x="8" y="66"/>
                    <a:pt x="9" y="66"/>
                  </a:cubicBezTo>
                  <a:cubicBezTo>
                    <a:pt x="10" y="66"/>
                    <a:pt x="11" y="66"/>
                    <a:pt x="13" y="66"/>
                  </a:cubicBezTo>
                  <a:cubicBezTo>
                    <a:pt x="13" y="79"/>
                    <a:pt x="13" y="79"/>
                    <a:pt x="13" y="79"/>
                  </a:cubicBezTo>
                  <a:cubicBezTo>
                    <a:pt x="11" y="79"/>
                    <a:pt x="10" y="79"/>
                    <a:pt x="9" y="79"/>
                  </a:cubicBezTo>
                  <a:cubicBezTo>
                    <a:pt x="8" y="79"/>
                    <a:pt x="7" y="79"/>
                    <a:pt x="7" y="80"/>
                  </a:cubicBezTo>
                  <a:cubicBezTo>
                    <a:pt x="7" y="81"/>
                    <a:pt x="8" y="82"/>
                    <a:pt x="9" y="82"/>
                  </a:cubicBezTo>
                  <a:cubicBezTo>
                    <a:pt x="10" y="82"/>
                    <a:pt x="11" y="82"/>
                    <a:pt x="13" y="82"/>
                  </a:cubicBezTo>
                  <a:cubicBezTo>
                    <a:pt x="13" y="96"/>
                    <a:pt x="13" y="96"/>
                    <a:pt x="13" y="96"/>
                  </a:cubicBezTo>
                  <a:cubicBezTo>
                    <a:pt x="11" y="96"/>
                    <a:pt x="10" y="96"/>
                    <a:pt x="9" y="96"/>
                  </a:cubicBezTo>
                  <a:cubicBezTo>
                    <a:pt x="8" y="96"/>
                    <a:pt x="7" y="97"/>
                    <a:pt x="7" y="98"/>
                  </a:cubicBezTo>
                  <a:cubicBezTo>
                    <a:pt x="7" y="99"/>
                    <a:pt x="8" y="100"/>
                    <a:pt x="9" y="100"/>
                  </a:cubicBezTo>
                  <a:cubicBezTo>
                    <a:pt x="10" y="100"/>
                    <a:pt x="11" y="100"/>
                    <a:pt x="13" y="100"/>
                  </a:cubicBezTo>
                  <a:cubicBezTo>
                    <a:pt x="13" y="113"/>
                    <a:pt x="13" y="113"/>
                    <a:pt x="13" y="113"/>
                  </a:cubicBezTo>
                  <a:cubicBezTo>
                    <a:pt x="2" y="113"/>
                    <a:pt x="2" y="113"/>
                    <a:pt x="2" y="113"/>
                  </a:cubicBezTo>
                  <a:cubicBezTo>
                    <a:pt x="1" y="113"/>
                    <a:pt x="0" y="114"/>
                    <a:pt x="0" y="115"/>
                  </a:cubicBezTo>
                  <a:cubicBezTo>
                    <a:pt x="0" y="116"/>
                    <a:pt x="1" y="116"/>
                    <a:pt x="2" y="116"/>
                  </a:cubicBezTo>
                  <a:cubicBezTo>
                    <a:pt x="13" y="116"/>
                    <a:pt x="13" y="116"/>
                    <a:pt x="13" y="116"/>
                  </a:cubicBezTo>
                  <a:cubicBezTo>
                    <a:pt x="13" y="129"/>
                    <a:pt x="13" y="129"/>
                    <a:pt x="13" y="129"/>
                  </a:cubicBezTo>
                  <a:cubicBezTo>
                    <a:pt x="13" y="130"/>
                    <a:pt x="14" y="131"/>
                    <a:pt x="15" y="131"/>
                  </a:cubicBezTo>
                  <a:cubicBezTo>
                    <a:pt x="16" y="131"/>
                    <a:pt x="16" y="130"/>
                    <a:pt x="16" y="129"/>
                  </a:cubicBezTo>
                  <a:cubicBezTo>
                    <a:pt x="16" y="116"/>
                    <a:pt x="16" y="116"/>
                    <a:pt x="16" y="116"/>
                  </a:cubicBezTo>
                  <a:cubicBezTo>
                    <a:pt x="163" y="116"/>
                    <a:pt x="163" y="116"/>
                    <a:pt x="163" y="116"/>
                  </a:cubicBezTo>
                  <a:cubicBezTo>
                    <a:pt x="164" y="116"/>
                    <a:pt x="165" y="116"/>
                    <a:pt x="165" y="115"/>
                  </a:cubicBezTo>
                  <a:cubicBezTo>
                    <a:pt x="165" y="114"/>
                    <a:pt x="164" y="113"/>
                    <a:pt x="163" y="113"/>
                  </a:cubicBezTo>
                  <a:cubicBezTo>
                    <a:pt x="16" y="113"/>
                    <a:pt x="16" y="113"/>
                    <a:pt x="16" y="113"/>
                  </a:cubicBezTo>
                  <a:cubicBezTo>
                    <a:pt x="16" y="2"/>
                    <a:pt x="16" y="2"/>
                    <a:pt x="16" y="2"/>
                  </a:cubicBezTo>
                  <a:cubicBezTo>
                    <a:pt x="16" y="1"/>
                    <a:pt x="16" y="0"/>
                    <a:pt x="1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802"/>
            <p:cNvSpPr>
              <a:spLocks noEditPoints="1"/>
            </p:cNvSpPr>
            <p:nvPr/>
          </p:nvSpPr>
          <p:spPr bwMode="auto">
            <a:xfrm>
              <a:off x="3177" y="3511"/>
              <a:ext cx="74" cy="225"/>
            </a:xfrm>
            <a:custGeom>
              <a:avLst/>
              <a:gdLst>
                <a:gd name="T0" fmla="*/ 28 w 31"/>
                <a:gd name="T1" fmla="*/ 85 h 95"/>
                <a:gd name="T2" fmla="*/ 27 w 31"/>
                <a:gd name="T3" fmla="*/ 87 h 95"/>
                <a:gd name="T4" fmla="*/ 21 w 31"/>
                <a:gd name="T5" fmla="*/ 88 h 95"/>
                <a:gd name="T6" fmla="*/ 28 w 31"/>
                <a:gd name="T7" fmla="*/ 82 h 95"/>
                <a:gd name="T8" fmla="*/ 27 w 31"/>
                <a:gd name="T9" fmla="*/ 83 h 95"/>
                <a:gd name="T10" fmla="*/ 21 w 31"/>
                <a:gd name="T11" fmla="*/ 91 h 95"/>
                <a:gd name="T12" fmla="*/ 21 w 31"/>
                <a:gd name="T13" fmla="*/ 80 h 95"/>
                <a:gd name="T14" fmla="*/ 28 w 31"/>
                <a:gd name="T15" fmla="*/ 70 h 95"/>
                <a:gd name="T16" fmla="*/ 21 w 31"/>
                <a:gd name="T17" fmla="*/ 84 h 95"/>
                <a:gd name="T18" fmla="*/ 21 w 31"/>
                <a:gd name="T19" fmla="*/ 72 h 95"/>
                <a:gd name="T20" fmla="*/ 27 w 31"/>
                <a:gd name="T21" fmla="*/ 68 h 95"/>
                <a:gd name="T22" fmla="*/ 21 w 31"/>
                <a:gd name="T23" fmla="*/ 77 h 95"/>
                <a:gd name="T24" fmla="*/ 21 w 31"/>
                <a:gd name="T25" fmla="*/ 64 h 95"/>
                <a:gd name="T26" fmla="*/ 27 w 31"/>
                <a:gd name="T27" fmla="*/ 53 h 95"/>
                <a:gd name="T28" fmla="*/ 27 w 31"/>
                <a:gd name="T29" fmla="*/ 59 h 95"/>
                <a:gd name="T30" fmla="*/ 21 w 31"/>
                <a:gd name="T31" fmla="*/ 61 h 95"/>
                <a:gd name="T32" fmla="*/ 27 w 31"/>
                <a:gd name="T33" fmla="*/ 42 h 95"/>
                <a:gd name="T34" fmla="*/ 21 w 31"/>
                <a:gd name="T35" fmla="*/ 61 h 95"/>
                <a:gd name="T36" fmla="*/ 20 w 31"/>
                <a:gd name="T37" fmla="*/ 43 h 95"/>
                <a:gd name="T38" fmla="*/ 27 w 31"/>
                <a:gd name="T39" fmla="*/ 39 h 95"/>
                <a:gd name="T40" fmla="*/ 21 w 31"/>
                <a:gd name="T41" fmla="*/ 49 h 95"/>
                <a:gd name="T42" fmla="*/ 20 w 31"/>
                <a:gd name="T43" fmla="*/ 38 h 95"/>
                <a:gd name="T44" fmla="*/ 21 w 31"/>
                <a:gd name="T45" fmla="*/ 36 h 95"/>
                <a:gd name="T46" fmla="*/ 27 w 31"/>
                <a:gd name="T47" fmla="*/ 26 h 95"/>
                <a:gd name="T48" fmla="*/ 26 w 31"/>
                <a:gd name="T49" fmla="*/ 32 h 95"/>
                <a:gd name="T50" fmla="*/ 17 w 31"/>
                <a:gd name="T51" fmla="*/ 92 h 95"/>
                <a:gd name="T52" fmla="*/ 4 w 31"/>
                <a:gd name="T53" fmla="*/ 57 h 95"/>
                <a:gd name="T54" fmla="*/ 12 w 31"/>
                <a:gd name="T55" fmla="*/ 13 h 95"/>
                <a:gd name="T56" fmla="*/ 17 w 31"/>
                <a:gd name="T57" fmla="*/ 36 h 95"/>
                <a:gd name="T58" fmla="*/ 17 w 31"/>
                <a:gd name="T59" fmla="*/ 92 h 95"/>
                <a:gd name="T60" fmla="*/ 20 w 31"/>
                <a:gd name="T61" fmla="*/ 25 h 95"/>
                <a:gd name="T62" fmla="*/ 27 w 31"/>
                <a:gd name="T63" fmla="*/ 23 h 95"/>
                <a:gd name="T64" fmla="*/ 20 w 31"/>
                <a:gd name="T65" fmla="*/ 21 h 95"/>
                <a:gd name="T66" fmla="*/ 20 w 31"/>
                <a:gd name="T67" fmla="*/ 13 h 95"/>
                <a:gd name="T68" fmla="*/ 27 w 31"/>
                <a:gd name="T69" fmla="*/ 7 h 95"/>
                <a:gd name="T70" fmla="*/ 27 w 31"/>
                <a:gd name="T71" fmla="*/ 10 h 95"/>
                <a:gd name="T72" fmla="*/ 18 w 31"/>
                <a:gd name="T73" fmla="*/ 10 h 95"/>
                <a:gd name="T74" fmla="*/ 14 w 31"/>
                <a:gd name="T75" fmla="*/ 4 h 95"/>
                <a:gd name="T76" fmla="*/ 25 w 31"/>
                <a:gd name="T77" fmla="*/ 4 h 95"/>
                <a:gd name="T78" fmla="*/ 23 w 31"/>
                <a:gd name="T79" fmla="*/ 0 h 95"/>
                <a:gd name="T80" fmla="*/ 12 w 31"/>
                <a:gd name="T81" fmla="*/ 1 h 95"/>
                <a:gd name="T82" fmla="*/ 1 w 31"/>
                <a:gd name="T83" fmla="*/ 10 h 95"/>
                <a:gd name="T84" fmla="*/ 1 w 31"/>
                <a:gd name="T85" fmla="*/ 10 h 95"/>
                <a:gd name="T86" fmla="*/ 0 w 31"/>
                <a:gd name="T87" fmla="*/ 11 h 95"/>
                <a:gd name="T88" fmla="*/ 0 w 31"/>
                <a:gd name="T89" fmla="*/ 11 h 95"/>
                <a:gd name="T90" fmla="*/ 0 w 31"/>
                <a:gd name="T91" fmla="*/ 57 h 95"/>
                <a:gd name="T92" fmla="*/ 1 w 31"/>
                <a:gd name="T93" fmla="*/ 93 h 95"/>
                <a:gd name="T94" fmla="*/ 18 w 31"/>
                <a:gd name="T95" fmla="*/ 95 h 95"/>
                <a:gd name="T96" fmla="*/ 20 w 31"/>
                <a:gd name="T97" fmla="*/ 95 h 95"/>
                <a:gd name="T98" fmla="*/ 30 w 31"/>
                <a:gd name="T99" fmla="*/ 89 h 95"/>
                <a:gd name="T100" fmla="*/ 31 w 31"/>
                <a:gd name="T101" fmla="*/ 88 h 95"/>
                <a:gd name="T102" fmla="*/ 31 w 31"/>
                <a:gd name="T103" fmla="*/ 87 h 95"/>
                <a:gd name="T104" fmla="*/ 31 w 31"/>
                <a:gd name="T105" fmla="*/ 3 h 95"/>
                <a:gd name="T106" fmla="*/ 31 w 31"/>
                <a:gd name="T107" fmla="*/ 2 h 95"/>
                <a:gd name="T108" fmla="*/ 31 w 31"/>
                <a:gd name="T109" fmla="*/ 2 h 95"/>
                <a:gd name="T110" fmla="*/ 31 w 31"/>
                <a:gd name="T111" fmla="*/ 1 h 95"/>
                <a:gd name="T112" fmla="*/ 30 w 31"/>
                <a:gd name="T113" fmla="*/ 1 h 95"/>
                <a:gd name="T114" fmla="*/ 23 w 31"/>
                <a:gd name="T11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 h="95">
                  <a:moveTo>
                    <a:pt x="27" y="87"/>
                  </a:moveTo>
                  <a:cubicBezTo>
                    <a:pt x="27" y="86"/>
                    <a:pt x="27" y="86"/>
                    <a:pt x="28" y="85"/>
                  </a:cubicBezTo>
                  <a:cubicBezTo>
                    <a:pt x="28" y="86"/>
                    <a:pt x="28" y="86"/>
                    <a:pt x="28" y="86"/>
                  </a:cubicBezTo>
                  <a:cubicBezTo>
                    <a:pt x="27" y="87"/>
                    <a:pt x="27" y="87"/>
                    <a:pt x="27" y="87"/>
                  </a:cubicBezTo>
                  <a:moveTo>
                    <a:pt x="21" y="91"/>
                  </a:moveTo>
                  <a:cubicBezTo>
                    <a:pt x="21" y="90"/>
                    <a:pt x="21" y="89"/>
                    <a:pt x="21" y="88"/>
                  </a:cubicBezTo>
                  <a:cubicBezTo>
                    <a:pt x="22" y="84"/>
                    <a:pt x="25" y="81"/>
                    <a:pt x="28" y="78"/>
                  </a:cubicBezTo>
                  <a:cubicBezTo>
                    <a:pt x="28" y="79"/>
                    <a:pt x="28" y="81"/>
                    <a:pt x="28" y="82"/>
                  </a:cubicBezTo>
                  <a:cubicBezTo>
                    <a:pt x="27" y="82"/>
                    <a:pt x="27" y="82"/>
                    <a:pt x="27" y="82"/>
                  </a:cubicBezTo>
                  <a:cubicBezTo>
                    <a:pt x="27" y="82"/>
                    <a:pt x="27" y="83"/>
                    <a:pt x="27" y="83"/>
                  </a:cubicBezTo>
                  <a:cubicBezTo>
                    <a:pt x="26" y="85"/>
                    <a:pt x="24" y="87"/>
                    <a:pt x="23" y="89"/>
                  </a:cubicBezTo>
                  <a:cubicBezTo>
                    <a:pt x="22" y="90"/>
                    <a:pt x="21" y="90"/>
                    <a:pt x="21" y="91"/>
                  </a:cubicBezTo>
                  <a:moveTo>
                    <a:pt x="21" y="84"/>
                  </a:moveTo>
                  <a:cubicBezTo>
                    <a:pt x="21" y="83"/>
                    <a:pt x="21" y="82"/>
                    <a:pt x="21" y="80"/>
                  </a:cubicBezTo>
                  <a:cubicBezTo>
                    <a:pt x="21" y="80"/>
                    <a:pt x="21" y="80"/>
                    <a:pt x="21" y="80"/>
                  </a:cubicBezTo>
                  <a:cubicBezTo>
                    <a:pt x="23" y="76"/>
                    <a:pt x="25" y="73"/>
                    <a:pt x="28" y="70"/>
                  </a:cubicBezTo>
                  <a:cubicBezTo>
                    <a:pt x="28" y="72"/>
                    <a:pt x="28" y="74"/>
                    <a:pt x="28" y="75"/>
                  </a:cubicBezTo>
                  <a:cubicBezTo>
                    <a:pt x="25" y="78"/>
                    <a:pt x="23" y="81"/>
                    <a:pt x="21" y="84"/>
                  </a:cubicBezTo>
                  <a:moveTo>
                    <a:pt x="21" y="77"/>
                  </a:moveTo>
                  <a:cubicBezTo>
                    <a:pt x="21" y="75"/>
                    <a:pt x="21" y="73"/>
                    <a:pt x="21" y="72"/>
                  </a:cubicBezTo>
                  <a:cubicBezTo>
                    <a:pt x="23" y="68"/>
                    <a:pt x="25" y="65"/>
                    <a:pt x="27" y="61"/>
                  </a:cubicBezTo>
                  <a:cubicBezTo>
                    <a:pt x="27" y="63"/>
                    <a:pt x="27" y="66"/>
                    <a:pt x="27" y="68"/>
                  </a:cubicBezTo>
                  <a:cubicBezTo>
                    <a:pt x="27" y="68"/>
                    <a:pt x="27" y="68"/>
                    <a:pt x="27" y="68"/>
                  </a:cubicBezTo>
                  <a:cubicBezTo>
                    <a:pt x="25" y="71"/>
                    <a:pt x="23" y="74"/>
                    <a:pt x="21" y="77"/>
                  </a:cubicBezTo>
                  <a:moveTo>
                    <a:pt x="21" y="68"/>
                  </a:moveTo>
                  <a:cubicBezTo>
                    <a:pt x="21" y="67"/>
                    <a:pt x="21" y="65"/>
                    <a:pt x="21" y="64"/>
                  </a:cubicBezTo>
                  <a:cubicBezTo>
                    <a:pt x="21" y="64"/>
                    <a:pt x="21" y="64"/>
                    <a:pt x="21" y="64"/>
                  </a:cubicBezTo>
                  <a:cubicBezTo>
                    <a:pt x="23" y="60"/>
                    <a:pt x="25" y="57"/>
                    <a:pt x="27" y="53"/>
                  </a:cubicBezTo>
                  <a:cubicBezTo>
                    <a:pt x="27" y="55"/>
                    <a:pt x="27" y="57"/>
                    <a:pt x="27" y="59"/>
                  </a:cubicBezTo>
                  <a:cubicBezTo>
                    <a:pt x="27" y="59"/>
                    <a:pt x="27" y="59"/>
                    <a:pt x="27" y="59"/>
                  </a:cubicBezTo>
                  <a:cubicBezTo>
                    <a:pt x="25" y="62"/>
                    <a:pt x="23" y="65"/>
                    <a:pt x="21" y="68"/>
                  </a:cubicBezTo>
                  <a:moveTo>
                    <a:pt x="21" y="61"/>
                  </a:moveTo>
                  <a:cubicBezTo>
                    <a:pt x="21" y="58"/>
                    <a:pt x="21" y="55"/>
                    <a:pt x="21" y="52"/>
                  </a:cubicBezTo>
                  <a:cubicBezTo>
                    <a:pt x="23" y="48"/>
                    <a:pt x="25" y="45"/>
                    <a:pt x="27" y="42"/>
                  </a:cubicBezTo>
                  <a:cubicBezTo>
                    <a:pt x="27" y="45"/>
                    <a:pt x="27" y="47"/>
                    <a:pt x="27" y="50"/>
                  </a:cubicBezTo>
                  <a:cubicBezTo>
                    <a:pt x="25" y="53"/>
                    <a:pt x="23" y="57"/>
                    <a:pt x="21" y="61"/>
                  </a:cubicBezTo>
                  <a:moveTo>
                    <a:pt x="21" y="49"/>
                  </a:moveTo>
                  <a:cubicBezTo>
                    <a:pt x="20" y="47"/>
                    <a:pt x="20" y="45"/>
                    <a:pt x="20" y="43"/>
                  </a:cubicBezTo>
                  <a:cubicBezTo>
                    <a:pt x="23" y="40"/>
                    <a:pt x="25" y="37"/>
                    <a:pt x="27" y="34"/>
                  </a:cubicBezTo>
                  <a:cubicBezTo>
                    <a:pt x="27" y="36"/>
                    <a:pt x="27" y="37"/>
                    <a:pt x="27" y="39"/>
                  </a:cubicBezTo>
                  <a:cubicBezTo>
                    <a:pt x="27" y="39"/>
                    <a:pt x="27" y="39"/>
                    <a:pt x="27" y="39"/>
                  </a:cubicBezTo>
                  <a:cubicBezTo>
                    <a:pt x="25" y="42"/>
                    <a:pt x="22" y="45"/>
                    <a:pt x="21" y="49"/>
                  </a:cubicBezTo>
                  <a:moveTo>
                    <a:pt x="20" y="40"/>
                  </a:moveTo>
                  <a:cubicBezTo>
                    <a:pt x="20" y="39"/>
                    <a:pt x="20" y="38"/>
                    <a:pt x="20" y="38"/>
                  </a:cubicBezTo>
                  <a:cubicBezTo>
                    <a:pt x="21" y="38"/>
                    <a:pt x="21" y="38"/>
                    <a:pt x="21" y="38"/>
                  </a:cubicBezTo>
                  <a:cubicBezTo>
                    <a:pt x="21" y="37"/>
                    <a:pt x="21" y="37"/>
                    <a:pt x="21" y="36"/>
                  </a:cubicBezTo>
                  <a:cubicBezTo>
                    <a:pt x="21" y="36"/>
                    <a:pt x="21" y="36"/>
                    <a:pt x="21" y="36"/>
                  </a:cubicBezTo>
                  <a:cubicBezTo>
                    <a:pt x="23" y="33"/>
                    <a:pt x="25" y="29"/>
                    <a:pt x="27" y="26"/>
                  </a:cubicBezTo>
                  <a:cubicBezTo>
                    <a:pt x="27" y="28"/>
                    <a:pt x="27" y="30"/>
                    <a:pt x="27" y="32"/>
                  </a:cubicBezTo>
                  <a:cubicBezTo>
                    <a:pt x="26" y="32"/>
                    <a:pt x="26" y="32"/>
                    <a:pt x="26" y="32"/>
                  </a:cubicBezTo>
                  <a:cubicBezTo>
                    <a:pt x="24" y="35"/>
                    <a:pt x="22" y="37"/>
                    <a:pt x="20" y="40"/>
                  </a:cubicBezTo>
                  <a:moveTo>
                    <a:pt x="17" y="92"/>
                  </a:moveTo>
                  <a:cubicBezTo>
                    <a:pt x="12" y="91"/>
                    <a:pt x="9" y="91"/>
                    <a:pt x="4" y="91"/>
                  </a:cubicBezTo>
                  <a:cubicBezTo>
                    <a:pt x="4" y="82"/>
                    <a:pt x="4" y="70"/>
                    <a:pt x="4" y="57"/>
                  </a:cubicBezTo>
                  <a:cubicBezTo>
                    <a:pt x="4" y="40"/>
                    <a:pt x="4" y="22"/>
                    <a:pt x="4" y="13"/>
                  </a:cubicBezTo>
                  <a:cubicBezTo>
                    <a:pt x="7" y="13"/>
                    <a:pt x="10" y="13"/>
                    <a:pt x="12" y="13"/>
                  </a:cubicBezTo>
                  <a:cubicBezTo>
                    <a:pt x="14" y="13"/>
                    <a:pt x="16" y="13"/>
                    <a:pt x="17" y="13"/>
                  </a:cubicBezTo>
                  <a:cubicBezTo>
                    <a:pt x="17" y="17"/>
                    <a:pt x="17" y="26"/>
                    <a:pt x="17" y="36"/>
                  </a:cubicBezTo>
                  <a:cubicBezTo>
                    <a:pt x="17" y="50"/>
                    <a:pt x="17" y="67"/>
                    <a:pt x="17" y="79"/>
                  </a:cubicBezTo>
                  <a:cubicBezTo>
                    <a:pt x="17" y="84"/>
                    <a:pt x="17" y="88"/>
                    <a:pt x="17" y="92"/>
                  </a:cubicBezTo>
                  <a:moveTo>
                    <a:pt x="20" y="33"/>
                  </a:moveTo>
                  <a:cubicBezTo>
                    <a:pt x="20" y="30"/>
                    <a:pt x="20" y="27"/>
                    <a:pt x="20" y="25"/>
                  </a:cubicBezTo>
                  <a:cubicBezTo>
                    <a:pt x="23" y="21"/>
                    <a:pt x="25" y="17"/>
                    <a:pt x="27" y="13"/>
                  </a:cubicBezTo>
                  <a:cubicBezTo>
                    <a:pt x="27" y="16"/>
                    <a:pt x="27" y="19"/>
                    <a:pt x="27" y="23"/>
                  </a:cubicBezTo>
                  <a:cubicBezTo>
                    <a:pt x="25" y="26"/>
                    <a:pt x="23" y="30"/>
                    <a:pt x="20" y="33"/>
                  </a:cubicBezTo>
                  <a:moveTo>
                    <a:pt x="20" y="21"/>
                  </a:moveTo>
                  <a:cubicBezTo>
                    <a:pt x="20" y="18"/>
                    <a:pt x="20" y="15"/>
                    <a:pt x="20" y="13"/>
                  </a:cubicBezTo>
                  <a:cubicBezTo>
                    <a:pt x="20" y="13"/>
                    <a:pt x="20" y="13"/>
                    <a:pt x="20" y="13"/>
                  </a:cubicBezTo>
                  <a:cubicBezTo>
                    <a:pt x="23" y="10"/>
                    <a:pt x="25" y="8"/>
                    <a:pt x="27" y="6"/>
                  </a:cubicBezTo>
                  <a:cubicBezTo>
                    <a:pt x="27" y="6"/>
                    <a:pt x="27" y="7"/>
                    <a:pt x="27" y="7"/>
                  </a:cubicBezTo>
                  <a:cubicBezTo>
                    <a:pt x="27" y="8"/>
                    <a:pt x="27" y="9"/>
                    <a:pt x="27" y="10"/>
                  </a:cubicBezTo>
                  <a:cubicBezTo>
                    <a:pt x="27" y="10"/>
                    <a:pt x="27" y="10"/>
                    <a:pt x="27" y="10"/>
                  </a:cubicBezTo>
                  <a:cubicBezTo>
                    <a:pt x="25" y="14"/>
                    <a:pt x="22" y="18"/>
                    <a:pt x="20" y="21"/>
                  </a:cubicBezTo>
                  <a:moveTo>
                    <a:pt x="18" y="10"/>
                  </a:moveTo>
                  <a:cubicBezTo>
                    <a:pt x="17" y="10"/>
                    <a:pt x="12" y="10"/>
                    <a:pt x="7" y="10"/>
                  </a:cubicBezTo>
                  <a:cubicBezTo>
                    <a:pt x="10" y="7"/>
                    <a:pt x="13" y="5"/>
                    <a:pt x="14" y="4"/>
                  </a:cubicBezTo>
                  <a:cubicBezTo>
                    <a:pt x="15" y="4"/>
                    <a:pt x="19" y="4"/>
                    <a:pt x="23" y="4"/>
                  </a:cubicBezTo>
                  <a:cubicBezTo>
                    <a:pt x="23" y="4"/>
                    <a:pt x="24" y="4"/>
                    <a:pt x="25" y="4"/>
                  </a:cubicBezTo>
                  <a:cubicBezTo>
                    <a:pt x="23" y="6"/>
                    <a:pt x="21" y="8"/>
                    <a:pt x="18" y="10"/>
                  </a:cubicBezTo>
                  <a:moveTo>
                    <a:pt x="23" y="0"/>
                  </a:moveTo>
                  <a:cubicBezTo>
                    <a:pt x="18" y="0"/>
                    <a:pt x="13" y="0"/>
                    <a:pt x="13" y="0"/>
                  </a:cubicBezTo>
                  <a:cubicBezTo>
                    <a:pt x="13" y="0"/>
                    <a:pt x="12" y="0"/>
                    <a:pt x="12" y="1"/>
                  </a:cubicBezTo>
                  <a:cubicBezTo>
                    <a:pt x="12" y="1"/>
                    <a:pt x="11" y="2"/>
                    <a:pt x="9" y="3"/>
                  </a:cubicBezTo>
                  <a:cubicBezTo>
                    <a:pt x="7" y="5"/>
                    <a:pt x="4" y="7"/>
                    <a:pt x="1" y="10"/>
                  </a:cubicBezTo>
                  <a:cubicBezTo>
                    <a:pt x="1" y="10"/>
                    <a:pt x="1" y="10"/>
                    <a:pt x="1" y="10"/>
                  </a:cubicBezTo>
                  <a:cubicBezTo>
                    <a:pt x="1" y="10"/>
                    <a:pt x="1" y="10"/>
                    <a:pt x="1" y="10"/>
                  </a:cubicBezTo>
                  <a:cubicBezTo>
                    <a:pt x="1" y="10"/>
                    <a:pt x="1" y="10"/>
                    <a:pt x="1" y="10"/>
                  </a:cubicBezTo>
                  <a:cubicBezTo>
                    <a:pt x="0" y="11"/>
                    <a:pt x="0" y="11"/>
                    <a:pt x="0" y="11"/>
                  </a:cubicBezTo>
                  <a:cubicBezTo>
                    <a:pt x="0" y="11"/>
                    <a:pt x="0" y="11"/>
                    <a:pt x="0" y="11"/>
                  </a:cubicBezTo>
                  <a:cubicBezTo>
                    <a:pt x="0" y="11"/>
                    <a:pt x="0" y="11"/>
                    <a:pt x="0" y="11"/>
                  </a:cubicBezTo>
                  <a:cubicBezTo>
                    <a:pt x="0" y="11"/>
                    <a:pt x="0" y="11"/>
                    <a:pt x="0" y="11"/>
                  </a:cubicBezTo>
                  <a:cubicBezTo>
                    <a:pt x="0" y="20"/>
                    <a:pt x="0" y="39"/>
                    <a:pt x="0" y="57"/>
                  </a:cubicBezTo>
                  <a:cubicBezTo>
                    <a:pt x="0" y="71"/>
                    <a:pt x="0" y="84"/>
                    <a:pt x="0" y="93"/>
                  </a:cubicBezTo>
                  <a:cubicBezTo>
                    <a:pt x="1" y="93"/>
                    <a:pt x="1" y="93"/>
                    <a:pt x="1" y="93"/>
                  </a:cubicBezTo>
                  <a:cubicBezTo>
                    <a:pt x="1" y="94"/>
                    <a:pt x="2" y="94"/>
                    <a:pt x="2" y="95"/>
                  </a:cubicBezTo>
                  <a:cubicBezTo>
                    <a:pt x="9" y="95"/>
                    <a:pt x="12" y="95"/>
                    <a:pt x="18" y="95"/>
                  </a:cubicBezTo>
                  <a:cubicBezTo>
                    <a:pt x="18" y="95"/>
                    <a:pt x="19" y="95"/>
                    <a:pt x="19" y="95"/>
                  </a:cubicBezTo>
                  <a:cubicBezTo>
                    <a:pt x="19" y="95"/>
                    <a:pt x="19" y="95"/>
                    <a:pt x="20" y="95"/>
                  </a:cubicBezTo>
                  <a:cubicBezTo>
                    <a:pt x="20" y="95"/>
                    <a:pt x="20" y="95"/>
                    <a:pt x="20" y="95"/>
                  </a:cubicBezTo>
                  <a:cubicBezTo>
                    <a:pt x="23" y="93"/>
                    <a:pt x="27" y="91"/>
                    <a:pt x="30" y="89"/>
                  </a:cubicBezTo>
                  <a:cubicBezTo>
                    <a:pt x="31" y="88"/>
                    <a:pt x="31" y="88"/>
                    <a:pt x="31" y="88"/>
                  </a:cubicBezTo>
                  <a:cubicBezTo>
                    <a:pt x="31" y="88"/>
                    <a:pt x="31" y="88"/>
                    <a:pt x="31" y="88"/>
                  </a:cubicBezTo>
                  <a:cubicBezTo>
                    <a:pt x="31" y="88"/>
                    <a:pt x="31" y="88"/>
                    <a:pt x="31" y="88"/>
                  </a:cubicBezTo>
                  <a:cubicBezTo>
                    <a:pt x="31" y="88"/>
                    <a:pt x="31" y="88"/>
                    <a:pt x="31" y="87"/>
                  </a:cubicBezTo>
                  <a:cubicBezTo>
                    <a:pt x="31" y="72"/>
                    <a:pt x="31" y="23"/>
                    <a:pt x="31" y="7"/>
                  </a:cubicBezTo>
                  <a:cubicBezTo>
                    <a:pt x="31" y="5"/>
                    <a:pt x="31" y="4"/>
                    <a:pt x="31" y="3"/>
                  </a:cubicBezTo>
                  <a:cubicBezTo>
                    <a:pt x="31" y="3"/>
                    <a:pt x="31" y="3"/>
                    <a:pt x="31" y="2"/>
                  </a:cubicBezTo>
                  <a:cubicBezTo>
                    <a:pt x="31" y="2"/>
                    <a:pt x="31" y="2"/>
                    <a:pt x="31" y="2"/>
                  </a:cubicBezTo>
                  <a:cubicBezTo>
                    <a:pt x="31" y="2"/>
                    <a:pt x="31" y="2"/>
                    <a:pt x="31" y="2"/>
                  </a:cubicBezTo>
                  <a:cubicBezTo>
                    <a:pt x="31" y="2"/>
                    <a:pt x="31" y="2"/>
                    <a:pt x="31" y="2"/>
                  </a:cubicBezTo>
                  <a:cubicBezTo>
                    <a:pt x="31" y="1"/>
                    <a:pt x="31" y="1"/>
                    <a:pt x="31" y="1"/>
                  </a:cubicBezTo>
                  <a:cubicBezTo>
                    <a:pt x="31" y="1"/>
                    <a:pt x="31" y="1"/>
                    <a:pt x="31" y="1"/>
                  </a:cubicBezTo>
                  <a:cubicBezTo>
                    <a:pt x="31" y="1"/>
                    <a:pt x="31" y="1"/>
                    <a:pt x="31" y="1"/>
                  </a:cubicBezTo>
                  <a:cubicBezTo>
                    <a:pt x="30" y="1"/>
                    <a:pt x="30" y="1"/>
                    <a:pt x="30" y="1"/>
                  </a:cubicBezTo>
                  <a:cubicBezTo>
                    <a:pt x="30" y="0"/>
                    <a:pt x="30" y="0"/>
                    <a:pt x="29" y="0"/>
                  </a:cubicBezTo>
                  <a:cubicBezTo>
                    <a:pt x="27" y="0"/>
                    <a:pt x="25" y="0"/>
                    <a:pt x="2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803"/>
            <p:cNvSpPr>
              <a:spLocks noEditPoints="1"/>
            </p:cNvSpPr>
            <p:nvPr/>
          </p:nvSpPr>
          <p:spPr bwMode="auto">
            <a:xfrm>
              <a:off x="3258" y="3448"/>
              <a:ext cx="73" cy="288"/>
            </a:xfrm>
            <a:custGeom>
              <a:avLst/>
              <a:gdLst>
                <a:gd name="T0" fmla="*/ 28 w 31"/>
                <a:gd name="T1" fmla="*/ 109 h 122"/>
                <a:gd name="T2" fmla="*/ 22 w 31"/>
                <a:gd name="T3" fmla="*/ 117 h 122"/>
                <a:gd name="T4" fmla="*/ 21 w 31"/>
                <a:gd name="T5" fmla="*/ 110 h 122"/>
                <a:gd name="T6" fmla="*/ 28 w 31"/>
                <a:gd name="T7" fmla="*/ 101 h 122"/>
                <a:gd name="T8" fmla="*/ 21 w 31"/>
                <a:gd name="T9" fmla="*/ 115 h 122"/>
                <a:gd name="T10" fmla="*/ 21 w 31"/>
                <a:gd name="T11" fmla="*/ 104 h 122"/>
                <a:gd name="T12" fmla="*/ 28 w 31"/>
                <a:gd name="T13" fmla="*/ 94 h 122"/>
                <a:gd name="T14" fmla="*/ 21 w 31"/>
                <a:gd name="T15" fmla="*/ 107 h 122"/>
                <a:gd name="T16" fmla="*/ 21 w 31"/>
                <a:gd name="T17" fmla="*/ 96 h 122"/>
                <a:gd name="T18" fmla="*/ 28 w 31"/>
                <a:gd name="T19" fmla="*/ 91 h 122"/>
                <a:gd name="T20" fmla="*/ 21 w 31"/>
                <a:gd name="T21" fmla="*/ 93 h 122"/>
                <a:gd name="T22" fmla="*/ 28 w 31"/>
                <a:gd name="T23" fmla="*/ 78 h 122"/>
                <a:gd name="T24" fmla="*/ 27 w 31"/>
                <a:gd name="T25" fmla="*/ 84 h 122"/>
                <a:gd name="T26" fmla="*/ 21 w 31"/>
                <a:gd name="T27" fmla="*/ 84 h 122"/>
                <a:gd name="T28" fmla="*/ 28 w 31"/>
                <a:gd name="T29" fmla="*/ 70 h 122"/>
                <a:gd name="T30" fmla="*/ 27 w 31"/>
                <a:gd name="T31" fmla="*/ 75 h 122"/>
                <a:gd name="T32" fmla="*/ 21 w 31"/>
                <a:gd name="T33" fmla="*/ 77 h 122"/>
                <a:gd name="T34" fmla="*/ 27 w 31"/>
                <a:gd name="T35" fmla="*/ 58 h 122"/>
                <a:gd name="T36" fmla="*/ 21 w 31"/>
                <a:gd name="T37" fmla="*/ 77 h 122"/>
                <a:gd name="T38" fmla="*/ 21 w 31"/>
                <a:gd name="T39" fmla="*/ 60 h 122"/>
                <a:gd name="T40" fmla="*/ 21 w 31"/>
                <a:gd name="T41" fmla="*/ 58 h 122"/>
                <a:gd name="T42" fmla="*/ 27 w 31"/>
                <a:gd name="T43" fmla="*/ 48 h 122"/>
                <a:gd name="T44" fmla="*/ 21 w 31"/>
                <a:gd name="T45" fmla="*/ 65 h 122"/>
                <a:gd name="T46" fmla="*/ 20 w 31"/>
                <a:gd name="T47" fmla="*/ 51 h 122"/>
                <a:gd name="T48" fmla="*/ 27 w 31"/>
                <a:gd name="T49" fmla="*/ 45 h 122"/>
                <a:gd name="T50" fmla="*/ 20 w 31"/>
                <a:gd name="T51" fmla="*/ 46 h 122"/>
                <a:gd name="T52" fmla="*/ 21 w 31"/>
                <a:gd name="T53" fmla="*/ 36 h 122"/>
                <a:gd name="T54" fmla="*/ 27 w 31"/>
                <a:gd name="T55" fmla="*/ 34 h 122"/>
                <a:gd name="T56" fmla="*/ 20 w 31"/>
                <a:gd name="T57" fmla="*/ 33 h 122"/>
                <a:gd name="T58" fmla="*/ 27 w 31"/>
                <a:gd name="T59" fmla="*/ 14 h 122"/>
                <a:gd name="T60" fmla="*/ 26 w 31"/>
                <a:gd name="T61" fmla="*/ 26 h 122"/>
                <a:gd name="T62" fmla="*/ 17 w 31"/>
                <a:gd name="T63" fmla="*/ 119 h 122"/>
                <a:gd name="T64" fmla="*/ 4 w 31"/>
                <a:gd name="T65" fmla="*/ 73 h 122"/>
                <a:gd name="T66" fmla="*/ 13 w 31"/>
                <a:gd name="T67" fmla="*/ 13 h 122"/>
                <a:gd name="T68" fmla="*/ 17 w 31"/>
                <a:gd name="T69" fmla="*/ 21 h 122"/>
                <a:gd name="T70" fmla="*/ 17 w 31"/>
                <a:gd name="T71" fmla="*/ 119 h 122"/>
                <a:gd name="T72" fmla="*/ 20 w 31"/>
                <a:gd name="T73" fmla="*/ 13 h 122"/>
                <a:gd name="T74" fmla="*/ 27 w 31"/>
                <a:gd name="T75" fmla="*/ 6 h 122"/>
                <a:gd name="T76" fmla="*/ 20 w 31"/>
                <a:gd name="T77" fmla="*/ 21 h 122"/>
                <a:gd name="T78" fmla="*/ 7 w 31"/>
                <a:gd name="T79" fmla="*/ 9 h 122"/>
                <a:gd name="T80" fmla="*/ 23 w 31"/>
                <a:gd name="T81" fmla="*/ 3 h 122"/>
                <a:gd name="T82" fmla="*/ 18 w 31"/>
                <a:gd name="T83" fmla="*/ 10 h 122"/>
                <a:gd name="T84" fmla="*/ 28 w 31"/>
                <a:gd name="T85" fmla="*/ 0 h 122"/>
                <a:gd name="T86" fmla="*/ 13 w 31"/>
                <a:gd name="T87" fmla="*/ 0 h 122"/>
                <a:gd name="T88" fmla="*/ 9 w 31"/>
                <a:gd name="T89" fmla="*/ 3 h 122"/>
                <a:gd name="T90" fmla="*/ 1 w 31"/>
                <a:gd name="T91" fmla="*/ 10 h 122"/>
                <a:gd name="T92" fmla="*/ 1 w 31"/>
                <a:gd name="T93" fmla="*/ 10 h 122"/>
                <a:gd name="T94" fmla="*/ 0 w 31"/>
                <a:gd name="T95" fmla="*/ 11 h 122"/>
                <a:gd name="T96" fmla="*/ 0 w 31"/>
                <a:gd name="T97" fmla="*/ 11 h 122"/>
                <a:gd name="T98" fmla="*/ 0 w 31"/>
                <a:gd name="T99" fmla="*/ 120 h 122"/>
                <a:gd name="T100" fmla="*/ 2 w 31"/>
                <a:gd name="T101" fmla="*/ 122 h 122"/>
                <a:gd name="T102" fmla="*/ 19 w 31"/>
                <a:gd name="T103" fmla="*/ 122 h 122"/>
                <a:gd name="T104" fmla="*/ 30 w 31"/>
                <a:gd name="T105" fmla="*/ 116 h 122"/>
                <a:gd name="T106" fmla="*/ 31 w 31"/>
                <a:gd name="T107" fmla="*/ 115 h 122"/>
                <a:gd name="T108" fmla="*/ 31 w 31"/>
                <a:gd name="T109" fmla="*/ 114 h 122"/>
                <a:gd name="T110" fmla="*/ 31 w 31"/>
                <a:gd name="T111" fmla="*/ 17 h 122"/>
                <a:gd name="T112" fmla="*/ 29 w 31"/>
                <a:gd name="T113"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 h="122">
                  <a:moveTo>
                    <a:pt x="22" y="117"/>
                  </a:moveTo>
                  <a:cubicBezTo>
                    <a:pt x="24" y="114"/>
                    <a:pt x="26" y="111"/>
                    <a:pt x="28" y="109"/>
                  </a:cubicBezTo>
                  <a:cubicBezTo>
                    <a:pt x="28" y="110"/>
                    <a:pt x="28" y="112"/>
                    <a:pt x="28" y="113"/>
                  </a:cubicBezTo>
                  <a:cubicBezTo>
                    <a:pt x="26" y="115"/>
                    <a:pt x="24" y="116"/>
                    <a:pt x="22" y="117"/>
                  </a:cubicBezTo>
                  <a:moveTo>
                    <a:pt x="21" y="115"/>
                  </a:moveTo>
                  <a:cubicBezTo>
                    <a:pt x="21" y="114"/>
                    <a:pt x="21" y="112"/>
                    <a:pt x="21" y="110"/>
                  </a:cubicBezTo>
                  <a:cubicBezTo>
                    <a:pt x="21" y="110"/>
                    <a:pt x="21" y="110"/>
                    <a:pt x="21" y="110"/>
                  </a:cubicBezTo>
                  <a:cubicBezTo>
                    <a:pt x="23" y="107"/>
                    <a:pt x="25" y="104"/>
                    <a:pt x="28" y="101"/>
                  </a:cubicBezTo>
                  <a:cubicBezTo>
                    <a:pt x="28" y="102"/>
                    <a:pt x="28" y="104"/>
                    <a:pt x="28" y="106"/>
                  </a:cubicBezTo>
                  <a:cubicBezTo>
                    <a:pt x="25" y="109"/>
                    <a:pt x="23" y="112"/>
                    <a:pt x="21" y="115"/>
                  </a:cubicBezTo>
                  <a:moveTo>
                    <a:pt x="21" y="107"/>
                  </a:moveTo>
                  <a:cubicBezTo>
                    <a:pt x="21" y="106"/>
                    <a:pt x="21" y="105"/>
                    <a:pt x="21" y="104"/>
                  </a:cubicBezTo>
                  <a:cubicBezTo>
                    <a:pt x="21" y="103"/>
                    <a:pt x="21" y="103"/>
                    <a:pt x="21" y="103"/>
                  </a:cubicBezTo>
                  <a:cubicBezTo>
                    <a:pt x="23" y="100"/>
                    <a:pt x="25" y="97"/>
                    <a:pt x="28" y="94"/>
                  </a:cubicBezTo>
                  <a:cubicBezTo>
                    <a:pt x="28" y="95"/>
                    <a:pt x="28" y="97"/>
                    <a:pt x="28" y="98"/>
                  </a:cubicBezTo>
                  <a:cubicBezTo>
                    <a:pt x="25" y="101"/>
                    <a:pt x="23" y="104"/>
                    <a:pt x="21" y="107"/>
                  </a:cubicBezTo>
                  <a:moveTo>
                    <a:pt x="21" y="100"/>
                  </a:moveTo>
                  <a:cubicBezTo>
                    <a:pt x="21" y="99"/>
                    <a:pt x="21" y="97"/>
                    <a:pt x="21" y="96"/>
                  </a:cubicBezTo>
                  <a:cubicBezTo>
                    <a:pt x="23" y="93"/>
                    <a:pt x="25" y="89"/>
                    <a:pt x="28" y="86"/>
                  </a:cubicBezTo>
                  <a:cubicBezTo>
                    <a:pt x="28" y="88"/>
                    <a:pt x="28" y="90"/>
                    <a:pt x="28" y="91"/>
                  </a:cubicBezTo>
                  <a:cubicBezTo>
                    <a:pt x="25" y="94"/>
                    <a:pt x="23" y="97"/>
                    <a:pt x="21" y="100"/>
                  </a:cubicBezTo>
                  <a:moveTo>
                    <a:pt x="21" y="93"/>
                  </a:moveTo>
                  <a:cubicBezTo>
                    <a:pt x="21" y="91"/>
                    <a:pt x="21" y="89"/>
                    <a:pt x="21" y="87"/>
                  </a:cubicBezTo>
                  <a:cubicBezTo>
                    <a:pt x="23" y="84"/>
                    <a:pt x="25" y="81"/>
                    <a:pt x="28" y="78"/>
                  </a:cubicBezTo>
                  <a:cubicBezTo>
                    <a:pt x="28" y="80"/>
                    <a:pt x="28" y="82"/>
                    <a:pt x="28" y="84"/>
                  </a:cubicBezTo>
                  <a:cubicBezTo>
                    <a:pt x="27" y="84"/>
                    <a:pt x="27" y="84"/>
                    <a:pt x="27" y="84"/>
                  </a:cubicBezTo>
                  <a:cubicBezTo>
                    <a:pt x="25" y="87"/>
                    <a:pt x="23" y="90"/>
                    <a:pt x="21" y="93"/>
                  </a:cubicBezTo>
                  <a:moveTo>
                    <a:pt x="21" y="84"/>
                  </a:moveTo>
                  <a:cubicBezTo>
                    <a:pt x="21" y="83"/>
                    <a:pt x="21" y="81"/>
                    <a:pt x="21" y="80"/>
                  </a:cubicBezTo>
                  <a:cubicBezTo>
                    <a:pt x="23" y="76"/>
                    <a:pt x="25" y="73"/>
                    <a:pt x="28" y="70"/>
                  </a:cubicBezTo>
                  <a:cubicBezTo>
                    <a:pt x="28" y="72"/>
                    <a:pt x="28" y="74"/>
                    <a:pt x="28" y="75"/>
                  </a:cubicBezTo>
                  <a:cubicBezTo>
                    <a:pt x="27" y="75"/>
                    <a:pt x="27" y="75"/>
                    <a:pt x="27" y="75"/>
                  </a:cubicBezTo>
                  <a:cubicBezTo>
                    <a:pt x="25" y="78"/>
                    <a:pt x="23" y="81"/>
                    <a:pt x="21" y="84"/>
                  </a:cubicBezTo>
                  <a:moveTo>
                    <a:pt x="21" y="77"/>
                  </a:moveTo>
                  <a:cubicBezTo>
                    <a:pt x="21" y="74"/>
                    <a:pt x="21" y="71"/>
                    <a:pt x="21" y="69"/>
                  </a:cubicBezTo>
                  <a:cubicBezTo>
                    <a:pt x="23" y="65"/>
                    <a:pt x="25" y="62"/>
                    <a:pt x="27" y="58"/>
                  </a:cubicBezTo>
                  <a:cubicBezTo>
                    <a:pt x="27" y="61"/>
                    <a:pt x="27" y="65"/>
                    <a:pt x="28" y="68"/>
                  </a:cubicBezTo>
                  <a:cubicBezTo>
                    <a:pt x="25" y="70"/>
                    <a:pt x="23" y="73"/>
                    <a:pt x="21" y="77"/>
                  </a:cubicBezTo>
                  <a:moveTo>
                    <a:pt x="21" y="65"/>
                  </a:moveTo>
                  <a:cubicBezTo>
                    <a:pt x="21" y="63"/>
                    <a:pt x="21" y="62"/>
                    <a:pt x="21" y="60"/>
                  </a:cubicBezTo>
                  <a:cubicBezTo>
                    <a:pt x="21" y="59"/>
                    <a:pt x="21" y="59"/>
                    <a:pt x="21" y="59"/>
                  </a:cubicBezTo>
                  <a:cubicBezTo>
                    <a:pt x="21" y="59"/>
                    <a:pt x="22" y="59"/>
                    <a:pt x="21" y="58"/>
                  </a:cubicBezTo>
                  <a:cubicBezTo>
                    <a:pt x="21" y="58"/>
                    <a:pt x="21" y="58"/>
                    <a:pt x="21" y="58"/>
                  </a:cubicBezTo>
                  <a:cubicBezTo>
                    <a:pt x="23" y="55"/>
                    <a:pt x="25" y="52"/>
                    <a:pt x="27" y="48"/>
                  </a:cubicBezTo>
                  <a:cubicBezTo>
                    <a:pt x="27" y="51"/>
                    <a:pt x="27" y="53"/>
                    <a:pt x="27" y="55"/>
                  </a:cubicBezTo>
                  <a:cubicBezTo>
                    <a:pt x="25" y="59"/>
                    <a:pt x="23" y="62"/>
                    <a:pt x="21" y="65"/>
                  </a:cubicBezTo>
                  <a:moveTo>
                    <a:pt x="21" y="56"/>
                  </a:moveTo>
                  <a:cubicBezTo>
                    <a:pt x="21" y="54"/>
                    <a:pt x="21" y="52"/>
                    <a:pt x="20" y="51"/>
                  </a:cubicBezTo>
                  <a:cubicBezTo>
                    <a:pt x="22" y="46"/>
                    <a:pt x="25" y="42"/>
                    <a:pt x="27" y="38"/>
                  </a:cubicBezTo>
                  <a:cubicBezTo>
                    <a:pt x="27" y="40"/>
                    <a:pt x="27" y="42"/>
                    <a:pt x="27" y="45"/>
                  </a:cubicBezTo>
                  <a:cubicBezTo>
                    <a:pt x="25" y="49"/>
                    <a:pt x="23" y="52"/>
                    <a:pt x="21" y="56"/>
                  </a:cubicBezTo>
                  <a:moveTo>
                    <a:pt x="20" y="46"/>
                  </a:moveTo>
                  <a:cubicBezTo>
                    <a:pt x="20" y="43"/>
                    <a:pt x="20" y="39"/>
                    <a:pt x="20" y="36"/>
                  </a:cubicBezTo>
                  <a:cubicBezTo>
                    <a:pt x="21" y="36"/>
                    <a:pt x="21" y="36"/>
                    <a:pt x="21" y="36"/>
                  </a:cubicBezTo>
                  <a:cubicBezTo>
                    <a:pt x="23" y="33"/>
                    <a:pt x="25" y="30"/>
                    <a:pt x="27" y="27"/>
                  </a:cubicBezTo>
                  <a:cubicBezTo>
                    <a:pt x="27" y="29"/>
                    <a:pt x="27" y="32"/>
                    <a:pt x="27" y="34"/>
                  </a:cubicBezTo>
                  <a:cubicBezTo>
                    <a:pt x="25" y="38"/>
                    <a:pt x="22" y="42"/>
                    <a:pt x="20" y="46"/>
                  </a:cubicBezTo>
                  <a:moveTo>
                    <a:pt x="20" y="33"/>
                  </a:moveTo>
                  <a:cubicBezTo>
                    <a:pt x="20" y="30"/>
                    <a:pt x="20" y="27"/>
                    <a:pt x="20" y="24"/>
                  </a:cubicBezTo>
                  <a:cubicBezTo>
                    <a:pt x="23" y="21"/>
                    <a:pt x="25" y="17"/>
                    <a:pt x="27" y="14"/>
                  </a:cubicBezTo>
                  <a:cubicBezTo>
                    <a:pt x="27" y="17"/>
                    <a:pt x="27" y="21"/>
                    <a:pt x="27" y="24"/>
                  </a:cubicBezTo>
                  <a:cubicBezTo>
                    <a:pt x="27" y="25"/>
                    <a:pt x="26" y="25"/>
                    <a:pt x="26" y="26"/>
                  </a:cubicBezTo>
                  <a:cubicBezTo>
                    <a:pt x="24" y="28"/>
                    <a:pt x="22" y="31"/>
                    <a:pt x="20" y="33"/>
                  </a:cubicBezTo>
                  <a:moveTo>
                    <a:pt x="17" y="119"/>
                  </a:moveTo>
                  <a:cubicBezTo>
                    <a:pt x="12" y="118"/>
                    <a:pt x="9" y="118"/>
                    <a:pt x="4" y="118"/>
                  </a:cubicBezTo>
                  <a:cubicBezTo>
                    <a:pt x="4" y="109"/>
                    <a:pt x="4" y="91"/>
                    <a:pt x="4" y="73"/>
                  </a:cubicBezTo>
                  <a:cubicBezTo>
                    <a:pt x="4" y="49"/>
                    <a:pt x="4" y="23"/>
                    <a:pt x="4" y="13"/>
                  </a:cubicBezTo>
                  <a:cubicBezTo>
                    <a:pt x="7" y="13"/>
                    <a:pt x="10" y="13"/>
                    <a:pt x="13" y="13"/>
                  </a:cubicBezTo>
                  <a:cubicBezTo>
                    <a:pt x="14" y="13"/>
                    <a:pt x="16" y="13"/>
                    <a:pt x="17" y="13"/>
                  </a:cubicBezTo>
                  <a:cubicBezTo>
                    <a:pt x="17" y="15"/>
                    <a:pt x="17" y="18"/>
                    <a:pt x="17" y="21"/>
                  </a:cubicBezTo>
                  <a:cubicBezTo>
                    <a:pt x="17" y="40"/>
                    <a:pt x="17" y="80"/>
                    <a:pt x="17" y="104"/>
                  </a:cubicBezTo>
                  <a:cubicBezTo>
                    <a:pt x="17" y="110"/>
                    <a:pt x="17" y="115"/>
                    <a:pt x="17" y="119"/>
                  </a:cubicBezTo>
                  <a:moveTo>
                    <a:pt x="20" y="21"/>
                  </a:moveTo>
                  <a:cubicBezTo>
                    <a:pt x="20" y="17"/>
                    <a:pt x="20" y="14"/>
                    <a:pt x="20" y="13"/>
                  </a:cubicBezTo>
                  <a:cubicBezTo>
                    <a:pt x="20" y="13"/>
                    <a:pt x="20" y="13"/>
                    <a:pt x="20" y="13"/>
                  </a:cubicBezTo>
                  <a:cubicBezTo>
                    <a:pt x="23" y="10"/>
                    <a:pt x="25" y="8"/>
                    <a:pt x="27" y="6"/>
                  </a:cubicBezTo>
                  <a:cubicBezTo>
                    <a:pt x="27" y="7"/>
                    <a:pt x="27" y="9"/>
                    <a:pt x="27" y="11"/>
                  </a:cubicBezTo>
                  <a:cubicBezTo>
                    <a:pt x="25" y="14"/>
                    <a:pt x="23" y="17"/>
                    <a:pt x="20" y="21"/>
                  </a:cubicBezTo>
                  <a:moveTo>
                    <a:pt x="18" y="10"/>
                  </a:moveTo>
                  <a:cubicBezTo>
                    <a:pt x="17" y="10"/>
                    <a:pt x="12" y="9"/>
                    <a:pt x="7" y="9"/>
                  </a:cubicBezTo>
                  <a:cubicBezTo>
                    <a:pt x="10" y="6"/>
                    <a:pt x="13" y="4"/>
                    <a:pt x="14" y="3"/>
                  </a:cubicBezTo>
                  <a:cubicBezTo>
                    <a:pt x="15" y="3"/>
                    <a:pt x="19" y="3"/>
                    <a:pt x="23" y="3"/>
                  </a:cubicBezTo>
                  <a:cubicBezTo>
                    <a:pt x="23" y="3"/>
                    <a:pt x="24" y="3"/>
                    <a:pt x="25" y="3"/>
                  </a:cubicBezTo>
                  <a:cubicBezTo>
                    <a:pt x="23" y="5"/>
                    <a:pt x="21" y="7"/>
                    <a:pt x="18" y="10"/>
                  </a:cubicBezTo>
                  <a:moveTo>
                    <a:pt x="29" y="0"/>
                  </a:moveTo>
                  <a:cubicBezTo>
                    <a:pt x="28" y="0"/>
                    <a:pt x="28" y="0"/>
                    <a:pt x="28" y="0"/>
                  </a:cubicBezTo>
                  <a:cubicBezTo>
                    <a:pt x="27" y="0"/>
                    <a:pt x="25" y="0"/>
                    <a:pt x="23" y="0"/>
                  </a:cubicBezTo>
                  <a:cubicBezTo>
                    <a:pt x="18" y="0"/>
                    <a:pt x="13" y="0"/>
                    <a:pt x="13" y="0"/>
                  </a:cubicBezTo>
                  <a:cubicBezTo>
                    <a:pt x="13" y="0"/>
                    <a:pt x="12" y="0"/>
                    <a:pt x="12" y="0"/>
                  </a:cubicBezTo>
                  <a:cubicBezTo>
                    <a:pt x="12" y="0"/>
                    <a:pt x="11" y="1"/>
                    <a:pt x="9" y="3"/>
                  </a:cubicBezTo>
                  <a:cubicBezTo>
                    <a:pt x="7" y="5"/>
                    <a:pt x="4" y="7"/>
                    <a:pt x="1" y="10"/>
                  </a:cubicBezTo>
                  <a:cubicBezTo>
                    <a:pt x="1" y="10"/>
                    <a:pt x="1" y="10"/>
                    <a:pt x="1" y="10"/>
                  </a:cubicBezTo>
                  <a:cubicBezTo>
                    <a:pt x="1" y="10"/>
                    <a:pt x="1" y="10"/>
                    <a:pt x="1" y="10"/>
                  </a:cubicBezTo>
                  <a:cubicBezTo>
                    <a:pt x="1" y="10"/>
                    <a:pt x="1" y="10"/>
                    <a:pt x="1" y="10"/>
                  </a:cubicBezTo>
                  <a:cubicBezTo>
                    <a:pt x="0" y="10"/>
                    <a:pt x="0" y="10"/>
                    <a:pt x="0" y="10"/>
                  </a:cubicBezTo>
                  <a:cubicBezTo>
                    <a:pt x="0" y="11"/>
                    <a:pt x="0" y="11"/>
                    <a:pt x="0" y="11"/>
                  </a:cubicBezTo>
                  <a:cubicBezTo>
                    <a:pt x="0" y="11"/>
                    <a:pt x="0" y="11"/>
                    <a:pt x="0" y="11"/>
                  </a:cubicBezTo>
                  <a:cubicBezTo>
                    <a:pt x="0" y="11"/>
                    <a:pt x="0" y="11"/>
                    <a:pt x="0" y="11"/>
                  </a:cubicBezTo>
                  <a:cubicBezTo>
                    <a:pt x="0" y="19"/>
                    <a:pt x="1" y="47"/>
                    <a:pt x="1" y="73"/>
                  </a:cubicBezTo>
                  <a:cubicBezTo>
                    <a:pt x="1" y="93"/>
                    <a:pt x="1" y="111"/>
                    <a:pt x="0" y="120"/>
                  </a:cubicBezTo>
                  <a:cubicBezTo>
                    <a:pt x="1" y="120"/>
                    <a:pt x="1" y="120"/>
                    <a:pt x="1" y="120"/>
                  </a:cubicBezTo>
                  <a:cubicBezTo>
                    <a:pt x="1" y="121"/>
                    <a:pt x="2" y="121"/>
                    <a:pt x="2" y="122"/>
                  </a:cubicBezTo>
                  <a:cubicBezTo>
                    <a:pt x="9" y="122"/>
                    <a:pt x="12" y="122"/>
                    <a:pt x="18" y="122"/>
                  </a:cubicBezTo>
                  <a:cubicBezTo>
                    <a:pt x="18" y="122"/>
                    <a:pt x="19" y="122"/>
                    <a:pt x="19" y="122"/>
                  </a:cubicBezTo>
                  <a:cubicBezTo>
                    <a:pt x="19" y="122"/>
                    <a:pt x="19" y="122"/>
                    <a:pt x="20" y="122"/>
                  </a:cubicBezTo>
                  <a:cubicBezTo>
                    <a:pt x="23" y="120"/>
                    <a:pt x="27" y="118"/>
                    <a:pt x="30" y="116"/>
                  </a:cubicBezTo>
                  <a:cubicBezTo>
                    <a:pt x="31" y="115"/>
                    <a:pt x="31" y="115"/>
                    <a:pt x="31" y="115"/>
                  </a:cubicBezTo>
                  <a:cubicBezTo>
                    <a:pt x="31" y="115"/>
                    <a:pt x="31" y="115"/>
                    <a:pt x="31" y="115"/>
                  </a:cubicBezTo>
                  <a:cubicBezTo>
                    <a:pt x="31" y="115"/>
                    <a:pt x="31" y="115"/>
                    <a:pt x="31" y="115"/>
                  </a:cubicBezTo>
                  <a:cubicBezTo>
                    <a:pt x="31" y="115"/>
                    <a:pt x="31" y="115"/>
                    <a:pt x="31" y="114"/>
                  </a:cubicBezTo>
                  <a:cubicBezTo>
                    <a:pt x="31" y="106"/>
                    <a:pt x="31" y="77"/>
                    <a:pt x="31" y="51"/>
                  </a:cubicBezTo>
                  <a:cubicBezTo>
                    <a:pt x="31" y="38"/>
                    <a:pt x="31" y="26"/>
                    <a:pt x="31" y="17"/>
                  </a:cubicBezTo>
                  <a:cubicBezTo>
                    <a:pt x="31" y="7"/>
                    <a:pt x="31" y="1"/>
                    <a:pt x="31" y="1"/>
                  </a:cubicBezTo>
                  <a:cubicBezTo>
                    <a:pt x="31" y="0"/>
                    <a:pt x="30" y="0"/>
                    <a:pt x="2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804"/>
            <p:cNvSpPr>
              <a:spLocks noEditPoints="1"/>
            </p:cNvSpPr>
            <p:nvPr/>
          </p:nvSpPr>
          <p:spPr bwMode="auto">
            <a:xfrm>
              <a:off x="3099" y="3575"/>
              <a:ext cx="73" cy="161"/>
            </a:xfrm>
            <a:custGeom>
              <a:avLst/>
              <a:gdLst>
                <a:gd name="T0" fmla="*/ 21 w 31"/>
                <a:gd name="T1" fmla="*/ 61 h 68"/>
                <a:gd name="T2" fmla="*/ 28 w 31"/>
                <a:gd name="T3" fmla="*/ 56 h 68"/>
                <a:gd name="T4" fmla="*/ 21 w 31"/>
                <a:gd name="T5" fmla="*/ 64 h 68"/>
                <a:gd name="T6" fmla="*/ 21 w 31"/>
                <a:gd name="T7" fmla="*/ 55 h 68"/>
                <a:gd name="T8" fmla="*/ 28 w 31"/>
                <a:gd name="T9" fmla="*/ 43 h 68"/>
                <a:gd name="T10" fmla="*/ 27 w 31"/>
                <a:gd name="T11" fmla="*/ 49 h 68"/>
                <a:gd name="T12" fmla="*/ 21 w 31"/>
                <a:gd name="T13" fmla="*/ 51 h 68"/>
                <a:gd name="T14" fmla="*/ 28 w 31"/>
                <a:gd name="T15" fmla="*/ 34 h 68"/>
                <a:gd name="T16" fmla="*/ 28 w 31"/>
                <a:gd name="T17" fmla="*/ 41 h 68"/>
                <a:gd name="T18" fmla="*/ 26 w 31"/>
                <a:gd name="T19" fmla="*/ 41 h 68"/>
                <a:gd name="T20" fmla="*/ 21 w 31"/>
                <a:gd name="T21" fmla="*/ 42 h 68"/>
                <a:gd name="T22" fmla="*/ 28 w 31"/>
                <a:gd name="T23" fmla="*/ 24 h 68"/>
                <a:gd name="T24" fmla="*/ 26 w 31"/>
                <a:gd name="T25" fmla="*/ 33 h 68"/>
                <a:gd name="T26" fmla="*/ 21 w 31"/>
                <a:gd name="T27" fmla="*/ 32 h 68"/>
                <a:gd name="T28" fmla="*/ 28 w 31"/>
                <a:gd name="T29" fmla="*/ 16 h 68"/>
                <a:gd name="T30" fmla="*/ 27 w 31"/>
                <a:gd name="T31" fmla="*/ 21 h 68"/>
                <a:gd name="T32" fmla="*/ 17 w 31"/>
                <a:gd name="T33" fmla="*/ 65 h 68"/>
                <a:gd name="T34" fmla="*/ 4 w 31"/>
                <a:gd name="T35" fmla="*/ 41 h 68"/>
                <a:gd name="T36" fmla="*/ 13 w 31"/>
                <a:gd name="T37" fmla="*/ 14 h 68"/>
                <a:gd name="T38" fmla="*/ 17 w 31"/>
                <a:gd name="T39" fmla="*/ 26 h 68"/>
                <a:gd name="T40" fmla="*/ 17 w 31"/>
                <a:gd name="T41" fmla="*/ 65 h 68"/>
                <a:gd name="T42" fmla="*/ 21 w 31"/>
                <a:gd name="T43" fmla="*/ 20 h 68"/>
                <a:gd name="T44" fmla="*/ 28 w 31"/>
                <a:gd name="T45" fmla="*/ 13 h 68"/>
                <a:gd name="T46" fmla="*/ 21 w 31"/>
                <a:gd name="T47" fmla="*/ 23 h 68"/>
                <a:gd name="T48" fmla="*/ 20 w 31"/>
                <a:gd name="T49" fmla="*/ 13 h 68"/>
                <a:gd name="T50" fmla="*/ 27 w 31"/>
                <a:gd name="T51" fmla="*/ 8 h 68"/>
                <a:gd name="T52" fmla="*/ 18 w 31"/>
                <a:gd name="T53" fmla="*/ 10 h 68"/>
                <a:gd name="T54" fmla="*/ 14 w 31"/>
                <a:gd name="T55" fmla="*/ 4 h 68"/>
                <a:gd name="T56" fmla="*/ 25 w 31"/>
                <a:gd name="T57" fmla="*/ 4 h 68"/>
                <a:gd name="T58" fmla="*/ 23 w 31"/>
                <a:gd name="T59" fmla="*/ 0 h 68"/>
                <a:gd name="T60" fmla="*/ 12 w 31"/>
                <a:gd name="T61" fmla="*/ 1 h 68"/>
                <a:gd name="T62" fmla="*/ 1 w 31"/>
                <a:gd name="T63" fmla="*/ 10 h 68"/>
                <a:gd name="T64" fmla="*/ 1 w 31"/>
                <a:gd name="T65" fmla="*/ 10 h 68"/>
                <a:gd name="T66" fmla="*/ 1 w 31"/>
                <a:gd name="T67" fmla="*/ 11 h 68"/>
                <a:gd name="T68" fmla="*/ 1 w 31"/>
                <a:gd name="T69" fmla="*/ 11 h 68"/>
                <a:gd name="T70" fmla="*/ 1 w 31"/>
                <a:gd name="T71" fmla="*/ 41 h 68"/>
                <a:gd name="T72" fmla="*/ 1 w 31"/>
                <a:gd name="T73" fmla="*/ 66 h 68"/>
                <a:gd name="T74" fmla="*/ 18 w 31"/>
                <a:gd name="T75" fmla="*/ 68 h 68"/>
                <a:gd name="T76" fmla="*/ 20 w 31"/>
                <a:gd name="T77" fmla="*/ 68 h 68"/>
                <a:gd name="T78" fmla="*/ 23 w 31"/>
                <a:gd name="T79" fmla="*/ 67 h 68"/>
                <a:gd name="T80" fmla="*/ 24 w 31"/>
                <a:gd name="T81" fmla="*/ 66 h 68"/>
                <a:gd name="T82" fmla="*/ 31 w 31"/>
                <a:gd name="T83" fmla="*/ 61 h 68"/>
                <a:gd name="T84" fmla="*/ 31 w 31"/>
                <a:gd name="T85" fmla="*/ 61 h 68"/>
                <a:gd name="T86" fmla="*/ 31 w 31"/>
                <a:gd name="T87" fmla="*/ 5 h 68"/>
                <a:gd name="T88" fmla="*/ 31 w 31"/>
                <a:gd name="T89" fmla="*/ 2 h 68"/>
                <a:gd name="T90" fmla="*/ 31 w 31"/>
                <a:gd name="T91" fmla="*/ 2 h 68"/>
                <a:gd name="T92" fmla="*/ 31 w 31"/>
                <a:gd name="T93" fmla="*/ 2 h 68"/>
                <a:gd name="T94" fmla="*/ 31 w 31"/>
                <a:gd name="T95" fmla="*/ 1 h 68"/>
                <a:gd name="T96" fmla="*/ 29 w 31"/>
                <a:gd name="T9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 h="68">
                  <a:moveTo>
                    <a:pt x="21" y="64"/>
                  </a:moveTo>
                  <a:cubicBezTo>
                    <a:pt x="21" y="63"/>
                    <a:pt x="21" y="62"/>
                    <a:pt x="21" y="61"/>
                  </a:cubicBezTo>
                  <a:cubicBezTo>
                    <a:pt x="23" y="58"/>
                    <a:pt x="25" y="54"/>
                    <a:pt x="28" y="51"/>
                  </a:cubicBezTo>
                  <a:cubicBezTo>
                    <a:pt x="28" y="53"/>
                    <a:pt x="28" y="55"/>
                    <a:pt x="28" y="56"/>
                  </a:cubicBezTo>
                  <a:cubicBezTo>
                    <a:pt x="27" y="58"/>
                    <a:pt x="25" y="60"/>
                    <a:pt x="24" y="62"/>
                  </a:cubicBezTo>
                  <a:cubicBezTo>
                    <a:pt x="23" y="62"/>
                    <a:pt x="22" y="63"/>
                    <a:pt x="21" y="64"/>
                  </a:cubicBezTo>
                  <a:moveTo>
                    <a:pt x="21" y="58"/>
                  </a:moveTo>
                  <a:cubicBezTo>
                    <a:pt x="21" y="57"/>
                    <a:pt x="21" y="56"/>
                    <a:pt x="21" y="55"/>
                  </a:cubicBezTo>
                  <a:cubicBezTo>
                    <a:pt x="21" y="54"/>
                    <a:pt x="21" y="54"/>
                    <a:pt x="21" y="54"/>
                  </a:cubicBezTo>
                  <a:cubicBezTo>
                    <a:pt x="23" y="50"/>
                    <a:pt x="25" y="46"/>
                    <a:pt x="28" y="43"/>
                  </a:cubicBezTo>
                  <a:cubicBezTo>
                    <a:pt x="28" y="45"/>
                    <a:pt x="28" y="47"/>
                    <a:pt x="28" y="48"/>
                  </a:cubicBezTo>
                  <a:cubicBezTo>
                    <a:pt x="27" y="49"/>
                    <a:pt x="27" y="49"/>
                    <a:pt x="27" y="49"/>
                  </a:cubicBezTo>
                  <a:cubicBezTo>
                    <a:pt x="25" y="52"/>
                    <a:pt x="23" y="55"/>
                    <a:pt x="21" y="58"/>
                  </a:cubicBezTo>
                  <a:moveTo>
                    <a:pt x="21" y="51"/>
                  </a:moveTo>
                  <a:cubicBezTo>
                    <a:pt x="21" y="49"/>
                    <a:pt x="21" y="47"/>
                    <a:pt x="21" y="46"/>
                  </a:cubicBezTo>
                  <a:cubicBezTo>
                    <a:pt x="23" y="42"/>
                    <a:pt x="25" y="38"/>
                    <a:pt x="28" y="34"/>
                  </a:cubicBezTo>
                  <a:cubicBezTo>
                    <a:pt x="28" y="37"/>
                    <a:pt x="28" y="39"/>
                    <a:pt x="28" y="41"/>
                  </a:cubicBezTo>
                  <a:cubicBezTo>
                    <a:pt x="28" y="41"/>
                    <a:pt x="28" y="41"/>
                    <a:pt x="28" y="41"/>
                  </a:cubicBezTo>
                  <a:cubicBezTo>
                    <a:pt x="27" y="41"/>
                    <a:pt x="27" y="41"/>
                    <a:pt x="27" y="41"/>
                  </a:cubicBezTo>
                  <a:cubicBezTo>
                    <a:pt x="27" y="41"/>
                    <a:pt x="27" y="41"/>
                    <a:pt x="26" y="41"/>
                  </a:cubicBezTo>
                  <a:cubicBezTo>
                    <a:pt x="24" y="44"/>
                    <a:pt x="23" y="48"/>
                    <a:pt x="21" y="51"/>
                  </a:cubicBezTo>
                  <a:moveTo>
                    <a:pt x="21" y="42"/>
                  </a:moveTo>
                  <a:cubicBezTo>
                    <a:pt x="21" y="40"/>
                    <a:pt x="21" y="37"/>
                    <a:pt x="21" y="35"/>
                  </a:cubicBezTo>
                  <a:cubicBezTo>
                    <a:pt x="23" y="31"/>
                    <a:pt x="25" y="28"/>
                    <a:pt x="28" y="24"/>
                  </a:cubicBezTo>
                  <a:cubicBezTo>
                    <a:pt x="28" y="26"/>
                    <a:pt x="28" y="29"/>
                    <a:pt x="28" y="31"/>
                  </a:cubicBezTo>
                  <a:cubicBezTo>
                    <a:pt x="27" y="32"/>
                    <a:pt x="27" y="32"/>
                    <a:pt x="26" y="33"/>
                  </a:cubicBezTo>
                  <a:cubicBezTo>
                    <a:pt x="24" y="36"/>
                    <a:pt x="23" y="39"/>
                    <a:pt x="21" y="42"/>
                  </a:cubicBezTo>
                  <a:moveTo>
                    <a:pt x="21" y="32"/>
                  </a:moveTo>
                  <a:cubicBezTo>
                    <a:pt x="21" y="30"/>
                    <a:pt x="21" y="28"/>
                    <a:pt x="21" y="26"/>
                  </a:cubicBezTo>
                  <a:cubicBezTo>
                    <a:pt x="23" y="22"/>
                    <a:pt x="25" y="19"/>
                    <a:pt x="28" y="16"/>
                  </a:cubicBezTo>
                  <a:cubicBezTo>
                    <a:pt x="28" y="18"/>
                    <a:pt x="28" y="19"/>
                    <a:pt x="28" y="21"/>
                  </a:cubicBezTo>
                  <a:cubicBezTo>
                    <a:pt x="27" y="21"/>
                    <a:pt x="27" y="21"/>
                    <a:pt x="27" y="21"/>
                  </a:cubicBezTo>
                  <a:cubicBezTo>
                    <a:pt x="25" y="25"/>
                    <a:pt x="23" y="28"/>
                    <a:pt x="21" y="32"/>
                  </a:cubicBezTo>
                  <a:moveTo>
                    <a:pt x="17" y="65"/>
                  </a:moveTo>
                  <a:cubicBezTo>
                    <a:pt x="12" y="64"/>
                    <a:pt x="9" y="64"/>
                    <a:pt x="4" y="64"/>
                  </a:cubicBezTo>
                  <a:cubicBezTo>
                    <a:pt x="4" y="56"/>
                    <a:pt x="4" y="48"/>
                    <a:pt x="4" y="41"/>
                  </a:cubicBezTo>
                  <a:cubicBezTo>
                    <a:pt x="4" y="31"/>
                    <a:pt x="4" y="21"/>
                    <a:pt x="4" y="13"/>
                  </a:cubicBezTo>
                  <a:cubicBezTo>
                    <a:pt x="7" y="13"/>
                    <a:pt x="10" y="13"/>
                    <a:pt x="13" y="14"/>
                  </a:cubicBezTo>
                  <a:cubicBezTo>
                    <a:pt x="14" y="14"/>
                    <a:pt x="16" y="14"/>
                    <a:pt x="17" y="14"/>
                  </a:cubicBezTo>
                  <a:cubicBezTo>
                    <a:pt x="17" y="16"/>
                    <a:pt x="17" y="21"/>
                    <a:pt x="17" y="26"/>
                  </a:cubicBezTo>
                  <a:cubicBezTo>
                    <a:pt x="17" y="35"/>
                    <a:pt x="17" y="45"/>
                    <a:pt x="17" y="55"/>
                  </a:cubicBezTo>
                  <a:cubicBezTo>
                    <a:pt x="17" y="58"/>
                    <a:pt x="17" y="62"/>
                    <a:pt x="17" y="65"/>
                  </a:cubicBezTo>
                  <a:moveTo>
                    <a:pt x="21" y="23"/>
                  </a:moveTo>
                  <a:cubicBezTo>
                    <a:pt x="21" y="22"/>
                    <a:pt x="21" y="21"/>
                    <a:pt x="21" y="20"/>
                  </a:cubicBezTo>
                  <a:cubicBezTo>
                    <a:pt x="23" y="16"/>
                    <a:pt x="25" y="13"/>
                    <a:pt x="27" y="10"/>
                  </a:cubicBezTo>
                  <a:cubicBezTo>
                    <a:pt x="27" y="11"/>
                    <a:pt x="27" y="12"/>
                    <a:pt x="28" y="13"/>
                  </a:cubicBezTo>
                  <a:cubicBezTo>
                    <a:pt x="27" y="14"/>
                    <a:pt x="27" y="14"/>
                    <a:pt x="27" y="14"/>
                  </a:cubicBezTo>
                  <a:cubicBezTo>
                    <a:pt x="25" y="16"/>
                    <a:pt x="23" y="20"/>
                    <a:pt x="21" y="23"/>
                  </a:cubicBezTo>
                  <a:moveTo>
                    <a:pt x="20" y="17"/>
                  </a:moveTo>
                  <a:cubicBezTo>
                    <a:pt x="20" y="15"/>
                    <a:pt x="20" y="14"/>
                    <a:pt x="20" y="13"/>
                  </a:cubicBezTo>
                  <a:cubicBezTo>
                    <a:pt x="23" y="10"/>
                    <a:pt x="25" y="8"/>
                    <a:pt x="27" y="6"/>
                  </a:cubicBezTo>
                  <a:cubicBezTo>
                    <a:pt x="27" y="7"/>
                    <a:pt x="27" y="7"/>
                    <a:pt x="27" y="8"/>
                  </a:cubicBezTo>
                  <a:cubicBezTo>
                    <a:pt x="25" y="10"/>
                    <a:pt x="23" y="13"/>
                    <a:pt x="20" y="17"/>
                  </a:cubicBezTo>
                  <a:moveTo>
                    <a:pt x="18" y="10"/>
                  </a:moveTo>
                  <a:cubicBezTo>
                    <a:pt x="17" y="10"/>
                    <a:pt x="12" y="10"/>
                    <a:pt x="7" y="10"/>
                  </a:cubicBezTo>
                  <a:cubicBezTo>
                    <a:pt x="11" y="7"/>
                    <a:pt x="13" y="5"/>
                    <a:pt x="14" y="4"/>
                  </a:cubicBezTo>
                  <a:cubicBezTo>
                    <a:pt x="15" y="4"/>
                    <a:pt x="19" y="4"/>
                    <a:pt x="23" y="4"/>
                  </a:cubicBezTo>
                  <a:cubicBezTo>
                    <a:pt x="23" y="4"/>
                    <a:pt x="24" y="4"/>
                    <a:pt x="25" y="4"/>
                  </a:cubicBezTo>
                  <a:cubicBezTo>
                    <a:pt x="23" y="6"/>
                    <a:pt x="21" y="8"/>
                    <a:pt x="18" y="10"/>
                  </a:cubicBezTo>
                  <a:moveTo>
                    <a:pt x="23" y="0"/>
                  </a:moveTo>
                  <a:cubicBezTo>
                    <a:pt x="18" y="0"/>
                    <a:pt x="13" y="0"/>
                    <a:pt x="13" y="0"/>
                  </a:cubicBezTo>
                  <a:cubicBezTo>
                    <a:pt x="13" y="0"/>
                    <a:pt x="12" y="0"/>
                    <a:pt x="12" y="1"/>
                  </a:cubicBezTo>
                  <a:cubicBezTo>
                    <a:pt x="12" y="1"/>
                    <a:pt x="11" y="2"/>
                    <a:pt x="9" y="3"/>
                  </a:cubicBezTo>
                  <a:cubicBezTo>
                    <a:pt x="7" y="5"/>
                    <a:pt x="4" y="7"/>
                    <a:pt x="1" y="10"/>
                  </a:cubicBezTo>
                  <a:cubicBezTo>
                    <a:pt x="1" y="10"/>
                    <a:pt x="1" y="10"/>
                    <a:pt x="1" y="10"/>
                  </a:cubicBezTo>
                  <a:cubicBezTo>
                    <a:pt x="1" y="10"/>
                    <a:pt x="1" y="10"/>
                    <a:pt x="1" y="10"/>
                  </a:cubicBezTo>
                  <a:cubicBezTo>
                    <a:pt x="1" y="10"/>
                    <a:pt x="1" y="10"/>
                    <a:pt x="1" y="10"/>
                  </a:cubicBezTo>
                  <a:cubicBezTo>
                    <a:pt x="1" y="11"/>
                    <a:pt x="1" y="11"/>
                    <a:pt x="1" y="11"/>
                  </a:cubicBezTo>
                  <a:cubicBezTo>
                    <a:pt x="1" y="11"/>
                    <a:pt x="1" y="11"/>
                    <a:pt x="1" y="11"/>
                  </a:cubicBezTo>
                  <a:cubicBezTo>
                    <a:pt x="1" y="11"/>
                    <a:pt x="1" y="11"/>
                    <a:pt x="1" y="11"/>
                  </a:cubicBezTo>
                  <a:cubicBezTo>
                    <a:pt x="0" y="12"/>
                    <a:pt x="0" y="12"/>
                    <a:pt x="0" y="12"/>
                  </a:cubicBezTo>
                  <a:cubicBezTo>
                    <a:pt x="1" y="20"/>
                    <a:pt x="1" y="30"/>
                    <a:pt x="1" y="41"/>
                  </a:cubicBezTo>
                  <a:cubicBezTo>
                    <a:pt x="1" y="49"/>
                    <a:pt x="1" y="57"/>
                    <a:pt x="1" y="66"/>
                  </a:cubicBezTo>
                  <a:cubicBezTo>
                    <a:pt x="1" y="66"/>
                    <a:pt x="1" y="66"/>
                    <a:pt x="1" y="66"/>
                  </a:cubicBezTo>
                  <a:cubicBezTo>
                    <a:pt x="1" y="67"/>
                    <a:pt x="2" y="67"/>
                    <a:pt x="3" y="68"/>
                  </a:cubicBezTo>
                  <a:cubicBezTo>
                    <a:pt x="9" y="68"/>
                    <a:pt x="12" y="68"/>
                    <a:pt x="18" y="68"/>
                  </a:cubicBezTo>
                  <a:cubicBezTo>
                    <a:pt x="19" y="68"/>
                    <a:pt x="19" y="68"/>
                    <a:pt x="19" y="68"/>
                  </a:cubicBezTo>
                  <a:cubicBezTo>
                    <a:pt x="19" y="68"/>
                    <a:pt x="20" y="68"/>
                    <a:pt x="20" y="68"/>
                  </a:cubicBezTo>
                  <a:cubicBezTo>
                    <a:pt x="21" y="68"/>
                    <a:pt x="22" y="67"/>
                    <a:pt x="23" y="67"/>
                  </a:cubicBezTo>
                  <a:cubicBezTo>
                    <a:pt x="23" y="67"/>
                    <a:pt x="23" y="67"/>
                    <a:pt x="23" y="67"/>
                  </a:cubicBezTo>
                  <a:cubicBezTo>
                    <a:pt x="23" y="67"/>
                    <a:pt x="23" y="67"/>
                    <a:pt x="23" y="67"/>
                  </a:cubicBezTo>
                  <a:cubicBezTo>
                    <a:pt x="24" y="66"/>
                    <a:pt x="24" y="66"/>
                    <a:pt x="24" y="66"/>
                  </a:cubicBezTo>
                  <a:cubicBezTo>
                    <a:pt x="26" y="65"/>
                    <a:pt x="28" y="63"/>
                    <a:pt x="31" y="62"/>
                  </a:cubicBezTo>
                  <a:cubicBezTo>
                    <a:pt x="31" y="61"/>
                    <a:pt x="31" y="61"/>
                    <a:pt x="31" y="61"/>
                  </a:cubicBezTo>
                  <a:cubicBezTo>
                    <a:pt x="31" y="61"/>
                    <a:pt x="31" y="61"/>
                    <a:pt x="31" y="61"/>
                  </a:cubicBezTo>
                  <a:cubicBezTo>
                    <a:pt x="31" y="61"/>
                    <a:pt x="31" y="61"/>
                    <a:pt x="31" y="61"/>
                  </a:cubicBezTo>
                  <a:cubicBezTo>
                    <a:pt x="31" y="61"/>
                    <a:pt x="31" y="61"/>
                    <a:pt x="31" y="60"/>
                  </a:cubicBezTo>
                  <a:cubicBezTo>
                    <a:pt x="31" y="45"/>
                    <a:pt x="31" y="15"/>
                    <a:pt x="31" y="5"/>
                  </a:cubicBezTo>
                  <a:cubicBezTo>
                    <a:pt x="31" y="4"/>
                    <a:pt x="31" y="4"/>
                    <a:pt x="31" y="3"/>
                  </a:cubicBezTo>
                  <a:cubicBezTo>
                    <a:pt x="31" y="2"/>
                    <a:pt x="31" y="2"/>
                    <a:pt x="31" y="2"/>
                  </a:cubicBezTo>
                  <a:cubicBezTo>
                    <a:pt x="31" y="2"/>
                    <a:pt x="31" y="2"/>
                    <a:pt x="31" y="2"/>
                  </a:cubicBezTo>
                  <a:cubicBezTo>
                    <a:pt x="31" y="2"/>
                    <a:pt x="31" y="2"/>
                    <a:pt x="31" y="2"/>
                  </a:cubicBezTo>
                  <a:cubicBezTo>
                    <a:pt x="31" y="2"/>
                    <a:pt x="31" y="2"/>
                    <a:pt x="31" y="2"/>
                  </a:cubicBezTo>
                  <a:cubicBezTo>
                    <a:pt x="31" y="2"/>
                    <a:pt x="31" y="2"/>
                    <a:pt x="31" y="2"/>
                  </a:cubicBezTo>
                  <a:cubicBezTo>
                    <a:pt x="31" y="2"/>
                    <a:pt x="31" y="2"/>
                    <a:pt x="31" y="2"/>
                  </a:cubicBezTo>
                  <a:cubicBezTo>
                    <a:pt x="31" y="1"/>
                    <a:pt x="31" y="1"/>
                    <a:pt x="31" y="1"/>
                  </a:cubicBezTo>
                  <a:cubicBezTo>
                    <a:pt x="31" y="1"/>
                    <a:pt x="31" y="1"/>
                    <a:pt x="31" y="1"/>
                  </a:cubicBezTo>
                  <a:cubicBezTo>
                    <a:pt x="30" y="1"/>
                    <a:pt x="30" y="0"/>
                    <a:pt x="29" y="0"/>
                  </a:cubicBezTo>
                  <a:cubicBezTo>
                    <a:pt x="28" y="0"/>
                    <a:pt x="25" y="0"/>
                    <a:pt x="2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805"/>
            <p:cNvSpPr>
              <a:spLocks noEditPoints="1"/>
            </p:cNvSpPr>
            <p:nvPr/>
          </p:nvSpPr>
          <p:spPr bwMode="auto">
            <a:xfrm>
              <a:off x="3340" y="3549"/>
              <a:ext cx="74" cy="187"/>
            </a:xfrm>
            <a:custGeom>
              <a:avLst/>
              <a:gdLst>
                <a:gd name="T0" fmla="*/ 27 w 31"/>
                <a:gd name="T1" fmla="*/ 67 h 79"/>
                <a:gd name="T2" fmla="*/ 23 w 31"/>
                <a:gd name="T3" fmla="*/ 73 h 79"/>
                <a:gd name="T4" fmla="*/ 20 w 31"/>
                <a:gd name="T5" fmla="*/ 67 h 79"/>
                <a:gd name="T6" fmla="*/ 20 w 31"/>
                <a:gd name="T7" fmla="*/ 67 h 79"/>
                <a:gd name="T8" fmla="*/ 27 w 31"/>
                <a:gd name="T9" fmla="*/ 64 h 79"/>
                <a:gd name="T10" fmla="*/ 20 w 31"/>
                <a:gd name="T11" fmla="*/ 64 h 79"/>
                <a:gd name="T12" fmla="*/ 21 w 31"/>
                <a:gd name="T13" fmla="*/ 59 h 79"/>
                <a:gd name="T14" fmla="*/ 27 w 31"/>
                <a:gd name="T15" fmla="*/ 56 h 79"/>
                <a:gd name="T16" fmla="*/ 20 w 31"/>
                <a:gd name="T17" fmla="*/ 64 h 79"/>
                <a:gd name="T18" fmla="*/ 20 w 31"/>
                <a:gd name="T19" fmla="*/ 51 h 79"/>
                <a:gd name="T20" fmla="*/ 27 w 31"/>
                <a:gd name="T21" fmla="*/ 43 h 79"/>
                <a:gd name="T22" fmla="*/ 26 w 31"/>
                <a:gd name="T23" fmla="*/ 47 h 79"/>
                <a:gd name="T24" fmla="*/ 20 w 31"/>
                <a:gd name="T25" fmla="*/ 48 h 79"/>
                <a:gd name="T26" fmla="*/ 27 w 31"/>
                <a:gd name="T27" fmla="*/ 33 h 79"/>
                <a:gd name="T28" fmla="*/ 27 w 31"/>
                <a:gd name="T29" fmla="*/ 40 h 79"/>
                <a:gd name="T30" fmla="*/ 20 w 31"/>
                <a:gd name="T31" fmla="*/ 39 h 79"/>
                <a:gd name="T32" fmla="*/ 21 w 31"/>
                <a:gd name="T33" fmla="*/ 33 h 79"/>
                <a:gd name="T34" fmla="*/ 27 w 31"/>
                <a:gd name="T35" fmla="*/ 30 h 79"/>
                <a:gd name="T36" fmla="*/ 20 w 31"/>
                <a:gd name="T37" fmla="*/ 39 h 79"/>
                <a:gd name="T38" fmla="*/ 20 w 31"/>
                <a:gd name="T39" fmla="*/ 27 h 79"/>
                <a:gd name="T40" fmla="*/ 22 w 31"/>
                <a:gd name="T41" fmla="*/ 26 h 79"/>
                <a:gd name="T42" fmla="*/ 27 w 31"/>
                <a:gd name="T43" fmla="*/ 19 h 79"/>
                <a:gd name="T44" fmla="*/ 27 w 31"/>
                <a:gd name="T45" fmla="*/ 24 h 79"/>
                <a:gd name="T46" fmla="*/ 26 w 31"/>
                <a:gd name="T47" fmla="*/ 24 h 79"/>
                <a:gd name="T48" fmla="*/ 17 w 31"/>
                <a:gd name="T49" fmla="*/ 76 h 79"/>
                <a:gd name="T50" fmla="*/ 4 w 31"/>
                <a:gd name="T51" fmla="*/ 47 h 79"/>
                <a:gd name="T52" fmla="*/ 12 w 31"/>
                <a:gd name="T53" fmla="*/ 13 h 79"/>
                <a:gd name="T54" fmla="*/ 16 w 31"/>
                <a:gd name="T55" fmla="*/ 30 h 79"/>
                <a:gd name="T56" fmla="*/ 17 w 31"/>
                <a:gd name="T57" fmla="*/ 76 h 79"/>
                <a:gd name="T58" fmla="*/ 20 w 31"/>
                <a:gd name="T59" fmla="*/ 21 h 79"/>
                <a:gd name="T60" fmla="*/ 27 w 31"/>
                <a:gd name="T61" fmla="*/ 17 h 79"/>
                <a:gd name="T62" fmla="*/ 20 w 31"/>
                <a:gd name="T63" fmla="*/ 24 h 79"/>
                <a:gd name="T64" fmla="*/ 20 w 31"/>
                <a:gd name="T65" fmla="*/ 13 h 79"/>
                <a:gd name="T66" fmla="*/ 27 w 31"/>
                <a:gd name="T67" fmla="*/ 9 h 79"/>
                <a:gd name="T68" fmla="*/ 20 w 31"/>
                <a:gd name="T69" fmla="*/ 18 h 79"/>
                <a:gd name="T70" fmla="*/ 6 w 31"/>
                <a:gd name="T71" fmla="*/ 9 h 79"/>
                <a:gd name="T72" fmla="*/ 22 w 31"/>
                <a:gd name="T73" fmla="*/ 3 h 79"/>
                <a:gd name="T74" fmla="*/ 18 w 31"/>
                <a:gd name="T75" fmla="*/ 10 h 79"/>
                <a:gd name="T76" fmla="*/ 12 w 31"/>
                <a:gd name="T77" fmla="*/ 0 h 79"/>
                <a:gd name="T78" fmla="*/ 8 w 31"/>
                <a:gd name="T79" fmla="*/ 3 h 79"/>
                <a:gd name="T80" fmla="*/ 0 w 31"/>
                <a:gd name="T81" fmla="*/ 10 h 79"/>
                <a:gd name="T82" fmla="*/ 0 w 31"/>
                <a:gd name="T83" fmla="*/ 10 h 79"/>
                <a:gd name="T84" fmla="*/ 0 w 31"/>
                <a:gd name="T85" fmla="*/ 11 h 79"/>
                <a:gd name="T86" fmla="*/ 0 w 31"/>
                <a:gd name="T87" fmla="*/ 11 h 79"/>
                <a:gd name="T88" fmla="*/ 0 w 31"/>
                <a:gd name="T89" fmla="*/ 77 h 79"/>
                <a:gd name="T90" fmla="*/ 2 w 31"/>
                <a:gd name="T91" fmla="*/ 79 h 79"/>
                <a:gd name="T92" fmla="*/ 18 w 31"/>
                <a:gd name="T93" fmla="*/ 79 h 79"/>
                <a:gd name="T94" fmla="*/ 30 w 31"/>
                <a:gd name="T95" fmla="*/ 73 h 79"/>
                <a:gd name="T96" fmla="*/ 30 w 31"/>
                <a:gd name="T97" fmla="*/ 72 h 79"/>
                <a:gd name="T98" fmla="*/ 31 w 31"/>
                <a:gd name="T99" fmla="*/ 71 h 79"/>
                <a:gd name="T100" fmla="*/ 30 w 31"/>
                <a:gd name="T101" fmla="*/ 3 h 79"/>
                <a:gd name="T102" fmla="*/ 30 w 31"/>
                <a:gd name="T103" fmla="*/ 2 h 79"/>
                <a:gd name="T104" fmla="*/ 30 w 31"/>
                <a:gd name="T105" fmla="*/ 2 h 79"/>
                <a:gd name="T106" fmla="*/ 30 w 31"/>
                <a:gd name="T107" fmla="*/ 1 h 79"/>
                <a:gd name="T108" fmla="*/ 30 w 31"/>
                <a:gd name="T109" fmla="*/ 1 h 79"/>
                <a:gd name="T110" fmla="*/ 22 w 31"/>
                <a:gd name="T11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 h="79">
                  <a:moveTo>
                    <a:pt x="23" y="73"/>
                  </a:moveTo>
                  <a:cubicBezTo>
                    <a:pt x="24" y="71"/>
                    <a:pt x="26" y="69"/>
                    <a:pt x="27" y="67"/>
                  </a:cubicBezTo>
                  <a:cubicBezTo>
                    <a:pt x="27" y="68"/>
                    <a:pt x="27" y="69"/>
                    <a:pt x="27" y="70"/>
                  </a:cubicBezTo>
                  <a:cubicBezTo>
                    <a:pt x="26" y="71"/>
                    <a:pt x="24" y="72"/>
                    <a:pt x="23" y="73"/>
                  </a:cubicBezTo>
                  <a:moveTo>
                    <a:pt x="20" y="74"/>
                  </a:moveTo>
                  <a:cubicBezTo>
                    <a:pt x="20" y="72"/>
                    <a:pt x="20" y="69"/>
                    <a:pt x="20" y="67"/>
                  </a:cubicBezTo>
                  <a:cubicBezTo>
                    <a:pt x="20" y="67"/>
                    <a:pt x="20" y="67"/>
                    <a:pt x="20" y="67"/>
                  </a:cubicBezTo>
                  <a:cubicBezTo>
                    <a:pt x="20" y="67"/>
                    <a:pt x="20" y="67"/>
                    <a:pt x="20" y="67"/>
                  </a:cubicBezTo>
                  <a:cubicBezTo>
                    <a:pt x="22" y="64"/>
                    <a:pt x="25" y="61"/>
                    <a:pt x="27" y="58"/>
                  </a:cubicBezTo>
                  <a:cubicBezTo>
                    <a:pt x="27" y="60"/>
                    <a:pt x="27" y="62"/>
                    <a:pt x="27" y="64"/>
                  </a:cubicBezTo>
                  <a:cubicBezTo>
                    <a:pt x="25" y="67"/>
                    <a:pt x="22" y="70"/>
                    <a:pt x="20" y="74"/>
                  </a:cubicBezTo>
                  <a:moveTo>
                    <a:pt x="20" y="64"/>
                  </a:moveTo>
                  <a:cubicBezTo>
                    <a:pt x="20" y="62"/>
                    <a:pt x="20" y="61"/>
                    <a:pt x="20" y="59"/>
                  </a:cubicBezTo>
                  <a:cubicBezTo>
                    <a:pt x="21" y="59"/>
                    <a:pt x="21" y="59"/>
                    <a:pt x="21" y="59"/>
                  </a:cubicBezTo>
                  <a:cubicBezTo>
                    <a:pt x="23" y="56"/>
                    <a:pt x="25" y="52"/>
                    <a:pt x="27" y="49"/>
                  </a:cubicBezTo>
                  <a:cubicBezTo>
                    <a:pt x="27" y="52"/>
                    <a:pt x="27" y="54"/>
                    <a:pt x="27" y="56"/>
                  </a:cubicBezTo>
                  <a:cubicBezTo>
                    <a:pt x="26" y="56"/>
                    <a:pt x="26" y="56"/>
                    <a:pt x="26" y="56"/>
                  </a:cubicBezTo>
                  <a:cubicBezTo>
                    <a:pt x="24" y="59"/>
                    <a:pt x="22" y="61"/>
                    <a:pt x="20" y="64"/>
                  </a:cubicBezTo>
                  <a:moveTo>
                    <a:pt x="20" y="56"/>
                  </a:moveTo>
                  <a:cubicBezTo>
                    <a:pt x="20" y="54"/>
                    <a:pt x="20" y="52"/>
                    <a:pt x="20" y="51"/>
                  </a:cubicBezTo>
                  <a:cubicBezTo>
                    <a:pt x="21" y="50"/>
                    <a:pt x="21" y="50"/>
                    <a:pt x="21" y="50"/>
                  </a:cubicBezTo>
                  <a:cubicBezTo>
                    <a:pt x="23" y="48"/>
                    <a:pt x="25" y="45"/>
                    <a:pt x="27" y="43"/>
                  </a:cubicBezTo>
                  <a:cubicBezTo>
                    <a:pt x="27" y="44"/>
                    <a:pt x="27" y="45"/>
                    <a:pt x="27" y="47"/>
                  </a:cubicBezTo>
                  <a:cubicBezTo>
                    <a:pt x="26" y="47"/>
                    <a:pt x="26" y="47"/>
                    <a:pt x="26" y="47"/>
                  </a:cubicBezTo>
                  <a:cubicBezTo>
                    <a:pt x="24" y="50"/>
                    <a:pt x="22" y="53"/>
                    <a:pt x="20" y="56"/>
                  </a:cubicBezTo>
                  <a:moveTo>
                    <a:pt x="20" y="48"/>
                  </a:moveTo>
                  <a:cubicBezTo>
                    <a:pt x="20" y="46"/>
                    <a:pt x="20" y="44"/>
                    <a:pt x="20" y="41"/>
                  </a:cubicBezTo>
                  <a:cubicBezTo>
                    <a:pt x="22" y="39"/>
                    <a:pt x="25" y="36"/>
                    <a:pt x="27" y="33"/>
                  </a:cubicBezTo>
                  <a:cubicBezTo>
                    <a:pt x="27" y="35"/>
                    <a:pt x="27" y="38"/>
                    <a:pt x="27" y="40"/>
                  </a:cubicBezTo>
                  <a:cubicBezTo>
                    <a:pt x="27" y="40"/>
                    <a:pt x="27" y="40"/>
                    <a:pt x="27" y="40"/>
                  </a:cubicBezTo>
                  <a:cubicBezTo>
                    <a:pt x="25" y="43"/>
                    <a:pt x="22" y="46"/>
                    <a:pt x="20" y="48"/>
                  </a:cubicBezTo>
                  <a:moveTo>
                    <a:pt x="20" y="39"/>
                  </a:moveTo>
                  <a:cubicBezTo>
                    <a:pt x="20" y="37"/>
                    <a:pt x="20" y="35"/>
                    <a:pt x="20" y="34"/>
                  </a:cubicBezTo>
                  <a:cubicBezTo>
                    <a:pt x="21" y="33"/>
                    <a:pt x="21" y="33"/>
                    <a:pt x="21" y="33"/>
                  </a:cubicBezTo>
                  <a:cubicBezTo>
                    <a:pt x="23" y="31"/>
                    <a:pt x="25" y="28"/>
                    <a:pt x="27" y="26"/>
                  </a:cubicBezTo>
                  <a:cubicBezTo>
                    <a:pt x="27" y="27"/>
                    <a:pt x="27" y="29"/>
                    <a:pt x="27" y="30"/>
                  </a:cubicBezTo>
                  <a:cubicBezTo>
                    <a:pt x="27" y="30"/>
                    <a:pt x="27" y="30"/>
                    <a:pt x="27" y="30"/>
                  </a:cubicBezTo>
                  <a:cubicBezTo>
                    <a:pt x="24" y="33"/>
                    <a:pt x="22" y="36"/>
                    <a:pt x="20" y="39"/>
                  </a:cubicBezTo>
                  <a:moveTo>
                    <a:pt x="20" y="32"/>
                  </a:moveTo>
                  <a:cubicBezTo>
                    <a:pt x="20" y="30"/>
                    <a:pt x="20" y="29"/>
                    <a:pt x="20" y="27"/>
                  </a:cubicBezTo>
                  <a:cubicBezTo>
                    <a:pt x="20" y="27"/>
                    <a:pt x="21" y="27"/>
                    <a:pt x="21" y="27"/>
                  </a:cubicBezTo>
                  <a:cubicBezTo>
                    <a:pt x="22" y="27"/>
                    <a:pt x="22" y="26"/>
                    <a:pt x="22" y="26"/>
                  </a:cubicBezTo>
                  <a:cubicBezTo>
                    <a:pt x="21" y="25"/>
                    <a:pt x="21" y="25"/>
                    <a:pt x="21" y="25"/>
                  </a:cubicBezTo>
                  <a:cubicBezTo>
                    <a:pt x="23" y="23"/>
                    <a:pt x="25" y="21"/>
                    <a:pt x="27" y="19"/>
                  </a:cubicBezTo>
                  <a:cubicBezTo>
                    <a:pt x="27" y="21"/>
                    <a:pt x="27" y="23"/>
                    <a:pt x="27" y="24"/>
                  </a:cubicBezTo>
                  <a:cubicBezTo>
                    <a:pt x="27" y="24"/>
                    <a:pt x="27" y="24"/>
                    <a:pt x="27" y="24"/>
                  </a:cubicBezTo>
                  <a:cubicBezTo>
                    <a:pt x="27" y="24"/>
                    <a:pt x="26" y="24"/>
                    <a:pt x="26" y="24"/>
                  </a:cubicBezTo>
                  <a:cubicBezTo>
                    <a:pt x="26" y="24"/>
                    <a:pt x="26" y="24"/>
                    <a:pt x="26" y="24"/>
                  </a:cubicBezTo>
                  <a:cubicBezTo>
                    <a:pt x="24" y="27"/>
                    <a:pt x="22" y="29"/>
                    <a:pt x="20" y="32"/>
                  </a:cubicBezTo>
                  <a:moveTo>
                    <a:pt x="17" y="76"/>
                  </a:moveTo>
                  <a:cubicBezTo>
                    <a:pt x="12" y="75"/>
                    <a:pt x="8" y="75"/>
                    <a:pt x="4" y="75"/>
                  </a:cubicBezTo>
                  <a:cubicBezTo>
                    <a:pt x="4" y="67"/>
                    <a:pt x="4" y="57"/>
                    <a:pt x="4" y="47"/>
                  </a:cubicBezTo>
                  <a:cubicBezTo>
                    <a:pt x="4" y="34"/>
                    <a:pt x="4" y="22"/>
                    <a:pt x="3" y="13"/>
                  </a:cubicBezTo>
                  <a:cubicBezTo>
                    <a:pt x="6" y="13"/>
                    <a:pt x="9" y="13"/>
                    <a:pt x="12" y="13"/>
                  </a:cubicBezTo>
                  <a:cubicBezTo>
                    <a:pt x="14" y="13"/>
                    <a:pt x="15" y="13"/>
                    <a:pt x="16" y="13"/>
                  </a:cubicBezTo>
                  <a:cubicBezTo>
                    <a:pt x="16" y="16"/>
                    <a:pt x="16" y="22"/>
                    <a:pt x="16" y="30"/>
                  </a:cubicBezTo>
                  <a:cubicBezTo>
                    <a:pt x="16" y="41"/>
                    <a:pt x="17" y="54"/>
                    <a:pt x="17" y="64"/>
                  </a:cubicBezTo>
                  <a:cubicBezTo>
                    <a:pt x="17" y="69"/>
                    <a:pt x="17" y="73"/>
                    <a:pt x="17" y="76"/>
                  </a:cubicBezTo>
                  <a:moveTo>
                    <a:pt x="20" y="24"/>
                  </a:moveTo>
                  <a:cubicBezTo>
                    <a:pt x="20" y="23"/>
                    <a:pt x="20" y="22"/>
                    <a:pt x="20" y="21"/>
                  </a:cubicBezTo>
                  <a:cubicBezTo>
                    <a:pt x="22" y="18"/>
                    <a:pt x="24" y="15"/>
                    <a:pt x="27" y="12"/>
                  </a:cubicBezTo>
                  <a:cubicBezTo>
                    <a:pt x="27" y="13"/>
                    <a:pt x="27" y="15"/>
                    <a:pt x="27" y="17"/>
                  </a:cubicBezTo>
                  <a:cubicBezTo>
                    <a:pt x="26" y="17"/>
                    <a:pt x="26" y="17"/>
                    <a:pt x="26" y="17"/>
                  </a:cubicBezTo>
                  <a:cubicBezTo>
                    <a:pt x="24" y="20"/>
                    <a:pt x="22" y="22"/>
                    <a:pt x="20" y="24"/>
                  </a:cubicBezTo>
                  <a:moveTo>
                    <a:pt x="20" y="18"/>
                  </a:moveTo>
                  <a:cubicBezTo>
                    <a:pt x="20" y="16"/>
                    <a:pt x="20" y="14"/>
                    <a:pt x="20" y="13"/>
                  </a:cubicBezTo>
                  <a:cubicBezTo>
                    <a:pt x="23" y="10"/>
                    <a:pt x="25" y="8"/>
                    <a:pt x="27" y="6"/>
                  </a:cubicBezTo>
                  <a:cubicBezTo>
                    <a:pt x="27" y="7"/>
                    <a:pt x="27" y="8"/>
                    <a:pt x="27" y="9"/>
                  </a:cubicBezTo>
                  <a:cubicBezTo>
                    <a:pt x="27" y="9"/>
                    <a:pt x="27" y="9"/>
                    <a:pt x="27" y="9"/>
                  </a:cubicBezTo>
                  <a:cubicBezTo>
                    <a:pt x="24" y="12"/>
                    <a:pt x="22" y="15"/>
                    <a:pt x="20" y="18"/>
                  </a:cubicBezTo>
                  <a:moveTo>
                    <a:pt x="18" y="10"/>
                  </a:moveTo>
                  <a:cubicBezTo>
                    <a:pt x="17" y="10"/>
                    <a:pt x="11" y="10"/>
                    <a:pt x="6" y="9"/>
                  </a:cubicBezTo>
                  <a:cubicBezTo>
                    <a:pt x="10" y="7"/>
                    <a:pt x="12" y="4"/>
                    <a:pt x="13" y="4"/>
                  </a:cubicBezTo>
                  <a:cubicBezTo>
                    <a:pt x="15" y="4"/>
                    <a:pt x="18" y="3"/>
                    <a:pt x="22" y="3"/>
                  </a:cubicBezTo>
                  <a:cubicBezTo>
                    <a:pt x="23" y="3"/>
                    <a:pt x="23" y="3"/>
                    <a:pt x="24" y="3"/>
                  </a:cubicBezTo>
                  <a:cubicBezTo>
                    <a:pt x="22" y="5"/>
                    <a:pt x="20" y="7"/>
                    <a:pt x="18" y="10"/>
                  </a:cubicBezTo>
                  <a:moveTo>
                    <a:pt x="22" y="0"/>
                  </a:moveTo>
                  <a:cubicBezTo>
                    <a:pt x="17" y="0"/>
                    <a:pt x="12" y="0"/>
                    <a:pt x="12" y="0"/>
                  </a:cubicBezTo>
                  <a:cubicBezTo>
                    <a:pt x="12" y="0"/>
                    <a:pt x="12" y="0"/>
                    <a:pt x="11" y="0"/>
                  </a:cubicBezTo>
                  <a:cubicBezTo>
                    <a:pt x="11" y="0"/>
                    <a:pt x="10" y="1"/>
                    <a:pt x="8" y="3"/>
                  </a:cubicBezTo>
                  <a:cubicBezTo>
                    <a:pt x="6" y="5"/>
                    <a:pt x="4" y="7"/>
                    <a:pt x="0" y="10"/>
                  </a:cubicBezTo>
                  <a:cubicBezTo>
                    <a:pt x="0" y="10"/>
                    <a:pt x="0" y="10"/>
                    <a:pt x="0" y="10"/>
                  </a:cubicBezTo>
                  <a:cubicBezTo>
                    <a:pt x="0" y="10"/>
                    <a:pt x="0" y="10"/>
                    <a:pt x="0" y="10"/>
                  </a:cubicBezTo>
                  <a:cubicBezTo>
                    <a:pt x="0" y="10"/>
                    <a:pt x="0" y="10"/>
                    <a:pt x="0" y="10"/>
                  </a:cubicBezTo>
                  <a:cubicBezTo>
                    <a:pt x="0" y="10"/>
                    <a:pt x="0" y="10"/>
                    <a:pt x="0" y="10"/>
                  </a:cubicBezTo>
                  <a:cubicBezTo>
                    <a:pt x="0" y="11"/>
                    <a:pt x="0" y="11"/>
                    <a:pt x="0" y="11"/>
                  </a:cubicBezTo>
                  <a:cubicBezTo>
                    <a:pt x="0" y="11"/>
                    <a:pt x="0" y="11"/>
                    <a:pt x="0" y="11"/>
                  </a:cubicBezTo>
                  <a:cubicBezTo>
                    <a:pt x="0" y="11"/>
                    <a:pt x="0" y="11"/>
                    <a:pt x="0" y="11"/>
                  </a:cubicBezTo>
                  <a:cubicBezTo>
                    <a:pt x="0" y="20"/>
                    <a:pt x="0" y="33"/>
                    <a:pt x="0" y="47"/>
                  </a:cubicBezTo>
                  <a:cubicBezTo>
                    <a:pt x="0" y="57"/>
                    <a:pt x="0" y="68"/>
                    <a:pt x="0" y="77"/>
                  </a:cubicBezTo>
                  <a:cubicBezTo>
                    <a:pt x="0" y="77"/>
                    <a:pt x="0" y="77"/>
                    <a:pt x="0" y="77"/>
                  </a:cubicBezTo>
                  <a:cubicBezTo>
                    <a:pt x="0" y="78"/>
                    <a:pt x="1" y="78"/>
                    <a:pt x="2" y="79"/>
                  </a:cubicBezTo>
                  <a:cubicBezTo>
                    <a:pt x="8" y="79"/>
                    <a:pt x="11" y="79"/>
                    <a:pt x="18" y="79"/>
                  </a:cubicBezTo>
                  <a:cubicBezTo>
                    <a:pt x="18" y="79"/>
                    <a:pt x="18" y="79"/>
                    <a:pt x="18" y="79"/>
                  </a:cubicBezTo>
                  <a:cubicBezTo>
                    <a:pt x="19" y="79"/>
                    <a:pt x="19" y="79"/>
                    <a:pt x="19" y="79"/>
                  </a:cubicBezTo>
                  <a:cubicBezTo>
                    <a:pt x="23" y="77"/>
                    <a:pt x="26" y="75"/>
                    <a:pt x="30" y="73"/>
                  </a:cubicBezTo>
                  <a:cubicBezTo>
                    <a:pt x="30" y="72"/>
                    <a:pt x="30" y="72"/>
                    <a:pt x="30" y="72"/>
                  </a:cubicBezTo>
                  <a:cubicBezTo>
                    <a:pt x="30" y="72"/>
                    <a:pt x="30" y="72"/>
                    <a:pt x="30" y="72"/>
                  </a:cubicBezTo>
                  <a:cubicBezTo>
                    <a:pt x="30" y="72"/>
                    <a:pt x="30" y="72"/>
                    <a:pt x="30" y="72"/>
                  </a:cubicBezTo>
                  <a:cubicBezTo>
                    <a:pt x="31" y="72"/>
                    <a:pt x="31" y="72"/>
                    <a:pt x="31" y="71"/>
                  </a:cubicBezTo>
                  <a:cubicBezTo>
                    <a:pt x="31" y="56"/>
                    <a:pt x="30" y="18"/>
                    <a:pt x="30" y="6"/>
                  </a:cubicBezTo>
                  <a:cubicBezTo>
                    <a:pt x="30" y="5"/>
                    <a:pt x="30" y="4"/>
                    <a:pt x="30" y="3"/>
                  </a:cubicBezTo>
                  <a:cubicBezTo>
                    <a:pt x="30" y="2"/>
                    <a:pt x="30" y="2"/>
                    <a:pt x="30" y="2"/>
                  </a:cubicBezTo>
                  <a:cubicBezTo>
                    <a:pt x="30" y="2"/>
                    <a:pt x="30" y="2"/>
                    <a:pt x="30" y="2"/>
                  </a:cubicBezTo>
                  <a:cubicBezTo>
                    <a:pt x="30" y="2"/>
                    <a:pt x="30" y="2"/>
                    <a:pt x="30" y="2"/>
                  </a:cubicBezTo>
                  <a:cubicBezTo>
                    <a:pt x="30" y="2"/>
                    <a:pt x="30" y="2"/>
                    <a:pt x="30" y="2"/>
                  </a:cubicBezTo>
                  <a:cubicBezTo>
                    <a:pt x="30" y="1"/>
                    <a:pt x="30" y="1"/>
                    <a:pt x="30" y="1"/>
                  </a:cubicBezTo>
                  <a:cubicBezTo>
                    <a:pt x="30" y="1"/>
                    <a:pt x="30" y="1"/>
                    <a:pt x="30" y="1"/>
                  </a:cubicBezTo>
                  <a:cubicBezTo>
                    <a:pt x="30" y="1"/>
                    <a:pt x="30" y="1"/>
                    <a:pt x="30" y="1"/>
                  </a:cubicBezTo>
                  <a:cubicBezTo>
                    <a:pt x="30" y="1"/>
                    <a:pt x="30" y="1"/>
                    <a:pt x="30" y="1"/>
                  </a:cubicBezTo>
                  <a:cubicBezTo>
                    <a:pt x="30" y="0"/>
                    <a:pt x="29" y="0"/>
                    <a:pt x="29" y="0"/>
                  </a:cubicBezTo>
                  <a:cubicBezTo>
                    <a:pt x="27" y="0"/>
                    <a:pt x="24" y="0"/>
                    <a:pt x="2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806"/>
            <p:cNvSpPr>
              <a:spLocks noEditPoints="1"/>
            </p:cNvSpPr>
            <p:nvPr/>
          </p:nvSpPr>
          <p:spPr bwMode="auto">
            <a:xfrm>
              <a:off x="5012" y="918"/>
              <a:ext cx="509" cy="539"/>
            </a:xfrm>
            <a:custGeom>
              <a:avLst/>
              <a:gdLst>
                <a:gd name="T0" fmla="*/ 155 w 215"/>
                <a:gd name="T1" fmla="*/ 179 h 228"/>
                <a:gd name="T2" fmla="*/ 192 w 215"/>
                <a:gd name="T3" fmla="*/ 133 h 228"/>
                <a:gd name="T4" fmla="*/ 148 w 215"/>
                <a:gd name="T5" fmla="*/ 193 h 228"/>
                <a:gd name="T6" fmla="*/ 6 w 215"/>
                <a:gd name="T7" fmla="*/ 89 h 228"/>
                <a:gd name="T8" fmla="*/ 24 w 215"/>
                <a:gd name="T9" fmla="*/ 105 h 228"/>
                <a:gd name="T10" fmla="*/ 28 w 215"/>
                <a:gd name="T11" fmla="*/ 101 h 228"/>
                <a:gd name="T12" fmla="*/ 27 w 215"/>
                <a:gd name="T13" fmla="*/ 108 h 228"/>
                <a:gd name="T14" fmla="*/ 39 w 215"/>
                <a:gd name="T15" fmla="*/ 126 h 228"/>
                <a:gd name="T16" fmla="*/ 44 w 215"/>
                <a:gd name="T17" fmla="*/ 123 h 228"/>
                <a:gd name="T18" fmla="*/ 45 w 215"/>
                <a:gd name="T19" fmla="*/ 131 h 228"/>
                <a:gd name="T20" fmla="*/ 55 w 215"/>
                <a:gd name="T21" fmla="*/ 149 h 228"/>
                <a:gd name="T22" fmla="*/ 60 w 215"/>
                <a:gd name="T23" fmla="*/ 146 h 228"/>
                <a:gd name="T24" fmla="*/ 63 w 215"/>
                <a:gd name="T25" fmla="*/ 150 h 228"/>
                <a:gd name="T26" fmla="*/ 70 w 215"/>
                <a:gd name="T27" fmla="*/ 171 h 228"/>
                <a:gd name="T28" fmla="*/ 75 w 215"/>
                <a:gd name="T29" fmla="*/ 169 h 228"/>
                <a:gd name="T30" fmla="*/ 75 w 215"/>
                <a:gd name="T31" fmla="*/ 180 h 228"/>
                <a:gd name="T32" fmla="*/ 92 w 215"/>
                <a:gd name="T33" fmla="*/ 208 h 228"/>
                <a:gd name="T34" fmla="*/ 161 w 215"/>
                <a:gd name="T35" fmla="*/ 160 h 228"/>
                <a:gd name="T36" fmla="*/ 133 w 215"/>
                <a:gd name="T37" fmla="*/ 190 h 228"/>
                <a:gd name="T38" fmla="*/ 76 w 215"/>
                <a:gd name="T39" fmla="*/ 188 h 228"/>
                <a:gd name="T40" fmla="*/ 63 w 215"/>
                <a:gd name="T41" fmla="*/ 182 h 228"/>
                <a:gd name="T42" fmla="*/ 53 w 215"/>
                <a:gd name="T43" fmla="*/ 158 h 228"/>
                <a:gd name="T44" fmla="*/ 44 w 215"/>
                <a:gd name="T45" fmla="*/ 145 h 228"/>
                <a:gd name="T46" fmla="*/ 39 w 215"/>
                <a:gd name="T47" fmla="*/ 134 h 228"/>
                <a:gd name="T48" fmla="*/ 29 w 215"/>
                <a:gd name="T49" fmla="*/ 117 h 228"/>
                <a:gd name="T50" fmla="*/ 24 w 215"/>
                <a:gd name="T51" fmla="*/ 111 h 228"/>
                <a:gd name="T52" fmla="*/ 10 w 215"/>
                <a:gd name="T53" fmla="*/ 85 h 228"/>
                <a:gd name="T54" fmla="*/ 103 w 215"/>
                <a:gd name="T55" fmla="*/ 3 h 228"/>
                <a:gd name="T56" fmla="*/ 160 w 215"/>
                <a:gd name="T57" fmla="*/ 158 h 228"/>
                <a:gd name="T58" fmla="*/ 79 w 215"/>
                <a:gd name="T59" fmla="*/ 181 h 228"/>
                <a:gd name="T60" fmla="*/ 70 w 215"/>
                <a:gd name="T61" fmla="*/ 168 h 228"/>
                <a:gd name="T62" fmla="*/ 60 w 215"/>
                <a:gd name="T63" fmla="*/ 144 h 228"/>
                <a:gd name="T64" fmla="*/ 49 w 215"/>
                <a:gd name="T65" fmla="*/ 131 h 228"/>
                <a:gd name="T66" fmla="*/ 44 w 215"/>
                <a:gd name="T67" fmla="*/ 120 h 228"/>
                <a:gd name="T68" fmla="*/ 31 w 215"/>
                <a:gd name="T69" fmla="*/ 100 h 228"/>
                <a:gd name="T70" fmla="*/ 23 w 215"/>
                <a:gd name="T71" fmla="*/ 101 h 228"/>
                <a:gd name="T72" fmla="*/ 3 w 215"/>
                <a:gd name="T73" fmla="*/ 81 h 228"/>
                <a:gd name="T74" fmla="*/ 0 w 215"/>
                <a:gd name="T75" fmla="*/ 92 h 228"/>
                <a:gd name="T76" fmla="*/ 21 w 215"/>
                <a:gd name="T77" fmla="*/ 116 h 228"/>
                <a:gd name="T78" fmla="*/ 25 w 215"/>
                <a:gd name="T79" fmla="*/ 115 h 228"/>
                <a:gd name="T80" fmla="*/ 22 w 215"/>
                <a:gd name="T81" fmla="*/ 121 h 228"/>
                <a:gd name="T82" fmla="*/ 34 w 215"/>
                <a:gd name="T83" fmla="*/ 139 h 228"/>
                <a:gd name="T84" fmla="*/ 42 w 215"/>
                <a:gd name="T85" fmla="*/ 138 h 228"/>
                <a:gd name="T86" fmla="*/ 38 w 215"/>
                <a:gd name="T87" fmla="*/ 145 h 228"/>
                <a:gd name="T88" fmla="*/ 49 w 215"/>
                <a:gd name="T89" fmla="*/ 163 h 228"/>
                <a:gd name="T90" fmla="*/ 53 w 215"/>
                <a:gd name="T91" fmla="*/ 160 h 228"/>
                <a:gd name="T92" fmla="*/ 54 w 215"/>
                <a:gd name="T93" fmla="*/ 169 h 228"/>
                <a:gd name="T94" fmla="*/ 63 w 215"/>
                <a:gd name="T95" fmla="*/ 186 h 228"/>
                <a:gd name="T96" fmla="*/ 73 w 215"/>
                <a:gd name="T97" fmla="*/ 186 h 228"/>
                <a:gd name="T98" fmla="*/ 68 w 215"/>
                <a:gd name="T99" fmla="*/ 196 h 228"/>
                <a:gd name="T100" fmla="*/ 83 w 215"/>
                <a:gd name="T101" fmla="*/ 223 h 228"/>
                <a:gd name="T102" fmla="*/ 98 w 215"/>
                <a:gd name="T103" fmla="*/ 228 h 228"/>
                <a:gd name="T104" fmla="*/ 170 w 215"/>
                <a:gd name="T105" fmla="*/ 182 h 228"/>
                <a:gd name="T106" fmla="*/ 201 w 215"/>
                <a:gd name="T107" fmla="*/ 128 h 228"/>
                <a:gd name="T108" fmla="*/ 124 w 215"/>
                <a:gd name="T109" fmla="*/ 2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5" h="228">
                  <a:moveTo>
                    <a:pt x="99" y="224"/>
                  </a:moveTo>
                  <a:cubicBezTo>
                    <a:pt x="98" y="221"/>
                    <a:pt x="97" y="218"/>
                    <a:pt x="96" y="216"/>
                  </a:cubicBezTo>
                  <a:cubicBezTo>
                    <a:pt x="109" y="208"/>
                    <a:pt x="122" y="200"/>
                    <a:pt x="135" y="192"/>
                  </a:cubicBezTo>
                  <a:cubicBezTo>
                    <a:pt x="142" y="188"/>
                    <a:pt x="148" y="183"/>
                    <a:pt x="155" y="179"/>
                  </a:cubicBezTo>
                  <a:cubicBezTo>
                    <a:pt x="170" y="168"/>
                    <a:pt x="183" y="154"/>
                    <a:pt x="200" y="147"/>
                  </a:cubicBezTo>
                  <a:cubicBezTo>
                    <a:pt x="200" y="147"/>
                    <a:pt x="200" y="147"/>
                    <a:pt x="200" y="146"/>
                  </a:cubicBezTo>
                  <a:cubicBezTo>
                    <a:pt x="201" y="146"/>
                    <a:pt x="201" y="146"/>
                    <a:pt x="200" y="145"/>
                  </a:cubicBezTo>
                  <a:cubicBezTo>
                    <a:pt x="198" y="141"/>
                    <a:pt x="195" y="137"/>
                    <a:pt x="192" y="133"/>
                  </a:cubicBezTo>
                  <a:cubicBezTo>
                    <a:pt x="194" y="132"/>
                    <a:pt x="196" y="130"/>
                    <a:pt x="199" y="129"/>
                  </a:cubicBezTo>
                  <a:cubicBezTo>
                    <a:pt x="203" y="135"/>
                    <a:pt x="207" y="142"/>
                    <a:pt x="212" y="149"/>
                  </a:cubicBezTo>
                  <a:cubicBezTo>
                    <a:pt x="195" y="156"/>
                    <a:pt x="182" y="169"/>
                    <a:pt x="168" y="180"/>
                  </a:cubicBezTo>
                  <a:cubicBezTo>
                    <a:pt x="162" y="185"/>
                    <a:pt x="155" y="189"/>
                    <a:pt x="148" y="193"/>
                  </a:cubicBezTo>
                  <a:cubicBezTo>
                    <a:pt x="132" y="204"/>
                    <a:pt x="116" y="214"/>
                    <a:pt x="99" y="224"/>
                  </a:cubicBezTo>
                  <a:moveTo>
                    <a:pt x="19" y="113"/>
                  </a:moveTo>
                  <a:cubicBezTo>
                    <a:pt x="12" y="103"/>
                    <a:pt x="11" y="102"/>
                    <a:pt x="3" y="91"/>
                  </a:cubicBezTo>
                  <a:cubicBezTo>
                    <a:pt x="4" y="91"/>
                    <a:pt x="5" y="90"/>
                    <a:pt x="6" y="89"/>
                  </a:cubicBezTo>
                  <a:cubicBezTo>
                    <a:pt x="7" y="89"/>
                    <a:pt x="8" y="88"/>
                    <a:pt x="8" y="88"/>
                  </a:cubicBezTo>
                  <a:cubicBezTo>
                    <a:pt x="13" y="93"/>
                    <a:pt x="15" y="95"/>
                    <a:pt x="22" y="104"/>
                  </a:cubicBezTo>
                  <a:cubicBezTo>
                    <a:pt x="22" y="105"/>
                    <a:pt x="23" y="105"/>
                    <a:pt x="23" y="105"/>
                  </a:cubicBezTo>
                  <a:cubicBezTo>
                    <a:pt x="23" y="105"/>
                    <a:pt x="24" y="105"/>
                    <a:pt x="24" y="105"/>
                  </a:cubicBezTo>
                  <a:cubicBezTo>
                    <a:pt x="24" y="105"/>
                    <a:pt x="25" y="104"/>
                    <a:pt x="25" y="103"/>
                  </a:cubicBezTo>
                  <a:cubicBezTo>
                    <a:pt x="25" y="103"/>
                    <a:pt x="25" y="103"/>
                    <a:pt x="25" y="103"/>
                  </a:cubicBezTo>
                  <a:cubicBezTo>
                    <a:pt x="25" y="103"/>
                    <a:pt x="25" y="102"/>
                    <a:pt x="25" y="102"/>
                  </a:cubicBezTo>
                  <a:cubicBezTo>
                    <a:pt x="26" y="101"/>
                    <a:pt x="27" y="101"/>
                    <a:pt x="28" y="101"/>
                  </a:cubicBezTo>
                  <a:cubicBezTo>
                    <a:pt x="28" y="101"/>
                    <a:pt x="28" y="101"/>
                    <a:pt x="28" y="101"/>
                  </a:cubicBezTo>
                  <a:cubicBezTo>
                    <a:pt x="28" y="101"/>
                    <a:pt x="29" y="101"/>
                    <a:pt x="29" y="102"/>
                  </a:cubicBezTo>
                  <a:cubicBezTo>
                    <a:pt x="30" y="102"/>
                    <a:pt x="30" y="103"/>
                    <a:pt x="30" y="104"/>
                  </a:cubicBezTo>
                  <a:cubicBezTo>
                    <a:pt x="30" y="105"/>
                    <a:pt x="29" y="107"/>
                    <a:pt x="27" y="108"/>
                  </a:cubicBezTo>
                  <a:cubicBezTo>
                    <a:pt x="27" y="108"/>
                    <a:pt x="27" y="108"/>
                    <a:pt x="26" y="109"/>
                  </a:cubicBezTo>
                  <a:cubicBezTo>
                    <a:pt x="26" y="109"/>
                    <a:pt x="26" y="110"/>
                    <a:pt x="27" y="110"/>
                  </a:cubicBezTo>
                  <a:cubicBezTo>
                    <a:pt x="29" y="114"/>
                    <a:pt x="35" y="122"/>
                    <a:pt x="37" y="126"/>
                  </a:cubicBezTo>
                  <a:cubicBezTo>
                    <a:pt x="38" y="126"/>
                    <a:pt x="38" y="126"/>
                    <a:pt x="39" y="126"/>
                  </a:cubicBezTo>
                  <a:cubicBezTo>
                    <a:pt x="39" y="126"/>
                    <a:pt x="39" y="126"/>
                    <a:pt x="39" y="126"/>
                  </a:cubicBezTo>
                  <a:cubicBezTo>
                    <a:pt x="39" y="126"/>
                    <a:pt x="40" y="126"/>
                    <a:pt x="40" y="125"/>
                  </a:cubicBezTo>
                  <a:cubicBezTo>
                    <a:pt x="40" y="124"/>
                    <a:pt x="42" y="123"/>
                    <a:pt x="44" y="123"/>
                  </a:cubicBezTo>
                  <a:cubicBezTo>
                    <a:pt x="44" y="123"/>
                    <a:pt x="44" y="123"/>
                    <a:pt x="44" y="123"/>
                  </a:cubicBezTo>
                  <a:cubicBezTo>
                    <a:pt x="45" y="123"/>
                    <a:pt x="47" y="123"/>
                    <a:pt x="47" y="124"/>
                  </a:cubicBezTo>
                  <a:cubicBezTo>
                    <a:pt x="48" y="125"/>
                    <a:pt x="48" y="126"/>
                    <a:pt x="48" y="127"/>
                  </a:cubicBezTo>
                  <a:cubicBezTo>
                    <a:pt x="48" y="128"/>
                    <a:pt x="48" y="129"/>
                    <a:pt x="47" y="130"/>
                  </a:cubicBezTo>
                  <a:cubicBezTo>
                    <a:pt x="46" y="131"/>
                    <a:pt x="45" y="131"/>
                    <a:pt x="45" y="131"/>
                  </a:cubicBezTo>
                  <a:cubicBezTo>
                    <a:pt x="44" y="131"/>
                    <a:pt x="44" y="132"/>
                    <a:pt x="43" y="132"/>
                  </a:cubicBezTo>
                  <a:cubicBezTo>
                    <a:pt x="43" y="133"/>
                    <a:pt x="43" y="133"/>
                    <a:pt x="44" y="134"/>
                  </a:cubicBezTo>
                  <a:cubicBezTo>
                    <a:pt x="47" y="137"/>
                    <a:pt x="52" y="144"/>
                    <a:pt x="54" y="149"/>
                  </a:cubicBezTo>
                  <a:cubicBezTo>
                    <a:pt x="54" y="149"/>
                    <a:pt x="55" y="149"/>
                    <a:pt x="55" y="149"/>
                  </a:cubicBezTo>
                  <a:cubicBezTo>
                    <a:pt x="55" y="149"/>
                    <a:pt x="55" y="149"/>
                    <a:pt x="55" y="149"/>
                  </a:cubicBezTo>
                  <a:cubicBezTo>
                    <a:pt x="56" y="149"/>
                    <a:pt x="56" y="149"/>
                    <a:pt x="56" y="148"/>
                  </a:cubicBezTo>
                  <a:cubicBezTo>
                    <a:pt x="57" y="148"/>
                    <a:pt x="57" y="147"/>
                    <a:pt x="57" y="147"/>
                  </a:cubicBezTo>
                  <a:cubicBezTo>
                    <a:pt x="58" y="147"/>
                    <a:pt x="59" y="146"/>
                    <a:pt x="60" y="146"/>
                  </a:cubicBezTo>
                  <a:cubicBezTo>
                    <a:pt x="60" y="146"/>
                    <a:pt x="60" y="146"/>
                    <a:pt x="60" y="146"/>
                  </a:cubicBezTo>
                  <a:cubicBezTo>
                    <a:pt x="60" y="146"/>
                    <a:pt x="60" y="146"/>
                    <a:pt x="60" y="146"/>
                  </a:cubicBezTo>
                  <a:cubicBezTo>
                    <a:pt x="61" y="146"/>
                    <a:pt x="62" y="147"/>
                    <a:pt x="63" y="148"/>
                  </a:cubicBezTo>
                  <a:cubicBezTo>
                    <a:pt x="63" y="148"/>
                    <a:pt x="63" y="149"/>
                    <a:pt x="63" y="150"/>
                  </a:cubicBezTo>
                  <a:cubicBezTo>
                    <a:pt x="63" y="152"/>
                    <a:pt x="62" y="154"/>
                    <a:pt x="61" y="155"/>
                  </a:cubicBezTo>
                  <a:cubicBezTo>
                    <a:pt x="60" y="156"/>
                    <a:pt x="60" y="156"/>
                    <a:pt x="60" y="157"/>
                  </a:cubicBezTo>
                  <a:cubicBezTo>
                    <a:pt x="64" y="162"/>
                    <a:pt x="65" y="165"/>
                    <a:pt x="69" y="170"/>
                  </a:cubicBezTo>
                  <a:cubicBezTo>
                    <a:pt x="69" y="171"/>
                    <a:pt x="70" y="171"/>
                    <a:pt x="70" y="171"/>
                  </a:cubicBezTo>
                  <a:cubicBezTo>
                    <a:pt x="70" y="171"/>
                    <a:pt x="70" y="171"/>
                    <a:pt x="70" y="171"/>
                  </a:cubicBezTo>
                  <a:cubicBezTo>
                    <a:pt x="70" y="171"/>
                    <a:pt x="71" y="171"/>
                    <a:pt x="71" y="171"/>
                  </a:cubicBezTo>
                  <a:cubicBezTo>
                    <a:pt x="72" y="169"/>
                    <a:pt x="74" y="169"/>
                    <a:pt x="75" y="169"/>
                  </a:cubicBezTo>
                  <a:cubicBezTo>
                    <a:pt x="75" y="169"/>
                    <a:pt x="75" y="169"/>
                    <a:pt x="75" y="169"/>
                  </a:cubicBezTo>
                  <a:cubicBezTo>
                    <a:pt x="77" y="169"/>
                    <a:pt x="79" y="170"/>
                    <a:pt x="80" y="171"/>
                  </a:cubicBezTo>
                  <a:cubicBezTo>
                    <a:pt x="80" y="172"/>
                    <a:pt x="80" y="173"/>
                    <a:pt x="80" y="174"/>
                  </a:cubicBezTo>
                  <a:cubicBezTo>
                    <a:pt x="80" y="176"/>
                    <a:pt x="79" y="179"/>
                    <a:pt x="76" y="179"/>
                  </a:cubicBezTo>
                  <a:cubicBezTo>
                    <a:pt x="76" y="179"/>
                    <a:pt x="75" y="180"/>
                    <a:pt x="75" y="180"/>
                  </a:cubicBezTo>
                  <a:cubicBezTo>
                    <a:pt x="75" y="180"/>
                    <a:pt x="75" y="181"/>
                    <a:pt x="75" y="181"/>
                  </a:cubicBezTo>
                  <a:cubicBezTo>
                    <a:pt x="80" y="188"/>
                    <a:pt x="83" y="191"/>
                    <a:pt x="85" y="193"/>
                  </a:cubicBezTo>
                  <a:cubicBezTo>
                    <a:pt x="86" y="196"/>
                    <a:pt x="88" y="200"/>
                    <a:pt x="91" y="207"/>
                  </a:cubicBezTo>
                  <a:cubicBezTo>
                    <a:pt x="91" y="207"/>
                    <a:pt x="92" y="208"/>
                    <a:pt x="92" y="208"/>
                  </a:cubicBezTo>
                  <a:cubicBezTo>
                    <a:pt x="92" y="208"/>
                    <a:pt x="92" y="208"/>
                    <a:pt x="92" y="208"/>
                  </a:cubicBezTo>
                  <a:cubicBezTo>
                    <a:pt x="93" y="208"/>
                    <a:pt x="93" y="208"/>
                    <a:pt x="93" y="208"/>
                  </a:cubicBezTo>
                  <a:cubicBezTo>
                    <a:pt x="110" y="196"/>
                    <a:pt x="126" y="185"/>
                    <a:pt x="142" y="174"/>
                  </a:cubicBezTo>
                  <a:cubicBezTo>
                    <a:pt x="149" y="169"/>
                    <a:pt x="155" y="165"/>
                    <a:pt x="161" y="160"/>
                  </a:cubicBezTo>
                  <a:cubicBezTo>
                    <a:pt x="171" y="152"/>
                    <a:pt x="180" y="142"/>
                    <a:pt x="190" y="135"/>
                  </a:cubicBezTo>
                  <a:cubicBezTo>
                    <a:pt x="192" y="138"/>
                    <a:pt x="195" y="142"/>
                    <a:pt x="197" y="145"/>
                  </a:cubicBezTo>
                  <a:cubicBezTo>
                    <a:pt x="180" y="152"/>
                    <a:pt x="167" y="166"/>
                    <a:pt x="153" y="177"/>
                  </a:cubicBezTo>
                  <a:cubicBezTo>
                    <a:pt x="147" y="181"/>
                    <a:pt x="140" y="185"/>
                    <a:pt x="133" y="190"/>
                  </a:cubicBezTo>
                  <a:cubicBezTo>
                    <a:pt x="117" y="200"/>
                    <a:pt x="101" y="210"/>
                    <a:pt x="84" y="220"/>
                  </a:cubicBezTo>
                  <a:cubicBezTo>
                    <a:pt x="82" y="214"/>
                    <a:pt x="80" y="210"/>
                    <a:pt x="79" y="207"/>
                  </a:cubicBezTo>
                  <a:cubicBezTo>
                    <a:pt x="77" y="204"/>
                    <a:pt x="75" y="202"/>
                    <a:pt x="71" y="196"/>
                  </a:cubicBezTo>
                  <a:cubicBezTo>
                    <a:pt x="74" y="195"/>
                    <a:pt x="76" y="192"/>
                    <a:pt x="76" y="188"/>
                  </a:cubicBezTo>
                  <a:cubicBezTo>
                    <a:pt x="76" y="187"/>
                    <a:pt x="75" y="186"/>
                    <a:pt x="75" y="185"/>
                  </a:cubicBezTo>
                  <a:cubicBezTo>
                    <a:pt x="73" y="182"/>
                    <a:pt x="71" y="181"/>
                    <a:pt x="68" y="181"/>
                  </a:cubicBezTo>
                  <a:cubicBezTo>
                    <a:pt x="68" y="181"/>
                    <a:pt x="68" y="181"/>
                    <a:pt x="68" y="181"/>
                  </a:cubicBezTo>
                  <a:cubicBezTo>
                    <a:pt x="66" y="181"/>
                    <a:pt x="65" y="181"/>
                    <a:pt x="63" y="182"/>
                  </a:cubicBezTo>
                  <a:cubicBezTo>
                    <a:pt x="61" y="178"/>
                    <a:pt x="59" y="175"/>
                    <a:pt x="57" y="171"/>
                  </a:cubicBezTo>
                  <a:cubicBezTo>
                    <a:pt x="59" y="169"/>
                    <a:pt x="60" y="167"/>
                    <a:pt x="60" y="164"/>
                  </a:cubicBezTo>
                  <a:cubicBezTo>
                    <a:pt x="60" y="163"/>
                    <a:pt x="59" y="161"/>
                    <a:pt x="59" y="160"/>
                  </a:cubicBezTo>
                  <a:cubicBezTo>
                    <a:pt x="57" y="158"/>
                    <a:pt x="55" y="158"/>
                    <a:pt x="53" y="158"/>
                  </a:cubicBezTo>
                  <a:cubicBezTo>
                    <a:pt x="52" y="158"/>
                    <a:pt x="51" y="158"/>
                    <a:pt x="50" y="159"/>
                  </a:cubicBezTo>
                  <a:cubicBezTo>
                    <a:pt x="49" y="159"/>
                    <a:pt x="49" y="159"/>
                    <a:pt x="49" y="159"/>
                  </a:cubicBezTo>
                  <a:cubicBezTo>
                    <a:pt x="47" y="155"/>
                    <a:pt x="44" y="150"/>
                    <a:pt x="42" y="147"/>
                  </a:cubicBezTo>
                  <a:cubicBezTo>
                    <a:pt x="43" y="146"/>
                    <a:pt x="43" y="146"/>
                    <a:pt x="44" y="145"/>
                  </a:cubicBezTo>
                  <a:cubicBezTo>
                    <a:pt x="45" y="143"/>
                    <a:pt x="46" y="142"/>
                    <a:pt x="46" y="140"/>
                  </a:cubicBezTo>
                  <a:cubicBezTo>
                    <a:pt x="46" y="139"/>
                    <a:pt x="45" y="137"/>
                    <a:pt x="45" y="136"/>
                  </a:cubicBezTo>
                  <a:cubicBezTo>
                    <a:pt x="43" y="134"/>
                    <a:pt x="41" y="134"/>
                    <a:pt x="39" y="134"/>
                  </a:cubicBezTo>
                  <a:cubicBezTo>
                    <a:pt x="39" y="134"/>
                    <a:pt x="39" y="134"/>
                    <a:pt x="39" y="134"/>
                  </a:cubicBezTo>
                  <a:cubicBezTo>
                    <a:pt x="37" y="134"/>
                    <a:pt x="35" y="134"/>
                    <a:pt x="34" y="136"/>
                  </a:cubicBezTo>
                  <a:cubicBezTo>
                    <a:pt x="31" y="132"/>
                    <a:pt x="28" y="126"/>
                    <a:pt x="26" y="122"/>
                  </a:cubicBezTo>
                  <a:cubicBezTo>
                    <a:pt x="27" y="121"/>
                    <a:pt x="28" y="120"/>
                    <a:pt x="29" y="118"/>
                  </a:cubicBezTo>
                  <a:cubicBezTo>
                    <a:pt x="29" y="118"/>
                    <a:pt x="29" y="117"/>
                    <a:pt x="29" y="117"/>
                  </a:cubicBezTo>
                  <a:cubicBezTo>
                    <a:pt x="29" y="115"/>
                    <a:pt x="28" y="113"/>
                    <a:pt x="27" y="112"/>
                  </a:cubicBezTo>
                  <a:cubicBezTo>
                    <a:pt x="26" y="112"/>
                    <a:pt x="25" y="111"/>
                    <a:pt x="25" y="111"/>
                  </a:cubicBezTo>
                  <a:cubicBezTo>
                    <a:pt x="24" y="111"/>
                    <a:pt x="24" y="111"/>
                    <a:pt x="24" y="111"/>
                  </a:cubicBezTo>
                  <a:cubicBezTo>
                    <a:pt x="24" y="111"/>
                    <a:pt x="24" y="111"/>
                    <a:pt x="24" y="111"/>
                  </a:cubicBezTo>
                  <a:cubicBezTo>
                    <a:pt x="22" y="111"/>
                    <a:pt x="21" y="111"/>
                    <a:pt x="20" y="112"/>
                  </a:cubicBezTo>
                  <a:cubicBezTo>
                    <a:pt x="19" y="113"/>
                    <a:pt x="19" y="113"/>
                    <a:pt x="19" y="113"/>
                  </a:cubicBezTo>
                  <a:moveTo>
                    <a:pt x="23" y="101"/>
                  </a:moveTo>
                  <a:cubicBezTo>
                    <a:pt x="17" y="93"/>
                    <a:pt x="15" y="91"/>
                    <a:pt x="10" y="85"/>
                  </a:cubicBezTo>
                  <a:cubicBezTo>
                    <a:pt x="10" y="85"/>
                    <a:pt x="10" y="85"/>
                    <a:pt x="10" y="85"/>
                  </a:cubicBezTo>
                  <a:cubicBezTo>
                    <a:pt x="9" y="84"/>
                    <a:pt x="9" y="84"/>
                    <a:pt x="9" y="84"/>
                  </a:cubicBezTo>
                  <a:cubicBezTo>
                    <a:pt x="8" y="83"/>
                    <a:pt x="7" y="82"/>
                    <a:pt x="6" y="80"/>
                  </a:cubicBezTo>
                  <a:cubicBezTo>
                    <a:pt x="36" y="52"/>
                    <a:pt x="69" y="27"/>
                    <a:pt x="103" y="3"/>
                  </a:cubicBezTo>
                  <a:cubicBezTo>
                    <a:pt x="106" y="9"/>
                    <a:pt x="109" y="12"/>
                    <a:pt x="111" y="15"/>
                  </a:cubicBezTo>
                  <a:cubicBezTo>
                    <a:pt x="114" y="17"/>
                    <a:pt x="117" y="20"/>
                    <a:pt x="122" y="26"/>
                  </a:cubicBezTo>
                  <a:cubicBezTo>
                    <a:pt x="153" y="62"/>
                    <a:pt x="174" y="86"/>
                    <a:pt x="202" y="124"/>
                  </a:cubicBezTo>
                  <a:cubicBezTo>
                    <a:pt x="186" y="132"/>
                    <a:pt x="173" y="146"/>
                    <a:pt x="160" y="158"/>
                  </a:cubicBezTo>
                  <a:cubicBezTo>
                    <a:pt x="154" y="163"/>
                    <a:pt x="147" y="167"/>
                    <a:pt x="141" y="171"/>
                  </a:cubicBezTo>
                  <a:cubicBezTo>
                    <a:pt x="125" y="182"/>
                    <a:pt x="109" y="193"/>
                    <a:pt x="93" y="204"/>
                  </a:cubicBezTo>
                  <a:cubicBezTo>
                    <a:pt x="90" y="198"/>
                    <a:pt x="89" y="195"/>
                    <a:pt x="87" y="192"/>
                  </a:cubicBezTo>
                  <a:cubicBezTo>
                    <a:pt x="85" y="189"/>
                    <a:pt x="83" y="187"/>
                    <a:pt x="79" y="181"/>
                  </a:cubicBezTo>
                  <a:cubicBezTo>
                    <a:pt x="81" y="180"/>
                    <a:pt x="83" y="177"/>
                    <a:pt x="83" y="174"/>
                  </a:cubicBezTo>
                  <a:cubicBezTo>
                    <a:pt x="83" y="172"/>
                    <a:pt x="83" y="171"/>
                    <a:pt x="82" y="170"/>
                  </a:cubicBezTo>
                  <a:cubicBezTo>
                    <a:pt x="81" y="167"/>
                    <a:pt x="78" y="166"/>
                    <a:pt x="75" y="166"/>
                  </a:cubicBezTo>
                  <a:cubicBezTo>
                    <a:pt x="73" y="166"/>
                    <a:pt x="72" y="167"/>
                    <a:pt x="70" y="168"/>
                  </a:cubicBezTo>
                  <a:cubicBezTo>
                    <a:pt x="68" y="164"/>
                    <a:pt x="66" y="161"/>
                    <a:pt x="63" y="156"/>
                  </a:cubicBezTo>
                  <a:cubicBezTo>
                    <a:pt x="65" y="155"/>
                    <a:pt x="66" y="152"/>
                    <a:pt x="66" y="150"/>
                  </a:cubicBezTo>
                  <a:cubicBezTo>
                    <a:pt x="66" y="149"/>
                    <a:pt x="66" y="147"/>
                    <a:pt x="65" y="146"/>
                  </a:cubicBezTo>
                  <a:cubicBezTo>
                    <a:pt x="63" y="144"/>
                    <a:pt x="61" y="144"/>
                    <a:pt x="60" y="144"/>
                  </a:cubicBezTo>
                  <a:cubicBezTo>
                    <a:pt x="58" y="144"/>
                    <a:pt x="57" y="144"/>
                    <a:pt x="56" y="145"/>
                  </a:cubicBezTo>
                  <a:cubicBezTo>
                    <a:pt x="55" y="145"/>
                    <a:pt x="55" y="145"/>
                    <a:pt x="55" y="145"/>
                  </a:cubicBezTo>
                  <a:cubicBezTo>
                    <a:pt x="53" y="141"/>
                    <a:pt x="50" y="137"/>
                    <a:pt x="47" y="133"/>
                  </a:cubicBezTo>
                  <a:cubicBezTo>
                    <a:pt x="48" y="133"/>
                    <a:pt x="49" y="132"/>
                    <a:pt x="49" y="131"/>
                  </a:cubicBezTo>
                  <a:cubicBezTo>
                    <a:pt x="50" y="130"/>
                    <a:pt x="51" y="128"/>
                    <a:pt x="51" y="127"/>
                  </a:cubicBezTo>
                  <a:cubicBezTo>
                    <a:pt x="51" y="125"/>
                    <a:pt x="50" y="124"/>
                    <a:pt x="49" y="123"/>
                  </a:cubicBezTo>
                  <a:cubicBezTo>
                    <a:pt x="48" y="121"/>
                    <a:pt x="46" y="120"/>
                    <a:pt x="44" y="120"/>
                  </a:cubicBezTo>
                  <a:cubicBezTo>
                    <a:pt x="44" y="120"/>
                    <a:pt x="44" y="120"/>
                    <a:pt x="44" y="120"/>
                  </a:cubicBezTo>
                  <a:cubicBezTo>
                    <a:pt x="42" y="120"/>
                    <a:pt x="40" y="121"/>
                    <a:pt x="39" y="123"/>
                  </a:cubicBezTo>
                  <a:cubicBezTo>
                    <a:pt x="36" y="119"/>
                    <a:pt x="32" y="113"/>
                    <a:pt x="30" y="110"/>
                  </a:cubicBezTo>
                  <a:cubicBezTo>
                    <a:pt x="32" y="108"/>
                    <a:pt x="33" y="106"/>
                    <a:pt x="33" y="104"/>
                  </a:cubicBezTo>
                  <a:cubicBezTo>
                    <a:pt x="33" y="102"/>
                    <a:pt x="32" y="101"/>
                    <a:pt x="31" y="100"/>
                  </a:cubicBezTo>
                  <a:cubicBezTo>
                    <a:pt x="30" y="99"/>
                    <a:pt x="29" y="98"/>
                    <a:pt x="28" y="98"/>
                  </a:cubicBezTo>
                  <a:cubicBezTo>
                    <a:pt x="28" y="98"/>
                    <a:pt x="28" y="98"/>
                    <a:pt x="28" y="98"/>
                  </a:cubicBezTo>
                  <a:cubicBezTo>
                    <a:pt x="26" y="98"/>
                    <a:pt x="25" y="99"/>
                    <a:pt x="24" y="100"/>
                  </a:cubicBezTo>
                  <a:cubicBezTo>
                    <a:pt x="23" y="100"/>
                    <a:pt x="23" y="100"/>
                    <a:pt x="23" y="101"/>
                  </a:cubicBezTo>
                  <a:moveTo>
                    <a:pt x="103" y="0"/>
                  </a:moveTo>
                  <a:cubicBezTo>
                    <a:pt x="102" y="0"/>
                    <a:pt x="102" y="0"/>
                    <a:pt x="102" y="0"/>
                  </a:cubicBezTo>
                  <a:cubicBezTo>
                    <a:pt x="67" y="24"/>
                    <a:pt x="34" y="50"/>
                    <a:pt x="3" y="79"/>
                  </a:cubicBezTo>
                  <a:cubicBezTo>
                    <a:pt x="3" y="79"/>
                    <a:pt x="2" y="80"/>
                    <a:pt x="3" y="81"/>
                  </a:cubicBezTo>
                  <a:cubicBezTo>
                    <a:pt x="4" y="83"/>
                    <a:pt x="6" y="84"/>
                    <a:pt x="7" y="85"/>
                  </a:cubicBezTo>
                  <a:cubicBezTo>
                    <a:pt x="6" y="86"/>
                    <a:pt x="5" y="87"/>
                    <a:pt x="4" y="87"/>
                  </a:cubicBezTo>
                  <a:cubicBezTo>
                    <a:pt x="3" y="88"/>
                    <a:pt x="1" y="90"/>
                    <a:pt x="0" y="90"/>
                  </a:cubicBezTo>
                  <a:cubicBezTo>
                    <a:pt x="0" y="91"/>
                    <a:pt x="0" y="91"/>
                    <a:pt x="0" y="92"/>
                  </a:cubicBezTo>
                  <a:cubicBezTo>
                    <a:pt x="9" y="105"/>
                    <a:pt x="9" y="104"/>
                    <a:pt x="18" y="117"/>
                  </a:cubicBezTo>
                  <a:cubicBezTo>
                    <a:pt x="18" y="117"/>
                    <a:pt x="19" y="117"/>
                    <a:pt x="19" y="117"/>
                  </a:cubicBezTo>
                  <a:cubicBezTo>
                    <a:pt x="19" y="117"/>
                    <a:pt x="20" y="117"/>
                    <a:pt x="20" y="117"/>
                  </a:cubicBezTo>
                  <a:cubicBezTo>
                    <a:pt x="20" y="117"/>
                    <a:pt x="21" y="116"/>
                    <a:pt x="21" y="116"/>
                  </a:cubicBezTo>
                  <a:cubicBezTo>
                    <a:pt x="21" y="116"/>
                    <a:pt x="21" y="116"/>
                    <a:pt x="21" y="116"/>
                  </a:cubicBezTo>
                  <a:cubicBezTo>
                    <a:pt x="21" y="115"/>
                    <a:pt x="21" y="115"/>
                    <a:pt x="22" y="114"/>
                  </a:cubicBezTo>
                  <a:cubicBezTo>
                    <a:pt x="22" y="114"/>
                    <a:pt x="23" y="114"/>
                    <a:pt x="24" y="114"/>
                  </a:cubicBezTo>
                  <a:cubicBezTo>
                    <a:pt x="24" y="114"/>
                    <a:pt x="25" y="114"/>
                    <a:pt x="25" y="115"/>
                  </a:cubicBezTo>
                  <a:cubicBezTo>
                    <a:pt x="26" y="115"/>
                    <a:pt x="26" y="116"/>
                    <a:pt x="26" y="117"/>
                  </a:cubicBezTo>
                  <a:cubicBezTo>
                    <a:pt x="26" y="117"/>
                    <a:pt x="26" y="117"/>
                    <a:pt x="26" y="117"/>
                  </a:cubicBezTo>
                  <a:cubicBezTo>
                    <a:pt x="26" y="119"/>
                    <a:pt x="25" y="120"/>
                    <a:pt x="23" y="120"/>
                  </a:cubicBezTo>
                  <a:cubicBezTo>
                    <a:pt x="23" y="120"/>
                    <a:pt x="22" y="121"/>
                    <a:pt x="22" y="121"/>
                  </a:cubicBezTo>
                  <a:cubicBezTo>
                    <a:pt x="22" y="122"/>
                    <a:pt x="22" y="122"/>
                    <a:pt x="22" y="122"/>
                  </a:cubicBezTo>
                  <a:cubicBezTo>
                    <a:pt x="25" y="126"/>
                    <a:pt x="30" y="135"/>
                    <a:pt x="33" y="139"/>
                  </a:cubicBezTo>
                  <a:cubicBezTo>
                    <a:pt x="33" y="139"/>
                    <a:pt x="33" y="139"/>
                    <a:pt x="34" y="139"/>
                  </a:cubicBezTo>
                  <a:cubicBezTo>
                    <a:pt x="34" y="139"/>
                    <a:pt x="34" y="139"/>
                    <a:pt x="34" y="139"/>
                  </a:cubicBezTo>
                  <a:cubicBezTo>
                    <a:pt x="34" y="139"/>
                    <a:pt x="35" y="139"/>
                    <a:pt x="35" y="139"/>
                  </a:cubicBezTo>
                  <a:cubicBezTo>
                    <a:pt x="36" y="137"/>
                    <a:pt x="37" y="136"/>
                    <a:pt x="39" y="136"/>
                  </a:cubicBezTo>
                  <a:cubicBezTo>
                    <a:pt x="39" y="136"/>
                    <a:pt x="39" y="136"/>
                    <a:pt x="39" y="136"/>
                  </a:cubicBezTo>
                  <a:cubicBezTo>
                    <a:pt x="40" y="136"/>
                    <a:pt x="42" y="137"/>
                    <a:pt x="42" y="138"/>
                  </a:cubicBezTo>
                  <a:cubicBezTo>
                    <a:pt x="43" y="138"/>
                    <a:pt x="43" y="139"/>
                    <a:pt x="43" y="140"/>
                  </a:cubicBezTo>
                  <a:cubicBezTo>
                    <a:pt x="43" y="141"/>
                    <a:pt x="43" y="142"/>
                    <a:pt x="42" y="143"/>
                  </a:cubicBezTo>
                  <a:cubicBezTo>
                    <a:pt x="41" y="144"/>
                    <a:pt x="40" y="145"/>
                    <a:pt x="39" y="145"/>
                  </a:cubicBezTo>
                  <a:cubicBezTo>
                    <a:pt x="39" y="145"/>
                    <a:pt x="38" y="145"/>
                    <a:pt x="38" y="145"/>
                  </a:cubicBezTo>
                  <a:cubicBezTo>
                    <a:pt x="38" y="146"/>
                    <a:pt x="38" y="146"/>
                    <a:pt x="38" y="147"/>
                  </a:cubicBezTo>
                  <a:cubicBezTo>
                    <a:pt x="41" y="151"/>
                    <a:pt x="46" y="158"/>
                    <a:pt x="48" y="163"/>
                  </a:cubicBezTo>
                  <a:cubicBezTo>
                    <a:pt x="48" y="163"/>
                    <a:pt x="49" y="163"/>
                    <a:pt x="49" y="163"/>
                  </a:cubicBezTo>
                  <a:cubicBezTo>
                    <a:pt x="49" y="163"/>
                    <a:pt x="49" y="163"/>
                    <a:pt x="49" y="163"/>
                  </a:cubicBezTo>
                  <a:cubicBezTo>
                    <a:pt x="50" y="163"/>
                    <a:pt x="50" y="163"/>
                    <a:pt x="50" y="162"/>
                  </a:cubicBezTo>
                  <a:cubicBezTo>
                    <a:pt x="51" y="162"/>
                    <a:pt x="51" y="161"/>
                    <a:pt x="51" y="161"/>
                  </a:cubicBezTo>
                  <a:cubicBezTo>
                    <a:pt x="52" y="161"/>
                    <a:pt x="53" y="160"/>
                    <a:pt x="53" y="160"/>
                  </a:cubicBezTo>
                  <a:cubicBezTo>
                    <a:pt x="53" y="160"/>
                    <a:pt x="53" y="160"/>
                    <a:pt x="53" y="160"/>
                  </a:cubicBezTo>
                  <a:cubicBezTo>
                    <a:pt x="53" y="160"/>
                    <a:pt x="53" y="160"/>
                    <a:pt x="53" y="160"/>
                  </a:cubicBezTo>
                  <a:cubicBezTo>
                    <a:pt x="55" y="160"/>
                    <a:pt x="56" y="161"/>
                    <a:pt x="56" y="162"/>
                  </a:cubicBezTo>
                  <a:cubicBezTo>
                    <a:pt x="57" y="162"/>
                    <a:pt x="57" y="163"/>
                    <a:pt x="57" y="164"/>
                  </a:cubicBezTo>
                  <a:cubicBezTo>
                    <a:pt x="57" y="166"/>
                    <a:pt x="56" y="168"/>
                    <a:pt x="54" y="169"/>
                  </a:cubicBezTo>
                  <a:cubicBezTo>
                    <a:pt x="54" y="170"/>
                    <a:pt x="53" y="170"/>
                    <a:pt x="54" y="171"/>
                  </a:cubicBezTo>
                  <a:cubicBezTo>
                    <a:pt x="57" y="177"/>
                    <a:pt x="59" y="180"/>
                    <a:pt x="62" y="185"/>
                  </a:cubicBezTo>
                  <a:cubicBezTo>
                    <a:pt x="62" y="185"/>
                    <a:pt x="62" y="186"/>
                    <a:pt x="63" y="186"/>
                  </a:cubicBezTo>
                  <a:cubicBezTo>
                    <a:pt x="63" y="186"/>
                    <a:pt x="63" y="186"/>
                    <a:pt x="63" y="186"/>
                  </a:cubicBezTo>
                  <a:cubicBezTo>
                    <a:pt x="63" y="186"/>
                    <a:pt x="64" y="185"/>
                    <a:pt x="64" y="185"/>
                  </a:cubicBezTo>
                  <a:cubicBezTo>
                    <a:pt x="65" y="184"/>
                    <a:pt x="66" y="184"/>
                    <a:pt x="68" y="184"/>
                  </a:cubicBezTo>
                  <a:cubicBezTo>
                    <a:pt x="68" y="184"/>
                    <a:pt x="68" y="184"/>
                    <a:pt x="68" y="184"/>
                  </a:cubicBezTo>
                  <a:cubicBezTo>
                    <a:pt x="70" y="184"/>
                    <a:pt x="72" y="185"/>
                    <a:pt x="73" y="186"/>
                  </a:cubicBezTo>
                  <a:cubicBezTo>
                    <a:pt x="73" y="187"/>
                    <a:pt x="73" y="188"/>
                    <a:pt x="73" y="188"/>
                  </a:cubicBezTo>
                  <a:cubicBezTo>
                    <a:pt x="73" y="191"/>
                    <a:pt x="71" y="194"/>
                    <a:pt x="69" y="194"/>
                  </a:cubicBezTo>
                  <a:cubicBezTo>
                    <a:pt x="68" y="194"/>
                    <a:pt x="68" y="194"/>
                    <a:pt x="68" y="195"/>
                  </a:cubicBezTo>
                  <a:cubicBezTo>
                    <a:pt x="67" y="195"/>
                    <a:pt x="67" y="196"/>
                    <a:pt x="68" y="196"/>
                  </a:cubicBezTo>
                  <a:cubicBezTo>
                    <a:pt x="72" y="203"/>
                    <a:pt x="75" y="206"/>
                    <a:pt x="76" y="209"/>
                  </a:cubicBezTo>
                  <a:cubicBezTo>
                    <a:pt x="78" y="212"/>
                    <a:pt x="79" y="215"/>
                    <a:pt x="82" y="223"/>
                  </a:cubicBezTo>
                  <a:cubicBezTo>
                    <a:pt x="82" y="223"/>
                    <a:pt x="83" y="223"/>
                    <a:pt x="83" y="223"/>
                  </a:cubicBezTo>
                  <a:cubicBezTo>
                    <a:pt x="83" y="223"/>
                    <a:pt x="83" y="223"/>
                    <a:pt x="83" y="223"/>
                  </a:cubicBezTo>
                  <a:cubicBezTo>
                    <a:pt x="84" y="223"/>
                    <a:pt x="84" y="223"/>
                    <a:pt x="84" y="223"/>
                  </a:cubicBezTo>
                  <a:cubicBezTo>
                    <a:pt x="87" y="221"/>
                    <a:pt x="90" y="219"/>
                    <a:pt x="94" y="217"/>
                  </a:cubicBezTo>
                  <a:cubicBezTo>
                    <a:pt x="95" y="220"/>
                    <a:pt x="96" y="222"/>
                    <a:pt x="98" y="227"/>
                  </a:cubicBezTo>
                  <a:cubicBezTo>
                    <a:pt x="98" y="227"/>
                    <a:pt x="98" y="227"/>
                    <a:pt x="98" y="228"/>
                  </a:cubicBezTo>
                  <a:cubicBezTo>
                    <a:pt x="99" y="228"/>
                    <a:pt x="99" y="228"/>
                    <a:pt x="99" y="228"/>
                  </a:cubicBezTo>
                  <a:cubicBezTo>
                    <a:pt x="99" y="228"/>
                    <a:pt x="99" y="228"/>
                    <a:pt x="100" y="227"/>
                  </a:cubicBezTo>
                  <a:cubicBezTo>
                    <a:pt x="116" y="217"/>
                    <a:pt x="133" y="206"/>
                    <a:pt x="150" y="195"/>
                  </a:cubicBezTo>
                  <a:cubicBezTo>
                    <a:pt x="157" y="191"/>
                    <a:pt x="163" y="187"/>
                    <a:pt x="170" y="182"/>
                  </a:cubicBezTo>
                  <a:cubicBezTo>
                    <a:pt x="184" y="171"/>
                    <a:pt x="197" y="157"/>
                    <a:pt x="214" y="150"/>
                  </a:cubicBezTo>
                  <a:cubicBezTo>
                    <a:pt x="215" y="150"/>
                    <a:pt x="215" y="150"/>
                    <a:pt x="215" y="150"/>
                  </a:cubicBezTo>
                  <a:cubicBezTo>
                    <a:pt x="215" y="149"/>
                    <a:pt x="215" y="149"/>
                    <a:pt x="215" y="148"/>
                  </a:cubicBezTo>
                  <a:cubicBezTo>
                    <a:pt x="210" y="141"/>
                    <a:pt x="205" y="134"/>
                    <a:pt x="201" y="128"/>
                  </a:cubicBezTo>
                  <a:cubicBezTo>
                    <a:pt x="202" y="127"/>
                    <a:pt x="203" y="127"/>
                    <a:pt x="205" y="126"/>
                  </a:cubicBezTo>
                  <a:cubicBezTo>
                    <a:pt x="205" y="126"/>
                    <a:pt x="205" y="126"/>
                    <a:pt x="206" y="125"/>
                  </a:cubicBezTo>
                  <a:cubicBezTo>
                    <a:pt x="206" y="125"/>
                    <a:pt x="206" y="124"/>
                    <a:pt x="205" y="124"/>
                  </a:cubicBezTo>
                  <a:cubicBezTo>
                    <a:pt x="177" y="85"/>
                    <a:pt x="156" y="60"/>
                    <a:pt x="124" y="24"/>
                  </a:cubicBezTo>
                  <a:cubicBezTo>
                    <a:pt x="119" y="18"/>
                    <a:pt x="116" y="16"/>
                    <a:pt x="113" y="13"/>
                  </a:cubicBezTo>
                  <a:cubicBezTo>
                    <a:pt x="111" y="10"/>
                    <a:pt x="108" y="7"/>
                    <a:pt x="104" y="1"/>
                  </a:cubicBezTo>
                  <a:cubicBezTo>
                    <a:pt x="103" y="0"/>
                    <a:pt x="103" y="0"/>
                    <a:pt x="10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807"/>
            <p:cNvSpPr/>
            <p:nvPr/>
          </p:nvSpPr>
          <p:spPr bwMode="auto">
            <a:xfrm>
              <a:off x="5116" y="1015"/>
              <a:ext cx="171" cy="120"/>
            </a:xfrm>
            <a:custGeom>
              <a:avLst/>
              <a:gdLst>
                <a:gd name="T0" fmla="*/ 71 w 72"/>
                <a:gd name="T1" fmla="*/ 0 h 51"/>
                <a:gd name="T2" fmla="*/ 70 w 72"/>
                <a:gd name="T3" fmla="*/ 0 h 51"/>
                <a:gd name="T4" fmla="*/ 20 w 72"/>
                <a:gd name="T5" fmla="*/ 34 h 51"/>
                <a:gd name="T6" fmla="*/ 1 w 72"/>
                <a:gd name="T7" fmla="*/ 49 h 51"/>
                <a:gd name="T8" fmla="*/ 1 w 72"/>
                <a:gd name="T9" fmla="*/ 50 h 51"/>
                <a:gd name="T10" fmla="*/ 2 w 72"/>
                <a:gd name="T11" fmla="*/ 51 h 51"/>
                <a:gd name="T12" fmla="*/ 3 w 72"/>
                <a:gd name="T13" fmla="*/ 51 h 51"/>
                <a:gd name="T14" fmla="*/ 21 w 72"/>
                <a:gd name="T15" fmla="*/ 36 h 51"/>
                <a:gd name="T16" fmla="*/ 71 w 72"/>
                <a:gd name="T17" fmla="*/ 3 h 51"/>
                <a:gd name="T18" fmla="*/ 72 w 72"/>
                <a:gd name="T19" fmla="*/ 1 h 51"/>
                <a:gd name="T20" fmla="*/ 71 w 72"/>
                <a:gd name="T2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51">
                  <a:moveTo>
                    <a:pt x="71" y="0"/>
                  </a:moveTo>
                  <a:cubicBezTo>
                    <a:pt x="71" y="0"/>
                    <a:pt x="70" y="0"/>
                    <a:pt x="70" y="0"/>
                  </a:cubicBezTo>
                  <a:cubicBezTo>
                    <a:pt x="52" y="9"/>
                    <a:pt x="36" y="21"/>
                    <a:pt x="20" y="34"/>
                  </a:cubicBezTo>
                  <a:cubicBezTo>
                    <a:pt x="13" y="39"/>
                    <a:pt x="7" y="44"/>
                    <a:pt x="1" y="49"/>
                  </a:cubicBezTo>
                  <a:cubicBezTo>
                    <a:pt x="0" y="49"/>
                    <a:pt x="0" y="50"/>
                    <a:pt x="1" y="50"/>
                  </a:cubicBezTo>
                  <a:cubicBezTo>
                    <a:pt x="1" y="51"/>
                    <a:pt x="1" y="51"/>
                    <a:pt x="2" y="51"/>
                  </a:cubicBezTo>
                  <a:cubicBezTo>
                    <a:pt x="2" y="51"/>
                    <a:pt x="2" y="51"/>
                    <a:pt x="3" y="51"/>
                  </a:cubicBezTo>
                  <a:cubicBezTo>
                    <a:pt x="9" y="46"/>
                    <a:pt x="15" y="41"/>
                    <a:pt x="21" y="36"/>
                  </a:cubicBezTo>
                  <a:cubicBezTo>
                    <a:pt x="37" y="24"/>
                    <a:pt x="53" y="11"/>
                    <a:pt x="71" y="3"/>
                  </a:cubicBezTo>
                  <a:cubicBezTo>
                    <a:pt x="72" y="2"/>
                    <a:pt x="72" y="1"/>
                    <a:pt x="72" y="1"/>
                  </a:cubicBezTo>
                  <a:cubicBezTo>
                    <a:pt x="72" y="0"/>
                    <a:pt x="71" y="0"/>
                    <a:pt x="7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808"/>
            <p:cNvSpPr/>
            <p:nvPr/>
          </p:nvSpPr>
          <p:spPr bwMode="auto">
            <a:xfrm>
              <a:off x="5147" y="1060"/>
              <a:ext cx="156" cy="108"/>
            </a:xfrm>
            <a:custGeom>
              <a:avLst/>
              <a:gdLst>
                <a:gd name="T0" fmla="*/ 65 w 66"/>
                <a:gd name="T1" fmla="*/ 0 h 46"/>
                <a:gd name="T2" fmla="*/ 64 w 66"/>
                <a:gd name="T3" fmla="*/ 0 h 46"/>
                <a:gd name="T4" fmla="*/ 1 w 66"/>
                <a:gd name="T5" fmla="*/ 43 h 46"/>
                <a:gd name="T6" fmla="*/ 0 w 66"/>
                <a:gd name="T7" fmla="*/ 45 h 46"/>
                <a:gd name="T8" fmla="*/ 1 w 66"/>
                <a:gd name="T9" fmla="*/ 46 h 46"/>
                <a:gd name="T10" fmla="*/ 2 w 66"/>
                <a:gd name="T11" fmla="*/ 45 h 46"/>
                <a:gd name="T12" fmla="*/ 65 w 66"/>
                <a:gd name="T13" fmla="*/ 2 h 46"/>
                <a:gd name="T14" fmla="*/ 66 w 66"/>
                <a:gd name="T15" fmla="*/ 0 h 46"/>
                <a:gd name="T16" fmla="*/ 65 w 66"/>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46">
                  <a:moveTo>
                    <a:pt x="65" y="0"/>
                  </a:moveTo>
                  <a:cubicBezTo>
                    <a:pt x="64" y="0"/>
                    <a:pt x="64" y="0"/>
                    <a:pt x="64" y="0"/>
                  </a:cubicBezTo>
                  <a:cubicBezTo>
                    <a:pt x="43" y="14"/>
                    <a:pt x="21" y="28"/>
                    <a:pt x="1" y="43"/>
                  </a:cubicBezTo>
                  <a:cubicBezTo>
                    <a:pt x="0" y="44"/>
                    <a:pt x="0" y="44"/>
                    <a:pt x="0" y="45"/>
                  </a:cubicBezTo>
                  <a:cubicBezTo>
                    <a:pt x="1" y="45"/>
                    <a:pt x="1" y="46"/>
                    <a:pt x="1" y="46"/>
                  </a:cubicBezTo>
                  <a:cubicBezTo>
                    <a:pt x="2" y="46"/>
                    <a:pt x="2" y="46"/>
                    <a:pt x="2" y="45"/>
                  </a:cubicBezTo>
                  <a:cubicBezTo>
                    <a:pt x="23" y="31"/>
                    <a:pt x="44" y="16"/>
                    <a:pt x="65" y="2"/>
                  </a:cubicBezTo>
                  <a:cubicBezTo>
                    <a:pt x="66" y="2"/>
                    <a:pt x="66" y="1"/>
                    <a:pt x="66" y="0"/>
                  </a:cubicBezTo>
                  <a:cubicBezTo>
                    <a:pt x="65" y="0"/>
                    <a:pt x="65" y="0"/>
                    <a:pt x="6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809"/>
            <p:cNvSpPr/>
            <p:nvPr/>
          </p:nvSpPr>
          <p:spPr bwMode="auto">
            <a:xfrm>
              <a:off x="5173" y="1083"/>
              <a:ext cx="161" cy="126"/>
            </a:xfrm>
            <a:custGeom>
              <a:avLst/>
              <a:gdLst>
                <a:gd name="T0" fmla="*/ 67 w 68"/>
                <a:gd name="T1" fmla="*/ 0 h 53"/>
                <a:gd name="T2" fmla="*/ 66 w 68"/>
                <a:gd name="T3" fmla="*/ 0 h 53"/>
                <a:gd name="T4" fmla="*/ 46 w 68"/>
                <a:gd name="T5" fmla="*/ 18 h 53"/>
                <a:gd name="T6" fmla="*/ 1 w 68"/>
                <a:gd name="T7" fmla="*/ 50 h 53"/>
                <a:gd name="T8" fmla="*/ 0 w 68"/>
                <a:gd name="T9" fmla="*/ 52 h 53"/>
                <a:gd name="T10" fmla="*/ 1 w 68"/>
                <a:gd name="T11" fmla="*/ 53 h 53"/>
                <a:gd name="T12" fmla="*/ 2 w 68"/>
                <a:gd name="T13" fmla="*/ 53 h 53"/>
                <a:gd name="T14" fmla="*/ 47 w 68"/>
                <a:gd name="T15" fmla="*/ 20 h 53"/>
                <a:gd name="T16" fmla="*/ 68 w 68"/>
                <a:gd name="T17" fmla="*/ 2 h 53"/>
                <a:gd name="T18" fmla="*/ 68 w 68"/>
                <a:gd name="T19" fmla="*/ 0 h 53"/>
                <a:gd name="T20" fmla="*/ 67 w 68"/>
                <a:gd name="T2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53">
                  <a:moveTo>
                    <a:pt x="67" y="0"/>
                  </a:moveTo>
                  <a:cubicBezTo>
                    <a:pt x="67" y="0"/>
                    <a:pt x="66" y="0"/>
                    <a:pt x="66" y="0"/>
                  </a:cubicBezTo>
                  <a:cubicBezTo>
                    <a:pt x="59" y="6"/>
                    <a:pt x="52" y="12"/>
                    <a:pt x="46" y="18"/>
                  </a:cubicBezTo>
                  <a:cubicBezTo>
                    <a:pt x="31" y="30"/>
                    <a:pt x="17" y="42"/>
                    <a:pt x="1" y="50"/>
                  </a:cubicBezTo>
                  <a:cubicBezTo>
                    <a:pt x="0" y="51"/>
                    <a:pt x="0" y="51"/>
                    <a:pt x="0" y="52"/>
                  </a:cubicBezTo>
                  <a:cubicBezTo>
                    <a:pt x="0" y="53"/>
                    <a:pt x="1" y="53"/>
                    <a:pt x="1" y="53"/>
                  </a:cubicBezTo>
                  <a:cubicBezTo>
                    <a:pt x="2" y="53"/>
                    <a:pt x="2" y="53"/>
                    <a:pt x="2" y="53"/>
                  </a:cubicBezTo>
                  <a:cubicBezTo>
                    <a:pt x="19" y="44"/>
                    <a:pt x="33" y="32"/>
                    <a:pt x="47" y="20"/>
                  </a:cubicBezTo>
                  <a:cubicBezTo>
                    <a:pt x="54" y="14"/>
                    <a:pt x="61" y="8"/>
                    <a:pt x="68" y="2"/>
                  </a:cubicBezTo>
                  <a:cubicBezTo>
                    <a:pt x="68" y="2"/>
                    <a:pt x="68" y="1"/>
                    <a:pt x="68" y="0"/>
                  </a:cubicBezTo>
                  <a:cubicBezTo>
                    <a:pt x="68" y="0"/>
                    <a:pt x="67" y="0"/>
                    <a:pt x="6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810"/>
            <p:cNvSpPr/>
            <p:nvPr/>
          </p:nvSpPr>
          <p:spPr bwMode="auto">
            <a:xfrm>
              <a:off x="5208" y="1126"/>
              <a:ext cx="154" cy="128"/>
            </a:xfrm>
            <a:custGeom>
              <a:avLst/>
              <a:gdLst>
                <a:gd name="T0" fmla="*/ 63 w 65"/>
                <a:gd name="T1" fmla="*/ 0 h 54"/>
                <a:gd name="T2" fmla="*/ 62 w 65"/>
                <a:gd name="T3" fmla="*/ 0 h 54"/>
                <a:gd name="T4" fmla="*/ 1 w 65"/>
                <a:gd name="T5" fmla="*/ 52 h 54"/>
                <a:gd name="T6" fmla="*/ 1 w 65"/>
                <a:gd name="T7" fmla="*/ 54 h 54"/>
                <a:gd name="T8" fmla="*/ 2 w 65"/>
                <a:gd name="T9" fmla="*/ 54 h 54"/>
                <a:gd name="T10" fmla="*/ 3 w 65"/>
                <a:gd name="T11" fmla="*/ 54 h 54"/>
                <a:gd name="T12" fmla="*/ 64 w 65"/>
                <a:gd name="T13" fmla="*/ 2 h 54"/>
                <a:gd name="T14" fmla="*/ 64 w 65"/>
                <a:gd name="T15" fmla="*/ 0 h 54"/>
                <a:gd name="T16" fmla="*/ 63 w 65"/>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54">
                  <a:moveTo>
                    <a:pt x="63" y="0"/>
                  </a:moveTo>
                  <a:cubicBezTo>
                    <a:pt x="63" y="0"/>
                    <a:pt x="63" y="0"/>
                    <a:pt x="62" y="0"/>
                  </a:cubicBezTo>
                  <a:cubicBezTo>
                    <a:pt x="42" y="17"/>
                    <a:pt x="21" y="34"/>
                    <a:pt x="1" y="52"/>
                  </a:cubicBezTo>
                  <a:cubicBezTo>
                    <a:pt x="0" y="52"/>
                    <a:pt x="0" y="53"/>
                    <a:pt x="1" y="54"/>
                  </a:cubicBezTo>
                  <a:cubicBezTo>
                    <a:pt x="1" y="54"/>
                    <a:pt x="1" y="54"/>
                    <a:pt x="2" y="54"/>
                  </a:cubicBezTo>
                  <a:cubicBezTo>
                    <a:pt x="2" y="54"/>
                    <a:pt x="2" y="54"/>
                    <a:pt x="3" y="54"/>
                  </a:cubicBezTo>
                  <a:cubicBezTo>
                    <a:pt x="23" y="37"/>
                    <a:pt x="44" y="19"/>
                    <a:pt x="64" y="2"/>
                  </a:cubicBezTo>
                  <a:cubicBezTo>
                    <a:pt x="65" y="2"/>
                    <a:pt x="65" y="1"/>
                    <a:pt x="64" y="0"/>
                  </a:cubicBezTo>
                  <a:cubicBezTo>
                    <a:pt x="64" y="0"/>
                    <a:pt x="64" y="0"/>
                    <a:pt x="6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811"/>
            <p:cNvSpPr/>
            <p:nvPr/>
          </p:nvSpPr>
          <p:spPr bwMode="auto">
            <a:xfrm>
              <a:off x="5234" y="1161"/>
              <a:ext cx="159" cy="131"/>
            </a:xfrm>
            <a:custGeom>
              <a:avLst/>
              <a:gdLst>
                <a:gd name="T0" fmla="*/ 66 w 67"/>
                <a:gd name="T1" fmla="*/ 0 h 55"/>
                <a:gd name="T2" fmla="*/ 65 w 67"/>
                <a:gd name="T3" fmla="*/ 0 h 55"/>
                <a:gd name="T4" fmla="*/ 1 w 67"/>
                <a:gd name="T5" fmla="*/ 52 h 55"/>
                <a:gd name="T6" fmla="*/ 1 w 67"/>
                <a:gd name="T7" fmla="*/ 54 h 55"/>
                <a:gd name="T8" fmla="*/ 2 w 67"/>
                <a:gd name="T9" fmla="*/ 55 h 55"/>
                <a:gd name="T10" fmla="*/ 3 w 67"/>
                <a:gd name="T11" fmla="*/ 54 h 55"/>
                <a:gd name="T12" fmla="*/ 67 w 67"/>
                <a:gd name="T13" fmla="*/ 2 h 55"/>
                <a:gd name="T14" fmla="*/ 67 w 67"/>
                <a:gd name="T15" fmla="*/ 0 h 55"/>
                <a:gd name="T16" fmla="*/ 66 w 67"/>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55">
                  <a:moveTo>
                    <a:pt x="66" y="0"/>
                  </a:moveTo>
                  <a:cubicBezTo>
                    <a:pt x="66" y="0"/>
                    <a:pt x="65" y="0"/>
                    <a:pt x="65" y="0"/>
                  </a:cubicBezTo>
                  <a:cubicBezTo>
                    <a:pt x="44" y="17"/>
                    <a:pt x="22" y="35"/>
                    <a:pt x="1" y="52"/>
                  </a:cubicBezTo>
                  <a:cubicBezTo>
                    <a:pt x="0" y="53"/>
                    <a:pt x="0" y="53"/>
                    <a:pt x="1" y="54"/>
                  </a:cubicBezTo>
                  <a:cubicBezTo>
                    <a:pt x="1" y="54"/>
                    <a:pt x="1" y="55"/>
                    <a:pt x="2" y="55"/>
                  </a:cubicBezTo>
                  <a:cubicBezTo>
                    <a:pt x="2" y="55"/>
                    <a:pt x="2" y="54"/>
                    <a:pt x="3" y="54"/>
                  </a:cubicBezTo>
                  <a:cubicBezTo>
                    <a:pt x="24" y="37"/>
                    <a:pt x="45" y="19"/>
                    <a:pt x="67" y="2"/>
                  </a:cubicBezTo>
                  <a:cubicBezTo>
                    <a:pt x="67" y="2"/>
                    <a:pt x="67" y="1"/>
                    <a:pt x="67" y="0"/>
                  </a:cubicBezTo>
                  <a:cubicBezTo>
                    <a:pt x="67" y="0"/>
                    <a:pt x="66" y="0"/>
                    <a:pt x="66"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812"/>
            <p:cNvSpPr/>
            <p:nvPr/>
          </p:nvSpPr>
          <p:spPr bwMode="auto">
            <a:xfrm>
              <a:off x="5261" y="1199"/>
              <a:ext cx="158" cy="123"/>
            </a:xfrm>
            <a:custGeom>
              <a:avLst/>
              <a:gdLst>
                <a:gd name="T0" fmla="*/ 65 w 67"/>
                <a:gd name="T1" fmla="*/ 0 h 52"/>
                <a:gd name="T2" fmla="*/ 64 w 67"/>
                <a:gd name="T3" fmla="*/ 0 h 52"/>
                <a:gd name="T4" fmla="*/ 1 w 67"/>
                <a:gd name="T5" fmla="*/ 50 h 52"/>
                <a:gd name="T6" fmla="*/ 1 w 67"/>
                <a:gd name="T7" fmla="*/ 52 h 52"/>
                <a:gd name="T8" fmla="*/ 2 w 67"/>
                <a:gd name="T9" fmla="*/ 52 h 52"/>
                <a:gd name="T10" fmla="*/ 3 w 67"/>
                <a:gd name="T11" fmla="*/ 52 h 52"/>
                <a:gd name="T12" fmla="*/ 66 w 67"/>
                <a:gd name="T13" fmla="*/ 2 h 52"/>
                <a:gd name="T14" fmla="*/ 66 w 67"/>
                <a:gd name="T15" fmla="*/ 0 h 52"/>
                <a:gd name="T16" fmla="*/ 65 w 67"/>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52">
                  <a:moveTo>
                    <a:pt x="65" y="0"/>
                  </a:moveTo>
                  <a:cubicBezTo>
                    <a:pt x="65" y="0"/>
                    <a:pt x="64" y="0"/>
                    <a:pt x="64" y="0"/>
                  </a:cubicBezTo>
                  <a:cubicBezTo>
                    <a:pt x="43" y="17"/>
                    <a:pt x="22" y="33"/>
                    <a:pt x="1" y="50"/>
                  </a:cubicBezTo>
                  <a:cubicBezTo>
                    <a:pt x="0" y="50"/>
                    <a:pt x="0" y="51"/>
                    <a:pt x="1" y="52"/>
                  </a:cubicBezTo>
                  <a:cubicBezTo>
                    <a:pt x="1" y="52"/>
                    <a:pt x="1" y="52"/>
                    <a:pt x="2" y="52"/>
                  </a:cubicBezTo>
                  <a:cubicBezTo>
                    <a:pt x="2" y="52"/>
                    <a:pt x="2" y="52"/>
                    <a:pt x="3" y="52"/>
                  </a:cubicBezTo>
                  <a:cubicBezTo>
                    <a:pt x="24" y="35"/>
                    <a:pt x="45" y="19"/>
                    <a:pt x="66" y="2"/>
                  </a:cubicBezTo>
                  <a:cubicBezTo>
                    <a:pt x="66" y="2"/>
                    <a:pt x="67" y="1"/>
                    <a:pt x="66" y="0"/>
                  </a:cubicBezTo>
                  <a:cubicBezTo>
                    <a:pt x="66" y="0"/>
                    <a:pt x="65" y="0"/>
                    <a:pt x="6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813"/>
            <p:cNvSpPr>
              <a:spLocks noEditPoints="1"/>
            </p:cNvSpPr>
            <p:nvPr/>
          </p:nvSpPr>
          <p:spPr bwMode="auto">
            <a:xfrm>
              <a:off x="3033" y="1557"/>
              <a:ext cx="189" cy="187"/>
            </a:xfrm>
            <a:custGeom>
              <a:avLst/>
              <a:gdLst>
                <a:gd name="T0" fmla="*/ 6 w 80"/>
                <a:gd name="T1" fmla="*/ 69 h 79"/>
                <a:gd name="T2" fmla="*/ 21 w 80"/>
                <a:gd name="T3" fmla="*/ 14 h 79"/>
                <a:gd name="T4" fmla="*/ 38 w 80"/>
                <a:gd name="T5" fmla="*/ 17 h 79"/>
                <a:gd name="T6" fmla="*/ 35 w 80"/>
                <a:gd name="T7" fmla="*/ 23 h 79"/>
                <a:gd name="T8" fmla="*/ 34 w 80"/>
                <a:gd name="T9" fmla="*/ 25 h 79"/>
                <a:gd name="T10" fmla="*/ 36 w 80"/>
                <a:gd name="T11" fmla="*/ 26 h 79"/>
                <a:gd name="T12" fmla="*/ 48 w 80"/>
                <a:gd name="T13" fmla="*/ 28 h 79"/>
                <a:gd name="T14" fmla="*/ 49 w 80"/>
                <a:gd name="T15" fmla="*/ 28 h 79"/>
                <a:gd name="T16" fmla="*/ 51 w 80"/>
                <a:gd name="T17" fmla="*/ 28 h 79"/>
                <a:gd name="T18" fmla="*/ 51 w 80"/>
                <a:gd name="T19" fmla="*/ 28 h 79"/>
                <a:gd name="T20" fmla="*/ 53 w 80"/>
                <a:gd name="T21" fmla="*/ 25 h 79"/>
                <a:gd name="T22" fmla="*/ 57 w 80"/>
                <a:gd name="T23" fmla="*/ 17 h 79"/>
                <a:gd name="T24" fmla="*/ 76 w 80"/>
                <a:gd name="T25" fmla="*/ 18 h 79"/>
                <a:gd name="T26" fmla="*/ 72 w 80"/>
                <a:gd name="T27" fmla="*/ 45 h 79"/>
                <a:gd name="T28" fmla="*/ 62 w 80"/>
                <a:gd name="T29" fmla="*/ 73 h 79"/>
                <a:gd name="T30" fmla="*/ 62 w 80"/>
                <a:gd name="T31" fmla="*/ 75 h 79"/>
                <a:gd name="T32" fmla="*/ 61 w 80"/>
                <a:gd name="T33" fmla="*/ 76 h 79"/>
                <a:gd name="T34" fmla="*/ 61 w 80"/>
                <a:gd name="T35" fmla="*/ 76 h 79"/>
                <a:gd name="T36" fmla="*/ 61 w 80"/>
                <a:gd name="T37" fmla="*/ 76 h 79"/>
                <a:gd name="T38" fmla="*/ 60 w 80"/>
                <a:gd name="T39" fmla="*/ 76 h 79"/>
                <a:gd name="T40" fmla="*/ 25 w 80"/>
                <a:gd name="T41" fmla="*/ 71 h 79"/>
                <a:gd name="T42" fmla="*/ 7 w 80"/>
                <a:gd name="T43" fmla="*/ 69 h 79"/>
                <a:gd name="T44" fmla="*/ 6 w 80"/>
                <a:gd name="T45" fmla="*/ 69 h 79"/>
                <a:gd name="T46" fmla="*/ 49 w 80"/>
                <a:gd name="T47" fmla="*/ 24 h 79"/>
                <a:gd name="T48" fmla="*/ 48 w 80"/>
                <a:gd name="T49" fmla="*/ 24 h 79"/>
                <a:gd name="T50" fmla="*/ 39 w 80"/>
                <a:gd name="T51" fmla="*/ 23 h 79"/>
                <a:gd name="T52" fmla="*/ 48 w 80"/>
                <a:gd name="T53" fmla="*/ 3 h 79"/>
                <a:gd name="T54" fmla="*/ 58 w 80"/>
                <a:gd name="T55" fmla="*/ 6 h 79"/>
                <a:gd name="T56" fmla="*/ 50 w 80"/>
                <a:gd name="T57" fmla="*/ 23 h 79"/>
                <a:gd name="T58" fmla="*/ 50 w 80"/>
                <a:gd name="T59" fmla="*/ 24 h 79"/>
                <a:gd name="T60" fmla="*/ 49 w 80"/>
                <a:gd name="T61" fmla="*/ 24 h 79"/>
                <a:gd name="T62" fmla="*/ 49 w 80"/>
                <a:gd name="T63" fmla="*/ 24 h 79"/>
                <a:gd name="T64" fmla="*/ 47 w 80"/>
                <a:gd name="T65" fmla="*/ 0 h 79"/>
                <a:gd name="T66" fmla="*/ 45 w 80"/>
                <a:gd name="T67" fmla="*/ 1 h 79"/>
                <a:gd name="T68" fmla="*/ 40 w 80"/>
                <a:gd name="T69" fmla="*/ 13 h 79"/>
                <a:gd name="T70" fmla="*/ 21 w 80"/>
                <a:gd name="T71" fmla="*/ 10 h 79"/>
                <a:gd name="T72" fmla="*/ 20 w 80"/>
                <a:gd name="T73" fmla="*/ 9 h 79"/>
                <a:gd name="T74" fmla="*/ 19 w 80"/>
                <a:gd name="T75" fmla="*/ 10 h 79"/>
                <a:gd name="T76" fmla="*/ 18 w 80"/>
                <a:gd name="T77" fmla="*/ 11 h 79"/>
                <a:gd name="T78" fmla="*/ 1 w 80"/>
                <a:gd name="T79" fmla="*/ 70 h 79"/>
                <a:gd name="T80" fmla="*/ 1 w 80"/>
                <a:gd name="T81" fmla="*/ 72 h 79"/>
                <a:gd name="T82" fmla="*/ 2 w 80"/>
                <a:gd name="T83" fmla="*/ 73 h 79"/>
                <a:gd name="T84" fmla="*/ 2 w 80"/>
                <a:gd name="T85" fmla="*/ 73 h 79"/>
                <a:gd name="T86" fmla="*/ 7 w 80"/>
                <a:gd name="T87" fmla="*/ 72 h 79"/>
                <a:gd name="T88" fmla="*/ 7 w 80"/>
                <a:gd name="T89" fmla="*/ 72 h 79"/>
                <a:gd name="T90" fmla="*/ 24 w 80"/>
                <a:gd name="T91" fmla="*/ 74 h 79"/>
                <a:gd name="T92" fmla="*/ 59 w 80"/>
                <a:gd name="T93" fmla="*/ 79 h 79"/>
                <a:gd name="T94" fmla="*/ 59 w 80"/>
                <a:gd name="T95" fmla="*/ 79 h 79"/>
                <a:gd name="T96" fmla="*/ 61 w 80"/>
                <a:gd name="T97" fmla="*/ 79 h 79"/>
                <a:gd name="T98" fmla="*/ 63 w 80"/>
                <a:gd name="T99" fmla="*/ 79 h 79"/>
                <a:gd name="T100" fmla="*/ 64 w 80"/>
                <a:gd name="T101" fmla="*/ 78 h 79"/>
                <a:gd name="T102" fmla="*/ 65 w 80"/>
                <a:gd name="T103" fmla="*/ 76 h 79"/>
                <a:gd name="T104" fmla="*/ 65 w 80"/>
                <a:gd name="T105" fmla="*/ 75 h 79"/>
                <a:gd name="T106" fmla="*/ 76 w 80"/>
                <a:gd name="T107" fmla="*/ 45 h 79"/>
                <a:gd name="T108" fmla="*/ 80 w 80"/>
                <a:gd name="T109" fmla="*/ 17 h 79"/>
                <a:gd name="T110" fmla="*/ 80 w 80"/>
                <a:gd name="T111" fmla="*/ 16 h 79"/>
                <a:gd name="T112" fmla="*/ 79 w 80"/>
                <a:gd name="T113" fmla="*/ 15 h 79"/>
                <a:gd name="T114" fmla="*/ 58 w 80"/>
                <a:gd name="T115" fmla="*/ 13 h 79"/>
                <a:gd name="T116" fmla="*/ 62 w 80"/>
                <a:gd name="T117" fmla="*/ 5 h 79"/>
                <a:gd name="T118" fmla="*/ 62 w 80"/>
                <a:gd name="T119" fmla="*/ 4 h 79"/>
                <a:gd name="T120" fmla="*/ 61 w 80"/>
                <a:gd name="T121" fmla="*/ 3 h 79"/>
                <a:gd name="T122" fmla="*/ 47 w 80"/>
                <a:gd name="T123" fmla="*/ 0 h 79"/>
                <a:gd name="T124" fmla="*/ 47 w 80"/>
                <a:gd name="T12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0" h="79">
                  <a:moveTo>
                    <a:pt x="6" y="69"/>
                  </a:moveTo>
                  <a:cubicBezTo>
                    <a:pt x="16" y="52"/>
                    <a:pt x="18" y="30"/>
                    <a:pt x="21" y="14"/>
                  </a:cubicBezTo>
                  <a:cubicBezTo>
                    <a:pt x="27" y="16"/>
                    <a:pt x="32" y="17"/>
                    <a:pt x="38" y="17"/>
                  </a:cubicBezTo>
                  <a:cubicBezTo>
                    <a:pt x="37" y="19"/>
                    <a:pt x="36" y="21"/>
                    <a:pt x="35" y="23"/>
                  </a:cubicBezTo>
                  <a:cubicBezTo>
                    <a:pt x="34" y="24"/>
                    <a:pt x="34" y="24"/>
                    <a:pt x="34" y="25"/>
                  </a:cubicBezTo>
                  <a:cubicBezTo>
                    <a:pt x="35" y="25"/>
                    <a:pt x="35" y="26"/>
                    <a:pt x="36" y="26"/>
                  </a:cubicBezTo>
                  <a:cubicBezTo>
                    <a:pt x="40" y="27"/>
                    <a:pt x="44" y="27"/>
                    <a:pt x="48" y="28"/>
                  </a:cubicBezTo>
                  <a:cubicBezTo>
                    <a:pt x="48" y="28"/>
                    <a:pt x="49" y="28"/>
                    <a:pt x="49" y="28"/>
                  </a:cubicBezTo>
                  <a:cubicBezTo>
                    <a:pt x="50" y="28"/>
                    <a:pt x="50" y="28"/>
                    <a:pt x="51" y="28"/>
                  </a:cubicBezTo>
                  <a:cubicBezTo>
                    <a:pt x="51" y="28"/>
                    <a:pt x="51" y="28"/>
                    <a:pt x="51" y="28"/>
                  </a:cubicBezTo>
                  <a:cubicBezTo>
                    <a:pt x="52" y="27"/>
                    <a:pt x="53" y="26"/>
                    <a:pt x="53" y="25"/>
                  </a:cubicBezTo>
                  <a:cubicBezTo>
                    <a:pt x="54" y="22"/>
                    <a:pt x="56" y="20"/>
                    <a:pt x="57" y="17"/>
                  </a:cubicBezTo>
                  <a:cubicBezTo>
                    <a:pt x="63" y="17"/>
                    <a:pt x="70" y="17"/>
                    <a:pt x="76" y="18"/>
                  </a:cubicBezTo>
                  <a:cubicBezTo>
                    <a:pt x="74" y="26"/>
                    <a:pt x="74" y="35"/>
                    <a:pt x="72" y="45"/>
                  </a:cubicBezTo>
                  <a:cubicBezTo>
                    <a:pt x="70" y="55"/>
                    <a:pt x="68" y="65"/>
                    <a:pt x="62" y="73"/>
                  </a:cubicBezTo>
                  <a:cubicBezTo>
                    <a:pt x="62" y="74"/>
                    <a:pt x="62" y="75"/>
                    <a:pt x="62" y="75"/>
                  </a:cubicBezTo>
                  <a:cubicBezTo>
                    <a:pt x="61" y="76"/>
                    <a:pt x="61" y="76"/>
                    <a:pt x="61" y="76"/>
                  </a:cubicBezTo>
                  <a:cubicBezTo>
                    <a:pt x="61" y="76"/>
                    <a:pt x="61" y="76"/>
                    <a:pt x="61" y="76"/>
                  </a:cubicBezTo>
                  <a:cubicBezTo>
                    <a:pt x="61" y="76"/>
                    <a:pt x="61" y="76"/>
                    <a:pt x="61" y="76"/>
                  </a:cubicBezTo>
                  <a:cubicBezTo>
                    <a:pt x="61" y="76"/>
                    <a:pt x="60" y="76"/>
                    <a:pt x="60" y="76"/>
                  </a:cubicBezTo>
                  <a:cubicBezTo>
                    <a:pt x="48" y="74"/>
                    <a:pt x="36" y="72"/>
                    <a:pt x="25" y="71"/>
                  </a:cubicBezTo>
                  <a:cubicBezTo>
                    <a:pt x="19" y="70"/>
                    <a:pt x="13" y="69"/>
                    <a:pt x="7" y="69"/>
                  </a:cubicBezTo>
                  <a:cubicBezTo>
                    <a:pt x="7" y="69"/>
                    <a:pt x="6" y="69"/>
                    <a:pt x="6" y="69"/>
                  </a:cubicBezTo>
                  <a:moveTo>
                    <a:pt x="49" y="24"/>
                  </a:moveTo>
                  <a:cubicBezTo>
                    <a:pt x="48" y="24"/>
                    <a:pt x="48" y="24"/>
                    <a:pt x="48" y="24"/>
                  </a:cubicBezTo>
                  <a:cubicBezTo>
                    <a:pt x="45" y="24"/>
                    <a:pt x="42" y="23"/>
                    <a:pt x="39" y="23"/>
                  </a:cubicBezTo>
                  <a:cubicBezTo>
                    <a:pt x="43" y="17"/>
                    <a:pt x="46" y="10"/>
                    <a:pt x="48" y="3"/>
                  </a:cubicBezTo>
                  <a:cubicBezTo>
                    <a:pt x="51" y="4"/>
                    <a:pt x="55" y="4"/>
                    <a:pt x="58" y="6"/>
                  </a:cubicBezTo>
                  <a:cubicBezTo>
                    <a:pt x="55" y="11"/>
                    <a:pt x="53" y="17"/>
                    <a:pt x="50" y="23"/>
                  </a:cubicBezTo>
                  <a:cubicBezTo>
                    <a:pt x="50" y="24"/>
                    <a:pt x="50" y="24"/>
                    <a:pt x="50" y="24"/>
                  </a:cubicBezTo>
                  <a:cubicBezTo>
                    <a:pt x="49" y="24"/>
                    <a:pt x="49" y="24"/>
                    <a:pt x="49" y="24"/>
                  </a:cubicBezTo>
                  <a:cubicBezTo>
                    <a:pt x="49" y="24"/>
                    <a:pt x="49" y="24"/>
                    <a:pt x="49" y="24"/>
                  </a:cubicBezTo>
                  <a:moveTo>
                    <a:pt x="47" y="0"/>
                  </a:moveTo>
                  <a:cubicBezTo>
                    <a:pt x="46" y="0"/>
                    <a:pt x="45" y="0"/>
                    <a:pt x="45" y="1"/>
                  </a:cubicBezTo>
                  <a:cubicBezTo>
                    <a:pt x="44" y="5"/>
                    <a:pt x="42" y="9"/>
                    <a:pt x="40" y="13"/>
                  </a:cubicBezTo>
                  <a:cubicBezTo>
                    <a:pt x="33" y="13"/>
                    <a:pt x="26" y="13"/>
                    <a:pt x="21" y="10"/>
                  </a:cubicBezTo>
                  <a:cubicBezTo>
                    <a:pt x="20" y="10"/>
                    <a:pt x="20" y="9"/>
                    <a:pt x="20" y="9"/>
                  </a:cubicBezTo>
                  <a:cubicBezTo>
                    <a:pt x="20" y="9"/>
                    <a:pt x="19" y="9"/>
                    <a:pt x="19" y="10"/>
                  </a:cubicBezTo>
                  <a:cubicBezTo>
                    <a:pt x="18" y="10"/>
                    <a:pt x="18" y="10"/>
                    <a:pt x="18" y="11"/>
                  </a:cubicBezTo>
                  <a:cubicBezTo>
                    <a:pt x="15" y="28"/>
                    <a:pt x="13" y="53"/>
                    <a:pt x="1" y="70"/>
                  </a:cubicBezTo>
                  <a:cubicBezTo>
                    <a:pt x="0" y="70"/>
                    <a:pt x="0" y="71"/>
                    <a:pt x="1" y="72"/>
                  </a:cubicBezTo>
                  <a:cubicBezTo>
                    <a:pt x="1" y="72"/>
                    <a:pt x="2" y="73"/>
                    <a:pt x="2" y="73"/>
                  </a:cubicBezTo>
                  <a:cubicBezTo>
                    <a:pt x="2" y="73"/>
                    <a:pt x="2" y="73"/>
                    <a:pt x="2" y="73"/>
                  </a:cubicBezTo>
                  <a:cubicBezTo>
                    <a:pt x="4" y="73"/>
                    <a:pt x="6" y="72"/>
                    <a:pt x="7" y="72"/>
                  </a:cubicBezTo>
                  <a:cubicBezTo>
                    <a:pt x="7" y="72"/>
                    <a:pt x="7" y="72"/>
                    <a:pt x="7" y="72"/>
                  </a:cubicBezTo>
                  <a:cubicBezTo>
                    <a:pt x="13" y="72"/>
                    <a:pt x="18" y="73"/>
                    <a:pt x="24" y="74"/>
                  </a:cubicBezTo>
                  <a:cubicBezTo>
                    <a:pt x="36" y="76"/>
                    <a:pt x="48" y="78"/>
                    <a:pt x="59" y="79"/>
                  </a:cubicBezTo>
                  <a:cubicBezTo>
                    <a:pt x="59" y="79"/>
                    <a:pt x="59" y="79"/>
                    <a:pt x="59" y="79"/>
                  </a:cubicBezTo>
                  <a:cubicBezTo>
                    <a:pt x="60" y="79"/>
                    <a:pt x="60" y="79"/>
                    <a:pt x="61" y="79"/>
                  </a:cubicBezTo>
                  <a:cubicBezTo>
                    <a:pt x="61" y="79"/>
                    <a:pt x="62" y="79"/>
                    <a:pt x="63" y="79"/>
                  </a:cubicBezTo>
                  <a:cubicBezTo>
                    <a:pt x="63" y="79"/>
                    <a:pt x="64" y="78"/>
                    <a:pt x="64" y="78"/>
                  </a:cubicBezTo>
                  <a:cubicBezTo>
                    <a:pt x="65" y="77"/>
                    <a:pt x="65" y="77"/>
                    <a:pt x="65" y="76"/>
                  </a:cubicBezTo>
                  <a:cubicBezTo>
                    <a:pt x="65" y="76"/>
                    <a:pt x="65" y="75"/>
                    <a:pt x="65" y="75"/>
                  </a:cubicBezTo>
                  <a:cubicBezTo>
                    <a:pt x="71" y="66"/>
                    <a:pt x="74" y="56"/>
                    <a:pt x="76" y="45"/>
                  </a:cubicBezTo>
                  <a:cubicBezTo>
                    <a:pt x="77" y="35"/>
                    <a:pt x="78" y="25"/>
                    <a:pt x="80" y="17"/>
                  </a:cubicBezTo>
                  <a:cubicBezTo>
                    <a:pt x="80" y="17"/>
                    <a:pt x="80" y="16"/>
                    <a:pt x="80" y="16"/>
                  </a:cubicBezTo>
                  <a:cubicBezTo>
                    <a:pt x="79" y="15"/>
                    <a:pt x="79" y="15"/>
                    <a:pt x="79" y="15"/>
                  </a:cubicBezTo>
                  <a:cubicBezTo>
                    <a:pt x="71" y="14"/>
                    <a:pt x="65" y="14"/>
                    <a:pt x="58" y="13"/>
                  </a:cubicBezTo>
                  <a:cubicBezTo>
                    <a:pt x="60" y="11"/>
                    <a:pt x="61" y="8"/>
                    <a:pt x="62" y="5"/>
                  </a:cubicBezTo>
                  <a:cubicBezTo>
                    <a:pt x="62" y="5"/>
                    <a:pt x="62" y="4"/>
                    <a:pt x="62" y="4"/>
                  </a:cubicBezTo>
                  <a:cubicBezTo>
                    <a:pt x="62" y="3"/>
                    <a:pt x="61" y="3"/>
                    <a:pt x="61" y="3"/>
                  </a:cubicBezTo>
                  <a:cubicBezTo>
                    <a:pt x="56" y="1"/>
                    <a:pt x="52" y="0"/>
                    <a:pt x="47" y="0"/>
                  </a:cubicBezTo>
                  <a:cubicBezTo>
                    <a:pt x="47" y="0"/>
                    <a:pt x="47" y="0"/>
                    <a:pt x="4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814"/>
            <p:cNvSpPr/>
            <p:nvPr/>
          </p:nvSpPr>
          <p:spPr bwMode="auto">
            <a:xfrm>
              <a:off x="3092" y="1635"/>
              <a:ext cx="92" cy="16"/>
            </a:xfrm>
            <a:custGeom>
              <a:avLst/>
              <a:gdLst>
                <a:gd name="T0" fmla="*/ 2 w 39"/>
                <a:gd name="T1" fmla="*/ 0 h 7"/>
                <a:gd name="T2" fmla="*/ 1 w 39"/>
                <a:gd name="T3" fmla="*/ 1 h 7"/>
                <a:gd name="T4" fmla="*/ 2 w 39"/>
                <a:gd name="T5" fmla="*/ 4 h 7"/>
                <a:gd name="T6" fmla="*/ 37 w 39"/>
                <a:gd name="T7" fmla="*/ 7 h 7"/>
                <a:gd name="T8" fmla="*/ 37 w 39"/>
                <a:gd name="T9" fmla="*/ 7 h 7"/>
                <a:gd name="T10" fmla="*/ 39 w 39"/>
                <a:gd name="T11" fmla="*/ 6 h 7"/>
                <a:gd name="T12" fmla="*/ 37 w 39"/>
                <a:gd name="T13" fmla="*/ 4 h 7"/>
                <a:gd name="T14" fmla="*/ 3 w 39"/>
                <a:gd name="T15" fmla="*/ 0 h 7"/>
                <a:gd name="T16" fmla="*/ 2 w 39"/>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7">
                  <a:moveTo>
                    <a:pt x="2" y="0"/>
                  </a:moveTo>
                  <a:cubicBezTo>
                    <a:pt x="1" y="0"/>
                    <a:pt x="1" y="1"/>
                    <a:pt x="1" y="1"/>
                  </a:cubicBezTo>
                  <a:cubicBezTo>
                    <a:pt x="0" y="2"/>
                    <a:pt x="1" y="3"/>
                    <a:pt x="2" y="4"/>
                  </a:cubicBezTo>
                  <a:cubicBezTo>
                    <a:pt x="13" y="6"/>
                    <a:pt x="25" y="7"/>
                    <a:pt x="37" y="7"/>
                  </a:cubicBezTo>
                  <a:cubicBezTo>
                    <a:pt x="37" y="7"/>
                    <a:pt x="37" y="7"/>
                    <a:pt x="37" y="7"/>
                  </a:cubicBezTo>
                  <a:cubicBezTo>
                    <a:pt x="38" y="7"/>
                    <a:pt x="39" y="7"/>
                    <a:pt x="39" y="6"/>
                  </a:cubicBezTo>
                  <a:cubicBezTo>
                    <a:pt x="39" y="5"/>
                    <a:pt x="38" y="4"/>
                    <a:pt x="37" y="4"/>
                  </a:cubicBezTo>
                  <a:cubicBezTo>
                    <a:pt x="26" y="4"/>
                    <a:pt x="14" y="2"/>
                    <a:pt x="3" y="0"/>
                  </a:cubicBezTo>
                  <a:cubicBezTo>
                    <a:pt x="3"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815"/>
            <p:cNvSpPr/>
            <p:nvPr/>
          </p:nvSpPr>
          <p:spPr bwMode="auto">
            <a:xfrm>
              <a:off x="3082" y="1661"/>
              <a:ext cx="93" cy="19"/>
            </a:xfrm>
            <a:custGeom>
              <a:avLst/>
              <a:gdLst>
                <a:gd name="T0" fmla="*/ 2 w 39"/>
                <a:gd name="T1" fmla="*/ 0 h 8"/>
                <a:gd name="T2" fmla="*/ 0 w 39"/>
                <a:gd name="T3" fmla="*/ 2 h 8"/>
                <a:gd name="T4" fmla="*/ 2 w 39"/>
                <a:gd name="T5" fmla="*/ 4 h 8"/>
                <a:gd name="T6" fmla="*/ 2 w 39"/>
                <a:gd name="T7" fmla="*/ 4 h 8"/>
                <a:gd name="T8" fmla="*/ 37 w 39"/>
                <a:gd name="T9" fmla="*/ 8 h 8"/>
                <a:gd name="T10" fmla="*/ 37 w 39"/>
                <a:gd name="T11" fmla="*/ 8 h 8"/>
                <a:gd name="T12" fmla="*/ 39 w 39"/>
                <a:gd name="T13" fmla="*/ 6 h 8"/>
                <a:gd name="T14" fmla="*/ 37 w 39"/>
                <a:gd name="T15" fmla="*/ 4 h 8"/>
                <a:gd name="T16" fmla="*/ 3 w 39"/>
                <a:gd name="T17" fmla="*/ 0 h 8"/>
                <a:gd name="T18" fmla="*/ 2 w 39"/>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8">
                  <a:moveTo>
                    <a:pt x="2" y="0"/>
                  </a:moveTo>
                  <a:cubicBezTo>
                    <a:pt x="1" y="0"/>
                    <a:pt x="1" y="1"/>
                    <a:pt x="0" y="2"/>
                  </a:cubicBezTo>
                  <a:cubicBezTo>
                    <a:pt x="0" y="3"/>
                    <a:pt x="1" y="4"/>
                    <a:pt x="2" y="4"/>
                  </a:cubicBezTo>
                  <a:cubicBezTo>
                    <a:pt x="2" y="4"/>
                    <a:pt x="2" y="4"/>
                    <a:pt x="2" y="4"/>
                  </a:cubicBezTo>
                  <a:cubicBezTo>
                    <a:pt x="13" y="6"/>
                    <a:pt x="25" y="8"/>
                    <a:pt x="37" y="8"/>
                  </a:cubicBezTo>
                  <a:cubicBezTo>
                    <a:pt x="37" y="8"/>
                    <a:pt x="37" y="8"/>
                    <a:pt x="37" y="8"/>
                  </a:cubicBezTo>
                  <a:cubicBezTo>
                    <a:pt x="38" y="8"/>
                    <a:pt x="39" y="7"/>
                    <a:pt x="39" y="6"/>
                  </a:cubicBezTo>
                  <a:cubicBezTo>
                    <a:pt x="39" y="5"/>
                    <a:pt x="38" y="4"/>
                    <a:pt x="37" y="4"/>
                  </a:cubicBezTo>
                  <a:cubicBezTo>
                    <a:pt x="25" y="4"/>
                    <a:pt x="14" y="3"/>
                    <a:pt x="3" y="0"/>
                  </a:cubicBezTo>
                  <a:cubicBezTo>
                    <a:pt x="2"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816"/>
            <p:cNvSpPr/>
            <p:nvPr/>
          </p:nvSpPr>
          <p:spPr bwMode="auto">
            <a:xfrm>
              <a:off x="3080" y="1684"/>
              <a:ext cx="33" cy="15"/>
            </a:xfrm>
            <a:custGeom>
              <a:avLst/>
              <a:gdLst>
                <a:gd name="T0" fmla="*/ 4 w 14"/>
                <a:gd name="T1" fmla="*/ 0 h 6"/>
                <a:gd name="T2" fmla="*/ 1 w 14"/>
                <a:gd name="T3" fmla="*/ 0 h 6"/>
                <a:gd name="T4" fmla="*/ 0 w 14"/>
                <a:gd name="T5" fmla="*/ 2 h 6"/>
                <a:gd name="T6" fmla="*/ 1 w 14"/>
                <a:gd name="T7" fmla="*/ 4 h 6"/>
                <a:gd name="T8" fmla="*/ 2 w 14"/>
                <a:gd name="T9" fmla="*/ 4 h 6"/>
                <a:gd name="T10" fmla="*/ 4 w 14"/>
                <a:gd name="T11" fmla="*/ 3 h 6"/>
                <a:gd name="T12" fmla="*/ 4 w 14"/>
                <a:gd name="T13" fmla="*/ 3 h 6"/>
                <a:gd name="T14" fmla="*/ 11 w 14"/>
                <a:gd name="T15" fmla="*/ 5 h 6"/>
                <a:gd name="T16" fmla="*/ 12 w 14"/>
                <a:gd name="T17" fmla="*/ 6 h 6"/>
                <a:gd name="T18" fmla="*/ 14 w 14"/>
                <a:gd name="T19" fmla="*/ 5 h 6"/>
                <a:gd name="T20" fmla="*/ 13 w 14"/>
                <a:gd name="T21" fmla="*/ 2 h 6"/>
                <a:gd name="T22" fmla="*/ 4 w 14"/>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6">
                  <a:moveTo>
                    <a:pt x="4" y="0"/>
                  </a:moveTo>
                  <a:cubicBezTo>
                    <a:pt x="3" y="0"/>
                    <a:pt x="2" y="0"/>
                    <a:pt x="1" y="0"/>
                  </a:cubicBezTo>
                  <a:cubicBezTo>
                    <a:pt x="0" y="0"/>
                    <a:pt x="0" y="1"/>
                    <a:pt x="0" y="2"/>
                  </a:cubicBezTo>
                  <a:cubicBezTo>
                    <a:pt x="0" y="3"/>
                    <a:pt x="1" y="4"/>
                    <a:pt x="1" y="4"/>
                  </a:cubicBezTo>
                  <a:cubicBezTo>
                    <a:pt x="2" y="4"/>
                    <a:pt x="2" y="4"/>
                    <a:pt x="2" y="4"/>
                  </a:cubicBezTo>
                  <a:cubicBezTo>
                    <a:pt x="3" y="4"/>
                    <a:pt x="3" y="3"/>
                    <a:pt x="4" y="3"/>
                  </a:cubicBezTo>
                  <a:cubicBezTo>
                    <a:pt x="4" y="3"/>
                    <a:pt x="4" y="3"/>
                    <a:pt x="4" y="3"/>
                  </a:cubicBezTo>
                  <a:cubicBezTo>
                    <a:pt x="7" y="3"/>
                    <a:pt x="9" y="4"/>
                    <a:pt x="11" y="5"/>
                  </a:cubicBezTo>
                  <a:cubicBezTo>
                    <a:pt x="12" y="6"/>
                    <a:pt x="12" y="6"/>
                    <a:pt x="12" y="6"/>
                  </a:cubicBezTo>
                  <a:cubicBezTo>
                    <a:pt x="13" y="6"/>
                    <a:pt x="13" y="5"/>
                    <a:pt x="14" y="5"/>
                  </a:cubicBezTo>
                  <a:cubicBezTo>
                    <a:pt x="14" y="4"/>
                    <a:pt x="14" y="3"/>
                    <a:pt x="13" y="2"/>
                  </a:cubicBezTo>
                  <a:cubicBezTo>
                    <a:pt x="10" y="1"/>
                    <a:pt x="7" y="0"/>
                    <a:pt x="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817"/>
            <p:cNvSpPr>
              <a:spLocks noEditPoints="1"/>
            </p:cNvSpPr>
            <p:nvPr/>
          </p:nvSpPr>
          <p:spPr bwMode="auto">
            <a:xfrm>
              <a:off x="2734" y="1341"/>
              <a:ext cx="223" cy="268"/>
            </a:xfrm>
            <a:custGeom>
              <a:avLst/>
              <a:gdLst>
                <a:gd name="T0" fmla="*/ 24 w 94"/>
                <a:gd name="T1" fmla="*/ 100 h 113"/>
                <a:gd name="T2" fmla="*/ 91 w 94"/>
                <a:gd name="T3" fmla="*/ 94 h 113"/>
                <a:gd name="T4" fmla="*/ 88 w 94"/>
                <a:gd name="T5" fmla="*/ 93 h 113"/>
                <a:gd name="T6" fmla="*/ 86 w 94"/>
                <a:gd name="T7" fmla="*/ 94 h 113"/>
                <a:gd name="T8" fmla="*/ 85 w 94"/>
                <a:gd name="T9" fmla="*/ 93 h 113"/>
                <a:gd name="T10" fmla="*/ 83 w 94"/>
                <a:gd name="T11" fmla="*/ 94 h 113"/>
                <a:gd name="T12" fmla="*/ 24 w 94"/>
                <a:gd name="T13" fmla="*/ 107 h 113"/>
                <a:gd name="T14" fmla="*/ 74 w 94"/>
                <a:gd name="T15" fmla="*/ 15 h 113"/>
                <a:gd name="T16" fmla="*/ 82 w 94"/>
                <a:gd name="T17" fmla="*/ 21 h 113"/>
                <a:gd name="T18" fmla="*/ 88 w 94"/>
                <a:gd name="T19" fmla="*/ 72 h 113"/>
                <a:gd name="T20" fmla="*/ 24 w 94"/>
                <a:gd name="T21" fmla="*/ 13 h 113"/>
                <a:gd name="T22" fmla="*/ 24 w 94"/>
                <a:gd name="T23" fmla="*/ 12 h 113"/>
                <a:gd name="T24" fmla="*/ 26 w 94"/>
                <a:gd name="T25" fmla="*/ 10 h 113"/>
                <a:gd name="T26" fmla="*/ 37 w 94"/>
                <a:gd name="T27" fmla="*/ 9 h 113"/>
                <a:gd name="T28" fmla="*/ 42 w 94"/>
                <a:gd name="T29" fmla="*/ 25 h 113"/>
                <a:gd name="T30" fmla="*/ 43 w 94"/>
                <a:gd name="T31" fmla="*/ 28 h 113"/>
                <a:gd name="T32" fmla="*/ 36 w 94"/>
                <a:gd name="T33" fmla="*/ 32 h 113"/>
                <a:gd name="T34" fmla="*/ 27 w 94"/>
                <a:gd name="T35" fmla="*/ 38 h 113"/>
                <a:gd name="T36" fmla="*/ 43 w 94"/>
                <a:gd name="T37" fmla="*/ 32 h 113"/>
                <a:gd name="T38" fmla="*/ 46 w 94"/>
                <a:gd name="T39" fmla="*/ 28 h 113"/>
                <a:gd name="T40" fmla="*/ 45 w 94"/>
                <a:gd name="T41" fmla="*/ 22 h 113"/>
                <a:gd name="T42" fmla="*/ 67 w 94"/>
                <a:gd name="T43" fmla="*/ 6 h 113"/>
                <a:gd name="T44" fmla="*/ 88 w 94"/>
                <a:gd name="T45" fmla="*/ 81 h 113"/>
                <a:gd name="T46" fmla="*/ 23 w 94"/>
                <a:gd name="T47" fmla="*/ 96 h 113"/>
                <a:gd name="T48" fmla="*/ 9 w 94"/>
                <a:gd name="T49" fmla="*/ 102 h 113"/>
                <a:gd name="T50" fmla="*/ 4 w 94"/>
                <a:gd name="T51" fmla="*/ 30 h 113"/>
                <a:gd name="T52" fmla="*/ 23 w 94"/>
                <a:gd name="T53" fmla="*/ 25 h 113"/>
                <a:gd name="T54" fmla="*/ 26 w 94"/>
                <a:gd name="T55" fmla="*/ 38 h 113"/>
                <a:gd name="T56" fmla="*/ 71 w 94"/>
                <a:gd name="T57" fmla="*/ 0 h 113"/>
                <a:gd name="T58" fmla="*/ 69 w 94"/>
                <a:gd name="T59" fmla="*/ 2 h 113"/>
                <a:gd name="T60" fmla="*/ 66 w 94"/>
                <a:gd name="T61" fmla="*/ 3 h 113"/>
                <a:gd name="T62" fmla="*/ 42 w 94"/>
                <a:gd name="T63" fmla="*/ 12 h 113"/>
                <a:gd name="T64" fmla="*/ 39 w 94"/>
                <a:gd name="T65" fmla="*/ 4 h 113"/>
                <a:gd name="T66" fmla="*/ 37 w 94"/>
                <a:gd name="T67" fmla="*/ 2 h 113"/>
                <a:gd name="T68" fmla="*/ 25 w 94"/>
                <a:gd name="T69" fmla="*/ 7 h 113"/>
                <a:gd name="T70" fmla="*/ 21 w 94"/>
                <a:gd name="T71" fmla="*/ 10 h 113"/>
                <a:gd name="T72" fmla="*/ 20 w 94"/>
                <a:gd name="T73" fmla="*/ 14 h 113"/>
                <a:gd name="T74" fmla="*/ 4 w 94"/>
                <a:gd name="T75" fmla="*/ 27 h 113"/>
                <a:gd name="T76" fmla="*/ 2 w 94"/>
                <a:gd name="T77" fmla="*/ 26 h 113"/>
                <a:gd name="T78" fmla="*/ 0 w 94"/>
                <a:gd name="T79" fmla="*/ 29 h 113"/>
                <a:gd name="T80" fmla="*/ 5 w 94"/>
                <a:gd name="T81" fmla="*/ 104 h 113"/>
                <a:gd name="T82" fmla="*/ 7 w 94"/>
                <a:gd name="T83" fmla="*/ 106 h 113"/>
                <a:gd name="T84" fmla="*/ 21 w 94"/>
                <a:gd name="T85" fmla="*/ 101 h 113"/>
                <a:gd name="T86" fmla="*/ 22 w 94"/>
                <a:gd name="T87" fmla="*/ 112 h 113"/>
                <a:gd name="T88" fmla="*/ 24 w 94"/>
                <a:gd name="T89" fmla="*/ 112 h 113"/>
                <a:gd name="T90" fmla="*/ 86 w 94"/>
                <a:gd name="T91" fmla="*/ 97 h 113"/>
                <a:gd name="T92" fmla="*/ 88 w 94"/>
                <a:gd name="T93" fmla="*/ 98 h 113"/>
                <a:gd name="T94" fmla="*/ 94 w 94"/>
                <a:gd name="T95" fmla="*/ 95 h 113"/>
                <a:gd name="T96" fmla="*/ 86 w 94"/>
                <a:gd name="T97" fmla="*/ 21 h 113"/>
                <a:gd name="T98" fmla="*/ 86 w 94"/>
                <a:gd name="T99" fmla="*/ 10 h 113"/>
                <a:gd name="T100" fmla="*/ 84 w 94"/>
                <a:gd name="T101" fmla="*/ 10 h 113"/>
                <a:gd name="T102" fmla="*/ 73 w 94"/>
                <a:gd name="T103" fmla="*/ 12 h 113"/>
                <a:gd name="T104" fmla="*/ 73 w 94"/>
                <a:gd name="T105" fmla="*/ 5 h 113"/>
                <a:gd name="T106" fmla="*/ 73 w 94"/>
                <a:gd name="T107" fmla="*/ 3 h 113"/>
                <a:gd name="T108" fmla="*/ 72 w 94"/>
                <a:gd name="T109" fmla="*/ 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 h="113">
                  <a:moveTo>
                    <a:pt x="24" y="107"/>
                  </a:moveTo>
                  <a:cubicBezTo>
                    <a:pt x="24" y="105"/>
                    <a:pt x="24" y="102"/>
                    <a:pt x="24" y="100"/>
                  </a:cubicBezTo>
                  <a:cubicBezTo>
                    <a:pt x="45" y="93"/>
                    <a:pt x="67" y="88"/>
                    <a:pt x="90" y="85"/>
                  </a:cubicBezTo>
                  <a:cubicBezTo>
                    <a:pt x="90" y="88"/>
                    <a:pt x="90" y="91"/>
                    <a:pt x="91" y="94"/>
                  </a:cubicBezTo>
                  <a:cubicBezTo>
                    <a:pt x="90" y="94"/>
                    <a:pt x="90" y="94"/>
                    <a:pt x="90" y="94"/>
                  </a:cubicBezTo>
                  <a:cubicBezTo>
                    <a:pt x="89" y="94"/>
                    <a:pt x="89" y="93"/>
                    <a:pt x="88" y="93"/>
                  </a:cubicBezTo>
                  <a:cubicBezTo>
                    <a:pt x="88" y="93"/>
                    <a:pt x="88" y="93"/>
                    <a:pt x="88" y="93"/>
                  </a:cubicBezTo>
                  <a:cubicBezTo>
                    <a:pt x="88" y="93"/>
                    <a:pt x="87" y="94"/>
                    <a:pt x="86" y="94"/>
                  </a:cubicBezTo>
                  <a:cubicBezTo>
                    <a:pt x="86" y="93"/>
                    <a:pt x="86" y="93"/>
                    <a:pt x="86" y="93"/>
                  </a:cubicBezTo>
                  <a:cubicBezTo>
                    <a:pt x="86" y="93"/>
                    <a:pt x="85" y="93"/>
                    <a:pt x="85" y="93"/>
                  </a:cubicBezTo>
                  <a:cubicBezTo>
                    <a:pt x="84" y="93"/>
                    <a:pt x="84" y="93"/>
                    <a:pt x="84" y="94"/>
                  </a:cubicBezTo>
                  <a:cubicBezTo>
                    <a:pt x="83" y="94"/>
                    <a:pt x="83" y="94"/>
                    <a:pt x="83" y="94"/>
                  </a:cubicBezTo>
                  <a:cubicBezTo>
                    <a:pt x="68" y="97"/>
                    <a:pt x="53" y="100"/>
                    <a:pt x="38" y="103"/>
                  </a:cubicBezTo>
                  <a:cubicBezTo>
                    <a:pt x="34" y="104"/>
                    <a:pt x="29" y="105"/>
                    <a:pt x="24" y="107"/>
                  </a:cubicBezTo>
                  <a:moveTo>
                    <a:pt x="88" y="72"/>
                  </a:moveTo>
                  <a:cubicBezTo>
                    <a:pt x="81" y="54"/>
                    <a:pt x="77" y="35"/>
                    <a:pt x="74" y="15"/>
                  </a:cubicBezTo>
                  <a:cubicBezTo>
                    <a:pt x="77" y="15"/>
                    <a:pt x="80" y="15"/>
                    <a:pt x="83" y="14"/>
                  </a:cubicBezTo>
                  <a:cubicBezTo>
                    <a:pt x="82" y="16"/>
                    <a:pt x="82" y="19"/>
                    <a:pt x="82" y="21"/>
                  </a:cubicBezTo>
                  <a:cubicBezTo>
                    <a:pt x="82" y="26"/>
                    <a:pt x="83" y="32"/>
                    <a:pt x="83" y="37"/>
                  </a:cubicBezTo>
                  <a:cubicBezTo>
                    <a:pt x="85" y="49"/>
                    <a:pt x="86" y="60"/>
                    <a:pt x="88" y="72"/>
                  </a:cubicBezTo>
                  <a:moveTo>
                    <a:pt x="28" y="34"/>
                  </a:moveTo>
                  <a:cubicBezTo>
                    <a:pt x="28" y="26"/>
                    <a:pt x="25" y="18"/>
                    <a:pt x="24" y="13"/>
                  </a:cubicBezTo>
                  <a:cubicBezTo>
                    <a:pt x="24" y="13"/>
                    <a:pt x="24" y="13"/>
                    <a:pt x="24" y="13"/>
                  </a:cubicBezTo>
                  <a:cubicBezTo>
                    <a:pt x="24" y="12"/>
                    <a:pt x="24" y="12"/>
                    <a:pt x="24" y="12"/>
                  </a:cubicBezTo>
                  <a:cubicBezTo>
                    <a:pt x="24" y="11"/>
                    <a:pt x="24" y="11"/>
                    <a:pt x="25" y="11"/>
                  </a:cubicBezTo>
                  <a:cubicBezTo>
                    <a:pt x="25" y="11"/>
                    <a:pt x="26" y="10"/>
                    <a:pt x="26" y="10"/>
                  </a:cubicBezTo>
                  <a:cubicBezTo>
                    <a:pt x="30" y="9"/>
                    <a:pt x="33" y="7"/>
                    <a:pt x="36" y="6"/>
                  </a:cubicBezTo>
                  <a:cubicBezTo>
                    <a:pt x="36" y="7"/>
                    <a:pt x="37" y="8"/>
                    <a:pt x="37" y="9"/>
                  </a:cubicBezTo>
                  <a:cubicBezTo>
                    <a:pt x="38" y="13"/>
                    <a:pt x="39" y="17"/>
                    <a:pt x="41" y="20"/>
                  </a:cubicBezTo>
                  <a:cubicBezTo>
                    <a:pt x="41" y="22"/>
                    <a:pt x="42" y="23"/>
                    <a:pt x="42" y="25"/>
                  </a:cubicBezTo>
                  <a:cubicBezTo>
                    <a:pt x="43" y="26"/>
                    <a:pt x="43" y="27"/>
                    <a:pt x="43" y="28"/>
                  </a:cubicBezTo>
                  <a:cubicBezTo>
                    <a:pt x="43" y="28"/>
                    <a:pt x="43" y="28"/>
                    <a:pt x="43" y="28"/>
                  </a:cubicBezTo>
                  <a:cubicBezTo>
                    <a:pt x="42" y="28"/>
                    <a:pt x="42" y="28"/>
                    <a:pt x="42" y="28"/>
                  </a:cubicBezTo>
                  <a:cubicBezTo>
                    <a:pt x="42" y="30"/>
                    <a:pt x="39" y="31"/>
                    <a:pt x="36" y="32"/>
                  </a:cubicBezTo>
                  <a:cubicBezTo>
                    <a:pt x="33" y="33"/>
                    <a:pt x="30" y="34"/>
                    <a:pt x="28" y="34"/>
                  </a:cubicBezTo>
                  <a:moveTo>
                    <a:pt x="27" y="38"/>
                  </a:moveTo>
                  <a:cubicBezTo>
                    <a:pt x="30" y="38"/>
                    <a:pt x="35" y="37"/>
                    <a:pt x="38" y="35"/>
                  </a:cubicBezTo>
                  <a:cubicBezTo>
                    <a:pt x="40" y="34"/>
                    <a:pt x="42" y="33"/>
                    <a:pt x="43" y="32"/>
                  </a:cubicBezTo>
                  <a:cubicBezTo>
                    <a:pt x="44" y="32"/>
                    <a:pt x="45" y="31"/>
                    <a:pt x="45" y="31"/>
                  </a:cubicBezTo>
                  <a:cubicBezTo>
                    <a:pt x="46" y="30"/>
                    <a:pt x="46" y="29"/>
                    <a:pt x="46" y="28"/>
                  </a:cubicBezTo>
                  <a:cubicBezTo>
                    <a:pt x="46" y="28"/>
                    <a:pt x="46" y="28"/>
                    <a:pt x="46" y="28"/>
                  </a:cubicBezTo>
                  <a:cubicBezTo>
                    <a:pt x="46" y="26"/>
                    <a:pt x="46" y="24"/>
                    <a:pt x="45" y="22"/>
                  </a:cubicBezTo>
                  <a:cubicBezTo>
                    <a:pt x="45" y="21"/>
                    <a:pt x="44" y="19"/>
                    <a:pt x="44" y="17"/>
                  </a:cubicBezTo>
                  <a:cubicBezTo>
                    <a:pt x="52" y="14"/>
                    <a:pt x="60" y="10"/>
                    <a:pt x="67" y="6"/>
                  </a:cubicBezTo>
                  <a:cubicBezTo>
                    <a:pt x="68" y="6"/>
                    <a:pt x="68" y="6"/>
                    <a:pt x="69" y="5"/>
                  </a:cubicBezTo>
                  <a:cubicBezTo>
                    <a:pt x="72" y="31"/>
                    <a:pt x="78" y="57"/>
                    <a:pt x="88" y="81"/>
                  </a:cubicBezTo>
                  <a:cubicBezTo>
                    <a:pt x="66" y="84"/>
                    <a:pt x="44" y="89"/>
                    <a:pt x="24" y="96"/>
                  </a:cubicBezTo>
                  <a:cubicBezTo>
                    <a:pt x="23" y="96"/>
                    <a:pt x="23" y="96"/>
                    <a:pt x="23" y="96"/>
                  </a:cubicBezTo>
                  <a:cubicBezTo>
                    <a:pt x="22" y="96"/>
                    <a:pt x="21" y="96"/>
                    <a:pt x="21" y="97"/>
                  </a:cubicBezTo>
                  <a:cubicBezTo>
                    <a:pt x="17" y="99"/>
                    <a:pt x="13" y="100"/>
                    <a:pt x="9" y="102"/>
                  </a:cubicBezTo>
                  <a:cubicBezTo>
                    <a:pt x="9" y="96"/>
                    <a:pt x="9" y="91"/>
                    <a:pt x="9" y="86"/>
                  </a:cubicBezTo>
                  <a:cubicBezTo>
                    <a:pt x="9" y="67"/>
                    <a:pt x="7" y="49"/>
                    <a:pt x="4" y="30"/>
                  </a:cubicBezTo>
                  <a:cubicBezTo>
                    <a:pt x="5" y="30"/>
                    <a:pt x="5" y="30"/>
                    <a:pt x="5" y="30"/>
                  </a:cubicBezTo>
                  <a:cubicBezTo>
                    <a:pt x="11" y="29"/>
                    <a:pt x="17" y="27"/>
                    <a:pt x="23" y="25"/>
                  </a:cubicBezTo>
                  <a:cubicBezTo>
                    <a:pt x="24" y="29"/>
                    <a:pt x="25" y="32"/>
                    <a:pt x="25" y="36"/>
                  </a:cubicBezTo>
                  <a:cubicBezTo>
                    <a:pt x="25" y="37"/>
                    <a:pt x="26" y="38"/>
                    <a:pt x="26" y="38"/>
                  </a:cubicBezTo>
                  <a:cubicBezTo>
                    <a:pt x="27" y="38"/>
                    <a:pt x="27" y="38"/>
                    <a:pt x="27" y="38"/>
                  </a:cubicBezTo>
                  <a:moveTo>
                    <a:pt x="71" y="0"/>
                  </a:moveTo>
                  <a:cubicBezTo>
                    <a:pt x="70" y="0"/>
                    <a:pt x="70" y="1"/>
                    <a:pt x="69" y="1"/>
                  </a:cubicBezTo>
                  <a:cubicBezTo>
                    <a:pt x="69" y="2"/>
                    <a:pt x="69" y="2"/>
                    <a:pt x="69" y="2"/>
                  </a:cubicBezTo>
                  <a:cubicBezTo>
                    <a:pt x="68" y="2"/>
                    <a:pt x="68" y="2"/>
                    <a:pt x="68" y="2"/>
                  </a:cubicBezTo>
                  <a:cubicBezTo>
                    <a:pt x="67" y="2"/>
                    <a:pt x="67" y="2"/>
                    <a:pt x="66" y="3"/>
                  </a:cubicBezTo>
                  <a:cubicBezTo>
                    <a:pt x="58" y="7"/>
                    <a:pt x="50" y="11"/>
                    <a:pt x="42" y="14"/>
                  </a:cubicBezTo>
                  <a:cubicBezTo>
                    <a:pt x="42" y="13"/>
                    <a:pt x="42" y="12"/>
                    <a:pt x="42" y="12"/>
                  </a:cubicBezTo>
                  <a:cubicBezTo>
                    <a:pt x="41" y="10"/>
                    <a:pt x="40" y="8"/>
                    <a:pt x="40" y="7"/>
                  </a:cubicBezTo>
                  <a:cubicBezTo>
                    <a:pt x="40" y="5"/>
                    <a:pt x="39" y="4"/>
                    <a:pt x="39" y="4"/>
                  </a:cubicBezTo>
                  <a:cubicBezTo>
                    <a:pt x="39" y="3"/>
                    <a:pt x="39" y="3"/>
                    <a:pt x="38" y="2"/>
                  </a:cubicBezTo>
                  <a:cubicBezTo>
                    <a:pt x="38" y="2"/>
                    <a:pt x="38" y="2"/>
                    <a:pt x="37" y="2"/>
                  </a:cubicBezTo>
                  <a:cubicBezTo>
                    <a:pt x="37" y="2"/>
                    <a:pt x="37" y="2"/>
                    <a:pt x="37" y="2"/>
                  </a:cubicBezTo>
                  <a:cubicBezTo>
                    <a:pt x="33" y="4"/>
                    <a:pt x="29" y="5"/>
                    <a:pt x="25" y="7"/>
                  </a:cubicBezTo>
                  <a:cubicBezTo>
                    <a:pt x="24" y="7"/>
                    <a:pt x="24" y="7"/>
                    <a:pt x="23" y="8"/>
                  </a:cubicBezTo>
                  <a:cubicBezTo>
                    <a:pt x="22" y="8"/>
                    <a:pt x="21" y="9"/>
                    <a:pt x="21" y="10"/>
                  </a:cubicBezTo>
                  <a:cubicBezTo>
                    <a:pt x="20" y="11"/>
                    <a:pt x="20" y="12"/>
                    <a:pt x="20" y="13"/>
                  </a:cubicBezTo>
                  <a:cubicBezTo>
                    <a:pt x="20" y="13"/>
                    <a:pt x="20" y="14"/>
                    <a:pt x="20" y="14"/>
                  </a:cubicBezTo>
                  <a:cubicBezTo>
                    <a:pt x="21" y="16"/>
                    <a:pt x="22" y="19"/>
                    <a:pt x="22" y="21"/>
                  </a:cubicBezTo>
                  <a:cubicBezTo>
                    <a:pt x="16" y="23"/>
                    <a:pt x="10" y="25"/>
                    <a:pt x="4" y="27"/>
                  </a:cubicBezTo>
                  <a:cubicBezTo>
                    <a:pt x="3" y="27"/>
                    <a:pt x="3" y="27"/>
                    <a:pt x="3" y="27"/>
                  </a:cubicBezTo>
                  <a:cubicBezTo>
                    <a:pt x="3" y="27"/>
                    <a:pt x="3" y="26"/>
                    <a:pt x="2" y="26"/>
                  </a:cubicBezTo>
                  <a:cubicBezTo>
                    <a:pt x="2" y="26"/>
                    <a:pt x="2" y="27"/>
                    <a:pt x="2" y="27"/>
                  </a:cubicBezTo>
                  <a:cubicBezTo>
                    <a:pt x="1" y="27"/>
                    <a:pt x="0" y="28"/>
                    <a:pt x="0" y="29"/>
                  </a:cubicBezTo>
                  <a:cubicBezTo>
                    <a:pt x="4" y="47"/>
                    <a:pt x="6" y="66"/>
                    <a:pt x="6" y="86"/>
                  </a:cubicBezTo>
                  <a:cubicBezTo>
                    <a:pt x="6" y="92"/>
                    <a:pt x="5" y="98"/>
                    <a:pt x="5" y="104"/>
                  </a:cubicBezTo>
                  <a:cubicBezTo>
                    <a:pt x="5" y="105"/>
                    <a:pt x="5" y="105"/>
                    <a:pt x="6" y="106"/>
                  </a:cubicBezTo>
                  <a:cubicBezTo>
                    <a:pt x="6" y="106"/>
                    <a:pt x="6" y="106"/>
                    <a:pt x="7" y="106"/>
                  </a:cubicBezTo>
                  <a:cubicBezTo>
                    <a:pt x="7" y="106"/>
                    <a:pt x="7" y="106"/>
                    <a:pt x="7" y="106"/>
                  </a:cubicBezTo>
                  <a:cubicBezTo>
                    <a:pt x="12" y="104"/>
                    <a:pt x="16" y="103"/>
                    <a:pt x="21" y="101"/>
                  </a:cubicBezTo>
                  <a:cubicBezTo>
                    <a:pt x="21" y="104"/>
                    <a:pt x="21" y="108"/>
                    <a:pt x="21" y="111"/>
                  </a:cubicBezTo>
                  <a:cubicBezTo>
                    <a:pt x="21" y="112"/>
                    <a:pt x="21" y="112"/>
                    <a:pt x="22" y="112"/>
                  </a:cubicBezTo>
                  <a:cubicBezTo>
                    <a:pt x="22" y="113"/>
                    <a:pt x="22" y="113"/>
                    <a:pt x="23" y="113"/>
                  </a:cubicBezTo>
                  <a:cubicBezTo>
                    <a:pt x="23" y="113"/>
                    <a:pt x="23" y="112"/>
                    <a:pt x="24" y="112"/>
                  </a:cubicBezTo>
                  <a:cubicBezTo>
                    <a:pt x="28" y="109"/>
                    <a:pt x="33" y="107"/>
                    <a:pt x="39" y="106"/>
                  </a:cubicBezTo>
                  <a:cubicBezTo>
                    <a:pt x="55" y="103"/>
                    <a:pt x="70" y="100"/>
                    <a:pt x="86" y="97"/>
                  </a:cubicBezTo>
                  <a:cubicBezTo>
                    <a:pt x="87" y="98"/>
                    <a:pt x="87" y="98"/>
                    <a:pt x="88" y="98"/>
                  </a:cubicBezTo>
                  <a:cubicBezTo>
                    <a:pt x="88" y="98"/>
                    <a:pt x="88" y="98"/>
                    <a:pt x="88" y="98"/>
                  </a:cubicBezTo>
                  <a:cubicBezTo>
                    <a:pt x="90" y="98"/>
                    <a:pt x="92" y="97"/>
                    <a:pt x="93" y="97"/>
                  </a:cubicBezTo>
                  <a:cubicBezTo>
                    <a:pt x="94" y="96"/>
                    <a:pt x="94" y="96"/>
                    <a:pt x="94" y="95"/>
                  </a:cubicBezTo>
                  <a:cubicBezTo>
                    <a:pt x="92" y="75"/>
                    <a:pt x="89" y="56"/>
                    <a:pt x="87" y="36"/>
                  </a:cubicBezTo>
                  <a:cubicBezTo>
                    <a:pt x="86" y="31"/>
                    <a:pt x="86" y="26"/>
                    <a:pt x="86" y="21"/>
                  </a:cubicBezTo>
                  <a:cubicBezTo>
                    <a:pt x="86" y="18"/>
                    <a:pt x="86" y="15"/>
                    <a:pt x="87" y="12"/>
                  </a:cubicBezTo>
                  <a:cubicBezTo>
                    <a:pt x="87" y="11"/>
                    <a:pt x="86" y="10"/>
                    <a:pt x="86" y="10"/>
                  </a:cubicBezTo>
                  <a:cubicBezTo>
                    <a:pt x="86" y="9"/>
                    <a:pt x="85" y="9"/>
                    <a:pt x="85" y="9"/>
                  </a:cubicBezTo>
                  <a:cubicBezTo>
                    <a:pt x="85" y="9"/>
                    <a:pt x="84" y="9"/>
                    <a:pt x="84" y="10"/>
                  </a:cubicBezTo>
                  <a:cubicBezTo>
                    <a:pt x="81" y="11"/>
                    <a:pt x="77" y="12"/>
                    <a:pt x="73" y="12"/>
                  </a:cubicBezTo>
                  <a:cubicBezTo>
                    <a:pt x="73" y="12"/>
                    <a:pt x="73" y="12"/>
                    <a:pt x="73" y="12"/>
                  </a:cubicBezTo>
                  <a:cubicBezTo>
                    <a:pt x="73" y="12"/>
                    <a:pt x="73" y="12"/>
                    <a:pt x="73" y="12"/>
                  </a:cubicBezTo>
                  <a:cubicBezTo>
                    <a:pt x="73" y="10"/>
                    <a:pt x="73" y="7"/>
                    <a:pt x="73" y="5"/>
                  </a:cubicBezTo>
                  <a:cubicBezTo>
                    <a:pt x="72" y="4"/>
                    <a:pt x="72" y="4"/>
                    <a:pt x="72" y="4"/>
                  </a:cubicBezTo>
                  <a:cubicBezTo>
                    <a:pt x="72" y="4"/>
                    <a:pt x="73" y="3"/>
                    <a:pt x="73" y="3"/>
                  </a:cubicBezTo>
                  <a:cubicBezTo>
                    <a:pt x="73" y="2"/>
                    <a:pt x="73" y="2"/>
                    <a:pt x="72" y="1"/>
                  </a:cubicBezTo>
                  <a:cubicBezTo>
                    <a:pt x="72" y="1"/>
                    <a:pt x="72" y="1"/>
                    <a:pt x="72" y="1"/>
                  </a:cubicBezTo>
                  <a:cubicBezTo>
                    <a:pt x="71" y="1"/>
                    <a:pt x="71" y="0"/>
                    <a:pt x="7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818"/>
            <p:cNvSpPr/>
            <p:nvPr/>
          </p:nvSpPr>
          <p:spPr bwMode="auto">
            <a:xfrm>
              <a:off x="2768" y="1438"/>
              <a:ext cx="118" cy="48"/>
            </a:xfrm>
            <a:custGeom>
              <a:avLst/>
              <a:gdLst>
                <a:gd name="T0" fmla="*/ 48 w 50"/>
                <a:gd name="T1" fmla="*/ 0 h 20"/>
                <a:gd name="T2" fmla="*/ 47 w 50"/>
                <a:gd name="T3" fmla="*/ 1 h 20"/>
                <a:gd name="T4" fmla="*/ 44 w 50"/>
                <a:gd name="T5" fmla="*/ 2 h 20"/>
                <a:gd name="T6" fmla="*/ 23 w 50"/>
                <a:gd name="T7" fmla="*/ 11 h 20"/>
                <a:gd name="T8" fmla="*/ 11 w 50"/>
                <a:gd name="T9" fmla="*/ 15 h 20"/>
                <a:gd name="T10" fmla="*/ 2 w 50"/>
                <a:gd name="T11" fmla="*/ 17 h 20"/>
                <a:gd name="T12" fmla="*/ 0 w 50"/>
                <a:gd name="T13" fmla="*/ 19 h 20"/>
                <a:gd name="T14" fmla="*/ 2 w 50"/>
                <a:gd name="T15" fmla="*/ 20 h 20"/>
                <a:gd name="T16" fmla="*/ 2 w 50"/>
                <a:gd name="T17" fmla="*/ 20 h 20"/>
                <a:gd name="T18" fmla="*/ 13 w 50"/>
                <a:gd name="T19" fmla="*/ 18 h 20"/>
                <a:gd name="T20" fmla="*/ 35 w 50"/>
                <a:gd name="T21" fmla="*/ 10 h 20"/>
                <a:gd name="T22" fmla="*/ 44 w 50"/>
                <a:gd name="T23" fmla="*/ 6 h 20"/>
                <a:gd name="T24" fmla="*/ 47 w 50"/>
                <a:gd name="T25" fmla="*/ 5 h 20"/>
                <a:gd name="T26" fmla="*/ 48 w 50"/>
                <a:gd name="T27" fmla="*/ 4 h 20"/>
                <a:gd name="T28" fmla="*/ 49 w 50"/>
                <a:gd name="T29" fmla="*/ 1 h 20"/>
                <a:gd name="T30" fmla="*/ 48 w 50"/>
                <a:gd name="T3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20">
                  <a:moveTo>
                    <a:pt x="48" y="0"/>
                  </a:moveTo>
                  <a:cubicBezTo>
                    <a:pt x="47" y="0"/>
                    <a:pt x="47" y="1"/>
                    <a:pt x="47" y="1"/>
                  </a:cubicBezTo>
                  <a:cubicBezTo>
                    <a:pt x="46" y="1"/>
                    <a:pt x="45" y="1"/>
                    <a:pt x="44" y="2"/>
                  </a:cubicBezTo>
                  <a:cubicBezTo>
                    <a:pt x="40" y="4"/>
                    <a:pt x="31" y="7"/>
                    <a:pt x="23" y="11"/>
                  </a:cubicBezTo>
                  <a:cubicBezTo>
                    <a:pt x="19" y="12"/>
                    <a:pt x="14" y="14"/>
                    <a:pt x="11" y="15"/>
                  </a:cubicBezTo>
                  <a:cubicBezTo>
                    <a:pt x="7" y="16"/>
                    <a:pt x="4" y="17"/>
                    <a:pt x="2" y="17"/>
                  </a:cubicBezTo>
                  <a:cubicBezTo>
                    <a:pt x="1" y="17"/>
                    <a:pt x="0" y="18"/>
                    <a:pt x="0" y="19"/>
                  </a:cubicBezTo>
                  <a:cubicBezTo>
                    <a:pt x="0" y="20"/>
                    <a:pt x="1" y="20"/>
                    <a:pt x="2" y="20"/>
                  </a:cubicBezTo>
                  <a:cubicBezTo>
                    <a:pt x="2" y="20"/>
                    <a:pt x="2" y="20"/>
                    <a:pt x="2" y="20"/>
                  </a:cubicBezTo>
                  <a:cubicBezTo>
                    <a:pt x="5" y="20"/>
                    <a:pt x="9" y="19"/>
                    <a:pt x="13" y="18"/>
                  </a:cubicBezTo>
                  <a:cubicBezTo>
                    <a:pt x="20" y="16"/>
                    <a:pt x="28" y="13"/>
                    <a:pt x="35" y="10"/>
                  </a:cubicBezTo>
                  <a:cubicBezTo>
                    <a:pt x="38" y="8"/>
                    <a:pt x="41" y="7"/>
                    <a:pt x="44" y="6"/>
                  </a:cubicBezTo>
                  <a:cubicBezTo>
                    <a:pt x="45" y="6"/>
                    <a:pt x="46" y="5"/>
                    <a:pt x="47" y="5"/>
                  </a:cubicBezTo>
                  <a:cubicBezTo>
                    <a:pt x="47" y="4"/>
                    <a:pt x="48" y="4"/>
                    <a:pt x="48" y="4"/>
                  </a:cubicBezTo>
                  <a:cubicBezTo>
                    <a:pt x="49" y="3"/>
                    <a:pt x="50" y="2"/>
                    <a:pt x="49" y="1"/>
                  </a:cubicBezTo>
                  <a:cubicBezTo>
                    <a:pt x="49" y="1"/>
                    <a:pt x="48" y="0"/>
                    <a:pt x="4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819"/>
            <p:cNvSpPr/>
            <p:nvPr/>
          </p:nvSpPr>
          <p:spPr bwMode="auto">
            <a:xfrm>
              <a:off x="2777" y="1471"/>
              <a:ext cx="109" cy="38"/>
            </a:xfrm>
            <a:custGeom>
              <a:avLst/>
              <a:gdLst>
                <a:gd name="T0" fmla="*/ 43 w 46"/>
                <a:gd name="T1" fmla="*/ 0 h 16"/>
                <a:gd name="T2" fmla="*/ 40 w 46"/>
                <a:gd name="T3" fmla="*/ 1 h 16"/>
                <a:gd name="T4" fmla="*/ 20 w 46"/>
                <a:gd name="T5" fmla="*/ 7 h 16"/>
                <a:gd name="T6" fmla="*/ 1 w 46"/>
                <a:gd name="T7" fmla="*/ 12 h 16"/>
                <a:gd name="T8" fmla="*/ 0 w 46"/>
                <a:gd name="T9" fmla="*/ 14 h 16"/>
                <a:gd name="T10" fmla="*/ 2 w 46"/>
                <a:gd name="T11" fmla="*/ 16 h 16"/>
                <a:gd name="T12" fmla="*/ 2 w 46"/>
                <a:gd name="T13" fmla="*/ 16 h 16"/>
                <a:gd name="T14" fmla="*/ 24 w 46"/>
                <a:gd name="T15" fmla="*/ 9 h 16"/>
                <a:gd name="T16" fmla="*/ 37 w 46"/>
                <a:gd name="T17" fmla="*/ 5 h 16"/>
                <a:gd name="T18" fmla="*/ 41 w 46"/>
                <a:gd name="T19" fmla="*/ 4 h 16"/>
                <a:gd name="T20" fmla="*/ 43 w 46"/>
                <a:gd name="T21" fmla="*/ 4 h 16"/>
                <a:gd name="T22" fmla="*/ 43 w 46"/>
                <a:gd name="T23" fmla="*/ 4 h 16"/>
                <a:gd name="T24" fmla="*/ 43 w 46"/>
                <a:gd name="T25" fmla="*/ 4 h 16"/>
                <a:gd name="T26" fmla="*/ 44 w 46"/>
                <a:gd name="T27" fmla="*/ 4 h 16"/>
                <a:gd name="T28" fmla="*/ 45 w 46"/>
                <a:gd name="T29" fmla="*/ 3 h 16"/>
                <a:gd name="T30" fmla="*/ 44 w 46"/>
                <a:gd name="T31" fmla="*/ 0 h 16"/>
                <a:gd name="T32" fmla="*/ 43 w 46"/>
                <a:gd name="T3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16">
                  <a:moveTo>
                    <a:pt x="43" y="0"/>
                  </a:moveTo>
                  <a:cubicBezTo>
                    <a:pt x="42" y="0"/>
                    <a:pt x="42" y="0"/>
                    <a:pt x="40" y="1"/>
                  </a:cubicBezTo>
                  <a:cubicBezTo>
                    <a:pt x="36" y="2"/>
                    <a:pt x="28" y="4"/>
                    <a:pt x="20" y="7"/>
                  </a:cubicBezTo>
                  <a:cubicBezTo>
                    <a:pt x="12" y="9"/>
                    <a:pt x="4" y="11"/>
                    <a:pt x="1" y="12"/>
                  </a:cubicBezTo>
                  <a:cubicBezTo>
                    <a:pt x="0" y="12"/>
                    <a:pt x="0" y="13"/>
                    <a:pt x="0" y="14"/>
                  </a:cubicBezTo>
                  <a:cubicBezTo>
                    <a:pt x="0" y="15"/>
                    <a:pt x="1" y="16"/>
                    <a:pt x="2" y="16"/>
                  </a:cubicBezTo>
                  <a:cubicBezTo>
                    <a:pt x="2" y="16"/>
                    <a:pt x="2" y="16"/>
                    <a:pt x="2" y="16"/>
                  </a:cubicBezTo>
                  <a:cubicBezTo>
                    <a:pt x="6" y="15"/>
                    <a:pt x="15" y="12"/>
                    <a:pt x="24" y="9"/>
                  </a:cubicBezTo>
                  <a:cubicBezTo>
                    <a:pt x="29" y="8"/>
                    <a:pt x="33" y="6"/>
                    <a:pt x="37" y="5"/>
                  </a:cubicBezTo>
                  <a:cubicBezTo>
                    <a:pt x="38" y="5"/>
                    <a:pt x="40" y="4"/>
                    <a:pt x="41" y="4"/>
                  </a:cubicBezTo>
                  <a:cubicBezTo>
                    <a:pt x="42" y="4"/>
                    <a:pt x="43" y="4"/>
                    <a:pt x="43" y="4"/>
                  </a:cubicBezTo>
                  <a:cubicBezTo>
                    <a:pt x="43" y="4"/>
                    <a:pt x="43" y="4"/>
                    <a:pt x="43" y="4"/>
                  </a:cubicBezTo>
                  <a:cubicBezTo>
                    <a:pt x="43" y="4"/>
                    <a:pt x="43" y="4"/>
                    <a:pt x="43" y="4"/>
                  </a:cubicBezTo>
                  <a:cubicBezTo>
                    <a:pt x="43" y="4"/>
                    <a:pt x="44" y="4"/>
                    <a:pt x="44" y="4"/>
                  </a:cubicBezTo>
                  <a:cubicBezTo>
                    <a:pt x="44" y="4"/>
                    <a:pt x="45" y="3"/>
                    <a:pt x="45" y="3"/>
                  </a:cubicBezTo>
                  <a:cubicBezTo>
                    <a:pt x="46" y="2"/>
                    <a:pt x="45" y="1"/>
                    <a:pt x="44" y="0"/>
                  </a:cubicBezTo>
                  <a:cubicBezTo>
                    <a:pt x="44" y="0"/>
                    <a:pt x="44" y="0"/>
                    <a:pt x="4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820"/>
            <p:cNvSpPr/>
            <p:nvPr/>
          </p:nvSpPr>
          <p:spPr bwMode="auto">
            <a:xfrm>
              <a:off x="2779" y="1519"/>
              <a:ext cx="31" cy="14"/>
            </a:xfrm>
            <a:custGeom>
              <a:avLst/>
              <a:gdLst>
                <a:gd name="T0" fmla="*/ 10 w 13"/>
                <a:gd name="T1" fmla="*/ 0 h 6"/>
                <a:gd name="T2" fmla="*/ 10 w 13"/>
                <a:gd name="T3" fmla="*/ 0 h 6"/>
                <a:gd name="T4" fmla="*/ 6 w 13"/>
                <a:gd name="T5" fmla="*/ 1 h 6"/>
                <a:gd name="T6" fmla="*/ 3 w 13"/>
                <a:gd name="T7" fmla="*/ 2 h 6"/>
                <a:gd name="T8" fmla="*/ 3 w 13"/>
                <a:gd name="T9" fmla="*/ 2 h 6"/>
                <a:gd name="T10" fmla="*/ 3 w 13"/>
                <a:gd name="T11" fmla="*/ 2 h 6"/>
                <a:gd name="T12" fmla="*/ 2 w 13"/>
                <a:gd name="T13" fmla="*/ 2 h 6"/>
                <a:gd name="T14" fmla="*/ 0 w 13"/>
                <a:gd name="T15" fmla="*/ 3 h 6"/>
                <a:gd name="T16" fmla="*/ 1 w 13"/>
                <a:gd name="T17" fmla="*/ 5 h 6"/>
                <a:gd name="T18" fmla="*/ 3 w 13"/>
                <a:gd name="T19" fmla="*/ 6 h 6"/>
                <a:gd name="T20" fmla="*/ 3 w 13"/>
                <a:gd name="T21" fmla="*/ 6 h 6"/>
                <a:gd name="T22" fmla="*/ 7 w 13"/>
                <a:gd name="T23" fmla="*/ 4 h 6"/>
                <a:gd name="T24" fmla="*/ 10 w 13"/>
                <a:gd name="T25" fmla="*/ 3 h 6"/>
                <a:gd name="T26" fmla="*/ 10 w 13"/>
                <a:gd name="T27" fmla="*/ 3 h 6"/>
                <a:gd name="T28" fmla="*/ 11 w 13"/>
                <a:gd name="T29" fmla="*/ 3 h 6"/>
                <a:gd name="T30" fmla="*/ 11 w 13"/>
                <a:gd name="T31" fmla="*/ 4 h 6"/>
                <a:gd name="T32" fmla="*/ 13 w 13"/>
                <a:gd name="T33" fmla="*/ 3 h 6"/>
                <a:gd name="T34" fmla="*/ 12 w 13"/>
                <a:gd name="T35" fmla="*/ 0 h 6"/>
                <a:gd name="T36" fmla="*/ 10 w 13"/>
                <a:gd name="T3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6">
                  <a:moveTo>
                    <a:pt x="10" y="0"/>
                  </a:moveTo>
                  <a:cubicBezTo>
                    <a:pt x="10" y="0"/>
                    <a:pt x="10" y="0"/>
                    <a:pt x="10" y="0"/>
                  </a:cubicBezTo>
                  <a:cubicBezTo>
                    <a:pt x="8" y="0"/>
                    <a:pt x="7" y="0"/>
                    <a:pt x="6" y="1"/>
                  </a:cubicBezTo>
                  <a:cubicBezTo>
                    <a:pt x="5" y="2"/>
                    <a:pt x="4" y="2"/>
                    <a:pt x="3" y="2"/>
                  </a:cubicBezTo>
                  <a:cubicBezTo>
                    <a:pt x="3" y="2"/>
                    <a:pt x="3" y="2"/>
                    <a:pt x="3" y="2"/>
                  </a:cubicBezTo>
                  <a:cubicBezTo>
                    <a:pt x="3" y="2"/>
                    <a:pt x="3" y="2"/>
                    <a:pt x="3" y="2"/>
                  </a:cubicBezTo>
                  <a:cubicBezTo>
                    <a:pt x="2" y="2"/>
                    <a:pt x="2" y="2"/>
                    <a:pt x="2" y="2"/>
                  </a:cubicBezTo>
                  <a:cubicBezTo>
                    <a:pt x="1" y="2"/>
                    <a:pt x="1" y="2"/>
                    <a:pt x="0" y="3"/>
                  </a:cubicBezTo>
                  <a:cubicBezTo>
                    <a:pt x="0" y="4"/>
                    <a:pt x="0" y="5"/>
                    <a:pt x="1" y="5"/>
                  </a:cubicBezTo>
                  <a:cubicBezTo>
                    <a:pt x="2" y="5"/>
                    <a:pt x="2" y="6"/>
                    <a:pt x="3" y="6"/>
                  </a:cubicBezTo>
                  <a:cubicBezTo>
                    <a:pt x="3" y="6"/>
                    <a:pt x="3" y="6"/>
                    <a:pt x="3" y="6"/>
                  </a:cubicBezTo>
                  <a:cubicBezTo>
                    <a:pt x="5" y="6"/>
                    <a:pt x="6" y="5"/>
                    <a:pt x="7" y="4"/>
                  </a:cubicBezTo>
                  <a:cubicBezTo>
                    <a:pt x="9" y="4"/>
                    <a:pt x="10" y="3"/>
                    <a:pt x="10" y="3"/>
                  </a:cubicBezTo>
                  <a:cubicBezTo>
                    <a:pt x="10" y="3"/>
                    <a:pt x="10" y="3"/>
                    <a:pt x="10" y="3"/>
                  </a:cubicBezTo>
                  <a:cubicBezTo>
                    <a:pt x="11" y="3"/>
                    <a:pt x="11" y="3"/>
                    <a:pt x="11" y="3"/>
                  </a:cubicBezTo>
                  <a:cubicBezTo>
                    <a:pt x="11" y="3"/>
                    <a:pt x="11" y="4"/>
                    <a:pt x="11" y="4"/>
                  </a:cubicBezTo>
                  <a:cubicBezTo>
                    <a:pt x="12" y="4"/>
                    <a:pt x="13" y="3"/>
                    <a:pt x="13" y="3"/>
                  </a:cubicBezTo>
                  <a:cubicBezTo>
                    <a:pt x="13" y="2"/>
                    <a:pt x="13" y="1"/>
                    <a:pt x="12" y="0"/>
                  </a:cubicBezTo>
                  <a:cubicBezTo>
                    <a:pt x="12" y="0"/>
                    <a:pt x="11" y="0"/>
                    <a:pt x="1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821"/>
            <p:cNvSpPr/>
            <p:nvPr/>
          </p:nvSpPr>
          <p:spPr bwMode="auto">
            <a:xfrm>
              <a:off x="4903" y="3445"/>
              <a:ext cx="137" cy="33"/>
            </a:xfrm>
            <a:custGeom>
              <a:avLst/>
              <a:gdLst>
                <a:gd name="T0" fmla="*/ 2 w 58"/>
                <a:gd name="T1" fmla="*/ 0 h 14"/>
                <a:gd name="T2" fmla="*/ 0 w 58"/>
                <a:gd name="T3" fmla="*/ 1 h 14"/>
                <a:gd name="T4" fmla="*/ 1 w 58"/>
                <a:gd name="T5" fmla="*/ 4 h 14"/>
                <a:gd name="T6" fmla="*/ 13 w 58"/>
                <a:gd name="T7" fmla="*/ 8 h 14"/>
                <a:gd name="T8" fmla="*/ 39 w 58"/>
                <a:gd name="T9" fmla="*/ 12 h 14"/>
                <a:gd name="T10" fmla="*/ 50 w 58"/>
                <a:gd name="T11" fmla="*/ 14 h 14"/>
                <a:gd name="T12" fmla="*/ 56 w 58"/>
                <a:gd name="T13" fmla="*/ 14 h 14"/>
                <a:gd name="T14" fmla="*/ 56 w 58"/>
                <a:gd name="T15" fmla="*/ 14 h 14"/>
                <a:gd name="T16" fmla="*/ 58 w 58"/>
                <a:gd name="T17" fmla="*/ 12 h 14"/>
                <a:gd name="T18" fmla="*/ 56 w 58"/>
                <a:gd name="T19" fmla="*/ 10 h 14"/>
                <a:gd name="T20" fmla="*/ 56 w 58"/>
                <a:gd name="T21" fmla="*/ 10 h 14"/>
                <a:gd name="T22" fmla="*/ 56 w 58"/>
                <a:gd name="T23" fmla="*/ 10 h 14"/>
                <a:gd name="T24" fmla="*/ 56 w 58"/>
                <a:gd name="T25" fmla="*/ 10 h 14"/>
                <a:gd name="T26" fmla="*/ 47 w 58"/>
                <a:gd name="T27" fmla="*/ 9 h 14"/>
                <a:gd name="T28" fmla="*/ 22 w 58"/>
                <a:gd name="T29" fmla="*/ 5 h 14"/>
                <a:gd name="T30" fmla="*/ 10 w 58"/>
                <a:gd name="T31" fmla="*/ 3 h 14"/>
                <a:gd name="T32" fmla="*/ 3 w 58"/>
                <a:gd name="T33" fmla="*/ 0 h 14"/>
                <a:gd name="T34" fmla="*/ 2 w 58"/>
                <a:gd name="T3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 h="14">
                  <a:moveTo>
                    <a:pt x="2" y="0"/>
                  </a:moveTo>
                  <a:cubicBezTo>
                    <a:pt x="1" y="0"/>
                    <a:pt x="0" y="0"/>
                    <a:pt x="0" y="1"/>
                  </a:cubicBezTo>
                  <a:cubicBezTo>
                    <a:pt x="0" y="2"/>
                    <a:pt x="0" y="3"/>
                    <a:pt x="1" y="4"/>
                  </a:cubicBezTo>
                  <a:cubicBezTo>
                    <a:pt x="4" y="5"/>
                    <a:pt x="8" y="6"/>
                    <a:pt x="13" y="8"/>
                  </a:cubicBezTo>
                  <a:cubicBezTo>
                    <a:pt x="21" y="9"/>
                    <a:pt x="31" y="11"/>
                    <a:pt x="39" y="12"/>
                  </a:cubicBezTo>
                  <a:cubicBezTo>
                    <a:pt x="43" y="13"/>
                    <a:pt x="47" y="13"/>
                    <a:pt x="50" y="14"/>
                  </a:cubicBezTo>
                  <a:cubicBezTo>
                    <a:pt x="53" y="14"/>
                    <a:pt x="55" y="14"/>
                    <a:pt x="56" y="14"/>
                  </a:cubicBezTo>
                  <a:cubicBezTo>
                    <a:pt x="56" y="14"/>
                    <a:pt x="56" y="14"/>
                    <a:pt x="56" y="14"/>
                  </a:cubicBezTo>
                  <a:cubicBezTo>
                    <a:pt x="57" y="14"/>
                    <a:pt x="58" y="13"/>
                    <a:pt x="58" y="12"/>
                  </a:cubicBezTo>
                  <a:cubicBezTo>
                    <a:pt x="58" y="11"/>
                    <a:pt x="57" y="10"/>
                    <a:pt x="56" y="10"/>
                  </a:cubicBezTo>
                  <a:cubicBezTo>
                    <a:pt x="56" y="10"/>
                    <a:pt x="56" y="10"/>
                    <a:pt x="56" y="10"/>
                  </a:cubicBezTo>
                  <a:cubicBezTo>
                    <a:pt x="56" y="10"/>
                    <a:pt x="56" y="10"/>
                    <a:pt x="56" y="10"/>
                  </a:cubicBezTo>
                  <a:cubicBezTo>
                    <a:pt x="56" y="10"/>
                    <a:pt x="56" y="10"/>
                    <a:pt x="56" y="10"/>
                  </a:cubicBezTo>
                  <a:cubicBezTo>
                    <a:pt x="55" y="10"/>
                    <a:pt x="51" y="10"/>
                    <a:pt x="47" y="9"/>
                  </a:cubicBezTo>
                  <a:cubicBezTo>
                    <a:pt x="40" y="8"/>
                    <a:pt x="31" y="7"/>
                    <a:pt x="22" y="5"/>
                  </a:cubicBezTo>
                  <a:cubicBezTo>
                    <a:pt x="18" y="4"/>
                    <a:pt x="14" y="4"/>
                    <a:pt x="10" y="3"/>
                  </a:cubicBezTo>
                  <a:cubicBezTo>
                    <a:pt x="7" y="2"/>
                    <a:pt x="4" y="1"/>
                    <a:pt x="3" y="0"/>
                  </a:cubicBezTo>
                  <a:cubicBezTo>
                    <a:pt x="3"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822"/>
            <p:cNvSpPr/>
            <p:nvPr/>
          </p:nvSpPr>
          <p:spPr bwMode="auto">
            <a:xfrm>
              <a:off x="4898" y="3471"/>
              <a:ext cx="123" cy="40"/>
            </a:xfrm>
            <a:custGeom>
              <a:avLst/>
              <a:gdLst>
                <a:gd name="T0" fmla="*/ 2 w 52"/>
                <a:gd name="T1" fmla="*/ 0 h 17"/>
                <a:gd name="T2" fmla="*/ 0 w 52"/>
                <a:gd name="T3" fmla="*/ 1 h 17"/>
                <a:gd name="T4" fmla="*/ 1 w 52"/>
                <a:gd name="T5" fmla="*/ 4 h 17"/>
                <a:gd name="T6" fmla="*/ 12 w 52"/>
                <a:gd name="T7" fmla="*/ 7 h 17"/>
                <a:gd name="T8" fmla="*/ 36 w 52"/>
                <a:gd name="T9" fmla="*/ 12 h 17"/>
                <a:gd name="T10" fmla="*/ 45 w 52"/>
                <a:gd name="T11" fmla="*/ 15 h 17"/>
                <a:gd name="T12" fmla="*/ 48 w 52"/>
                <a:gd name="T13" fmla="*/ 16 h 17"/>
                <a:gd name="T14" fmla="*/ 49 w 52"/>
                <a:gd name="T15" fmla="*/ 16 h 17"/>
                <a:gd name="T16" fmla="*/ 49 w 52"/>
                <a:gd name="T17" fmla="*/ 16 h 17"/>
                <a:gd name="T18" fmla="*/ 49 w 52"/>
                <a:gd name="T19" fmla="*/ 16 h 17"/>
                <a:gd name="T20" fmla="*/ 50 w 52"/>
                <a:gd name="T21" fmla="*/ 17 h 17"/>
                <a:gd name="T22" fmla="*/ 52 w 52"/>
                <a:gd name="T23" fmla="*/ 16 h 17"/>
                <a:gd name="T24" fmla="*/ 52 w 52"/>
                <a:gd name="T25" fmla="*/ 13 h 17"/>
                <a:gd name="T26" fmla="*/ 50 w 52"/>
                <a:gd name="T27" fmla="*/ 12 h 17"/>
                <a:gd name="T28" fmla="*/ 41 w 52"/>
                <a:gd name="T29" fmla="*/ 10 h 17"/>
                <a:gd name="T30" fmla="*/ 19 w 52"/>
                <a:gd name="T31" fmla="*/ 4 h 17"/>
                <a:gd name="T32" fmla="*/ 3 w 52"/>
                <a:gd name="T33" fmla="*/ 0 h 17"/>
                <a:gd name="T34" fmla="*/ 2 w 52"/>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17">
                  <a:moveTo>
                    <a:pt x="2" y="0"/>
                  </a:moveTo>
                  <a:cubicBezTo>
                    <a:pt x="1" y="0"/>
                    <a:pt x="0" y="0"/>
                    <a:pt x="0" y="1"/>
                  </a:cubicBezTo>
                  <a:cubicBezTo>
                    <a:pt x="0" y="2"/>
                    <a:pt x="0" y="4"/>
                    <a:pt x="1" y="4"/>
                  </a:cubicBezTo>
                  <a:cubicBezTo>
                    <a:pt x="3" y="5"/>
                    <a:pt x="7" y="6"/>
                    <a:pt x="12" y="7"/>
                  </a:cubicBezTo>
                  <a:cubicBezTo>
                    <a:pt x="19" y="9"/>
                    <a:pt x="28" y="11"/>
                    <a:pt x="36" y="12"/>
                  </a:cubicBezTo>
                  <a:cubicBezTo>
                    <a:pt x="39" y="13"/>
                    <a:pt x="43" y="14"/>
                    <a:pt x="45" y="15"/>
                  </a:cubicBezTo>
                  <a:cubicBezTo>
                    <a:pt x="46" y="15"/>
                    <a:pt x="47" y="16"/>
                    <a:pt x="48" y="16"/>
                  </a:cubicBezTo>
                  <a:cubicBezTo>
                    <a:pt x="49" y="16"/>
                    <a:pt x="49" y="16"/>
                    <a:pt x="49" y="16"/>
                  </a:cubicBezTo>
                  <a:cubicBezTo>
                    <a:pt x="49" y="16"/>
                    <a:pt x="49" y="16"/>
                    <a:pt x="49" y="16"/>
                  </a:cubicBezTo>
                  <a:cubicBezTo>
                    <a:pt x="49" y="16"/>
                    <a:pt x="49" y="16"/>
                    <a:pt x="49" y="16"/>
                  </a:cubicBezTo>
                  <a:cubicBezTo>
                    <a:pt x="49" y="16"/>
                    <a:pt x="50" y="17"/>
                    <a:pt x="50" y="17"/>
                  </a:cubicBezTo>
                  <a:cubicBezTo>
                    <a:pt x="51" y="17"/>
                    <a:pt x="51" y="16"/>
                    <a:pt x="52" y="16"/>
                  </a:cubicBezTo>
                  <a:cubicBezTo>
                    <a:pt x="52" y="15"/>
                    <a:pt x="52" y="14"/>
                    <a:pt x="52" y="13"/>
                  </a:cubicBezTo>
                  <a:cubicBezTo>
                    <a:pt x="51" y="13"/>
                    <a:pt x="51" y="13"/>
                    <a:pt x="50" y="12"/>
                  </a:cubicBezTo>
                  <a:cubicBezTo>
                    <a:pt x="49" y="12"/>
                    <a:pt x="45" y="11"/>
                    <a:pt x="41" y="10"/>
                  </a:cubicBezTo>
                  <a:cubicBezTo>
                    <a:pt x="35" y="8"/>
                    <a:pt x="27" y="6"/>
                    <a:pt x="19" y="4"/>
                  </a:cubicBezTo>
                  <a:cubicBezTo>
                    <a:pt x="12" y="3"/>
                    <a:pt x="5" y="1"/>
                    <a:pt x="3" y="0"/>
                  </a:cubicBezTo>
                  <a:cubicBezTo>
                    <a:pt x="2"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823"/>
            <p:cNvSpPr/>
            <p:nvPr/>
          </p:nvSpPr>
          <p:spPr bwMode="auto">
            <a:xfrm>
              <a:off x="4886" y="3495"/>
              <a:ext cx="36" cy="19"/>
            </a:xfrm>
            <a:custGeom>
              <a:avLst/>
              <a:gdLst>
                <a:gd name="T0" fmla="*/ 2 w 15"/>
                <a:gd name="T1" fmla="*/ 0 h 8"/>
                <a:gd name="T2" fmla="*/ 1 w 15"/>
                <a:gd name="T3" fmla="*/ 1 h 8"/>
                <a:gd name="T4" fmla="*/ 1 w 15"/>
                <a:gd name="T5" fmla="*/ 3 h 8"/>
                <a:gd name="T6" fmla="*/ 4 w 15"/>
                <a:gd name="T7" fmla="*/ 6 h 8"/>
                <a:gd name="T8" fmla="*/ 9 w 15"/>
                <a:gd name="T9" fmla="*/ 6 h 8"/>
                <a:gd name="T10" fmla="*/ 11 w 15"/>
                <a:gd name="T11" fmla="*/ 7 h 8"/>
                <a:gd name="T12" fmla="*/ 11 w 15"/>
                <a:gd name="T13" fmla="*/ 7 h 8"/>
                <a:gd name="T14" fmla="*/ 13 w 15"/>
                <a:gd name="T15" fmla="*/ 8 h 8"/>
                <a:gd name="T16" fmla="*/ 14 w 15"/>
                <a:gd name="T17" fmla="*/ 8 h 8"/>
                <a:gd name="T18" fmla="*/ 15 w 15"/>
                <a:gd name="T19" fmla="*/ 5 h 8"/>
                <a:gd name="T20" fmla="*/ 11 w 15"/>
                <a:gd name="T21" fmla="*/ 3 h 8"/>
                <a:gd name="T22" fmla="*/ 6 w 15"/>
                <a:gd name="T23" fmla="*/ 2 h 8"/>
                <a:gd name="T24" fmla="*/ 5 w 15"/>
                <a:gd name="T25" fmla="*/ 2 h 8"/>
                <a:gd name="T26" fmla="*/ 4 w 15"/>
                <a:gd name="T27" fmla="*/ 1 h 8"/>
                <a:gd name="T28" fmla="*/ 2 w 15"/>
                <a:gd name="T2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8">
                  <a:moveTo>
                    <a:pt x="2" y="0"/>
                  </a:moveTo>
                  <a:cubicBezTo>
                    <a:pt x="2" y="0"/>
                    <a:pt x="2" y="0"/>
                    <a:pt x="1" y="1"/>
                  </a:cubicBezTo>
                  <a:cubicBezTo>
                    <a:pt x="0" y="1"/>
                    <a:pt x="0" y="2"/>
                    <a:pt x="1" y="3"/>
                  </a:cubicBezTo>
                  <a:cubicBezTo>
                    <a:pt x="2" y="5"/>
                    <a:pt x="3" y="5"/>
                    <a:pt x="4" y="6"/>
                  </a:cubicBezTo>
                  <a:cubicBezTo>
                    <a:pt x="6" y="6"/>
                    <a:pt x="8" y="6"/>
                    <a:pt x="9" y="6"/>
                  </a:cubicBezTo>
                  <a:cubicBezTo>
                    <a:pt x="10" y="6"/>
                    <a:pt x="10" y="7"/>
                    <a:pt x="11" y="7"/>
                  </a:cubicBezTo>
                  <a:cubicBezTo>
                    <a:pt x="11" y="7"/>
                    <a:pt x="11" y="7"/>
                    <a:pt x="11" y="7"/>
                  </a:cubicBezTo>
                  <a:cubicBezTo>
                    <a:pt x="12" y="8"/>
                    <a:pt x="12" y="8"/>
                    <a:pt x="13" y="8"/>
                  </a:cubicBezTo>
                  <a:cubicBezTo>
                    <a:pt x="13" y="8"/>
                    <a:pt x="14" y="8"/>
                    <a:pt x="14" y="8"/>
                  </a:cubicBezTo>
                  <a:cubicBezTo>
                    <a:pt x="15" y="7"/>
                    <a:pt x="15" y="6"/>
                    <a:pt x="15" y="5"/>
                  </a:cubicBezTo>
                  <a:cubicBezTo>
                    <a:pt x="14" y="4"/>
                    <a:pt x="12" y="3"/>
                    <a:pt x="11" y="3"/>
                  </a:cubicBezTo>
                  <a:cubicBezTo>
                    <a:pt x="9" y="2"/>
                    <a:pt x="8" y="2"/>
                    <a:pt x="6" y="2"/>
                  </a:cubicBezTo>
                  <a:cubicBezTo>
                    <a:pt x="6" y="2"/>
                    <a:pt x="5" y="2"/>
                    <a:pt x="5" y="2"/>
                  </a:cubicBezTo>
                  <a:cubicBezTo>
                    <a:pt x="4" y="1"/>
                    <a:pt x="4" y="1"/>
                    <a:pt x="4" y="1"/>
                  </a:cubicBezTo>
                  <a:cubicBezTo>
                    <a:pt x="4" y="1"/>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824"/>
            <p:cNvSpPr>
              <a:spLocks noEditPoints="1"/>
            </p:cNvSpPr>
            <p:nvPr/>
          </p:nvSpPr>
          <p:spPr bwMode="auto">
            <a:xfrm>
              <a:off x="4820" y="3339"/>
              <a:ext cx="320" cy="303"/>
            </a:xfrm>
            <a:custGeom>
              <a:avLst/>
              <a:gdLst>
                <a:gd name="T0" fmla="*/ 22 w 135"/>
                <a:gd name="T1" fmla="*/ 91 h 128"/>
                <a:gd name="T2" fmla="*/ 91 w 135"/>
                <a:gd name="T3" fmla="*/ 124 h 128"/>
                <a:gd name="T4" fmla="*/ 88 w 135"/>
                <a:gd name="T5" fmla="*/ 122 h 128"/>
                <a:gd name="T6" fmla="*/ 86 w 135"/>
                <a:gd name="T7" fmla="*/ 121 h 128"/>
                <a:gd name="T8" fmla="*/ 84 w 135"/>
                <a:gd name="T9" fmla="*/ 119 h 128"/>
                <a:gd name="T10" fmla="*/ 34 w 135"/>
                <a:gd name="T11" fmla="*/ 102 h 128"/>
                <a:gd name="T12" fmla="*/ 17 w 135"/>
                <a:gd name="T13" fmla="*/ 99 h 128"/>
                <a:gd name="T14" fmla="*/ 119 w 135"/>
                <a:gd name="T15" fmla="*/ 37 h 128"/>
                <a:gd name="T16" fmla="*/ 116 w 135"/>
                <a:gd name="T17" fmla="*/ 63 h 128"/>
                <a:gd name="T18" fmla="*/ 20 w 135"/>
                <a:gd name="T19" fmla="*/ 87 h 128"/>
                <a:gd name="T20" fmla="*/ 42 w 135"/>
                <a:gd name="T21" fmla="*/ 11 h 128"/>
                <a:gd name="T22" fmla="*/ 64 w 135"/>
                <a:gd name="T23" fmla="*/ 17 h 128"/>
                <a:gd name="T24" fmla="*/ 60 w 135"/>
                <a:gd name="T25" fmla="*/ 31 h 128"/>
                <a:gd name="T26" fmla="*/ 77 w 135"/>
                <a:gd name="T27" fmla="*/ 36 h 128"/>
                <a:gd name="T28" fmla="*/ 85 w 135"/>
                <a:gd name="T29" fmla="*/ 33 h 128"/>
                <a:gd name="T30" fmla="*/ 88 w 135"/>
                <a:gd name="T31" fmla="*/ 21 h 128"/>
                <a:gd name="T32" fmla="*/ 118 w 135"/>
                <a:gd name="T33" fmla="*/ 24 h 128"/>
                <a:gd name="T34" fmla="*/ 95 w 135"/>
                <a:gd name="T35" fmla="*/ 110 h 128"/>
                <a:gd name="T36" fmla="*/ 22 w 135"/>
                <a:gd name="T37" fmla="*/ 86 h 128"/>
                <a:gd name="T38" fmla="*/ 20 w 135"/>
                <a:gd name="T39" fmla="*/ 87 h 128"/>
                <a:gd name="T40" fmla="*/ 74 w 135"/>
                <a:gd name="T41" fmla="*/ 4 h 128"/>
                <a:gd name="T42" fmla="*/ 87 w 135"/>
                <a:gd name="T43" fmla="*/ 6 h 128"/>
                <a:gd name="T44" fmla="*/ 84 w 135"/>
                <a:gd name="T45" fmla="*/ 23 h 128"/>
                <a:gd name="T46" fmla="*/ 81 w 135"/>
                <a:gd name="T47" fmla="*/ 31 h 128"/>
                <a:gd name="T48" fmla="*/ 77 w 135"/>
                <a:gd name="T49" fmla="*/ 32 h 128"/>
                <a:gd name="T50" fmla="*/ 77 w 135"/>
                <a:gd name="T51" fmla="*/ 32 h 128"/>
                <a:gd name="T52" fmla="*/ 64 w 135"/>
                <a:gd name="T53" fmla="*/ 29 h 128"/>
                <a:gd name="T54" fmla="*/ 72 w 135"/>
                <a:gd name="T55" fmla="*/ 4 h 128"/>
                <a:gd name="T56" fmla="*/ 74 w 135"/>
                <a:gd name="T57" fmla="*/ 0 h 128"/>
                <a:gd name="T58" fmla="*/ 67 w 135"/>
                <a:gd name="T59" fmla="*/ 5 h 128"/>
                <a:gd name="T60" fmla="*/ 44 w 135"/>
                <a:gd name="T61" fmla="*/ 7 h 128"/>
                <a:gd name="T62" fmla="*/ 42 w 135"/>
                <a:gd name="T63" fmla="*/ 6 h 128"/>
                <a:gd name="T64" fmla="*/ 39 w 135"/>
                <a:gd name="T65" fmla="*/ 7 h 128"/>
                <a:gd name="T66" fmla="*/ 0 w 135"/>
                <a:gd name="T67" fmla="*/ 86 h 128"/>
                <a:gd name="T68" fmla="*/ 17 w 135"/>
                <a:gd name="T69" fmla="*/ 90 h 128"/>
                <a:gd name="T70" fmla="*/ 12 w 135"/>
                <a:gd name="T71" fmla="*/ 102 h 128"/>
                <a:gd name="T72" fmla="*/ 14 w 135"/>
                <a:gd name="T73" fmla="*/ 103 h 128"/>
                <a:gd name="T74" fmla="*/ 17 w 135"/>
                <a:gd name="T75" fmla="*/ 103 h 128"/>
                <a:gd name="T76" fmla="*/ 84 w 135"/>
                <a:gd name="T77" fmla="*/ 125 h 128"/>
                <a:gd name="T78" fmla="*/ 91 w 135"/>
                <a:gd name="T79" fmla="*/ 128 h 128"/>
                <a:gd name="T80" fmla="*/ 94 w 135"/>
                <a:gd name="T81" fmla="*/ 127 h 128"/>
                <a:gd name="T82" fmla="*/ 134 w 135"/>
                <a:gd name="T83" fmla="*/ 40 h 128"/>
                <a:gd name="T84" fmla="*/ 133 w 135"/>
                <a:gd name="T85" fmla="*/ 37 h 128"/>
                <a:gd name="T86" fmla="*/ 124 w 135"/>
                <a:gd name="T87" fmla="*/ 26 h 128"/>
                <a:gd name="T88" fmla="*/ 125 w 135"/>
                <a:gd name="T89" fmla="*/ 24 h 128"/>
                <a:gd name="T90" fmla="*/ 126 w 135"/>
                <a:gd name="T91" fmla="*/ 22 h 128"/>
                <a:gd name="T92" fmla="*/ 124 w 135"/>
                <a:gd name="T93" fmla="*/ 20 h 128"/>
                <a:gd name="T94" fmla="*/ 122 w 135"/>
                <a:gd name="T95" fmla="*/ 20 h 128"/>
                <a:gd name="T96" fmla="*/ 119 w 135"/>
                <a:gd name="T97" fmla="*/ 20 h 128"/>
                <a:gd name="T98" fmla="*/ 89 w 135"/>
                <a:gd name="T99" fmla="*/ 17 h 128"/>
                <a:gd name="T100" fmla="*/ 92 w 135"/>
                <a:gd name="T101" fmla="*/ 5 h 128"/>
                <a:gd name="T102" fmla="*/ 90 w 135"/>
                <a:gd name="T103" fmla="*/ 2 h 128"/>
                <a:gd name="T104" fmla="*/ 74 w 135"/>
                <a:gd name="T105"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5" h="128">
                  <a:moveTo>
                    <a:pt x="17" y="99"/>
                  </a:moveTo>
                  <a:cubicBezTo>
                    <a:pt x="19" y="96"/>
                    <a:pt x="20" y="94"/>
                    <a:pt x="22" y="91"/>
                  </a:cubicBezTo>
                  <a:cubicBezTo>
                    <a:pt x="47" y="96"/>
                    <a:pt x="71" y="104"/>
                    <a:pt x="95" y="114"/>
                  </a:cubicBezTo>
                  <a:cubicBezTo>
                    <a:pt x="93" y="117"/>
                    <a:pt x="92" y="120"/>
                    <a:pt x="91" y="124"/>
                  </a:cubicBezTo>
                  <a:cubicBezTo>
                    <a:pt x="90" y="123"/>
                    <a:pt x="90" y="123"/>
                    <a:pt x="89" y="123"/>
                  </a:cubicBezTo>
                  <a:cubicBezTo>
                    <a:pt x="89" y="123"/>
                    <a:pt x="89" y="122"/>
                    <a:pt x="88" y="122"/>
                  </a:cubicBezTo>
                  <a:cubicBezTo>
                    <a:pt x="88" y="122"/>
                    <a:pt x="87" y="121"/>
                    <a:pt x="86" y="121"/>
                  </a:cubicBezTo>
                  <a:cubicBezTo>
                    <a:pt x="86" y="121"/>
                    <a:pt x="86" y="121"/>
                    <a:pt x="86" y="121"/>
                  </a:cubicBezTo>
                  <a:cubicBezTo>
                    <a:pt x="86" y="120"/>
                    <a:pt x="85" y="119"/>
                    <a:pt x="84" y="119"/>
                  </a:cubicBezTo>
                  <a:cubicBezTo>
                    <a:pt x="84" y="119"/>
                    <a:pt x="84" y="119"/>
                    <a:pt x="84" y="119"/>
                  </a:cubicBezTo>
                  <a:cubicBezTo>
                    <a:pt x="83" y="120"/>
                    <a:pt x="83" y="120"/>
                    <a:pt x="83" y="120"/>
                  </a:cubicBezTo>
                  <a:cubicBezTo>
                    <a:pt x="67" y="114"/>
                    <a:pt x="50" y="108"/>
                    <a:pt x="34" y="102"/>
                  </a:cubicBezTo>
                  <a:cubicBezTo>
                    <a:pt x="29" y="101"/>
                    <a:pt x="23" y="99"/>
                    <a:pt x="17" y="99"/>
                  </a:cubicBezTo>
                  <a:cubicBezTo>
                    <a:pt x="17" y="99"/>
                    <a:pt x="17" y="99"/>
                    <a:pt x="17" y="99"/>
                  </a:cubicBezTo>
                  <a:moveTo>
                    <a:pt x="100" y="101"/>
                  </a:moveTo>
                  <a:cubicBezTo>
                    <a:pt x="104" y="79"/>
                    <a:pt x="111" y="57"/>
                    <a:pt x="119" y="37"/>
                  </a:cubicBezTo>
                  <a:cubicBezTo>
                    <a:pt x="122" y="38"/>
                    <a:pt x="125" y="40"/>
                    <a:pt x="129" y="40"/>
                  </a:cubicBezTo>
                  <a:cubicBezTo>
                    <a:pt x="123" y="47"/>
                    <a:pt x="120" y="55"/>
                    <a:pt x="116" y="63"/>
                  </a:cubicBezTo>
                  <a:cubicBezTo>
                    <a:pt x="111" y="76"/>
                    <a:pt x="106" y="88"/>
                    <a:pt x="100" y="101"/>
                  </a:cubicBezTo>
                  <a:moveTo>
                    <a:pt x="20" y="87"/>
                  </a:moveTo>
                  <a:cubicBezTo>
                    <a:pt x="15" y="86"/>
                    <a:pt x="10" y="85"/>
                    <a:pt x="5" y="84"/>
                  </a:cubicBezTo>
                  <a:cubicBezTo>
                    <a:pt x="20" y="61"/>
                    <a:pt x="33" y="37"/>
                    <a:pt x="42" y="11"/>
                  </a:cubicBezTo>
                  <a:cubicBezTo>
                    <a:pt x="42" y="11"/>
                    <a:pt x="42" y="11"/>
                    <a:pt x="42" y="11"/>
                  </a:cubicBezTo>
                  <a:cubicBezTo>
                    <a:pt x="50" y="13"/>
                    <a:pt x="57" y="15"/>
                    <a:pt x="64" y="17"/>
                  </a:cubicBezTo>
                  <a:cubicBezTo>
                    <a:pt x="63" y="21"/>
                    <a:pt x="61" y="25"/>
                    <a:pt x="59" y="29"/>
                  </a:cubicBezTo>
                  <a:cubicBezTo>
                    <a:pt x="59" y="30"/>
                    <a:pt x="59" y="31"/>
                    <a:pt x="60" y="31"/>
                  </a:cubicBezTo>
                  <a:cubicBezTo>
                    <a:pt x="61" y="33"/>
                    <a:pt x="64" y="34"/>
                    <a:pt x="67" y="35"/>
                  </a:cubicBezTo>
                  <a:cubicBezTo>
                    <a:pt x="71" y="35"/>
                    <a:pt x="74" y="36"/>
                    <a:pt x="77" y="36"/>
                  </a:cubicBezTo>
                  <a:cubicBezTo>
                    <a:pt x="79" y="36"/>
                    <a:pt x="80" y="36"/>
                    <a:pt x="81" y="36"/>
                  </a:cubicBezTo>
                  <a:cubicBezTo>
                    <a:pt x="83" y="35"/>
                    <a:pt x="84" y="35"/>
                    <a:pt x="85" y="33"/>
                  </a:cubicBezTo>
                  <a:cubicBezTo>
                    <a:pt x="85" y="33"/>
                    <a:pt x="86" y="32"/>
                    <a:pt x="86" y="31"/>
                  </a:cubicBezTo>
                  <a:cubicBezTo>
                    <a:pt x="87" y="28"/>
                    <a:pt x="88" y="25"/>
                    <a:pt x="88" y="21"/>
                  </a:cubicBezTo>
                  <a:cubicBezTo>
                    <a:pt x="98" y="23"/>
                    <a:pt x="108" y="23"/>
                    <a:pt x="118" y="24"/>
                  </a:cubicBezTo>
                  <a:cubicBezTo>
                    <a:pt x="118" y="24"/>
                    <a:pt x="118" y="24"/>
                    <a:pt x="118" y="24"/>
                  </a:cubicBezTo>
                  <a:cubicBezTo>
                    <a:pt x="119" y="24"/>
                    <a:pt x="119" y="24"/>
                    <a:pt x="120" y="24"/>
                  </a:cubicBezTo>
                  <a:cubicBezTo>
                    <a:pt x="108" y="51"/>
                    <a:pt x="99" y="80"/>
                    <a:pt x="95" y="110"/>
                  </a:cubicBezTo>
                  <a:cubicBezTo>
                    <a:pt x="71" y="100"/>
                    <a:pt x="47" y="92"/>
                    <a:pt x="23" y="87"/>
                  </a:cubicBezTo>
                  <a:cubicBezTo>
                    <a:pt x="23" y="87"/>
                    <a:pt x="23" y="87"/>
                    <a:pt x="22" y="86"/>
                  </a:cubicBezTo>
                  <a:cubicBezTo>
                    <a:pt x="22" y="86"/>
                    <a:pt x="21" y="86"/>
                    <a:pt x="21" y="86"/>
                  </a:cubicBezTo>
                  <a:cubicBezTo>
                    <a:pt x="21" y="86"/>
                    <a:pt x="20" y="86"/>
                    <a:pt x="20" y="87"/>
                  </a:cubicBezTo>
                  <a:moveTo>
                    <a:pt x="72" y="4"/>
                  </a:moveTo>
                  <a:cubicBezTo>
                    <a:pt x="73" y="4"/>
                    <a:pt x="73" y="4"/>
                    <a:pt x="74" y="4"/>
                  </a:cubicBezTo>
                  <a:cubicBezTo>
                    <a:pt x="74" y="4"/>
                    <a:pt x="75" y="4"/>
                    <a:pt x="76" y="4"/>
                  </a:cubicBezTo>
                  <a:cubicBezTo>
                    <a:pt x="80" y="5"/>
                    <a:pt x="83" y="5"/>
                    <a:pt x="87" y="6"/>
                  </a:cubicBezTo>
                  <a:cubicBezTo>
                    <a:pt x="87" y="7"/>
                    <a:pt x="87" y="8"/>
                    <a:pt x="86" y="10"/>
                  </a:cubicBezTo>
                  <a:cubicBezTo>
                    <a:pt x="85" y="14"/>
                    <a:pt x="85" y="18"/>
                    <a:pt x="84" y="23"/>
                  </a:cubicBezTo>
                  <a:cubicBezTo>
                    <a:pt x="83" y="25"/>
                    <a:pt x="83" y="27"/>
                    <a:pt x="82" y="28"/>
                  </a:cubicBezTo>
                  <a:cubicBezTo>
                    <a:pt x="82" y="30"/>
                    <a:pt x="82" y="31"/>
                    <a:pt x="81" y="31"/>
                  </a:cubicBezTo>
                  <a:cubicBezTo>
                    <a:pt x="81" y="31"/>
                    <a:pt x="81" y="31"/>
                    <a:pt x="80" y="32"/>
                  </a:cubicBezTo>
                  <a:cubicBezTo>
                    <a:pt x="80" y="32"/>
                    <a:pt x="79" y="32"/>
                    <a:pt x="77" y="32"/>
                  </a:cubicBezTo>
                  <a:cubicBezTo>
                    <a:pt x="77" y="32"/>
                    <a:pt x="77" y="32"/>
                    <a:pt x="77" y="32"/>
                  </a:cubicBezTo>
                  <a:cubicBezTo>
                    <a:pt x="77" y="32"/>
                    <a:pt x="77" y="32"/>
                    <a:pt x="77" y="32"/>
                  </a:cubicBezTo>
                  <a:cubicBezTo>
                    <a:pt x="75" y="32"/>
                    <a:pt x="71" y="31"/>
                    <a:pt x="69" y="31"/>
                  </a:cubicBezTo>
                  <a:cubicBezTo>
                    <a:pt x="67" y="30"/>
                    <a:pt x="65" y="29"/>
                    <a:pt x="64" y="29"/>
                  </a:cubicBezTo>
                  <a:cubicBezTo>
                    <a:pt x="67" y="21"/>
                    <a:pt x="70" y="11"/>
                    <a:pt x="71" y="5"/>
                  </a:cubicBezTo>
                  <a:cubicBezTo>
                    <a:pt x="71" y="5"/>
                    <a:pt x="72" y="5"/>
                    <a:pt x="72" y="4"/>
                  </a:cubicBezTo>
                  <a:cubicBezTo>
                    <a:pt x="72" y="4"/>
                    <a:pt x="72" y="4"/>
                    <a:pt x="72" y="4"/>
                  </a:cubicBezTo>
                  <a:moveTo>
                    <a:pt x="74" y="0"/>
                  </a:moveTo>
                  <a:cubicBezTo>
                    <a:pt x="73" y="0"/>
                    <a:pt x="71" y="0"/>
                    <a:pt x="70" y="1"/>
                  </a:cubicBezTo>
                  <a:cubicBezTo>
                    <a:pt x="69" y="2"/>
                    <a:pt x="68" y="3"/>
                    <a:pt x="67" y="5"/>
                  </a:cubicBezTo>
                  <a:cubicBezTo>
                    <a:pt x="67" y="7"/>
                    <a:pt x="66" y="10"/>
                    <a:pt x="65" y="13"/>
                  </a:cubicBezTo>
                  <a:cubicBezTo>
                    <a:pt x="58" y="11"/>
                    <a:pt x="51" y="9"/>
                    <a:pt x="44" y="7"/>
                  </a:cubicBezTo>
                  <a:cubicBezTo>
                    <a:pt x="43" y="7"/>
                    <a:pt x="43" y="7"/>
                    <a:pt x="43" y="7"/>
                  </a:cubicBezTo>
                  <a:cubicBezTo>
                    <a:pt x="43" y="7"/>
                    <a:pt x="42" y="6"/>
                    <a:pt x="42" y="6"/>
                  </a:cubicBezTo>
                  <a:cubicBezTo>
                    <a:pt x="42" y="6"/>
                    <a:pt x="41" y="6"/>
                    <a:pt x="41" y="6"/>
                  </a:cubicBezTo>
                  <a:cubicBezTo>
                    <a:pt x="40" y="6"/>
                    <a:pt x="39" y="6"/>
                    <a:pt x="39" y="7"/>
                  </a:cubicBezTo>
                  <a:cubicBezTo>
                    <a:pt x="29" y="34"/>
                    <a:pt x="16" y="60"/>
                    <a:pt x="0" y="84"/>
                  </a:cubicBezTo>
                  <a:cubicBezTo>
                    <a:pt x="0" y="85"/>
                    <a:pt x="0" y="86"/>
                    <a:pt x="0" y="86"/>
                  </a:cubicBezTo>
                  <a:cubicBezTo>
                    <a:pt x="0" y="87"/>
                    <a:pt x="1" y="88"/>
                    <a:pt x="1" y="88"/>
                  </a:cubicBezTo>
                  <a:cubicBezTo>
                    <a:pt x="7" y="88"/>
                    <a:pt x="12" y="89"/>
                    <a:pt x="17" y="90"/>
                  </a:cubicBezTo>
                  <a:cubicBezTo>
                    <a:pt x="15" y="94"/>
                    <a:pt x="14" y="97"/>
                    <a:pt x="12" y="100"/>
                  </a:cubicBezTo>
                  <a:cubicBezTo>
                    <a:pt x="11" y="101"/>
                    <a:pt x="11" y="102"/>
                    <a:pt x="12" y="102"/>
                  </a:cubicBezTo>
                  <a:cubicBezTo>
                    <a:pt x="12" y="103"/>
                    <a:pt x="13" y="103"/>
                    <a:pt x="13" y="103"/>
                  </a:cubicBezTo>
                  <a:cubicBezTo>
                    <a:pt x="14" y="103"/>
                    <a:pt x="14" y="103"/>
                    <a:pt x="14" y="103"/>
                  </a:cubicBezTo>
                  <a:cubicBezTo>
                    <a:pt x="15" y="103"/>
                    <a:pt x="16" y="103"/>
                    <a:pt x="17" y="103"/>
                  </a:cubicBezTo>
                  <a:cubicBezTo>
                    <a:pt x="17" y="103"/>
                    <a:pt x="17" y="103"/>
                    <a:pt x="17" y="103"/>
                  </a:cubicBezTo>
                  <a:cubicBezTo>
                    <a:pt x="22" y="103"/>
                    <a:pt x="27" y="105"/>
                    <a:pt x="32" y="106"/>
                  </a:cubicBezTo>
                  <a:cubicBezTo>
                    <a:pt x="50" y="112"/>
                    <a:pt x="67" y="118"/>
                    <a:pt x="84" y="125"/>
                  </a:cubicBezTo>
                  <a:cubicBezTo>
                    <a:pt x="85" y="125"/>
                    <a:pt x="85" y="126"/>
                    <a:pt x="86" y="126"/>
                  </a:cubicBezTo>
                  <a:cubicBezTo>
                    <a:pt x="88" y="127"/>
                    <a:pt x="90" y="128"/>
                    <a:pt x="91" y="128"/>
                  </a:cubicBezTo>
                  <a:cubicBezTo>
                    <a:pt x="91" y="128"/>
                    <a:pt x="92" y="128"/>
                    <a:pt x="92" y="128"/>
                  </a:cubicBezTo>
                  <a:cubicBezTo>
                    <a:pt x="93" y="128"/>
                    <a:pt x="93" y="128"/>
                    <a:pt x="94" y="127"/>
                  </a:cubicBezTo>
                  <a:cubicBezTo>
                    <a:pt x="102" y="106"/>
                    <a:pt x="111" y="86"/>
                    <a:pt x="120" y="65"/>
                  </a:cubicBezTo>
                  <a:cubicBezTo>
                    <a:pt x="124" y="56"/>
                    <a:pt x="128" y="47"/>
                    <a:pt x="134" y="40"/>
                  </a:cubicBezTo>
                  <a:cubicBezTo>
                    <a:pt x="135" y="40"/>
                    <a:pt x="135" y="39"/>
                    <a:pt x="134" y="38"/>
                  </a:cubicBezTo>
                  <a:cubicBezTo>
                    <a:pt x="134" y="37"/>
                    <a:pt x="133" y="37"/>
                    <a:pt x="133" y="37"/>
                  </a:cubicBezTo>
                  <a:cubicBezTo>
                    <a:pt x="129" y="36"/>
                    <a:pt x="125" y="35"/>
                    <a:pt x="121" y="33"/>
                  </a:cubicBezTo>
                  <a:cubicBezTo>
                    <a:pt x="122" y="30"/>
                    <a:pt x="123" y="28"/>
                    <a:pt x="124" y="26"/>
                  </a:cubicBezTo>
                  <a:cubicBezTo>
                    <a:pt x="124" y="25"/>
                    <a:pt x="124" y="25"/>
                    <a:pt x="124" y="25"/>
                  </a:cubicBezTo>
                  <a:cubicBezTo>
                    <a:pt x="125" y="24"/>
                    <a:pt x="125" y="24"/>
                    <a:pt x="125" y="24"/>
                  </a:cubicBezTo>
                  <a:cubicBezTo>
                    <a:pt x="125" y="24"/>
                    <a:pt x="125" y="24"/>
                    <a:pt x="126" y="23"/>
                  </a:cubicBezTo>
                  <a:cubicBezTo>
                    <a:pt x="126" y="23"/>
                    <a:pt x="126" y="23"/>
                    <a:pt x="126" y="22"/>
                  </a:cubicBezTo>
                  <a:cubicBezTo>
                    <a:pt x="126" y="22"/>
                    <a:pt x="126" y="21"/>
                    <a:pt x="126" y="21"/>
                  </a:cubicBezTo>
                  <a:cubicBezTo>
                    <a:pt x="125" y="20"/>
                    <a:pt x="124" y="20"/>
                    <a:pt x="124" y="20"/>
                  </a:cubicBezTo>
                  <a:cubicBezTo>
                    <a:pt x="123" y="20"/>
                    <a:pt x="123" y="20"/>
                    <a:pt x="123" y="20"/>
                  </a:cubicBezTo>
                  <a:cubicBezTo>
                    <a:pt x="122" y="20"/>
                    <a:pt x="122" y="20"/>
                    <a:pt x="122" y="20"/>
                  </a:cubicBezTo>
                  <a:cubicBezTo>
                    <a:pt x="122" y="20"/>
                    <a:pt x="122" y="20"/>
                    <a:pt x="121" y="20"/>
                  </a:cubicBezTo>
                  <a:cubicBezTo>
                    <a:pt x="120" y="20"/>
                    <a:pt x="120" y="20"/>
                    <a:pt x="119" y="20"/>
                  </a:cubicBezTo>
                  <a:cubicBezTo>
                    <a:pt x="108" y="19"/>
                    <a:pt x="99" y="19"/>
                    <a:pt x="89" y="17"/>
                  </a:cubicBezTo>
                  <a:cubicBezTo>
                    <a:pt x="89" y="17"/>
                    <a:pt x="89" y="17"/>
                    <a:pt x="89" y="17"/>
                  </a:cubicBezTo>
                  <a:cubicBezTo>
                    <a:pt x="90" y="14"/>
                    <a:pt x="90" y="12"/>
                    <a:pt x="91" y="10"/>
                  </a:cubicBezTo>
                  <a:cubicBezTo>
                    <a:pt x="91" y="8"/>
                    <a:pt x="92" y="6"/>
                    <a:pt x="92" y="5"/>
                  </a:cubicBezTo>
                  <a:cubicBezTo>
                    <a:pt x="92" y="4"/>
                    <a:pt x="92" y="4"/>
                    <a:pt x="92" y="3"/>
                  </a:cubicBezTo>
                  <a:cubicBezTo>
                    <a:pt x="92" y="3"/>
                    <a:pt x="91" y="2"/>
                    <a:pt x="90" y="2"/>
                  </a:cubicBezTo>
                  <a:cubicBezTo>
                    <a:pt x="86" y="1"/>
                    <a:pt x="81" y="1"/>
                    <a:pt x="76" y="0"/>
                  </a:cubicBezTo>
                  <a:cubicBezTo>
                    <a:pt x="76" y="0"/>
                    <a:pt x="75" y="0"/>
                    <a:pt x="7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825"/>
            <p:cNvSpPr>
              <a:spLocks noEditPoints="1"/>
            </p:cNvSpPr>
            <p:nvPr/>
          </p:nvSpPr>
          <p:spPr bwMode="auto">
            <a:xfrm>
              <a:off x="3269" y="2690"/>
              <a:ext cx="408" cy="377"/>
            </a:xfrm>
            <a:custGeom>
              <a:avLst/>
              <a:gdLst>
                <a:gd name="T0" fmla="*/ 167 w 172"/>
                <a:gd name="T1" fmla="*/ 113 h 159"/>
                <a:gd name="T2" fmla="*/ 152 w 172"/>
                <a:gd name="T3" fmla="*/ 152 h 159"/>
                <a:gd name="T4" fmla="*/ 130 w 172"/>
                <a:gd name="T5" fmla="*/ 117 h 159"/>
                <a:gd name="T6" fmla="*/ 142 w 172"/>
                <a:gd name="T7" fmla="*/ 102 h 159"/>
                <a:gd name="T8" fmla="*/ 146 w 172"/>
                <a:gd name="T9" fmla="*/ 102 h 159"/>
                <a:gd name="T10" fmla="*/ 140 w 172"/>
                <a:gd name="T11" fmla="*/ 78 h 159"/>
                <a:gd name="T12" fmla="*/ 140 w 172"/>
                <a:gd name="T13" fmla="*/ 100 h 159"/>
                <a:gd name="T14" fmla="*/ 97 w 172"/>
                <a:gd name="T15" fmla="*/ 91 h 159"/>
                <a:gd name="T16" fmla="*/ 114 w 172"/>
                <a:gd name="T17" fmla="*/ 77 h 159"/>
                <a:gd name="T18" fmla="*/ 119 w 172"/>
                <a:gd name="T19" fmla="*/ 92 h 159"/>
                <a:gd name="T20" fmla="*/ 92 w 172"/>
                <a:gd name="T21" fmla="*/ 68 h 159"/>
                <a:gd name="T22" fmla="*/ 110 w 172"/>
                <a:gd name="T23" fmla="*/ 76 h 159"/>
                <a:gd name="T24" fmla="*/ 83 w 172"/>
                <a:gd name="T25" fmla="*/ 55 h 159"/>
                <a:gd name="T26" fmla="*/ 79 w 172"/>
                <a:gd name="T27" fmla="*/ 65 h 159"/>
                <a:gd name="T28" fmla="*/ 64 w 172"/>
                <a:gd name="T29" fmla="*/ 46 h 159"/>
                <a:gd name="T30" fmla="*/ 83 w 172"/>
                <a:gd name="T31" fmla="*/ 42 h 159"/>
                <a:gd name="T32" fmla="*/ 61 w 172"/>
                <a:gd name="T33" fmla="*/ 29 h 159"/>
                <a:gd name="T34" fmla="*/ 45 w 172"/>
                <a:gd name="T35" fmla="*/ 41 h 159"/>
                <a:gd name="T36" fmla="*/ 5 w 172"/>
                <a:gd name="T37" fmla="*/ 155 h 159"/>
                <a:gd name="T38" fmla="*/ 24 w 172"/>
                <a:gd name="T39" fmla="*/ 23 h 159"/>
                <a:gd name="T40" fmla="*/ 35 w 172"/>
                <a:gd name="T41" fmla="*/ 46 h 159"/>
                <a:gd name="T42" fmla="*/ 60 w 172"/>
                <a:gd name="T43" fmla="*/ 47 h 159"/>
                <a:gd name="T44" fmla="*/ 62 w 172"/>
                <a:gd name="T45" fmla="*/ 69 h 159"/>
                <a:gd name="T46" fmla="*/ 62 w 172"/>
                <a:gd name="T47" fmla="*/ 70 h 159"/>
                <a:gd name="T48" fmla="*/ 63 w 172"/>
                <a:gd name="T49" fmla="*/ 70 h 159"/>
                <a:gd name="T50" fmla="*/ 79 w 172"/>
                <a:gd name="T51" fmla="*/ 69 h 159"/>
                <a:gd name="T52" fmla="*/ 92 w 172"/>
                <a:gd name="T53" fmla="*/ 95 h 159"/>
                <a:gd name="T54" fmla="*/ 120 w 172"/>
                <a:gd name="T55" fmla="*/ 118 h 159"/>
                <a:gd name="T56" fmla="*/ 130 w 172"/>
                <a:gd name="T57" fmla="*/ 121 h 159"/>
                <a:gd name="T58" fmla="*/ 5 w 172"/>
                <a:gd name="T59" fmla="*/ 155 h 159"/>
                <a:gd name="T60" fmla="*/ 56 w 172"/>
                <a:gd name="T61" fmla="*/ 13 h 159"/>
                <a:gd name="T62" fmla="*/ 8 w 172"/>
                <a:gd name="T63" fmla="*/ 19 h 159"/>
                <a:gd name="T64" fmla="*/ 51 w 172"/>
                <a:gd name="T65" fmla="*/ 4 h 159"/>
                <a:gd name="T66" fmla="*/ 58 w 172"/>
                <a:gd name="T67" fmla="*/ 0 h 159"/>
                <a:gd name="T68" fmla="*/ 29 w 172"/>
                <a:gd name="T69" fmla="*/ 2 h 159"/>
                <a:gd name="T70" fmla="*/ 2 w 172"/>
                <a:gd name="T71" fmla="*/ 20 h 159"/>
                <a:gd name="T72" fmla="*/ 1 w 172"/>
                <a:gd name="T73" fmla="*/ 21 h 159"/>
                <a:gd name="T74" fmla="*/ 0 w 172"/>
                <a:gd name="T75" fmla="*/ 157 h 159"/>
                <a:gd name="T76" fmla="*/ 149 w 172"/>
                <a:gd name="T77" fmla="*/ 157 h 159"/>
                <a:gd name="T78" fmla="*/ 152 w 172"/>
                <a:gd name="T79" fmla="*/ 158 h 159"/>
                <a:gd name="T80" fmla="*/ 155 w 172"/>
                <a:gd name="T81" fmla="*/ 154 h 159"/>
                <a:gd name="T82" fmla="*/ 171 w 172"/>
                <a:gd name="T83" fmla="*/ 131 h 159"/>
                <a:gd name="T84" fmla="*/ 171 w 172"/>
                <a:gd name="T85" fmla="*/ 99 h 159"/>
                <a:gd name="T86" fmla="*/ 171 w 172"/>
                <a:gd name="T87" fmla="*/ 98 h 159"/>
                <a:gd name="T88" fmla="*/ 152 w 172"/>
                <a:gd name="T89" fmla="*/ 98 h 159"/>
                <a:gd name="T90" fmla="*/ 143 w 172"/>
                <a:gd name="T91" fmla="*/ 99 h 159"/>
                <a:gd name="T92" fmla="*/ 144 w 172"/>
                <a:gd name="T93" fmla="*/ 74 h 159"/>
                <a:gd name="T94" fmla="*/ 143 w 172"/>
                <a:gd name="T95" fmla="*/ 73 h 159"/>
                <a:gd name="T96" fmla="*/ 126 w 172"/>
                <a:gd name="T97" fmla="*/ 73 h 159"/>
                <a:gd name="T98" fmla="*/ 114 w 172"/>
                <a:gd name="T99" fmla="*/ 48 h 159"/>
                <a:gd name="T100" fmla="*/ 113 w 172"/>
                <a:gd name="T101" fmla="*/ 47 h 159"/>
                <a:gd name="T102" fmla="*/ 112 w 172"/>
                <a:gd name="T103" fmla="*/ 46 h 159"/>
                <a:gd name="T104" fmla="*/ 87 w 172"/>
                <a:gd name="T105" fmla="*/ 26 h 159"/>
                <a:gd name="T106" fmla="*/ 86 w 172"/>
                <a:gd name="T107" fmla="*/ 25 h 159"/>
                <a:gd name="T108" fmla="*/ 85 w 172"/>
                <a:gd name="T109" fmla="*/ 24 h 159"/>
                <a:gd name="T110" fmla="*/ 59 w 172"/>
                <a:gd name="T111" fmla="*/ 13 h 159"/>
                <a:gd name="T112" fmla="*/ 59 w 172"/>
                <a:gd name="T113" fmla="*/ 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2" h="159">
                  <a:moveTo>
                    <a:pt x="152" y="152"/>
                  </a:moveTo>
                  <a:cubicBezTo>
                    <a:pt x="151" y="141"/>
                    <a:pt x="150" y="130"/>
                    <a:pt x="150" y="119"/>
                  </a:cubicBezTo>
                  <a:cubicBezTo>
                    <a:pt x="156" y="113"/>
                    <a:pt x="161" y="108"/>
                    <a:pt x="168" y="103"/>
                  </a:cubicBezTo>
                  <a:cubicBezTo>
                    <a:pt x="168" y="106"/>
                    <a:pt x="167" y="110"/>
                    <a:pt x="167" y="113"/>
                  </a:cubicBezTo>
                  <a:cubicBezTo>
                    <a:pt x="167" y="116"/>
                    <a:pt x="167" y="118"/>
                    <a:pt x="167" y="120"/>
                  </a:cubicBezTo>
                  <a:cubicBezTo>
                    <a:pt x="167" y="124"/>
                    <a:pt x="167" y="128"/>
                    <a:pt x="167" y="131"/>
                  </a:cubicBezTo>
                  <a:cubicBezTo>
                    <a:pt x="167" y="131"/>
                    <a:pt x="168" y="132"/>
                    <a:pt x="168" y="132"/>
                  </a:cubicBezTo>
                  <a:cubicBezTo>
                    <a:pt x="163" y="139"/>
                    <a:pt x="158" y="146"/>
                    <a:pt x="152" y="152"/>
                  </a:cubicBezTo>
                  <a:moveTo>
                    <a:pt x="152" y="102"/>
                  </a:moveTo>
                  <a:cubicBezTo>
                    <a:pt x="156" y="102"/>
                    <a:pt x="159" y="102"/>
                    <a:pt x="163" y="102"/>
                  </a:cubicBezTo>
                  <a:cubicBezTo>
                    <a:pt x="157" y="106"/>
                    <a:pt x="152" y="112"/>
                    <a:pt x="147" y="117"/>
                  </a:cubicBezTo>
                  <a:cubicBezTo>
                    <a:pt x="139" y="117"/>
                    <a:pt x="136" y="117"/>
                    <a:pt x="130" y="117"/>
                  </a:cubicBezTo>
                  <a:cubicBezTo>
                    <a:pt x="129" y="117"/>
                    <a:pt x="128" y="117"/>
                    <a:pt x="126" y="117"/>
                  </a:cubicBezTo>
                  <a:cubicBezTo>
                    <a:pt x="128" y="116"/>
                    <a:pt x="131" y="113"/>
                    <a:pt x="133" y="111"/>
                  </a:cubicBezTo>
                  <a:cubicBezTo>
                    <a:pt x="136" y="108"/>
                    <a:pt x="139" y="105"/>
                    <a:pt x="141" y="103"/>
                  </a:cubicBezTo>
                  <a:cubicBezTo>
                    <a:pt x="142" y="102"/>
                    <a:pt x="142" y="102"/>
                    <a:pt x="142" y="102"/>
                  </a:cubicBezTo>
                  <a:cubicBezTo>
                    <a:pt x="142" y="102"/>
                    <a:pt x="142" y="102"/>
                    <a:pt x="143" y="102"/>
                  </a:cubicBezTo>
                  <a:cubicBezTo>
                    <a:pt x="143" y="102"/>
                    <a:pt x="143" y="102"/>
                    <a:pt x="143" y="102"/>
                  </a:cubicBezTo>
                  <a:cubicBezTo>
                    <a:pt x="144" y="102"/>
                    <a:pt x="144" y="102"/>
                    <a:pt x="144" y="102"/>
                  </a:cubicBezTo>
                  <a:cubicBezTo>
                    <a:pt x="144" y="102"/>
                    <a:pt x="145" y="102"/>
                    <a:pt x="146" y="102"/>
                  </a:cubicBezTo>
                  <a:cubicBezTo>
                    <a:pt x="148" y="102"/>
                    <a:pt x="150" y="102"/>
                    <a:pt x="152" y="102"/>
                  </a:cubicBezTo>
                  <a:moveTo>
                    <a:pt x="123" y="115"/>
                  </a:moveTo>
                  <a:cubicBezTo>
                    <a:pt x="123" y="107"/>
                    <a:pt x="123" y="104"/>
                    <a:pt x="122" y="94"/>
                  </a:cubicBezTo>
                  <a:cubicBezTo>
                    <a:pt x="128" y="88"/>
                    <a:pt x="133" y="83"/>
                    <a:pt x="140" y="78"/>
                  </a:cubicBezTo>
                  <a:cubicBezTo>
                    <a:pt x="140" y="80"/>
                    <a:pt x="140" y="83"/>
                    <a:pt x="140" y="86"/>
                  </a:cubicBezTo>
                  <a:cubicBezTo>
                    <a:pt x="140" y="87"/>
                    <a:pt x="140" y="89"/>
                    <a:pt x="140" y="91"/>
                  </a:cubicBezTo>
                  <a:cubicBezTo>
                    <a:pt x="140" y="93"/>
                    <a:pt x="140" y="96"/>
                    <a:pt x="140" y="99"/>
                  </a:cubicBezTo>
                  <a:cubicBezTo>
                    <a:pt x="140" y="100"/>
                    <a:pt x="140" y="100"/>
                    <a:pt x="140" y="100"/>
                  </a:cubicBezTo>
                  <a:cubicBezTo>
                    <a:pt x="139" y="100"/>
                    <a:pt x="139" y="100"/>
                    <a:pt x="139" y="100"/>
                  </a:cubicBezTo>
                  <a:cubicBezTo>
                    <a:pt x="137" y="102"/>
                    <a:pt x="134" y="105"/>
                    <a:pt x="130" y="109"/>
                  </a:cubicBezTo>
                  <a:cubicBezTo>
                    <a:pt x="128" y="111"/>
                    <a:pt x="126" y="113"/>
                    <a:pt x="123" y="115"/>
                  </a:cubicBezTo>
                  <a:moveTo>
                    <a:pt x="97" y="91"/>
                  </a:moveTo>
                  <a:cubicBezTo>
                    <a:pt x="100" y="89"/>
                    <a:pt x="103" y="87"/>
                    <a:pt x="106" y="84"/>
                  </a:cubicBezTo>
                  <a:cubicBezTo>
                    <a:pt x="108" y="83"/>
                    <a:pt x="110" y="81"/>
                    <a:pt x="111" y="80"/>
                  </a:cubicBezTo>
                  <a:cubicBezTo>
                    <a:pt x="112" y="79"/>
                    <a:pt x="113" y="78"/>
                    <a:pt x="113" y="78"/>
                  </a:cubicBezTo>
                  <a:cubicBezTo>
                    <a:pt x="114" y="77"/>
                    <a:pt x="114" y="77"/>
                    <a:pt x="114" y="77"/>
                  </a:cubicBezTo>
                  <a:cubicBezTo>
                    <a:pt x="114" y="77"/>
                    <a:pt x="114" y="77"/>
                    <a:pt x="114" y="77"/>
                  </a:cubicBezTo>
                  <a:cubicBezTo>
                    <a:pt x="117" y="77"/>
                    <a:pt x="121" y="77"/>
                    <a:pt x="126" y="77"/>
                  </a:cubicBezTo>
                  <a:cubicBezTo>
                    <a:pt x="129" y="77"/>
                    <a:pt x="133" y="77"/>
                    <a:pt x="136" y="77"/>
                  </a:cubicBezTo>
                  <a:cubicBezTo>
                    <a:pt x="130" y="81"/>
                    <a:pt x="125" y="87"/>
                    <a:pt x="119" y="92"/>
                  </a:cubicBezTo>
                  <a:cubicBezTo>
                    <a:pt x="114" y="91"/>
                    <a:pt x="110" y="91"/>
                    <a:pt x="106" y="91"/>
                  </a:cubicBezTo>
                  <a:cubicBezTo>
                    <a:pt x="103" y="91"/>
                    <a:pt x="101" y="91"/>
                    <a:pt x="97" y="91"/>
                  </a:cubicBezTo>
                  <a:moveTo>
                    <a:pt x="93" y="90"/>
                  </a:moveTo>
                  <a:cubicBezTo>
                    <a:pt x="93" y="81"/>
                    <a:pt x="92" y="77"/>
                    <a:pt x="92" y="68"/>
                  </a:cubicBezTo>
                  <a:cubicBezTo>
                    <a:pt x="98" y="62"/>
                    <a:pt x="103" y="56"/>
                    <a:pt x="110" y="52"/>
                  </a:cubicBezTo>
                  <a:cubicBezTo>
                    <a:pt x="110" y="52"/>
                    <a:pt x="110" y="53"/>
                    <a:pt x="110" y="54"/>
                  </a:cubicBezTo>
                  <a:cubicBezTo>
                    <a:pt x="110" y="59"/>
                    <a:pt x="110" y="66"/>
                    <a:pt x="110" y="72"/>
                  </a:cubicBezTo>
                  <a:cubicBezTo>
                    <a:pt x="110" y="73"/>
                    <a:pt x="110" y="74"/>
                    <a:pt x="110" y="76"/>
                  </a:cubicBezTo>
                  <a:cubicBezTo>
                    <a:pt x="108" y="77"/>
                    <a:pt x="105" y="80"/>
                    <a:pt x="102" y="83"/>
                  </a:cubicBezTo>
                  <a:cubicBezTo>
                    <a:pt x="99" y="86"/>
                    <a:pt x="96" y="88"/>
                    <a:pt x="93" y="90"/>
                  </a:cubicBezTo>
                  <a:moveTo>
                    <a:pt x="70" y="65"/>
                  </a:moveTo>
                  <a:cubicBezTo>
                    <a:pt x="75" y="62"/>
                    <a:pt x="80" y="58"/>
                    <a:pt x="83" y="55"/>
                  </a:cubicBezTo>
                  <a:cubicBezTo>
                    <a:pt x="85" y="53"/>
                    <a:pt x="85" y="53"/>
                    <a:pt x="87" y="52"/>
                  </a:cubicBezTo>
                  <a:cubicBezTo>
                    <a:pt x="91" y="51"/>
                    <a:pt x="98" y="51"/>
                    <a:pt x="105" y="51"/>
                  </a:cubicBezTo>
                  <a:cubicBezTo>
                    <a:pt x="100" y="55"/>
                    <a:pt x="95" y="60"/>
                    <a:pt x="89" y="65"/>
                  </a:cubicBezTo>
                  <a:cubicBezTo>
                    <a:pt x="85" y="65"/>
                    <a:pt x="82" y="65"/>
                    <a:pt x="79" y="65"/>
                  </a:cubicBezTo>
                  <a:cubicBezTo>
                    <a:pt x="76" y="65"/>
                    <a:pt x="73" y="65"/>
                    <a:pt x="70" y="65"/>
                  </a:cubicBezTo>
                  <a:moveTo>
                    <a:pt x="65" y="65"/>
                  </a:moveTo>
                  <a:cubicBezTo>
                    <a:pt x="64" y="59"/>
                    <a:pt x="63" y="57"/>
                    <a:pt x="63" y="53"/>
                  </a:cubicBezTo>
                  <a:cubicBezTo>
                    <a:pt x="63" y="51"/>
                    <a:pt x="64" y="49"/>
                    <a:pt x="64" y="46"/>
                  </a:cubicBezTo>
                  <a:cubicBezTo>
                    <a:pt x="64" y="46"/>
                    <a:pt x="64" y="46"/>
                    <a:pt x="64" y="46"/>
                  </a:cubicBezTo>
                  <a:cubicBezTo>
                    <a:pt x="71" y="40"/>
                    <a:pt x="76" y="34"/>
                    <a:pt x="83" y="29"/>
                  </a:cubicBezTo>
                  <a:cubicBezTo>
                    <a:pt x="83" y="32"/>
                    <a:pt x="83" y="34"/>
                    <a:pt x="83" y="37"/>
                  </a:cubicBezTo>
                  <a:cubicBezTo>
                    <a:pt x="83" y="39"/>
                    <a:pt x="83" y="40"/>
                    <a:pt x="83" y="42"/>
                  </a:cubicBezTo>
                  <a:cubicBezTo>
                    <a:pt x="83" y="45"/>
                    <a:pt x="83" y="47"/>
                    <a:pt x="83" y="50"/>
                  </a:cubicBezTo>
                  <a:cubicBezTo>
                    <a:pt x="82" y="51"/>
                    <a:pt x="81" y="51"/>
                    <a:pt x="80" y="52"/>
                  </a:cubicBezTo>
                  <a:cubicBezTo>
                    <a:pt x="77" y="56"/>
                    <a:pt x="70" y="61"/>
                    <a:pt x="65" y="65"/>
                  </a:cubicBezTo>
                  <a:moveTo>
                    <a:pt x="61" y="29"/>
                  </a:moveTo>
                  <a:cubicBezTo>
                    <a:pt x="66" y="29"/>
                    <a:pt x="72" y="28"/>
                    <a:pt x="79" y="28"/>
                  </a:cubicBezTo>
                  <a:cubicBezTo>
                    <a:pt x="72" y="33"/>
                    <a:pt x="68" y="38"/>
                    <a:pt x="62" y="43"/>
                  </a:cubicBezTo>
                  <a:cubicBezTo>
                    <a:pt x="62" y="43"/>
                    <a:pt x="62" y="43"/>
                    <a:pt x="62" y="43"/>
                  </a:cubicBezTo>
                  <a:cubicBezTo>
                    <a:pt x="56" y="42"/>
                    <a:pt x="51" y="41"/>
                    <a:pt x="45" y="41"/>
                  </a:cubicBezTo>
                  <a:cubicBezTo>
                    <a:pt x="44" y="41"/>
                    <a:pt x="42" y="41"/>
                    <a:pt x="41" y="41"/>
                  </a:cubicBezTo>
                  <a:cubicBezTo>
                    <a:pt x="46" y="37"/>
                    <a:pt x="52" y="33"/>
                    <a:pt x="58" y="29"/>
                  </a:cubicBezTo>
                  <a:cubicBezTo>
                    <a:pt x="59" y="29"/>
                    <a:pt x="60" y="29"/>
                    <a:pt x="61" y="29"/>
                  </a:cubicBezTo>
                  <a:moveTo>
                    <a:pt x="5" y="155"/>
                  </a:moveTo>
                  <a:cubicBezTo>
                    <a:pt x="5" y="143"/>
                    <a:pt x="6" y="133"/>
                    <a:pt x="6" y="124"/>
                  </a:cubicBezTo>
                  <a:cubicBezTo>
                    <a:pt x="6" y="98"/>
                    <a:pt x="5" y="78"/>
                    <a:pt x="5" y="52"/>
                  </a:cubicBezTo>
                  <a:cubicBezTo>
                    <a:pt x="5" y="43"/>
                    <a:pt x="5" y="34"/>
                    <a:pt x="5" y="23"/>
                  </a:cubicBezTo>
                  <a:cubicBezTo>
                    <a:pt x="12" y="23"/>
                    <a:pt x="18" y="23"/>
                    <a:pt x="24" y="23"/>
                  </a:cubicBezTo>
                  <a:cubicBezTo>
                    <a:pt x="27" y="23"/>
                    <a:pt x="29" y="23"/>
                    <a:pt x="32" y="23"/>
                  </a:cubicBezTo>
                  <a:cubicBezTo>
                    <a:pt x="33" y="31"/>
                    <a:pt x="33" y="35"/>
                    <a:pt x="34" y="43"/>
                  </a:cubicBezTo>
                  <a:cubicBezTo>
                    <a:pt x="34" y="44"/>
                    <a:pt x="34" y="45"/>
                    <a:pt x="34" y="45"/>
                  </a:cubicBezTo>
                  <a:cubicBezTo>
                    <a:pt x="35" y="45"/>
                    <a:pt x="35" y="46"/>
                    <a:pt x="35" y="46"/>
                  </a:cubicBezTo>
                  <a:cubicBezTo>
                    <a:pt x="36" y="46"/>
                    <a:pt x="36" y="46"/>
                    <a:pt x="36" y="46"/>
                  </a:cubicBezTo>
                  <a:cubicBezTo>
                    <a:pt x="36" y="46"/>
                    <a:pt x="36" y="46"/>
                    <a:pt x="36" y="46"/>
                  </a:cubicBezTo>
                  <a:cubicBezTo>
                    <a:pt x="39" y="45"/>
                    <a:pt x="42" y="45"/>
                    <a:pt x="45" y="45"/>
                  </a:cubicBezTo>
                  <a:cubicBezTo>
                    <a:pt x="50" y="45"/>
                    <a:pt x="55" y="45"/>
                    <a:pt x="60" y="47"/>
                  </a:cubicBezTo>
                  <a:cubicBezTo>
                    <a:pt x="60" y="49"/>
                    <a:pt x="60" y="51"/>
                    <a:pt x="60" y="53"/>
                  </a:cubicBezTo>
                  <a:cubicBezTo>
                    <a:pt x="60" y="58"/>
                    <a:pt x="60" y="61"/>
                    <a:pt x="61" y="68"/>
                  </a:cubicBezTo>
                  <a:cubicBezTo>
                    <a:pt x="61" y="68"/>
                    <a:pt x="61" y="68"/>
                    <a:pt x="61" y="68"/>
                  </a:cubicBezTo>
                  <a:cubicBezTo>
                    <a:pt x="62" y="69"/>
                    <a:pt x="62" y="69"/>
                    <a:pt x="62" y="69"/>
                  </a:cubicBezTo>
                  <a:cubicBezTo>
                    <a:pt x="62" y="69"/>
                    <a:pt x="62" y="69"/>
                    <a:pt x="62" y="69"/>
                  </a:cubicBezTo>
                  <a:cubicBezTo>
                    <a:pt x="62" y="69"/>
                    <a:pt x="62" y="69"/>
                    <a:pt x="62" y="69"/>
                  </a:cubicBezTo>
                  <a:cubicBezTo>
                    <a:pt x="62" y="69"/>
                    <a:pt x="62" y="69"/>
                    <a:pt x="62" y="69"/>
                  </a:cubicBezTo>
                  <a:cubicBezTo>
                    <a:pt x="62" y="70"/>
                    <a:pt x="62" y="70"/>
                    <a:pt x="62" y="70"/>
                  </a:cubicBezTo>
                  <a:cubicBezTo>
                    <a:pt x="62" y="70"/>
                    <a:pt x="62" y="70"/>
                    <a:pt x="62" y="70"/>
                  </a:cubicBezTo>
                  <a:cubicBezTo>
                    <a:pt x="63" y="70"/>
                    <a:pt x="63" y="70"/>
                    <a:pt x="63" y="70"/>
                  </a:cubicBezTo>
                  <a:cubicBezTo>
                    <a:pt x="63" y="70"/>
                    <a:pt x="63" y="70"/>
                    <a:pt x="63" y="70"/>
                  </a:cubicBezTo>
                  <a:cubicBezTo>
                    <a:pt x="63" y="70"/>
                    <a:pt x="63" y="70"/>
                    <a:pt x="63" y="70"/>
                  </a:cubicBezTo>
                  <a:cubicBezTo>
                    <a:pt x="63" y="70"/>
                    <a:pt x="63" y="70"/>
                    <a:pt x="63" y="70"/>
                  </a:cubicBezTo>
                  <a:cubicBezTo>
                    <a:pt x="63" y="70"/>
                    <a:pt x="63" y="70"/>
                    <a:pt x="63" y="70"/>
                  </a:cubicBezTo>
                  <a:cubicBezTo>
                    <a:pt x="63" y="70"/>
                    <a:pt x="63" y="70"/>
                    <a:pt x="63" y="70"/>
                  </a:cubicBezTo>
                  <a:cubicBezTo>
                    <a:pt x="70" y="69"/>
                    <a:pt x="74" y="69"/>
                    <a:pt x="79" y="69"/>
                  </a:cubicBezTo>
                  <a:cubicBezTo>
                    <a:pt x="82" y="69"/>
                    <a:pt x="85" y="69"/>
                    <a:pt x="88" y="69"/>
                  </a:cubicBezTo>
                  <a:cubicBezTo>
                    <a:pt x="89" y="79"/>
                    <a:pt x="89" y="83"/>
                    <a:pt x="90" y="94"/>
                  </a:cubicBezTo>
                  <a:cubicBezTo>
                    <a:pt x="90" y="94"/>
                    <a:pt x="90" y="95"/>
                    <a:pt x="91" y="95"/>
                  </a:cubicBezTo>
                  <a:cubicBezTo>
                    <a:pt x="91" y="95"/>
                    <a:pt x="91" y="95"/>
                    <a:pt x="92" y="95"/>
                  </a:cubicBezTo>
                  <a:cubicBezTo>
                    <a:pt x="92" y="95"/>
                    <a:pt x="92" y="95"/>
                    <a:pt x="92" y="95"/>
                  </a:cubicBezTo>
                  <a:cubicBezTo>
                    <a:pt x="98" y="95"/>
                    <a:pt x="102" y="95"/>
                    <a:pt x="106" y="95"/>
                  </a:cubicBezTo>
                  <a:cubicBezTo>
                    <a:pt x="110" y="95"/>
                    <a:pt x="113" y="95"/>
                    <a:pt x="118" y="95"/>
                  </a:cubicBezTo>
                  <a:cubicBezTo>
                    <a:pt x="119" y="105"/>
                    <a:pt x="120" y="108"/>
                    <a:pt x="120" y="118"/>
                  </a:cubicBezTo>
                  <a:cubicBezTo>
                    <a:pt x="120" y="118"/>
                    <a:pt x="120" y="119"/>
                    <a:pt x="120" y="119"/>
                  </a:cubicBezTo>
                  <a:cubicBezTo>
                    <a:pt x="120" y="120"/>
                    <a:pt x="120" y="120"/>
                    <a:pt x="120" y="120"/>
                  </a:cubicBezTo>
                  <a:cubicBezTo>
                    <a:pt x="120" y="120"/>
                    <a:pt x="121" y="121"/>
                    <a:pt x="122" y="121"/>
                  </a:cubicBezTo>
                  <a:cubicBezTo>
                    <a:pt x="125" y="121"/>
                    <a:pt x="128" y="121"/>
                    <a:pt x="130" y="121"/>
                  </a:cubicBezTo>
                  <a:cubicBezTo>
                    <a:pt x="135" y="121"/>
                    <a:pt x="139" y="121"/>
                    <a:pt x="146" y="120"/>
                  </a:cubicBezTo>
                  <a:cubicBezTo>
                    <a:pt x="147" y="132"/>
                    <a:pt x="148" y="143"/>
                    <a:pt x="148" y="154"/>
                  </a:cubicBezTo>
                  <a:cubicBezTo>
                    <a:pt x="124" y="153"/>
                    <a:pt x="104" y="152"/>
                    <a:pt x="84" y="152"/>
                  </a:cubicBezTo>
                  <a:cubicBezTo>
                    <a:pt x="59" y="152"/>
                    <a:pt x="35" y="153"/>
                    <a:pt x="5" y="155"/>
                  </a:cubicBezTo>
                  <a:moveTo>
                    <a:pt x="37" y="40"/>
                  </a:moveTo>
                  <a:cubicBezTo>
                    <a:pt x="37" y="33"/>
                    <a:pt x="36" y="29"/>
                    <a:pt x="35" y="21"/>
                  </a:cubicBezTo>
                  <a:cubicBezTo>
                    <a:pt x="42" y="15"/>
                    <a:pt x="49" y="10"/>
                    <a:pt x="56" y="6"/>
                  </a:cubicBezTo>
                  <a:cubicBezTo>
                    <a:pt x="56" y="8"/>
                    <a:pt x="56" y="10"/>
                    <a:pt x="56" y="13"/>
                  </a:cubicBezTo>
                  <a:cubicBezTo>
                    <a:pt x="56" y="15"/>
                    <a:pt x="56" y="16"/>
                    <a:pt x="56" y="18"/>
                  </a:cubicBezTo>
                  <a:cubicBezTo>
                    <a:pt x="56" y="21"/>
                    <a:pt x="55" y="23"/>
                    <a:pt x="55" y="26"/>
                  </a:cubicBezTo>
                  <a:cubicBezTo>
                    <a:pt x="49" y="30"/>
                    <a:pt x="43" y="35"/>
                    <a:pt x="37" y="40"/>
                  </a:cubicBezTo>
                  <a:moveTo>
                    <a:pt x="8" y="19"/>
                  </a:moveTo>
                  <a:cubicBezTo>
                    <a:pt x="13" y="16"/>
                    <a:pt x="18" y="13"/>
                    <a:pt x="24" y="9"/>
                  </a:cubicBezTo>
                  <a:cubicBezTo>
                    <a:pt x="26" y="8"/>
                    <a:pt x="28" y="7"/>
                    <a:pt x="30" y="6"/>
                  </a:cubicBezTo>
                  <a:cubicBezTo>
                    <a:pt x="32" y="5"/>
                    <a:pt x="37" y="5"/>
                    <a:pt x="42" y="5"/>
                  </a:cubicBezTo>
                  <a:cubicBezTo>
                    <a:pt x="45" y="5"/>
                    <a:pt x="48" y="4"/>
                    <a:pt x="51" y="4"/>
                  </a:cubicBezTo>
                  <a:cubicBezTo>
                    <a:pt x="44" y="9"/>
                    <a:pt x="37" y="14"/>
                    <a:pt x="32" y="19"/>
                  </a:cubicBezTo>
                  <a:cubicBezTo>
                    <a:pt x="29" y="19"/>
                    <a:pt x="27" y="19"/>
                    <a:pt x="24" y="19"/>
                  </a:cubicBezTo>
                  <a:cubicBezTo>
                    <a:pt x="19" y="19"/>
                    <a:pt x="14" y="19"/>
                    <a:pt x="8" y="19"/>
                  </a:cubicBezTo>
                  <a:moveTo>
                    <a:pt x="58" y="0"/>
                  </a:moveTo>
                  <a:cubicBezTo>
                    <a:pt x="58" y="0"/>
                    <a:pt x="58" y="0"/>
                    <a:pt x="58" y="0"/>
                  </a:cubicBezTo>
                  <a:cubicBezTo>
                    <a:pt x="58" y="0"/>
                    <a:pt x="58" y="0"/>
                    <a:pt x="58" y="0"/>
                  </a:cubicBezTo>
                  <a:cubicBezTo>
                    <a:pt x="53" y="1"/>
                    <a:pt x="47" y="1"/>
                    <a:pt x="42" y="1"/>
                  </a:cubicBezTo>
                  <a:cubicBezTo>
                    <a:pt x="37" y="1"/>
                    <a:pt x="32" y="2"/>
                    <a:pt x="29" y="2"/>
                  </a:cubicBezTo>
                  <a:cubicBezTo>
                    <a:pt x="28" y="2"/>
                    <a:pt x="28" y="2"/>
                    <a:pt x="28" y="2"/>
                  </a:cubicBezTo>
                  <a:cubicBezTo>
                    <a:pt x="26" y="3"/>
                    <a:pt x="24" y="5"/>
                    <a:pt x="22" y="6"/>
                  </a:cubicBezTo>
                  <a:cubicBezTo>
                    <a:pt x="15" y="10"/>
                    <a:pt x="9" y="14"/>
                    <a:pt x="3" y="18"/>
                  </a:cubicBezTo>
                  <a:cubicBezTo>
                    <a:pt x="2" y="18"/>
                    <a:pt x="2" y="19"/>
                    <a:pt x="2" y="20"/>
                  </a:cubicBezTo>
                  <a:cubicBezTo>
                    <a:pt x="2" y="20"/>
                    <a:pt x="2" y="20"/>
                    <a:pt x="2" y="20"/>
                  </a:cubicBezTo>
                  <a:cubicBezTo>
                    <a:pt x="2" y="20"/>
                    <a:pt x="2" y="20"/>
                    <a:pt x="2" y="20"/>
                  </a:cubicBezTo>
                  <a:cubicBezTo>
                    <a:pt x="2" y="21"/>
                    <a:pt x="2" y="21"/>
                    <a:pt x="2" y="21"/>
                  </a:cubicBezTo>
                  <a:cubicBezTo>
                    <a:pt x="1" y="21"/>
                    <a:pt x="1" y="21"/>
                    <a:pt x="1" y="21"/>
                  </a:cubicBezTo>
                  <a:cubicBezTo>
                    <a:pt x="1" y="33"/>
                    <a:pt x="1" y="43"/>
                    <a:pt x="1" y="52"/>
                  </a:cubicBezTo>
                  <a:cubicBezTo>
                    <a:pt x="1" y="78"/>
                    <a:pt x="2" y="98"/>
                    <a:pt x="2" y="124"/>
                  </a:cubicBezTo>
                  <a:cubicBezTo>
                    <a:pt x="2" y="133"/>
                    <a:pt x="2" y="143"/>
                    <a:pt x="2" y="155"/>
                  </a:cubicBezTo>
                  <a:cubicBezTo>
                    <a:pt x="1" y="155"/>
                    <a:pt x="0" y="156"/>
                    <a:pt x="0" y="157"/>
                  </a:cubicBezTo>
                  <a:cubicBezTo>
                    <a:pt x="0" y="158"/>
                    <a:pt x="1" y="158"/>
                    <a:pt x="2" y="158"/>
                  </a:cubicBezTo>
                  <a:cubicBezTo>
                    <a:pt x="2" y="158"/>
                    <a:pt x="2" y="158"/>
                    <a:pt x="2" y="158"/>
                  </a:cubicBezTo>
                  <a:cubicBezTo>
                    <a:pt x="33" y="157"/>
                    <a:pt x="58" y="156"/>
                    <a:pt x="84" y="156"/>
                  </a:cubicBezTo>
                  <a:cubicBezTo>
                    <a:pt x="104" y="156"/>
                    <a:pt x="125" y="157"/>
                    <a:pt x="149" y="157"/>
                  </a:cubicBezTo>
                  <a:cubicBezTo>
                    <a:pt x="149" y="158"/>
                    <a:pt x="150" y="159"/>
                    <a:pt x="150" y="159"/>
                  </a:cubicBezTo>
                  <a:cubicBezTo>
                    <a:pt x="150" y="159"/>
                    <a:pt x="150" y="159"/>
                    <a:pt x="150" y="159"/>
                  </a:cubicBezTo>
                  <a:cubicBezTo>
                    <a:pt x="151" y="159"/>
                    <a:pt x="152" y="158"/>
                    <a:pt x="152" y="158"/>
                  </a:cubicBezTo>
                  <a:cubicBezTo>
                    <a:pt x="152" y="158"/>
                    <a:pt x="152" y="158"/>
                    <a:pt x="152" y="158"/>
                  </a:cubicBezTo>
                  <a:cubicBezTo>
                    <a:pt x="153" y="158"/>
                    <a:pt x="153" y="158"/>
                    <a:pt x="154" y="158"/>
                  </a:cubicBezTo>
                  <a:cubicBezTo>
                    <a:pt x="154" y="158"/>
                    <a:pt x="154" y="158"/>
                    <a:pt x="154" y="158"/>
                  </a:cubicBezTo>
                  <a:cubicBezTo>
                    <a:pt x="155" y="158"/>
                    <a:pt x="156" y="157"/>
                    <a:pt x="156" y="156"/>
                  </a:cubicBezTo>
                  <a:cubicBezTo>
                    <a:pt x="156" y="155"/>
                    <a:pt x="155" y="155"/>
                    <a:pt x="155" y="154"/>
                  </a:cubicBezTo>
                  <a:cubicBezTo>
                    <a:pt x="161" y="148"/>
                    <a:pt x="167" y="141"/>
                    <a:pt x="172" y="133"/>
                  </a:cubicBezTo>
                  <a:cubicBezTo>
                    <a:pt x="172" y="133"/>
                    <a:pt x="172" y="132"/>
                    <a:pt x="171" y="131"/>
                  </a:cubicBezTo>
                  <a:cubicBezTo>
                    <a:pt x="171" y="131"/>
                    <a:pt x="171" y="131"/>
                    <a:pt x="171" y="131"/>
                  </a:cubicBezTo>
                  <a:cubicBezTo>
                    <a:pt x="171" y="131"/>
                    <a:pt x="171" y="131"/>
                    <a:pt x="171" y="131"/>
                  </a:cubicBezTo>
                  <a:cubicBezTo>
                    <a:pt x="171" y="128"/>
                    <a:pt x="171" y="124"/>
                    <a:pt x="171" y="120"/>
                  </a:cubicBezTo>
                  <a:cubicBezTo>
                    <a:pt x="171" y="118"/>
                    <a:pt x="171" y="116"/>
                    <a:pt x="171" y="113"/>
                  </a:cubicBezTo>
                  <a:cubicBezTo>
                    <a:pt x="171" y="108"/>
                    <a:pt x="171" y="103"/>
                    <a:pt x="171" y="100"/>
                  </a:cubicBezTo>
                  <a:cubicBezTo>
                    <a:pt x="171" y="99"/>
                    <a:pt x="171" y="99"/>
                    <a:pt x="171" y="99"/>
                  </a:cubicBezTo>
                  <a:cubicBezTo>
                    <a:pt x="171" y="99"/>
                    <a:pt x="171" y="99"/>
                    <a:pt x="171" y="99"/>
                  </a:cubicBezTo>
                  <a:cubicBezTo>
                    <a:pt x="171" y="99"/>
                    <a:pt x="171" y="99"/>
                    <a:pt x="171" y="99"/>
                  </a:cubicBezTo>
                  <a:cubicBezTo>
                    <a:pt x="171" y="98"/>
                    <a:pt x="171" y="98"/>
                    <a:pt x="171" y="98"/>
                  </a:cubicBezTo>
                  <a:cubicBezTo>
                    <a:pt x="171" y="98"/>
                    <a:pt x="171" y="98"/>
                    <a:pt x="171" y="98"/>
                  </a:cubicBezTo>
                  <a:cubicBezTo>
                    <a:pt x="170" y="98"/>
                    <a:pt x="170" y="98"/>
                    <a:pt x="170" y="98"/>
                  </a:cubicBezTo>
                  <a:cubicBezTo>
                    <a:pt x="170" y="98"/>
                    <a:pt x="170" y="98"/>
                    <a:pt x="170" y="98"/>
                  </a:cubicBezTo>
                  <a:cubicBezTo>
                    <a:pt x="170" y="98"/>
                    <a:pt x="170" y="98"/>
                    <a:pt x="170" y="98"/>
                  </a:cubicBezTo>
                  <a:cubicBezTo>
                    <a:pt x="163" y="98"/>
                    <a:pt x="157" y="98"/>
                    <a:pt x="152" y="98"/>
                  </a:cubicBezTo>
                  <a:cubicBezTo>
                    <a:pt x="150" y="98"/>
                    <a:pt x="148" y="98"/>
                    <a:pt x="146" y="98"/>
                  </a:cubicBezTo>
                  <a:cubicBezTo>
                    <a:pt x="145" y="98"/>
                    <a:pt x="145" y="98"/>
                    <a:pt x="145" y="98"/>
                  </a:cubicBezTo>
                  <a:cubicBezTo>
                    <a:pt x="144" y="99"/>
                    <a:pt x="144" y="99"/>
                    <a:pt x="143" y="99"/>
                  </a:cubicBezTo>
                  <a:cubicBezTo>
                    <a:pt x="143" y="99"/>
                    <a:pt x="143" y="99"/>
                    <a:pt x="143" y="99"/>
                  </a:cubicBezTo>
                  <a:cubicBezTo>
                    <a:pt x="143" y="96"/>
                    <a:pt x="143" y="93"/>
                    <a:pt x="143" y="91"/>
                  </a:cubicBezTo>
                  <a:cubicBezTo>
                    <a:pt x="143" y="89"/>
                    <a:pt x="143" y="87"/>
                    <a:pt x="143" y="86"/>
                  </a:cubicBezTo>
                  <a:cubicBezTo>
                    <a:pt x="143" y="82"/>
                    <a:pt x="143" y="78"/>
                    <a:pt x="144" y="75"/>
                  </a:cubicBezTo>
                  <a:cubicBezTo>
                    <a:pt x="144" y="74"/>
                    <a:pt x="144" y="74"/>
                    <a:pt x="144" y="74"/>
                  </a:cubicBezTo>
                  <a:cubicBezTo>
                    <a:pt x="144" y="74"/>
                    <a:pt x="144" y="74"/>
                    <a:pt x="144" y="74"/>
                  </a:cubicBezTo>
                  <a:cubicBezTo>
                    <a:pt x="144" y="74"/>
                    <a:pt x="144" y="74"/>
                    <a:pt x="144" y="74"/>
                  </a:cubicBezTo>
                  <a:cubicBezTo>
                    <a:pt x="143" y="73"/>
                    <a:pt x="143" y="73"/>
                    <a:pt x="143" y="73"/>
                  </a:cubicBezTo>
                  <a:cubicBezTo>
                    <a:pt x="143" y="73"/>
                    <a:pt x="143" y="73"/>
                    <a:pt x="143" y="73"/>
                  </a:cubicBezTo>
                  <a:cubicBezTo>
                    <a:pt x="142" y="73"/>
                    <a:pt x="142" y="73"/>
                    <a:pt x="142" y="73"/>
                  </a:cubicBezTo>
                  <a:cubicBezTo>
                    <a:pt x="142" y="73"/>
                    <a:pt x="142" y="73"/>
                    <a:pt x="142" y="73"/>
                  </a:cubicBezTo>
                  <a:cubicBezTo>
                    <a:pt x="142" y="73"/>
                    <a:pt x="142" y="73"/>
                    <a:pt x="142" y="73"/>
                  </a:cubicBezTo>
                  <a:cubicBezTo>
                    <a:pt x="137" y="73"/>
                    <a:pt x="131" y="73"/>
                    <a:pt x="126" y="73"/>
                  </a:cubicBezTo>
                  <a:cubicBezTo>
                    <a:pt x="121" y="73"/>
                    <a:pt x="117" y="73"/>
                    <a:pt x="114" y="74"/>
                  </a:cubicBezTo>
                  <a:cubicBezTo>
                    <a:pt x="114" y="73"/>
                    <a:pt x="114" y="73"/>
                    <a:pt x="114" y="72"/>
                  </a:cubicBezTo>
                  <a:cubicBezTo>
                    <a:pt x="114" y="66"/>
                    <a:pt x="114" y="59"/>
                    <a:pt x="114" y="54"/>
                  </a:cubicBezTo>
                  <a:cubicBezTo>
                    <a:pt x="114" y="52"/>
                    <a:pt x="114" y="50"/>
                    <a:pt x="114" y="48"/>
                  </a:cubicBezTo>
                  <a:cubicBezTo>
                    <a:pt x="114" y="48"/>
                    <a:pt x="114" y="48"/>
                    <a:pt x="114" y="48"/>
                  </a:cubicBezTo>
                  <a:cubicBezTo>
                    <a:pt x="114" y="48"/>
                    <a:pt x="114" y="48"/>
                    <a:pt x="114" y="48"/>
                  </a:cubicBezTo>
                  <a:cubicBezTo>
                    <a:pt x="114" y="48"/>
                    <a:pt x="114" y="48"/>
                    <a:pt x="114" y="48"/>
                  </a:cubicBezTo>
                  <a:cubicBezTo>
                    <a:pt x="113" y="47"/>
                    <a:pt x="113" y="47"/>
                    <a:pt x="113" y="47"/>
                  </a:cubicBezTo>
                  <a:cubicBezTo>
                    <a:pt x="113" y="47"/>
                    <a:pt x="113" y="47"/>
                    <a:pt x="113" y="47"/>
                  </a:cubicBezTo>
                  <a:cubicBezTo>
                    <a:pt x="112" y="46"/>
                    <a:pt x="112" y="46"/>
                    <a:pt x="112" y="46"/>
                  </a:cubicBezTo>
                  <a:cubicBezTo>
                    <a:pt x="112" y="46"/>
                    <a:pt x="112" y="46"/>
                    <a:pt x="112" y="46"/>
                  </a:cubicBezTo>
                  <a:cubicBezTo>
                    <a:pt x="112" y="46"/>
                    <a:pt x="112" y="46"/>
                    <a:pt x="112" y="46"/>
                  </a:cubicBezTo>
                  <a:cubicBezTo>
                    <a:pt x="103" y="47"/>
                    <a:pt x="92" y="47"/>
                    <a:pt x="86" y="49"/>
                  </a:cubicBezTo>
                  <a:cubicBezTo>
                    <a:pt x="86" y="46"/>
                    <a:pt x="86" y="44"/>
                    <a:pt x="86" y="42"/>
                  </a:cubicBezTo>
                  <a:cubicBezTo>
                    <a:pt x="86" y="40"/>
                    <a:pt x="86" y="39"/>
                    <a:pt x="86" y="37"/>
                  </a:cubicBezTo>
                  <a:cubicBezTo>
                    <a:pt x="86" y="33"/>
                    <a:pt x="86" y="29"/>
                    <a:pt x="87" y="26"/>
                  </a:cubicBezTo>
                  <a:cubicBezTo>
                    <a:pt x="87" y="25"/>
                    <a:pt x="87" y="25"/>
                    <a:pt x="87" y="25"/>
                  </a:cubicBezTo>
                  <a:cubicBezTo>
                    <a:pt x="87" y="25"/>
                    <a:pt x="87" y="25"/>
                    <a:pt x="87" y="25"/>
                  </a:cubicBezTo>
                  <a:cubicBezTo>
                    <a:pt x="87" y="25"/>
                    <a:pt x="87" y="25"/>
                    <a:pt x="87" y="25"/>
                  </a:cubicBezTo>
                  <a:cubicBezTo>
                    <a:pt x="86" y="25"/>
                    <a:pt x="86" y="25"/>
                    <a:pt x="86" y="25"/>
                  </a:cubicBezTo>
                  <a:cubicBezTo>
                    <a:pt x="86" y="24"/>
                    <a:pt x="86" y="24"/>
                    <a:pt x="86" y="24"/>
                  </a:cubicBezTo>
                  <a:cubicBezTo>
                    <a:pt x="85" y="24"/>
                    <a:pt x="85" y="24"/>
                    <a:pt x="85" y="24"/>
                  </a:cubicBezTo>
                  <a:cubicBezTo>
                    <a:pt x="85" y="24"/>
                    <a:pt x="85" y="24"/>
                    <a:pt x="85" y="24"/>
                  </a:cubicBezTo>
                  <a:cubicBezTo>
                    <a:pt x="85" y="24"/>
                    <a:pt x="85" y="24"/>
                    <a:pt x="85" y="24"/>
                  </a:cubicBezTo>
                  <a:cubicBezTo>
                    <a:pt x="77" y="25"/>
                    <a:pt x="67" y="25"/>
                    <a:pt x="61" y="25"/>
                  </a:cubicBezTo>
                  <a:cubicBezTo>
                    <a:pt x="60" y="25"/>
                    <a:pt x="60" y="25"/>
                    <a:pt x="59" y="25"/>
                  </a:cubicBezTo>
                  <a:cubicBezTo>
                    <a:pt x="59" y="23"/>
                    <a:pt x="59" y="20"/>
                    <a:pt x="59" y="18"/>
                  </a:cubicBezTo>
                  <a:cubicBezTo>
                    <a:pt x="59" y="16"/>
                    <a:pt x="59" y="15"/>
                    <a:pt x="59" y="13"/>
                  </a:cubicBezTo>
                  <a:cubicBezTo>
                    <a:pt x="59" y="9"/>
                    <a:pt x="59" y="6"/>
                    <a:pt x="59" y="2"/>
                  </a:cubicBezTo>
                  <a:cubicBezTo>
                    <a:pt x="59" y="2"/>
                    <a:pt x="59" y="2"/>
                    <a:pt x="59" y="2"/>
                  </a:cubicBezTo>
                  <a:cubicBezTo>
                    <a:pt x="59" y="2"/>
                    <a:pt x="59" y="2"/>
                    <a:pt x="59" y="2"/>
                  </a:cubicBezTo>
                  <a:cubicBezTo>
                    <a:pt x="59" y="2"/>
                    <a:pt x="59" y="2"/>
                    <a:pt x="59" y="2"/>
                  </a:cubicBezTo>
                  <a:cubicBezTo>
                    <a:pt x="59" y="1"/>
                    <a:pt x="59" y="1"/>
                    <a:pt x="59" y="1"/>
                  </a:cubicBezTo>
                  <a:cubicBezTo>
                    <a:pt x="59" y="1"/>
                    <a:pt x="59" y="1"/>
                    <a:pt x="59" y="1"/>
                  </a:cubicBezTo>
                  <a:cubicBezTo>
                    <a:pt x="58" y="0"/>
                    <a:pt x="58" y="0"/>
                    <a:pt x="5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826"/>
            <p:cNvSpPr>
              <a:spLocks noEditPoints="1"/>
            </p:cNvSpPr>
            <p:nvPr/>
          </p:nvSpPr>
          <p:spPr bwMode="auto">
            <a:xfrm>
              <a:off x="3558" y="2981"/>
              <a:ext cx="52" cy="64"/>
            </a:xfrm>
            <a:custGeom>
              <a:avLst/>
              <a:gdLst>
                <a:gd name="T0" fmla="*/ 6 w 22"/>
                <a:gd name="T1" fmla="*/ 14 h 27"/>
                <a:gd name="T2" fmla="*/ 6 w 22"/>
                <a:gd name="T3" fmla="*/ 4 h 27"/>
                <a:gd name="T4" fmla="*/ 10 w 22"/>
                <a:gd name="T5" fmla="*/ 3 h 27"/>
                <a:gd name="T6" fmla="*/ 16 w 22"/>
                <a:gd name="T7" fmla="*/ 3 h 27"/>
                <a:gd name="T8" fmla="*/ 17 w 22"/>
                <a:gd name="T9" fmla="*/ 3 h 27"/>
                <a:gd name="T10" fmla="*/ 18 w 22"/>
                <a:gd name="T11" fmla="*/ 4 h 27"/>
                <a:gd name="T12" fmla="*/ 16 w 22"/>
                <a:gd name="T13" fmla="*/ 7 h 27"/>
                <a:gd name="T14" fmla="*/ 12 w 22"/>
                <a:gd name="T15" fmla="*/ 7 h 27"/>
                <a:gd name="T16" fmla="*/ 10 w 22"/>
                <a:gd name="T17" fmla="*/ 11 h 27"/>
                <a:gd name="T18" fmla="*/ 11 w 22"/>
                <a:gd name="T19" fmla="*/ 11 h 27"/>
                <a:gd name="T20" fmla="*/ 15 w 22"/>
                <a:gd name="T21" fmla="*/ 23 h 27"/>
                <a:gd name="T22" fmla="*/ 9 w 22"/>
                <a:gd name="T23" fmla="*/ 24 h 27"/>
                <a:gd name="T24" fmla="*/ 4 w 22"/>
                <a:gd name="T25" fmla="*/ 24 h 27"/>
                <a:gd name="T26" fmla="*/ 5 w 22"/>
                <a:gd name="T27" fmla="*/ 21 h 27"/>
                <a:gd name="T28" fmla="*/ 5 w 22"/>
                <a:gd name="T29" fmla="*/ 21 h 27"/>
                <a:gd name="T30" fmla="*/ 9 w 22"/>
                <a:gd name="T31" fmla="*/ 21 h 27"/>
                <a:gd name="T32" fmla="*/ 13 w 22"/>
                <a:gd name="T33" fmla="*/ 15 h 27"/>
                <a:gd name="T34" fmla="*/ 8 w 22"/>
                <a:gd name="T35" fmla="*/ 14 h 27"/>
                <a:gd name="T36" fmla="*/ 6 w 22"/>
                <a:gd name="T37" fmla="*/ 14 h 27"/>
                <a:gd name="T38" fmla="*/ 10 w 22"/>
                <a:gd name="T39" fmla="*/ 0 h 27"/>
                <a:gd name="T40" fmla="*/ 3 w 22"/>
                <a:gd name="T41" fmla="*/ 4 h 27"/>
                <a:gd name="T42" fmla="*/ 3 w 22"/>
                <a:gd name="T43" fmla="*/ 14 h 27"/>
                <a:gd name="T44" fmla="*/ 4 w 22"/>
                <a:gd name="T45" fmla="*/ 16 h 27"/>
                <a:gd name="T46" fmla="*/ 6 w 22"/>
                <a:gd name="T47" fmla="*/ 17 h 27"/>
                <a:gd name="T48" fmla="*/ 6 w 22"/>
                <a:gd name="T49" fmla="*/ 17 h 27"/>
                <a:gd name="T50" fmla="*/ 8 w 22"/>
                <a:gd name="T51" fmla="*/ 17 h 27"/>
                <a:gd name="T52" fmla="*/ 11 w 22"/>
                <a:gd name="T53" fmla="*/ 17 h 27"/>
                <a:gd name="T54" fmla="*/ 9 w 22"/>
                <a:gd name="T55" fmla="*/ 18 h 27"/>
                <a:gd name="T56" fmla="*/ 8 w 22"/>
                <a:gd name="T57" fmla="*/ 18 h 27"/>
                <a:gd name="T58" fmla="*/ 5 w 22"/>
                <a:gd name="T59" fmla="*/ 18 h 27"/>
                <a:gd name="T60" fmla="*/ 2 w 22"/>
                <a:gd name="T61" fmla="*/ 20 h 27"/>
                <a:gd name="T62" fmla="*/ 2 w 22"/>
                <a:gd name="T63" fmla="*/ 20 h 27"/>
                <a:gd name="T64" fmla="*/ 1 w 22"/>
                <a:gd name="T65" fmla="*/ 25 h 27"/>
                <a:gd name="T66" fmla="*/ 3 w 22"/>
                <a:gd name="T67" fmla="*/ 26 h 27"/>
                <a:gd name="T68" fmla="*/ 9 w 22"/>
                <a:gd name="T69" fmla="*/ 27 h 27"/>
                <a:gd name="T70" fmla="*/ 16 w 22"/>
                <a:gd name="T71" fmla="*/ 26 h 27"/>
                <a:gd name="T72" fmla="*/ 22 w 22"/>
                <a:gd name="T73" fmla="*/ 16 h 27"/>
                <a:gd name="T74" fmla="*/ 17 w 22"/>
                <a:gd name="T75" fmla="*/ 10 h 27"/>
                <a:gd name="T76" fmla="*/ 20 w 22"/>
                <a:gd name="T77" fmla="*/ 8 h 27"/>
                <a:gd name="T78" fmla="*/ 21 w 22"/>
                <a:gd name="T79" fmla="*/ 5 h 27"/>
                <a:gd name="T80" fmla="*/ 21 w 22"/>
                <a:gd name="T81" fmla="*/ 4 h 27"/>
                <a:gd name="T82" fmla="*/ 17 w 22"/>
                <a:gd name="T83" fmla="*/ 0 h 27"/>
                <a:gd name="T84" fmla="*/ 16 w 22"/>
                <a:gd name="T85" fmla="*/ 0 h 27"/>
                <a:gd name="T86" fmla="*/ 16 w 22"/>
                <a:gd name="T87" fmla="*/ 0 h 27"/>
                <a:gd name="T88" fmla="*/ 14 w 22"/>
                <a:gd name="T89" fmla="*/ 0 h 27"/>
                <a:gd name="T90" fmla="*/ 10 w 22"/>
                <a:gd name="T9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 h="27">
                  <a:moveTo>
                    <a:pt x="6" y="14"/>
                  </a:moveTo>
                  <a:cubicBezTo>
                    <a:pt x="6" y="11"/>
                    <a:pt x="6" y="7"/>
                    <a:pt x="6" y="4"/>
                  </a:cubicBezTo>
                  <a:cubicBezTo>
                    <a:pt x="6" y="3"/>
                    <a:pt x="7" y="3"/>
                    <a:pt x="10" y="3"/>
                  </a:cubicBezTo>
                  <a:cubicBezTo>
                    <a:pt x="12" y="3"/>
                    <a:pt x="14" y="3"/>
                    <a:pt x="16" y="3"/>
                  </a:cubicBezTo>
                  <a:cubicBezTo>
                    <a:pt x="16" y="3"/>
                    <a:pt x="17" y="3"/>
                    <a:pt x="17" y="3"/>
                  </a:cubicBezTo>
                  <a:cubicBezTo>
                    <a:pt x="18" y="3"/>
                    <a:pt x="18" y="3"/>
                    <a:pt x="18" y="4"/>
                  </a:cubicBezTo>
                  <a:cubicBezTo>
                    <a:pt x="18" y="6"/>
                    <a:pt x="19" y="7"/>
                    <a:pt x="16" y="7"/>
                  </a:cubicBezTo>
                  <a:cubicBezTo>
                    <a:pt x="15" y="7"/>
                    <a:pt x="13" y="7"/>
                    <a:pt x="12" y="7"/>
                  </a:cubicBezTo>
                  <a:cubicBezTo>
                    <a:pt x="10" y="7"/>
                    <a:pt x="10" y="7"/>
                    <a:pt x="10" y="11"/>
                  </a:cubicBezTo>
                  <a:cubicBezTo>
                    <a:pt x="10" y="11"/>
                    <a:pt x="11" y="11"/>
                    <a:pt x="11" y="11"/>
                  </a:cubicBezTo>
                  <a:cubicBezTo>
                    <a:pt x="19" y="11"/>
                    <a:pt x="22" y="20"/>
                    <a:pt x="15" y="23"/>
                  </a:cubicBezTo>
                  <a:cubicBezTo>
                    <a:pt x="13" y="24"/>
                    <a:pt x="11" y="24"/>
                    <a:pt x="9" y="24"/>
                  </a:cubicBezTo>
                  <a:cubicBezTo>
                    <a:pt x="7" y="24"/>
                    <a:pt x="5" y="24"/>
                    <a:pt x="4" y="24"/>
                  </a:cubicBezTo>
                  <a:cubicBezTo>
                    <a:pt x="4" y="23"/>
                    <a:pt x="5" y="21"/>
                    <a:pt x="5" y="21"/>
                  </a:cubicBezTo>
                  <a:cubicBezTo>
                    <a:pt x="5" y="21"/>
                    <a:pt x="5" y="21"/>
                    <a:pt x="5" y="21"/>
                  </a:cubicBezTo>
                  <a:cubicBezTo>
                    <a:pt x="6" y="21"/>
                    <a:pt x="8" y="21"/>
                    <a:pt x="9" y="21"/>
                  </a:cubicBezTo>
                  <a:cubicBezTo>
                    <a:pt x="13" y="21"/>
                    <a:pt x="17" y="17"/>
                    <a:pt x="13" y="15"/>
                  </a:cubicBezTo>
                  <a:cubicBezTo>
                    <a:pt x="11" y="14"/>
                    <a:pt x="10" y="14"/>
                    <a:pt x="8" y="14"/>
                  </a:cubicBezTo>
                  <a:cubicBezTo>
                    <a:pt x="7" y="14"/>
                    <a:pt x="6" y="14"/>
                    <a:pt x="6" y="14"/>
                  </a:cubicBezTo>
                  <a:moveTo>
                    <a:pt x="10" y="0"/>
                  </a:moveTo>
                  <a:cubicBezTo>
                    <a:pt x="4" y="0"/>
                    <a:pt x="3" y="2"/>
                    <a:pt x="3" y="4"/>
                  </a:cubicBezTo>
                  <a:cubicBezTo>
                    <a:pt x="3" y="14"/>
                    <a:pt x="3" y="14"/>
                    <a:pt x="3" y="14"/>
                  </a:cubicBezTo>
                  <a:cubicBezTo>
                    <a:pt x="3" y="15"/>
                    <a:pt x="3" y="16"/>
                    <a:pt x="4" y="16"/>
                  </a:cubicBezTo>
                  <a:cubicBezTo>
                    <a:pt x="4" y="17"/>
                    <a:pt x="5" y="17"/>
                    <a:pt x="6" y="17"/>
                  </a:cubicBezTo>
                  <a:cubicBezTo>
                    <a:pt x="6" y="17"/>
                    <a:pt x="6" y="17"/>
                    <a:pt x="6" y="17"/>
                  </a:cubicBezTo>
                  <a:cubicBezTo>
                    <a:pt x="7" y="17"/>
                    <a:pt x="8" y="17"/>
                    <a:pt x="8" y="17"/>
                  </a:cubicBezTo>
                  <a:cubicBezTo>
                    <a:pt x="10" y="17"/>
                    <a:pt x="11" y="17"/>
                    <a:pt x="11" y="17"/>
                  </a:cubicBezTo>
                  <a:cubicBezTo>
                    <a:pt x="11" y="18"/>
                    <a:pt x="10" y="18"/>
                    <a:pt x="9" y="18"/>
                  </a:cubicBezTo>
                  <a:cubicBezTo>
                    <a:pt x="9" y="18"/>
                    <a:pt x="8" y="18"/>
                    <a:pt x="8" y="18"/>
                  </a:cubicBezTo>
                  <a:cubicBezTo>
                    <a:pt x="7" y="18"/>
                    <a:pt x="6" y="18"/>
                    <a:pt x="5" y="18"/>
                  </a:cubicBezTo>
                  <a:cubicBezTo>
                    <a:pt x="3" y="18"/>
                    <a:pt x="2" y="19"/>
                    <a:pt x="2" y="20"/>
                  </a:cubicBezTo>
                  <a:cubicBezTo>
                    <a:pt x="2" y="20"/>
                    <a:pt x="2" y="20"/>
                    <a:pt x="2" y="20"/>
                  </a:cubicBezTo>
                  <a:cubicBezTo>
                    <a:pt x="1" y="22"/>
                    <a:pt x="0" y="23"/>
                    <a:pt x="1" y="25"/>
                  </a:cubicBezTo>
                  <a:cubicBezTo>
                    <a:pt x="2" y="26"/>
                    <a:pt x="2" y="26"/>
                    <a:pt x="3" y="26"/>
                  </a:cubicBezTo>
                  <a:cubicBezTo>
                    <a:pt x="5" y="27"/>
                    <a:pt x="7" y="27"/>
                    <a:pt x="9" y="27"/>
                  </a:cubicBezTo>
                  <a:cubicBezTo>
                    <a:pt x="12" y="27"/>
                    <a:pt x="14" y="27"/>
                    <a:pt x="16" y="26"/>
                  </a:cubicBezTo>
                  <a:cubicBezTo>
                    <a:pt x="20" y="24"/>
                    <a:pt x="22" y="20"/>
                    <a:pt x="22" y="16"/>
                  </a:cubicBezTo>
                  <a:cubicBezTo>
                    <a:pt x="21" y="13"/>
                    <a:pt x="19" y="11"/>
                    <a:pt x="17" y="10"/>
                  </a:cubicBezTo>
                  <a:cubicBezTo>
                    <a:pt x="18" y="9"/>
                    <a:pt x="19" y="9"/>
                    <a:pt x="20" y="8"/>
                  </a:cubicBezTo>
                  <a:cubicBezTo>
                    <a:pt x="21" y="7"/>
                    <a:pt x="21" y="6"/>
                    <a:pt x="21" y="5"/>
                  </a:cubicBezTo>
                  <a:cubicBezTo>
                    <a:pt x="21" y="4"/>
                    <a:pt x="21" y="4"/>
                    <a:pt x="21" y="4"/>
                  </a:cubicBezTo>
                  <a:cubicBezTo>
                    <a:pt x="21" y="0"/>
                    <a:pt x="18" y="0"/>
                    <a:pt x="17" y="0"/>
                  </a:cubicBezTo>
                  <a:cubicBezTo>
                    <a:pt x="16" y="0"/>
                    <a:pt x="16" y="0"/>
                    <a:pt x="16" y="0"/>
                  </a:cubicBezTo>
                  <a:cubicBezTo>
                    <a:pt x="16" y="0"/>
                    <a:pt x="16" y="0"/>
                    <a:pt x="16" y="0"/>
                  </a:cubicBezTo>
                  <a:cubicBezTo>
                    <a:pt x="15" y="0"/>
                    <a:pt x="14" y="0"/>
                    <a:pt x="14" y="0"/>
                  </a:cubicBezTo>
                  <a:cubicBezTo>
                    <a:pt x="12" y="0"/>
                    <a:pt x="11" y="0"/>
                    <a:pt x="1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827"/>
            <p:cNvSpPr>
              <a:spLocks noEditPoints="1"/>
            </p:cNvSpPr>
            <p:nvPr/>
          </p:nvSpPr>
          <p:spPr bwMode="auto">
            <a:xfrm>
              <a:off x="3293" y="2771"/>
              <a:ext cx="57" cy="75"/>
            </a:xfrm>
            <a:custGeom>
              <a:avLst/>
              <a:gdLst>
                <a:gd name="T0" fmla="*/ 5 w 24"/>
                <a:gd name="T1" fmla="*/ 14 h 32"/>
                <a:gd name="T2" fmla="*/ 5 w 24"/>
                <a:gd name="T3" fmla="*/ 14 h 32"/>
                <a:gd name="T4" fmla="*/ 5 w 24"/>
                <a:gd name="T5" fmla="*/ 14 h 32"/>
                <a:gd name="T6" fmla="*/ 3 w 24"/>
                <a:gd name="T7" fmla="*/ 10 h 32"/>
                <a:gd name="T8" fmla="*/ 13 w 24"/>
                <a:gd name="T9" fmla="*/ 3 h 32"/>
                <a:gd name="T10" fmla="*/ 13 w 24"/>
                <a:gd name="T11" fmla="*/ 3 h 32"/>
                <a:gd name="T12" fmla="*/ 14 w 24"/>
                <a:gd name="T13" fmla="*/ 4 h 32"/>
                <a:gd name="T14" fmla="*/ 15 w 24"/>
                <a:gd name="T15" fmla="*/ 5 h 32"/>
                <a:gd name="T16" fmla="*/ 15 w 24"/>
                <a:gd name="T17" fmla="*/ 24 h 32"/>
                <a:gd name="T18" fmla="*/ 18 w 24"/>
                <a:gd name="T19" fmla="*/ 24 h 32"/>
                <a:gd name="T20" fmla="*/ 21 w 24"/>
                <a:gd name="T21" fmla="*/ 25 h 32"/>
                <a:gd name="T22" fmla="*/ 21 w 24"/>
                <a:gd name="T23" fmla="*/ 29 h 32"/>
                <a:gd name="T24" fmla="*/ 21 w 24"/>
                <a:gd name="T25" fmla="*/ 29 h 32"/>
                <a:gd name="T26" fmla="*/ 21 w 24"/>
                <a:gd name="T27" fmla="*/ 29 h 32"/>
                <a:gd name="T28" fmla="*/ 21 w 24"/>
                <a:gd name="T29" fmla="*/ 29 h 32"/>
                <a:gd name="T30" fmla="*/ 4 w 24"/>
                <a:gd name="T31" fmla="*/ 29 h 32"/>
                <a:gd name="T32" fmla="*/ 4 w 24"/>
                <a:gd name="T33" fmla="*/ 25 h 32"/>
                <a:gd name="T34" fmla="*/ 5 w 24"/>
                <a:gd name="T35" fmla="*/ 25 h 32"/>
                <a:gd name="T36" fmla="*/ 10 w 24"/>
                <a:gd name="T37" fmla="*/ 25 h 32"/>
                <a:gd name="T38" fmla="*/ 11 w 24"/>
                <a:gd name="T39" fmla="*/ 11 h 32"/>
                <a:gd name="T40" fmla="*/ 5 w 24"/>
                <a:gd name="T41" fmla="*/ 14 h 32"/>
                <a:gd name="T42" fmla="*/ 5 w 24"/>
                <a:gd name="T43" fmla="*/ 14 h 32"/>
                <a:gd name="T44" fmla="*/ 13 w 24"/>
                <a:gd name="T45" fmla="*/ 0 h 32"/>
                <a:gd name="T46" fmla="*/ 10 w 24"/>
                <a:gd name="T47" fmla="*/ 2 h 32"/>
                <a:gd name="T48" fmla="*/ 2 w 24"/>
                <a:gd name="T49" fmla="*/ 7 h 32"/>
                <a:gd name="T50" fmla="*/ 0 w 24"/>
                <a:gd name="T51" fmla="*/ 8 h 32"/>
                <a:gd name="T52" fmla="*/ 0 w 24"/>
                <a:gd name="T53" fmla="*/ 11 h 32"/>
                <a:gd name="T54" fmla="*/ 2 w 24"/>
                <a:gd name="T55" fmla="*/ 15 h 32"/>
                <a:gd name="T56" fmla="*/ 4 w 24"/>
                <a:gd name="T57" fmla="*/ 17 h 32"/>
                <a:gd name="T58" fmla="*/ 5 w 24"/>
                <a:gd name="T59" fmla="*/ 17 h 32"/>
                <a:gd name="T60" fmla="*/ 7 w 24"/>
                <a:gd name="T61" fmla="*/ 17 h 32"/>
                <a:gd name="T62" fmla="*/ 8 w 24"/>
                <a:gd name="T63" fmla="*/ 16 h 32"/>
                <a:gd name="T64" fmla="*/ 8 w 24"/>
                <a:gd name="T65" fmla="*/ 18 h 32"/>
                <a:gd name="T66" fmla="*/ 7 w 24"/>
                <a:gd name="T67" fmla="*/ 22 h 32"/>
                <a:gd name="T68" fmla="*/ 5 w 24"/>
                <a:gd name="T69" fmla="*/ 22 h 32"/>
                <a:gd name="T70" fmla="*/ 4 w 24"/>
                <a:gd name="T71" fmla="*/ 22 h 32"/>
                <a:gd name="T72" fmla="*/ 2 w 24"/>
                <a:gd name="T73" fmla="*/ 25 h 32"/>
                <a:gd name="T74" fmla="*/ 2 w 24"/>
                <a:gd name="T75" fmla="*/ 27 h 32"/>
                <a:gd name="T76" fmla="*/ 2 w 24"/>
                <a:gd name="T77" fmla="*/ 29 h 32"/>
                <a:gd name="T78" fmla="*/ 4 w 24"/>
                <a:gd name="T79" fmla="*/ 31 h 32"/>
                <a:gd name="T80" fmla="*/ 12 w 24"/>
                <a:gd name="T81" fmla="*/ 32 h 32"/>
                <a:gd name="T82" fmla="*/ 21 w 24"/>
                <a:gd name="T83" fmla="*/ 32 h 32"/>
                <a:gd name="T84" fmla="*/ 23 w 24"/>
                <a:gd name="T85" fmla="*/ 31 h 32"/>
                <a:gd name="T86" fmla="*/ 24 w 24"/>
                <a:gd name="T87" fmla="*/ 29 h 32"/>
                <a:gd name="T88" fmla="*/ 24 w 24"/>
                <a:gd name="T89" fmla="*/ 25 h 32"/>
                <a:gd name="T90" fmla="*/ 21 w 24"/>
                <a:gd name="T91" fmla="*/ 22 h 32"/>
                <a:gd name="T92" fmla="*/ 18 w 24"/>
                <a:gd name="T93" fmla="*/ 21 h 32"/>
                <a:gd name="T94" fmla="*/ 18 w 24"/>
                <a:gd name="T95" fmla="*/ 21 h 32"/>
                <a:gd name="T96" fmla="*/ 18 w 24"/>
                <a:gd name="T97" fmla="*/ 6 h 32"/>
                <a:gd name="T98" fmla="*/ 18 w 24"/>
                <a:gd name="T99" fmla="*/ 3 h 32"/>
                <a:gd name="T100" fmla="*/ 17 w 24"/>
                <a:gd name="T101" fmla="*/ 3 h 32"/>
                <a:gd name="T102" fmla="*/ 16 w 24"/>
                <a:gd name="T103" fmla="*/ 2 h 32"/>
                <a:gd name="T104" fmla="*/ 14 w 24"/>
                <a:gd name="T105" fmla="*/ 1 h 32"/>
                <a:gd name="T106" fmla="*/ 13 w 24"/>
                <a:gd name="T10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 h="32">
                  <a:moveTo>
                    <a:pt x="5" y="14"/>
                  </a:moveTo>
                  <a:cubicBezTo>
                    <a:pt x="5" y="14"/>
                    <a:pt x="5" y="14"/>
                    <a:pt x="5" y="14"/>
                  </a:cubicBezTo>
                  <a:cubicBezTo>
                    <a:pt x="5" y="14"/>
                    <a:pt x="5" y="14"/>
                    <a:pt x="5" y="14"/>
                  </a:cubicBezTo>
                  <a:cubicBezTo>
                    <a:pt x="4" y="13"/>
                    <a:pt x="3" y="11"/>
                    <a:pt x="3" y="10"/>
                  </a:cubicBezTo>
                  <a:cubicBezTo>
                    <a:pt x="6" y="8"/>
                    <a:pt x="13" y="3"/>
                    <a:pt x="13" y="3"/>
                  </a:cubicBezTo>
                  <a:cubicBezTo>
                    <a:pt x="13" y="3"/>
                    <a:pt x="13" y="3"/>
                    <a:pt x="13" y="3"/>
                  </a:cubicBezTo>
                  <a:cubicBezTo>
                    <a:pt x="14" y="4"/>
                    <a:pt x="14" y="4"/>
                    <a:pt x="14" y="4"/>
                  </a:cubicBezTo>
                  <a:cubicBezTo>
                    <a:pt x="14" y="4"/>
                    <a:pt x="15" y="5"/>
                    <a:pt x="15" y="5"/>
                  </a:cubicBezTo>
                  <a:cubicBezTo>
                    <a:pt x="15" y="12"/>
                    <a:pt x="15" y="18"/>
                    <a:pt x="15" y="24"/>
                  </a:cubicBezTo>
                  <a:cubicBezTo>
                    <a:pt x="16" y="24"/>
                    <a:pt x="17" y="24"/>
                    <a:pt x="18" y="24"/>
                  </a:cubicBezTo>
                  <a:cubicBezTo>
                    <a:pt x="19" y="24"/>
                    <a:pt x="20" y="24"/>
                    <a:pt x="21" y="25"/>
                  </a:cubicBezTo>
                  <a:cubicBezTo>
                    <a:pt x="21" y="26"/>
                    <a:pt x="21" y="27"/>
                    <a:pt x="21" y="29"/>
                  </a:cubicBezTo>
                  <a:cubicBezTo>
                    <a:pt x="21" y="29"/>
                    <a:pt x="21" y="29"/>
                    <a:pt x="21" y="29"/>
                  </a:cubicBezTo>
                  <a:cubicBezTo>
                    <a:pt x="21" y="29"/>
                    <a:pt x="21" y="29"/>
                    <a:pt x="21" y="29"/>
                  </a:cubicBezTo>
                  <a:cubicBezTo>
                    <a:pt x="21" y="29"/>
                    <a:pt x="21" y="29"/>
                    <a:pt x="21" y="29"/>
                  </a:cubicBezTo>
                  <a:cubicBezTo>
                    <a:pt x="15" y="29"/>
                    <a:pt x="10" y="29"/>
                    <a:pt x="4" y="29"/>
                  </a:cubicBezTo>
                  <a:cubicBezTo>
                    <a:pt x="4" y="27"/>
                    <a:pt x="4" y="26"/>
                    <a:pt x="4" y="25"/>
                  </a:cubicBezTo>
                  <a:cubicBezTo>
                    <a:pt x="5" y="25"/>
                    <a:pt x="5" y="25"/>
                    <a:pt x="5" y="25"/>
                  </a:cubicBezTo>
                  <a:cubicBezTo>
                    <a:pt x="7" y="25"/>
                    <a:pt x="9" y="25"/>
                    <a:pt x="10" y="25"/>
                  </a:cubicBezTo>
                  <a:cubicBezTo>
                    <a:pt x="10" y="20"/>
                    <a:pt x="11" y="15"/>
                    <a:pt x="11" y="11"/>
                  </a:cubicBezTo>
                  <a:cubicBezTo>
                    <a:pt x="9" y="12"/>
                    <a:pt x="7" y="13"/>
                    <a:pt x="5" y="14"/>
                  </a:cubicBezTo>
                  <a:cubicBezTo>
                    <a:pt x="5" y="14"/>
                    <a:pt x="5" y="14"/>
                    <a:pt x="5" y="14"/>
                  </a:cubicBezTo>
                  <a:moveTo>
                    <a:pt x="13" y="0"/>
                  </a:moveTo>
                  <a:cubicBezTo>
                    <a:pt x="12" y="0"/>
                    <a:pt x="12" y="1"/>
                    <a:pt x="10" y="2"/>
                  </a:cubicBezTo>
                  <a:cubicBezTo>
                    <a:pt x="8" y="3"/>
                    <a:pt x="4" y="6"/>
                    <a:pt x="2" y="7"/>
                  </a:cubicBezTo>
                  <a:cubicBezTo>
                    <a:pt x="1" y="7"/>
                    <a:pt x="0" y="8"/>
                    <a:pt x="0" y="8"/>
                  </a:cubicBezTo>
                  <a:cubicBezTo>
                    <a:pt x="0" y="9"/>
                    <a:pt x="0" y="10"/>
                    <a:pt x="0" y="11"/>
                  </a:cubicBezTo>
                  <a:cubicBezTo>
                    <a:pt x="1" y="12"/>
                    <a:pt x="2" y="14"/>
                    <a:pt x="2" y="15"/>
                  </a:cubicBezTo>
                  <a:cubicBezTo>
                    <a:pt x="3" y="16"/>
                    <a:pt x="3" y="17"/>
                    <a:pt x="4" y="17"/>
                  </a:cubicBezTo>
                  <a:cubicBezTo>
                    <a:pt x="4" y="17"/>
                    <a:pt x="5" y="17"/>
                    <a:pt x="5" y="17"/>
                  </a:cubicBezTo>
                  <a:cubicBezTo>
                    <a:pt x="6" y="17"/>
                    <a:pt x="6" y="17"/>
                    <a:pt x="7" y="17"/>
                  </a:cubicBezTo>
                  <a:cubicBezTo>
                    <a:pt x="8" y="16"/>
                    <a:pt x="8" y="16"/>
                    <a:pt x="8" y="16"/>
                  </a:cubicBezTo>
                  <a:cubicBezTo>
                    <a:pt x="8" y="17"/>
                    <a:pt x="8" y="17"/>
                    <a:pt x="8" y="18"/>
                  </a:cubicBezTo>
                  <a:cubicBezTo>
                    <a:pt x="7" y="19"/>
                    <a:pt x="7" y="20"/>
                    <a:pt x="7" y="22"/>
                  </a:cubicBezTo>
                  <a:cubicBezTo>
                    <a:pt x="7" y="22"/>
                    <a:pt x="6" y="22"/>
                    <a:pt x="5" y="22"/>
                  </a:cubicBezTo>
                  <a:cubicBezTo>
                    <a:pt x="4" y="22"/>
                    <a:pt x="4" y="22"/>
                    <a:pt x="4" y="22"/>
                  </a:cubicBezTo>
                  <a:cubicBezTo>
                    <a:pt x="3" y="22"/>
                    <a:pt x="2" y="23"/>
                    <a:pt x="2" y="25"/>
                  </a:cubicBezTo>
                  <a:cubicBezTo>
                    <a:pt x="2" y="27"/>
                    <a:pt x="2" y="27"/>
                    <a:pt x="2" y="27"/>
                  </a:cubicBezTo>
                  <a:cubicBezTo>
                    <a:pt x="2" y="29"/>
                    <a:pt x="2" y="29"/>
                    <a:pt x="2" y="29"/>
                  </a:cubicBezTo>
                  <a:cubicBezTo>
                    <a:pt x="2" y="30"/>
                    <a:pt x="3" y="31"/>
                    <a:pt x="4" y="31"/>
                  </a:cubicBezTo>
                  <a:cubicBezTo>
                    <a:pt x="7" y="31"/>
                    <a:pt x="10" y="32"/>
                    <a:pt x="12" y="32"/>
                  </a:cubicBezTo>
                  <a:cubicBezTo>
                    <a:pt x="15" y="32"/>
                    <a:pt x="18" y="32"/>
                    <a:pt x="21" y="32"/>
                  </a:cubicBezTo>
                  <a:cubicBezTo>
                    <a:pt x="22" y="32"/>
                    <a:pt x="22" y="32"/>
                    <a:pt x="23" y="31"/>
                  </a:cubicBezTo>
                  <a:cubicBezTo>
                    <a:pt x="23" y="31"/>
                    <a:pt x="24" y="30"/>
                    <a:pt x="24" y="29"/>
                  </a:cubicBezTo>
                  <a:cubicBezTo>
                    <a:pt x="24" y="25"/>
                    <a:pt x="24" y="25"/>
                    <a:pt x="24" y="25"/>
                  </a:cubicBezTo>
                  <a:cubicBezTo>
                    <a:pt x="24" y="23"/>
                    <a:pt x="23" y="22"/>
                    <a:pt x="21" y="22"/>
                  </a:cubicBezTo>
                  <a:cubicBezTo>
                    <a:pt x="21" y="21"/>
                    <a:pt x="20" y="21"/>
                    <a:pt x="18" y="21"/>
                  </a:cubicBezTo>
                  <a:cubicBezTo>
                    <a:pt x="18" y="21"/>
                    <a:pt x="18" y="21"/>
                    <a:pt x="18" y="21"/>
                  </a:cubicBezTo>
                  <a:cubicBezTo>
                    <a:pt x="18" y="16"/>
                    <a:pt x="18" y="11"/>
                    <a:pt x="18" y="6"/>
                  </a:cubicBezTo>
                  <a:cubicBezTo>
                    <a:pt x="18" y="5"/>
                    <a:pt x="18" y="4"/>
                    <a:pt x="18" y="3"/>
                  </a:cubicBezTo>
                  <a:cubicBezTo>
                    <a:pt x="17" y="3"/>
                    <a:pt x="17" y="3"/>
                    <a:pt x="17" y="3"/>
                  </a:cubicBezTo>
                  <a:cubicBezTo>
                    <a:pt x="16" y="2"/>
                    <a:pt x="16" y="2"/>
                    <a:pt x="16" y="2"/>
                  </a:cubicBezTo>
                  <a:cubicBezTo>
                    <a:pt x="16" y="1"/>
                    <a:pt x="15" y="1"/>
                    <a:pt x="14" y="1"/>
                  </a:cubicBezTo>
                  <a:cubicBezTo>
                    <a:pt x="13" y="0"/>
                    <a:pt x="13"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828"/>
            <p:cNvSpPr>
              <a:spLocks noEditPoints="1"/>
            </p:cNvSpPr>
            <p:nvPr/>
          </p:nvSpPr>
          <p:spPr bwMode="auto">
            <a:xfrm>
              <a:off x="3357" y="2818"/>
              <a:ext cx="52" cy="73"/>
            </a:xfrm>
            <a:custGeom>
              <a:avLst/>
              <a:gdLst>
                <a:gd name="T0" fmla="*/ 3 w 22"/>
                <a:gd name="T1" fmla="*/ 4 h 31"/>
                <a:gd name="T2" fmla="*/ 10 w 22"/>
                <a:gd name="T3" fmla="*/ 2 h 31"/>
                <a:gd name="T4" fmla="*/ 10 w 22"/>
                <a:gd name="T5" fmla="*/ 2 h 31"/>
                <a:gd name="T6" fmla="*/ 17 w 22"/>
                <a:gd name="T7" fmla="*/ 9 h 31"/>
                <a:gd name="T8" fmla="*/ 10 w 22"/>
                <a:gd name="T9" fmla="*/ 22 h 31"/>
                <a:gd name="T10" fmla="*/ 11 w 22"/>
                <a:gd name="T11" fmla="*/ 24 h 31"/>
                <a:gd name="T12" fmla="*/ 19 w 22"/>
                <a:gd name="T13" fmla="*/ 27 h 31"/>
                <a:gd name="T14" fmla="*/ 9 w 22"/>
                <a:gd name="T15" fmla="*/ 27 h 31"/>
                <a:gd name="T16" fmla="*/ 4 w 22"/>
                <a:gd name="T17" fmla="*/ 24 h 31"/>
                <a:gd name="T18" fmla="*/ 4 w 22"/>
                <a:gd name="T19" fmla="*/ 24 h 31"/>
                <a:gd name="T20" fmla="*/ 12 w 22"/>
                <a:gd name="T21" fmla="*/ 16 h 31"/>
                <a:gd name="T22" fmla="*/ 13 w 22"/>
                <a:gd name="T23" fmla="*/ 12 h 31"/>
                <a:gd name="T24" fmla="*/ 11 w 22"/>
                <a:gd name="T25" fmla="*/ 8 h 31"/>
                <a:gd name="T26" fmla="*/ 11 w 22"/>
                <a:gd name="T27" fmla="*/ 8 h 31"/>
                <a:gd name="T28" fmla="*/ 8 w 22"/>
                <a:gd name="T29" fmla="*/ 7 h 31"/>
                <a:gd name="T30" fmla="*/ 4 w 22"/>
                <a:gd name="T31" fmla="*/ 8 h 31"/>
                <a:gd name="T32" fmla="*/ 10 w 22"/>
                <a:gd name="T33" fmla="*/ 0 h 31"/>
                <a:gd name="T34" fmla="*/ 10 w 22"/>
                <a:gd name="T35" fmla="*/ 0 h 31"/>
                <a:gd name="T36" fmla="*/ 0 w 22"/>
                <a:gd name="T37" fmla="*/ 4 h 31"/>
                <a:gd name="T38" fmla="*/ 2 w 22"/>
                <a:gd name="T39" fmla="*/ 11 h 31"/>
                <a:gd name="T40" fmla="*/ 4 w 22"/>
                <a:gd name="T41" fmla="*/ 11 h 31"/>
                <a:gd name="T42" fmla="*/ 8 w 22"/>
                <a:gd name="T43" fmla="*/ 10 h 31"/>
                <a:gd name="T44" fmla="*/ 10 w 22"/>
                <a:gd name="T45" fmla="*/ 10 h 31"/>
                <a:gd name="T46" fmla="*/ 10 w 22"/>
                <a:gd name="T47" fmla="*/ 12 h 31"/>
                <a:gd name="T48" fmla="*/ 3 w 22"/>
                <a:gd name="T49" fmla="*/ 21 h 31"/>
                <a:gd name="T50" fmla="*/ 1 w 22"/>
                <a:gd name="T51" fmla="*/ 24 h 31"/>
                <a:gd name="T52" fmla="*/ 1 w 22"/>
                <a:gd name="T53" fmla="*/ 29 h 31"/>
                <a:gd name="T54" fmla="*/ 2 w 22"/>
                <a:gd name="T55" fmla="*/ 31 h 31"/>
                <a:gd name="T56" fmla="*/ 9 w 22"/>
                <a:gd name="T57" fmla="*/ 30 h 31"/>
                <a:gd name="T58" fmla="*/ 21 w 22"/>
                <a:gd name="T59" fmla="*/ 31 h 31"/>
                <a:gd name="T60" fmla="*/ 22 w 22"/>
                <a:gd name="T61" fmla="*/ 29 h 31"/>
                <a:gd name="T62" fmla="*/ 22 w 22"/>
                <a:gd name="T63" fmla="*/ 23 h 31"/>
                <a:gd name="T64" fmla="*/ 21 w 22"/>
                <a:gd name="T65" fmla="*/ 22 h 31"/>
                <a:gd name="T66" fmla="*/ 17 w 22"/>
                <a:gd name="T67" fmla="*/ 18 h 31"/>
                <a:gd name="T68" fmla="*/ 19 w 22"/>
                <a:gd name="T69"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 h="31">
                  <a:moveTo>
                    <a:pt x="4" y="8"/>
                  </a:moveTo>
                  <a:cubicBezTo>
                    <a:pt x="4" y="7"/>
                    <a:pt x="3" y="6"/>
                    <a:pt x="3" y="4"/>
                  </a:cubicBezTo>
                  <a:cubicBezTo>
                    <a:pt x="5" y="3"/>
                    <a:pt x="8" y="3"/>
                    <a:pt x="10" y="2"/>
                  </a:cubicBezTo>
                  <a:cubicBezTo>
                    <a:pt x="10" y="2"/>
                    <a:pt x="10" y="2"/>
                    <a:pt x="10" y="2"/>
                  </a:cubicBezTo>
                  <a:cubicBezTo>
                    <a:pt x="10" y="2"/>
                    <a:pt x="10" y="2"/>
                    <a:pt x="10" y="2"/>
                  </a:cubicBezTo>
                  <a:cubicBezTo>
                    <a:pt x="10" y="2"/>
                    <a:pt x="10" y="2"/>
                    <a:pt x="10" y="2"/>
                  </a:cubicBezTo>
                  <a:cubicBezTo>
                    <a:pt x="13" y="2"/>
                    <a:pt x="15" y="4"/>
                    <a:pt x="16" y="6"/>
                  </a:cubicBezTo>
                  <a:cubicBezTo>
                    <a:pt x="17" y="7"/>
                    <a:pt x="17" y="8"/>
                    <a:pt x="17" y="9"/>
                  </a:cubicBezTo>
                  <a:cubicBezTo>
                    <a:pt x="17" y="11"/>
                    <a:pt x="16" y="14"/>
                    <a:pt x="15" y="16"/>
                  </a:cubicBezTo>
                  <a:cubicBezTo>
                    <a:pt x="13" y="19"/>
                    <a:pt x="11" y="21"/>
                    <a:pt x="10" y="22"/>
                  </a:cubicBezTo>
                  <a:cubicBezTo>
                    <a:pt x="10" y="22"/>
                    <a:pt x="10" y="23"/>
                    <a:pt x="10" y="23"/>
                  </a:cubicBezTo>
                  <a:cubicBezTo>
                    <a:pt x="10" y="24"/>
                    <a:pt x="11" y="24"/>
                    <a:pt x="11" y="24"/>
                  </a:cubicBezTo>
                  <a:cubicBezTo>
                    <a:pt x="14" y="24"/>
                    <a:pt x="17" y="24"/>
                    <a:pt x="19" y="24"/>
                  </a:cubicBezTo>
                  <a:cubicBezTo>
                    <a:pt x="19" y="25"/>
                    <a:pt x="19" y="26"/>
                    <a:pt x="19" y="27"/>
                  </a:cubicBezTo>
                  <a:cubicBezTo>
                    <a:pt x="19" y="28"/>
                    <a:pt x="19" y="28"/>
                    <a:pt x="19" y="28"/>
                  </a:cubicBezTo>
                  <a:cubicBezTo>
                    <a:pt x="16" y="28"/>
                    <a:pt x="12" y="27"/>
                    <a:pt x="9" y="27"/>
                  </a:cubicBezTo>
                  <a:cubicBezTo>
                    <a:pt x="7" y="27"/>
                    <a:pt x="6" y="28"/>
                    <a:pt x="4" y="28"/>
                  </a:cubicBezTo>
                  <a:cubicBezTo>
                    <a:pt x="4" y="26"/>
                    <a:pt x="4" y="25"/>
                    <a:pt x="4" y="24"/>
                  </a:cubicBezTo>
                  <a:cubicBezTo>
                    <a:pt x="4" y="24"/>
                    <a:pt x="4" y="24"/>
                    <a:pt x="4" y="24"/>
                  </a:cubicBezTo>
                  <a:cubicBezTo>
                    <a:pt x="4" y="24"/>
                    <a:pt x="4" y="24"/>
                    <a:pt x="4" y="24"/>
                  </a:cubicBezTo>
                  <a:cubicBezTo>
                    <a:pt x="4" y="23"/>
                    <a:pt x="4" y="23"/>
                    <a:pt x="4" y="23"/>
                  </a:cubicBezTo>
                  <a:cubicBezTo>
                    <a:pt x="8" y="22"/>
                    <a:pt x="10" y="19"/>
                    <a:pt x="12" y="16"/>
                  </a:cubicBezTo>
                  <a:cubicBezTo>
                    <a:pt x="13" y="15"/>
                    <a:pt x="13" y="14"/>
                    <a:pt x="13" y="12"/>
                  </a:cubicBezTo>
                  <a:cubicBezTo>
                    <a:pt x="13" y="12"/>
                    <a:pt x="13" y="12"/>
                    <a:pt x="13" y="12"/>
                  </a:cubicBezTo>
                  <a:cubicBezTo>
                    <a:pt x="13" y="10"/>
                    <a:pt x="13" y="8"/>
                    <a:pt x="11" y="8"/>
                  </a:cubicBezTo>
                  <a:cubicBezTo>
                    <a:pt x="11" y="8"/>
                    <a:pt x="11" y="8"/>
                    <a:pt x="11" y="8"/>
                  </a:cubicBezTo>
                  <a:cubicBezTo>
                    <a:pt x="11" y="8"/>
                    <a:pt x="11" y="8"/>
                    <a:pt x="11" y="8"/>
                  </a:cubicBezTo>
                  <a:cubicBezTo>
                    <a:pt x="11" y="8"/>
                    <a:pt x="11" y="8"/>
                    <a:pt x="11" y="8"/>
                  </a:cubicBezTo>
                  <a:cubicBezTo>
                    <a:pt x="10" y="7"/>
                    <a:pt x="9" y="7"/>
                    <a:pt x="8" y="7"/>
                  </a:cubicBezTo>
                  <a:cubicBezTo>
                    <a:pt x="8" y="7"/>
                    <a:pt x="8" y="7"/>
                    <a:pt x="8" y="7"/>
                  </a:cubicBezTo>
                  <a:cubicBezTo>
                    <a:pt x="8" y="7"/>
                    <a:pt x="8" y="7"/>
                    <a:pt x="8" y="7"/>
                  </a:cubicBezTo>
                  <a:cubicBezTo>
                    <a:pt x="7" y="7"/>
                    <a:pt x="5" y="7"/>
                    <a:pt x="4" y="8"/>
                  </a:cubicBezTo>
                  <a:moveTo>
                    <a:pt x="10" y="0"/>
                  </a:moveTo>
                  <a:cubicBezTo>
                    <a:pt x="10" y="0"/>
                    <a:pt x="10" y="0"/>
                    <a:pt x="10" y="0"/>
                  </a:cubicBezTo>
                  <a:cubicBezTo>
                    <a:pt x="10" y="0"/>
                    <a:pt x="10" y="0"/>
                    <a:pt x="10" y="0"/>
                  </a:cubicBezTo>
                  <a:cubicBezTo>
                    <a:pt x="10" y="0"/>
                    <a:pt x="10" y="0"/>
                    <a:pt x="10" y="0"/>
                  </a:cubicBezTo>
                  <a:cubicBezTo>
                    <a:pt x="7" y="0"/>
                    <a:pt x="3" y="1"/>
                    <a:pt x="1" y="2"/>
                  </a:cubicBezTo>
                  <a:cubicBezTo>
                    <a:pt x="0" y="3"/>
                    <a:pt x="0" y="3"/>
                    <a:pt x="0" y="4"/>
                  </a:cubicBezTo>
                  <a:cubicBezTo>
                    <a:pt x="0" y="6"/>
                    <a:pt x="1" y="8"/>
                    <a:pt x="1" y="10"/>
                  </a:cubicBezTo>
                  <a:cubicBezTo>
                    <a:pt x="2" y="11"/>
                    <a:pt x="2" y="11"/>
                    <a:pt x="2" y="11"/>
                  </a:cubicBezTo>
                  <a:cubicBezTo>
                    <a:pt x="2" y="11"/>
                    <a:pt x="3" y="11"/>
                    <a:pt x="3" y="11"/>
                  </a:cubicBezTo>
                  <a:cubicBezTo>
                    <a:pt x="3" y="11"/>
                    <a:pt x="3" y="11"/>
                    <a:pt x="4" y="11"/>
                  </a:cubicBezTo>
                  <a:cubicBezTo>
                    <a:pt x="5" y="10"/>
                    <a:pt x="7" y="10"/>
                    <a:pt x="8" y="10"/>
                  </a:cubicBezTo>
                  <a:cubicBezTo>
                    <a:pt x="8" y="10"/>
                    <a:pt x="8" y="10"/>
                    <a:pt x="8" y="10"/>
                  </a:cubicBezTo>
                  <a:cubicBezTo>
                    <a:pt x="8" y="10"/>
                    <a:pt x="8" y="10"/>
                    <a:pt x="8" y="10"/>
                  </a:cubicBezTo>
                  <a:cubicBezTo>
                    <a:pt x="9" y="10"/>
                    <a:pt x="9" y="10"/>
                    <a:pt x="10" y="10"/>
                  </a:cubicBezTo>
                  <a:cubicBezTo>
                    <a:pt x="10" y="10"/>
                    <a:pt x="10" y="11"/>
                    <a:pt x="10" y="12"/>
                  </a:cubicBezTo>
                  <a:cubicBezTo>
                    <a:pt x="10" y="12"/>
                    <a:pt x="10" y="12"/>
                    <a:pt x="10" y="12"/>
                  </a:cubicBezTo>
                  <a:cubicBezTo>
                    <a:pt x="10" y="13"/>
                    <a:pt x="10" y="14"/>
                    <a:pt x="9" y="15"/>
                  </a:cubicBezTo>
                  <a:cubicBezTo>
                    <a:pt x="8" y="17"/>
                    <a:pt x="6" y="19"/>
                    <a:pt x="3" y="21"/>
                  </a:cubicBezTo>
                  <a:cubicBezTo>
                    <a:pt x="3" y="21"/>
                    <a:pt x="2" y="21"/>
                    <a:pt x="1" y="22"/>
                  </a:cubicBezTo>
                  <a:cubicBezTo>
                    <a:pt x="1" y="23"/>
                    <a:pt x="1" y="24"/>
                    <a:pt x="1" y="24"/>
                  </a:cubicBezTo>
                  <a:cubicBezTo>
                    <a:pt x="1" y="24"/>
                    <a:pt x="1" y="24"/>
                    <a:pt x="1" y="24"/>
                  </a:cubicBezTo>
                  <a:cubicBezTo>
                    <a:pt x="1" y="26"/>
                    <a:pt x="1" y="27"/>
                    <a:pt x="1" y="29"/>
                  </a:cubicBezTo>
                  <a:cubicBezTo>
                    <a:pt x="1" y="29"/>
                    <a:pt x="1" y="30"/>
                    <a:pt x="1" y="30"/>
                  </a:cubicBezTo>
                  <a:cubicBezTo>
                    <a:pt x="2" y="30"/>
                    <a:pt x="2" y="31"/>
                    <a:pt x="2" y="31"/>
                  </a:cubicBezTo>
                  <a:cubicBezTo>
                    <a:pt x="3" y="31"/>
                    <a:pt x="3" y="31"/>
                    <a:pt x="3" y="31"/>
                  </a:cubicBezTo>
                  <a:cubicBezTo>
                    <a:pt x="5" y="30"/>
                    <a:pt x="7" y="30"/>
                    <a:pt x="9" y="30"/>
                  </a:cubicBezTo>
                  <a:cubicBezTo>
                    <a:pt x="13" y="30"/>
                    <a:pt x="17" y="31"/>
                    <a:pt x="21" y="31"/>
                  </a:cubicBezTo>
                  <a:cubicBezTo>
                    <a:pt x="21" y="31"/>
                    <a:pt x="21" y="31"/>
                    <a:pt x="21" y="31"/>
                  </a:cubicBezTo>
                  <a:cubicBezTo>
                    <a:pt x="21" y="31"/>
                    <a:pt x="21" y="31"/>
                    <a:pt x="22" y="30"/>
                  </a:cubicBezTo>
                  <a:cubicBezTo>
                    <a:pt x="22" y="30"/>
                    <a:pt x="22" y="30"/>
                    <a:pt x="22" y="29"/>
                  </a:cubicBezTo>
                  <a:cubicBezTo>
                    <a:pt x="22" y="29"/>
                    <a:pt x="22" y="28"/>
                    <a:pt x="22" y="27"/>
                  </a:cubicBezTo>
                  <a:cubicBezTo>
                    <a:pt x="22" y="26"/>
                    <a:pt x="22" y="24"/>
                    <a:pt x="22" y="23"/>
                  </a:cubicBezTo>
                  <a:cubicBezTo>
                    <a:pt x="22" y="23"/>
                    <a:pt x="22" y="22"/>
                    <a:pt x="22" y="22"/>
                  </a:cubicBezTo>
                  <a:cubicBezTo>
                    <a:pt x="22" y="22"/>
                    <a:pt x="21" y="22"/>
                    <a:pt x="21" y="22"/>
                  </a:cubicBezTo>
                  <a:cubicBezTo>
                    <a:pt x="19" y="22"/>
                    <a:pt x="17" y="21"/>
                    <a:pt x="15" y="21"/>
                  </a:cubicBezTo>
                  <a:cubicBezTo>
                    <a:pt x="15" y="20"/>
                    <a:pt x="16" y="19"/>
                    <a:pt x="17" y="18"/>
                  </a:cubicBezTo>
                  <a:cubicBezTo>
                    <a:pt x="19" y="15"/>
                    <a:pt x="20" y="12"/>
                    <a:pt x="20" y="9"/>
                  </a:cubicBezTo>
                  <a:cubicBezTo>
                    <a:pt x="20" y="7"/>
                    <a:pt x="20" y="6"/>
                    <a:pt x="19" y="4"/>
                  </a:cubicBezTo>
                  <a:cubicBezTo>
                    <a:pt x="17" y="1"/>
                    <a:pt x="14" y="0"/>
                    <a:pt x="1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Rectangle 829"/>
            <p:cNvSpPr>
              <a:spLocks noChangeArrowheads="1"/>
            </p:cNvSpPr>
            <p:nvPr/>
          </p:nvSpPr>
          <p:spPr bwMode="auto">
            <a:xfrm>
              <a:off x="3383" y="2837"/>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2" name="Rectangle 830"/>
            <p:cNvSpPr>
              <a:spLocks noChangeArrowheads="1"/>
            </p:cNvSpPr>
            <p:nvPr/>
          </p:nvSpPr>
          <p:spPr bwMode="auto">
            <a:xfrm>
              <a:off x="3383" y="2837"/>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3" name="Freeform 831"/>
            <p:cNvSpPr>
              <a:spLocks noEditPoints="1"/>
            </p:cNvSpPr>
            <p:nvPr/>
          </p:nvSpPr>
          <p:spPr bwMode="auto">
            <a:xfrm>
              <a:off x="3423" y="2870"/>
              <a:ext cx="55" cy="76"/>
            </a:xfrm>
            <a:custGeom>
              <a:avLst/>
              <a:gdLst>
                <a:gd name="T0" fmla="*/ 5 w 23"/>
                <a:gd name="T1" fmla="*/ 4 h 32"/>
                <a:gd name="T2" fmla="*/ 5 w 23"/>
                <a:gd name="T3" fmla="*/ 4 h 32"/>
                <a:gd name="T4" fmla="*/ 11 w 23"/>
                <a:gd name="T5" fmla="*/ 3 h 32"/>
                <a:gd name="T6" fmla="*/ 17 w 23"/>
                <a:gd name="T7" fmla="*/ 8 h 32"/>
                <a:gd name="T8" fmla="*/ 13 w 23"/>
                <a:gd name="T9" fmla="*/ 13 h 32"/>
                <a:gd name="T10" fmla="*/ 14 w 23"/>
                <a:gd name="T11" fmla="*/ 16 h 32"/>
                <a:gd name="T12" fmla="*/ 20 w 23"/>
                <a:gd name="T13" fmla="*/ 23 h 32"/>
                <a:gd name="T14" fmla="*/ 13 w 23"/>
                <a:gd name="T15" fmla="*/ 29 h 32"/>
                <a:gd name="T16" fmla="*/ 11 w 23"/>
                <a:gd name="T17" fmla="*/ 29 h 32"/>
                <a:gd name="T18" fmla="*/ 4 w 23"/>
                <a:gd name="T19" fmla="*/ 28 h 32"/>
                <a:gd name="T20" fmla="*/ 9 w 23"/>
                <a:gd name="T21" fmla="*/ 26 h 32"/>
                <a:gd name="T22" fmla="*/ 15 w 23"/>
                <a:gd name="T23" fmla="*/ 24 h 32"/>
                <a:gd name="T24" fmla="*/ 12 w 23"/>
                <a:gd name="T25" fmla="*/ 17 h 32"/>
                <a:gd name="T26" fmla="*/ 8 w 23"/>
                <a:gd name="T27" fmla="*/ 17 h 32"/>
                <a:gd name="T28" fmla="*/ 11 w 23"/>
                <a:gd name="T29" fmla="*/ 14 h 32"/>
                <a:gd name="T30" fmla="*/ 13 w 23"/>
                <a:gd name="T31" fmla="*/ 9 h 32"/>
                <a:gd name="T32" fmla="*/ 8 w 23"/>
                <a:gd name="T33" fmla="*/ 6 h 32"/>
                <a:gd name="T34" fmla="*/ 5 w 23"/>
                <a:gd name="T35" fmla="*/ 6 h 32"/>
                <a:gd name="T36" fmla="*/ 11 w 23"/>
                <a:gd name="T37" fmla="*/ 0 h 32"/>
                <a:gd name="T38" fmla="*/ 2 w 23"/>
                <a:gd name="T39" fmla="*/ 2 h 32"/>
                <a:gd name="T40" fmla="*/ 2 w 23"/>
                <a:gd name="T41" fmla="*/ 4 h 32"/>
                <a:gd name="T42" fmla="*/ 2 w 23"/>
                <a:gd name="T43" fmla="*/ 8 h 32"/>
                <a:gd name="T44" fmla="*/ 3 w 23"/>
                <a:gd name="T45" fmla="*/ 9 h 32"/>
                <a:gd name="T46" fmla="*/ 5 w 23"/>
                <a:gd name="T47" fmla="*/ 9 h 32"/>
                <a:gd name="T48" fmla="*/ 8 w 23"/>
                <a:gd name="T49" fmla="*/ 9 h 32"/>
                <a:gd name="T50" fmla="*/ 10 w 23"/>
                <a:gd name="T51" fmla="*/ 10 h 32"/>
                <a:gd name="T52" fmla="*/ 10 w 23"/>
                <a:gd name="T53" fmla="*/ 11 h 32"/>
                <a:gd name="T54" fmla="*/ 7 w 23"/>
                <a:gd name="T55" fmla="*/ 12 h 32"/>
                <a:gd name="T56" fmla="*/ 7 w 23"/>
                <a:gd name="T57" fmla="*/ 12 h 32"/>
                <a:gd name="T58" fmla="*/ 6 w 23"/>
                <a:gd name="T59" fmla="*/ 11 h 32"/>
                <a:gd name="T60" fmla="*/ 5 w 23"/>
                <a:gd name="T61" fmla="*/ 13 h 32"/>
                <a:gd name="T62" fmla="*/ 5 w 23"/>
                <a:gd name="T63" fmla="*/ 18 h 32"/>
                <a:gd name="T64" fmla="*/ 5 w 23"/>
                <a:gd name="T65" fmla="*/ 19 h 32"/>
                <a:gd name="T66" fmla="*/ 6 w 23"/>
                <a:gd name="T67" fmla="*/ 20 h 32"/>
                <a:gd name="T68" fmla="*/ 11 w 23"/>
                <a:gd name="T69" fmla="*/ 20 h 32"/>
                <a:gd name="T70" fmla="*/ 12 w 23"/>
                <a:gd name="T71" fmla="*/ 22 h 32"/>
                <a:gd name="T72" fmla="*/ 9 w 23"/>
                <a:gd name="T73" fmla="*/ 23 h 32"/>
                <a:gd name="T74" fmla="*/ 4 w 23"/>
                <a:gd name="T75" fmla="*/ 22 h 32"/>
                <a:gd name="T76" fmla="*/ 0 w 23"/>
                <a:gd name="T77" fmla="*/ 29 h 32"/>
                <a:gd name="T78" fmla="*/ 11 w 23"/>
                <a:gd name="T79" fmla="*/ 32 h 32"/>
                <a:gd name="T80" fmla="*/ 20 w 23"/>
                <a:gd name="T81" fmla="*/ 29 h 32"/>
                <a:gd name="T82" fmla="*/ 23 w 23"/>
                <a:gd name="T83" fmla="*/ 23 h 32"/>
                <a:gd name="T84" fmla="*/ 18 w 23"/>
                <a:gd name="T85" fmla="*/ 12 h 32"/>
                <a:gd name="T86" fmla="*/ 18 w 23"/>
                <a:gd name="T87" fmla="*/ 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 h="32">
                  <a:moveTo>
                    <a:pt x="5" y="6"/>
                  </a:moveTo>
                  <a:cubicBezTo>
                    <a:pt x="5" y="5"/>
                    <a:pt x="5" y="5"/>
                    <a:pt x="5" y="4"/>
                  </a:cubicBezTo>
                  <a:cubicBezTo>
                    <a:pt x="5" y="4"/>
                    <a:pt x="5" y="4"/>
                    <a:pt x="5" y="4"/>
                  </a:cubicBezTo>
                  <a:cubicBezTo>
                    <a:pt x="5" y="4"/>
                    <a:pt x="5" y="4"/>
                    <a:pt x="5" y="4"/>
                  </a:cubicBezTo>
                  <a:cubicBezTo>
                    <a:pt x="7" y="3"/>
                    <a:pt x="9" y="3"/>
                    <a:pt x="11" y="3"/>
                  </a:cubicBezTo>
                  <a:cubicBezTo>
                    <a:pt x="11" y="3"/>
                    <a:pt x="11" y="3"/>
                    <a:pt x="11" y="3"/>
                  </a:cubicBezTo>
                  <a:cubicBezTo>
                    <a:pt x="13" y="3"/>
                    <a:pt x="15" y="3"/>
                    <a:pt x="16" y="4"/>
                  </a:cubicBezTo>
                  <a:cubicBezTo>
                    <a:pt x="17" y="6"/>
                    <a:pt x="17" y="7"/>
                    <a:pt x="17" y="8"/>
                  </a:cubicBezTo>
                  <a:cubicBezTo>
                    <a:pt x="17" y="9"/>
                    <a:pt x="17" y="10"/>
                    <a:pt x="16" y="11"/>
                  </a:cubicBezTo>
                  <a:cubicBezTo>
                    <a:pt x="15" y="12"/>
                    <a:pt x="14" y="13"/>
                    <a:pt x="13" y="13"/>
                  </a:cubicBezTo>
                  <a:cubicBezTo>
                    <a:pt x="13" y="14"/>
                    <a:pt x="13" y="14"/>
                    <a:pt x="13" y="15"/>
                  </a:cubicBezTo>
                  <a:cubicBezTo>
                    <a:pt x="13" y="15"/>
                    <a:pt x="13" y="16"/>
                    <a:pt x="14" y="16"/>
                  </a:cubicBezTo>
                  <a:cubicBezTo>
                    <a:pt x="18" y="17"/>
                    <a:pt x="20" y="20"/>
                    <a:pt x="20" y="23"/>
                  </a:cubicBezTo>
                  <a:cubicBezTo>
                    <a:pt x="20" y="23"/>
                    <a:pt x="20" y="23"/>
                    <a:pt x="20" y="23"/>
                  </a:cubicBezTo>
                  <a:cubicBezTo>
                    <a:pt x="19" y="25"/>
                    <a:pt x="19" y="26"/>
                    <a:pt x="18" y="27"/>
                  </a:cubicBezTo>
                  <a:cubicBezTo>
                    <a:pt x="17" y="28"/>
                    <a:pt x="15" y="29"/>
                    <a:pt x="13" y="29"/>
                  </a:cubicBezTo>
                  <a:cubicBezTo>
                    <a:pt x="13" y="29"/>
                    <a:pt x="12" y="29"/>
                    <a:pt x="11" y="29"/>
                  </a:cubicBezTo>
                  <a:cubicBezTo>
                    <a:pt x="11" y="29"/>
                    <a:pt x="11" y="29"/>
                    <a:pt x="11" y="29"/>
                  </a:cubicBezTo>
                  <a:cubicBezTo>
                    <a:pt x="11" y="29"/>
                    <a:pt x="11" y="29"/>
                    <a:pt x="11" y="29"/>
                  </a:cubicBezTo>
                  <a:cubicBezTo>
                    <a:pt x="8" y="29"/>
                    <a:pt x="5" y="29"/>
                    <a:pt x="4" y="28"/>
                  </a:cubicBezTo>
                  <a:cubicBezTo>
                    <a:pt x="4" y="27"/>
                    <a:pt x="4" y="26"/>
                    <a:pt x="5" y="25"/>
                  </a:cubicBezTo>
                  <a:cubicBezTo>
                    <a:pt x="6" y="26"/>
                    <a:pt x="7" y="26"/>
                    <a:pt x="9" y="26"/>
                  </a:cubicBezTo>
                  <a:cubicBezTo>
                    <a:pt x="10" y="26"/>
                    <a:pt x="11" y="26"/>
                    <a:pt x="12" y="25"/>
                  </a:cubicBezTo>
                  <a:cubicBezTo>
                    <a:pt x="13" y="25"/>
                    <a:pt x="14" y="25"/>
                    <a:pt x="15" y="24"/>
                  </a:cubicBezTo>
                  <a:cubicBezTo>
                    <a:pt x="15" y="23"/>
                    <a:pt x="15" y="22"/>
                    <a:pt x="15" y="22"/>
                  </a:cubicBezTo>
                  <a:cubicBezTo>
                    <a:pt x="15" y="20"/>
                    <a:pt x="14" y="18"/>
                    <a:pt x="12" y="17"/>
                  </a:cubicBezTo>
                  <a:cubicBezTo>
                    <a:pt x="11" y="17"/>
                    <a:pt x="10" y="16"/>
                    <a:pt x="9" y="16"/>
                  </a:cubicBezTo>
                  <a:cubicBezTo>
                    <a:pt x="9" y="16"/>
                    <a:pt x="8" y="16"/>
                    <a:pt x="8" y="17"/>
                  </a:cubicBezTo>
                  <a:cubicBezTo>
                    <a:pt x="8" y="16"/>
                    <a:pt x="8" y="15"/>
                    <a:pt x="8" y="14"/>
                  </a:cubicBezTo>
                  <a:cubicBezTo>
                    <a:pt x="9" y="14"/>
                    <a:pt x="10" y="14"/>
                    <a:pt x="11" y="14"/>
                  </a:cubicBezTo>
                  <a:cubicBezTo>
                    <a:pt x="12" y="13"/>
                    <a:pt x="13" y="12"/>
                    <a:pt x="13" y="10"/>
                  </a:cubicBezTo>
                  <a:cubicBezTo>
                    <a:pt x="13" y="9"/>
                    <a:pt x="13" y="9"/>
                    <a:pt x="13" y="9"/>
                  </a:cubicBezTo>
                  <a:cubicBezTo>
                    <a:pt x="13" y="8"/>
                    <a:pt x="12" y="7"/>
                    <a:pt x="11" y="6"/>
                  </a:cubicBezTo>
                  <a:cubicBezTo>
                    <a:pt x="10" y="6"/>
                    <a:pt x="9" y="6"/>
                    <a:pt x="8" y="6"/>
                  </a:cubicBezTo>
                  <a:cubicBezTo>
                    <a:pt x="7" y="6"/>
                    <a:pt x="6" y="6"/>
                    <a:pt x="5" y="6"/>
                  </a:cubicBezTo>
                  <a:cubicBezTo>
                    <a:pt x="5" y="6"/>
                    <a:pt x="5" y="6"/>
                    <a:pt x="5" y="6"/>
                  </a:cubicBezTo>
                  <a:moveTo>
                    <a:pt x="11" y="0"/>
                  </a:moveTo>
                  <a:cubicBezTo>
                    <a:pt x="11" y="0"/>
                    <a:pt x="11" y="0"/>
                    <a:pt x="11" y="0"/>
                  </a:cubicBezTo>
                  <a:cubicBezTo>
                    <a:pt x="9" y="0"/>
                    <a:pt x="6" y="0"/>
                    <a:pt x="4" y="1"/>
                  </a:cubicBezTo>
                  <a:cubicBezTo>
                    <a:pt x="4" y="1"/>
                    <a:pt x="3" y="1"/>
                    <a:pt x="2" y="2"/>
                  </a:cubicBezTo>
                  <a:cubicBezTo>
                    <a:pt x="2" y="3"/>
                    <a:pt x="2" y="3"/>
                    <a:pt x="2" y="3"/>
                  </a:cubicBezTo>
                  <a:cubicBezTo>
                    <a:pt x="2" y="4"/>
                    <a:pt x="2" y="4"/>
                    <a:pt x="2" y="4"/>
                  </a:cubicBezTo>
                  <a:cubicBezTo>
                    <a:pt x="2" y="4"/>
                    <a:pt x="2" y="4"/>
                    <a:pt x="2" y="4"/>
                  </a:cubicBezTo>
                  <a:cubicBezTo>
                    <a:pt x="2" y="5"/>
                    <a:pt x="2" y="7"/>
                    <a:pt x="2" y="8"/>
                  </a:cubicBezTo>
                  <a:cubicBezTo>
                    <a:pt x="2" y="8"/>
                    <a:pt x="2" y="9"/>
                    <a:pt x="2" y="9"/>
                  </a:cubicBezTo>
                  <a:cubicBezTo>
                    <a:pt x="2" y="9"/>
                    <a:pt x="3" y="9"/>
                    <a:pt x="3" y="9"/>
                  </a:cubicBezTo>
                  <a:cubicBezTo>
                    <a:pt x="3" y="9"/>
                    <a:pt x="3" y="9"/>
                    <a:pt x="3" y="9"/>
                  </a:cubicBezTo>
                  <a:cubicBezTo>
                    <a:pt x="4" y="9"/>
                    <a:pt x="4" y="9"/>
                    <a:pt x="5" y="9"/>
                  </a:cubicBezTo>
                  <a:cubicBezTo>
                    <a:pt x="6" y="9"/>
                    <a:pt x="7" y="9"/>
                    <a:pt x="8" y="9"/>
                  </a:cubicBezTo>
                  <a:cubicBezTo>
                    <a:pt x="8" y="9"/>
                    <a:pt x="8" y="9"/>
                    <a:pt x="8" y="9"/>
                  </a:cubicBezTo>
                  <a:cubicBezTo>
                    <a:pt x="9" y="9"/>
                    <a:pt x="9" y="9"/>
                    <a:pt x="10" y="9"/>
                  </a:cubicBezTo>
                  <a:cubicBezTo>
                    <a:pt x="10" y="9"/>
                    <a:pt x="10" y="9"/>
                    <a:pt x="10" y="10"/>
                  </a:cubicBezTo>
                  <a:cubicBezTo>
                    <a:pt x="10" y="10"/>
                    <a:pt x="10" y="10"/>
                    <a:pt x="10" y="10"/>
                  </a:cubicBezTo>
                  <a:cubicBezTo>
                    <a:pt x="10" y="11"/>
                    <a:pt x="10" y="11"/>
                    <a:pt x="10" y="11"/>
                  </a:cubicBezTo>
                  <a:cubicBezTo>
                    <a:pt x="9" y="11"/>
                    <a:pt x="8" y="12"/>
                    <a:pt x="7" y="12"/>
                  </a:cubicBezTo>
                  <a:cubicBezTo>
                    <a:pt x="7" y="12"/>
                    <a:pt x="7" y="12"/>
                    <a:pt x="7" y="12"/>
                  </a:cubicBezTo>
                  <a:cubicBezTo>
                    <a:pt x="7" y="12"/>
                    <a:pt x="7" y="12"/>
                    <a:pt x="7" y="12"/>
                  </a:cubicBezTo>
                  <a:cubicBezTo>
                    <a:pt x="7" y="12"/>
                    <a:pt x="7" y="12"/>
                    <a:pt x="7" y="12"/>
                  </a:cubicBezTo>
                  <a:cubicBezTo>
                    <a:pt x="7" y="12"/>
                    <a:pt x="7" y="12"/>
                    <a:pt x="7" y="12"/>
                  </a:cubicBezTo>
                  <a:cubicBezTo>
                    <a:pt x="7" y="11"/>
                    <a:pt x="6" y="11"/>
                    <a:pt x="6" y="11"/>
                  </a:cubicBezTo>
                  <a:cubicBezTo>
                    <a:pt x="6" y="11"/>
                    <a:pt x="6" y="11"/>
                    <a:pt x="5" y="12"/>
                  </a:cubicBezTo>
                  <a:cubicBezTo>
                    <a:pt x="5" y="12"/>
                    <a:pt x="5" y="12"/>
                    <a:pt x="5" y="13"/>
                  </a:cubicBezTo>
                  <a:cubicBezTo>
                    <a:pt x="5" y="13"/>
                    <a:pt x="5" y="13"/>
                    <a:pt x="5" y="13"/>
                  </a:cubicBezTo>
                  <a:cubicBezTo>
                    <a:pt x="5" y="14"/>
                    <a:pt x="5" y="17"/>
                    <a:pt x="5" y="18"/>
                  </a:cubicBezTo>
                  <a:cubicBezTo>
                    <a:pt x="5" y="18"/>
                    <a:pt x="5" y="18"/>
                    <a:pt x="5" y="18"/>
                  </a:cubicBezTo>
                  <a:cubicBezTo>
                    <a:pt x="5" y="19"/>
                    <a:pt x="5" y="19"/>
                    <a:pt x="5" y="19"/>
                  </a:cubicBezTo>
                  <a:cubicBezTo>
                    <a:pt x="5" y="20"/>
                    <a:pt x="6" y="20"/>
                    <a:pt x="6" y="20"/>
                  </a:cubicBezTo>
                  <a:cubicBezTo>
                    <a:pt x="6" y="20"/>
                    <a:pt x="6" y="20"/>
                    <a:pt x="6" y="20"/>
                  </a:cubicBezTo>
                  <a:cubicBezTo>
                    <a:pt x="7" y="20"/>
                    <a:pt x="8" y="19"/>
                    <a:pt x="9" y="19"/>
                  </a:cubicBezTo>
                  <a:cubicBezTo>
                    <a:pt x="10" y="19"/>
                    <a:pt x="11" y="19"/>
                    <a:pt x="11" y="20"/>
                  </a:cubicBezTo>
                  <a:cubicBezTo>
                    <a:pt x="12" y="20"/>
                    <a:pt x="12" y="21"/>
                    <a:pt x="12" y="22"/>
                  </a:cubicBezTo>
                  <a:cubicBezTo>
                    <a:pt x="12" y="22"/>
                    <a:pt x="12" y="22"/>
                    <a:pt x="12" y="22"/>
                  </a:cubicBezTo>
                  <a:cubicBezTo>
                    <a:pt x="12" y="22"/>
                    <a:pt x="12" y="22"/>
                    <a:pt x="11" y="23"/>
                  </a:cubicBezTo>
                  <a:cubicBezTo>
                    <a:pt x="10" y="23"/>
                    <a:pt x="10" y="23"/>
                    <a:pt x="9" y="23"/>
                  </a:cubicBezTo>
                  <a:cubicBezTo>
                    <a:pt x="7" y="23"/>
                    <a:pt x="6" y="23"/>
                    <a:pt x="5" y="22"/>
                  </a:cubicBezTo>
                  <a:cubicBezTo>
                    <a:pt x="5" y="22"/>
                    <a:pt x="4" y="22"/>
                    <a:pt x="4" y="22"/>
                  </a:cubicBezTo>
                  <a:cubicBezTo>
                    <a:pt x="4" y="22"/>
                    <a:pt x="3" y="22"/>
                    <a:pt x="3" y="22"/>
                  </a:cubicBezTo>
                  <a:cubicBezTo>
                    <a:pt x="2" y="24"/>
                    <a:pt x="1" y="26"/>
                    <a:pt x="0" y="29"/>
                  </a:cubicBezTo>
                  <a:cubicBezTo>
                    <a:pt x="0" y="29"/>
                    <a:pt x="1" y="30"/>
                    <a:pt x="1" y="30"/>
                  </a:cubicBezTo>
                  <a:cubicBezTo>
                    <a:pt x="4" y="32"/>
                    <a:pt x="8" y="32"/>
                    <a:pt x="11" y="32"/>
                  </a:cubicBezTo>
                  <a:cubicBezTo>
                    <a:pt x="12" y="32"/>
                    <a:pt x="13" y="32"/>
                    <a:pt x="14" y="32"/>
                  </a:cubicBezTo>
                  <a:cubicBezTo>
                    <a:pt x="16" y="31"/>
                    <a:pt x="18" y="31"/>
                    <a:pt x="20" y="29"/>
                  </a:cubicBezTo>
                  <a:cubicBezTo>
                    <a:pt x="21" y="28"/>
                    <a:pt x="22" y="26"/>
                    <a:pt x="22" y="23"/>
                  </a:cubicBezTo>
                  <a:cubicBezTo>
                    <a:pt x="23" y="23"/>
                    <a:pt x="23" y="23"/>
                    <a:pt x="23" y="23"/>
                  </a:cubicBezTo>
                  <a:cubicBezTo>
                    <a:pt x="23" y="19"/>
                    <a:pt x="21" y="16"/>
                    <a:pt x="17" y="14"/>
                  </a:cubicBezTo>
                  <a:cubicBezTo>
                    <a:pt x="17" y="13"/>
                    <a:pt x="18" y="13"/>
                    <a:pt x="18" y="12"/>
                  </a:cubicBezTo>
                  <a:cubicBezTo>
                    <a:pt x="19" y="11"/>
                    <a:pt x="20" y="9"/>
                    <a:pt x="20" y="8"/>
                  </a:cubicBezTo>
                  <a:cubicBezTo>
                    <a:pt x="20" y="6"/>
                    <a:pt x="19" y="4"/>
                    <a:pt x="18" y="2"/>
                  </a:cubicBezTo>
                  <a:cubicBezTo>
                    <a:pt x="16" y="0"/>
                    <a:pt x="13" y="0"/>
                    <a:pt x="1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832"/>
            <p:cNvSpPr>
              <a:spLocks noEditPoints="1"/>
            </p:cNvSpPr>
            <p:nvPr/>
          </p:nvSpPr>
          <p:spPr bwMode="auto">
            <a:xfrm>
              <a:off x="3499" y="2941"/>
              <a:ext cx="24" cy="26"/>
            </a:xfrm>
            <a:custGeom>
              <a:avLst/>
              <a:gdLst>
                <a:gd name="T0" fmla="*/ 7 w 10"/>
                <a:gd name="T1" fmla="*/ 8 h 11"/>
                <a:gd name="T2" fmla="*/ 5 w 10"/>
                <a:gd name="T3" fmla="*/ 7 h 11"/>
                <a:gd name="T4" fmla="*/ 7 w 10"/>
                <a:gd name="T5" fmla="*/ 5 h 11"/>
                <a:gd name="T6" fmla="*/ 7 w 10"/>
                <a:gd name="T7" fmla="*/ 8 h 11"/>
                <a:gd name="T8" fmla="*/ 9 w 10"/>
                <a:gd name="T9" fmla="*/ 0 h 11"/>
                <a:gd name="T10" fmla="*/ 8 w 10"/>
                <a:gd name="T11" fmla="*/ 0 h 11"/>
                <a:gd name="T12" fmla="*/ 8 w 10"/>
                <a:gd name="T13" fmla="*/ 0 h 11"/>
                <a:gd name="T14" fmla="*/ 7 w 10"/>
                <a:gd name="T15" fmla="*/ 1 h 11"/>
                <a:gd name="T16" fmla="*/ 0 w 10"/>
                <a:gd name="T17" fmla="*/ 8 h 11"/>
                <a:gd name="T18" fmla="*/ 0 w 10"/>
                <a:gd name="T19" fmla="*/ 10 h 11"/>
                <a:gd name="T20" fmla="*/ 1 w 10"/>
                <a:gd name="T21" fmla="*/ 11 h 11"/>
                <a:gd name="T22" fmla="*/ 1 w 10"/>
                <a:gd name="T23" fmla="*/ 11 h 11"/>
                <a:gd name="T24" fmla="*/ 4 w 10"/>
                <a:gd name="T25" fmla="*/ 10 h 11"/>
                <a:gd name="T26" fmla="*/ 8 w 10"/>
                <a:gd name="T27" fmla="*/ 11 h 11"/>
                <a:gd name="T28" fmla="*/ 8 w 10"/>
                <a:gd name="T29" fmla="*/ 11 h 11"/>
                <a:gd name="T30" fmla="*/ 9 w 10"/>
                <a:gd name="T31" fmla="*/ 9 h 11"/>
                <a:gd name="T32" fmla="*/ 10 w 10"/>
                <a:gd name="T33" fmla="*/ 2 h 11"/>
                <a:gd name="T34" fmla="*/ 9 w 10"/>
                <a:gd name="T35" fmla="*/ 0 h 11"/>
                <a:gd name="T36" fmla="*/ 9 w 10"/>
                <a:gd name="T3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11">
                  <a:moveTo>
                    <a:pt x="7" y="8"/>
                  </a:moveTo>
                  <a:cubicBezTo>
                    <a:pt x="6" y="8"/>
                    <a:pt x="5" y="7"/>
                    <a:pt x="5" y="7"/>
                  </a:cubicBezTo>
                  <a:cubicBezTo>
                    <a:pt x="5" y="7"/>
                    <a:pt x="6" y="6"/>
                    <a:pt x="7" y="5"/>
                  </a:cubicBezTo>
                  <a:cubicBezTo>
                    <a:pt x="7" y="6"/>
                    <a:pt x="7" y="7"/>
                    <a:pt x="7" y="8"/>
                  </a:cubicBezTo>
                  <a:moveTo>
                    <a:pt x="9" y="0"/>
                  </a:moveTo>
                  <a:cubicBezTo>
                    <a:pt x="8" y="0"/>
                    <a:pt x="8" y="0"/>
                    <a:pt x="8" y="0"/>
                  </a:cubicBezTo>
                  <a:cubicBezTo>
                    <a:pt x="8" y="0"/>
                    <a:pt x="8" y="0"/>
                    <a:pt x="8" y="0"/>
                  </a:cubicBezTo>
                  <a:cubicBezTo>
                    <a:pt x="7" y="1"/>
                    <a:pt x="7" y="1"/>
                    <a:pt x="7" y="1"/>
                  </a:cubicBezTo>
                  <a:cubicBezTo>
                    <a:pt x="5" y="3"/>
                    <a:pt x="2" y="5"/>
                    <a:pt x="0" y="8"/>
                  </a:cubicBezTo>
                  <a:cubicBezTo>
                    <a:pt x="0" y="9"/>
                    <a:pt x="0" y="9"/>
                    <a:pt x="0" y="10"/>
                  </a:cubicBezTo>
                  <a:cubicBezTo>
                    <a:pt x="0" y="10"/>
                    <a:pt x="1" y="11"/>
                    <a:pt x="1" y="11"/>
                  </a:cubicBezTo>
                  <a:cubicBezTo>
                    <a:pt x="1" y="11"/>
                    <a:pt x="1" y="11"/>
                    <a:pt x="1" y="11"/>
                  </a:cubicBezTo>
                  <a:cubicBezTo>
                    <a:pt x="2" y="10"/>
                    <a:pt x="3" y="10"/>
                    <a:pt x="4" y="10"/>
                  </a:cubicBezTo>
                  <a:cubicBezTo>
                    <a:pt x="5" y="10"/>
                    <a:pt x="7" y="10"/>
                    <a:pt x="8" y="11"/>
                  </a:cubicBezTo>
                  <a:cubicBezTo>
                    <a:pt x="8" y="11"/>
                    <a:pt x="8" y="11"/>
                    <a:pt x="8" y="11"/>
                  </a:cubicBezTo>
                  <a:cubicBezTo>
                    <a:pt x="9" y="11"/>
                    <a:pt x="9" y="10"/>
                    <a:pt x="9" y="9"/>
                  </a:cubicBezTo>
                  <a:cubicBezTo>
                    <a:pt x="10" y="7"/>
                    <a:pt x="10" y="4"/>
                    <a:pt x="10" y="2"/>
                  </a:cubicBezTo>
                  <a:cubicBezTo>
                    <a:pt x="10" y="1"/>
                    <a:pt x="10" y="1"/>
                    <a:pt x="9" y="0"/>
                  </a:cubicBezTo>
                  <a:cubicBezTo>
                    <a:pt x="9" y="0"/>
                    <a:pt x="9" y="0"/>
                    <a:pt x="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833"/>
            <p:cNvSpPr>
              <a:spLocks noEditPoints="1"/>
            </p:cNvSpPr>
            <p:nvPr/>
          </p:nvSpPr>
          <p:spPr bwMode="auto">
            <a:xfrm>
              <a:off x="3485" y="2925"/>
              <a:ext cx="61" cy="75"/>
            </a:xfrm>
            <a:custGeom>
              <a:avLst/>
              <a:gdLst>
                <a:gd name="T0" fmla="*/ 19 w 26"/>
                <a:gd name="T1" fmla="*/ 3 h 32"/>
                <a:gd name="T2" fmla="*/ 18 w 26"/>
                <a:gd name="T3" fmla="*/ 15 h 32"/>
                <a:gd name="T4" fmla="*/ 18 w 26"/>
                <a:gd name="T5" fmla="*/ 17 h 32"/>
                <a:gd name="T6" fmla="*/ 20 w 26"/>
                <a:gd name="T7" fmla="*/ 18 h 32"/>
                <a:gd name="T8" fmla="*/ 23 w 26"/>
                <a:gd name="T9" fmla="*/ 18 h 32"/>
                <a:gd name="T10" fmla="*/ 23 w 26"/>
                <a:gd name="T11" fmla="*/ 20 h 32"/>
                <a:gd name="T12" fmla="*/ 19 w 26"/>
                <a:gd name="T13" fmla="*/ 20 h 32"/>
                <a:gd name="T14" fmla="*/ 18 w 26"/>
                <a:gd name="T15" fmla="*/ 21 h 32"/>
                <a:gd name="T16" fmla="*/ 17 w 26"/>
                <a:gd name="T17" fmla="*/ 27 h 32"/>
                <a:gd name="T18" fmla="*/ 15 w 26"/>
                <a:gd name="T19" fmla="*/ 29 h 32"/>
                <a:gd name="T20" fmla="*/ 14 w 26"/>
                <a:gd name="T21" fmla="*/ 20 h 32"/>
                <a:gd name="T22" fmla="*/ 13 w 26"/>
                <a:gd name="T23" fmla="*/ 20 h 32"/>
                <a:gd name="T24" fmla="*/ 5 w 26"/>
                <a:gd name="T25" fmla="*/ 20 h 32"/>
                <a:gd name="T26" fmla="*/ 3 w 26"/>
                <a:gd name="T27" fmla="*/ 20 h 32"/>
                <a:gd name="T28" fmla="*/ 3 w 26"/>
                <a:gd name="T29" fmla="*/ 17 h 32"/>
                <a:gd name="T30" fmla="*/ 15 w 26"/>
                <a:gd name="T31" fmla="*/ 3 h 32"/>
                <a:gd name="T32" fmla="*/ 20 w 26"/>
                <a:gd name="T33" fmla="*/ 0 h 32"/>
                <a:gd name="T34" fmla="*/ 17 w 26"/>
                <a:gd name="T35" fmla="*/ 0 h 32"/>
                <a:gd name="T36" fmla="*/ 15 w 26"/>
                <a:gd name="T37" fmla="*/ 0 h 32"/>
                <a:gd name="T38" fmla="*/ 14 w 26"/>
                <a:gd name="T39" fmla="*/ 0 h 32"/>
                <a:gd name="T40" fmla="*/ 13 w 26"/>
                <a:gd name="T41" fmla="*/ 0 h 32"/>
                <a:gd name="T42" fmla="*/ 13 w 26"/>
                <a:gd name="T43" fmla="*/ 1 h 32"/>
                <a:gd name="T44" fmla="*/ 2 w 26"/>
                <a:gd name="T45" fmla="*/ 14 h 32"/>
                <a:gd name="T46" fmla="*/ 0 w 26"/>
                <a:gd name="T47" fmla="*/ 18 h 32"/>
                <a:gd name="T48" fmla="*/ 0 w 26"/>
                <a:gd name="T49" fmla="*/ 22 h 32"/>
                <a:gd name="T50" fmla="*/ 5 w 26"/>
                <a:gd name="T51" fmla="*/ 23 h 32"/>
                <a:gd name="T52" fmla="*/ 12 w 26"/>
                <a:gd name="T53" fmla="*/ 30 h 32"/>
                <a:gd name="T54" fmla="*/ 12 w 26"/>
                <a:gd name="T55" fmla="*/ 32 h 32"/>
                <a:gd name="T56" fmla="*/ 13 w 26"/>
                <a:gd name="T57" fmla="*/ 32 h 32"/>
                <a:gd name="T58" fmla="*/ 20 w 26"/>
                <a:gd name="T59" fmla="*/ 30 h 32"/>
                <a:gd name="T60" fmla="*/ 20 w 26"/>
                <a:gd name="T61" fmla="*/ 27 h 32"/>
                <a:gd name="T62" fmla="*/ 23 w 26"/>
                <a:gd name="T63" fmla="*/ 23 h 32"/>
                <a:gd name="T64" fmla="*/ 26 w 26"/>
                <a:gd name="T65" fmla="*/ 22 h 32"/>
                <a:gd name="T66" fmla="*/ 26 w 26"/>
                <a:gd name="T67" fmla="*/ 15 h 32"/>
                <a:gd name="T68" fmla="*/ 25 w 26"/>
                <a:gd name="T69" fmla="*/ 15 h 32"/>
                <a:gd name="T70" fmla="*/ 21 w 26"/>
                <a:gd name="T71" fmla="*/ 15 h 32"/>
                <a:gd name="T72" fmla="*/ 22 w 26"/>
                <a:gd name="T73" fmla="*/ 2 h 32"/>
                <a:gd name="T74" fmla="*/ 20 w 26"/>
                <a:gd name="T7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32">
                  <a:moveTo>
                    <a:pt x="17" y="3"/>
                  </a:moveTo>
                  <a:cubicBezTo>
                    <a:pt x="17" y="3"/>
                    <a:pt x="18" y="3"/>
                    <a:pt x="19" y="3"/>
                  </a:cubicBezTo>
                  <a:cubicBezTo>
                    <a:pt x="18" y="7"/>
                    <a:pt x="18" y="9"/>
                    <a:pt x="18" y="13"/>
                  </a:cubicBezTo>
                  <a:cubicBezTo>
                    <a:pt x="18" y="14"/>
                    <a:pt x="18" y="15"/>
                    <a:pt x="18" y="15"/>
                  </a:cubicBezTo>
                  <a:cubicBezTo>
                    <a:pt x="18" y="16"/>
                    <a:pt x="18" y="16"/>
                    <a:pt x="18" y="16"/>
                  </a:cubicBezTo>
                  <a:cubicBezTo>
                    <a:pt x="18" y="17"/>
                    <a:pt x="18" y="17"/>
                    <a:pt x="18" y="17"/>
                  </a:cubicBezTo>
                  <a:cubicBezTo>
                    <a:pt x="18" y="17"/>
                    <a:pt x="19" y="17"/>
                    <a:pt x="19" y="18"/>
                  </a:cubicBezTo>
                  <a:cubicBezTo>
                    <a:pt x="20" y="18"/>
                    <a:pt x="20" y="18"/>
                    <a:pt x="20" y="18"/>
                  </a:cubicBezTo>
                  <a:cubicBezTo>
                    <a:pt x="20" y="18"/>
                    <a:pt x="20" y="18"/>
                    <a:pt x="20" y="18"/>
                  </a:cubicBezTo>
                  <a:cubicBezTo>
                    <a:pt x="21" y="18"/>
                    <a:pt x="22" y="18"/>
                    <a:pt x="23" y="18"/>
                  </a:cubicBezTo>
                  <a:cubicBezTo>
                    <a:pt x="23" y="18"/>
                    <a:pt x="23" y="18"/>
                    <a:pt x="23" y="18"/>
                  </a:cubicBezTo>
                  <a:cubicBezTo>
                    <a:pt x="23" y="19"/>
                    <a:pt x="23" y="19"/>
                    <a:pt x="23" y="20"/>
                  </a:cubicBezTo>
                  <a:cubicBezTo>
                    <a:pt x="23" y="20"/>
                    <a:pt x="23" y="20"/>
                    <a:pt x="23" y="20"/>
                  </a:cubicBezTo>
                  <a:cubicBezTo>
                    <a:pt x="22" y="20"/>
                    <a:pt x="21" y="20"/>
                    <a:pt x="19" y="20"/>
                  </a:cubicBezTo>
                  <a:cubicBezTo>
                    <a:pt x="19" y="20"/>
                    <a:pt x="19" y="20"/>
                    <a:pt x="19" y="20"/>
                  </a:cubicBezTo>
                  <a:cubicBezTo>
                    <a:pt x="19" y="20"/>
                    <a:pt x="19" y="20"/>
                    <a:pt x="18" y="21"/>
                  </a:cubicBezTo>
                  <a:cubicBezTo>
                    <a:pt x="18" y="21"/>
                    <a:pt x="18" y="21"/>
                    <a:pt x="18" y="22"/>
                  </a:cubicBezTo>
                  <a:cubicBezTo>
                    <a:pt x="18" y="24"/>
                    <a:pt x="18" y="26"/>
                    <a:pt x="17" y="27"/>
                  </a:cubicBezTo>
                  <a:cubicBezTo>
                    <a:pt x="17" y="28"/>
                    <a:pt x="17" y="29"/>
                    <a:pt x="17" y="29"/>
                  </a:cubicBezTo>
                  <a:cubicBezTo>
                    <a:pt x="16" y="29"/>
                    <a:pt x="16" y="29"/>
                    <a:pt x="15" y="29"/>
                  </a:cubicBezTo>
                  <a:cubicBezTo>
                    <a:pt x="15" y="27"/>
                    <a:pt x="15" y="25"/>
                    <a:pt x="15" y="22"/>
                  </a:cubicBezTo>
                  <a:cubicBezTo>
                    <a:pt x="15" y="21"/>
                    <a:pt x="15" y="20"/>
                    <a:pt x="14" y="20"/>
                  </a:cubicBezTo>
                  <a:cubicBezTo>
                    <a:pt x="13" y="20"/>
                    <a:pt x="13" y="20"/>
                    <a:pt x="13" y="20"/>
                  </a:cubicBezTo>
                  <a:cubicBezTo>
                    <a:pt x="13" y="20"/>
                    <a:pt x="13" y="20"/>
                    <a:pt x="13" y="20"/>
                  </a:cubicBezTo>
                  <a:cubicBezTo>
                    <a:pt x="13" y="20"/>
                    <a:pt x="13" y="20"/>
                    <a:pt x="13" y="20"/>
                  </a:cubicBezTo>
                  <a:cubicBezTo>
                    <a:pt x="10" y="20"/>
                    <a:pt x="8" y="20"/>
                    <a:pt x="5" y="20"/>
                  </a:cubicBezTo>
                  <a:cubicBezTo>
                    <a:pt x="4" y="20"/>
                    <a:pt x="4" y="20"/>
                    <a:pt x="3" y="20"/>
                  </a:cubicBezTo>
                  <a:cubicBezTo>
                    <a:pt x="3" y="20"/>
                    <a:pt x="3" y="20"/>
                    <a:pt x="3" y="20"/>
                  </a:cubicBezTo>
                  <a:cubicBezTo>
                    <a:pt x="3" y="19"/>
                    <a:pt x="3" y="19"/>
                    <a:pt x="3" y="18"/>
                  </a:cubicBezTo>
                  <a:cubicBezTo>
                    <a:pt x="3" y="18"/>
                    <a:pt x="3" y="18"/>
                    <a:pt x="3" y="17"/>
                  </a:cubicBezTo>
                  <a:cubicBezTo>
                    <a:pt x="5" y="14"/>
                    <a:pt x="11" y="7"/>
                    <a:pt x="14" y="3"/>
                  </a:cubicBezTo>
                  <a:cubicBezTo>
                    <a:pt x="15" y="3"/>
                    <a:pt x="15" y="3"/>
                    <a:pt x="15" y="3"/>
                  </a:cubicBezTo>
                  <a:cubicBezTo>
                    <a:pt x="15" y="3"/>
                    <a:pt x="16" y="3"/>
                    <a:pt x="17" y="3"/>
                  </a:cubicBezTo>
                  <a:moveTo>
                    <a:pt x="20" y="0"/>
                  </a:moveTo>
                  <a:cubicBezTo>
                    <a:pt x="20" y="0"/>
                    <a:pt x="20" y="0"/>
                    <a:pt x="20" y="0"/>
                  </a:cubicBezTo>
                  <a:cubicBezTo>
                    <a:pt x="19" y="0"/>
                    <a:pt x="18" y="0"/>
                    <a:pt x="17" y="0"/>
                  </a:cubicBezTo>
                  <a:cubicBezTo>
                    <a:pt x="17" y="0"/>
                    <a:pt x="17" y="0"/>
                    <a:pt x="17" y="0"/>
                  </a:cubicBezTo>
                  <a:cubicBezTo>
                    <a:pt x="16" y="0"/>
                    <a:pt x="15" y="0"/>
                    <a:pt x="15" y="0"/>
                  </a:cubicBezTo>
                  <a:cubicBezTo>
                    <a:pt x="14" y="0"/>
                    <a:pt x="14" y="0"/>
                    <a:pt x="14" y="0"/>
                  </a:cubicBezTo>
                  <a:cubicBezTo>
                    <a:pt x="14" y="0"/>
                    <a:pt x="14" y="0"/>
                    <a:pt x="14" y="0"/>
                  </a:cubicBezTo>
                  <a:cubicBezTo>
                    <a:pt x="13" y="0"/>
                    <a:pt x="13" y="0"/>
                    <a:pt x="13" y="0"/>
                  </a:cubicBezTo>
                  <a:cubicBezTo>
                    <a:pt x="13" y="0"/>
                    <a:pt x="13" y="0"/>
                    <a:pt x="13" y="0"/>
                  </a:cubicBezTo>
                  <a:cubicBezTo>
                    <a:pt x="13" y="1"/>
                    <a:pt x="13" y="1"/>
                    <a:pt x="13" y="1"/>
                  </a:cubicBezTo>
                  <a:cubicBezTo>
                    <a:pt x="13" y="1"/>
                    <a:pt x="13" y="1"/>
                    <a:pt x="13" y="1"/>
                  </a:cubicBezTo>
                  <a:cubicBezTo>
                    <a:pt x="10" y="3"/>
                    <a:pt x="7" y="7"/>
                    <a:pt x="5" y="10"/>
                  </a:cubicBezTo>
                  <a:cubicBezTo>
                    <a:pt x="4" y="11"/>
                    <a:pt x="2" y="13"/>
                    <a:pt x="2" y="14"/>
                  </a:cubicBezTo>
                  <a:cubicBezTo>
                    <a:pt x="1" y="15"/>
                    <a:pt x="1" y="16"/>
                    <a:pt x="1" y="16"/>
                  </a:cubicBezTo>
                  <a:cubicBezTo>
                    <a:pt x="0" y="17"/>
                    <a:pt x="0" y="17"/>
                    <a:pt x="0" y="18"/>
                  </a:cubicBezTo>
                  <a:cubicBezTo>
                    <a:pt x="0" y="18"/>
                    <a:pt x="0" y="19"/>
                    <a:pt x="0" y="20"/>
                  </a:cubicBezTo>
                  <a:cubicBezTo>
                    <a:pt x="0" y="20"/>
                    <a:pt x="0" y="21"/>
                    <a:pt x="0" y="22"/>
                  </a:cubicBezTo>
                  <a:cubicBezTo>
                    <a:pt x="0" y="23"/>
                    <a:pt x="1" y="23"/>
                    <a:pt x="2" y="23"/>
                  </a:cubicBezTo>
                  <a:cubicBezTo>
                    <a:pt x="3" y="23"/>
                    <a:pt x="4" y="23"/>
                    <a:pt x="5" y="23"/>
                  </a:cubicBezTo>
                  <a:cubicBezTo>
                    <a:pt x="7" y="23"/>
                    <a:pt x="10" y="23"/>
                    <a:pt x="12" y="23"/>
                  </a:cubicBezTo>
                  <a:cubicBezTo>
                    <a:pt x="12" y="25"/>
                    <a:pt x="12" y="27"/>
                    <a:pt x="12" y="30"/>
                  </a:cubicBezTo>
                  <a:cubicBezTo>
                    <a:pt x="12" y="30"/>
                    <a:pt x="12" y="30"/>
                    <a:pt x="12" y="31"/>
                  </a:cubicBezTo>
                  <a:cubicBezTo>
                    <a:pt x="12" y="31"/>
                    <a:pt x="12" y="32"/>
                    <a:pt x="12" y="32"/>
                  </a:cubicBezTo>
                  <a:cubicBezTo>
                    <a:pt x="13" y="32"/>
                    <a:pt x="13" y="32"/>
                    <a:pt x="13" y="32"/>
                  </a:cubicBezTo>
                  <a:cubicBezTo>
                    <a:pt x="13" y="32"/>
                    <a:pt x="13" y="32"/>
                    <a:pt x="13" y="32"/>
                  </a:cubicBezTo>
                  <a:cubicBezTo>
                    <a:pt x="15" y="32"/>
                    <a:pt x="17" y="32"/>
                    <a:pt x="19" y="32"/>
                  </a:cubicBezTo>
                  <a:cubicBezTo>
                    <a:pt x="20" y="32"/>
                    <a:pt x="20" y="31"/>
                    <a:pt x="20" y="30"/>
                  </a:cubicBezTo>
                  <a:cubicBezTo>
                    <a:pt x="20" y="30"/>
                    <a:pt x="20" y="30"/>
                    <a:pt x="20" y="30"/>
                  </a:cubicBezTo>
                  <a:cubicBezTo>
                    <a:pt x="20" y="30"/>
                    <a:pt x="20" y="29"/>
                    <a:pt x="20" y="27"/>
                  </a:cubicBezTo>
                  <a:cubicBezTo>
                    <a:pt x="21" y="26"/>
                    <a:pt x="21" y="25"/>
                    <a:pt x="21" y="23"/>
                  </a:cubicBezTo>
                  <a:cubicBezTo>
                    <a:pt x="21" y="23"/>
                    <a:pt x="22" y="23"/>
                    <a:pt x="23" y="23"/>
                  </a:cubicBezTo>
                  <a:cubicBezTo>
                    <a:pt x="24" y="23"/>
                    <a:pt x="24" y="23"/>
                    <a:pt x="25" y="23"/>
                  </a:cubicBezTo>
                  <a:cubicBezTo>
                    <a:pt x="26" y="23"/>
                    <a:pt x="26" y="23"/>
                    <a:pt x="26" y="22"/>
                  </a:cubicBezTo>
                  <a:cubicBezTo>
                    <a:pt x="26" y="21"/>
                    <a:pt x="26" y="18"/>
                    <a:pt x="26" y="16"/>
                  </a:cubicBezTo>
                  <a:cubicBezTo>
                    <a:pt x="26" y="16"/>
                    <a:pt x="26" y="16"/>
                    <a:pt x="26" y="15"/>
                  </a:cubicBezTo>
                  <a:cubicBezTo>
                    <a:pt x="26" y="15"/>
                    <a:pt x="25" y="15"/>
                    <a:pt x="25" y="15"/>
                  </a:cubicBezTo>
                  <a:cubicBezTo>
                    <a:pt x="25" y="15"/>
                    <a:pt x="25" y="15"/>
                    <a:pt x="25" y="15"/>
                  </a:cubicBezTo>
                  <a:cubicBezTo>
                    <a:pt x="24" y="15"/>
                    <a:pt x="24" y="15"/>
                    <a:pt x="23" y="15"/>
                  </a:cubicBezTo>
                  <a:cubicBezTo>
                    <a:pt x="22" y="15"/>
                    <a:pt x="22" y="15"/>
                    <a:pt x="21" y="15"/>
                  </a:cubicBezTo>
                  <a:cubicBezTo>
                    <a:pt x="21" y="14"/>
                    <a:pt x="21" y="14"/>
                    <a:pt x="21" y="13"/>
                  </a:cubicBezTo>
                  <a:cubicBezTo>
                    <a:pt x="21" y="9"/>
                    <a:pt x="21" y="6"/>
                    <a:pt x="22" y="2"/>
                  </a:cubicBezTo>
                  <a:cubicBezTo>
                    <a:pt x="22" y="1"/>
                    <a:pt x="21" y="1"/>
                    <a:pt x="21" y="0"/>
                  </a:cubicBezTo>
                  <a:cubicBezTo>
                    <a:pt x="21" y="0"/>
                    <a:pt x="20" y="0"/>
                    <a:pt x="2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Rectangle 834"/>
            <p:cNvSpPr>
              <a:spLocks noChangeArrowheads="1"/>
            </p:cNvSpPr>
            <p:nvPr/>
          </p:nvSpPr>
          <p:spPr bwMode="auto">
            <a:xfrm>
              <a:off x="2517" y="2605"/>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7" name="Freeform 835"/>
            <p:cNvSpPr/>
            <p:nvPr/>
          </p:nvSpPr>
          <p:spPr bwMode="auto">
            <a:xfrm>
              <a:off x="2517" y="2605"/>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Rectangle 836"/>
            <p:cNvSpPr>
              <a:spLocks noChangeArrowheads="1"/>
            </p:cNvSpPr>
            <p:nvPr/>
          </p:nvSpPr>
          <p:spPr bwMode="auto">
            <a:xfrm>
              <a:off x="2557" y="2752"/>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9" name="Rectangle 837"/>
            <p:cNvSpPr>
              <a:spLocks noChangeArrowheads="1"/>
            </p:cNvSpPr>
            <p:nvPr/>
          </p:nvSpPr>
          <p:spPr bwMode="auto">
            <a:xfrm>
              <a:off x="2557" y="275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0" name="Freeform 838"/>
            <p:cNvSpPr>
              <a:spLocks noEditPoints="1"/>
            </p:cNvSpPr>
            <p:nvPr/>
          </p:nvSpPr>
          <p:spPr bwMode="auto">
            <a:xfrm>
              <a:off x="2372" y="2541"/>
              <a:ext cx="620" cy="346"/>
            </a:xfrm>
            <a:custGeom>
              <a:avLst/>
              <a:gdLst>
                <a:gd name="T0" fmla="*/ 119 w 262"/>
                <a:gd name="T1" fmla="*/ 120 h 146"/>
                <a:gd name="T2" fmla="*/ 116 w 262"/>
                <a:gd name="T3" fmla="*/ 139 h 146"/>
                <a:gd name="T4" fmla="*/ 105 w 262"/>
                <a:gd name="T5" fmla="*/ 107 h 146"/>
                <a:gd name="T6" fmla="*/ 106 w 262"/>
                <a:gd name="T7" fmla="*/ 132 h 146"/>
                <a:gd name="T8" fmla="*/ 83 w 262"/>
                <a:gd name="T9" fmla="*/ 116 h 146"/>
                <a:gd name="T10" fmla="*/ 96 w 262"/>
                <a:gd name="T11" fmla="*/ 97 h 146"/>
                <a:gd name="T12" fmla="*/ 75 w 262"/>
                <a:gd name="T13" fmla="*/ 112 h 146"/>
                <a:gd name="T14" fmla="*/ 79 w 262"/>
                <a:gd name="T15" fmla="*/ 93 h 146"/>
                <a:gd name="T16" fmla="*/ 78 w 262"/>
                <a:gd name="T17" fmla="*/ 110 h 146"/>
                <a:gd name="T18" fmla="*/ 36 w 262"/>
                <a:gd name="T19" fmla="*/ 90 h 146"/>
                <a:gd name="T20" fmla="*/ 213 w 262"/>
                <a:gd name="T21" fmla="*/ 87 h 146"/>
                <a:gd name="T22" fmla="*/ 31 w 262"/>
                <a:gd name="T23" fmla="*/ 88 h 146"/>
                <a:gd name="T24" fmla="*/ 205 w 262"/>
                <a:gd name="T25" fmla="*/ 82 h 146"/>
                <a:gd name="T26" fmla="*/ 32 w 262"/>
                <a:gd name="T27" fmla="*/ 79 h 146"/>
                <a:gd name="T28" fmla="*/ 63 w 262"/>
                <a:gd name="T29" fmla="*/ 32 h 146"/>
                <a:gd name="T30" fmla="*/ 108 w 262"/>
                <a:gd name="T31" fmla="*/ 47 h 146"/>
                <a:gd name="T32" fmla="*/ 196 w 262"/>
                <a:gd name="T33" fmla="*/ 90 h 146"/>
                <a:gd name="T34" fmla="*/ 147 w 262"/>
                <a:gd name="T35" fmla="*/ 83 h 146"/>
                <a:gd name="T36" fmla="*/ 145 w 262"/>
                <a:gd name="T37" fmla="*/ 102 h 146"/>
                <a:gd name="T38" fmla="*/ 167 w 262"/>
                <a:gd name="T39" fmla="*/ 122 h 146"/>
                <a:gd name="T40" fmla="*/ 133 w 262"/>
                <a:gd name="T41" fmla="*/ 120 h 146"/>
                <a:gd name="T42" fmla="*/ 143 w 262"/>
                <a:gd name="T43" fmla="*/ 141 h 146"/>
                <a:gd name="T44" fmla="*/ 123 w 262"/>
                <a:gd name="T45" fmla="*/ 116 h 146"/>
                <a:gd name="T46" fmla="*/ 110 w 262"/>
                <a:gd name="T47" fmla="*/ 100 h 146"/>
                <a:gd name="T48" fmla="*/ 78 w 262"/>
                <a:gd name="T49" fmla="*/ 89 h 146"/>
                <a:gd name="T50" fmla="*/ 75 w 262"/>
                <a:gd name="T51" fmla="*/ 48 h 146"/>
                <a:gd name="T52" fmla="*/ 176 w 262"/>
                <a:gd name="T53" fmla="*/ 34 h 146"/>
                <a:gd name="T54" fmla="*/ 129 w 262"/>
                <a:gd name="T55" fmla="*/ 39 h 146"/>
                <a:gd name="T56" fmla="*/ 38 w 262"/>
                <a:gd name="T57" fmla="*/ 79 h 146"/>
                <a:gd name="T58" fmla="*/ 61 w 262"/>
                <a:gd name="T59" fmla="*/ 27 h 146"/>
                <a:gd name="T60" fmla="*/ 39 w 262"/>
                <a:gd name="T61" fmla="*/ 85 h 146"/>
                <a:gd name="T62" fmla="*/ 219 w 262"/>
                <a:gd name="T63" fmla="*/ 71 h 146"/>
                <a:gd name="T64" fmla="*/ 213 w 262"/>
                <a:gd name="T65" fmla="*/ 78 h 146"/>
                <a:gd name="T66" fmla="*/ 190 w 262"/>
                <a:gd name="T67" fmla="*/ 24 h 146"/>
                <a:gd name="T68" fmla="*/ 198 w 262"/>
                <a:gd name="T69" fmla="*/ 9 h 146"/>
                <a:gd name="T70" fmla="*/ 184 w 262"/>
                <a:gd name="T71" fmla="*/ 23 h 146"/>
                <a:gd name="T72" fmla="*/ 98 w 262"/>
                <a:gd name="T73" fmla="*/ 22 h 146"/>
                <a:gd name="T74" fmla="*/ 64 w 262"/>
                <a:gd name="T75" fmla="*/ 17 h 146"/>
                <a:gd name="T76" fmla="*/ 52 w 262"/>
                <a:gd name="T77" fmla="*/ 16 h 146"/>
                <a:gd name="T78" fmla="*/ 30 w 262"/>
                <a:gd name="T79" fmla="*/ 70 h 146"/>
                <a:gd name="T80" fmla="*/ 22 w 262"/>
                <a:gd name="T81" fmla="*/ 68 h 146"/>
                <a:gd name="T82" fmla="*/ 19 w 262"/>
                <a:gd name="T83" fmla="*/ 62 h 146"/>
                <a:gd name="T84" fmla="*/ 13 w 262"/>
                <a:gd name="T85" fmla="*/ 60 h 146"/>
                <a:gd name="T86" fmla="*/ 9 w 262"/>
                <a:gd name="T87" fmla="*/ 55 h 146"/>
                <a:gd name="T88" fmla="*/ 2 w 262"/>
                <a:gd name="T89" fmla="*/ 79 h 146"/>
                <a:gd name="T90" fmla="*/ 52 w 262"/>
                <a:gd name="T91" fmla="*/ 84 h 146"/>
                <a:gd name="T92" fmla="*/ 78 w 262"/>
                <a:gd name="T93" fmla="*/ 117 h 146"/>
                <a:gd name="T94" fmla="*/ 95 w 262"/>
                <a:gd name="T95" fmla="*/ 132 h 146"/>
                <a:gd name="T96" fmla="*/ 124 w 262"/>
                <a:gd name="T97" fmla="*/ 137 h 146"/>
                <a:gd name="T98" fmla="*/ 155 w 262"/>
                <a:gd name="T99" fmla="*/ 134 h 146"/>
                <a:gd name="T100" fmla="*/ 192 w 262"/>
                <a:gd name="T101" fmla="*/ 110 h 146"/>
                <a:gd name="T102" fmla="*/ 206 w 262"/>
                <a:gd name="T103" fmla="*/ 89 h 146"/>
                <a:gd name="T104" fmla="*/ 262 w 262"/>
                <a:gd name="T105" fmla="*/ 55 h 146"/>
                <a:gd name="T106" fmla="*/ 254 w 262"/>
                <a:gd name="T107" fmla="*/ 56 h 146"/>
                <a:gd name="T108" fmla="*/ 238 w 262"/>
                <a:gd name="T109" fmla="*/ 77 h 146"/>
                <a:gd name="T110" fmla="*/ 241 w 262"/>
                <a:gd name="T111" fmla="*/ 59 h 146"/>
                <a:gd name="T112" fmla="*/ 232 w 262"/>
                <a:gd name="T113" fmla="*/ 61 h 146"/>
                <a:gd name="T114" fmla="*/ 224 w 262"/>
                <a:gd name="T115" fmla="*/ 72 h 146"/>
                <a:gd name="T116" fmla="*/ 197 w 262"/>
                <a:gd name="T117" fmla="*/ 1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2" h="146">
                  <a:moveTo>
                    <a:pt x="116" y="139"/>
                  </a:moveTo>
                  <a:cubicBezTo>
                    <a:pt x="114" y="139"/>
                    <a:pt x="114" y="139"/>
                    <a:pt x="113" y="139"/>
                  </a:cubicBezTo>
                  <a:cubicBezTo>
                    <a:pt x="112" y="138"/>
                    <a:pt x="111" y="135"/>
                    <a:pt x="111" y="133"/>
                  </a:cubicBezTo>
                  <a:cubicBezTo>
                    <a:pt x="111" y="133"/>
                    <a:pt x="112" y="132"/>
                    <a:pt x="112" y="131"/>
                  </a:cubicBezTo>
                  <a:cubicBezTo>
                    <a:pt x="113" y="129"/>
                    <a:pt x="114" y="125"/>
                    <a:pt x="115" y="123"/>
                  </a:cubicBezTo>
                  <a:cubicBezTo>
                    <a:pt x="115" y="122"/>
                    <a:pt x="115" y="122"/>
                    <a:pt x="116" y="122"/>
                  </a:cubicBezTo>
                  <a:cubicBezTo>
                    <a:pt x="116" y="122"/>
                    <a:pt x="116" y="122"/>
                    <a:pt x="116" y="122"/>
                  </a:cubicBezTo>
                  <a:cubicBezTo>
                    <a:pt x="116" y="121"/>
                    <a:pt x="116" y="121"/>
                    <a:pt x="117" y="120"/>
                  </a:cubicBezTo>
                  <a:cubicBezTo>
                    <a:pt x="118" y="120"/>
                    <a:pt x="118" y="120"/>
                    <a:pt x="119" y="120"/>
                  </a:cubicBezTo>
                  <a:cubicBezTo>
                    <a:pt x="119" y="120"/>
                    <a:pt x="119" y="120"/>
                    <a:pt x="119" y="120"/>
                  </a:cubicBezTo>
                  <a:cubicBezTo>
                    <a:pt x="119" y="120"/>
                    <a:pt x="120" y="120"/>
                    <a:pt x="121" y="120"/>
                  </a:cubicBezTo>
                  <a:cubicBezTo>
                    <a:pt x="122" y="121"/>
                    <a:pt x="123" y="122"/>
                    <a:pt x="123" y="122"/>
                  </a:cubicBezTo>
                  <a:cubicBezTo>
                    <a:pt x="124" y="123"/>
                    <a:pt x="124" y="124"/>
                    <a:pt x="124" y="125"/>
                  </a:cubicBezTo>
                  <a:cubicBezTo>
                    <a:pt x="124" y="125"/>
                    <a:pt x="124" y="125"/>
                    <a:pt x="124" y="125"/>
                  </a:cubicBezTo>
                  <a:cubicBezTo>
                    <a:pt x="124" y="125"/>
                    <a:pt x="124" y="126"/>
                    <a:pt x="123" y="128"/>
                  </a:cubicBezTo>
                  <a:cubicBezTo>
                    <a:pt x="122" y="131"/>
                    <a:pt x="120" y="135"/>
                    <a:pt x="118" y="138"/>
                  </a:cubicBezTo>
                  <a:cubicBezTo>
                    <a:pt x="118" y="139"/>
                    <a:pt x="117" y="139"/>
                    <a:pt x="116" y="139"/>
                  </a:cubicBezTo>
                  <a:cubicBezTo>
                    <a:pt x="116" y="139"/>
                    <a:pt x="116" y="139"/>
                    <a:pt x="116" y="139"/>
                  </a:cubicBezTo>
                  <a:cubicBezTo>
                    <a:pt x="116" y="139"/>
                    <a:pt x="116" y="139"/>
                    <a:pt x="116" y="139"/>
                  </a:cubicBezTo>
                  <a:moveTo>
                    <a:pt x="104" y="133"/>
                  </a:moveTo>
                  <a:cubicBezTo>
                    <a:pt x="102" y="133"/>
                    <a:pt x="100" y="131"/>
                    <a:pt x="99" y="130"/>
                  </a:cubicBezTo>
                  <a:cubicBezTo>
                    <a:pt x="98" y="129"/>
                    <a:pt x="98" y="127"/>
                    <a:pt x="98" y="126"/>
                  </a:cubicBezTo>
                  <a:cubicBezTo>
                    <a:pt x="98" y="125"/>
                    <a:pt x="98" y="124"/>
                    <a:pt x="99" y="122"/>
                  </a:cubicBezTo>
                  <a:cubicBezTo>
                    <a:pt x="99" y="122"/>
                    <a:pt x="99" y="122"/>
                    <a:pt x="99" y="122"/>
                  </a:cubicBezTo>
                  <a:cubicBezTo>
                    <a:pt x="99" y="121"/>
                    <a:pt x="100" y="120"/>
                    <a:pt x="100" y="119"/>
                  </a:cubicBezTo>
                  <a:cubicBezTo>
                    <a:pt x="102" y="116"/>
                    <a:pt x="103" y="113"/>
                    <a:pt x="104" y="110"/>
                  </a:cubicBezTo>
                  <a:cubicBezTo>
                    <a:pt x="104" y="109"/>
                    <a:pt x="104" y="108"/>
                    <a:pt x="105" y="107"/>
                  </a:cubicBezTo>
                  <a:cubicBezTo>
                    <a:pt x="105" y="106"/>
                    <a:pt x="107" y="105"/>
                    <a:pt x="109" y="105"/>
                  </a:cubicBezTo>
                  <a:cubicBezTo>
                    <a:pt x="109" y="105"/>
                    <a:pt x="109" y="105"/>
                    <a:pt x="109" y="105"/>
                  </a:cubicBezTo>
                  <a:cubicBezTo>
                    <a:pt x="109" y="105"/>
                    <a:pt x="109" y="105"/>
                    <a:pt x="109" y="105"/>
                  </a:cubicBezTo>
                  <a:cubicBezTo>
                    <a:pt x="109" y="105"/>
                    <a:pt x="109" y="105"/>
                    <a:pt x="109" y="105"/>
                  </a:cubicBezTo>
                  <a:cubicBezTo>
                    <a:pt x="111" y="105"/>
                    <a:pt x="113" y="107"/>
                    <a:pt x="113" y="109"/>
                  </a:cubicBezTo>
                  <a:cubicBezTo>
                    <a:pt x="113" y="109"/>
                    <a:pt x="113" y="109"/>
                    <a:pt x="113" y="110"/>
                  </a:cubicBezTo>
                  <a:cubicBezTo>
                    <a:pt x="113" y="111"/>
                    <a:pt x="113" y="112"/>
                    <a:pt x="112" y="114"/>
                  </a:cubicBezTo>
                  <a:cubicBezTo>
                    <a:pt x="111" y="119"/>
                    <a:pt x="109" y="125"/>
                    <a:pt x="107" y="130"/>
                  </a:cubicBezTo>
                  <a:cubicBezTo>
                    <a:pt x="107" y="132"/>
                    <a:pt x="106" y="132"/>
                    <a:pt x="106" y="132"/>
                  </a:cubicBezTo>
                  <a:cubicBezTo>
                    <a:pt x="105" y="133"/>
                    <a:pt x="105" y="133"/>
                    <a:pt x="105" y="133"/>
                  </a:cubicBezTo>
                  <a:cubicBezTo>
                    <a:pt x="104" y="133"/>
                    <a:pt x="104" y="133"/>
                    <a:pt x="104" y="133"/>
                  </a:cubicBezTo>
                  <a:cubicBezTo>
                    <a:pt x="104" y="133"/>
                    <a:pt x="104" y="133"/>
                    <a:pt x="104" y="133"/>
                  </a:cubicBezTo>
                  <a:moveTo>
                    <a:pt x="89" y="124"/>
                  </a:moveTo>
                  <a:cubicBezTo>
                    <a:pt x="89" y="124"/>
                    <a:pt x="89" y="124"/>
                    <a:pt x="89" y="124"/>
                  </a:cubicBezTo>
                  <a:cubicBezTo>
                    <a:pt x="88" y="124"/>
                    <a:pt x="86" y="124"/>
                    <a:pt x="86" y="123"/>
                  </a:cubicBezTo>
                  <a:cubicBezTo>
                    <a:pt x="85" y="123"/>
                    <a:pt x="84" y="123"/>
                    <a:pt x="84" y="122"/>
                  </a:cubicBezTo>
                  <a:cubicBezTo>
                    <a:pt x="84" y="122"/>
                    <a:pt x="84" y="121"/>
                    <a:pt x="83" y="121"/>
                  </a:cubicBezTo>
                  <a:cubicBezTo>
                    <a:pt x="83" y="119"/>
                    <a:pt x="83" y="117"/>
                    <a:pt x="83" y="116"/>
                  </a:cubicBezTo>
                  <a:cubicBezTo>
                    <a:pt x="83" y="116"/>
                    <a:pt x="83" y="116"/>
                    <a:pt x="83" y="116"/>
                  </a:cubicBezTo>
                  <a:cubicBezTo>
                    <a:pt x="83" y="113"/>
                    <a:pt x="84" y="110"/>
                    <a:pt x="86" y="106"/>
                  </a:cubicBezTo>
                  <a:cubicBezTo>
                    <a:pt x="87" y="105"/>
                    <a:pt x="87" y="104"/>
                    <a:pt x="87" y="104"/>
                  </a:cubicBezTo>
                  <a:cubicBezTo>
                    <a:pt x="88" y="103"/>
                    <a:pt x="88" y="103"/>
                    <a:pt x="88" y="103"/>
                  </a:cubicBezTo>
                  <a:cubicBezTo>
                    <a:pt x="88" y="102"/>
                    <a:pt x="88" y="102"/>
                    <a:pt x="88" y="102"/>
                  </a:cubicBezTo>
                  <a:cubicBezTo>
                    <a:pt x="89" y="101"/>
                    <a:pt x="89" y="100"/>
                    <a:pt x="90" y="99"/>
                  </a:cubicBezTo>
                  <a:cubicBezTo>
                    <a:pt x="91" y="98"/>
                    <a:pt x="93" y="97"/>
                    <a:pt x="94" y="97"/>
                  </a:cubicBezTo>
                  <a:cubicBezTo>
                    <a:pt x="94" y="97"/>
                    <a:pt x="94" y="97"/>
                    <a:pt x="94" y="97"/>
                  </a:cubicBezTo>
                  <a:cubicBezTo>
                    <a:pt x="95" y="97"/>
                    <a:pt x="96" y="97"/>
                    <a:pt x="96" y="97"/>
                  </a:cubicBezTo>
                  <a:cubicBezTo>
                    <a:pt x="97" y="97"/>
                    <a:pt x="98" y="98"/>
                    <a:pt x="99" y="99"/>
                  </a:cubicBezTo>
                  <a:cubicBezTo>
                    <a:pt x="99" y="101"/>
                    <a:pt x="100" y="102"/>
                    <a:pt x="100" y="104"/>
                  </a:cubicBezTo>
                  <a:cubicBezTo>
                    <a:pt x="100" y="104"/>
                    <a:pt x="100" y="105"/>
                    <a:pt x="100" y="106"/>
                  </a:cubicBezTo>
                  <a:cubicBezTo>
                    <a:pt x="100" y="106"/>
                    <a:pt x="100" y="106"/>
                    <a:pt x="100" y="106"/>
                  </a:cubicBezTo>
                  <a:cubicBezTo>
                    <a:pt x="100" y="107"/>
                    <a:pt x="100" y="107"/>
                    <a:pt x="99" y="108"/>
                  </a:cubicBezTo>
                  <a:cubicBezTo>
                    <a:pt x="98" y="111"/>
                    <a:pt x="97" y="114"/>
                    <a:pt x="96" y="117"/>
                  </a:cubicBezTo>
                  <a:cubicBezTo>
                    <a:pt x="94" y="120"/>
                    <a:pt x="93" y="122"/>
                    <a:pt x="91" y="123"/>
                  </a:cubicBezTo>
                  <a:cubicBezTo>
                    <a:pt x="90" y="124"/>
                    <a:pt x="90" y="124"/>
                    <a:pt x="89" y="124"/>
                  </a:cubicBezTo>
                  <a:moveTo>
                    <a:pt x="75" y="112"/>
                  </a:moveTo>
                  <a:cubicBezTo>
                    <a:pt x="75" y="112"/>
                    <a:pt x="75" y="112"/>
                    <a:pt x="75" y="112"/>
                  </a:cubicBezTo>
                  <a:cubicBezTo>
                    <a:pt x="74" y="112"/>
                    <a:pt x="74" y="112"/>
                    <a:pt x="74" y="112"/>
                  </a:cubicBezTo>
                  <a:cubicBezTo>
                    <a:pt x="74" y="112"/>
                    <a:pt x="73" y="112"/>
                    <a:pt x="72" y="111"/>
                  </a:cubicBezTo>
                  <a:cubicBezTo>
                    <a:pt x="72" y="110"/>
                    <a:pt x="72" y="110"/>
                    <a:pt x="72" y="109"/>
                  </a:cubicBezTo>
                  <a:cubicBezTo>
                    <a:pt x="72" y="109"/>
                    <a:pt x="72" y="109"/>
                    <a:pt x="72" y="109"/>
                  </a:cubicBezTo>
                  <a:cubicBezTo>
                    <a:pt x="72" y="108"/>
                    <a:pt x="72" y="108"/>
                    <a:pt x="72" y="107"/>
                  </a:cubicBezTo>
                  <a:cubicBezTo>
                    <a:pt x="73" y="103"/>
                    <a:pt x="74" y="100"/>
                    <a:pt x="76" y="97"/>
                  </a:cubicBezTo>
                  <a:cubicBezTo>
                    <a:pt x="76" y="96"/>
                    <a:pt x="77" y="95"/>
                    <a:pt x="77" y="94"/>
                  </a:cubicBezTo>
                  <a:cubicBezTo>
                    <a:pt x="78" y="94"/>
                    <a:pt x="78" y="93"/>
                    <a:pt x="79" y="93"/>
                  </a:cubicBezTo>
                  <a:cubicBezTo>
                    <a:pt x="79" y="93"/>
                    <a:pt x="79" y="93"/>
                    <a:pt x="79" y="93"/>
                  </a:cubicBezTo>
                  <a:cubicBezTo>
                    <a:pt x="79" y="93"/>
                    <a:pt x="79" y="93"/>
                    <a:pt x="79" y="93"/>
                  </a:cubicBezTo>
                  <a:cubicBezTo>
                    <a:pt x="79" y="93"/>
                    <a:pt x="79" y="93"/>
                    <a:pt x="79" y="93"/>
                  </a:cubicBezTo>
                  <a:cubicBezTo>
                    <a:pt x="80" y="93"/>
                    <a:pt x="81" y="94"/>
                    <a:pt x="82" y="94"/>
                  </a:cubicBezTo>
                  <a:cubicBezTo>
                    <a:pt x="83" y="95"/>
                    <a:pt x="84" y="96"/>
                    <a:pt x="84" y="98"/>
                  </a:cubicBezTo>
                  <a:cubicBezTo>
                    <a:pt x="84" y="99"/>
                    <a:pt x="84" y="100"/>
                    <a:pt x="83" y="101"/>
                  </a:cubicBezTo>
                  <a:cubicBezTo>
                    <a:pt x="83" y="102"/>
                    <a:pt x="82" y="103"/>
                    <a:pt x="82" y="104"/>
                  </a:cubicBezTo>
                  <a:cubicBezTo>
                    <a:pt x="81" y="106"/>
                    <a:pt x="80" y="107"/>
                    <a:pt x="79" y="109"/>
                  </a:cubicBezTo>
                  <a:cubicBezTo>
                    <a:pt x="79" y="109"/>
                    <a:pt x="78" y="110"/>
                    <a:pt x="78" y="110"/>
                  </a:cubicBezTo>
                  <a:cubicBezTo>
                    <a:pt x="78" y="111"/>
                    <a:pt x="76" y="112"/>
                    <a:pt x="75" y="112"/>
                  </a:cubicBezTo>
                  <a:moveTo>
                    <a:pt x="36" y="90"/>
                  </a:moveTo>
                  <a:cubicBezTo>
                    <a:pt x="36" y="90"/>
                    <a:pt x="35" y="90"/>
                    <a:pt x="34" y="90"/>
                  </a:cubicBezTo>
                  <a:cubicBezTo>
                    <a:pt x="34" y="90"/>
                    <a:pt x="34" y="90"/>
                    <a:pt x="33" y="89"/>
                  </a:cubicBezTo>
                  <a:cubicBezTo>
                    <a:pt x="34" y="89"/>
                    <a:pt x="34" y="88"/>
                    <a:pt x="34" y="88"/>
                  </a:cubicBezTo>
                  <a:cubicBezTo>
                    <a:pt x="35" y="88"/>
                    <a:pt x="35" y="88"/>
                    <a:pt x="35" y="88"/>
                  </a:cubicBezTo>
                  <a:cubicBezTo>
                    <a:pt x="35" y="89"/>
                    <a:pt x="36" y="89"/>
                    <a:pt x="36" y="89"/>
                  </a:cubicBezTo>
                  <a:cubicBezTo>
                    <a:pt x="36" y="90"/>
                    <a:pt x="36" y="90"/>
                    <a:pt x="36" y="90"/>
                  </a:cubicBezTo>
                  <a:cubicBezTo>
                    <a:pt x="36" y="90"/>
                    <a:pt x="36" y="90"/>
                    <a:pt x="36" y="90"/>
                  </a:cubicBezTo>
                  <a:cubicBezTo>
                    <a:pt x="36" y="90"/>
                    <a:pt x="36" y="90"/>
                    <a:pt x="36" y="90"/>
                  </a:cubicBezTo>
                  <a:cubicBezTo>
                    <a:pt x="36" y="90"/>
                    <a:pt x="36" y="90"/>
                    <a:pt x="36" y="90"/>
                  </a:cubicBezTo>
                  <a:cubicBezTo>
                    <a:pt x="36" y="90"/>
                    <a:pt x="36" y="90"/>
                    <a:pt x="36" y="90"/>
                  </a:cubicBezTo>
                  <a:moveTo>
                    <a:pt x="213" y="87"/>
                  </a:moveTo>
                  <a:cubicBezTo>
                    <a:pt x="212" y="87"/>
                    <a:pt x="212" y="87"/>
                    <a:pt x="211" y="87"/>
                  </a:cubicBezTo>
                  <a:cubicBezTo>
                    <a:pt x="212" y="86"/>
                    <a:pt x="212" y="86"/>
                    <a:pt x="212" y="86"/>
                  </a:cubicBezTo>
                  <a:cubicBezTo>
                    <a:pt x="213" y="86"/>
                    <a:pt x="213" y="86"/>
                    <a:pt x="214" y="86"/>
                  </a:cubicBezTo>
                  <a:cubicBezTo>
                    <a:pt x="214" y="86"/>
                    <a:pt x="214" y="86"/>
                    <a:pt x="214" y="86"/>
                  </a:cubicBezTo>
                  <a:cubicBezTo>
                    <a:pt x="214" y="86"/>
                    <a:pt x="213" y="87"/>
                    <a:pt x="213" y="87"/>
                  </a:cubicBezTo>
                  <a:moveTo>
                    <a:pt x="209" y="85"/>
                  </a:moveTo>
                  <a:cubicBezTo>
                    <a:pt x="208" y="85"/>
                    <a:pt x="208" y="85"/>
                    <a:pt x="208" y="85"/>
                  </a:cubicBezTo>
                  <a:cubicBezTo>
                    <a:pt x="208" y="85"/>
                    <a:pt x="208" y="85"/>
                    <a:pt x="208" y="85"/>
                  </a:cubicBezTo>
                  <a:cubicBezTo>
                    <a:pt x="208" y="84"/>
                    <a:pt x="208" y="84"/>
                    <a:pt x="208" y="84"/>
                  </a:cubicBezTo>
                  <a:cubicBezTo>
                    <a:pt x="209" y="84"/>
                    <a:pt x="209" y="85"/>
                    <a:pt x="210" y="85"/>
                  </a:cubicBezTo>
                  <a:cubicBezTo>
                    <a:pt x="210" y="85"/>
                    <a:pt x="210" y="85"/>
                    <a:pt x="210" y="85"/>
                  </a:cubicBezTo>
                  <a:cubicBezTo>
                    <a:pt x="210" y="85"/>
                    <a:pt x="210" y="85"/>
                    <a:pt x="210" y="85"/>
                  </a:cubicBezTo>
                  <a:cubicBezTo>
                    <a:pt x="209" y="85"/>
                    <a:pt x="209" y="85"/>
                    <a:pt x="209" y="85"/>
                  </a:cubicBezTo>
                  <a:moveTo>
                    <a:pt x="31" y="88"/>
                  </a:moveTo>
                  <a:cubicBezTo>
                    <a:pt x="31" y="88"/>
                    <a:pt x="31" y="88"/>
                    <a:pt x="31" y="88"/>
                  </a:cubicBezTo>
                  <a:cubicBezTo>
                    <a:pt x="31" y="88"/>
                    <a:pt x="30" y="88"/>
                    <a:pt x="30" y="87"/>
                  </a:cubicBezTo>
                  <a:cubicBezTo>
                    <a:pt x="30" y="87"/>
                    <a:pt x="30" y="87"/>
                    <a:pt x="30" y="87"/>
                  </a:cubicBezTo>
                  <a:cubicBezTo>
                    <a:pt x="31" y="85"/>
                    <a:pt x="32" y="83"/>
                    <a:pt x="33" y="82"/>
                  </a:cubicBezTo>
                  <a:cubicBezTo>
                    <a:pt x="33" y="82"/>
                    <a:pt x="33" y="83"/>
                    <a:pt x="33" y="83"/>
                  </a:cubicBezTo>
                  <a:cubicBezTo>
                    <a:pt x="33" y="84"/>
                    <a:pt x="33" y="84"/>
                    <a:pt x="33" y="85"/>
                  </a:cubicBezTo>
                  <a:cubicBezTo>
                    <a:pt x="32" y="86"/>
                    <a:pt x="32" y="87"/>
                    <a:pt x="31" y="88"/>
                  </a:cubicBezTo>
                  <a:moveTo>
                    <a:pt x="206" y="83"/>
                  </a:moveTo>
                  <a:cubicBezTo>
                    <a:pt x="206" y="82"/>
                    <a:pt x="205" y="82"/>
                    <a:pt x="205" y="82"/>
                  </a:cubicBezTo>
                  <a:cubicBezTo>
                    <a:pt x="206" y="81"/>
                    <a:pt x="206" y="81"/>
                    <a:pt x="206" y="81"/>
                  </a:cubicBezTo>
                  <a:cubicBezTo>
                    <a:pt x="206" y="82"/>
                    <a:pt x="206" y="82"/>
                    <a:pt x="206" y="82"/>
                  </a:cubicBezTo>
                  <a:cubicBezTo>
                    <a:pt x="206" y="83"/>
                    <a:pt x="206" y="83"/>
                    <a:pt x="206" y="83"/>
                  </a:cubicBezTo>
                  <a:moveTo>
                    <a:pt x="27" y="86"/>
                  </a:moveTo>
                  <a:cubicBezTo>
                    <a:pt x="27" y="86"/>
                    <a:pt x="26" y="86"/>
                    <a:pt x="26" y="85"/>
                  </a:cubicBezTo>
                  <a:cubicBezTo>
                    <a:pt x="28" y="82"/>
                    <a:pt x="30" y="78"/>
                    <a:pt x="33" y="75"/>
                  </a:cubicBezTo>
                  <a:cubicBezTo>
                    <a:pt x="33" y="76"/>
                    <a:pt x="33" y="77"/>
                    <a:pt x="33" y="79"/>
                  </a:cubicBezTo>
                  <a:cubicBezTo>
                    <a:pt x="33" y="79"/>
                    <a:pt x="33" y="79"/>
                    <a:pt x="33" y="79"/>
                  </a:cubicBezTo>
                  <a:cubicBezTo>
                    <a:pt x="32" y="79"/>
                    <a:pt x="32" y="79"/>
                    <a:pt x="32" y="79"/>
                  </a:cubicBezTo>
                  <a:cubicBezTo>
                    <a:pt x="30" y="81"/>
                    <a:pt x="29" y="84"/>
                    <a:pt x="27" y="86"/>
                  </a:cubicBezTo>
                  <a:moveTo>
                    <a:pt x="71" y="95"/>
                  </a:moveTo>
                  <a:cubicBezTo>
                    <a:pt x="65" y="86"/>
                    <a:pt x="56" y="80"/>
                    <a:pt x="45" y="76"/>
                  </a:cubicBezTo>
                  <a:cubicBezTo>
                    <a:pt x="46" y="61"/>
                    <a:pt x="51" y="45"/>
                    <a:pt x="61" y="33"/>
                  </a:cubicBezTo>
                  <a:cubicBezTo>
                    <a:pt x="61" y="32"/>
                    <a:pt x="62" y="32"/>
                    <a:pt x="62" y="32"/>
                  </a:cubicBezTo>
                  <a:cubicBezTo>
                    <a:pt x="62" y="32"/>
                    <a:pt x="62" y="32"/>
                    <a:pt x="62" y="32"/>
                  </a:cubicBezTo>
                  <a:cubicBezTo>
                    <a:pt x="62" y="32"/>
                    <a:pt x="62" y="32"/>
                    <a:pt x="62" y="32"/>
                  </a:cubicBezTo>
                  <a:cubicBezTo>
                    <a:pt x="63" y="32"/>
                    <a:pt x="63" y="32"/>
                    <a:pt x="63" y="32"/>
                  </a:cubicBezTo>
                  <a:cubicBezTo>
                    <a:pt x="63" y="32"/>
                    <a:pt x="63" y="32"/>
                    <a:pt x="63" y="32"/>
                  </a:cubicBezTo>
                  <a:cubicBezTo>
                    <a:pt x="63" y="32"/>
                    <a:pt x="63" y="32"/>
                    <a:pt x="64" y="32"/>
                  </a:cubicBezTo>
                  <a:cubicBezTo>
                    <a:pt x="69" y="33"/>
                    <a:pt x="74" y="34"/>
                    <a:pt x="80" y="36"/>
                  </a:cubicBezTo>
                  <a:cubicBezTo>
                    <a:pt x="78" y="38"/>
                    <a:pt x="76" y="39"/>
                    <a:pt x="73" y="41"/>
                  </a:cubicBezTo>
                  <a:cubicBezTo>
                    <a:pt x="71" y="43"/>
                    <a:pt x="70" y="45"/>
                    <a:pt x="70" y="48"/>
                  </a:cubicBezTo>
                  <a:cubicBezTo>
                    <a:pt x="70" y="50"/>
                    <a:pt x="70" y="51"/>
                    <a:pt x="71" y="53"/>
                  </a:cubicBezTo>
                  <a:cubicBezTo>
                    <a:pt x="72" y="54"/>
                    <a:pt x="74" y="56"/>
                    <a:pt x="76" y="56"/>
                  </a:cubicBezTo>
                  <a:cubicBezTo>
                    <a:pt x="78" y="57"/>
                    <a:pt x="81" y="57"/>
                    <a:pt x="83" y="57"/>
                  </a:cubicBezTo>
                  <a:cubicBezTo>
                    <a:pt x="85" y="57"/>
                    <a:pt x="87" y="57"/>
                    <a:pt x="88" y="57"/>
                  </a:cubicBezTo>
                  <a:cubicBezTo>
                    <a:pt x="96" y="55"/>
                    <a:pt x="102" y="50"/>
                    <a:pt x="108" y="47"/>
                  </a:cubicBezTo>
                  <a:cubicBezTo>
                    <a:pt x="112" y="44"/>
                    <a:pt x="118" y="42"/>
                    <a:pt x="122" y="42"/>
                  </a:cubicBezTo>
                  <a:cubicBezTo>
                    <a:pt x="123" y="42"/>
                    <a:pt x="123" y="42"/>
                    <a:pt x="123" y="42"/>
                  </a:cubicBezTo>
                  <a:cubicBezTo>
                    <a:pt x="125" y="42"/>
                    <a:pt x="127" y="43"/>
                    <a:pt x="128" y="44"/>
                  </a:cubicBezTo>
                  <a:cubicBezTo>
                    <a:pt x="128" y="44"/>
                    <a:pt x="128" y="44"/>
                    <a:pt x="128" y="44"/>
                  </a:cubicBezTo>
                  <a:cubicBezTo>
                    <a:pt x="131" y="48"/>
                    <a:pt x="134" y="52"/>
                    <a:pt x="138" y="55"/>
                  </a:cubicBezTo>
                  <a:cubicBezTo>
                    <a:pt x="142" y="57"/>
                    <a:pt x="146" y="59"/>
                    <a:pt x="149" y="61"/>
                  </a:cubicBezTo>
                  <a:cubicBezTo>
                    <a:pt x="164" y="68"/>
                    <a:pt x="177" y="76"/>
                    <a:pt x="190" y="86"/>
                  </a:cubicBezTo>
                  <a:cubicBezTo>
                    <a:pt x="190" y="86"/>
                    <a:pt x="191" y="86"/>
                    <a:pt x="191" y="87"/>
                  </a:cubicBezTo>
                  <a:cubicBezTo>
                    <a:pt x="193" y="88"/>
                    <a:pt x="194" y="89"/>
                    <a:pt x="196" y="90"/>
                  </a:cubicBezTo>
                  <a:cubicBezTo>
                    <a:pt x="197" y="91"/>
                    <a:pt x="198" y="92"/>
                    <a:pt x="199" y="93"/>
                  </a:cubicBezTo>
                  <a:cubicBezTo>
                    <a:pt x="200" y="95"/>
                    <a:pt x="200" y="96"/>
                    <a:pt x="200" y="97"/>
                  </a:cubicBezTo>
                  <a:cubicBezTo>
                    <a:pt x="200" y="99"/>
                    <a:pt x="200" y="100"/>
                    <a:pt x="199" y="101"/>
                  </a:cubicBezTo>
                  <a:cubicBezTo>
                    <a:pt x="198" y="103"/>
                    <a:pt x="195" y="105"/>
                    <a:pt x="193" y="105"/>
                  </a:cubicBezTo>
                  <a:cubicBezTo>
                    <a:pt x="193" y="105"/>
                    <a:pt x="193" y="105"/>
                    <a:pt x="193" y="105"/>
                  </a:cubicBezTo>
                  <a:cubicBezTo>
                    <a:pt x="192" y="105"/>
                    <a:pt x="192" y="105"/>
                    <a:pt x="192" y="105"/>
                  </a:cubicBezTo>
                  <a:cubicBezTo>
                    <a:pt x="191" y="105"/>
                    <a:pt x="189" y="104"/>
                    <a:pt x="188" y="103"/>
                  </a:cubicBezTo>
                  <a:cubicBezTo>
                    <a:pt x="174" y="98"/>
                    <a:pt x="161" y="91"/>
                    <a:pt x="148" y="84"/>
                  </a:cubicBezTo>
                  <a:cubicBezTo>
                    <a:pt x="147" y="83"/>
                    <a:pt x="147" y="83"/>
                    <a:pt x="147" y="83"/>
                  </a:cubicBezTo>
                  <a:cubicBezTo>
                    <a:pt x="146" y="83"/>
                    <a:pt x="145" y="84"/>
                    <a:pt x="145" y="84"/>
                  </a:cubicBezTo>
                  <a:cubicBezTo>
                    <a:pt x="144" y="86"/>
                    <a:pt x="144" y="87"/>
                    <a:pt x="145" y="88"/>
                  </a:cubicBezTo>
                  <a:cubicBezTo>
                    <a:pt x="158" y="95"/>
                    <a:pt x="171" y="102"/>
                    <a:pt x="185" y="107"/>
                  </a:cubicBezTo>
                  <a:cubicBezTo>
                    <a:pt x="185" y="108"/>
                    <a:pt x="185" y="109"/>
                    <a:pt x="185" y="109"/>
                  </a:cubicBezTo>
                  <a:cubicBezTo>
                    <a:pt x="185" y="112"/>
                    <a:pt x="183" y="115"/>
                    <a:pt x="180" y="116"/>
                  </a:cubicBezTo>
                  <a:cubicBezTo>
                    <a:pt x="179" y="117"/>
                    <a:pt x="177" y="118"/>
                    <a:pt x="175" y="118"/>
                  </a:cubicBezTo>
                  <a:cubicBezTo>
                    <a:pt x="173" y="118"/>
                    <a:pt x="172" y="117"/>
                    <a:pt x="170" y="117"/>
                  </a:cubicBezTo>
                  <a:cubicBezTo>
                    <a:pt x="167" y="116"/>
                    <a:pt x="163" y="114"/>
                    <a:pt x="160" y="112"/>
                  </a:cubicBezTo>
                  <a:cubicBezTo>
                    <a:pt x="155" y="109"/>
                    <a:pt x="150" y="105"/>
                    <a:pt x="145" y="102"/>
                  </a:cubicBezTo>
                  <a:cubicBezTo>
                    <a:pt x="146" y="101"/>
                    <a:pt x="146" y="100"/>
                    <a:pt x="145" y="100"/>
                  </a:cubicBezTo>
                  <a:cubicBezTo>
                    <a:pt x="145" y="99"/>
                    <a:pt x="144" y="99"/>
                    <a:pt x="143" y="99"/>
                  </a:cubicBezTo>
                  <a:cubicBezTo>
                    <a:pt x="143" y="99"/>
                    <a:pt x="142" y="99"/>
                    <a:pt x="142" y="99"/>
                  </a:cubicBezTo>
                  <a:cubicBezTo>
                    <a:pt x="141" y="99"/>
                    <a:pt x="140" y="100"/>
                    <a:pt x="140" y="100"/>
                  </a:cubicBezTo>
                  <a:cubicBezTo>
                    <a:pt x="139" y="101"/>
                    <a:pt x="139" y="102"/>
                    <a:pt x="139" y="102"/>
                  </a:cubicBezTo>
                  <a:cubicBezTo>
                    <a:pt x="139" y="103"/>
                    <a:pt x="139" y="104"/>
                    <a:pt x="140" y="104"/>
                  </a:cubicBezTo>
                  <a:cubicBezTo>
                    <a:pt x="146" y="108"/>
                    <a:pt x="151" y="112"/>
                    <a:pt x="157" y="116"/>
                  </a:cubicBezTo>
                  <a:cubicBezTo>
                    <a:pt x="160" y="118"/>
                    <a:pt x="164" y="120"/>
                    <a:pt x="167" y="121"/>
                  </a:cubicBezTo>
                  <a:cubicBezTo>
                    <a:pt x="167" y="122"/>
                    <a:pt x="167" y="122"/>
                    <a:pt x="167" y="122"/>
                  </a:cubicBezTo>
                  <a:cubicBezTo>
                    <a:pt x="167" y="123"/>
                    <a:pt x="167" y="124"/>
                    <a:pt x="167" y="125"/>
                  </a:cubicBezTo>
                  <a:cubicBezTo>
                    <a:pt x="167" y="126"/>
                    <a:pt x="166" y="126"/>
                    <a:pt x="165" y="127"/>
                  </a:cubicBezTo>
                  <a:cubicBezTo>
                    <a:pt x="164" y="129"/>
                    <a:pt x="162" y="130"/>
                    <a:pt x="159" y="130"/>
                  </a:cubicBezTo>
                  <a:cubicBezTo>
                    <a:pt x="158" y="130"/>
                    <a:pt x="157" y="130"/>
                    <a:pt x="157" y="129"/>
                  </a:cubicBezTo>
                  <a:cubicBezTo>
                    <a:pt x="153" y="129"/>
                    <a:pt x="150" y="126"/>
                    <a:pt x="147" y="124"/>
                  </a:cubicBezTo>
                  <a:cubicBezTo>
                    <a:pt x="143" y="121"/>
                    <a:pt x="139" y="119"/>
                    <a:pt x="136" y="116"/>
                  </a:cubicBezTo>
                  <a:cubicBezTo>
                    <a:pt x="135" y="116"/>
                    <a:pt x="135" y="116"/>
                    <a:pt x="134" y="116"/>
                  </a:cubicBezTo>
                  <a:cubicBezTo>
                    <a:pt x="134" y="116"/>
                    <a:pt x="133" y="116"/>
                    <a:pt x="132" y="117"/>
                  </a:cubicBezTo>
                  <a:cubicBezTo>
                    <a:pt x="132" y="118"/>
                    <a:pt x="132" y="119"/>
                    <a:pt x="133" y="120"/>
                  </a:cubicBezTo>
                  <a:cubicBezTo>
                    <a:pt x="137" y="123"/>
                    <a:pt x="140" y="125"/>
                    <a:pt x="144" y="128"/>
                  </a:cubicBezTo>
                  <a:cubicBezTo>
                    <a:pt x="145" y="129"/>
                    <a:pt x="146" y="129"/>
                    <a:pt x="147" y="130"/>
                  </a:cubicBezTo>
                  <a:cubicBezTo>
                    <a:pt x="148" y="131"/>
                    <a:pt x="148" y="132"/>
                    <a:pt x="149" y="133"/>
                  </a:cubicBezTo>
                  <a:cubicBezTo>
                    <a:pt x="149" y="134"/>
                    <a:pt x="149" y="135"/>
                    <a:pt x="149" y="135"/>
                  </a:cubicBezTo>
                  <a:cubicBezTo>
                    <a:pt x="149" y="136"/>
                    <a:pt x="149" y="136"/>
                    <a:pt x="149" y="136"/>
                  </a:cubicBezTo>
                  <a:cubicBezTo>
                    <a:pt x="149" y="138"/>
                    <a:pt x="148" y="139"/>
                    <a:pt x="147" y="140"/>
                  </a:cubicBezTo>
                  <a:cubicBezTo>
                    <a:pt x="146" y="140"/>
                    <a:pt x="145" y="141"/>
                    <a:pt x="144" y="141"/>
                  </a:cubicBezTo>
                  <a:cubicBezTo>
                    <a:pt x="143" y="141"/>
                    <a:pt x="143" y="141"/>
                    <a:pt x="143" y="141"/>
                  </a:cubicBezTo>
                  <a:cubicBezTo>
                    <a:pt x="143" y="141"/>
                    <a:pt x="143" y="141"/>
                    <a:pt x="143" y="141"/>
                  </a:cubicBezTo>
                  <a:cubicBezTo>
                    <a:pt x="142" y="141"/>
                    <a:pt x="141" y="141"/>
                    <a:pt x="140" y="140"/>
                  </a:cubicBezTo>
                  <a:cubicBezTo>
                    <a:pt x="140" y="140"/>
                    <a:pt x="140" y="140"/>
                    <a:pt x="140" y="140"/>
                  </a:cubicBezTo>
                  <a:cubicBezTo>
                    <a:pt x="134" y="138"/>
                    <a:pt x="132" y="136"/>
                    <a:pt x="126" y="133"/>
                  </a:cubicBezTo>
                  <a:cubicBezTo>
                    <a:pt x="126" y="133"/>
                    <a:pt x="126" y="133"/>
                    <a:pt x="126" y="133"/>
                  </a:cubicBezTo>
                  <a:cubicBezTo>
                    <a:pt x="127" y="132"/>
                    <a:pt x="127" y="131"/>
                    <a:pt x="128" y="129"/>
                  </a:cubicBezTo>
                  <a:cubicBezTo>
                    <a:pt x="128" y="128"/>
                    <a:pt x="129" y="126"/>
                    <a:pt x="129" y="125"/>
                  </a:cubicBezTo>
                  <a:cubicBezTo>
                    <a:pt x="129" y="125"/>
                    <a:pt x="129" y="125"/>
                    <a:pt x="129" y="125"/>
                  </a:cubicBezTo>
                  <a:cubicBezTo>
                    <a:pt x="129" y="123"/>
                    <a:pt x="128" y="121"/>
                    <a:pt x="127" y="119"/>
                  </a:cubicBezTo>
                  <a:cubicBezTo>
                    <a:pt x="126" y="118"/>
                    <a:pt x="125" y="117"/>
                    <a:pt x="123" y="116"/>
                  </a:cubicBezTo>
                  <a:cubicBezTo>
                    <a:pt x="122" y="115"/>
                    <a:pt x="120" y="115"/>
                    <a:pt x="119" y="115"/>
                  </a:cubicBezTo>
                  <a:cubicBezTo>
                    <a:pt x="119" y="115"/>
                    <a:pt x="119" y="115"/>
                    <a:pt x="119" y="115"/>
                  </a:cubicBezTo>
                  <a:cubicBezTo>
                    <a:pt x="118" y="115"/>
                    <a:pt x="118" y="115"/>
                    <a:pt x="117" y="115"/>
                  </a:cubicBezTo>
                  <a:cubicBezTo>
                    <a:pt x="118" y="113"/>
                    <a:pt x="118" y="112"/>
                    <a:pt x="118" y="110"/>
                  </a:cubicBezTo>
                  <a:cubicBezTo>
                    <a:pt x="118" y="109"/>
                    <a:pt x="118" y="108"/>
                    <a:pt x="118" y="108"/>
                  </a:cubicBezTo>
                  <a:cubicBezTo>
                    <a:pt x="117" y="104"/>
                    <a:pt x="114" y="101"/>
                    <a:pt x="110" y="100"/>
                  </a:cubicBezTo>
                  <a:cubicBezTo>
                    <a:pt x="110" y="100"/>
                    <a:pt x="110" y="100"/>
                    <a:pt x="110" y="100"/>
                  </a:cubicBezTo>
                  <a:cubicBezTo>
                    <a:pt x="110" y="100"/>
                    <a:pt x="110" y="100"/>
                    <a:pt x="110" y="100"/>
                  </a:cubicBezTo>
                  <a:cubicBezTo>
                    <a:pt x="110" y="100"/>
                    <a:pt x="110" y="100"/>
                    <a:pt x="110" y="100"/>
                  </a:cubicBezTo>
                  <a:cubicBezTo>
                    <a:pt x="109" y="100"/>
                    <a:pt x="109" y="100"/>
                    <a:pt x="109" y="100"/>
                  </a:cubicBezTo>
                  <a:cubicBezTo>
                    <a:pt x="107" y="100"/>
                    <a:pt x="106" y="100"/>
                    <a:pt x="105" y="101"/>
                  </a:cubicBezTo>
                  <a:cubicBezTo>
                    <a:pt x="104" y="99"/>
                    <a:pt x="103" y="98"/>
                    <a:pt x="102" y="96"/>
                  </a:cubicBezTo>
                  <a:cubicBezTo>
                    <a:pt x="101" y="95"/>
                    <a:pt x="99" y="94"/>
                    <a:pt x="98" y="93"/>
                  </a:cubicBezTo>
                  <a:cubicBezTo>
                    <a:pt x="97" y="92"/>
                    <a:pt x="96" y="92"/>
                    <a:pt x="94" y="92"/>
                  </a:cubicBezTo>
                  <a:cubicBezTo>
                    <a:pt x="92" y="92"/>
                    <a:pt x="90" y="93"/>
                    <a:pt x="88" y="95"/>
                  </a:cubicBezTo>
                  <a:cubicBezTo>
                    <a:pt x="87" y="93"/>
                    <a:pt x="86" y="91"/>
                    <a:pt x="85" y="90"/>
                  </a:cubicBezTo>
                  <a:cubicBezTo>
                    <a:pt x="83" y="89"/>
                    <a:pt x="81" y="88"/>
                    <a:pt x="79" y="88"/>
                  </a:cubicBezTo>
                  <a:cubicBezTo>
                    <a:pt x="79" y="88"/>
                    <a:pt x="78" y="88"/>
                    <a:pt x="78" y="89"/>
                  </a:cubicBezTo>
                  <a:cubicBezTo>
                    <a:pt x="78" y="89"/>
                    <a:pt x="78" y="89"/>
                    <a:pt x="78" y="89"/>
                  </a:cubicBezTo>
                  <a:cubicBezTo>
                    <a:pt x="78" y="89"/>
                    <a:pt x="78" y="89"/>
                    <a:pt x="78" y="89"/>
                  </a:cubicBezTo>
                  <a:cubicBezTo>
                    <a:pt x="76" y="89"/>
                    <a:pt x="75" y="90"/>
                    <a:pt x="74" y="91"/>
                  </a:cubicBezTo>
                  <a:cubicBezTo>
                    <a:pt x="73" y="92"/>
                    <a:pt x="72" y="94"/>
                    <a:pt x="71" y="95"/>
                  </a:cubicBezTo>
                  <a:cubicBezTo>
                    <a:pt x="71" y="95"/>
                    <a:pt x="71" y="95"/>
                    <a:pt x="71" y="95"/>
                  </a:cubicBezTo>
                  <a:moveTo>
                    <a:pt x="83" y="53"/>
                  </a:moveTo>
                  <a:cubicBezTo>
                    <a:pt x="81" y="53"/>
                    <a:pt x="79" y="52"/>
                    <a:pt x="77" y="52"/>
                  </a:cubicBezTo>
                  <a:cubicBezTo>
                    <a:pt x="76" y="51"/>
                    <a:pt x="76" y="51"/>
                    <a:pt x="75" y="50"/>
                  </a:cubicBezTo>
                  <a:cubicBezTo>
                    <a:pt x="75" y="50"/>
                    <a:pt x="75" y="49"/>
                    <a:pt x="75" y="48"/>
                  </a:cubicBezTo>
                  <a:cubicBezTo>
                    <a:pt x="75" y="47"/>
                    <a:pt x="75" y="46"/>
                    <a:pt x="76" y="45"/>
                  </a:cubicBezTo>
                  <a:cubicBezTo>
                    <a:pt x="81" y="41"/>
                    <a:pt x="85" y="38"/>
                    <a:pt x="88" y="34"/>
                  </a:cubicBezTo>
                  <a:cubicBezTo>
                    <a:pt x="90" y="32"/>
                    <a:pt x="92" y="30"/>
                    <a:pt x="94" y="29"/>
                  </a:cubicBezTo>
                  <a:cubicBezTo>
                    <a:pt x="95" y="28"/>
                    <a:pt x="97" y="27"/>
                    <a:pt x="99" y="26"/>
                  </a:cubicBezTo>
                  <a:cubicBezTo>
                    <a:pt x="108" y="24"/>
                    <a:pt x="117" y="22"/>
                    <a:pt x="125" y="22"/>
                  </a:cubicBezTo>
                  <a:cubicBezTo>
                    <a:pt x="136" y="22"/>
                    <a:pt x="147" y="24"/>
                    <a:pt x="157" y="28"/>
                  </a:cubicBezTo>
                  <a:cubicBezTo>
                    <a:pt x="162" y="31"/>
                    <a:pt x="168" y="33"/>
                    <a:pt x="174" y="34"/>
                  </a:cubicBezTo>
                  <a:cubicBezTo>
                    <a:pt x="174" y="34"/>
                    <a:pt x="174" y="34"/>
                    <a:pt x="174" y="34"/>
                  </a:cubicBezTo>
                  <a:cubicBezTo>
                    <a:pt x="175" y="34"/>
                    <a:pt x="176" y="34"/>
                    <a:pt x="176" y="34"/>
                  </a:cubicBezTo>
                  <a:cubicBezTo>
                    <a:pt x="182" y="34"/>
                    <a:pt x="188" y="32"/>
                    <a:pt x="192" y="28"/>
                  </a:cubicBezTo>
                  <a:cubicBezTo>
                    <a:pt x="192" y="28"/>
                    <a:pt x="192" y="28"/>
                    <a:pt x="192" y="28"/>
                  </a:cubicBezTo>
                  <a:cubicBezTo>
                    <a:pt x="197" y="34"/>
                    <a:pt x="201" y="41"/>
                    <a:pt x="204" y="48"/>
                  </a:cubicBezTo>
                  <a:cubicBezTo>
                    <a:pt x="207" y="56"/>
                    <a:pt x="209" y="65"/>
                    <a:pt x="210" y="74"/>
                  </a:cubicBezTo>
                  <a:cubicBezTo>
                    <a:pt x="204" y="77"/>
                    <a:pt x="198" y="79"/>
                    <a:pt x="193" y="82"/>
                  </a:cubicBezTo>
                  <a:cubicBezTo>
                    <a:pt x="180" y="72"/>
                    <a:pt x="166" y="63"/>
                    <a:pt x="151" y="56"/>
                  </a:cubicBezTo>
                  <a:cubicBezTo>
                    <a:pt x="148" y="55"/>
                    <a:pt x="144" y="53"/>
                    <a:pt x="141" y="51"/>
                  </a:cubicBezTo>
                  <a:cubicBezTo>
                    <a:pt x="137" y="48"/>
                    <a:pt x="134" y="44"/>
                    <a:pt x="131" y="40"/>
                  </a:cubicBezTo>
                  <a:cubicBezTo>
                    <a:pt x="131" y="39"/>
                    <a:pt x="130" y="39"/>
                    <a:pt x="129" y="39"/>
                  </a:cubicBezTo>
                  <a:cubicBezTo>
                    <a:pt x="127" y="38"/>
                    <a:pt x="125" y="37"/>
                    <a:pt x="123" y="37"/>
                  </a:cubicBezTo>
                  <a:cubicBezTo>
                    <a:pt x="123" y="37"/>
                    <a:pt x="123" y="37"/>
                    <a:pt x="123" y="37"/>
                  </a:cubicBezTo>
                  <a:cubicBezTo>
                    <a:pt x="117" y="37"/>
                    <a:pt x="111" y="40"/>
                    <a:pt x="106" y="42"/>
                  </a:cubicBezTo>
                  <a:cubicBezTo>
                    <a:pt x="99" y="46"/>
                    <a:pt x="93" y="51"/>
                    <a:pt x="87" y="52"/>
                  </a:cubicBezTo>
                  <a:cubicBezTo>
                    <a:pt x="86" y="53"/>
                    <a:pt x="85" y="53"/>
                    <a:pt x="83" y="53"/>
                  </a:cubicBezTo>
                  <a:moveTo>
                    <a:pt x="38" y="85"/>
                  </a:moveTo>
                  <a:cubicBezTo>
                    <a:pt x="38" y="84"/>
                    <a:pt x="38" y="84"/>
                    <a:pt x="38" y="84"/>
                  </a:cubicBezTo>
                  <a:cubicBezTo>
                    <a:pt x="38" y="84"/>
                    <a:pt x="38" y="83"/>
                    <a:pt x="38" y="83"/>
                  </a:cubicBezTo>
                  <a:cubicBezTo>
                    <a:pt x="38" y="81"/>
                    <a:pt x="38" y="80"/>
                    <a:pt x="38" y="79"/>
                  </a:cubicBezTo>
                  <a:cubicBezTo>
                    <a:pt x="38" y="60"/>
                    <a:pt x="44" y="42"/>
                    <a:pt x="54" y="27"/>
                  </a:cubicBezTo>
                  <a:cubicBezTo>
                    <a:pt x="56" y="25"/>
                    <a:pt x="57" y="23"/>
                    <a:pt x="59" y="23"/>
                  </a:cubicBezTo>
                  <a:cubicBezTo>
                    <a:pt x="59" y="22"/>
                    <a:pt x="60" y="22"/>
                    <a:pt x="61" y="22"/>
                  </a:cubicBezTo>
                  <a:cubicBezTo>
                    <a:pt x="62" y="22"/>
                    <a:pt x="63" y="23"/>
                    <a:pt x="63" y="23"/>
                  </a:cubicBezTo>
                  <a:cubicBezTo>
                    <a:pt x="63" y="24"/>
                    <a:pt x="64" y="24"/>
                    <a:pt x="64" y="26"/>
                  </a:cubicBezTo>
                  <a:cubicBezTo>
                    <a:pt x="64" y="26"/>
                    <a:pt x="64" y="26"/>
                    <a:pt x="64" y="27"/>
                  </a:cubicBezTo>
                  <a:cubicBezTo>
                    <a:pt x="63" y="27"/>
                    <a:pt x="63" y="27"/>
                    <a:pt x="63" y="27"/>
                  </a:cubicBezTo>
                  <a:cubicBezTo>
                    <a:pt x="62" y="27"/>
                    <a:pt x="62" y="27"/>
                    <a:pt x="61" y="27"/>
                  </a:cubicBezTo>
                  <a:cubicBezTo>
                    <a:pt x="61" y="27"/>
                    <a:pt x="61" y="27"/>
                    <a:pt x="61" y="27"/>
                  </a:cubicBezTo>
                  <a:cubicBezTo>
                    <a:pt x="61" y="27"/>
                    <a:pt x="61" y="27"/>
                    <a:pt x="61" y="27"/>
                  </a:cubicBezTo>
                  <a:cubicBezTo>
                    <a:pt x="60" y="27"/>
                    <a:pt x="59" y="28"/>
                    <a:pt x="59" y="28"/>
                  </a:cubicBezTo>
                  <a:cubicBezTo>
                    <a:pt x="58" y="29"/>
                    <a:pt x="58" y="29"/>
                    <a:pt x="57" y="30"/>
                  </a:cubicBezTo>
                  <a:cubicBezTo>
                    <a:pt x="46" y="43"/>
                    <a:pt x="40" y="61"/>
                    <a:pt x="40" y="78"/>
                  </a:cubicBezTo>
                  <a:cubicBezTo>
                    <a:pt x="40" y="78"/>
                    <a:pt x="40" y="78"/>
                    <a:pt x="40" y="78"/>
                  </a:cubicBezTo>
                  <a:cubicBezTo>
                    <a:pt x="40" y="79"/>
                    <a:pt x="41" y="80"/>
                    <a:pt x="42" y="81"/>
                  </a:cubicBezTo>
                  <a:cubicBezTo>
                    <a:pt x="43" y="81"/>
                    <a:pt x="43" y="81"/>
                    <a:pt x="43" y="81"/>
                  </a:cubicBezTo>
                  <a:cubicBezTo>
                    <a:pt x="42" y="82"/>
                    <a:pt x="41" y="83"/>
                    <a:pt x="40" y="84"/>
                  </a:cubicBezTo>
                  <a:cubicBezTo>
                    <a:pt x="39" y="85"/>
                    <a:pt x="39" y="85"/>
                    <a:pt x="39" y="85"/>
                  </a:cubicBezTo>
                  <a:cubicBezTo>
                    <a:pt x="38" y="85"/>
                    <a:pt x="38" y="85"/>
                    <a:pt x="38" y="85"/>
                  </a:cubicBezTo>
                  <a:moveTo>
                    <a:pt x="189" y="24"/>
                  </a:moveTo>
                  <a:cubicBezTo>
                    <a:pt x="189" y="24"/>
                    <a:pt x="189" y="24"/>
                    <a:pt x="189" y="23"/>
                  </a:cubicBezTo>
                  <a:cubicBezTo>
                    <a:pt x="189" y="22"/>
                    <a:pt x="189" y="21"/>
                    <a:pt x="190" y="20"/>
                  </a:cubicBezTo>
                  <a:cubicBezTo>
                    <a:pt x="190" y="19"/>
                    <a:pt x="191" y="18"/>
                    <a:pt x="191" y="18"/>
                  </a:cubicBezTo>
                  <a:cubicBezTo>
                    <a:pt x="191" y="18"/>
                    <a:pt x="191" y="18"/>
                    <a:pt x="191" y="18"/>
                  </a:cubicBezTo>
                  <a:cubicBezTo>
                    <a:pt x="192" y="18"/>
                    <a:pt x="193" y="18"/>
                    <a:pt x="195" y="19"/>
                  </a:cubicBezTo>
                  <a:cubicBezTo>
                    <a:pt x="201" y="22"/>
                    <a:pt x="211" y="34"/>
                    <a:pt x="218" y="65"/>
                  </a:cubicBezTo>
                  <a:cubicBezTo>
                    <a:pt x="219" y="67"/>
                    <a:pt x="219" y="69"/>
                    <a:pt x="219" y="71"/>
                  </a:cubicBezTo>
                  <a:cubicBezTo>
                    <a:pt x="219" y="74"/>
                    <a:pt x="219" y="77"/>
                    <a:pt x="218" y="79"/>
                  </a:cubicBezTo>
                  <a:cubicBezTo>
                    <a:pt x="217" y="80"/>
                    <a:pt x="217" y="80"/>
                    <a:pt x="217" y="80"/>
                  </a:cubicBezTo>
                  <a:cubicBezTo>
                    <a:pt x="217" y="80"/>
                    <a:pt x="216" y="81"/>
                    <a:pt x="216" y="81"/>
                  </a:cubicBezTo>
                  <a:cubicBezTo>
                    <a:pt x="215" y="81"/>
                    <a:pt x="214" y="81"/>
                    <a:pt x="214" y="81"/>
                  </a:cubicBezTo>
                  <a:cubicBezTo>
                    <a:pt x="213" y="81"/>
                    <a:pt x="213" y="81"/>
                    <a:pt x="212" y="81"/>
                  </a:cubicBezTo>
                  <a:cubicBezTo>
                    <a:pt x="212" y="81"/>
                    <a:pt x="212" y="81"/>
                    <a:pt x="212" y="81"/>
                  </a:cubicBezTo>
                  <a:cubicBezTo>
                    <a:pt x="212" y="81"/>
                    <a:pt x="212" y="81"/>
                    <a:pt x="212" y="81"/>
                  </a:cubicBezTo>
                  <a:cubicBezTo>
                    <a:pt x="211" y="80"/>
                    <a:pt x="211" y="80"/>
                    <a:pt x="210" y="79"/>
                  </a:cubicBezTo>
                  <a:cubicBezTo>
                    <a:pt x="211" y="79"/>
                    <a:pt x="212" y="79"/>
                    <a:pt x="213" y="78"/>
                  </a:cubicBezTo>
                  <a:cubicBezTo>
                    <a:pt x="213" y="78"/>
                    <a:pt x="213" y="78"/>
                    <a:pt x="213" y="78"/>
                  </a:cubicBezTo>
                  <a:cubicBezTo>
                    <a:pt x="214" y="78"/>
                    <a:pt x="215" y="77"/>
                    <a:pt x="215" y="76"/>
                  </a:cubicBezTo>
                  <a:cubicBezTo>
                    <a:pt x="214" y="66"/>
                    <a:pt x="212" y="56"/>
                    <a:pt x="208" y="46"/>
                  </a:cubicBezTo>
                  <a:cubicBezTo>
                    <a:pt x="205" y="38"/>
                    <a:pt x="201" y="30"/>
                    <a:pt x="194" y="24"/>
                  </a:cubicBezTo>
                  <a:cubicBezTo>
                    <a:pt x="194" y="23"/>
                    <a:pt x="193" y="23"/>
                    <a:pt x="193" y="23"/>
                  </a:cubicBezTo>
                  <a:cubicBezTo>
                    <a:pt x="193" y="23"/>
                    <a:pt x="193" y="23"/>
                    <a:pt x="193" y="23"/>
                  </a:cubicBezTo>
                  <a:cubicBezTo>
                    <a:pt x="192" y="23"/>
                    <a:pt x="192" y="23"/>
                    <a:pt x="192" y="23"/>
                  </a:cubicBezTo>
                  <a:cubicBezTo>
                    <a:pt x="192" y="23"/>
                    <a:pt x="192" y="23"/>
                    <a:pt x="192" y="23"/>
                  </a:cubicBezTo>
                  <a:cubicBezTo>
                    <a:pt x="191" y="23"/>
                    <a:pt x="190" y="23"/>
                    <a:pt x="190" y="24"/>
                  </a:cubicBezTo>
                  <a:cubicBezTo>
                    <a:pt x="190" y="24"/>
                    <a:pt x="190" y="24"/>
                    <a:pt x="190" y="24"/>
                  </a:cubicBezTo>
                  <a:cubicBezTo>
                    <a:pt x="189" y="24"/>
                    <a:pt x="189" y="24"/>
                    <a:pt x="189" y="24"/>
                  </a:cubicBezTo>
                  <a:moveTo>
                    <a:pt x="192" y="13"/>
                  </a:moveTo>
                  <a:cubicBezTo>
                    <a:pt x="192" y="12"/>
                    <a:pt x="192" y="12"/>
                    <a:pt x="192" y="12"/>
                  </a:cubicBezTo>
                  <a:cubicBezTo>
                    <a:pt x="192" y="13"/>
                    <a:pt x="192" y="13"/>
                    <a:pt x="192" y="13"/>
                  </a:cubicBezTo>
                  <a:moveTo>
                    <a:pt x="219" y="0"/>
                  </a:moveTo>
                  <a:cubicBezTo>
                    <a:pt x="219" y="0"/>
                    <a:pt x="218" y="0"/>
                    <a:pt x="218" y="0"/>
                  </a:cubicBezTo>
                  <a:cubicBezTo>
                    <a:pt x="217" y="1"/>
                    <a:pt x="215" y="2"/>
                    <a:pt x="212" y="3"/>
                  </a:cubicBezTo>
                  <a:cubicBezTo>
                    <a:pt x="208" y="5"/>
                    <a:pt x="202" y="8"/>
                    <a:pt x="198" y="9"/>
                  </a:cubicBezTo>
                  <a:cubicBezTo>
                    <a:pt x="196" y="10"/>
                    <a:pt x="194" y="11"/>
                    <a:pt x="193" y="12"/>
                  </a:cubicBezTo>
                  <a:cubicBezTo>
                    <a:pt x="192" y="12"/>
                    <a:pt x="191" y="12"/>
                    <a:pt x="191" y="12"/>
                  </a:cubicBezTo>
                  <a:cubicBezTo>
                    <a:pt x="190" y="12"/>
                    <a:pt x="190" y="12"/>
                    <a:pt x="190" y="12"/>
                  </a:cubicBezTo>
                  <a:cubicBezTo>
                    <a:pt x="190" y="13"/>
                    <a:pt x="190" y="13"/>
                    <a:pt x="190" y="13"/>
                  </a:cubicBezTo>
                  <a:cubicBezTo>
                    <a:pt x="190" y="13"/>
                    <a:pt x="190" y="13"/>
                    <a:pt x="190" y="13"/>
                  </a:cubicBezTo>
                  <a:cubicBezTo>
                    <a:pt x="189" y="13"/>
                    <a:pt x="189" y="13"/>
                    <a:pt x="189" y="13"/>
                  </a:cubicBezTo>
                  <a:cubicBezTo>
                    <a:pt x="189" y="13"/>
                    <a:pt x="189" y="13"/>
                    <a:pt x="189" y="13"/>
                  </a:cubicBezTo>
                  <a:cubicBezTo>
                    <a:pt x="187" y="14"/>
                    <a:pt x="186" y="16"/>
                    <a:pt x="185" y="18"/>
                  </a:cubicBezTo>
                  <a:cubicBezTo>
                    <a:pt x="185" y="19"/>
                    <a:pt x="184" y="21"/>
                    <a:pt x="184" y="23"/>
                  </a:cubicBezTo>
                  <a:cubicBezTo>
                    <a:pt x="184" y="24"/>
                    <a:pt x="185" y="25"/>
                    <a:pt x="185" y="26"/>
                  </a:cubicBezTo>
                  <a:cubicBezTo>
                    <a:pt x="185" y="27"/>
                    <a:pt x="185" y="27"/>
                    <a:pt x="185" y="27"/>
                  </a:cubicBezTo>
                  <a:cubicBezTo>
                    <a:pt x="182" y="28"/>
                    <a:pt x="179" y="29"/>
                    <a:pt x="176" y="29"/>
                  </a:cubicBezTo>
                  <a:cubicBezTo>
                    <a:pt x="176" y="29"/>
                    <a:pt x="176" y="29"/>
                    <a:pt x="176" y="29"/>
                  </a:cubicBezTo>
                  <a:cubicBezTo>
                    <a:pt x="176" y="29"/>
                    <a:pt x="175" y="29"/>
                    <a:pt x="175" y="29"/>
                  </a:cubicBezTo>
                  <a:cubicBezTo>
                    <a:pt x="175" y="29"/>
                    <a:pt x="175" y="29"/>
                    <a:pt x="175" y="29"/>
                  </a:cubicBezTo>
                  <a:cubicBezTo>
                    <a:pt x="169" y="29"/>
                    <a:pt x="164" y="26"/>
                    <a:pt x="159" y="24"/>
                  </a:cubicBezTo>
                  <a:cubicBezTo>
                    <a:pt x="148" y="20"/>
                    <a:pt x="137" y="18"/>
                    <a:pt x="125" y="18"/>
                  </a:cubicBezTo>
                  <a:cubicBezTo>
                    <a:pt x="116" y="18"/>
                    <a:pt x="107" y="19"/>
                    <a:pt x="98" y="22"/>
                  </a:cubicBezTo>
                  <a:cubicBezTo>
                    <a:pt x="96" y="23"/>
                    <a:pt x="93" y="23"/>
                    <a:pt x="91" y="25"/>
                  </a:cubicBezTo>
                  <a:cubicBezTo>
                    <a:pt x="89" y="27"/>
                    <a:pt x="87" y="29"/>
                    <a:pt x="85" y="31"/>
                  </a:cubicBezTo>
                  <a:cubicBezTo>
                    <a:pt x="84" y="31"/>
                    <a:pt x="84" y="31"/>
                    <a:pt x="84" y="32"/>
                  </a:cubicBezTo>
                  <a:cubicBezTo>
                    <a:pt x="83" y="32"/>
                    <a:pt x="83" y="32"/>
                    <a:pt x="83" y="32"/>
                  </a:cubicBezTo>
                  <a:cubicBezTo>
                    <a:pt x="78" y="30"/>
                    <a:pt x="73" y="29"/>
                    <a:pt x="68" y="28"/>
                  </a:cubicBezTo>
                  <a:cubicBezTo>
                    <a:pt x="68" y="27"/>
                    <a:pt x="68" y="26"/>
                    <a:pt x="68" y="26"/>
                  </a:cubicBezTo>
                  <a:cubicBezTo>
                    <a:pt x="68" y="24"/>
                    <a:pt x="68" y="22"/>
                    <a:pt x="67" y="20"/>
                  </a:cubicBezTo>
                  <a:cubicBezTo>
                    <a:pt x="66" y="20"/>
                    <a:pt x="66" y="19"/>
                    <a:pt x="65" y="19"/>
                  </a:cubicBezTo>
                  <a:cubicBezTo>
                    <a:pt x="65" y="18"/>
                    <a:pt x="65" y="18"/>
                    <a:pt x="64" y="17"/>
                  </a:cubicBezTo>
                  <a:cubicBezTo>
                    <a:pt x="64" y="17"/>
                    <a:pt x="62" y="16"/>
                    <a:pt x="61" y="15"/>
                  </a:cubicBezTo>
                  <a:cubicBezTo>
                    <a:pt x="55" y="12"/>
                    <a:pt x="46" y="7"/>
                    <a:pt x="40" y="4"/>
                  </a:cubicBezTo>
                  <a:cubicBezTo>
                    <a:pt x="40" y="4"/>
                    <a:pt x="40" y="4"/>
                    <a:pt x="40" y="4"/>
                  </a:cubicBezTo>
                  <a:cubicBezTo>
                    <a:pt x="40" y="4"/>
                    <a:pt x="39" y="4"/>
                    <a:pt x="39" y="4"/>
                  </a:cubicBezTo>
                  <a:cubicBezTo>
                    <a:pt x="38" y="4"/>
                    <a:pt x="37" y="4"/>
                    <a:pt x="37" y="5"/>
                  </a:cubicBezTo>
                  <a:cubicBezTo>
                    <a:pt x="36" y="6"/>
                    <a:pt x="36" y="7"/>
                    <a:pt x="38" y="8"/>
                  </a:cubicBezTo>
                  <a:cubicBezTo>
                    <a:pt x="38" y="8"/>
                    <a:pt x="38" y="8"/>
                    <a:pt x="38" y="8"/>
                  </a:cubicBezTo>
                  <a:cubicBezTo>
                    <a:pt x="38" y="8"/>
                    <a:pt x="38" y="8"/>
                    <a:pt x="38" y="8"/>
                  </a:cubicBezTo>
                  <a:cubicBezTo>
                    <a:pt x="41" y="10"/>
                    <a:pt x="47" y="13"/>
                    <a:pt x="52" y="16"/>
                  </a:cubicBezTo>
                  <a:cubicBezTo>
                    <a:pt x="53" y="17"/>
                    <a:pt x="55" y="18"/>
                    <a:pt x="56" y="18"/>
                  </a:cubicBezTo>
                  <a:cubicBezTo>
                    <a:pt x="53" y="20"/>
                    <a:pt x="52" y="22"/>
                    <a:pt x="50" y="24"/>
                  </a:cubicBezTo>
                  <a:cubicBezTo>
                    <a:pt x="40" y="39"/>
                    <a:pt x="34" y="56"/>
                    <a:pt x="33" y="73"/>
                  </a:cubicBezTo>
                  <a:cubicBezTo>
                    <a:pt x="33" y="73"/>
                    <a:pt x="33" y="73"/>
                    <a:pt x="33" y="73"/>
                  </a:cubicBezTo>
                  <a:cubicBezTo>
                    <a:pt x="33" y="73"/>
                    <a:pt x="33" y="73"/>
                    <a:pt x="32" y="73"/>
                  </a:cubicBezTo>
                  <a:cubicBezTo>
                    <a:pt x="32" y="73"/>
                    <a:pt x="32" y="73"/>
                    <a:pt x="31" y="73"/>
                  </a:cubicBezTo>
                  <a:cubicBezTo>
                    <a:pt x="28" y="76"/>
                    <a:pt x="26" y="80"/>
                    <a:pt x="23" y="84"/>
                  </a:cubicBezTo>
                  <a:cubicBezTo>
                    <a:pt x="22" y="84"/>
                    <a:pt x="21" y="83"/>
                    <a:pt x="20" y="83"/>
                  </a:cubicBezTo>
                  <a:cubicBezTo>
                    <a:pt x="23" y="78"/>
                    <a:pt x="26" y="74"/>
                    <a:pt x="30" y="70"/>
                  </a:cubicBezTo>
                  <a:cubicBezTo>
                    <a:pt x="30" y="70"/>
                    <a:pt x="30" y="69"/>
                    <a:pt x="29" y="69"/>
                  </a:cubicBezTo>
                  <a:cubicBezTo>
                    <a:pt x="29" y="68"/>
                    <a:pt x="29" y="68"/>
                    <a:pt x="29" y="68"/>
                  </a:cubicBezTo>
                  <a:cubicBezTo>
                    <a:pt x="28" y="68"/>
                    <a:pt x="28" y="68"/>
                    <a:pt x="28" y="69"/>
                  </a:cubicBezTo>
                  <a:cubicBezTo>
                    <a:pt x="24" y="73"/>
                    <a:pt x="21" y="77"/>
                    <a:pt x="18" y="81"/>
                  </a:cubicBezTo>
                  <a:cubicBezTo>
                    <a:pt x="17" y="81"/>
                    <a:pt x="16" y="81"/>
                    <a:pt x="16" y="80"/>
                  </a:cubicBezTo>
                  <a:cubicBezTo>
                    <a:pt x="18" y="77"/>
                    <a:pt x="21" y="73"/>
                    <a:pt x="24" y="69"/>
                  </a:cubicBezTo>
                  <a:cubicBezTo>
                    <a:pt x="24" y="68"/>
                    <a:pt x="24" y="68"/>
                    <a:pt x="23" y="67"/>
                  </a:cubicBezTo>
                  <a:cubicBezTo>
                    <a:pt x="23" y="67"/>
                    <a:pt x="23" y="67"/>
                    <a:pt x="23" y="67"/>
                  </a:cubicBezTo>
                  <a:cubicBezTo>
                    <a:pt x="22" y="67"/>
                    <a:pt x="22" y="67"/>
                    <a:pt x="22" y="68"/>
                  </a:cubicBezTo>
                  <a:cubicBezTo>
                    <a:pt x="19" y="72"/>
                    <a:pt x="16" y="75"/>
                    <a:pt x="13" y="79"/>
                  </a:cubicBezTo>
                  <a:cubicBezTo>
                    <a:pt x="12" y="79"/>
                    <a:pt x="12" y="79"/>
                    <a:pt x="12" y="79"/>
                  </a:cubicBezTo>
                  <a:cubicBezTo>
                    <a:pt x="13" y="78"/>
                    <a:pt x="13" y="78"/>
                    <a:pt x="12" y="77"/>
                  </a:cubicBezTo>
                  <a:cubicBezTo>
                    <a:pt x="12" y="77"/>
                    <a:pt x="12" y="77"/>
                    <a:pt x="12" y="77"/>
                  </a:cubicBezTo>
                  <a:cubicBezTo>
                    <a:pt x="12" y="77"/>
                    <a:pt x="12" y="77"/>
                    <a:pt x="12" y="77"/>
                  </a:cubicBezTo>
                  <a:cubicBezTo>
                    <a:pt x="15" y="72"/>
                    <a:pt x="18" y="68"/>
                    <a:pt x="21" y="63"/>
                  </a:cubicBezTo>
                  <a:cubicBezTo>
                    <a:pt x="22" y="63"/>
                    <a:pt x="22" y="62"/>
                    <a:pt x="21" y="62"/>
                  </a:cubicBezTo>
                  <a:cubicBezTo>
                    <a:pt x="21" y="62"/>
                    <a:pt x="21" y="61"/>
                    <a:pt x="20" y="61"/>
                  </a:cubicBezTo>
                  <a:cubicBezTo>
                    <a:pt x="20" y="61"/>
                    <a:pt x="20" y="62"/>
                    <a:pt x="19" y="62"/>
                  </a:cubicBezTo>
                  <a:cubicBezTo>
                    <a:pt x="16" y="66"/>
                    <a:pt x="13" y="71"/>
                    <a:pt x="10" y="75"/>
                  </a:cubicBezTo>
                  <a:cubicBezTo>
                    <a:pt x="10" y="76"/>
                    <a:pt x="10" y="76"/>
                    <a:pt x="9" y="77"/>
                  </a:cubicBezTo>
                  <a:cubicBezTo>
                    <a:pt x="8" y="76"/>
                    <a:pt x="7" y="76"/>
                    <a:pt x="6" y="75"/>
                  </a:cubicBezTo>
                  <a:cubicBezTo>
                    <a:pt x="9" y="71"/>
                    <a:pt x="12" y="66"/>
                    <a:pt x="15" y="62"/>
                  </a:cubicBezTo>
                  <a:cubicBezTo>
                    <a:pt x="16" y="61"/>
                    <a:pt x="16" y="61"/>
                    <a:pt x="16" y="60"/>
                  </a:cubicBezTo>
                  <a:cubicBezTo>
                    <a:pt x="17" y="60"/>
                    <a:pt x="16" y="59"/>
                    <a:pt x="16" y="59"/>
                  </a:cubicBezTo>
                  <a:cubicBezTo>
                    <a:pt x="16" y="58"/>
                    <a:pt x="15" y="58"/>
                    <a:pt x="15" y="58"/>
                  </a:cubicBezTo>
                  <a:cubicBezTo>
                    <a:pt x="15" y="58"/>
                    <a:pt x="14" y="59"/>
                    <a:pt x="14" y="59"/>
                  </a:cubicBezTo>
                  <a:cubicBezTo>
                    <a:pt x="14" y="59"/>
                    <a:pt x="14" y="60"/>
                    <a:pt x="13" y="60"/>
                  </a:cubicBezTo>
                  <a:cubicBezTo>
                    <a:pt x="10" y="65"/>
                    <a:pt x="7" y="69"/>
                    <a:pt x="4" y="73"/>
                  </a:cubicBezTo>
                  <a:cubicBezTo>
                    <a:pt x="4" y="73"/>
                    <a:pt x="4" y="73"/>
                    <a:pt x="4" y="73"/>
                  </a:cubicBezTo>
                  <a:cubicBezTo>
                    <a:pt x="4" y="73"/>
                    <a:pt x="4" y="73"/>
                    <a:pt x="4" y="73"/>
                  </a:cubicBezTo>
                  <a:cubicBezTo>
                    <a:pt x="4" y="72"/>
                    <a:pt x="4" y="72"/>
                    <a:pt x="4" y="72"/>
                  </a:cubicBezTo>
                  <a:cubicBezTo>
                    <a:pt x="7" y="67"/>
                    <a:pt x="9" y="62"/>
                    <a:pt x="11" y="57"/>
                  </a:cubicBezTo>
                  <a:cubicBezTo>
                    <a:pt x="11" y="57"/>
                    <a:pt x="11" y="56"/>
                    <a:pt x="11" y="56"/>
                  </a:cubicBezTo>
                  <a:cubicBezTo>
                    <a:pt x="11" y="55"/>
                    <a:pt x="11" y="55"/>
                    <a:pt x="11" y="55"/>
                  </a:cubicBezTo>
                  <a:cubicBezTo>
                    <a:pt x="11" y="55"/>
                    <a:pt x="10" y="55"/>
                    <a:pt x="10" y="55"/>
                  </a:cubicBezTo>
                  <a:cubicBezTo>
                    <a:pt x="10" y="55"/>
                    <a:pt x="9" y="55"/>
                    <a:pt x="9" y="55"/>
                  </a:cubicBezTo>
                  <a:cubicBezTo>
                    <a:pt x="9" y="55"/>
                    <a:pt x="9" y="56"/>
                    <a:pt x="9" y="57"/>
                  </a:cubicBezTo>
                  <a:cubicBezTo>
                    <a:pt x="6" y="62"/>
                    <a:pt x="4" y="67"/>
                    <a:pt x="1" y="72"/>
                  </a:cubicBezTo>
                  <a:cubicBezTo>
                    <a:pt x="1" y="73"/>
                    <a:pt x="1" y="73"/>
                    <a:pt x="1" y="73"/>
                  </a:cubicBezTo>
                  <a:cubicBezTo>
                    <a:pt x="1" y="74"/>
                    <a:pt x="1" y="74"/>
                    <a:pt x="1" y="74"/>
                  </a:cubicBezTo>
                  <a:cubicBezTo>
                    <a:pt x="0" y="74"/>
                    <a:pt x="0" y="75"/>
                    <a:pt x="0" y="76"/>
                  </a:cubicBezTo>
                  <a:cubicBezTo>
                    <a:pt x="0" y="76"/>
                    <a:pt x="0" y="76"/>
                    <a:pt x="0" y="76"/>
                  </a:cubicBezTo>
                  <a:cubicBezTo>
                    <a:pt x="0" y="77"/>
                    <a:pt x="1" y="78"/>
                    <a:pt x="1" y="78"/>
                  </a:cubicBezTo>
                  <a:cubicBezTo>
                    <a:pt x="2" y="79"/>
                    <a:pt x="2" y="79"/>
                    <a:pt x="2" y="79"/>
                  </a:cubicBezTo>
                  <a:cubicBezTo>
                    <a:pt x="2" y="79"/>
                    <a:pt x="2" y="79"/>
                    <a:pt x="2" y="79"/>
                  </a:cubicBezTo>
                  <a:cubicBezTo>
                    <a:pt x="3" y="79"/>
                    <a:pt x="3" y="79"/>
                    <a:pt x="3" y="79"/>
                  </a:cubicBezTo>
                  <a:cubicBezTo>
                    <a:pt x="11" y="83"/>
                    <a:pt x="17" y="87"/>
                    <a:pt x="26" y="91"/>
                  </a:cubicBezTo>
                  <a:cubicBezTo>
                    <a:pt x="27" y="91"/>
                    <a:pt x="28" y="92"/>
                    <a:pt x="30" y="93"/>
                  </a:cubicBezTo>
                  <a:cubicBezTo>
                    <a:pt x="31" y="94"/>
                    <a:pt x="32" y="94"/>
                    <a:pt x="33" y="94"/>
                  </a:cubicBezTo>
                  <a:cubicBezTo>
                    <a:pt x="34" y="95"/>
                    <a:pt x="35" y="95"/>
                    <a:pt x="36" y="95"/>
                  </a:cubicBezTo>
                  <a:cubicBezTo>
                    <a:pt x="36" y="95"/>
                    <a:pt x="36" y="95"/>
                    <a:pt x="36" y="95"/>
                  </a:cubicBezTo>
                  <a:cubicBezTo>
                    <a:pt x="36" y="95"/>
                    <a:pt x="36" y="95"/>
                    <a:pt x="36" y="95"/>
                  </a:cubicBezTo>
                  <a:cubicBezTo>
                    <a:pt x="38" y="95"/>
                    <a:pt x="41" y="94"/>
                    <a:pt x="44" y="92"/>
                  </a:cubicBezTo>
                  <a:cubicBezTo>
                    <a:pt x="46" y="91"/>
                    <a:pt x="49" y="88"/>
                    <a:pt x="52" y="84"/>
                  </a:cubicBezTo>
                  <a:cubicBezTo>
                    <a:pt x="59" y="88"/>
                    <a:pt x="65" y="94"/>
                    <a:pt x="69" y="100"/>
                  </a:cubicBezTo>
                  <a:cubicBezTo>
                    <a:pt x="69" y="101"/>
                    <a:pt x="69" y="101"/>
                    <a:pt x="69" y="101"/>
                  </a:cubicBezTo>
                  <a:cubicBezTo>
                    <a:pt x="69" y="102"/>
                    <a:pt x="68" y="104"/>
                    <a:pt x="68" y="105"/>
                  </a:cubicBezTo>
                  <a:cubicBezTo>
                    <a:pt x="67" y="106"/>
                    <a:pt x="67" y="107"/>
                    <a:pt x="67" y="109"/>
                  </a:cubicBezTo>
                  <a:cubicBezTo>
                    <a:pt x="67" y="109"/>
                    <a:pt x="67" y="109"/>
                    <a:pt x="67" y="109"/>
                  </a:cubicBezTo>
                  <a:cubicBezTo>
                    <a:pt x="67" y="111"/>
                    <a:pt x="68" y="113"/>
                    <a:pt x="69" y="114"/>
                  </a:cubicBezTo>
                  <a:cubicBezTo>
                    <a:pt x="70" y="116"/>
                    <a:pt x="71" y="117"/>
                    <a:pt x="73" y="117"/>
                  </a:cubicBezTo>
                  <a:cubicBezTo>
                    <a:pt x="74" y="117"/>
                    <a:pt x="74" y="117"/>
                    <a:pt x="75" y="117"/>
                  </a:cubicBezTo>
                  <a:cubicBezTo>
                    <a:pt x="76" y="117"/>
                    <a:pt x="77" y="117"/>
                    <a:pt x="78" y="117"/>
                  </a:cubicBezTo>
                  <a:cubicBezTo>
                    <a:pt x="78" y="119"/>
                    <a:pt x="78" y="120"/>
                    <a:pt x="79" y="122"/>
                  </a:cubicBezTo>
                  <a:cubicBezTo>
                    <a:pt x="79" y="123"/>
                    <a:pt x="79" y="124"/>
                    <a:pt x="80" y="125"/>
                  </a:cubicBezTo>
                  <a:cubicBezTo>
                    <a:pt x="82" y="124"/>
                    <a:pt x="82" y="124"/>
                    <a:pt x="82" y="124"/>
                  </a:cubicBezTo>
                  <a:cubicBezTo>
                    <a:pt x="80" y="125"/>
                    <a:pt x="80" y="125"/>
                    <a:pt x="80" y="125"/>
                  </a:cubicBezTo>
                  <a:cubicBezTo>
                    <a:pt x="81" y="126"/>
                    <a:pt x="83" y="127"/>
                    <a:pt x="84" y="128"/>
                  </a:cubicBezTo>
                  <a:cubicBezTo>
                    <a:pt x="85" y="128"/>
                    <a:pt x="87" y="129"/>
                    <a:pt x="89" y="129"/>
                  </a:cubicBezTo>
                  <a:cubicBezTo>
                    <a:pt x="90" y="129"/>
                    <a:pt x="92" y="128"/>
                    <a:pt x="93" y="128"/>
                  </a:cubicBezTo>
                  <a:cubicBezTo>
                    <a:pt x="93" y="127"/>
                    <a:pt x="93" y="127"/>
                    <a:pt x="93" y="127"/>
                  </a:cubicBezTo>
                  <a:cubicBezTo>
                    <a:pt x="93" y="129"/>
                    <a:pt x="94" y="131"/>
                    <a:pt x="95" y="132"/>
                  </a:cubicBezTo>
                  <a:cubicBezTo>
                    <a:pt x="97" y="135"/>
                    <a:pt x="100" y="138"/>
                    <a:pt x="104" y="138"/>
                  </a:cubicBezTo>
                  <a:cubicBezTo>
                    <a:pt x="104" y="138"/>
                    <a:pt x="105" y="138"/>
                    <a:pt x="105" y="138"/>
                  </a:cubicBezTo>
                  <a:cubicBezTo>
                    <a:pt x="105" y="138"/>
                    <a:pt x="106" y="137"/>
                    <a:pt x="107" y="137"/>
                  </a:cubicBezTo>
                  <a:cubicBezTo>
                    <a:pt x="107" y="139"/>
                    <a:pt x="108" y="141"/>
                    <a:pt x="110" y="142"/>
                  </a:cubicBezTo>
                  <a:cubicBezTo>
                    <a:pt x="112" y="144"/>
                    <a:pt x="114" y="144"/>
                    <a:pt x="116" y="144"/>
                  </a:cubicBezTo>
                  <a:cubicBezTo>
                    <a:pt x="116" y="144"/>
                    <a:pt x="116" y="144"/>
                    <a:pt x="116" y="144"/>
                  </a:cubicBezTo>
                  <a:cubicBezTo>
                    <a:pt x="116" y="144"/>
                    <a:pt x="116" y="144"/>
                    <a:pt x="116" y="144"/>
                  </a:cubicBezTo>
                  <a:cubicBezTo>
                    <a:pt x="118" y="144"/>
                    <a:pt x="121" y="143"/>
                    <a:pt x="122" y="140"/>
                  </a:cubicBezTo>
                  <a:cubicBezTo>
                    <a:pt x="123" y="139"/>
                    <a:pt x="124" y="138"/>
                    <a:pt x="124" y="137"/>
                  </a:cubicBezTo>
                  <a:cubicBezTo>
                    <a:pt x="129" y="141"/>
                    <a:pt x="132" y="143"/>
                    <a:pt x="138" y="145"/>
                  </a:cubicBezTo>
                  <a:cubicBezTo>
                    <a:pt x="140" y="145"/>
                    <a:pt x="141" y="146"/>
                    <a:pt x="143" y="146"/>
                  </a:cubicBezTo>
                  <a:cubicBezTo>
                    <a:pt x="144" y="146"/>
                    <a:pt x="144" y="146"/>
                    <a:pt x="144" y="146"/>
                  </a:cubicBezTo>
                  <a:cubicBezTo>
                    <a:pt x="144" y="146"/>
                    <a:pt x="144" y="146"/>
                    <a:pt x="144" y="146"/>
                  </a:cubicBezTo>
                  <a:cubicBezTo>
                    <a:pt x="146" y="145"/>
                    <a:pt x="148" y="145"/>
                    <a:pt x="150" y="144"/>
                  </a:cubicBezTo>
                  <a:cubicBezTo>
                    <a:pt x="152" y="142"/>
                    <a:pt x="153" y="140"/>
                    <a:pt x="154" y="138"/>
                  </a:cubicBezTo>
                  <a:cubicBezTo>
                    <a:pt x="154" y="137"/>
                    <a:pt x="154" y="136"/>
                    <a:pt x="154" y="135"/>
                  </a:cubicBezTo>
                  <a:cubicBezTo>
                    <a:pt x="154" y="135"/>
                    <a:pt x="154" y="134"/>
                    <a:pt x="154" y="134"/>
                  </a:cubicBezTo>
                  <a:cubicBezTo>
                    <a:pt x="154" y="134"/>
                    <a:pt x="155" y="134"/>
                    <a:pt x="155" y="134"/>
                  </a:cubicBezTo>
                  <a:cubicBezTo>
                    <a:pt x="155" y="134"/>
                    <a:pt x="155" y="134"/>
                    <a:pt x="155" y="134"/>
                  </a:cubicBezTo>
                  <a:cubicBezTo>
                    <a:pt x="157" y="134"/>
                    <a:pt x="158" y="135"/>
                    <a:pt x="159" y="135"/>
                  </a:cubicBezTo>
                  <a:cubicBezTo>
                    <a:pt x="163" y="135"/>
                    <a:pt x="167" y="133"/>
                    <a:pt x="169" y="130"/>
                  </a:cubicBezTo>
                  <a:cubicBezTo>
                    <a:pt x="170" y="129"/>
                    <a:pt x="171" y="128"/>
                    <a:pt x="172" y="126"/>
                  </a:cubicBezTo>
                  <a:cubicBezTo>
                    <a:pt x="172" y="125"/>
                    <a:pt x="172" y="124"/>
                    <a:pt x="172" y="122"/>
                  </a:cubicBezTo>
                  <a:cubicBezTo>
                    <a:pt x="173" y="122"/>
                    <a:pt x="174" y="123"/>
                    <a:pt x="175" y="123"/>
                  </a:cubicBezTo>
                  <a:cubicBezTo>
                    <a:pt x="178" y="123"/>
                    <a:pt x="180" y="122"/>
                    <a:pt x="183" y="120"/>
                  </a:cubicBezTo>
                  <a:cubicBezTo>
                    <a:pt x="187" y="118"/>
                    <a:pt x="190" y="114"/>
                    <a:pt x="190" y="109"/>
                  </a:cubicBezTo>
                  <a:cubicBezTo>
                    <a:pt x="190" y="109"/>
                    <a:pt x="191" y="110"/>
                    <a:pt x="192" y="110"/>
                  </a:cubicBezTo>
                  <a:cubicBezTo>
                    <a:pt x="192" y="110"/>
                    <a:pt x="192" y="110"/>
                    <a:pt x="192" y="110"/>
                  </a:cubicBezTo>
                  <a:cubicBezTo>
                    <a:pt x="192" y="110"/>
                    <a:pt x="193" y="110"/>
                    <a:pt x="193" y="110"/>
                  </a:cubicBezTo>
                  <a:cubicBezTo>
                    <a:pt x="197" y="110"/>
                    <a:pt x="201" y="107"/>
                    <a:pt x="203" y="104"/>
                  </a:cubicBezTo>
                  <a:cubicBezTo>
                    <a:pt x="205" y="102"/>
                    <a:pt x="205" y="100"/>
                    <a:pt x="205" y="97"/>
                  </a:cubicBezTo>
                  <a:cubicBezTo>
                    <a:pt x="205" y="95"/>
                    <a:pt x="205" y="93"/>
                    <a:pt x="203" y="91"/>
                  </a:cubicBezTo>
                  <a:cubicBezTo>
                    <a:pt x="202" y="89"/>
                    <a:pt x="200" y="87"/>
                    <a:pt x="199" y="86"/>
                  </a:cubicBezTo>
                  <a:cubicBezTo>
                    <a:pt x="198" y="86"/>
                    <a:pt x="198" y="85"/>
                    <a:pt x="197" y="85"/>
                  </a:cubicBezTo>
                  <a:cubicBezTo>
                    <a:pt x="198" y="84"/>
                    <a:pt x="199" y="84"/>
                    <a:pt x="200" y="84"/>
                  </a:cubicBezTo>
                  <a:cubicBezTo>
                    <a:pt x="201" y="85"/>
                    <a:pt x="203" y="87"/>
                    <a:pt x="206" y="89"/>
                  </a:cubicBezTo>
                  <a:cubicBezTo>
                    <a:pt x="209" y="91"/>
                    <a:pt x="212" y="93"/>
                    <a:pt x="215" y="93"/>
                  </a:cubicBezTo>
                  <a:cubicBezTo>
                    <a:pt x="215" y="93"/>
                    <a:pt x="215" y="93"/>
                    <a:pt x="215" y="93"/>
                  </a:cubicBezTo>
                  <a:cubicBezTo>
                    <a:pt x="216" y="93"/>
                    <a:pt x="216" y="93"/>
                    <a:pt x="216" y="93"/>
                  </a:cubicBezTo>
                  <a:cubicBezTo>
                    <a:pt x="216" y="93"/>
                    <a:pt x="217" y="93"/>
                    <a:pt x="217" y="93"/>
                  </a:cubicBezTo>
                  <a:cubicBezTo>
                    <a:pt x="218" y="93"/>
                    <a:pt x="220" y="92"/>
                    <a:pt x="221" y="91"/>
                  </a:cubicBezTo>
                  <a:cubicBezTo>
                    <a:pt x="223" y="90"/>
                    <a:pt x="224" y="90"/>
                    <a:pt x="224" y="90"/>
                  </a:cubicBezTo>
                  <a:cubicBezTo>
                    <a:pt x="234" y="85"/>
                    <a:pt x="241" y="81"/>
                    <a:pt x="251" y="76"/>
                  </a:cubicBezTo>
                  <a:cubicBezTo>
                    <a:pt x="251" y="76"/>
                    <a:pt x="252" y="75"/>
                    <a:pt x="252" y="74"/>
                  </a:cubicBezTo>
                  <a:cubicBezTo>
                    <a:pt x="255" y="68"/>
                    <a:pt x="259" y="62"/>
                    <a:pt x="262" y="55"/>
                  </a:cubicBezTo>
                  <a:cubicBezTo>
                    <a:pt x="262" y="55"/>
                    <a:pt x="262" y="54"/>
                    <a:pt x="261" y="54"/>
                  </a:cubicBezTo>
                  <a:cubicBezTo>
                    <a:pt x="261" y="53"/>
                    <a:pt x="261" y="53"/>
                    <a:pt x="261" y="53"/>
                  </a:cubicBezTo>
                  <a:cubicBezTo>
                    <a:pt x="260" y="53"/>
                    <a:pt x="260" y="54"/>
                    <a:pt x="260" y="54"/>
                  </a:cubicBezTo>
                  <a:cubicBezTo>
                    <a:pt x="257" y="60"/>
                    <a:pt x="254" y="66"/>
                    <a:pt x="251" y="72"/>
                  </a:cubicBezTo>
                  <a:cubicBezTo>
                    <a:pt x="250" y="71"/>
                    <a:pt x="250" y="71"/>
                    <a:pt x="250" y="71"/>
                  </a:cubicBezTo>
                  <a:cubicBezTo>
                    <a:pt x="249" y="71"/>
                    <a:pt x="249" y="71"/>
                    <a:pt x="249" y="72"/>
                  </a:cubicBezTo>
                  <a:cubicBezTo>
                    <a:pt x="248" y="72"/>
                    <a:pt x="248" y="72"/>
                    <a:pt x="248" y="72"/>
                  </a:cubicBezTo>
                  <a:cubicBezTo>
                    <a:pt x="250" y="67"/>
                    <a:pt x="253" y="63"/>
                    <a:pt x="255" y="58"/>
                  </a:cubicBezTo>
                  <a:cubicBezTo>
                    <a:pt x="255" y="57"/>
                    <a:pt x="255" y="57"/>
                    <a:pt x="254" y="56"/>
                  </a:cubicBezTo>
                  <a:cubicBezTo>
                    <a:pt x="254" y="56"/>
                    <a:pt x="254" y="56"/>
                    <a:pt x="254" y="56"/>
                  </a:cubicBezTo>
                  <a:cubicBezTo>
                    <a:pt x="254" y="56"/>
                    <a:pt x="253" y="57"/>
                    <a:pt x="253" y="57"/>
                  </a:cubicBezTo>
                  <a:cubicBezTo>
                    <a:pt x="250" y="63"/>
                    <a:pt x="247" y="68"/>
                    <a:pt x="244" y="74"/>
                  </a:cubicBezTo>
                  <a:cubicBezTo>
                    <a:pt x="244" y="74"/>
                    <a:pt x="243" y="74"/>
                    <a:pt x="242" y="75"/>
                  </a:cubicBezTo>
                  <a:cubicBezTo>
                    <a:pt x="246" y="69"/>
                    <a:pt x="248" y="63"/>
                    <a:pt x="251" y="56"/>
                  </a:cubicBezTo>
                  <a:cubicBezTo>
                    <a:pt x="251" y="55"/>
                    <a:pt x="251" y="55"/>
                    <a:pt x="250" y="54"/>
                  </a:cubicBezTo>
                  <a:cubicBezTo>
                    <a:pt x="250" y="54"/>
                    <a:pt x="250" y="54"/>
                    <a:pt x="250" y="54"/>
                  </a:cubicBezTo>
                  <a:cubicBezTo>
                    <a:pt x="249" y="54"/>
                    <a:pt x="249" y="55"/>
                    <a:pt x="249" y="55"/>
                  </a:cubicBezTo>
                  <a:cubicBezTo>
                    <a:pt x="246" y="63"/>
                    <a:pt x="242" y="70"/>
                    <a:pt x="238" y="77"/>
                  </a:cubicBezTo>
                  <a:cubicBezTo>
                    <a:pt x="237" y="77"/>
                    <a:pt x="236" y="78"/>
                    <a:pt x="235" y="78"/>
                  </a:cubicBezTo>
                  <a:cubicBezTo>
                    <a:pt x="240" y="72"/>
                    <a:pt x="243" y="64"/>
                    <a:pt x="246" y="57"/>
                  </a:cubicBezTo>
                  <a:cubicBezTo>
                    <a:pt x="246" y="56"/>
                    <a:pt x="246" y="55"/>
                    <a:pt x="245" y="55"/>
                  </a:cubicBezTo>
                  <a:cubicBezTo>
                    <a:pt x="245" y="55"/>
                    <a:pt x="245" y="55"/>
                    <a:pt x="245" y="55"/>
                  </a:cubicBezTo>
                  <a:cubicBezTo>
                    <a:pt x="244" y="55"/>
                    <a:pt x="244" y="55"/>
                    <a:pt x="244" y="56"/>
                  </a:cubicBezTo>
                  <a:cubicBezTo>
                    <a:pt x="241" y="64"/>
                    <a:pt x="237" y="72"/>
                    <a:pt x="232" y="80"/>
                  </a:cubicBezTo>
                  <a:cubicBezTo>
                    <a:pt x="232" y="80"/>
                    <a:pt x="232" y="80"/>
                    <a:pt x="232" y="80"/>
                  </a:cubicBezTo>
                  <a:cubicBezTo>
                    <a:pt x="231" y="81"/>
                    <a:pt x="230" y="81"/>
                    <a:pt x="230" y="81"/>
                  </a:cubicBezTo>
                  <a:cubicBezTo>
                    <a:pt x="234" y="74"/>
                    <a:pt x="238" y="67"/>
                    <a:pt x="241" y="59"/>
                  </a:cubicBezTo>
                  <a:cubicBezTo>
                    <a:pt x="241" y="58"/>
                    <a:pt x="241" y="57"/>
                    <a:pt x="240" y="57"/>
                  </a:cubicBezTo>
                  <a:cubicBezTo>
                    <a:pt x="240" y="57"/>
                    <a:pt x="240" y="57"/>
                    <a:pt x="240" y="57"/>
                  </a:cubicBezTo>
                  <a:cubicBezTo>
                    <a:pt x="239" y="57"/>
                    <a:pt x="239" y="57"/>
                    <a:pt x="239" y="58"/>
                  </a:cubicBezTo>
                  <a:cubicBezTo>
                    <a:pt x="235" y="67"/>
                    <a:pt x="231" y="75"/>
                    <a:pt x="226" y="83"/>
                  </a:cubicBezTo>
                  <a:cubicBezTo>
                    <a:pt x="225" y="84"/>
                    <a:pt x="224" y="84"/>
                    <a:pt x="223" y="85"/>
                  </a:cubicBezTo>
                  <a:cubicBezTo>
                    <a:pt x="227" y="77"/>
                    <a:pt x="232" y="70"/>
                    <a:pt x="235" y="62"/>
                  </a:cubicBezTo>
                  <a:cubicBezTo>
                    <a:pt x="235" y="61"/>
                    <a:pt x="234" y="60"/>
                    <a:pt x="234" y="60"/>
                  </a:cubicBezTo>
                  <a:cubicBezTo>
                    <a:pt x="234" y="60"/>
                    <a:pt x="233" y="60"/>
                    <a:pt x="233" y="60"/>
                  </a:cubicBezTo>
                  <a:cubicBezTo>
                    <a:pt x="233" y="60"/>
                    <a:pt x="232" y="60"/>
                    <a:pt x="232" y="61"/>
                  </a:cubicBezTo>
                  <a:cubicBezTo>
                    <a:pt x="230" y="70"/>
                    <a:pt x="224" y="77"/>
                    <a:pt x="220" y="86"/>
                  </a:cubicBezTo>
                  <a:cubicBezTo>
                    <a:pt x="220" y="87"/>
                    <a:pt x="219" y="87"/>
                    <a:pt x="219" y="87"/>
                  </a:cubicBezTo>
                  <a:cubicBezTo>
                    <a:pt x="218" y="87"/>
                    <a:pt x="217" y="88"/>
                    <a:pt x="216" y="88"/>
                  </a:cubicBezTo>
                  <a:cubicBezTo>
                    <a:pt x="216" y="88"/>
                    <a:pt x="216" y="88"/>
                    <a:pt x="216" y="88"/>
                  </a:cubicBezTo>
                  <a:cubicBezTo>
                    <a:pt x="215" y="88"/>
                    <a:pt x="215" y="88"/>
                    <a:pt x="215" y="88"/>
                  </a:cubicBezTo>
                  <a:cubicBezTo>
                    <a:pt x="216" y="87"/>
                    <a:pt x="217" y="86"/>
                    <a:pt x="218" y="85"/>
                  </a:cubicBezTo>
                  <a:cubicBezTo>
                    <a:pt x="218" y="85"/>
                    <a:pt x="219" y="85"/>
                    <a:pt x="220" y="84"/>
                  </a:cubicBezTo>
                  <a:cubicBezTo>
                    <a:pt x="221" y="83"/>
                    <a:pt x="222" y="82"/>
                    <a:pt x="222" y="81"/>
                  </a:cubicBezTo>
                  <a:cubicBezTo>
                    <a:pt x="223" y="78"/>
                    <a:pt x="224" y="75"/>
                    <a:pt x="224" y="72"/>
                  </a:cubicBezTo>
                  <a:cubicBezTo>
                    <a:pt x="224" y="72"/>
                    <a:pt x="224" y="72"/>
                    <a:pt x="224" y="72"/>
                  </a:cubicBezTo>
                  <a:cubicBezTo>
                    <a:pt x="225" y="70"/>
                    <a:pt x="226" y="67"/>
                    <a:pt x="227" y="64"/>
                  </a:cubicBezTo>
                  <a:cubicBezTo>
                    <a:pt x="227" y="64"/>
                    <a:pt x="227" y="63"/>
                    <a:pt x="226" y="63"/>
                  </a:cubicBezTo>
                  <a:cubicBezTo>
                    <a:pt x="226" y="63"/>
                    <a:pt x="226" y="63"/>
                    <a:pt x="226" y="63"/>
                  </a:cubicBezTo>
                  <a:cubicBezTo>
                    <a:pt x="226" y="63"/>
                    <a:pt x="225" y="63"/>
                    <a:pt x="225" y="64"/>
                  </a:cubicBezTo>
                  <a:cubicBezTo>
                    <a:pt x="225" y="65"/>
                    <a:pt x="224" y="66"/>
                    <a:pt x="224" y="67"/>
                  </a:cubicBezTo>
                  <a:cubicBezTo>
                    <a:pt x="224" y="66"/>
                    <a:pt x="223" y="65"/>
                    <a:pt x="223" y="64"/>
                  </a:cubicBezTo>
                  <a:cubicBezTo>
                    <a:pt x="218" y="43"/>
                    <a:pt x="212" y="30"/>
                    <a:pt x="206" y="22"/>
                  </a:cubicBezTo>
                  <a:cubicBezTo>
                    <a:pt x="203" y="19"/>
                    <a:pt x="200" y="16"/>
                    <a:pt x="197" y="15"/>
                  </a:cubicBezTo>
                  <a:cubicBezTo>
                    <a:pt x="197" y="15"/>
                    <a:pt x="197" y="15"/>
                    <a:pt x="197" y="15"/>
                  </a:cubicBezTo>
                  <a:cubicBezTo>
                    <a:pt x="200" y="14"/>
                    <a:pt x="203" y="13"/>
                    <a:pt x="206" y="11"/>
                  </a:cubicBezTo>
                  <a:cubicBezTo>
                    <a:pt x="209" y="10"/>
                    <a:pt x="212" y="9"/>
                    <a:pt x="215" y="7"/>
                  </a:cubicBezTo>
                  <a:cubicBezTo>
                    <a:pt x="217" y="6"/>
                    <a:pt x="219" y="5"/>
                    <a:pt x="220" y="4"/>
                  </a:cubicBezTo>
                  <a:cubicBezTo>
                    <a:pt x="222" y="4"/>
                    <a:pt x="222" y="2"/>
                    <a:pt x="221" y="1"/>
                  </a:cubicBezTo>
                  <a:cubicBezTo>
                    <a:pt x="221" y="0"/>
                    <a:pt x="220" y="0"/>
                    <a:pt x="21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Rectangle 839"/>
            <p:cNvSpPr>
              <a:spLocks noChangeArrowheads="1"/>
            </p:cNvSpPr>
            <p:nvPr/>
          </p:nvSpPr>
          <p:spPr bwMode="auto">
            <a:xfrm>
              <a:off x="2633" y="2778"/>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2" name="Rectangle 840"/>
            <p:cNvSpPr>
              <a:spLocks noChangeArrowheads="1"/>
            </p:cNvSpPr>
            <p:nvPr/>
          </p:nvSpPr>
          <p:spPr bwMode="auto">
            <a:xfrm>
              <a:off x="2633" y="277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3" name="Freeform 841"/>
            <p:cNvSpPr/>
            <p:nvPr/>
          </p:nvSpPr>
          <p:spPr bwMode="auto">
            <a:xfrm>
              <a:off x="2820" y="25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842"/>
            <p:cNvSpPr/>
            <p:nvPr/>
          </p:nvSpPr>
          <p:spPr bwMode="auto">
            <a:xfrm>
              <a:off x="2820" y="2572"/>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843"/>
            <p:cNvSpPr>
              <a:spLocks noEditPoints="1"/>
            </p:cNvSpPr>
            <p:nvPr/>
          </p:nvSpPr>
          <p:spPr bwMode="auto">
            <a:xfrm>
              <a:off x="4993" y="2200"/>
              <a:ext cx="393" cy="533"/>
            </a:xfrm>
            <a:custGeom>
              <a:avLst/>
              <a:gdLst>
                <a:gd name="T0" fmla="*/ 67 w 166"/>
                <a:gd name="T1" fmla="*/ 201 h 225"/>
                <a:gd name="T2" fmla="*/ 50 w 166"/>
                <a:gd name="T3" fmla="*/ 81 h 225"/>
                <a:gd name="T4" fmla="*/ 60 w 166"/>
                <a:gd name="T5" fmla="*/ 211 h 225"/>
                <a:gd name="T6" fmla="*/ 51 w 166"/>
                <a:gd name="T7" fmla="*/ 219 h 225"/>
                <a:gd name="T8" fmla="*/ 18 w 166"/>
                <a:gd name="T9" fmla="*/ 215 h 225"/>
                <a:gd name="T10" fmla="*/ 91 w 166"/>
                <a:gd name="T11" fmla="*/ 85 h 225"/>
                <a:gd name="T12" fmla="*/ 113 w 166"/>
                <a:gd name="T13" fmla="*/ 211 h 225"/>
                <a:gd name="T14" fmla="*/ 104 w 166"/>
                <a:gd name="T15" fmla="*/ 219 h 225"/>
                <a:gd name="T16" fmla="*/ 72 w 166"/>
                <a:gd name="T17" fmla="*/ 215 h 225"/>
                <a:gd name="T18" fmla="*/ 111 w 166"/>
                <a:gd name="T19" fmla="*/ 73 h 225"/>
                <a:gd name="T20" fmla="*/ 117 w 166"/>
                <a:gd name="T21" fmla="*/ 206 h 225"/>
                <a:gd name="T22" fmla="*/ 66 w 166"/>
                <a:gd name="T23" fmla="*/ 75 h 225"/>
                <a:gd name="T24" fmla="*/ 67 w 166"/>
                <a:gd name="T25" fmla="*/ 82 h 225"/>
                <a:gd name="T26" fmla="*/ 14 w 166"/>
                <a:gd name="T27" fmla="*/ 82 h 225"/>
                <a:gd name="T28" fmla="*/ 11 w 166"/>
                <a:gd name="T29" fmla="*/ 78 h 225"/>
                <a:gd name="T30" fmla="*/ 14 w 166"/>
                <a:gd name="T31" fmla="*/ 81 h 225"/>
                <a:gd name="T32" fmla="*/ 72 w 166"/>
                <a:gd name="T33" fmla="*/ 83 h 225"/>
                <a:gd name="T34" fmla="*/ 123 w 166"/>
                <a:gd name="T35" fmla="*/ 20 h 225"/>
                <a:gd name="T36" fmla="*/ 80 w 166"/>
                <a:gd name="T37" fmla="*/ 78 h 225"/>
                <a:gd name="T38" fmla="*/ 133 w 166"/>
                <a:gd name="T39" fmla="*/ 22 h 225"/>
                <a:gd name="T40" fmla="*/ 95 w 166"/>
                <a:gd name="T41" fmla="*/ 74 h 225"/>
                <a:gd name="T42" fmla="*/ 115 w 166"/>
                <a:gd name="T43" fmla="*/ 62 h 225"/>
                <a:gd name="T44" fmla="*/ 107 w 166"/>
                <a:gd name="T45" fmla="*/ 70 h 225"/>
                <a:gd name="T46" fmla="*/ 40 w 166"/>
                <a:gd name="T47" fmla="*/ 75 h 225"/>
                <a:gd name="T48" fmla="*/ 89 w 166"/>
                <a:gd name="T49" fmla="*/ 20 h 225"/>
                <a:gd name="T50" fmla="*/ 57 w 166"/>
                <a:gd name="T51" fmla="*/ 70 h 225"/>
                <a:gd name="T52" fmla="*/ 47 w 166"/>
                <a:gd name="T53" fmla="*/ 78 h 225"/>
                <a:gd name="T54" fmla="*/ 19 w 166"/>
                <a:gd name="T55" fmla="*/ 83 h 225"/>
                <a:gd name="T56" fmla="*/ 70 w 166"/>
                <a:gd name="T57" fmla="*/ 20 h 225"/>
                <a:gd name="T58" fmla="*/ 27 w 166"/>
                <a:gd name="T59" fmla="*/ 78 h 225"/>
                <a:gd name="T60" fmla="*/ 79 w 166"/>
                <a:gd name="T61" fmla="*/ 22 h 225"/>
                <a:gd name="T62" fmla="*/ 45 w 166"/>
                <a:gd name="T63" fmla="*/ 40 h 225"/>
                <a:gd name="T64" fmla="*/ 45 w 166"/>
                <a:gd name="T65" fmla="*/ 40 h 225"/>
                <a:gd name="T66" fmla="*/ 120 w 166"/>
                <a:gd name="T67" fmla="*/ 18 h 225"/>
                <a:gd name="T68" fmla="*/ 118 w 166"/>
                <a:gd name="T69" fmla="*/ 64 h 225"/>
                <a:gd name="T70" fmla="*/ 123 w 166"/>
                <a:gd name="T71" fmla="*/ 197 h 225"/>
                <a:gd name="T72" fmla="*/ 87 w 166"/>
                <a:gd name="T73" fmla="*/ 32 h 225"/>
                <a:gd name="T74" fmla="*/ 5 w 166"/>
                <a:gd name="T75" fmla="*/ 78 h 225"/>
                <a:gd name="T76" fmla="*/ 64 w 166"/>
                <a:gd name="T77" fmla="*/ 6 h 225"/>
                <a:gd name="T78" fmla="*/ 9 w 166"/>
                <a:gd name="T79" fmla="*/ 79 h 225"/>
                <a:gd name="T80" fmla="*/ 59 w 166"/>
                <a:gd name="T81" fmla="*/ 78 h 225"/>
                <a:gd name="T82" fmla="*/ 100 w 166"/>
                <a:gd name="T83" fmla="*/ 23 h 225"/>
                <a:gd name="T84" fmla="*/ 65 w 166"/>
                <a:gd name="T85" fmla="*/ 74 h 225"/>
                <a:gd name="T86" fmla="*/ 118 w 166"/>
                <a:gd name="T87" fmla="*/ 0 h 225"/>
                <a:gd name="T88" fmla="*/ 98 w 166"/>
                <a:gd name="T89" fmla="*/ 7 h 225"/>
                <a:gd name="T90" fmla="*/ 91 w 166"/>
                <a:gd name="T91" fmla="*/ 15 h 225"/>
                <a:gd name="T92" fmla="*/ 79 w 166"/>
                <a:gd name="T93" fmla="*/ 18 h 225"/>
                <a:gd name="T94" fmla="*/ 75 w 166"/>
                <a:gd name="T95" fmla="*/ 17 h 225"/>
                <a:gd name="T96" fmla="*/ 67 w 166"/>
                <a:gd name="T97" fmla="*/ 1 h 225"/>
                <a:gd name="T98" fmla="*/ 2 w 166"/>
                <a:gd name="T99" fmla="*/ 74 h 225"/>
                <a:gd name="T100" fmla="*/ 3 w 166"/>
                <a:gd name="T101" fmla="*/ 81 h 225"/>
                <a:gd name="T102" fmla="*/ 14 w 166"/>
                <a:gd name="T103" fmla="*/ 216 h 225"/>
                <a:gd name="T104" fmla="*/ 40 w 166"/>
                <a:gd name="T105" fmla="*/ 225 h 225"/>
                <a:gd name="T106" fmla="*/ 62 w 166"/>
                <a:gd name="T107" fmla="*/ 217 h 225"/>
                <a:gd name="T108" fmla="*/ 68 w 166"/>
                <a:gd name="T109" fmla="*/ 216 h 225"/>
                <a:gd name="T110" fmla="*/ 68 w 166"/>
                <a:gd name="T111" fmla="*/ 217 h 225"/>
                <a:gd name="T112" fmla="*/ 114 w 166"/>
                <a:gd name="T113" fmla="*/ 217 h 225"/>
                <a:gd name="T114" fmla="*/ 163 w 166"/>
                <a:gd name="T115" fmla="*/ 154 h 225"/>
                <a:gd name="T116" fmla="*/ 149 w 166"/>
                <a:gd name="T117" fmla="*/ 7 h 225"/>
                <a:gd name="T118" fmla="*/ 132 w 166"/>
                <a:gd name="T119" fmla="*/ 18 h 225"/>
                <a:gd name="T120" fmla="*/ 130 w 166"/>
                <a:gd name="T121" fmla="*/ 16 h 225"/>
                <a:gd name="T122" fmla="*/ 123 w 166"/>
                <a:gd name="T123" fmla="*/ 13 h 225"/>
                <a:gd name="T124" fmla="*/ 118 w 166"/>
                <a:gd name="T125"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6" h="225">
                  <a:moveTo>
                    <a:pt x="63" y="206"/>
                  </a:moveTo>
                  <a:cubicBezTo>
                    <a:pt x="62" y="171"/>
                    <a:pt x="61" y="140"/>
                    <a:pt x="59" y="107"/>
                  </a:cubicBezTo>
                  <a:cubicBezTo>
                    <a:pt x="64" y="138"/>
                    <a:pt x="66" y="169"/>
                    <a:pt x="67" y="200"/>
                  </a:cubicBezTo>
                  <a:cubicBezTo>
                    <a:pt x="67" y="201"/>
                    <a:pt x="67" y="201"/>
                    <a:pt x="67" y="201"/>
                  </a:cubicBezTo>
                  <a:cubicBezTo>
                    <a:pt x="66" y="202"/>
                    <a:pt x="64" y="204"/>
                    <a:pt x="63" y="206"/>
                  </a:cubicBezTo>
                  <a:moveTo>
                    <a:pt x="22" y="87"/>
                  </a:moveTo>
                  <a:cubicBezTo>
                    <a:pt x="27" y="87"/>
                    <a:pt x="33" y="86"/>
                    <a:pt x="38" y="85"/>
                  </a:cubicBezTo>
                  <a:cubicBezTo>
                    <a:pt x="42" y="84"/>
                    <a:pt x="46" y="83"/>
                    <a:pt x="50" y="81"/>
                  </a:cubicBezTo>
                  <a:cubicBezTo>
                    <a:pt x="51" y="80"/>
                    <a:pt x="53" y="79"/>
                    <a:pt x="54" y="77"/>
                  </a:cubicBezTo>
                  <a:cubicBezTo>
                    <a:pt x="54" y="78"/>
                    <a:pt x="54" y="78"/>
                    <a:pt x="54" y="79"/>
                  </a:cubicBezTo>
                  <a:cubicBezTo>
                    <a:pt x="56" y="124"/>
                    <a:pt x="57" y="164"/>
                    <a:pt x="59" y="210"/>
                  </a:cubicBezTo>
                  <a:cubicBezTo>
                    <a:pt x="60" y="211"/>
                    <a:pt x="60" y="211"/>
                    <a:pt x="60" y="211"/>
                  </a:cubicBezTo>
                  <a:cubicBezTo>
                    <a:pt x="59" y="211"/>
                    <a:pt x="59" y="212"/>
                    <a:pt x="59" y="212"/>
                  </a:cubicBezTo>
                  <a:cubicBezTo>
                    <a:pt x="59" y="212"/>
                    <a:pt x="59" y="212"/>
                    <a:pt x="59" y="212"/>
                  </a:cubicBezTo>
                  <a:cubicBezTo>
                    <a:pt x="59" y="212"/>
                    <a:pt x="59" y="212"/>
                    <a:pt x="59" y="212"/>
                  </a:cubicBezTo>
                  <a:cubicBezTo>
                    <a:pt x="57" y="215"/>
                    <a:pt x="54" y="218"/>
                    <a:pt x="51" y="219"/>
                  </a:cubicBezTo>
                  <a:cubicBezTo>
                    <a:pt x="48" y="221"/>
                    <a:pt x="44" y="221"/>
                    <a:pt x="40" y="221"/>
                  </a:cubicBezTo>
                  <a:cubicBezTo>
                    <a:pt x="40" y="221"/>
                    <a:pt x="40" y="221"/>
                    <a:pt x="40" y="221"/>
                  </a:cubicBezTo>
                  <a:cubicBezTo>
                    <a:pt x="40" y="221"/>
                    <a:pt x="40" y="221"/>
                    <a:pt x="40" y="221"/>
                  </a:cubicBezTo>
                  <a:cubicBezTo>
                    <a:pt x="32" y="221"/>
                    <a:pt x="24" y="219"/>
                    <a:pt x="18" y="215"/>
                  </a:cubicBezTo>
                  <a:cubicBezTo>
                    <a:pt x="18" y="171"/>
                    <a:pt x="14" y="127"/>
                    <a:pt x="6" y="84"/>
                  </a:cubicBezTo>
                  <a:cubicBezTo>
                    <a:pt x="11" y="86"/>
                    <a:pt x="16" y="87"/>
                    <a:pt x="22" y="87"/>
                  </a:cubicBezTo>
                  <a:moveTo>
                    <a:pt x="75" y="87"/>
                  </a:moveTo>
                  <a:cubicBezTo>
                    <a:pt x="80" y="87"/>
                    <a:pt x="86" y="86"/>
                    <a:pt x="91" y="85"/>
                  </a:cubicBezTo>
                  <a:cubicBezTo>
                    <a:pt x="95" y="84"/>
                    <a:pt x="99" y="83"/>
                    <a:pt x="103" y="81"/>
                  </a:cubicBezTo>
                  <a:cubicBezTo>
                    <a:pt x="104" y="80"/>
                    <a:pt x="106" y="79"/>
                    <a:pt x="107" y="77"/>
                  </a:cubicBezTo>
                  <a:cubicBezTo>
                    <a:pt x="109" y="124"/>
                    <a:pt x="111" y="163"/>
                    <a:pt x="113" y="210"/>
                  </a:cubicBezTo>
                  <a:cubicBezTo>
                    <a:pt x="113" y="211"/>
                    <a:pt x="113" y="211"/>
                    <a:pt x="113" y="211"/>
                  </a:cubicBezTo>
                  <a:cubicBezTo>
                    <a:pt x="113" y="211"/>
                    <a:pt x="112" y="212"/>
                    <a:pt x="112" y="212"/>
                  </a:cubicBezTo>
                  <a:cubicBezTo>
                    <a:pt x="112" y="212"/>
                    <a:pt x="112" y="212"/>
                    <a:pt x="112" y="212"/>
                  </a:cubicBezTo>
                  <a:cubicBezTo>
                    <a:pt x="112" y="212"/>
                    <a:pt x="112" y="212"/>
                    <a:pt x="112" y="212"/>
                  </a:cubicBezTo>
                  <a:cubicBezTo>
                    <a:pt x="110" y="215"/>
                    <a:pt x="108" y="218"/>
                    <a:pt x="104" y="219"/>
                  </a:cubicBezTo>
                  <a:cubicBezTo>
                    <a:pt x="101" y="221"/>
                    <a:pt x="97" y="221"/>
                    <a:pt x="93" y="221"/>
                  </a:cubicBezTo>
                  <a:cubicBezTo>
                    <a:pt x="93" y="221"/>
                    <a:pt x="93" y="221"/>
                    <a:pt x="93" y="221"/>
                  </a:cubicBezTo>
                  <a:cubicBezTo>
                    <a:pt x="93" y="221"/>
                    <a:pt x="93" y="221"/>
                    <a:pt x="93" y="221"/>
                  </a:cubicBezTo>
                  <a:cubicBezTo>
                    <a:pt x="85" y="221"/>
                    <a:pt x="77" y="219"/>
                    <a:pt x="72" y="215"/>
                  </a:cubicBezTo>
                  <a:cubicBezTo>
                    <a:pt x="71" y="171"/>
                    <a:pt x="67" y="127"/>
                    <a:pt x="60" y="84"/>
                  </a:cubicBezTo>
                  <a:cubicBezTo>
                    <a:pt x="64" y="86"/>
                    <a:pt x="70" y="87"/>
                    <a:pt x="75" y="87"/>
                  </a:cubicBezTo>
                  <a:moveTo>
                    <a:pt x="117" y="206"/>
                  </a:moveTo>
                  <a:cubicBezTo>
                    <a:pt x="115" y="159"/>
                    <a:pt x="113" y="120"/>
                    <a:pt x="111" y="73"/>
                  </a:cubicBezTo>
                  <a:cubicBezTo>
                    <a:pt x="112" y="72"/>
                    <a:pt x="112" y="72"/>
                    <a:pt x="112" y="72"/>
                  </a:cubicBezTo>
                  <a:cubicBezTo>
                    <a:pt x="114" y="116"/>
                    <a:pt x="116" y="158"/>
                    <a:pt x="119" y="202"/>
                  </a:cubicBezTo>
                  <a:cubicBezTo>
                    <a:pt x="119" y="202"/>
                    <a:pt x="119" y="202"/>
                    <a:pt x="119" y="202"/>
                  </a:cubicBezTo>
                  <a:cubicBezTo>
                    <a:pt x="118" y="204"/>
                    <a:pt x="117" y="205"/>
                    <a:pt x="117" y="206"/>
                  </a:cubicBezTo>
                  <a:moveTo>
                    <a:pt x="66" y="82"/>
                  </a:moveTo>
                  <a:cubicBezTo>
                    <a:pt x="65" y="82"/>
                    <a:pt x="64" y="80"/>
                    <a:pt x="64" y="79"/>
                  </a:cubicBezTo>
                  <a:cubicBezTo>
                    <a:pt x="64" y="78"/>
                    <a:pt x="64" y="78"/>
                    <a:pt x="64" y="78"/>
                  </a:cubicBezTo>
                  <a:cubicBezTo>
                    <a:pt x="65" y="77"/>
                    <a:pt x="65" y="76"/>
                    <a:pt x="66" y="75"/>
                  </a:cubicBezTo>
                  <a:cubicBezTo>
                    <a:pt x="74" y="67"/>
                    <a:pt x="81" y="58"/>
                    <a:pt x="89" y="50"/>
                  </a:cubicBezTo>
                  <a:cubicBezTo>
                    <a:pt x="83" y="57"/>
                    <a:pt x="76" y="64"/>
                    <a:pt x="70" y="72"/>
                  </a:cubicBezTo>
                  <a:cubicBezTo>
                    <a:pt x="69" y="74"/>
                    <a:pt x="67" y="77"/>
                    <a:pt x="67" y="81"/>
                  </a:cubicBezTo>
                  <a:cubicBezTo>
                    <a:pt x="67" y="81"/>
                    <a:pt x="67" y="82"/>
                    <a:pt x="67" y="82"/>
                  </a:cubicBezTo>
                  <a:cubicBezTo>
                    <a:pt x="67" y="82"/>
                    <a:pt x="66" y="82"/>
                    <a:pt x="66" y="82"/>
                  </a:cubicBezTo>
                  <a:cubicBezTo>
                    <a:pt x="66" y="82"/>
                    <a:pt x="66" y="82"/>
                    <a:pt x="66" y="82"/>
                  </a:cubicBezTo>
                  <a:cubicBezTo>
                    <a:pt x="66" y="82"/>
                    <a:pt x="66" y="82"/>
                    <a:pt x="66" y="82"/>
                  </a:cubicBezTo>
                  <a:moveTo>
                    <a:pt x="14" y="82"/>
                  </a:moveTo>
                  <a:cubicBezTo>
                    <a:pt x="13" y="82"/>
                    <a:pt x="13" y="82"/>
                    <a:pt x="12" y="82"/>
                  </a:cubicBezTo>
                  <a:cubicBezTo>
                    <a:pt x="12" y="82"/>
                    <a:pt x="12" y="82"/>
                    <a:pt x="12" y="82"/>
                  </a:cubicBezTo>
                  <a:cubicBezTo>
                    <a:pt x="11" y="82"/>
                    <a:pt x="11" y="80"/>
                    <a:pt x="11" y="79"/>
                  </a:cubicBezTo>
                  <a:cubicBezTo>
                    <a:pt x="11" y="78"/>
                    <a:pt x="11" y="78"/>
                    <a:pt x="11" y="78"/>
                  </a:cubicBezTo>
                  <a:cubicBezTo>
                    <a:pt x="11" y="77"/>
                    <a:pt x="12" y="76"/>
                    <a:pt x="13" y="75"/>
                  </a:cubicBezTo>
                  <a:cubicBezTo>
                    <a:pt x="20" y="67"/>
                    <a:pt x="28" y="58"/>
                    <a:pt x="36" y="50"/>
                  </a:cubicBezTo>
                  <a:cubicBezTo>
                    <a:pt x="29" y="57"/>
                    <a:pt x="23" y="64"/>
                    <a:pt x="17" y="72"/>
                  </a:cubicBezTo>
                  <a:cubicBezTo>
                    <a:pt x="15" y="74"/>
                    <a:pt x="14" y="77"/>
                    <a:pt x="14" y="81"/>
                  </a:cubicBezTo>
                  <a:cubicBezTo>
                    <a:pt x="13" y="81"/>
                    <a:pt x="14" y="82"/>
                    <a:pt x="14" y="82"/>
                  </a:cubicBezTo>
                  <a:moveTo>
                    <a:pt x="75" y="83"/>
                  </a:moveTo>
                  <a:cubicBezTo>
                    <a:pt x="75" y="83"/>
                    <a:pt x="75" y="83"/>
                    <a:pt x="75" y="83"/>
                  </a:cubicBezTo>
                  <a:cubicBezTo>
                    <a:pt x="74" y="83"/>
                    <a:pt x="73" y="83"/>
                    <a:pt x="72" y="83"/>
                  </a:cubicBezTo>
                  <a:cubicBezTo>
                    <a:pt x="72" y="83"/>
                    <a:pt x="72" y="83"/>
                    <a:pt x="72" y="83"/>
                  </a:cubicBezTo>
                  <a:cubicBezTo>
                    <a:pt x="71" y="82"/>
                    <a:pt x="71" y="82"/>
                    <a:pt x="71" y="81"/>
                  </a:cubicBezTo>
                  <a:cubicBezTo>
                    <a:pt x="71" y="79"/>
                    <a:pt x="72" y="76"/>
                    <a:pt x="74" y="75"/>
                  </a:cubicBezTo>
                  <a:cubicBezTo>
                    <a:pt x="88" y="55"/>
                    <a:pt x="105" y="37"/>
                    <a:pt x="123" y="20"/>
                  </a:cubicBezTo>
                  <a:cubicBezTo>
                    <a:pt x="124" y="21"/>
                    <a:pt x="124" y="21"/>
                    <a:pt x="125" y="21"/>
                  </a:cubicBezTo>
                  <a:cubicBezTo>
                    <a:pt x="109" y="38"/>
                    <a:pt x="93" y="56"/>
                    <a:pt x="79" y="74"/>
                  </a:cubicBezTo>
                  <a:cubicBezTo>
                    <a:pt x="78" y="75"/>
                    <a:pt x="78" y="76"/>
                    <a:pt x="79" y="77"/>
                  </a:cubicBezTo>
                  <a:cubicBezTo>
                    <a:pt x="80" y="77"/>
                    <a:pt x="80" y="78"/>
                    <a:pt x="80" y="78"/>
                  </a:cubicBezTo>
                  <a:cubicBezTo>
                    <a:pt x="81" y="78"/>
                    <a:pt x="82" y="77"/>
                    <a:pt x="82" y="77"/>
                  </a:cubicBezTo>
                  <a:cubicBezTo>
                    <a:pt x="97" y="57"/>
                    <a:pt x="113" y="39"/>
                    <a:pt x="130" y="21"/>
                  </a:cubicBezTo>
                  <a:cubicBezTo>
                    <a:pt x="131" y="21"/>
                    <a:pt x="131" y="22"/>
                    <a:pt x="132" y="22"/>
                  </a:cubicBezTo>
                  <a:cubicBezTo>
                    <a:pt x="133" y="22"/>
                    <a:pt x="133" y="22"/>
                    <a:pt x="133" y="22"/>
                  </a:cubicBezTo>
                  <a:cubicBezTo>
                    <a:pt x="119" y="38"/>
                    <a:pt x="105" y="55"/>
                    <a:pt x="92" y="72"/>
                  </a:cubicBezTo>
                  <a:cubicBezTo>
                    <a:pt x="91" y="72"/>
                    <a:pt x="91" y="74"/>
                    <a:pt x="92" y="74"/>
                  </a:cubicBezTo>
                  <a:cubicBezTo>
                    <a:pt x="92" y="75"/>
                    <a:pt x="93" y="75"/>
                    <a:pt x="93" y="75"/>
                  </a:cubicBezTo>
                  <a:cubicBezTo>
                    <a:pt x="94" y="75"/>
                    <a:pt x="95" y="75"/>
                    <a:pt x="95" y="74"/>
                  </a:cubicBezTo>
                  <a:cubicBezTo>
                    <a:pt x="109" y="56"/>
                    <a:pt x="124" y="39"/>
                    <a:pt x="138" y="21"/>
                  </a:cubicBezTo>
                  <a:cubicBezTo>
                    <a:pt x="138" y="21"/>
                    <a:pt x="138" y="21"/>
                    <a:pt x="138" y="21"/>
                  </a:cubicBezTo>
                  <a:cubicBezTo>
                    <a:pt x="139" y="21"/>
                    <a:pt x="140" y="21"/>
                    <a:pt x="140" y="21"/>
                  </a:cubicBezTo>
                  <a:cubicBezTo>
                    <a:pt x="133" y="35"/>
                    <a:pt x="124" y="49"/>
                    <a:pt x="115" y="62"/>
                  </a:cubicBezTo>
                  <a:cubicBezTo>
                    <a:pt x="113" y="64"/>
                    <a:pt x="111" y="66"/>
                    <a:pt x="110" y="68"/>
                  </a:cubicBezTo>
                  <a:cubicBezTo>
                    <a:pt x="109" y="68"/>
                    <a:pt x="109" y="68"/>
                    <a:pt x="109" y="68"/>
                  </a:cubicBezTo>
                  <a:cubicBezTo>
                    <a:pt x="109" y="68"/>
                    <a:pt x="109" y="68"/>
                    <a:pt x="109" y="68"/>
                  </a:cubicBezTo>
                  <a:cubicBezTo>
                    <a:pt x="108" y="68"/>
                    <a:pt x="107" y="69"/>
                    <a:pt x="107" y="70"/>
                  </a:cubicBezTo>
                  <a:cubicBezTo>
                    <a:pt x="106" y="73"/>
                    <a:pt x="104" y="76"/>
                    <a:pt x="101" y="78"/>
                  </a:cubicBezTo>
                  <a:cubicBezTo>
                    <a:pt x="98" y="80"/>
                    <a:pt x="94" y="81"/>
                    <a:pt x="90" y="81"/>
                  </a:cubicBezTo>
                  <a:cubicBezTo>
                    <a:pt x="85" y="82"/>
                    <a:pt x="80" y="83"/>
                    <a:pt x="75" y="83"/>
                  </a:cubicBezTo>
                  <a:moveTo>
                    <a:pt x="40" y="75"/>
                  </a:moveTo>
                  <a:cubicBezTo>
                    <a:pt x="41" y="75"/>
                    <a:pt x="41" y="75"/>
                    <a:pt x="42" y="74"/>
                  </a:cubicBezTo>
                  <a:cubicBezTo>
                    <a:pt x="56" y="56"/>
                    <a:pt x="70" y="39"/>
                    <a:pt x="85" y="21"/>
                  </a:cubicBezTo>
                  <a:cubicBezTo>
                    <a:pt x="85" y="21"/>
                    <a:pt x="85" y="21"/>
                    <a:pt x="85" y="21"/>
                  </a:cubicBezTo>
                  <a:cubicBezTo>
                    <a:pt x="86" y="21"/>
                    <a:pt x="88" y="20"/>
                    <a:pt x="89" y="20"/>
                  </a:cubicBezTo>
                  <a:cubicBezTo>
                    <a:pt x="84" y="30"/>
                    <a:pt x="78" y="39"/>
                    <a:pt x="72" y="48"/>
                  </a:cubicBezTo>
                  <a:cubicBezTo>
                    <a:pt x="72" y="49"/>
                    <a:pt x="72" y="49"/>
                    <a:pt x="72" y="50"/>
                  </a:cubicBezTo>
                  <a:cubicBezTo>
                    <a:pt x="67" y="56"/>
                    <a:pt x="62" y="63"/>
                    <a:pt x="57" y="70"/>
                  </a:cubicBezTo>
                  <a:cubicBezTo>
                    <a:pt x="57" y="70"/>
                    <a:pt x="57" y="70"/>
                    <a:pt x="57" y="70"/>
                  </a:cubicBezTo>
                  <a:cubicBezTo>
                    <a:pt x="57" y="69"/>
                    <a:pt x="56" y="68"/>
                    <a:pt x="56" y="68"/>
                  </a:cubicBezTo>
                  <a:cubicBezTo>
                    <a:pt x="55" y="68"/>
                    <a:pt x="55" y="68"/>
                    <a:pt x="55" y="68"/>
                  </a:cubicBezTo>
                  <a:cubicBezTo>
                    <a:pt x="54" y="68"/>
                    <a:pt x="53" y="69"/>
                    <a:pt x="53" y="70"/>
                  </a:cubicBezTo>
                  <a:cubicBezTo>
                    <a:pt x="53" y="73"/>
                    <a:pt x="50" y="76"/>
                    <a:pt x="47" y="78"/>
                  </a:cubicBezTo>
                  <a:cubicBezTo>
                    <a:pt x="44" y="80"/>
                    <a:pt x="41" y="81"/>
                    <a:pt x="37" y="81"/>
                  </a:cubicBezTo>
                  <a:cubicBezTo>
                    <a:pt x="32" y="82"/>
                    <a:pt x="27" y="83"/>
                    <a:pt x="22" y="83"/>
                  </a:cubicBezTo>
                  <a:cubicBezTo>
                    <a:pt x="22" y="83"/>
                    <a:pt x="22" y="83"/>
                    <a:pt x="22" y="83"/>
                  </a:cubicBezTo>
                  <a:cubicBezTo>
                    <a:pt x="21" y="83"/>
                    <a:pt x="20" y="83"/>
                    <a:pt x="19" y="83"/>
                  </a:cubicBezTo>
                  <a:cubicBezTo>
                    <a:pt x="18" y="83"/>
                    <a:pt x="18" y="83"/>
                    <a:pt x="18" y="83"/>
                  </a:cubicBezTo>
                  <a:cubicBezTo>
                    <a:pt x="18" y="82"/>
                    <a:pt x="18" y="82"/>
                    <a:pt x="18" y="81"/>
                  </a:cubicBezTo>
                  <a:cubicBezTo>
                    <a:pt x="17" y="79"/>
                    <a:pt x="19" y="76"/>
                    <a:pt x="20" y="75"/>
                  </a:cubicBezTo>
                  <a:cubicBezTo>
                    <a:pt x="35" y="55"/>
                    <a:pt x="52" y="37"/>
                    <a:pt x="70" y="20"/>
                  </a:cubicBezTo>
                  <a:cubicBezTo>
                    <a:pt x="70" y="21"/>
                    <a:pt x="71" y="21"/>
                    <a:pt x="72" y="21"/>
                  </a:cubicBezTo>
                  <a:cubicBezTo>
                    <a:pt x="55" y="38"/>
                    <a:pt x="40" y="56"/>
                    <a:pt x="26" y="74"/>
                  </a:cubicBezTo>
                  <a:cubicBezTo>
                    <a:pt x="25" y="75"/>
                    <a:pt x="25" y="76"/>
                    <a:pt x="26" y="77"/>
                  </a:cubicBezTo>
                  <a:cubicBezTo>
                    <a:pt x="26" y="77"/>
                    <a:pt x="27" y="78"/>
                    <a:pt x="27" y="78"/>
                  </a:cubicBezTo>
                  <a:cubicBezTo>
                    <a:pt x="28" y="78"/>
                    <a:pt x="28" y="77"/>
                    <a:pt x="29" y="77"/>
                  </a:cubicBezTo>
                  <a:cubicBezTo>
                    <a:pt x="44" y="57"/>
                    <a:pt x="60" y="39"/>
                    <a:pt x="77" y="21"/>
                  </a:cubicBezTo>
                  <a:cubicBezTo>
                    <a:pt x="77" y="21"/>
                    <a:pt x="78" y="22"/>
                    <a:pt x="79" y="22"/>
                  </a:cubicBezTo>
                  <a:cubicBezTo>
                    <a:pt x="79" y="22"/>
                    <a:pt x="79" y="22"/>
                    <a:pt x="79" y="22"/>
                  </a:cubicBezTo>
                  <a:cubicBezTo>
                    <a:pt x="66" y="38"/>
                    <a:pt x="52" y="55"/>
                    <a:pt x="38" y="72"/>
                  </a:cubicBezTo>
                  <a:cubicBezTo>
                    <a:pt x="38" y="72"/>
                    <a:pt x="38" y="74"/>
                    <a:pt x="39" y="74"/>
                  </a:cubicBezTo>
                  <a:cubicBezTo>
                    <a:pt x="39" y="75"/>
                    <a:pt x="40" y="75"/>
                    <a:pt x="40" y="75"/>
                  </a:cubicBezTo>
                  <a:moveTo>
                    <a:pt x="45" y="40"/>
                  </a:moveTo>
                  <a:cubicBezTo>
                    <a:pt x="52" y="32"/>
                    <a:pt x="59" y="24"/>
                    <a:pt x="66" y="17"/>
                  </a:cubicBezTo>
                  <a:cubicBezTo>
                    <a:pt x="66" y="17"/>
                    <a:pt x="66" y="17"/>
                    <a:pt x="66" y="17"/>
                  </a:cubicBezTo>
                  <a:cubicBezTo>
                    <a:pt x="66" y="18"/>
                    <a:pt x="66" y="18"/>
                    <a:pt x="66" y="18"/>
                  </a:cubicBezTo>
                  <a:cubicBezTo>
                    <a:pt x="59" y="25"/>
                    <a:pt x="52" y="32"/>
                    <a:pt x="45" y="40"/>
                  </a:cubicBezTo>
                  <a:moveTo>
                    <a:pt x="98" y="40"/>
                  </a:moveTo>
                  <a:cubicBezTo>
                    <a:pt x="105" y="32"/>
                    <a:pt x="112" y="24"/>
                    <a:pt x="119" y="17"/>
                  </a:cubicBezTo>
                  <a:cubicBezTo>
                    <a:pt x="120" y="17"/>
                    <a:pt x="120" y="17"/>
                    <a:pt x="120" y="17"/>
                  </a:cubicBezTo>
                  <a:cubicBezTo>
                    <a:pt x="120" y="18"/>
                    <a:pt x="120" y="18"/>
                    <a:pt x="120" y="18"/>
                  </a:cubicBezTo>
                  <a:cubicBezTo>
                    <a:pt x="112" y="25"/>
                    <a:pt x="105" y="32"/>
                    <a:pt x="98" y="40"/>
                  </a:cubicBezTo>
                  <a:moveTo>
                    <a:pt x="123" y="197"/>
                  </a:moveTo>
                  <a:cubicBezTo>
                    <a:pt x="120" y="153"/>
                    <a:pt x="118" y="112"/>
                    <a:pt x="116" y="67"/>
                  </a:cubicBezTo>
                  <a:cubicBezTo>
                    <a:pt x="116" y="66"/>
                    <a:pt x="117" y="65"/>
                    <a:pt x="118" y="64"/>
                  </a:cubicBezTo>
                  <a:cubicBezTo>
                    <a:pt x="130" y="49"/>
                    <a:pt x="139" y="32"/>
                    <a:pt x="148" y="15"/>
                  </a:cubicBezTo>
                  <a:cubicBezTo>
                    <a:pt x="155" y="60"/>
                    <a:pt x="161" y="105"/>
                    <a:pt x="162" y="150"/>
                  </a:cubicBezTo>
                  <a:cubicBezTo>
                    <a:pt x="161" y="150"/>
                    <a:pt x="161" y="150"/>
                    <a:pt x="161" y="150"/>
                  </a:cubicBezTo>
                  <a:cubicBezTo>
                    <a:pt x="148" y="165"/>
                    <a:pt x="135" y="181"/>
                    <a:pt x="123" y="197"/>
                  </a:cubicBezTo>
                  <a:moveTo>
                    <a:pt x="87" y="32"/>
                  </a:moveTo>
                  <a:cubicBezTo>
                    <a:pt x="90" y="27"/>
                    <a:pt x="93" y="21"/>
                    <a:pt x="96" y="15"/>
                  </a:cubicBezTo>
                  <a:cubicBezTo>
                    <a:pt x="96" y="17"/>
                    <a:pt x="97" y="19"/>
                    <a:pt x="97" y="21"/>
                  </a:cubicBezTo>
                  <a:cubicBezTo>
                    <a:pt x="93" y="24"/>
                    <a:pt x="90" y="28"/>
                    <a:pt x="87" y="32"/>
                  </a:cubicBezTo>
                  <a:moveTo>
                    <a:pt x="9" y="80"/>
                  </a:moveTo>
                  <a:cubicBezTo>
                    <a:pt x="8" y="80"/>
                    <a:pt x="8" y="80"/>
                    <a:pt x="8" y="80"/>
                  </a:cubicBezTo>
                  <a:cubicBezTo>
                    <a:pt x="7" y="80"/>
                    <a:pt x="6" y="79"/>
                    <a:pt x="5" y="78"/>
                  </a:cubicBezTo>
                  <a:cubicBezTo>
                    <a:pt x="5" y="78"/>
                    <a:pt x="5" y="78"/>
                    <a:pt x="5" y="78"/>
                  </a:cubicBezTo>
                  <a:cubicBezTo>
                    <a:pt x="4" y="77"/>
                    <a:pt x="4" y="77"/>
                    <a:pt x="4" y="77"/>
                  </a:cubicBezTo>
                  <a:cubicBezTo>
                    <a:pt x="4" y="77"/>
                    <a:pt x="4" y="77"/>
                    <a:pt x="4" y="77"/>
                  </a:cubicBezTo>
                  <a:cubicBezTo>
                    <a:pt x="5" y="77"/>
                    <a:pt x="5" y="76"/>
                    <a:pt x="5" y="76"/>
                  </a:cubicBezTo>
                  <a:cubicBezTo>
                    <a:pt x="22" y="50"/>
                    <a:pt x="42" y="27"/>
                    <a:pt x="64" y="6"/>
                  </a:cubicBezTo>
                  <a:cubicBezTo>
                    <a:pt x="64" y="9"/>
                    <a:pt x="65" y="11"/>
                    <a:pt x="66" y="14"/>
                  </a:cubicBezTo>
                  <a:cubicBezTo>
                    <a:pt x="47" y="34"/>
                    <a:pt x="29" y="54"/>
                    <a:pt x="11" y="74"/>
                  </a:cubicBezTo>
                  <a:cubicBezTo>
                    <a:pt x="10" y="75"/>
                    <a:pt x="9" y="76"/>
                    <a:pt x="9" y="78"/>
                  </a:cubicBezTo>
                  <a:cubicBezTo>
                    <a:pt x="9" y="78"/>
                    <a:pt x="9" y="79"/>
                    <a:pt x="9" y="79"/>
                  </a:cubicBezTo>
                  <a:cubicBezTo>
                    <a:pt x="9" y="80"/>
                    <a:pt x="9" y="80"/>
                    <a:pt x="9" y="80"/>
                  </a:cubicBezTo>
                  <a:moveTo>
                    <a:pt x="62" y="80"/>
                  </a:moveTo>
                  <a:cubicBezTo>
                    <a:pt x="62" y="80"/>
                    <a:pt x="62" y="80"/>
                    <a:pt x="62" y="80"/>
                  </a:cubicBezTo>
                  <a:cubicBezTo>
                    <a:pt x="61" y="80"/>
                    <a:pt x="59" y="79"/>
                    <a:pt x="59" y="78"/>
                  </a:cubicBezTo>
                  <a:cubicBezTo>
                    <a:pt x="58" y="78"/>
                    <a:pt x="58" y="78"/>
                    <a:pt x="58" y="78"/>
                  </a:cubicBezTo>
                  <a:cubicBezTo>
                    <a:pt x="58" y="77"/>
                    <a:pt x="58" y="77"/>
                    <a:pt x="58" y="77"/>
                  </a:cubicBezTo>
                  <a:cubicBezTo>
                    <a:pt x="58" y="76"/>
                    <a:pt x="58" y="76"/>
                    <a:pt x="58" y="76"/>
                  </a:cubicBezTo>
                  <a:cubicBezTo>
                    <a:pt x="71" y="57"/>
                    <a:pt x="85" y="40"/>
                    <a:pt x="100" y="23"/>
                  </a:cubicBezTo>
                  <a:cubicBezTo>
                    <a:pt x="101" y="23"/>
                    <a:pt x="101" y="23"/>
                    <a:pt x="101" y="22"/>
                  </a:cubicBezTo>
                  <a:cubicBezTo>
                    <a:pt x="106" y="17"/>
                    <a:pt x="112" y="11"/>
                    <a:pt x="117" y="6"/>
                  </a:cubicBezTo>
                  <a:cubicBezTo>
                    <a:pt x="118" y="9"/>
                    <a:pt x="118" y="11"/>
                    <a:pt x="119" y="14"/>
                  </a:cubicBezTo>
                  <a:cubicBezTo>
                    <a:pt x="100" y="34"/>
                    <a:pt x="82" y="54"/>
                    <a:pt x="65" y="74"/>
                  </a:cubicBezTo>
                  <a:cubicBezTo>
                    <a:pt x="64" y="75"/>
                    <a:pt x="63" y="76"/>
                    <a:pt x="62" y="78"/>
                  </a:cubicBezTo>
                  <a:cubicBezTo>
                    <a:pt x="62" y="78"/>
                    <a:pt x="62" y="79"/>
                    <a:pt x="62" y="79"/>
                  </a:cubicBezTo>
                  <a:cubicBezTo>
                    <a:pt x="62" y="80"/>
                    <a:pt x="62" y="80"/>
                    <a:pt x="62" y="80"/>
                  </a:cubicBezTo>
                  <a:moveTo>
                    <a:pt x="118" y="0"/>
                  </a:moveTo>
                  <a:cubicBezTo>
                    <a:pt x="118" y="0"/>
                    <a:pt x="117" y="0"/>
                    <a:pt x="117" y="0"/>
                  </a:cubicBezTo>
                  <a:cubicBezTo>
                    <a:pt x="111" y="6"/>
                    <a:pt x="106" y="11"/>
                    <a:pt x="100" y="17"/>
                  </a:cubicBezTo>
                  <a:cubicBezTo>
                    <a:pt x="100" y="14"/>
                    <a:pt x="100" y="11"/>
                    <a:pt x="99" y="9"/>
                  </a:cubicBezTo>
                  <a:cubicBezTo>
                    <a:pt x="99" y="8"/>
                    <a:pt x="98" y="7"/>
                    <a:pt x="98" y="7"/>
                  </a:cubicBezTo>
                  <a:cubicBezTo>
                    <a:pt x="97" y="7"/>
                    <a:pt x="97" y="7"/>
                    <a:pt x="97" y="7"/>
                  </a:cubicBezTo>
                  <a:cubicBezTo>
                    <a:pt x="96" y="7"/>
                    <a:pt x="96" y="7"/>
                    <a:pt x="95" y="8"/>
                  </a:cubicBezTo>
                  <a:cubicBezTo>
                    <a:pt x="94" y="10"/>
                    <a:pt x="93" y="13"/>
                    <a:pt x="91" y="15"/>
                  </a:cubicBezTo>
                  <a:cubicBezTo>
                    <a:pt x="91" y="15"/>
                    <a:pt x="91" y="15"/>
                    <a:pt x="91" y="15"/>
                  </a:cubicBezTo>
                  <a:cubicBezTo>
                    <a:pt x="91" y="15"/>
                    <a:pt x="90" y="15"/>
                    <a:pt x="90" y="15"/>
                  </a:cubicBezTo>
                  <a:cubicBezTo>
                    <a:pt x="87" y="17"/>
                    <a:pt x="83" y="18"/>
                    <a:pt x="79" y="18"/>
                  </a:cubicBezTo>
                  <a:cubicBezTo>
                    <a:pt x="79" y="18"/>
                    <a:pt x="79" y="18"/>
                    <a:pt x="79" y="18"/>
                  </a:cubicBezTo>
                  <a:cubicBezTo>
                    <a:pt x="79" y="18"/>
                    <a:pt x="79" y="18"/>
                    <a:pt x="79" y="18"/>
                  </a:cubicBezTo>
                  <a:cubicBezTo>
                    <a:pt x="78" y="17"/>
                    <a:pt x="78" y="17"/>
                    <a:pt x="78" y="17"/>
                  </a:cubicBezTo>
                  <a:cubicBezTo>
                    <a:pt x="78" y="17"/>
                    <a:pt x="77" y="16"/>
                    <a:pt x="77" y="16"/>
                  </a:cubicBezTo>
                  <a:cubicBezTo>
                    <a:pt x="76" y="16"/>
                    <a:pt x="76" y="17"/>
                    <a:pt x="75" y="17"/>
                  </a:cubicBezTo>
                  <a:cubicBezTo>
                    <a:pt x="75" y="17"/>
                    <a:pt x="75" y="17"/>
                    <a:pt x="75" y="17"/>
                  </a:cubicBezTo>
                  <a:cubicBezTo>
                    <a:pt x="73" y="17"/>
                    <a:pt x="72" y="17"/>
                    <a:pt x="70" y="16"/>
                  </a:cubicBezTo>
                  <a:cubicBezTo>
                    <a:pt x="70" y="15"/>
                    <a:pt x="70" y="14"/>
                    <a:pt x="69" y="13"/>
                  </a:cubicBezTo>
                  <a:cubicBezTo>
                    <a:pt x="69" y="12"/>
                    <a:pt x="69" y="12"/>
                    <a:pt x="69" y="12"/>
                  </a:cubicBezTo>
                  <a:cubicBezTo>
                    <a:pt x="68" y="9"/>
                    <a:pt x="68" y="5"/>
                    <a:pt x="67" y="1"/>
                  </a:cubicBezTo>
                  <a:cubicBezTo>
                    <a:pt x="67" y="1"/>
                    <a:pt x="66" y="0"/>
                    <a:pt x="66" y="0"/>
                  </a:cubicBezTo>
                  <a:cubicBezTo>
                    <a:pt x="65" y="0"/>
                    <a:pt x="65" y="0"/>
                    <a:pt x="65" y="0"/>
                  </a:cubicBezTo>
                  <a:cubicBezTo>
                    <a:pt x="64" y="0"/>
                    <a:pt x="64" y="0"/>
                    <a:pt x="64" y="0"/>
                  </a:cubicBezTo>
                  <a:cubicBezTo>
                    <a:pt x="40" y="22"/>
                    <a:pt x="20" y="47"/>
                    <a:pt x="2" y="74"/>
                  </a:cubicBezTo>
                  <a:cubicBezTo>
                    <a:pt x="1" y="74"/>
                    <a:pt x="1" y="75"/>
                    <a:pt x="1" y="76"/>
                  </a:cubicBezTo>
                  <a:cubicBezTo>
                    <a:pt x="0" y="77"/>
                    <a:pt x="0" y="77"/>
                    <a:pt x="0" y="77"/>
                  </a:cubicBezTo>
                  <a:cubicBezTo>
                    <a:pt x="0" y="78"/>
                    <a:pt x="1" y="79"/>
                    <a:pt x="1" y="80"/>
                  </a:cubicBezTo>
                  <a:cubicBezTo>
                    <a:pt x="2" y="80"/>
                    <a:pt x="2" y="81"/>
                    <a:pt x="3" y="81"/>
                  </a:cubicBezTo>
                  <a:cubicBezTo>
                    <a:pt x="3" y="81"/>
                    <a:pt x="3" y="81"/>
                    <a:pt x="3" y="81"/>
                  </a:cubicBezTo>
                  <a:cubicBezTo>
                    <a:pt x="2" y="82"/>
                    <a:pt x="2" y="83"/>
                    <a:pt x="2" y="83"/>
                  </a:cubicBezTo>
                  <a:cubicBezTo>
                    <a:pt x="10" y="127"/>
                    <a:pt x="14" y="171"/>
                    <a:pt x="14" y="216"/>
                  </a:cubicBezTo>
                  <a:cubicBezTo>
                    <a:pt x="14" y="216"/>
                    <a:pt x="14" y="216"/>
                    <a:pt x="14" y="216"/>
                  </a:cubicBezTo>
                  <a:cubicBezTo>
                    <a:pt x="14" y="216"/>
                    <a:pt x="14" y="216"/>
                    <a:pt x="14" y="216"/>
                  </a:cubicBezTo>
                  <a:cubicBezTo>
                    <a:pt x="14" y="216"/>
                    <a:pt x="14" y="216"/>
                    <a:pt x="14" y="216"/>
                  </a:cubicBezTo>
                  <a:cubicBezTo>
                    <a:pt x="15" y="217"/>
                    <a:pt x="15" y="217"/>
                    <a:pt x="15" y="217"/>
                  </a:cubicBezTo>
                  <a:cubicBezTo>
                    <a:pt x="22" y="223"/>
                    <a:pt x="31" y="225"/>
                    <a:pt x="40" y="225"/>
                  </a:cubicBezTo>
                  <a:cubicBezTo>
                    <a:pt x="44" y="225"/>
                    <a:pt x="49" y="225"/>
                    <a:pt x="53" y="223"/>
                  </a:cubicBezTo>
                  <a:cubicBezTo>
                    <a:pt x="56" y="221"/>
                    <a:pt x="58" y="219"/>
                    <a:pt x="60" y="217"/>
                  </a:cubicBezTo>
                  <a:cubicBezTo>
                    <a:pt x="61" y="217"/>
                    <a:pt x="61" y="217"/>
                    <a:pt x="61" y="217"/>
                  </a:cubicBezTo>
                  <a:cubicBezTo>
                    <a:pt x="61" y="217"/>
                    <a:pt x="61" y="217"/>
                    <a:pt x="62" y="217"/>
                  </a:cubicBezTo>
                  <a:cubicBezTo>
                    <a:pt x="63" y="216"/>
                    <a:pt x="63" y="215"/>
                    <a:pt x="63" y="214"/>
                  </a:cubicBezTo>
                  <a:cubicBezTo>
                    <a:pt x="62" y="214"/>
                    <a:pt x="62" y="214"/>
                    <a:pt x="62" y="214"/>
                  </a:cubicBezTo>
                  <a:cubicBezTo>
                    <a:pt x="64" y="211"/>
                    <a:pt x="66" y="209"/>
                    <a:pt x="67" y="207"/>
                  </a:cubicBezTo>
                  <a:cubicBezTo>
                    <a:pt x="68" y="210"/>
                    <a:pt x="68" y="213"/>
                    <a:pt x="68" y="216"/>
                  </a:cubicBezTo>
                  <a:cubicBezTo>
                    <a:pt x="68" y="216"/>
                    <a:pt x="68" y="216"/>
                    <a:pt x="68" y="216"/>
                  </a:cubicBezTo>
                  <a:cubicBezTo>
                    <a:pt x="68" y="216"/>
                    <a:pt x="68" y="216"/>
                    <a:pt x="68" y="216"/>
                  </a:cubicBezTo>
                  <a:cubicBezTo>
                    <a:pt x="68" y="216"/>
                    <a:pt x="68" y="216"/>
                    <a:pt x="68" y="216"/>
                  </a:cubicBezTo>
                  <a:cubicBezTo>
                    <a:pt x="68" y="217"/>
                    <a:pt x="68" y="217"/>
                    <a:pt x="68" y="217"/>
                  </a:cubicBezTo>
                  <a:cubicBezTo>
                    <a:pt x="75" y="223"/>
                    <a:pt x="84" y="225"/>
                    <a:pt x="93" y="225"/>
                  </a:cubicBezTo>
                  <a:cubicBezTo>
                    <a:pt x="98" y="225"/>
                    <a:pt x="102" y="225"/>
                    <a:pt x="106" y="223"/>
                  </a:cubicBezTo>
                  <a:cubicBezTo>
                    <a:pt x="109" y="221"/>
                    <a:pt x="112" y="219"/>
                    <a:pt x="114" y="217"/>
                  </a:cubicBezTo>
                  <a:cubicBezTo>
                    <a:pt x="114" y="217"/>
                    <a:pt x="114" y="217"/>
                    <a:pt x="114" y="217"/>
                  </a:cubicBezTo>
                  <a:cubicBezTo>
                    <a:pt x="114" y="217"/>
                    <a:pt x="115" y="217"/>
                    <a:pt x="115" y="217"/>
                  </a:cubicBezTo>
                  <a:cubicBezTo>
                    <a:pt x="116" y="216"/>
                    <a:pt x="116" y="215"/>
                    <a:pt x="116" y="214"/>
                  </a:cubicBezTo>
                  <a:cubicBezTo>
                    <a:pt x="116" y="214"/>
                    <a:pt x="116" y="214"/>
                    <a:pt x="116" y="214"/>
                  </a:cubicBezTo>
                  <a:cubicBezTo>
                    <a:pt x="130" y="193"/>
                    <a:pt x="146" y="173"/>
                    <a:pt x="163" y="154"/>
                  </a:cubicBezTo>
                  <a:cubicBezTo>
                    <a:pt x="164" y="155"/>
                    <a:pt x="164" y="155"/>
                    <a:pt x="164" y="155"/>
                  </a:cubicBezTo>
                  <a:cubicBezTo>
                    <a:pt x="165" y="155"/>
                    <a:pt x="166" y="154"/>
                    <a:pt x="166" y="153"/>
                  </a:cubicBezTo>
                  <a:cubicBezTo>
                    <a:pt x="165" y="105"/>
                    <a:pt x="159" y="56"/>
                    <a:pt x="151" y="9"/>
                  </a:cubicBezTo>
                  <a:cubicBezTo>
                    <a:pt x="151" y="8"/>
                    <a:pt x="150" y="7"/>
                    <a:pt x="149" y="7"/>
                  </a:cubicBezTo>
                  <a:cubicBezTo>
                    <a:pt x="149" y="7"/>
                    <a:pt x="149" y="7"/>
                    <a:pt x="149" y="7"/>
                  </a:cubicBezTo>
                  <a:cubicBezTo>
                    <a:pt x="148" y="7"/>
                    <a:pt x="148" y="7"/>
                    <a:pt x="147" y="8"/>
                  </a:cubicBezTo>
                  <a:cubicBezTo>
                    <a:pt x="146" y="10"/>
                    <a:pt x="145" y="13"/>
                    <a:pt x="143" y="15"/>
                  </a:cubicBezTo>
                  <a:cubicBezTo>
                    <a:pt x="140" y="17"/>
                    <a:pt x="136" y="18"/>
                    <a:pt x="132" y="18"/>
                  </a:cubicBezTo>
                  <a:cubicBezTo>
                    <a:pt x="132" y="18"/>
                    <a:pt x="132" y="18"/>
                    <a:pt x="132" y="18"/>
                  </a:cubicBezTo>
                  <a:cubicBezTo>
                    <a:pt x="132" y="18"/>
                    <a:pt x="132" y="18"/>
                    <a:pt x="132" y="18"/>
                  </a:cubicBezTo>
                  <a:cubicBezTo>
                    <a:pt x="131" y="17"/>
                    <a:pt x="131" y="17"/>
                    <a:pt x="131" y="17"/>
                  </a:cubicBezTo>
                  <a:cubicBezTo>
                    <a:pt x="131" y="17"/>
                    <a:pt x="131" y="16"/>
                    <a:pt x="130" y="16"/>
                  </a:cubicBezTo>
                  <a:cubicBezTo>
                    <a:pt x="130" y="16"/>
                    <a:pt x="129" y="17"/>
                    <a:pt x="129" y="17"/>
                  </a:cubicBezTo>
                  <a:cubicBezTo>
                    <a:pt x="128" y="17"/>
                    <a:pt x="128" y="17"/>
                    <a:pt x="128" y="17"/>
                  </a:cubicBezTo>
                  <a:cubicBezTo>
                    <a:pt x="127" y="17"/>
                    <a:pt x="125" y="17"/>
                    <a:pt x="123" y="16"/>
                  </a:cubicBezTo>
                  <a:cubicBezTo>
                    <a:pt x="123" y="15"/>
                    <a:pt x="123" y="14"/>
                    <a:pt x="123" y="13"/>
                  </a:cubicBezTo>
                  <a:cubicBezTo>
                    <a:pt x="122" y="12"/>
                    <a:pt x="122" y="12"/>
                    <a:pt x="122" y="12"/>
                  </a:cubicBezTo>
                  <a:cubicBezTo>
                    <a:pt x="122" y="9"/>
                    <a:pt x="121" y="5"/>
                    <a:pt x="120" y="1"/>
                  </a:cubicBezTo>
                  <a:cubicBezTo>
                    <a:pt x="120" y="1"/>
                    <a:pt x="120" y="0"/>
                    <a:pt x="119" y="0"/>
                  </a:cubicBezTo>
                  <a:cubicBezTo>
                    <a:pt x="119" y="0"/>
                    <a:pt x="118" y="0"/>
                    <a:pt x="11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844"/>
            <p:cNvSpPr>
              <a:spLocks noEditPoints="1"/>
            </p:cNvSpPr>
            <p:nvPr/>
          </p:nvSpPr>
          <p:spPr bwMode="auto">
            <a:xfrm>
              <a:off x="5282" y="2338"/>
              <a:ext cx="83" cy="161"/>
            </a:xfrm>
            <a:custGeom>
              <a:avLst/>
              <a:gdLst>
                <a:gd name="T0" fmla="*/ 5 w 35"/>
                <a:gd name="T1" fmla="*/ 30 h 68"/>
                <a:gd name="T2" fmla="*/ 8 w 35"/>
                <a:gd name="T3" fmla="*/ 26 h 68"/>
                <a:gd name="T4" fmla="*/ 27 w 35"/>
                <a:gd name="T5" fmla="*/ 7 h 68"/>
                <a:gd name="T6" fmla="*/ 31 w 35"/>
                <a:gd name="T7" fmla="*/ 34 h 68"/>
                <a:gd name="T8" fmla="*/ 6 w 35"/>
                <a:gd name="T9" fmla="*/ 61 h 68"/>
                <a:gd name="T10" fmla="*/ 4 w 35"/>
                <a:gd name="T11" fmla="*/ 34 h 68"/>
                <a:gd name="T12" fmla="*/ 4 w 35"/>
                <a:gd name="T13" fmla="*/ 33 h 68"/>
                <a:gd name="T14" fmla="*/ 5 w 35"/>
                <a:gd name="T15" fmla="*/ 30 h 68"/>
                <a:gd name="T16" fmla="*/ 3 w 35"/>
                <a:gd name="T17" fmla="*/ 29 h 68"/>
                <a:gd name="T18" fmla="*/ 5 w 35"/>
                <a:gd name="T19" fmla="*/ 30 h 68"/>
                <a:gd name="T20" fmla="*/ 28 w 35"/>
                <a:gd name="T21" fmla="*/ 0 h 68"/>
                <a:gd name="T22" fmla="*/ 27 w 35"/>
                <a:gd name="T23" fmla="*/ 1 h 68"/>
                <a:gd name="T24" fmla="*/ 6 w 35"/>
                <a:gd name="T25" fmla="*/ 23 h 68"/>
                <a:gd name="T26" fmla="*/ 1 w 35"/>
                <a:gd name="T27" fmla="*/ 28 h 68"/>
                <a:gd name="T28" fmla="*/ 0 w 35"/>
                <a:gd name="T29" fmla="*/ 33 h 68"/>
                <a:gd name="T30" fmla="*/ 0 w 35"/>
                <a:gd name="T31" fmla="*/ 34 h 68"/>
                <a:gd name="T32" fmla="*/ 2 w 35"/>
                <a:gd name="T33" fmla="*/ 66 h 68"/>
                <a:gd name="T34" fmla="*/ 4 w 35"/>
                <a:gd name="T35" fmla="*/ 68 h 68"/>
                <a:gd name="T36" fmla="*/ 4 w 35"/>
                <a:gd name="T37" fmla="*/ 68 h 68"/>
                <a:gd name="T38" fmla="*/ 6 w 35"/>
                <a:gd name="T39" fmla="*/ 67 h 68"/>
                <a:gd name="T40" fmla="*/ 34 w 35"/>
                <a:gd name="T41" fmla="*/ 36 h 68"/>
                <a:gd name="T42" fmla="*/ 35 w 35"/>
                <a:gd name="T43" fmla="*/ 34 h 68"/>
                <a:gd name="T44" fmla="*/ 30 w 35"/>
                <a:gd name="T45" fmla="*/ 2 h 68"/>
                <a:gd name="T46" fmla="*/ 29 w 35"/>
                <a:gd name="T47" fmla="*/ 0 h 68"/>
                <a:gd name="T48" fmla="*/ 28 w 35"/>
                <a:gd name="T4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 h="68">
                  <a:moveTo>
                    <a:pt x="5" y="30"/>
                  </a:moveTo>
                  <a:cubicBezTo>
                    <a:pt x="5" y="29"/>
                    <a:pt x="7" y="27"/>
                    <a:pt x="8" y="26"/>
                  </a:cubicBezTo>
                  <a:cubicBezTo>
                    <a:pt x="15" y="20"/>
                    <a:pt x="21" y="14"/>
                    <a:pt x="27" y="7"/>
                  </a:cubicBezTo>
                  <a:cubicBezTo>
                    <a:pt x="27" y="16"/>
                    <a:pt x="29" y="25"/>
                    <a:pt x="31" y="34"/>
                  </a:cubicBezTo>
                  <a:cubicBezTo>
                    <a:pt x="22" y="42"/>
                    <a:pt x="13" y="51"/>
                    <a:pt x="6" y="61"/>
                  </a:cubicBezTo>
                  <a:cubicBezTo>
                    <a:pt x="5" y="52"/>
                    <a:pt x="5" y="43"/>
                    <a:pt x="4" y="34"/>
                  </a:cubicBezTo>
                  <a:cubicBezTo>
                    <a:pt x="4" y="34"/>
                    <a:pt x="4" y="33"/>
                    <a:pt x="4" y="33"/>
                  </a:cubicBezTo>
                  <a:cubicBezTo>
                    <a:pt x="4" y="32"/>
                    <a:pt x="4" y="31"/>
                    <a:pt x="5" y="30"/>
                  </a:cubicBezTo>
                  <a:cubicBezTo>
                    <a:pt x="3" y="29"/>
                    <a:pt x="3" y="29"/>
                    <a:pt x="3" y="29"/>
                  </a:cubicBezTo>
                  <a:cubicBezTo>
                    <a:pt x="5" y="30"/>
                    <a:pt x="5" y="30"/>
                    <a:pt x="5" y="30"/>
                  </a:cubicBezTo>
                  <a:moveTo>
                    <a:pt x="28" y="0"/>
                  </a:moveTo>
                  <a:cubicBezTo>
                    <a:pt x="28" y="0"/>
                    <a:pt x="27" y="0"/>
                    <a:pt x="27" y="1"/>
                  </a:cubicBezTo>
                  <a:cubicBezTo>
                    <a:pt x="21" y="9"/>
                    <a:pt x="14" y="16"/>
                    <a:pt x="6" y="23"/>
                  </a:cubicBezTo>
                  <a:cubicBezTo>
                    <a:pt x="4" y="24"/>
                    <a:pt x="2" y="26"/>
                    <a:pt x="1" y="28"/>
                  </a:cubicBezTo>
                  <a:cubicBezTo>
                    <a:pt x="0" y="30"/>
                    <a:pt x="0" y="32"/>
                    <a:pt x="0" y="33"/>
                  </a:cubicBezTo>
                  <a:cubicBezTo>
                    <a:pt x="0" y="34"/>
                    <a:pt x="0" y="34"/>
                    <a:pt x="0" y="34"/>
                  </a:cubicBezTo>
                  <a:cubicBezTo>
                    <a:pt x="1" y="45"/>
                    <a:pt x="1" y="56"/>
                    <a:pt x="2" y="66"/>
                  </a:cubicBezTo>
                  <a:cubicBezTo>
                    <a:pt x="2" y="67"/>
                    <a:pt x="3" y="68"/>
                    <a:pt x="4" y="68"/>
                  </a:cubicBezTo>
                  <a:cubicBezTo>
                    <a:pt x="4" y="68"/>
                    <a:pt x="4" y="68"/>
                    <a:pt x="4" y="68"/>
                  </a:cubicBezTo>
                  <a:cubicBezTo>
                    <a:pt x="5" y="68"/>
                    <a:pt x="6" y="68"/>
                    <a:pt x="6" y="67"/>
                  </a:cubicBezTo>
                  <a:cubicBezTo>
                    <a:pt x="14" y="56"/>
                    <a:pt x="24" y="46"/>
                    <a:pt x="34" y="36"/>
                  </a:cubicBezTo>
                  <a:cubicBezTo>
                    <a:pt x="35" y="36"/>
                    <a:pt x="35" y="35"/>
                    <a:pt x="35" y="34"/>
                  </a:cubicBezTo>
                  <a:cubicBezTo>
                    <a:pt x="32" y="24"/>
                    <a:pt x="31" y="13"/>
                    <a:pt x="30" y="2"/>
                  </a:cubicBezTo>
                  <a:cubicBezTo>
                    <a:pt x="30" y="1"/>
                    <a:pt x="30" y="0"/>
                    <a:pt x="29" y="0"/>
                  </a:cubicBezTo>
                  <a:cubicBezTo>
                    <a:pt x="29" y="0"/>
                    <a:pt x="28" y="0"/>
                    <a:pt x="2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845"/>
            <p:cNvSpPr/>
            <p:nvPr/>
          </p:nvSpPr>
          <p:spPr bwMode="auto">
            <a:xfrm>
              <a:off x="5173" y="2532"/>
              <a:ext cx="59" cy="161"/>
            </a:xfrm>
            <a:custGeom>
              <a:avLst/>
              <a:gdLst>
                <a:gd name="T0" fmla="*/ 7 w 25"/>
                <a:gd name="T1" fmla="*/ 0 h 68"/>
                <a:gd name="T2" fmla="*/ 0 w 25"/>
                <a:gd name="T3" fmla="*/ 15 h 68"/>
                <a:gd name="T4" fmla="*/ 5 w 25"/>
                <a:gd name="T5" fmla="*/ 23 h 68"/>
                <a:gd name="T6" fmla="*/ 10 w 25"/>
                <a:gd name="T7" fmla="*/ 21 h 68"/>
                <a:gd name="T8" fmla="*/ 5 w 25"/>
                <a:gd name="T9" fmla="*/ 29 h 68"/>
                <a:gd name="T10" fmla="*/ 3 w 25"/>
                <a:gd name="T11" fmla="*/ 36 h 68"/>
                <a:gd name="T12" fmla="*/ 8 w 25"/>
                <a:gd name="T13" fmla="*/ 39 h 68"/>
                <a:gd name="T14" fmla="*/ 6 w 25"/>
                <a:gd name="T15" fmla="*/ 49 h 68"/>
                <a:gd name="T16" fmla="*/ 17 w 25"/>
                <a:gd name="T17" fmla="*/ 49 h 68"/>
                <a:gd name="T18" fmla="*/ 8 w 25"/>
                <a:gd name="T19" fmla="*/ 63 h 68"/>
                <a:gd name="T20" fmla="*/ 10 w 25"/>
                <a:gd name="T21" fmla="*/ 67 h 68"/>
                <a:gd name="T22" fmla="*/ 15 w 25"/>
                <a:gd name="T23" fmla="*/ 68 h 68"/>
                <a:gd name="T24" fmla="*/ 20 w 25"/>
                <a:gd name="T25" fmla="*/ 66 h 68"/>
                <a:gd name="T26" fmla="*/ 20 w 25"/>
                <a:gd name="T27" fmla="*/ 66 h 68"/>
                <a:gd name="T28" fmla="*/ 21 w 25"/>
                <a:gd name="T29" fmla="*/ 63 h 68"/>
                <a:gd name="T30" fmla="*/ 14 w 25"/>
                <a:gd name="T31" fmla="*/ 64 h 68"/>
                <a:gd name="T32" fmla="*/ 14 w 25"/>
                <a:gd name="T33" fmla="*/ 64 h 68"/>
                <a:gd name="T34" fmla="*/ 12 w 25"/>
                <a:gd name="T35" fmla="*/ 63 h 68"/>
                <a:gd name="T36" fmla="*/ 24 w 25"/>
                <a:gd name="T37" fmla="*/ 46 h 68"/>
                <a:gd name="T38" fmla="*/ 23 w 25"/>
                <a:gd name="T39" fmla="*/ 43 h 68"/>
                <a:gd name="T40" fmla="*/ 12 w 25"/>
                <a:gd name="T41" fmla="*/ 46 h 68"/>
                <a:gd name="T42" fmla="*/ 14 w 25"/>
                <a:gd name="T43" fmla="*/ 39 h 68"/>
                <a:gd name="T44" fmla="*/ 23 w 25"/>
                <a:gd name="T45" fmla="*/ 32 h 68"/>
                <a:gd name="T46" fmla="*/ 21 w 25"/>
                <a:gd name="T47" fmla="*/ 31 h 68"/>
                <a:gd name="T48" fmla="*/ 11 w 25"/>
                <a:gd name="T49" fmla="*/ 35 h 68"/>
                <a:gd name="T50" fmla="*/ 9 w 25"/>
                <a:gd name="T51" fmla="*/ 35 h 68"/>
                <a:gd name="T52" fmla="*/ 7 w 25"/>
                <a:gd name="T53" fmla="*/ 34 h 68"/>
                <a:gd name="T54" fmla="*/ 8 w 25"/>
                <a:gd name="T55" fmla="*/ 32 h 68"/>
                <a:gd name="T56" fmla="*/ 22 w 25"/>
                <a:gd name="T57" fmla="*/ 12 h 68"/>
                <a:gd name="T58" fmla="*/ 19 w 25"/>
                <a:gd name="T59" fmla="*/ 11 h 68"/>
                <a:gd name="T60" fmla="*/ 6 w 25"/>
                <a:gd name="T61" fmla="*/ 19 h 68"/>
                <a:gd name="T62" fmla="*/ 5 w 25"/>
                <a:gd name="T63" fmla="*/ 19 h 68"/>
                <a:gd name="T64" fmla="*/ 4 w 25"/>
                <a:gd name="T65" fmla="*/ 15 h 68"/>
                <a:gd name="T66" fmla="*/ 10 w 25"/>
                <a:gd name="T67" fmla="*/ 3 h 68"/>
                <a:gd name="T68" fmla="*/ 8 w 25"/>
                <a:gd name="T6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68">
                  <a:moveTo>
                    <a:pt x="8" y="0"/>
                  </a:moveTo>
                  <a:cubicBezTo>
                    <a:pt x="8" y="0"/>
                    <a:pt x="7" y="0"/>
                    <a:pt x="7" y="0"/>
                  </a:cubicBezTo>
                  <a:cubicBezTo>
                    <a:pt x="4" y="4"/>
                    <a:pt x="1" y="8"/>
                    <a:pt x="0" y="12"/>
                  </a:cubicBezTo>
                  <a:cubicBezTo>
                    <a:pt x="0" y="13"/>
                    <a:pt x="0" y="14"/>
                    <a:pt x="0" y="15"/>
                  </a:cubicBezTo>
                  <a:cubicBezTo>
                    <a:pt x="0" y="17"/>
                    <a:pt x="0" y="18"/>
                    <a:pt x="1" y="20"/>
                  </a:cubicBezTo>
                  <a:cubicBezTo>
                    <a:pt x="1" y="21"/>
                    <a:pt x="3" y="23"/>
                    <a:pt x="5" y="23"/>
                  </a:cubicBezTo>
                  <a:cubicBezTo>
                    <a:pt x="5" y="23"/>
                    <a:pt x="5" y="23"/>
                    <a:pt x="5" y="23"/>
                  </a:cubicBezTo>
                  <a:cubicBezTo>
                    <a:pt x="7" y="23"/>
                    <a:pt x="9" y="22"/>
                    <a:pt x="10" y="21"/>
                  </a:cubicBezTo>
                  <a:cubicBezTo>
                    <a:pt x="11" y="21"/>
                    <a:pt x="12" y="20"/>
                    <a:pt x="12" y="20"/>
                  </a:cubicBezTo>
                  <a:cubicBezTo>
                    <a:pt x="10" y="23"/>
                    <a:pt x="8" y="26"/>
                    <a:pt x="5" y="29"/>
                  </a:cubicBezTo>
                  <a:cubicBezTo>
                    <a:pt x="4" y="30"/>
                    <a:pt x="3" y="32"/>
                    <a:pt x="3" y="34"/>
                  </a:cubicBezTo>
                  <a:cubicBezTo>
                    <a:pt x="3" y="35"/>
                    <a:pt x="3" y="35"/>
                    <a:pt x="3" y="36"/>
                  </a:cubicBezTo>
                  <a:cubicBezTo>
                    <a:pt x="4" y="37"/>
                    <a:pt x="5" y="38"/>
                    <a:pt x="6" y="38"/>
                  </a:cubicBezTo>
                  <a:cubicBezTo>
                    <a:pt x="7" y="39"/>
                    <a:pt x="8" y="39"/>
                    <a:pt x="8" y="39"/>
                  </a:cubicBezTo>
                  <a:cubicBezTo>
                    <a:pt x="7" y="41"/>
                    <a:pt x="6" y="44"/>
                    <a:pt x="5" y="47"/>
                  </a:cubicBezTo>
                  <a:cubicBezTo>
                    <a:pt x="5" y="48"/>
                    <a:pt x="5" y="49"/>
                    <a:pt x="6" y="49"/>
                  </a:cubicBezTo>
                  <a:cubicBezTo>
                    <a:pt x="8" y="50"/>
                    <a:pt x="10" y="50"/>
                    <a:pt x="12" y="50"/>
                  </a:cubicBezTo>
                  <a:cubicBezTo>
                    <a:pt x="13" y="50"/>
                    <a:pt x="15" y="50"/>
                    <a:pt x="17" y="49"/>
                  </a:cubicBezTo>
                  <a:cubicBezTo>
                    <a:pt x="15" y="53"/>
                    <a:pt x="12" y="56"/>
                    <a:pt x="9" y="60"/>
                  </a:cubicBezTo>
                  <a:cubicBezTo>
                    <a:pt x="9" y="60"/>
                    <a:pt x="9" y="61"/>
                    <a:pt x="8" y="63"/>
                  </a:cubicBezTo>
                  <a:cubicBezTo>
                    <a:pt x="8" y="63"/>
                    <a:pt x="8" y="63"/>
                    <a:pt x="8" y="63"/>
                  </a:cubicBezTo>
                  <a:cubicBezTo>
                    <a:pt x="8" y="65"/>
                    <a:pt x="9" y="66"/>
                    <a:pt x="10" y="67"/>
                  </a:cubicBezTo>
                  <a:cubicBezTo>
                    <a:pt x="11" y="67"/>
                    <a:pt x="13" y="68"/>
                    <a:pt x="14" y="68"/>
                  </a:cubicBezTo>
                  <a:cubicBezTo>
                    <a:pt x="15" y="68"/>
                    <a:pt x="15" y="68"/>
                    <a:pt x="15" y="68"/>
                  </a:cubicBezTo>
                  <a:cubicBezTo>
                    <a:pt x="17" y="67"/>
                    <a:pt x="19" y="66"/>
                    <a:pt x="20" y="66"/>
                  </a:cubicBezTo>
                  <a:cubicBezTo>
                    <a:pt x="20" y="66"/>
                    <a:pt x="20" y="66"/>
                    <a:pt x="20" y="66"/>
                  </a:cubicBezTo>
                  <a:cubicBezTo>
                    <a:pt x="20" y="66"/>
                    <a:pt x="20" y="66"/>
                    <a:pt x="20" y="66"/>
                  </a:cubicBezTo>
                  <a:cubicBezTo>
                    <a:pt x="20" y="66"/>
                    <a:pt x="20" y="66"/>
                    <a:pt x="20" y="66"/>
                  </a:cubicBezTo>
                  <a:cubicBezTo>
                    <a:pt x="21" y="66"/>
                    <a:pt x="22" y="66"/>
                    <a:pt x="22" y="65"/>
                  </a:cubicBezTo>
                  <a:cubicBezTo>
                    <a:pt x="23" y="64"/>
                    <a:pt x="22" y="63"/>
                    <a:pt x="21" y="63"/>
                  </a:cubicBezTo>
                  <a:cubicBezTo>
                    <a:pt x="20" y="62"/>
                    <a:pt x="20" y="62"/>
                    <a:pt x="20" y="62"/>
                  </a:cubicBezTo>
                  <a:cubicBezTo>
                    <a:pt x="17" y="62"/>
                    <a:pt x="16" y="63"/>
                    <a:pt x="14" y="64"/>
                  </a:cubicBezTo>
                  <a:cubicBezTo>
                    <a:pt x="14" y="64"/>
                    <a:pt x="14" y="64"/>
                    <a:pt x="14" y="64"/>
                  </a:cubicBezTo>
                  <a:cubicBezTo>
                    <a:pt x="14" y="64"/>
                    <a:pt x="14" y="64"/>
                    <a:pt x="14" y="64"/>
                  </a:cubicBezTo>
                  <a:cubicBezTo>
                    <a:pt x="13" y="64"/>
                    <a:pt x="13" y="63"/>
                    <a:pt x="13" y="63"/>
                  </a:cubicBezTo>
                  <a:cubicBezTo>
                    <a:pt x="12" y="63"/>
                    <a:pt x="12" y="63"/>
                    <a:pt x="12" y="63"/>
                  </a:cubicBezTo>
                  <a:cubicBezTo>
                    <a:pt x="12" y="63"/>
                    <a:pt x="12" y="63"/>
                    <a:pt x="13" y="62"/>
                  </a:cubicBezTo>
                  <a:cubicBezTo>
                    <a:pt x="17" y="57"/>
                    <a:pt x="20" y="51"/>
                    <a:pt x="24" y="46"/>
                  </a:cubicBezTo>
                  <a:cubicBezTo>
                    <a:pt x="25" y="45"/>
                    <a:pt x="25" y="44"/>
                    <a:pt x="24" y="43"/>
                  </a:cubicBezTo>
                  <a:cubicBezTo>
                    <a:pt x="24" y="43"/>
                    <a:pt x="23" y="43"/>
                    <a:pt x="23" y="43"/>
                  </a:cubicBezTo>
                  <a:cubicBezTo>
                    <a:pt x="22" y="43"/>
                    <a:pt x="22" y="43"/>
                    <a:pt x="22" y="43"/>
                  </a:cubicBezTo>
                  <a:cubicBezTo>
                    <a:pt x="19" y="45"/>
                    <a:pt x="15" y="46"/>
                    <a:pt x="12" y="46"/>
                  </a:cubicBezTo>
                  <a:cubicBezTo>
                    <a:pt x="11" y="46"/>
                    <a:pt x="10" y="46"/>
                    <a:pt x="9" y="46"/>
                  </a:cubicBezTo>
                  <a:cubicBezTo>
                    <a:pt x="10" y="43"/>
                    <a:pt x="12" y="41"/>
                    <a:pt x="14" y="39"/>
                  </a:cubicBezTo>
                  <a:cubicBezTo>
                    <a:pt x="17" y="38"/>
                    <a:pt x="20" y="37"/>
                    <a:pt x="23" y="34"/>
                  </a:cubicBezTo>
                  <a:cubicBezTo>
                    <a:pt x="23" y="33"/>
                    <a:pt x="23" y="32"/>
                    <a:pt x="23" y="32"/>
                  </a:cubicBezTo>
                  <a:cubicBezTo>
                    <a:pt x="22" y="31"/>
                    <a:pt x="22" y="31"/>
                    <a:pt x="21" y="31"/>
                  </a:cubicBezTo>
                  <a:cubicBezTo>
                    <a:pt x="21" y="31"/>
                    <a:pt x="21" y="31"/>
                    <a:pt x="21" y="31"/>
                  </a:cubicBezTo>
                  <a:cubicBezTo>
                    <a:pt x="17" y="32"/>
                    <a:pt x="15" y="33"/>
                    <a:pt x="12" y="35"/>
                  </a:cubicBezTo>
                  <a:cubicBezTo>
                    <a:pt x="12" y="35"/>
                    <a:pt x="11" y="35"/>
                    <a:pt x="11" y="35"/>
                  </a:cubicBezTo>
                  <a:cubicBezTo>
                    <a:pt x="11" y="35"/>
                    <a:pt x="11" y="35"/>
                    <a:pt x="11" y="35"/>
                  </a:cubicBezTo>
                  <a:cubicBezTo>
                    <a:pt x="10" y="35"/>
                    <a:pt x="9" y="35"/>
                    <a:pt x="9" y="35"/>
                  </a:cubicBezTo>
                  <a:cubicBezTo>
                    <a:pt x="8" y="35"/>
                    <a:pt x="8" y="35"/>
                    <a:pt x="8" y="35"/>
                  </a:cubicBezTo>
                  <a:cubicBezTo>
                    <a:pt x="7" y="34"/>
                    <a:pt x="7" y="34"/>
                    <a:pt x="7" y="34"/>
                  </a:cubicBezTo>
                  <a:cubicBezTo>
                    <a:pt x="7" y="34"/>
                    <a:pt x="7" y="34"/>
                    <a:pt x="7" y="34"/>
                  </a:cubicBezTo>
                  <a:cubicBezTo>
                    <a:pt x="7" y="34"/>
                    <a:pt x="7" y="33"/>
                    <a:pt x="8" y="32"/>
                  </a:cubicBezTo>
                  <a:cubicBezTo>
                    <a:pt x="13" y="26"/>
                    <a:pt x="17" y="20"/>
                    <a:pt x="22" y="14"/>
                  </a:cubicBezTo>
                  <a:cubicBezTo>
                    <a:pt x="22" y="13"/>
                    <a:pt x="22" y="12"/>
                    <a:pt x="22" y="12"/>
                  </a:cubicBezTo>
                  <a:cubicBezTo>
                    <a:pt x="21" y="11"/>
                    <a:pt x="21" y="11"/>
                    <a:pt x="20" y="11"/>
                  </a:cubicBezTo>
                  <a:cubicBezTo>
                    <a:pt x="20" y="11"/>
                    <a:pt x="20" y="11"/>
                    <a:pt x="19" y="11"/>
                  </a:cubicBezTo>
                  <a:cubicBezTo>
                    <a:pt x="16" y="13"/>
                    <a:pt x="12" y="16"/>
                    <a:pt x="8" y="18"/>
                  </a:cubicBezTo>
                  <a:cubicBezTo>
                    <a:pt x="7" y="18"/>
                    <a:pt x="6" y="19"/>
                    <a:pt x="6" y="19"/>
                  </a:cubicBezTo>
                  <a:cubicBezTo>
                    <a:pt x="6" y="19"/>
                    <a:pt x="6" y="19"/>
                    <a:pt x="5" y="19"/>
                  </a:cubicBezTo>
                  <a:cubicBezTo>
                    <a:pt x="5" y="19"/>
                    <a:pt x="5" y="19"/>
                    <a:pt x="5" y="19"/>
                  </a:cubicBezTo>
                  <a:cubicBezTo>
                    <a:pt x="5" y="19"/>
                    <a:pt x="5" y="19"/>
                    <a:pt x="4" y="18"/>
                  </a:cubicBezTo>
                  <a:cubicBezTo>
                    <a:pt x="4" y="17"/>
                    <a:pt x="4" y="16"/>
                    <a:pt x="4" y="15"/>
                  </a:cubicBezTo>
                  <a:cubicBezTo>
                    <a:pt x="4" y="15"/>
                    <a:pt x="4" y="14"/>
                    <a:pt x="4" y="13"/>
                  </a:cubicBezTo>
                  <a:cubicBezTo>
                    <a:pt x="5" y="10"/>
                    <a:pt x="7" y="6"/>
                    <a:pt x="10" y="3"/>
                  </a:cubicBezTo>
                  <a:cubicBezTo>
                    <a:pt x="10" y="2"/>
                    <a:pt x="10" y="1"/>
                    <a:pt x="10" y="0"/>
                  </a:cubicBezTo>
                  <a:cubicBezTo>
                    <a:pt x="9" y="0"/>
                    <a:pt x="9" y="0"/>
                    <a:pt x="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846"/>
            <p:cNvSpPr/>
            <p:nvPr/>
          </p:nvSpPr>
          <p:spPr bwMode="auto">
            <a:xfrm>
              <a:off x="5045" y="2532"/>
              <a:ext cx="59" cy="161"/>
            </a:xfrm>
            <a:custGeom>
              <a:avLst/>
              <a:gdLst>
                <a:gd name="T0" fmla="*/ 7 w 25"/>
                <a:gd name="T1" fmla="*/ 0 h 68"/>
                <a:gd name="T2" fmla="*/ 0 w 25"/>
                <a:gd name="T3" fmla="*/ 15 h 68"/>
                <a:gd name="T4" fmla="*/ 5 w 25"/>
                <a:gd name="T5" fmla="*/ 23 h 68"/>
                <a:gd name="T6" fmla="*/ 11 w 25"/>
                <a:gd name="T7" fmla="*/ 21 h 68"/>
                <a:gd name="T8" fmla="*/ 6 w 25"/>
                <a:gd name="T9" fmla="*/ 29 h 68"/>
                <a:gd name="T10" fmla="*/ 4 w 25"/>
                <a:gd name="T11" fmla="*/ 36 h 68"/>
                <a:gd name="T12" fmla="*/ 9 w 25"/>
                <a:gd name="T13" fmla="*/ 39 h 68"/>
                <a:gd name="T14" fmla="*/ 7 w 25"/>
                <a:gd name="T15" fmla="*/ 49 h 68"/>
                <a:gd name="T16" fmla="*/ 18 w 25"/>
                <a:gd name="T17" fmla="*/ 49 h 68"/>
                <a:gd name="T18" fmla="*/ 9 w 25"/>
                <a:gd name="T19" fmla="*/ 63 h 68"/>
                <a:gd name="T20" fmla="*/ 11 w 25"/>
                <a:gd name="T21" fmla="*/ 67 h 68"/>
                <a:gd name="T22" fmla="*/ 16 w 25"/>
                <a:gd name="T23" fmla="*/ 68 h 68"/>
                <a:gd name="T24" fmla="*/ 20 w 25"/>
                <a:gd name="T25" fmla="*/ 66 h 68"/>
                <a:gd name="T26" fmla="*/ 21 w 25"/>
                <a:gd name="T27" fmla="*/ 66 h 68"/>
                <a:gd name="T28" fmla="*/ 21 w 25"/>
                <a:gd name="T29" fmla="*/ 63 h 68"/>
                <a:gd name="T30" fmla="*/ 15 w 25"/>
                <a:gd name="T31" fmla="*/ 64 h 68"/>
                <a:gd name="T32" fmla="*/ 15 w 25"/>
                <a:gd name="T33" fmla="*/ 64 h 68"/>
                <a:gd name="T34" fmla="*/ 13 w 25"/>
                <a:gd name="T35" fmla="*/ 63 h 68"/>
                <a:gd name="T36" fmla="*/ 25 w 25"/>
                <a:gd name="T37" fmla="*/ 46 h 68"/>
                <a:gd name="T38" fmla="*/ 23 w 25"/>
                <a:gd name="T39" fmla="*/ 43 h 68"/>
                <a:gd name="T40" fmla="*/ 12 w 25"/>
                <a:gd name="T41" fmla="*/ 46 h 68"/>
                <a:gd name="T42" fmla="*/ 14 w 25"/>
                <a:gd name="T43" fmla="*/ 39 h 68"/>
                <a:gd name="T44" fmla="*/ 23 w 25"/>
                <a:gd name="T45" fmla="*/ 32 h 68"/>
                <a:gd name="T46" fmla="*/ 21 w 25"/>
                <a:gd name="T47" fmla="*/ 31 h 68"/>
                <a:gd name="T48" fmla="*/ 11 w 25"/>
                <a:gd name="T49" fmla="*/ 35 h 68"/>
                <a:gd name="T50" fmla="*/ 10 w 25"/>
                <a:gd name="T51" fmla="*/ 35 h 68"/>
                <a:gd name="T52" fmla="*/ 8 w 25"/>
                <a:gd name="T53" fmla="*/ 34 h 68"/>
                <a:gd name="T54" fmla="*/ 9 w 25"/>
                <a:gd name="T55" fmla="*/ 32 h 68"/>
                <a:gd name="T56" fmla="*/ 22 w 25"/>
                <a:gd name="T57" fmla="*/ 12 h 68"/>
                <a:gd name="T58" fmla="*/ 20 w 25"/>
                <a:gd name="T59" fmla="*/ 11 h 68"/>
                <a:gd name="T60" fmla="*/ 6 w 25"/>
                <a:gd name="T61" fmla="*/ 19 h 68"/>
                <a:gd name="T62" fmla="*/ 6 w 25"/>
                <a:gd name="T63" fmla="*/ 19 h 68"/>
                <a:gd name="T64" fmla="*/ 4 w 25"/>
                <a:gd name="T65" fmla="*/ 15 h 68"/>
                <a:gd name="T66" fmla="*/ 10 w 25"/>
                <a:gd name="T67" fmla="*/ 3 h 68"/>
                <a:gd name="T68" fmla="*/ 9 w 25"/>
                <a:gd name="T6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68">
                  <a:moveTo>
                    <a:pt x="9" y="0"/>
                  </a:moveTo>
                  <a:cubicBezTo>
                    <a:pt x="8" y="0"/>
                    <a:pt x="8" y="0"/>
                    <a:pt x="7" y="0"/>
                  </a:cubicBezTo>
                  <a:cubicBezTo>
                    <a:pt x="4" y="4"/>
                    <a:pt x="2" y="8"/>
                    <a:pt x="1" y="12"/>
                  </a:cubicBezTo>
                  <a:cubicBezTo>
                    <a:pt x="0" y="13"/>
                    <a:pt x="0" y="14"/>
                    <a:pt x="0" y="15"/>
                  </a:cubicBezTo>
                  <a:cubicBezTo>
                    <a:pt x="0" y="17"/>
                    <a:pt x="1" y="18"/>
                    <a:pt x="1" y="20"/>
                  </a:cubicBezTo>
                  <a:cubicBezTo>
                    <a:pt x="2" y="21"/>
                    <a:pt x="4" y="23"/>
                    <a:pt x="5" y="23"/>
                  </a:cubicBezTo>
                  <a:cubicBezTo>
                    <a:pt x="6" y="23"/>
                    <a:pt x="6" y="23"/>
                    <a:pt x="6" y="23"/>
                  </a:cubicBezTo>
                  <a:cubicBezTo>
                    <a:pt x="8" y="23"/>
                    <a:pt x="10" y="22"/>
                    <a:pt x="11" y="21"/>
                  </a:cubicBezTo>
                  <a:cubicBezTo>
                    <a:pt x="12" y="21"/>
                    <a:pt x="12" y="20"/>
                    <a:pt x="13" y="20"/>
                  </a:cubicBezTo>
                  <a:cubicBezTo>
                    <a:pt x="11" y="23"/>
                    <a:pt x="8" y="26"/>
                    <a:pt x="6" y="29"/>
                  </a:cubicBezTo>
                  <a:cubicBezTo>
                    <a:pt x="5" y="30"/>
                    <a:pt x="4" y="32"/>
                    <a:pt x="4" y="34"/>
                  </a:cubicBezTo>
                  <a:cubicBezTo>
                    <a:pt x="4" y="35"/>
                    <a:pt x="4" y="35"/>
                    <a:pt x="4" y="36"/>
                  </a:cubicBezTo>
                  <a:cubicBezTo>
                    <a:pt x="5" y="37"/>
                    <a:pt x="6" y="38"/>
                    <a:pt x="6" y="38"/>
                  </a:cubicBezTo>
                  <a:cubicBezTo>
                    <a:pt x="7" y="39"/>
                    <a:pt x="8" y="39"/>
                    <a:pt x="9" y="39"/>
                  </a:cubicBezTo>
                  <a:cubicBezTo>
                    <a:pt x="7" y="41"/>
                    <a:pt x="6" y="44"/>
                    <a:pt x="6" y="47"/>
                  </a:cubicBezTo>
                  <a:cubicBezTo>
                    <a:pt x="5" y="48"/>
                    <a:pt x="6" y="49"/>
                    <a:pt x="7" y="49"/>
                  </a:cubicBezTo>
                  <a:cubicBezTo>
                    <a:pt x="9" y="50"/>
                    <a:pt x="11" y="50"/>
                    <a:pt x="12" y="50"/>
                  </a:cubicBezTo>
                  <a:cubicBezTo>
                    <a:pt x="14" y="50"/>
                    <a:pt x="16" y="50"/>
                    <a:pt x="18" y="49"/>
                  </a:cubicBezTo>
                  <a:cubicBezTo>
                    <a:pt x="15" y="53"/>
                    <a:pt x="13" y="56"/>
                    <a:pt x="10" y="60"/>
                  </a:cubicBezTo>
                  <a:cubicBezTo>
                    <a:pt x="10" y="60"/>
                    <a:pt x="9" y="61"/>
                    <a:pt x="9" y="63"/>
                  </a:cubicBezTo>
                  <a:cubicBezTo>
                    <a:pt x="9" y="63"/>
                    <a:pt x="9" y="63"/>
                    <a:pt x="9" y="63"/>
                  </a:cubicBezTo>
                  <a:cubicBezTo>
                    <a:pt x="9" y="65"/>
                    <a:pt x="10" y="66"/>
                    <a:pt x="11" y="67"/>
                  </a:cubicBezTo>
                  <a:cubicBezTo>
                    <a:pt x="12" y="67"/>
                    <a:pt x="13" y="68"/>
                    <a:pt x="15" y="68"/>
                  </a:cubicBezTo>
                  <a:cubicBezTo>
                    <a:pt x="16" y="68"/>
                    <a:pt x="16" y="68"/>
                    <a:pt x="16" y="68"/>
                  </a:cubicBezTo>
                  <a:cubicBezTo>
                    <a:pt x="18" y="67"/>
                    <a:pt x="19" y="66"/>
                    <a:pt x="20" y="66"/>
                  </a:cubicBezTo>
                  <a:cubicBezTo>
                    <a:pt x="20" y="66"/>
                    <a:pt x="20" y="66"/>
                    <a:pt x="20" y="66"/>
                  </a:cubicBezTo>
                  <a:cubicBezTo>
                    <a:pt x="21" y="66"/>
                    <a:pt x="21" y="66"/>
                    <a:pt x="21" y="66"/>
                  </a:cubicBezTo>
                  <a:cubicBezTo>
                    <a:pt x="21" y="66"/>
                    <a:pt x="21" y="66"/>
                    <a:pt x="21" y="66"/>
                  </a:cubicBezTo>
                  <a:cubicBezTo>
                    <a:pt x="22" y="66"/>
                    <a:pt x="23" y="66"/>
                    <a:pt x="23" y="65"/>
                  </a:cubicBezTo>
                  <a:cubicBezTo>
                    <a:pt x="23" y="64"/>
                    <a:pt x="23" y="63"/>
                    <a:pt x="21" y="63"/>
                  </a:cubicBezTo>
                  <a:cubicBezTo>
                    <a:pt x="21" y="62"/>
                    <a:pt x="21" y="62"/>
                    <a:pt x="20" y="62"/>
                  </a:cubicBezTo>
                  <a:cubicBezTo>
                    <a:pt x="18" y="62"/>
                    <a:pt x="16" y="63"/>
                    <a:pt x="15" y="64"/>
                  </a:cubicBezTo>
                  <a:cubicBezTo>
                    <a:pt x="15" y="64"/>
                    <a:pt x="15" y="64"/>
                    <a:pt x="15" y="64"/>
                  </a:cubicBezTo>
                  <a:cubicBezTo>
                    <a:pt x="15" y="64"/>
                    <a:pt x="15" y="64"/>
                    <a:pt x="15" y="64"/>
                  </a:cubicBezTo>
                  <a:cubicBezTo>
                    <a:pt x="14" y="64"/>
                    <a:pt x="13" y="63"/>
                    <a:pt x="13" y="63"/>
                  </a:cubicBezTo>
                  <a:cubicBezTo>
                    <a:pt x="13" y="63"/>
                    <a:pt x="13" y="63"/>
                    <a:pt x="13" y="63"/>
                  </a:cubicBezTo>
                  <a:cubicBezTo>
                    <a:pt x="13" y="63"/>
                    <a:pt x="13" y="63"/>
                    <a:pt x="13" y="62"/>
                  </a:cubicBezTo>
                  <a:cubicBezTo>
                    <a:pt x="17" y="57"/>
                    <a:pt x="21" y="51"/>
                    <a:pt x="25" y="46"/>
                  </a:cubicBezTo>
                  <a:cubicBezTo>
                    <a:pt x="25" y="45"/>
                    <a:pt x="25" y="44"/>
                    <a:pt x="25" y="43"/>
                  </a:cubicBezTo>
                  <a:cubicBezTo>
                    <a:pt x="24" y="43"/>
                    <a:pt x="24" y="43"/>
                    <a:pt x="23" y="43"/>
                  </a:cubicBezTo>
                  <a:cubicBezTo>
                    <a:pt x="23" y="43"/>
                    <a:pt x="23" y="43"/>
                    <a:pt x="22" y="43"/>
                  </a:cubicBezTo>
                  <a:cubicBezTo>
                    <a:pt x="19" y="45"/>
                    <a:pt x="16" y="46"/>
                    <a:pt x="12" y="46"/>
                  </a:cubicBezTo>
                  <a:cubicBezTo>
                    <a:pt x="12" y="46"/>
                    <a:pt x="11" y="46"/>
                    <a:pt x="10" y="46"/>
                  </a:cubicBezTo>
                  <a:cubicBezTo>
                    <a:pt x="11" y="43"/>
                    <a:pt x="13" y="41"/>
                    <a:pt x="14" y="39"/>
                  </a:cubicBezTo>
                  <a:cubicBezTo>
                    <a:pt x="18" y="38"/>
                    <a:pt x="21" y="37"/>
                    <a:pt x="23" y="34"/>
                  </a:cubicBezTo>
                  <a:cubicBezTo>
                    <a:pt x="24" y="33"/>
                    <a:pt x="24" y="32"/>
                    <a:pt x="23" y="32"/>
                  </a:cubicBezTo>
                  <a:cubicBezTo>
                    <a:pt x="23" y="31"/>
                    <a:pt x="22" y="31"/>
                    <a:pt x="22" y="31"/>
                  </a:cubicBezTo>
                  <a:cubicBezTo>
                    <a:pt x="22" y="31"/>
                    <a:pt x="21" y="31"/>
                    <a:pt x="21" y="31"/>
                  </a:cubicBezTo>
                  <a:cubicBezTo>
                    <a:pt x="18" y="32"/>
                    <a:pt x="15" y="33"/>
                    <a:pt x="13" y="35"/>
                  </a:cubicBezTo>
                  <a:cubicBezTo>
                    <a:pt x="12" y="35"/>
                    <a:pt x="12" y="35"/>
                    <a:pt x="11" y="35"/>
                  </a:cubicBezTo>
                  <a:cubicBezTo>
                    <a:pt x="11" y="35"/>
                    <a:pt x="11" y="35"/>
                    <a:pt x="11" y="35"/>
                  </a:cubicBezTo>
                  <a:cubicBezTo>
                    <a:pt x="11" y="35"/>
                    <a:pt x="10" y="35"/>
                    <a:pt x="10" y="35"/>
                  </a:cubicBezTo>
                  <a:cubicBezTo>
                    <a:pt x="9" y="35"/>
                    <a:pt x="9" y="35"/>
                    <a:pt x="8" y="35"/>
                  </a:cubicBezTo>
                  <a:cubicBezTo>
                    <a:pt x="8" y="34"/>
                    <a:pt x="8" y="34"/>
                    <a:pt x="8" y="34"/>
                  </a:cubicBezTo>
                  <a:cubicBezTo>
                    <a:pt x="8" y="34"/>
                    <a:pt x="8" y="34"/>
                    <a:pt x="8" y="34"/>
                  </a:cubicBezTo>
                  <a:cubicBezTo>
                    <a:pt x="8" y="34"/>
                    <a:pt x="8" y="33"/>
                    <a:pt x="9" y="32"/>
                  </a:cubicBezTo>
                  <a:cubicBezTo>
                    <a:pt x="13" y="26"/>
                    <a:pt x="18" y="20"/>
                    <a:pt x="23" y="14"/>
                  </a:cubicBezTo>
                  <a:cubicBezTo>
                    <a:pt x="23" y="13"/>
                    <a:pt x="23" y="12"/>
                    <a:pt x="22" y="12"/>
                  </a:cubicBezTo>
                  <a:cubicBezTo>
                    <a:pt x="22" y="11"/>
                    <a:pt x="21" y="11"/>
                    <a:pt x="21" y="11"/>
                  </a:cubicBezTo>
                  <a:cubicBezTo>
                    <a:pt x="21" y="11"/>
                    <a:pt x="20" y="11"/>
                    <a:pt x="20" y="11"/>
                  </a:cubicBezTo>
                  <a:cubicBezTo>
                    <a:pt x="16" y="13"/>
                    <a:pt x="12" y="16"/>
                    <a:pt x="9" y="18"/>
                  </a:cubicBezTo>
                  <a:cubicBezTo>
                    <a:pt x="8" y="18"/>
                    <a:pt x="7" y="19"/>
                    <a:pt x="6" y="19"/>
                  </a:cubicBezTo>
                  <a:cubicBezTo>
                    <a:pt x="6" y="19"/>
                    <a:pt x="6" y="19"/>
                    <a:pt x="6" y="19"/>
                  </a:cubicBezTo>
                  <a:cubicBezTo>
                    <a:pt x="6" y="19"/>
                    <a:pt x="6" y="19"/>
                    <a:pt x="6" y="19"/>
                  </a:cubicBezTo>
                  <a:cubicBezTo>
                    <a:pt x="5" y="19"/>
                    <a:pt x="5" y="19"/>
                    <a:pt x="5" y="18"/>
                  </a:cubicBezTo>
                  <a:cubicBezTo>
                    <a:pt x="5" y="17"/>
                    <a:pt x="4" y="16"/>
                    <a:pt x="4" y="15"/>
                  </a:cubicBezTo>
                  <a:cubicBezTo>
                    <a:pt x="4" y="15"/>
                    <a:pt x="4" y="14"/>
                    <a:pt x="5" y="13"/>
                  </a:cubicBezTo>
                  <a:cubicBezTo>
                    <a:pt x="6" y="10"/>
                    <a:pt x="8" y="6"/>
                    <a:pt x="10" y="3"/>
                  </a:cubicBezTo>
                  <a:cubicBezTo>
                    <a:pt x="11" y="2"/>
                    <a:pt x="11" y="1"/>
                    <a:pt x="10" y="0"/>
                  </a:cubicBezTo>
                  <a:cubicBezTo>
                    <a:pt x="10" y="0"/>
                    <a:pt x="9" y="0"/>
                    <a:pt x="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847"/>
            <p:cNvSpPr>
              <a:spLocks noEditPoints="1"/>
            </p:cNvSpPr>
            <p:nvPr/>
          </p:nvSpPr>
          <p:spPr bwMode="auto">
            <a:xfrm>
              <a:off x="2742" y="2913"/>
              <a:ext cx="236" cy="225"/>
            </a:xfrm>
            <a:custGeom>
              <a:avLst/>
              <a:gdLst>
                <a:gd name="T0" fmla="*/ 51 w 100"/>
                <a:gd name="T1" fmla="*/ 88 h 95"/>
                <a:gd name="T2" fmla="*/ 11 w 100"/>
                <a:gd name="T3" fmla="*/ 35 h 95"/>
                <a:gd name="T4" fmla="*/ 49 w 100"/>
                <a:gd name="T5" fmla="*/ 6 h 95"/>
                <a:gd name="T6" fmla="*/ 89 w 100"/>
                <a:gd name="T7" fmla="*/ 59 h 95"/>
                <a:gd name="T8" fmla="*/ 51 w 100"/>
                <a:gd name="T9" fmla="*/ 88 h 95"/>
                <a:gd name="T10" fmla="*/ 49 w 100"/>
                <a:gd name="T11" fmla="*/ 0 h 95"/>
                <a:gd name="T12" fmla="*/ 5 w 100"/>
                <a:gd name="T13" fmla="*/ 33 h 95"/>
                <a:gd name="T14" fmla="*/ 11 w 100"/>
                <a:gd name="T15" fmla="*/ 75 h 95"/>
                <a:gd name="T16" fmla="*/ 51 w 100"/>
                <a:gd name="T17" fmla="*/ 95 h 95"/>
                <a:gd name="T18" fmla="*/ 95 w 100"/>
                <a:gd name="T19" fmla="*/ 61 h 95"/>
                <a:gd name="T20" fmla="*/ 89 w 100"/>
                <a:gd name="T21" fmla="*/ 19 h 95"/>
                <a:gd name="T22" fmla="*/ 49 w 100"/>
                <a:gd name="T2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95">
                  <a:moveTo>
                    <a:pt x="51" y="88"/>
                  </a:moveTo>
                  <a:cubicBezTo>
                    <a:pt x="26" y="88"/>
                    <a:pt x="1" y="67"/>
                    <a:pt x="11" y="35"/>
                  </a:cubicBezTo>
                  <a:cubicBezTo>
                    <a:pt x="17" y="14"/>
                    <a:pt x="33" y="6"/>
                    <a:pt x="49" y="6"/>
                  </a:cubicBezTo>
                  <a:cubicBezTo>
                    <a:pt x="74" y="6"/>
                    <a:pt x="99" y="27"/>
                    <a:pt x="89" y="59"/>
                  </a:cubicBezTo>
                  <a:cubicBezTo>
                    <a:pt x="83" y="80"/>
                    <a:pt x="67" y="88"/>
                    <a:pt x="51" y="88"/>
                  </a:cubicBezTo>
                  <a:moveTo>
                    <a:pt x="49" y="0"/>
                  </a:moveTo>
                  <a:cubicBezTo>
                    <a:pt x="28" y="0"/>
                    <a:pt x="11" y="12"/>
                    <a:pt x="5" y="33"/>
                  </a:cubicBezTo>
                  <a:cubicBezTo>
                    <a:pt x="0" y="48"/>
                    <a:pt x="2" y="63"/>
                    <a:pt x="11" y="75"/>
                  </a:cubicBezTo>
                  <a:cubicBezTo>
                    <a:pt x="20" y="87"/>
                    <a:pt x="35" y="95"/>
                    <a:pt x="51" y="95"/>
                  </a:cubicBezTo>
                  <a:cubicBezTo>
                    <a:pt x="72" y="95"/>
                    <a:pt x="88" y="82"/>
                    <a:pt x="95" y="61"/>
                  </a:cubicBezTo>
                  <a:cubicBezTo>
                    <a:pt x="100" y="46"/>
                    <a:pt x="98" y="31"/>
                    <a:pt x="89" y="19"/>
                  </a:cubicBezTo>
                  <a:cubicBezTo>
                    <a:pt x="80" y="7"/>
                    <a:pt x="65" y="0"/>
                    <a:pt x="4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848"/>
            <p:cNvSpPr>
              <a:spLocks noEditPoints="1"/>
            </p:cNvSpPr>
            <p:nvPr/>
          </p:nvSpPr>
          <p:spPr bwMode="auto">
            <a:xfrm>
              <a:off x="2661" y="2875"/>
              <a:ext cx="369" cy="473"/>
            </a:xfrm>
            <a:custGeom>
              <a:avLst/>
              <a:gdLst>
                <a:gd name="T0" fmla="*/ 13 w 156"/>
                <a:gd name="T1" fmla="*/ 191 h 200"/>
                <a:gd name="T2" fmla="*/ 15 w 156"/>
                <a:gd name="T3" fmla="*/ 191 h 200"/>
                <a:gd name="T4" fmla="*/ 21 w 156"/>
                <a:gd name="T5" fmla="*/ 194 h 200"/>
                <a:gd name="T6" fmla="*/ 21 w 156"/>
                <a:gd name="T7" fmla="*/ 162 h 200"/>
                <a:gd name="T8" fmla="*/ 33 w 156"/>
                <a:gd name="T9" fmla="*/ 141 h 200"/>
                <a:gd name="T10" fmla="*/ 44 w 156"/>
                <a:gd name="T11" fmla="*/ 144 h 200"/>
                <a:gd name="T12" fmla="*/ 40 w 156"/>
                <a:gd name="T13" fmla="*/ 146 h 200"/>
                <a:gd name="T14" fmla="*/ 47 w 156"/>
                <a:gd name="T15" fmla="*/ 146 h 200"/>
                <a:gd name="T16" fmla="*/ 49 w 156"/>
                <a:gd name="T17" fmla="*/ 148 h 200"/>
                <a:gd name="T18" fmla="*/ 48 w 156"/>
                <a:gd name="T19" fmla="*/ 148 h 200"/>
                <a:gd name="T20" fmla="*/ 39 w 156"/>
                <a:gd name="T21" fmla="*/ 155 h 200"/>
                <a:gd name="T22" fmla="*/ 45 w 156"/>
                <a:gd name="T23" fmla="*/ 156 h 200"/>
                <a:gd name="T24" fmla="*/ 35 w 156"/>
                <a:gd name="T25" fmla="*/ 159 h 200"/>
                <a:gd name="T26" fmla="*/ 43 w 156"/>
                <a:gd name="T27" fmla="*/ 159 h 200"/>
                <a:gd name="T28" fmla="*/ 40 w 156"/>
                <a:gd name="T29" fmla="*/ 161 h 200"/>
                <a:gd name="T30" fmla="*/ 32 w 156"/>
                <a:gd name="T31" fmla="*/ 169 h 200"/>
                <a:gd name="T32" fmla="*/ 38 w 156"/>
                <a:gd name="T33" fmla="*/ 169 h 200"/>
                <a:gd name="T34" fmla="*/ 27 w 156"/>
                <a:gd name="T35" fmla="*/ 173 h 200"/>
                <a:gd name="T36" fmla="*/ 37 w 156"/>
                <a:gd name="T37" fmla="*/ 171 h 200"/>
                <a:gd name="T38" fmla="*/ 34 w 156"/>
                <a:gd name="T39" fmla="*/ 177 h 200"/>
                <a:gd name="T40" fmla="*/ 24 w 156"/>
                <a:gd name="T41" fmla="*/ 180 h 200"/>
                <a:gd name="T42" fmla="*/ 33 w 156"/>
                <a:gd name="T43" fmla="*/ 179 h 200"/>
                <a:gd name="T44" fmla="*/ 30 w 156"/>
                <a:gd name="T45" fmla="*/ 183 h 200"/>
                <a:gd name="T46" fmla="*/ 21 w 156"/>
                <a:gd name="T47" fmla="*/ 189 h 200"/>
                <a:gd name="T48" fmla="*/ 28 w 156"/>
                <a:gd name="T49" fmla="*/ 188 h 200"/>
                <a:gd name="T50" fmla="*/ 25 w 156"/>
                <a:gd name="T51" fmla="*/ 193 h 200"/>
                <a:gd name="T52" fmla="*/ 24 w 156"/>
                <a:gd name="T53" fmla="*/ 193 h 200"/>
                <a:gd name="T54" fmla="*/ 15 w 156"/>
                <a:gd name="T55" fmla="*/ 187 h 200"/>
                <a:gd name="T56" fmla="*/ 7 w 156"/>
                <a:gd name="T57" fmla="*/ 187 h 200"/>
                <a:gd name="T58" fmla="*/ 7 w 156"/>
                <a:gd name="T59" fmla="*/ 188 h 200"/>
                <a:gd name="T60" fmla="*/ 7 w 156"/>
                <a:gd name="T61" fmla="*/ 185 h 200"/>
                <a:gd name="T62" fmla="*/ 7 w 156"/>
                <a:gd name="T63" fmla="*/ 185 h 200"/>
                <a:gd name="T64" fmla="*/ 43 w 156"/>
                <a:gd name="T65" fmla="*/ 137 h 200"/>
                <a:gd name="T66" fmla="*/ 46 w 156"/>
                <a:gd name="T67" fmla="*/ 123 h 200"/>
                <a:gd name="T68" fmla="*/ 49 w 156"/>
                <a:gd name="T69" fmla="*/ 115 h 200"/>
                <a:gd name="T70" fmla="*/ 49 w 156"/>
                <a:gd name="T71" fmla="*/ 140 h 200"/>
                <a:gd name="T72" fmla="*/ 50 w 156"/>
                <a:gd name="T73" fmla="*/ 108 h 200"/>
                <a:gd name="T74" fmla="*/ 50 w 156"/>
                <a:gd name="T75" fmla="*/ 108 h 200"/>
                <a:gd name="T76" fmla="*/ 82 w 156"/>
                <a:gd name="T77" fmla="*/ 6 h 200"/>
                <a:gd name="T78" fmla="*/ 86 w 156"/>
                <a:gd name="T79" fmla="*/ 120 h 200"/>
                <a:gd name="T80" fmla="*/ 28 w 156"/>
                <a:gd name="T81" fmla="*/ 35 h 200"/>
                <a:gd name="T82" fmla="*/ 44 w 156"/>
                <a:gd name="T83" fmla="*/ 111 h 200"/>
                <a:gd name="T84" fmla="*/ 33 w 156"/>
                <a:gd name="T85" fmla="*/ 135 h 200"/>
                <a:gd name="T86" fmla="*/ 27 w 156"/>
                <a:gd name="T87" fmla="*/ 136 h 200"/>
                <a:gd name="T88" fmla="*/ 27 w 156"/>
                <a:gd name="T89" fmla="*/ 136 h 200"/>
                <a:gd name="T90" fmla="*/ 27 w 156"/>
                <a:gd name="T91" fmla="*/ 137 h 200"/>
                <a:gd name="T92" fmla="*/ 3 w 156"/>
                <a:gd name="T93" fmla="*/ 179 h 200"/>
                <a:gd name="T94" fmla="*/ 2 w 156"/>
                <a:gd name="T95" fmla="*/ 182 h 200"/>
                <a:gd name="T96" fmla="*/ 0 w 156"/>
                <a:gd name="T97" fmla="*/ 188 h 200"/>
                <a:gd name="T98" fmla="*/ 1 w 156"/>
                <a:gd name="T99" fmla="*/ 190 h 200"/>
                <a:gd name="T100" fmla="*/ 13 w 156"/>
                <a:gd name="T101" fmla="*/ 198 h 200"/>
                <a:gd name="T102" fmla="*/ 28 w 156"/>
                <a:gd name="T103" fmla="*/ 199 h 200"/>
                <a:gd name="T104" fmla="*/ 32 w 156"/>
                <a:gd name="T105" fmla="*/ 194 h 200"/>
                <a:gd name="T106" fmla="*/ 56 w 156"/>
                <a:gd name="T107" fmla="*/ 148 h 200"/>
                <a:gd name="T108" fmla="*/ 56 w 156"/>
                <a:gd name="T109" fmla="*/ 148 h 200"/>
                <a:gd name="T110" fmla="*/ 56 w 156"/>
                <a:gd name="T111" fmla="*/ 148 h 200"/>
                <a:gd name="T112" fmla="*/ 66 w 156"/>
                <a:gd name="T113" fmla="*/ 123 h 200"/>
                <a:gd name="T114" fmla="*/ 140 w 156"/>
                <a:gd name="T115" fmla="*/ 91 h 200"/>
                <a:gd name="T116" fmla="*/ 82 w 156"/>
                <a:gd name="T117"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6" h="200">
                  <a:moveTo>
                    <a:pt x="21" y="194"/>
                  </a:moveTo>
                  <a:cubicBezTo>
                    <a:pt x="18" y="194"/>
                    <a:pt x="15" y="193"/>
                    <a:pt x="13" y="191"/>
                  </a:cubicBezTo>
                  <a:cubicBezTo>
                    <a:pt x="12" y="191"/>
                    <a:pt x="11" y="190"/>
                    <a:pt x="10" y="190"/>
                  </a:cubicBezTo>
                  <a:cubicBezTo>
                    <a:pt x="12" y="190"/>
                    <a:pt x="13" y="190"/>
                    <a:pt x="15" y="191"/>
                  </a:cubicBezTo>
                  <a:cubicBezTo>
                    <a:pt x="16" y="191"/>
                    <a:pt x="17" y="191"/>
                    <a:pt x="18" y="191"/>
                  </a:cubicBezTo>
                  <a:cubicBezTo>
                    <a:pt x="19" y="192"/>
                    <a:pt x="20" y="193"/>
                    <a:pt x="21" y="194"/>
                  </a:cubicBezTo>
                  <a:moveTo>
                    <a:pt x="7" y="185"/>
                  </a:moveTo>
                  <a:cubicBezTo>
                    <a:pt x="13" y="175"/>
                    <a:pt x="17" y="169"/>
                    <a:pt x="21" y="162"/>
                  </a:cubicBezTo>
                  <a:cubicBezTo>
                    <a:pt x="25" y="156"/>
                    <a:pt x="28" y="150"/>
                    <a:pt x="32" y="141"/>
                  </a:cubicBezTo>
                  <a:cubicBezTo>
                    <a:pt x="32" y="141"/>
                    <a:pt x="33" y="141"/>
                    <a:pt x="33" y="141"/>
                  </a:cubicBezTo>
                  <a:cubicBezTo>
                    <a:pt x="33" y="141"/>
                    <a:pt x="33" y="141"/>
                    <a:pt x="33" y="141"/>
                  </a:cubicBezTo>
                  <a:cubicBezTo>
                    <a:pt x="36" y="141"/>
                    <a:pt x="40" y="142"/>
                    <a:pt x="44" y="144"/>
                  </a:cubicBezTo>
                  <a:cubicBezTo>
                    <a:pt x="44" y="144"/>
                    <a:pt x="44" y="144"/>
                    <a:pt x="44" y="144"/>
                  </a:cubicBezTo>
                  <a:cubicBezTo>
                    <a:pt x="43" y="145"/>
                    <a:pt x="41" y="146"/>
                    <a:pt x="40" y="146"/>
                  </a:cubicBezTo>
                  <a:cubicBezTo>
                    <a:pt x="41" y="149"/>
                    <a:pt x="41" y="149"/>
                    <a:pt x="41" y="149"/>
                  </a:cubicBezTo>
                  <a:cubicBezTo>
                    <a:pt x="43" y="148"/>
                    <a:pt x="45" y="147"/>
                    <a:pt x="47" y="146"/>
                  </a:cubicBezTo>
                  <a:cubicBezTo>
                    <a:pt x="48" y="147"/>
                    <a:pt x="48" y="147"/>
                    <a:pt x="48" y="147"/>
                  </a:cubicBezTo>
                  <a:cubicBezTo>
                    <a:pt x="48" y="147"/>
                    <a:pt x="49" y="148"/>
                    <a:pt x="49" y="148"/>
                  </a:cubicBezTo>
                  <a:cubicBezTo>
                    <a:pt x="48" y="149"/>
                    <a:pt x="48" y="149"/>
                    <a:pt x="48" y="149"/>
                  </a:cubicBezTo>
                  <a:cubicBezTo>
                    <a:pt x="48" y="148"/>
                    <a:pt x="48" y="148"/>
                    <a:pt x="48" y="148"/>
                  </a:cubicBezTo>
                  <a:cubicBezTo>
                    <a:pt x="44" y="149"/>
                    <a:pt x="41" y="151"/>
                    <a:pt x="37" y="152"/>
                  </a:cubicBezTo>
                  <a:cubicBezTo>
                    <a:pt x="39" y="155"/>
                    <a:pt x="39" y="155"/>
                    <a:pt x="39" y="155"/>
                  </a:cubicBezTo>
                  <a:cubicBezTo>
                    <a:pt x="41" y="154"/>
                    <a:pt x="44" y="153"/>
                    <a:pt x="47" y="151"/>
                  </a:cubicBezTo>
                  <a:cubicBezTo>
                    <a:pt x="46" y="153"/>
                    <a:pt x="45" y="154"/>
                    <a:pt x="45" y="156"/>
                  </a:cubicBezTo>
                  <a:cubicBezTo>
                    <a:pt x="44" y="155"/>
                    <a:pt x="44" y="155"/>
                    <a:pt x="44" y="155"/>
                  </a:cubicBezTo>
                  <a:cubicBezTo>
                    <a:pt x="41" y="156"/>
                    <a:pt x="38" y="158"/>
                    <a:pt x="35" y="159"/>
                  </a:cubicBezTo>
                  <a:cubicBezTo>
                    <a:pt x="36" y="162"/>
                    <a:pt x="36" y="162"/>
                    <a:pt x="36" y="162"/>
                  </a:cubicBezTo>
                  <a:cubicBezTo>
                    <a:pt x="38" y="161"/>
                    <a:pt x="41" y="160"/>
                    <a:pt x="43" y="159"/>
                  </a:cubicBezTo>
                  <a:cubicBezTo>
                    <a:pt x="42" y="160"/>
                    <a:pt x="42" y="162"/>
                    <a:pt x="41" y="163"/>
                  </a:cubicBezTo>
                  <a:cubicBezTo>
                    <a:pt x="40" y="161"/>
                    <a:pt x="40" y="161"/>
                    <a:pt x="40" y="161"/>
                  </a:cubicBezTo>
                  <a:cubicBezTo>
                    <a:pt x="37" y="163"/>
                    <a:pt x="33" y="164"/>
                    <a:pt x="30" y="166"/>
                  </a:cubicBezTo>
                  <a:cubicBezTo>
                    <a:pt x="32" y="169"/>
                    <a:pt x="32" y="169"/>
                    <a:pt x="32" y="169"/>
                  </a:cubicBezTo>
                  <a:cubicBezTo>
                    <a:pt x="34" y="167"/>
                    <a:pt x="37" y="166"/>
                    <a:pt x="40" y="165"/>
                  </a:cubicBezTo>
                  <a:cubicBezTo>
                    <a:pt x="40" y="166"/>
                    <a:pt x="39" y="167"/>
                    <a:pt x="38" y="169"/>
                  </a:cubicBezTo>
                  <a:cubicBezTo>
                    <a:pt x="38" y="167"/>
                    <a:pt x="38" y="167"/>
                    <a:pt x="38" y="167"/>
                  </a:cubicBezTo>
                  <a:cubicBezTo>
                    <a:pt x="34" y="168"/>
                    <a:pt x="30" y="170"/>
                    <a:pt x="27" y="173"/>
                  </a:cubicBezTo>
                  <a:cubicBezTo>
                    <a:pt x="29" y="175"/>
                    <a:pt x="29" y="175"/>
                    <a:pt x="29" y="175"/>
                  </a:cubicBezTo>
                  <a:cubicBezTo>
                    <a:pt x="31" y="173"/>
                    <a:pt x="34" y="172"/>
                    <a:pt x="37" y="171"/>
                  </a:cubicBezTo>
                  <a:cubicBezTo>
                    <a:pt x="36" y="172"/>
                    <a:pt x="36" y="174"/>
                    <a:pt x="35" y="175"/>
                  </a:cubicBezTo>
                  <a:cubicBezTo>
                    <a:pt x="35" y="176"/>
                    <a:pt x="34" y="176"/>
                    <a:pt x="34" y="177"/>
                  </a:cubicBezTo>
                  <a:cubicBezTo>
                    <a:pt x="34" y="175"/>
                    <a:pt x="34" y="175"/>
                    <a:pt x="34" y="175"/>
                  </a:cubicBezTo>
                  <a:cubicBezTo>
                    <a:pt x="30" y="177"/>
                    <a:pt x="27" y="178"/>
                    <a:pt x="24" y="180"/>
                  </a:cubicBezTo>
                  <a:cubicBezTo>
                    <a:pt x="26" y="183"/>
                    <a:pt x="26" y="183"/>
                    <a:pt x="26" y="183"/>
                  </a:cubicBezTo>
                  <a:cubicBezTo>
                    <a:pt x="28" y="181"/>
                    <a:pt x="31" y="180"/>
                    <a:pt x="33" y="179"/>
                  </a:cubicBezTo>
                  <a:cubicBezTo>
                    <a:pt x="32" y="181"/>
                    <a:pt x="31" y="183"/>
                    <a:pt x="30" y="185"/>
                  </a:cubicBezTo>
                  <a:cubicBezTo>
                    <a:pt x="30" y="183"/>
                    <a:pt x="30" y="183"/>
                    <a:pt x="30" y="183"/>
                  </a:cubicBezTo>
                  <a:cubicBezTo>
                    <a:pt x="26" y="184"/>
                    <a:pt x="23" y="185"/>
                    <a:pt x="20" y="186"/>
                  </a:cubicBezTo>
                  <a:cubicBezTo>
                    <a:pt x="21" y="189"/>
                    <a:pt x="21" y="189"/>
                    <a:pt x="21" y="189"/>
                  </a:cubicBezTo>
                  <a:cubicBezTo>
                    <a:pt x="24" y="188"/>
                    <a:pt x="27" y="187"/>
                    <a:pt x="29" y="186"/>
                  </a:cubicBezTo>
                  <a:cubicBezTo>
                    <a:pt x="29" y="187"/>
                    <a:pt x="28" y="187"/>
                    <a:pt x="28" y="188"/>
                  </a:cubicBezTo>
                  <a:cubicBezTo>
                    <a:pt x="27" y="190"/>
                    <a:pt x="26" y="191"/>
                    <a:pt x="26" y="192"/>
                  </a:cubicBezTo>
                  <a:cubicBezTo>
                    <a:pt x="25" y="193"/>
                    <a:pt x="25" y="193"/>
                    <a:pt x="25" y="193"/>
                  </a:cubicBezTo>
                  <a:cubicBezTo>
                    <a:pt x="25" y="193"/>
                    <a:pt x="25" y="193"/>
                    <a:pt x="25" y="193"/>
                  </a:cubicBezTo>
                  <a:cubicBezTo>
                    <a:pt x="24" y="193"/>
                    <a:pt x="24" y="193"/>
                    <a:pt x="24" y="193"/>
                  </a:cubicBezTo>
                  <a:cubicBezTo>
                    <a:pt x="23" y="192"/>
                    <a:pt x="22" y="190"/>
                    <a:pt x="20" y="188"/>
                  </a:cubicBezTo>
                  <a:cubicBezTo>
                    <a:pt x="18" y="188"/>
                    <a:pt x="16" y="188"/>
                    <a:pt x="15" y="187"/>
                  </a:cubicBezTo>
                  <a:cubicBezTo>
                    <a:pt x="13" y="187"/>
                    <a:pt x="11" y="187"/>
                    <a:pt x="8" y="187"/>
                  </a:cubicBezTo>
                  <a:cubicBezTo>
                    <a:pt x="7" y="187"/>
                    <a:pt x="7" y="187"/>
                    <a:pt x="7" y="187"/>
                  </a:cubicBezTo>
                  <a:cubicBezTo>
                    <a:pt x="7" y="187"/>
                    <a:pt x="7" y="187"/>
                    <a:pt x="7" y="187"/>
                  </a:cubicBezTo>
                  <a:cubicBezTo>
                    <a:pt x="7" y="188"/>
                    <a:pt x="7" y="188"/>
                    <a:pt x="7" y="188"/>
                  </a:cubicBezTo>
                  <a:cubicBezTo>
                    <a:pt x="7" y="187"/>
                    <a:pt x="7" y="187"/>
                    <a:pt x="7" y="187"/>
                  </a:cubicBezTo>
                  <a:cubicBezTo>
                    <a:pt x="7" y="187"/>
                    <a:pt x="7" y="186"/>
                    <a:pt x="7" y="185"/>
                  </a:cubicBezTo>
                  <a:cubicBezTo>
                    <a:pt x="7" y="185"/>
                    <a:pt x="7" y="185"/>
                    <a:pt x="7" y="185"/>
                  </a:cubicBezTo>
                  <a:cubicBezTo>
                    <a:pt x="7" y="185"/>
                    <a:pt x="7" y="185"/>
                    <a:pt x="7" y="185"/>
                  </a:cubicBezTo>
                  <a:moveTo>
                    <a:pt x="49" y="140"/>
                  </a:moveTo>
                  <a:cubicBezTo>
                    <a:pt x="47" y="139"/>
                    <a:pt x="45" y="138"/>
                    <a:pt x="43" y="137"/>
                  </a:cubicBezTo>
                  <a:cubicBezTo>
                    <a:pt x="42" y="136"/>
                    <a:pt x="41" y="136"/>
                    <a:pt x="40" y="136"/>
                  </a:cubicBezTo>
                  <a:cubicBezTo>
                    <a:pt x="42" y="132"/>
                    <a:pt x="44" y="127"/>
                    <a:pt x="46" y="123"/>
                  </a:cubicBezTo>
                  <a:cubicBezTo>
                    <a:pt x="47" y="120"/>
                    <a:pt x="49" y="117"/>
                    <a:pt x="49" y="115"/>
                  </a:cubicBezTo>
                  <a:cubicBezTo>
                    <a:pt x="49" y="115"/>
                    <a:pt x="49" y="115"/>
                    <a:pt x="49" y="115"/>
                  </a:cubicBezTo>
                  <a:cubicBezTo>
                    <a:pt x="53" y="117"/>
                    <a:pt x="56" y="119"/>
                    <a:pt x="60" y="121"/>
                  </a:cubicBezTo>
                  <a:cubicBezTo>
                    <a:pt x="56" y="127"/>
                    <a:pt x="52" y="133"/>
                    <a:pt x="49" y="140"/>
                  </a:cubicBezTo>
                  <a:moveTo>
                    <a:pt x="86" y="120"/>
                  </a:moveTo>
                  <a:cubicBezTo>
                    <a:pt x="73" y="120"/>
                    <a:pt x="61" y="115"/>
                    <a:pt x="50" y="108"/>
                  </a:cubicBezTo>
                  <a:cubicBezTo>
                    <a:pt x="50" y="108"/>
                    <a:pt x="50" y="108"/>
                    <a:pt x="50" y="108"/>
                  </a:cubicBezTo>
                  <a:cubicBezTo>
                    <a:pt x="50" y="108"/>
                    <a:pt x="50" y="108"/>
                    <a:pt x="50" y="108"/>
                  </a:cubicBezTo>
                  <a:cubicBezTo>
                    <a:pt x="30" y="94"/>
                    <a:pt x="19" y="67"/>
                    <a:pt x="34" y="38"/>
                  </a:cubicBezTo>
                  <a:cubicBezTo>
                    <a:pt x="45" y="16"/>
                    <a:pt x="63" y="6"/>
                    <a:pt x="82" y="6"/>
                  </a:cubicBezTo>
                  <a:cubicBezTo>
                    <a:pt x="119" y="6"/>
                    <a:pt x="156" y="43"/>
                    <a:pt x="134" y="88"/>
                  </a:cubicBezTo>
                  <a:cubicBezTo>
                    <a:pt x="123" y="110"/>
                    <a:pt x="104" y="120"/>
                    <a:pt x="86" y="120"/>
                  </a:cubicBezTo>
                  <a:moveTo>
                    <a:pt x="82" y="0"/>
                  </a:moveTo>
                  <a:cubicBezTo>
                    <a:pt x="59" y="0"/>
                    <a:pt x="39" y="13"/>
                    <a:pt x="28" y="35"/>
                  </a:cubicBezTo>
                  <a:cubicBezTo>
                    <a:pt x="18" y="56"/>
                    <a:pt x="18" y="77"/>
                    <a:pt x="29" y="95"/>
                  </a:cubicBezTo>
                  <a:cubicBezTo>
                    <a:pt x="33" y="101"/>
                    <a:pt x="38" y="107"/>
                    <a:pt x="44" y="111"/>
                  </a:cubicBezTo>
                  <a:cubicBezTo>
                    <a:pt x="43" y="114"/>
                    <a:pt x="42" y="117"/>
                    <a:pt x="40" y="121"/>
                  </a:cubicBezTo>
                  <a:cubicBezTo>
                    <a:pt x="38" y="126"/>
                    <a:pt x="35" y="131"/>
                    <a:pt x="33" y="135"/>
                  </a:cubicBezTo>
                  <a:cubicBezTo>
                    <a:pt x="32" y="135"/>
                    <a:pt x="31" y="135"/>
                    <a:pt x="30" y="135"/>
                  </a:cubicBezTo>
                  <a:cubicBezTo>
                    <a:pt x="29" y="135"/>
                    <a:pt x="28" y="136"/>
                    <a:pt x="27" y="136"/>
                  </a:cubicBezTo>
                  <a:cubicBezTo>
                    <a:pt x="27" y="136"/>
                    <a:pt x="27" y="136"/>
                    <a:pt x="27" y="136"/>
                  </a:cubicBezTo>
                  <a:cubicBezTo>
                    <a:pt x="27" y="136"/>
                    <a:pt x="27" y="136"/>
                    <a:pt x="27" y="136"/>
                  </a:cubicBezTo>
                  <a:cubicBezTo>
                    <a:pt x="27" y="137"/>
                    <a:pt x="27" y="137"/>
                    <a:pt x="27" y="137"/>
                  </a:cubicBezTo>
                  <a:cubicBezTo>
                    <a:pt x="27" y="137"/>
                    <a:pt x="27" y="137"/>
                    <a:pt x="27" y="137"/>
                  </a:cubicBezTo>
                  <a:cubicBezTo>
                    <a:pt x="23" y="147"/>
                    <a:pt x="19" y="153"/>
                    <a:pt x="16" y="159"/>
                  </a:cubicBezTo>
                  <a:cubicBezTo>
                    <a:pt x="12" y="165"/>
                    <a:pt x="8" y="171"/>
                    <a:pt x="3" y="179"/>
                  </a:cubicBezTo>
                  <a:cubicBezTo>
                    <a:pt x="3" y="180"/>
                    <a:pt x="3" y="180"/>
                    <a:pt x="3" y="180"/>
                  </a:cubicBezTo>
                  <a:cubicBezTo>
                    <a:pt x="2" y="180"/>
                    <a:pt x="2" y="181"/>
                    <a:pt x="2" y="182"/>
                  </a:cubicBezTo>
                  <a:cubicBezTo>
                    <a:pt x="1" y="182"/>
                    <a:pt x="1" y="184"/>
                    <a:pt x="1" y="185"/>
                  </a:cubicBezTo>
                  <a:cubicBezTo>
                    <a:pt x="0" y="186"/>
                    <a:pt x="0" y="187"/>
                    <a:pt x="0" y="188"/>
                  </a:cubicBezTo>
                  <a:cubicBezTo>
                    <a:pt x="0" y="188"/>
                    <a:pt x="0" y="188"/>
                    <a:pt x="0" y="189"/>
                  </a:cubicBezTo>
                  <a:cubicBezTo>
                    <a:pt x="1" y="189"/>
                    <a:pt x="1" y="190"/>
                    <a:pt x="1" y="190"/>
                  </a:cubicBezTo>
                  <a:cubicBezTo>
                    <a:pt x="2" y="192"/>
                    <a:pt x="3" y="193"/>
                    <a:pt x="5" y="194"/>
                  </a:cubicBezTo>
                  <a:cubicBezTo>
                    <a:pt x="7" y="196"/>
                    <a:pt x="10" y="197"/>
                    <a:pt x="13" y="198"/>
                  </a:cubicBezTo>
                  <a:cubicBezTo>
                    <a:pt x="16" y="199"/>
                    <a:pt x="19" y="200"/>
                    <a:pt x="22" y="200"/>
                  </a:cubicBezTo>
                  <a:cubicBezTo>
                    <a:pt x="24" y="200"/>
                    <a:pt x="26" y="200"/>
                    <a:pt x="28" y="199"/>
                  </a:cubicBezTo>
                  <a:cubicBezTo>
                    <a:pt x="29" y="198"/>
                    <a:pt x="29" y="198"/>
                    <a:pt x="29" y="197"/>
                  </a:cubicBezTo>
                  <a:cubicBezTo>
                    <a:pt x="30" y="196"/>
                    <a:pt x="31" y="195"/>
                    <a:pt x="32" y="194"/>
                  </a:cubicBezTo>
                  <a:cubicBezTo>
                    <a:pt x="35" y="189"/>
                    <a:pt x="39" y="181"/>
                    <a:pt x="43" y="172"/>
                  </a:cubicBezTo>
                  <a:cubicBezTo>
                    <a:pt x="48" y="164"/>
                    <a:pt x="52" y="155"/>
                    <a:pt x="56" y="148"/>
                  </a:cubicBezTo>
                  <a:cubicBezTo>
                    <a:pt x="56" y="148"/>
                    <a:pt x="56" y="148"/>
                    <a:pt x="56" y="148"/>
                  </a:cubicBezTo>
                  <a:cubicBezTo>
                    <a:pt x="56" y="148"/>
                    <a:pt x="56" y="148"/>
                    <a:pt x="56" y="148"/>
                  </a:cubicBezTo>
                  <a:cubicBezTo>
                    <a:pt x="56" y="148"/>
                    <a:pt x="56" y="148"/>
                    <a:pt x="56" y="148"/>
                  </a:cubicBezTo>
                  <a:cubicBezTo>
                    <a:pt x="56" y="148"/>
                    <a:pt x="56" y="148"/>
                    <a:pt x="56" y="148"/>
                  </a:cubicBezTo>
                  <a:cubicBezTo>
                    <a:pt x="55" y="147"/>
                    <a:pt x="55" y="145"/>
                    <a:pt x="54" y="144"/>
                  </a:cubicBezTo>
                  <a:cubicBezTo>
                    <a:pt x="58" y="136"/>
                    <a:pt x="61" y="130"/>
                    <a:pt x="66" y="123"/>
                  </a:cubicBezTo>
                  <a:cubicBezTo>
                    <a:pt x="72" y="125"/>
                    <a:pt x="79" y="126"/>
                    <a:pt x="86" y="126"/>
                  </a:cubicBezTo>
                  <a:cubicBezTo>
                    <a:pt x="109" y="126"/>
                    <a:pt x="129" y="113"/>
                    <a:pt x="140" y="91"/>
                  </a:cubicBezTo>
                  <a:cubicBezTo>
                    <a:pt x="150" y="70"/>
                    <a:pt x="149" y="49"/>
                    <a:pt x="138" y="31"/>
                  </a:cubicBezTo>
                  <a:cubicBezTo>
                    <a:pt x="127" y="12"/>
                    <a:pt x="105" y="0"/>
                    <a:pt x="8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849"/>
            <p:cNvSpPr>
              <a:spLocks noEditPoints="1"/>
            </p:cNvSpPr>
            <p:nvPr/>
          </p:nvSpPr>
          <p:spPr bwMode="auto">
            <a:xfrm>
              <a:off x="2789" y="2946"/>
              <a:ext cx="111" cy="64"/>
            </a:xfrm>
            <a:custGeom>
              <a:avLst/>
              <a:gdLst>
                <a:gd name="T0" fmla="*/ 7 w 47"/>
                <a:gd name="T1" fmla="*/ 24 h 27"/>
                <a:gd name="T2" fmla="*/ 7 w 47"/>
                <a:gd name="T3" fmla="*/ 24 h 27"/>
                <a:gd name="T4" fmla="*/ 6 w 47"/>
                <a:gd name="T5" fmla="*/ 24 h 27"/>
                <a:gd name="T6" fmla="*/ 4 w 47"/>
                <a:gd name="T7" fmla="*/ 23 h 27"/>
                <a:gd name="T8" fmla="*/ 4 w 47"/>
                <a:gd name="T9" fmla="*/ 21 h 27"/>
                <a:gd name="T10" fmla="*/ 8 w 47"/>
                <a:gd name="T11" fmla="*/ 13 h 27"/>
                <a:gd name="T12" fmla="*/ 15 w 47"/>
                <a:gd name="T13" fmla="*/ 7 h 27"/>
                <a:gd name="T14" fmla="*/ 29 w 47"/>
                <a:gd name="T15" fmla="*/ 3 h 27"/>
                <a:gd name="T16" fmla="*/ 29 w 47"/>
                <a:gd name="T17" fmla="*/ 3 h 27"/>
                <a:gd name="T18" fmla="*/ 29 w 47"/>
                <a:gd name="T19" fmla="*/ 3 h 27"/>
                <a:gd name="T20" fmla="*/ 41 w 47"/>
                <a:gd name="T21" fmla="*/ 8 h 27"/>
                <a:gd name="T22" fmla="*/ 44 w 47"/>
                <a:gd name="T23" fmla="*/ 12 h 27"/>
                <a:gd name="T24" fmla="*/ 44 w 47"/>
                <a:gd name="T25" fmla="*/ 12 h 27"/>
                <a:gd name="T26" fmla="*/ 43 w 47"/>
                <a:gd name="T27" fmla="*/ 13 h 27"/>
                <a:gd name="T28" fmla="*/ 42 w 47"/>
                <a:gd name="T29" fmla="*/ 14 h 27"/>
                <a:gd name="T30" fmla="*/ 42 w 47"/>
                <a:gd name="T31" fmla="*/ 14 h 27"/>
                <a:gd name="T32" fmla="*/ 42 w 47"/>
                <a:gd name="T33" fmla="*/ 14 h 27"/>
                <a:gd name="T34" fmla="*/ 40 w 47"/>
                <a:gd name="T35" fmla="*/ 13 h 27"/>
                <a:gd name="T36" fmla="*/ 39 w 47"/>
                <a:gd name="T37" fmla="*/ 15 h 27"/>
                <a:gd name="T38" fmla="*/ 40 w 47"/>
                <a:gd name="T39" fmla="*/ 13 h 27"/>
                <a:gd name="T40" fmla="*/ 31 w 47"/>
                <a:gd name="T41" fmla="*/ 11 h 27"/>
                <a:gd name="T42" fmla="*/ 18 w 47"/>
                <a:gd name="T43" fmla="*/ 16 h 27"/>
                <a:gd name="T44" fmla="*/ 12 w 47"/>
                <a:gd name="T45" fmla="*/ 22 h 27"/>
                <a:gd name="T46" fmla="*/ 7 w 47"/>
                <a:gd name="T47" fmla="*/ 24 h 27"/>
                <a:gd name="T48" fmla="*/ 29 w 47"/>
                <a:gd name="T49" fmla="*/ 0 h 27"/>
                <a:gd name="T50" fmla="*/ 28 w 47"/>
                <a:gd name="T51" fmla="*/ 0 h 27"/>
                <a:gd name="T52" fmla="*/ 28 w 47"/>
                <a:gd name="T53" fmla="*/ 0 h 27"/>
                <a:gd name="T54" fmla="*/ 14 w 47"/>
                <a:gd name="T55" fmla="*/ 4 h 27"/>
                <a:gd name="T56" fmla="*/ 6 w 47"/>
                <a:gd name="T57" fmla="*/ 11 h 27"/>
                <a:gd name="T58" fmla="*/ 1 w 47"/>
                <a:gd name="T59" fmla="*/ 21 h 27"/>
                <a:gd name="T60" fmla="*/ 1 w 47"/>
                <a:gd name="T61" fmla="*/ 24 h 27"/>
                <a:gd name="T62" fmla="*/ 4 w 47"/>
                <a:gd name="T63" fmla="*/ 27 h 27"/>
                <a:gd name="T64" fmla="*/ 7 w 47"/>
                <a:gd name="T65" fmla="*/ 27 h 27"/>
                <a:gd name="T66" fmla="*/ 14 w 47"/>
                <a:gd name="T67" fmla="*/ 25 h 27"/>
                <a:gd name="T68" fmla="*/ 20 w 47"/>
                <a:gd name="T69" fmla="*/ 19 h 27"/>
                <a:gd name="T70" fmla="*/ 31 w 47"/>
                <a:gd name="T71" fmla="*/ 14 h 27"/>
                <a:gd name="T72" fmla="*/ 31 w 47"/>
                <a:gd name="T73" fmla="*/ 14 h 27"/>
                <a:gd name="T74" fmla="*/ 39 w 47"/>
                <a:gd name="T75" fmla="*/ 16 h 27"/>
                <a:gd name="T76" fmla="*/ 41 w 47"/>
                <a:gd name="T77" fmla="*/ 17 h 27"/>
                <a:gd name="T78" fmla="*/ 41 w 47"/>
                <a:gd name="T79" fmla="*/ 17 h 27"/>
                <a:gd name="T80" fmla="*/ 42 w 47"/>
                <a:gd name="T81" fmla="*/ 17 h 27"/>
                <a:gd name="T82" fmla="*/ 45 w 47"/>
                <a:gd name="T83" fmla="*/ 15 h 27"/>
                <a:gd name="T84" fmla="*/ 47 w 47"/>
                <a:gd name="T85" fmla="*/ 12 h 27"/>
                <a:gd name="T86" fmla="*/ 47 w 47"/>
                <a:gd name="T87" fmla="*/ 12 h 27"/>
                <a:gd name="T88" fmla="*/ 43 w 47"/>
                <a:gd name="T89" fmla="*/ 5 h 27"/>
                <a:gd name="T90" fmla="*/ 29 w 47"/>
                <a:gd name="T9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 h="27">
                  <a:moveTo>
                    <a:pt x="7" y="24"/>
                  </a:moveTo>
                  <a:cubicBezTo>
                    <a:pt x="7" y="24"/>
                    <a:pt x="7" y="24"/>
                    <a:pt x="7" y="24"/>
                  </a:cubicBezTo>
                  <a:cubicBezTo>
                    <a:pt x="6" y="24"/>
                    <a:pt x="6" y="24"/>
                    <a:pt x="6" y="24"/>
                  </a:cubicBezTo>
                  <a:cubicBezTo>
                    <a:pt x="5" y="24"/>
                    <a:pt x="4" y="23"/>
                    <a:pt x="4" y="23"/>
                  </a:cubicBezTo>
                  <a:cubicBezTo>
                    <a:pt x="4" y="22"/>
                    <a:pt x="4" y="22"/>
                    <a:pt x="4" y="21"/>
                  </a:cubicBezTo>
                  <a:cubicBezTo>
                    <a:pt x="4" y="19"/>
                    <a:pt x="6" y="15"/>
                    <a:pt x="8" y="13"/>
                  </a:cubicBezTo>
                  <a:cubicBezTo>
                    <a:pt x="11" y="10"/>
                    <a:pt x="14" y="8"/>
                    <a:pt x="15" y="7"/>
                  </a:cubicBezTo>
                  <a:cubicBezTo>
                    <a:pt x="19" y="5"/>
                    <a:pt x="24" y="3"/>
                    <a:pt x="29" y="3"/>
                  </a:cubicBezTo>
                  <a:cubicBezTo>
                    <a:pt x="29" y="3"/>
                    <a:pt x="29" y="3"/>
                    <a:pt x="29" y="3"/>
                  </a:cubicBezTo>
                  <a:cubicBezTo>
                    <a:pt x="29" y="3"/>
                    <a:pt x="29" y="3"/>
                    <a:pt x="29" y="3"/>
                  </a:cubicBezTo>
                  <a:cubicBezTo>
                    <a:pt x="33" y="3"/>
                    <a:pt x="38" y="5"/>
                    <a:pt x="41" y="8"/>
                  </a:cubicBezTo>
                  <a:cubicBezTo>
                    <a:pt x="43" y="9"/>
                    <a:pt x="44" y="10"/>
                    <a:pt x="44" y="12"/>
                  </a:cubicBezTo>
                  <a:cubicBezTo>
                    <a:pt x="44" y="12"/>
                    <a:pt x="44" y="12"/>
                    <a:pt x="44" y="12"/>
                  </a:cubicBezTo>
                  <a:cubicBezTo>
                    <a:pt x="44" y="12"/>
                    <a:pt x="43" y="13"/>
                    <a:pt x="43" y="13"/>
                  </a:cubicBezTo>
                  <a:cubicBezTo>
                    <a:pt x="43" y="14"/>
                    <a:pt x="42" y="14"/>
                    <a:pt x="42" y="14"/>
                  </a:cubicBezTo>
                  <a:cubicBezTo>
                    <a:pt x="42" y="14"/>
                    <a:pt x="42" y="14"/>
                    <a:pt x="42" y="14"/>
                  </a:cubicBezTo>
                  <a:cubicBezTo>
                    <a:pt x="42" y="14"/>
                    <a:pt x="42" y="14"/>
                    <a:pt x="42" y="14"/>
                  </a:cubicBezTo>
                  <a:cubicBezTo>
                    <a:pt x="41" y="14"/>
                    <a:pt x="41" y="14"/>
                    <a:pt x="40" y="13"/>
                  </a:cubicBezTo>
                  <a:cubicBezTo>
                    <a:pt x="39" y="15"/>
                    <a:pt x="39" y="15"/>
                    <a:pt x="39" y="15"/>
                  </a:cubicBezTo>
                  <a:cubicBezTo>
                    <a:pt x="40" y="13"/>
                    <a:pt x="40" y="13"/>
                    <a:pt x="40" y="13"/>
                  </a:cubicBezTo>
                  <a:cubicBezTo>
                    <a:pt x="37" y="12"/>
                    <a:pt x="34" y="11"/>
                    <a:pt x="31" y="11"/>
                  </a:cubicBezTo>
                  <a:cubicBezTo>
                    <a:pt x="26" y="11"/>
                    <a:pt x="21" y="13"/>
                    <a:pt x="18" y="16"/>
                  </a:cubicBezTo>
                  <a:cubicBezTo>
                    <a:pt x="16" y="18"/>
                    <a:pt x="14" y="21"/>
                    <a:pt x="12" y="22"/>
                  </a:cubicBezTo>
                  <a:cubicBezTo>
                    <a:pt x="10" y="23"/>
                    <a:pt x="8" y="24"/>
                    <a:pt x="7" y="24"/>
                  </a:cubicBezTo>
                  <a:moveTo>
                    <a:pt x="29" y="0"/>
                  </a:moveTo>
                  <a:cubicBezTo>
                    <a:pt x="28" y="0"/>
                    <a:pt x="28" y="0"/>
                    <a:pt x="28" y="0"/>
                  </a:cubicBezTo>
                  <a:cubicBezTo>
                    <a:pt x="28" y="0"/>
                    <a:pt x="28" y="0"/>
                    <a:pt x="28" y="0"/>
                  </a:cubicBezTo>
                  <a:cubicBezTo>
                    <a:pt x="23" y="0"/>
                    <a:pt x="18" y="2"/>
                    <a:pt x="14" y="4"/>
                  </a:cubicBezTo>
                  <a:cubicBezTo>
                    <a:pt x="12" y="5"/>
                    <a:pt x="9" y="8"/>
                    <a:pt x="6" y="11"/>
                  </a:cubicBezTo>
                  <a:cubicBezTo>
                    <a:pt x="3" y="14"/>
                    <a:pt x="1" y="17"/>
                    <a:pt x="1" y="21"/>
                  </a:cubicBezTo>
                  <a:cubicBezTo>
                    <a:pt x="0" y="22"/>
                    <a:pt x="1" y="23"/>
                    <a:pt x="1" y="24"/>
                  </a:cubicBezTo>
                  <a:cubicBezTo>
                    <a:pt x="2" y="25"/>
                    <a:pt x="3" y="26"/>
                    <a:pt x="4" y="27"/>
                  </a:cubicBezTo>
                  <a:cubicBezTo>
                    <a:pt x="5" y="27"/>
                    <a:pt x="6" y="27"/>
                    <a:pt x="7" y="27"/>
                  </a:cubicBezTo>
                  <a:cubicBezTo>
                    <a:pt x="10" y="27"/>
                    <a:pt x="12" y="26"/>
                    <a:pt x="14" y="25"/>
                  </a:cubicBezTo>
                  <a:cubicBezTo>
                    <a:pt x="16" y="23"/>
                    <a:pt x="18" y="20"/>
                    <a:pt x="20" y="19"/>
                  </a:cubicBezTo>
                  <a:cubicBezTo>
                    <a:pt x="23" y="16"/>
                    <a:pt x="27" y="14"/>
                    <a:pt x="31" y="14"/>
                  </a:cubicBezTo>
                  <a:cubicBezTo>
                    <a:pt x="31" y="14"/>
                    <a:pt x="31" y="14"/>
                    <a:pt x="31" y="14"/>
                  </a:cubicBezTo>
                  <a:cubicBezTo>
                    <a:pt x="34" y="14"/>
                    <a:pt x="36" y="15"/>
                    <a:pt x="39" y="16"/>
                  </a:cubicBezTo>
                  <a:cubicBezTo>
                    <a:pt x="39" y="16"/>
                    <a:pt x="40" y="17"/>
                    <a:pt x="41" y="17"/>
                  </a:cubicBezTo>
                  <a:cubicBezTo>
                    <a:pt x="41" y="17"/>
                    <a:pt x="41" y="17"/>
                    <a:pt x="41" y="17"/>
                  </a:cubicBezTo>
                  <a:cubicBezTo>
                    <a:pt x="42" y="17"/>
                    <a:pt x="42" y="17"/>
                    <a:pt x="42" y="17"/>
                  </a:cubicBezTo>
                  <a:cubicBezTo>
                    <a:pt x="43" y="17"/>
                    <a:pt x="45" y="16"/>
                    <a:pt x="45" y="15"/>
                  </a:cubicBezTo>
                  <a:cubicBezTo>
                    <a:pt x="46" y="14"/>
                    <a:pt x="47" y="13"/>
                    <a:pt x="47" y="12"/>
                  </a:cubicBezTo>
                  <a:cubicBezTo>
                    <a:pt x="47" y="12"/>
                    <a:pt x="47" y="12"/>
                    <a:pt x="47" y="12"/>
                  </a:cubicBezTo>
                  <a:cubicBezTo>
                    <a:pt x="47" y="9"/>
                    <a:pt x="45" y="7"/>
                    <a:pt x="43" y="5"/>
                  </a:cubicBezTo>
                  <a:cubicBezTo>
                    <a:pt x="39" y="2"/>
                    <a:pt x="34" y="0"/>
                    <a:pt x="2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Rectangle 850"/>
            <p:cNvSpPr>
              <a:spLocks noChangeArrowheads="1"/>
            </p:cNvSpPr>
            <p:nvPr/>
          </p:nvSpPr>
          <p:spPr bwMode="auto">
            <a:xfrm>
              <a:off x="2917" y="2979"/>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3" name="Freeform 851"/>
            <p:cNvSpPr/>
            <p:nvPr/>
          </p:nvSpPr>
          <p:spPr bwMode="auto">
            <a:xfrm>
              <a:off x="2917" y="2979"/>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852"/>
            <p:cNvSpPr>
              <a:spLocks noEditPoints="1"/>
            </p:cNvSpPr>
            <p:nvPr/>
          </p:nvSpPr>
          <p:spPr bwMode="auto">
            <a:xfrm>
              <a:off x="2900" y="2979"/>
              <a:ext cx="31" cy="31"/>
            </a:xfrm>
            <a:custGeom>
              <a:avLst/>
              <a:gdLst>
                <a:gd name="T0" fmla="*/ 6 w 13"/>
                <a:gd name="T1" fmla="*/ 10 h 13"/>
                <a:gd name="T2" fmla="*/ 6 w 13"/>
                <a:gd name="T3" fmla="*/ 10 h 13"/>
                <a:gd name="T4" fmla="*/ 5 w 13"/>
                <a:gd name="T5" fmla="*/ 10 h 13"/>
                <a:gd name="T6" fmla="*/ 3 w 13"/>
                <a:gd name="T7" fmla="*/ 7 h 13"/>
                <a:gd name="T8" fmla="*/ 4 w 13"/>
                <a:gd name="T9" fmla="*/ 5 h 13"/>
                <a:gd name="T10" fmla="*/ 7 w 13"/>
                <a:gd name="T11" fmla="*/ 3 h 13"/>
                <a:gd name="T12" fmla="*/ 7 w 13"/>
                <a:gd name="T13" fmla="*/ 3 h 13"/>
                <a:gd name="T14" fmla="*/ 7 w 13"/>
                <a:gd name="T15" fmla="*/ 3 h 13"/>
                <a:gd name="T16" fmla="*/ 7 w 13"/>
                <a:gd name="T17" fmla="*/ 3 h 13"/>
                <a:gd name="T18" fmla="*/ 10 w 13"/>
                <a:gd name="T19" fmla="*/ 5 h 13"/>
                <a:gd name="T20" fmla="*/ 10 w 13"/>
                <a:gd name="T21" fmla="*/ 5 h 13"/>
                <a:gd name="T22" fmla="*/ 10 w 13"/>
                <a:gd name="T23" fmla="*/ 6 h 13"/>
                <a:gd name="T24" fmla="*/ 10 w 13"/>
                <a:gd name="T25" fmla="*/ 6 h 13"/>
                <a:gd name="T26" fmla="*/ 8 w 13"/>
                <a:gd name="T27" fmla="*/ 9 h 13"/>
                <a:gd name="T28" fmla="*/ 6 w 13"/>
                <a:gd name="T29" fmla="*/ 10 h 13"/>
                <a:gd name="T30" fmla="*/ 7 w 13"/>
                <a:gd name="T31" fmla="*/ 0 h 13"/>
                <a:gd name="T32" fmla="*/ 7 w 13"/>
                <a:gd name="T33" fmla="*/ 0 h 13"/>
                <a:gd name="T34" fmla="*/ 7 w 13"/>
                <a:gd name="T35" fmla="*/ 0 h 13"/>
                <a:gd name="T36" fmla="*/ 7 w 13"/>
                <a:gd name="T37" fmla="*/ 0 h 13"/>
                <a:gd name="T38" fmla="*/ 1 w 13"/>
                <a:gd name="T39" fmla="*/ 4 h 13"/>
                <a:gd name="T40" fmla="*/ 0 w 13"/>
                <a:gd name="T41" fmla="*/ 7 h 13"/>
                <a:gd name="T42" fmla="*/ 3 w 13"/>
                <a:gd name="T43" fmla="*/ 12 h 13"/>
                <a:gd name="T44" fmla="*/ 6 w 13"/>
                <a:gd name="T45" fmla="*/ 13 h 13"/>
                <a:gd name="T46" fmla="*/ 10 w 13"/>
                <a:gd name="T47" fmla="*/ 12 h 13"/>
                <a:gd name="T48" fmla="*/ 13 w 13"/>
                <a:gd name="T49" fmla="*/ 7 h 13"/>
                <a:gd name="T50" fmla="*/ 13 w 13"/>
                <a:gd name="T51" fmla="*/ 6 h 13"/>
                <a:gd name="T52" fmla="*/ 13 w 13"/>
                <a:gd name="T53" fmla="*/ 4 h 13"/>
                <a:gd name="T54" fmla="*/ 7 w 13"/>
                <a:gd name="T5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 h="13">
                  <a:moveTo>
                    <a:pt x="6" y="10"/>
                  </a:moveTo>
                  <a:cubicBezTo>
                    <a:pt x="6" y="10"/>
                    <a:pt x="6" y="10"/>
                    <a:pt x="6" y="10"/>
                  </a:cubicBezTo>
                  <a:cubicBezTo>
                    <a:pt x="6" y="10"/>
                    <a:pt x="5" y="10"/>
                    <a:pt x="5" y="10"/>
                  </a:cubicBezTo>
                  <a:cubicBezTo>
                    <a:pt x="4" y="9"/>
                    <a:pt x="3" y="8"/>
                    <a:pt x="3" y="7"/>
                  </a:cubicBezTo>
                  <a:cubicBezTo>
                    <a:pt x="3" y="6"/>
                    <a:pt x="3" y="6"/>
                    <a:pt x="4" y="5"/>
                  </a:cubicBezTo>
                  <a:cubicBezTo>
                    <a:pt x="4" y="4"/>
                    <a:pt x="6" y="3"/>
                    <a:pt x="7" y="3"/>
                  </a:cubicBezTo>
                  <a:cubicBezTo>
                    <a:pt x="7" y="3"/>
                    <a:pt x="7" y="3"/>
                    <a:pt x="7" y="3"/>
                  </a:cubicBezTo>
                  <a:cubicBezTo>
                    <a:pt x="7" y="3"/>
                    <a:pt x="7" y="3"/>
                    <a:pt x="7" y="3"/>
                  </a:cubicBezTo>
                  <a:cubicBezTo>
                    <a:pt x="7" y="3"/>
                    <a:pt x="7" y="3"/>
                    <a:pt x="7" y="3"/>
                  </a:cubicBezTo>
                  <a:cubicBezTo>
                    <a:pt x="8" y="3"/>
                    <a:pt x="9" y="4"/>
                    <a:pt x="10" y="5"/>
                  </a:cubicBezTo>
                  <a:cubicBezTo>
                    <a:pt x="10" y="5"/>
                    <a:pt x="10" y="5"/>
                    <a:pt x="10" y="5"/>
                  </a:cubicBezTo>
                  <a:cubicBezTo>
                    <a:pt x="10" y="6"/>
                    <a:pt x="10" y="6"/>
                    <a:pt x="10" y="6"/>
                  </a:cubicBezTo>
                  <a:cubicBezTo>
                    <a:pt x="10" y="6"/>
                    <a:pt x="10" y="6"/>
                    <a:pt x="10" y="6"/>
                  </a:cubicBezTo>
                  <a:cubicBezTo>
                    <a:pt x="10" y="8"/>
                    <a:pt x="9" y="9"/>
                    <a:pt x="8" y="9"/>
                  </a:cubicBezTo>
                  <a:cubicBezTo>
                    <a:pt x="8" y="10"/>
                    <a:pt x="7" y="10"/>
                    <a:pt x="6" y="10"/>
                  </a:cubicBezTo>
                  <a:moveTo>
                    <a:pt x="7" y="0"/>
                  </a:moveTo>
                  <a:cubicBezTo>
                    <a:pt x="7" y="0"/>
                    <a:pt x="7" y="0"/>
                    <a:pt x="7" y="0"/>
                  </a:cubicBezTo>
                  <a:cubicBezTo>
                    <a:pt x="7" y="0"/>
                    <a:pt x="7" y="0"/>
                    <a:pt x="7" y="0"/>
                  </a:cubicBezTo>
                  <a:cubicBezTo>
                    <a:pt x="7" y="0"/>
                    <a:pt x="7" y="0"/>
                    <a:pt x="7" y="0"/>
                  </a:cubicBezTo>
                  <a:cubicBezTo>
                    <a:pt x="4" y="0"/>
                    <a:pt x="2" y="2"/>
                    <a:pt x="1" y="4"/>
                  </a:cubicBezTo>
                  <a:cubicBezTo>
                    <a:pt x="0" y="5"/>
                    <a:pt x="0" y="6"/>
                    <a:pt x="0" y="7"/>
                  </a:cubicBezTo>
                  <a:cubicBezTo>
                    <a:pt x="0" y="9"/>
                    <a:pt x="1" y="11"/>
                    <a:pt x="3" y="12"/>
                  </a:cubicBezTo>
                  <a:cubicBezTo>
                    <a:pt x="4" y="13"/>
                    <a:pt x="5" y="13"/>
                    <a:pt x="6" y="13"/>
                  </a:cubicBezTo>
                  <a:cubicBezTo>
                    <a:pt x="7" y="13"/>
                    <a:pt x="9" y="13"/>
                    <a:pt x="10" y="12"/>
                  </a:cubicBezTo>
                  <a:cubicBezTo>
                    <a:pt x="12" y="11"/>
                    <a:pt x="13" y="9"/>
                    <a:pt x="13" y="7"/>
                  </a:cubicBezTo>
                  <a:cubicBezTo>
                    <a:pt x="13" y="6"/>
                    <a:pt x="13" y="6"/>
                    <a:pt x="13" y="6"/>
                  </a:cubicBezTo>
                  <a:cubicBezTo>
                    <a:pt x="13" y="5"/>
                    <a:pt x="13" y="5"/>
                    <a:pt x="13" y="4"/>
                  </a:cubicBezTo>
                  <a:cubicBezTo>
                    <a:pt x="12" y="2"/>
                    <a:pt x="9" y="0"/>
                    <a:pt x="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853"/>
            <p:cNvSpPr>
              <a:spLocks noEditPoints="1"/>
            </p:cNvSpPr>
            <p:nvPr/>
          </p:nvSpPr>
          <p:spPr bwMode="auto">
            <a:xfrm>
              <a:off x="5381" y="2456"/>
              <a:ext cx="190" cy="218"/>
            </a:xfrm>
            <a:custGeom>
              <a:avLst/>
              <a:gdLst>
                <a:gd name="T0" fmla="*/ 59 w 80"/>
                <a:gd name="T1" fmla="*/ 56 h 92"/>
                <a:gd name="T2" fmla="*/ 50 w 80"/>
                <a:gd name="T3" fmla="*/ 58 h 92"/>
                <a:gd name="T4" fmla="*/ 9 w 80"/>
                <a:gd name="T5" fmla="*/ 78 h 92"/>
                <a:gd name="T6" fmla="*/ 13 w 80"/>
                <a:gd name="T7" fmla="*/ 82 h 92"/>
                <a:gd name="T8" fmla="*/ 67 w 80"/>
                <a:gd name="T9" fmla="*/ 40 h 92"/>
                <a:gd name="T10" fmla="*/ 64 w 80"/>
                <a:gd name="T11" fmla="*/ 42 h 92"/>
                <a:gd name="T12" fmla="*/ 66 w 80"/>
                <a:gd name="T13" fmla="*/ 38 h 92"/>
                <a:gd name="T14" fmla="*/ 47 w 80"/>
                <a:gd name="T15" fmla="*/ 57 h 92"/>
                <a:gd name="T16" fmla="*/ 25 w 80"/>
                <a:gd name="T17" fmla="*/ 34 h 92"/>
                <a:gd name="T18" fmla="*/ 39 w 80"/>
                <a:gd name="T19" fmla="*/ 19 h 92"/>
                <a:gd name="T20" fmla="*/ 37 w 80"/>
                <a:gd name="T21" fmla="*/ 24 h 92"/>
                <a:gd name="T22" fmla="*/ 35 w 80"/>
                <a:gd name="T23" fmla="*/ 31 h 92"/>
                <a:gd name="T24" fmla="*/ 56 w 80"/>
                <a:gd name="T25" fmla="*/ 46 h 92"/>
                <a:gd name="T26" fmla="*/ 57 w 80"/>
                <a:gd name="T27" fmla="*/ 46 h 92"/>
                <a:gd name="T28" fmla="*/ 68 w 80"/>
                <a:gd name="T29" fmla="*/ 44 h 92"/>
                <a:gd name="T30" fmla="*/ 62 w 80"/>
                <a:gd name="T31" fmla="*/ 54 h 92"/>
                <a:gd name="T32" fmla="*/ 59 w 80"/>
                <a:gd name="T33" fmla="*/ 54 h 92"/>
                <a:gd name="T34" fmla="*/ 48 w 80"/>
                <a:gd name="T35" fmla="*/ 57 h 92"/>
                <a:gd name="T36" fmla="*/ 39 w 80"/>
                <a:gd name="T37" fmla="*/ 31 h 92"/>
                <a:gd name="T38" fmla="*/ 57 w 80"/>
                <a:gd name="T39" fmla="*/ 20 h 92"/>
                <a:gd name="T40" fmla="*/ 71 w 80"/>
                <a:gd name="T41" fmla="*/ 25 h 92"/>
                <a:gd name="T42" fmla="*/ 63 w 80"/>
                <a:gd name="T43" fmla="*/ 24 h 92"/>
                <a:gd name="T44" fmla="*/ 62 w 80"/>
                <a:gd name="T45" fmla="*/ 26 h 92"/>
                <a:gd name="T46" fmla="*/ 68 w 80"/>
                <a:gd name="T47" fmla="*/ 28 h 92"/>
                <a:gd name="T48" fmla="*/ 61 w 80"/>
                <a:gd name="T49" fmla="*/ 28 h 92"/>
                <a:gd name="T50" fmla="*/ 66 w 80"/>
                <a:gd name="T51" fmla="*/ 31 h 92"/>
                <a:gd name="T52" fmla="*/ 59 w 80"/>
                <a:gd name="T53" fmla="*/ 31 h 92"/>
                <a:gd name="T54" fmla="*/ 58 w 80"/>
                <a:gd name="T55" fmla="*/ 33 h 92"/>
                <a:gd name="T56" fmla="*/ 65 w 80"/>
                <a:gd name="T57" fmla="*/ 33 h 92"/>
                <a:gd name="T58" fmla="*/ 56 w 80"/>
                <a:gd name="T59" fmla="*/ 35 h 92"/>
                <a:gd name="T60" fmla="*/ 62 w 80"/>
                <a:gd name="T61" fmla="*/ 37 h 92"/>
                <a:gd name="T62" fmla="*/ 55 w 80"/>
                <a:gd name="T63" fmla="*/ 38 h 92"/>
                <a:gd name="T64" fmla="*/ 54 w 80"/>
                <a:gd name="T65" fmla="*/ 39 h 92"/>
                <a:gd name="T66" fmla="*/ 59 w 80"/>
                <a:gd name="T67" fmla="*/ 40 h 92"/>
                <a:gd name="T68" fmla="*/ 52 w 80"/>
                <a:gd name="T69" fmla="*/ 41 h 92"/>
                <a:gd name="T70" fmla="*/ 51 w 80"/>
                <a:gd name="T71" fmla="*/ 42 h 92"/>
                <a:gd name="T72" fmla="*/ 51 w 80"/>
                <a:gd name="T73" fmla="*/ 43 h 92"/>
                <a:gd name="T74" fmla="*/ 54 w 80"/>
                <a:gd name="T75" fmla="*/ 9 h 92"/>
                <a:gd name="T76" fmla="*/ 61 w 80"/>
                <a:gd name="T77" fmla="*/ 4 h 92"/>
                <a:gd name="T78" fmla="*/ 72 w 80"/>
                <a:gd name="T79" fmla="*/ 8 h 92"/>
                <a:gd name="T80" fmla="*/ 70 w 80"/>
                <a:gd name="T81" fmla="*/ 20 h 92"/>
                <a:gd name="T82" fmla="*/ 60 w 80"/>
                <a:gd name="T83" fmla="*/ 0 h 92"/>
                <a:gd name="T84" fmla="*/ 52 w 80"/>
                <a:gd name="T85" fmla="*/ 3 h 92"/>
                <a:gd name="T86" fmla="*/ 39 w 80"/>
                <a:gd name="T87" fmla="*/ 15 h 92"/>
                <a:gd name="T88" fmla="*/ 22 w 80"/>
                <a:gd name="T89" fmla="*/ 34 h 92"/>
                <a:gd name="T90" fmla="*/ 6 w 80"/>
                <a:gd name="T91" fmla="*/ 76 h 92"/>
                <a:gd name="T92" fmla="*/ 3 w 80"/>
                <a:gd name="T93" fmla="*/ 84 h 92"/>
                <a:gd name="T94" fmla="*/ 2 w 80"/>
                <a:gd name="T95" fmla="*/ 92 h 92"/>
                <a:gd name="T96" fmla="*/ 16 w 80"/>
                <a:gd name="T97" fmla="*/ 85 h 92"/>
                <a:gd name="T98" fmla="*/ 52 w 80"/>
                <a:gd name="T99" fmla="*/ 61 h 92"/>
                <a:gd name="T100" fmla="*/ 71 w 80"/>
                <a:gd name="T101" fmla="*/ 44 h 92"/>
                <a:gd name="T102" fmla="*/ 79 w 80"/>
                <a:gd name="T103" fmla="*/ 18 h 92"/>
                <a:gd name="T104" fmla="*/ 60 w 80"/>
                <a:gd name="T10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0" h="92">
                  <a:moveTo>
                    <a:pt x="50" y="58"/>
                  </a:moveTo>
                  <a:cubicBezTo>
                    <a:pt x="50" y="58"/>
                    <a:pt x="50" y="58"/>
                    <a:pt x="50" y="58"/>
                  </a:cubicBezTo>
                  <a:cubicBezTo>
                    <a:pt x="53" y="57"/>
                    <a:pt x="56" y="57"/>
                    <a:pt x="59" y="56"/>
                  </a:cubicBezTo>
                  <a:cubicBezTo>
                    <a:pt x="58" y="57"/>
                    <a:pt x="56" y="57"/>
                    <a:pt x="55" y="58"/>
                  </a:cubicBezTo>
                  <a:cubicBezTo>
                    <a:pt x="54" y="57"/>
                    <a:pt x="54" y="57"/>
                    <a:pt x="54" y="57"/>
                  </a:cubicBezTo>
                  <a:cubicBezTo>
                    <a:pt x="53" y="57"/>
                    <a:pt x="51" y="57"/>
                    <a:pt x="50" y="58"/>
                  </a:cubicBezTo>
                  <a:moveTo>
                    <a:pt x="6" y="86"/>
                  </a:moveTo>
                  <a:cubicBezTo>
                    <a:pt x="6" y="86"/>
                    <a:pt x="6" y="86"/>
                    <a:pt x="6" y="86"/>
                  </a:cubicBezTo>
                  <a:cubicBezTo>
                    <a:pt x="7" y="83"/>
                    <a:pt x="8" y="80"/>
                    <a:pt x="9" y="78"/>
                  </a:cubicBezTo>
                  <a:cubicBezTo>
                    <a:pt x="11" y="76"/>
                    <a:pt x="22" y="63"/>
                    <a:pt x="30" y="53"/>
                  </a:cubicBezTo>
                  <a:cubicBezTo>
                    <a:pt x="32" y="54"/>
                    <a:pt x="33" y="55"/>
                    <a:pt x="35" y="56"/>
                  </a:cubicBezTo>
                  <a:cubicBezTo>
                    <a:pt x="13" y="82"/>
                    <a:pt x="13" y="82"/>
                    <a:pt x="13" y="82"/>
                  </a:cubicBezTo>
                  <a:cubicBezTo>
                    <a:pt x="6" y="86"/>
                    <a:pt x="6" y="86"/>
                    <a:pt x="6" y="86"/>
                  </a:cubicBezTo>
                  <a:moveTo>
                    <a:pt x="64" y="42"/>
                  </a:moveTo>
                  <a:cubicBezTo>
                    <a:pt x="65" y="41"/>
                    <a:pt x="66" y="41"/>
                    <a:pt x="67" y="40"/>
                  </a:cubicBezTo>
                  <a:cubicBezTo>
                    <a:pt x="67" y="41"/>
                    <a:pt x="67" y="41"/>
                    <a:pt x="67" y="41"/>
                  </a:cubicBezTo>
                  <a:cubicBezTo>
                    <a:pt x="67" y="41"/>
                    <a:pt x="67" y="41"/>
                    <a:pt x="67" y="41"/>
                  </a:cubicBezTo>
                  <a:cubicBezTo>
                    <a:pt x="66" y="41"/>
                    <a:pt x="65" y="41"/>
                    <a:pt x="64" y="42"/>
                  </a:cubicBezTo>
                  <a:moveTo>
                    <a:pt x="65" y="39"/>
                  </a:moveTo>
                  <a:cubicBezTo>
                    <a:pt x="65" y="39"/>
                    <a:pt x="66" y="38"/>
                    <a:pt x="66" y="38"/>
                  </a:cubicBezTo>
                  <a:cubicBezTo>
                    <a:pt x="66" y="38"/>
                    <a:pt x="66" y="38"/>
                    <a:pt x="66" y="38"/>
                  </a:cubicBezTo>
                  <a:cubicBezTo>
                    <a:pt x="66" y="39"/>
                    <a:pt x="65" y="39"/>
                    <a:pt x="65" y="39"/>
                  </a:cubicBezTo>
                  <a:moveTo>
                    <a:pt x="48" y="57"/>
                  </a:moveTo>
                  <a:cubicBezTo>
                    <a:pt x="47" y="57"/>
                    <a:pt x="47" y="57"/>
                    <a:pt x="47" y="57"/>
                  </a:cubicBezTo>
                  <a:cubicBezTo>
                    <a:pt x="41" y="56"/>
                    <a:pt x="34" y="52"/>
                    <a:pt x="31" y="48"/>
                  </a:cubicBezTo>
                  <a:cubicBezTo>
                    <a:pt x="27" y="44"/>
                    <a:pt x="25" y="39"/>
                    <a:pt x="25" y="34"/>
                  </a:cubicBezTo>
                  <a:cubicBezTo>
                    <a:pt x="25" y="34"/>
                    <a:pt x="25" y="34"/>
                    <a:pt x="25" y="34"/>
                  </a:cubicBezTo>
                  <a:cubicBezTo>
                    <a:pt x="25" y="29"/>
                    <a:pt x="27" y="24"/>
                    <a:pt x="31" y="22"/>
                  </a:cubicBezTo>
                  <a:cubicBezTo>
                    <a:pt x="33" y="20"/>
                    <a:pt x="36" y="19"/>
                    <a:pt x="39" y="19"/>
                  </a:cubicBezTo>
                  <a:cubicBezTo>
                    <a:pt x="39" y="19"/>
                    <a:pt x="39" y="19"/>
                    <a:pt x="39" y="19"/>
                  </a:cubicBezTo>
                  <a:cubicBezTo>
                    <a:pt x="39" y="19"/>
                    <a:pt x="40" y="19"/>
                    <a:pt x="40" y="19"/>
                  </a:cubicBezTo>
                  <a:cubicBezTo>
                    <a:pt x="40" y="20"/>
                    <a:pt x="39" y="22"/>
                    <a:pt x="38" y="23"/>
                  </a:cubicBezTo>
                  <a:cubicBezTo>
                    <a:pt x="37" y="23"/>
                    <a:pt x="37" y="23"/>
                    <a:pt x="37" y="24"/>
                  </a:cubicBezTo>
                  <a:cubicBezTo>
                    <a:pt x="37" y="24"/>
                    <a:pt x="36" y="25"/>
                    <a:pt x="36" y="25"/>
                  </a:cubicBezTo>
                  <a:cubicBezTo>
                    <a:pt x="36" y="26"/>
                    <a:pt x="36" y="26"/>
                    <a:pt x="36" y="26"/>
                  </a:cubicBezTo>
                  <a:cubicBezTo>
                    <a:pt x="35" y="27"/>
                    <a:pt x="35" y="29"/>
                    <a:pt x="35" y="31"/>
                  </a:cubicBezTo>
                  <a:cubicBezTo>
                    <a:pt x="35" y="35"/>
                    <a:pt x="37" y="40"/>
                    <a:pt x="40" y="43"/>
                  </a:cubicBezTo>
                  <a:cubicBezTo>
                    <a:pt x="43" y="46"/>
                    <a:pt x="47" y="47"/>
                    <a:pt x="51" y="47"/>
                  </a:cubicBezTo>
                  <a:cubicBezTo>
                    <a:pt x="53" y="47"/>
                    <a:pt x="54" y="47"/>
                    <a:pt x="56" y="46"/>
                  </a:cubicBezTo>
                  <a:cubicBezTo>
                    <a:pt x="56" y="46"/>
                    <a:pt x="56" y="46"/>
                    <a:pt x="56" y="46"/>
                  </a:cubicBezTo>
                  <a:cubicBezTo>
                    <a:pt x="57" y="46"/>
                    <a:pt x="57" y="46"/>
                    <a:pt x="57" y="46"/>
                  </a:cubicBezTo>
                  <a:cubicBezTo>
                    <a:pt x="57" y="46"/>
                    <a:pt x="57" y="46"/>
                    <a:pt x="57" y="46"/>
                  </a:cubicBezTo>
                  <a:cubicBezTo>
                    <a:pt x="61" y="45"/>
                    <a:pt x="64" y="44"/>
                    <a:pt x="67" y="42"/>
                  </a:cubicBezTo>
                  <a:cubicBezTo>
                    <a:pt x="68" y="42"/>
                    <a:pt x="68" y="42"/>
                    <a:pt x="68" y="42"/>
                  </a:cubicBezTo>
                  <a:cubicBezTo>
                    <a:pt x="68" y="43"/>
                    <a:pt x="68" y="43"/>
                    <a:pt x="68" y="44"/>
                  </a:cubicBezTo>
                  <a:cubicBezTo>
                    <a:pt x="68" y="48"/>
                    <a:pt x="66" y="52"/>
                    <a:pt x="63" y="54"/>
                  </a:cubicBezTo>
                  <a:cubicBezTo>
                    <a:pt x="63" y="54"/>
                    <a:pt x="63" y="54"/>
                    <a:pt x="62" y="55"/>
                  </a:cubicBezTo>
                  <a:cubicBezTo>
                    <a:pt x="62" y="54"/>
                    <a:pt x="62" y="54"/>
                    <a:pt x="62" y="54"/>
                  </a:cubicBezTo>
                  <a:cubicBezTo>
                    <a:pt x="62" y="54"/>
                    <a:pt x="62" y="54"/>
                    <a:pt x="61" y="54"/>
                  </a:cubicBezTo>
                  <a:cubicBezTo>
                    <a:pt x="61" y="54"/>
                    <a:pt x="61" y="54"/>
                    <a:pt x="61" y="54"/>
                  </a:cubicBezTo>
                  <a:cubicBezTo>
                    <a:pt x="60" y="54"/>
                    <a:pt x="60" y="54"/>
                    <a:pt x="59" y="54"/>
                  </a:cubicBezTo>
                  <a:cubicBezTo>
                    <a:pt x="56" y="55"/>
                    <a:pt x="52" y="56"/>
                    <a:pt x="48" y="56"/>
                  </a:cubicBezTo>
                  <a:cubicBezTo>
                    <a:pt x="48" y="56"/>
                    <a:pt x="47" y="57"/>
                    <a:pt x="48" y="57"/>
                  </a:cubicBezTo>
                  <a:cubicBezTo>
                    <a:pt x="48" y="57"/>
                    <a:pt x="48" y="57"/>
                    <a:pt x="48" y="57"/>
                  </a:cubicBezTo>
                  <a:moveTo>
                    <a:pt x="51" y="43"/>
                  </a:moveTo>
                  <a:cubicBezTo>
                    <a:pt x="48" y="43"/>
                    <a:pt x="45" y="42"/>
                    <a:pt x="42" y="40"/>
                  </a:cubicBezTo>
                  <a:cubicBezTo>
                    <a:pt x="40" y="38"/>
                    <a:pt x="39" y="34"/>
                    <a:pt x="39" y="31"/>
                  </a:cubicBezTo>
                  <a:cubicBezTo>
                    <a:pt x="39" y="30"/>
                    <a:pt x="39" y="28"/>
                    <a:pt x="40" y="27"/>
                  </a:cubicBezTo>
                  <a:cubicBezTo>
                    <a:pt x="44" y="21"/>
                    <a:pt x="47" y="16"/>
                    <a:pt x="51" y="10"/>
                  </a:cubicBezTo>
                  <a:cubicBezTo>
                    <a:pt x="51" y="14"/>
                    <a:pt x="54" y="17"/>
                    <a:pt x="57" y="20"/>
                  </a:cubicBezTo>
                  <a:cubicBezTo>
                    <a:pt x="61" y="23"/>
                    <a:pt x="66" y="24"/>
                    <a:pt x="70" y="24"/>
                  </a:cubicBezTo>
                  <a:cubicBezTo>
                    <a:pt x="70" y="24"/>
                    <a:pt x="71" y="24"/>
                    <a:pt x="72" y="24"/>
                  </a:cubicBezTo>
                  <a:cubicBezTo>
                    <a:pt x="71" y="24"/>
                    <a:pt x="71" y="25"/>
                    <a:pt x="71" y="25"/>
                  </a:cubicBezTo>
                  <a:cubicBezTo>
                    <a:pt x="70" y="25"/>
                    <a:pt x="70" y="25"/>
                    <a:pt x="70" y="25"/>
                  </a:cubicBezTo>
                  <a:cubicBezTo>
                    <a:pt x="69" y="25"/>
                    <a:pt x="69" y="25"/>
                    <a:pt x="68" y="25"/>
                  </a:cubicBezTo>
                  <a:cubicBezTo>
                    <a:pt x="66" y="25"/>
                    <a:pt x="65" y="25"/>
                    <a:pt x="63" y="24"/>
                  </a:cubicBezTo>
                  <a:cubicBezTo>
                    <a:pt x="63" y="24"/>
                    <a:pt x="63" y="24"/>
                    <a:pt x="63" y="24"/>
                  </a:cubicBezTo>
                  <a:cubicBezTo>
                    <a:pt x="62" y="24"/>
                    <a:pt x="62" y="25"/>
                    <a:pt x="62" y="25"/>
                  </a:cubicBezTo>
                  <a:cubicBezTo>
                    <a:pt x="62" y="25"/>
                    <a:pt x="62" y="26"/>
                    <a:pt x="62" y="26"/>
                  </a:cubicBezTo>
                  <a:cubicBezTo>
                    <a:pt x="64" y="26"/>
                    <a:pt x="66" y="27"/>
                    <a:pt x="68" y="27"/>
                  </a:cubicBezTo>
                  <a:cubicBezTo>
                    <a:pt x="69" y="27"/>
                    <a:pt x="69" y="27"/>
                    <a:pt x="70" y="27"/>
                  </a:cubicBezTo>
                  <a:cubicBezTo>
                    <a:pt x="69" y="27"/>
                    <a:pt x="69" y="28"/>
                    <a:pt x="68" y="28"/>
                  </a:cubicBezTo>
                  <a:cubicBezTo>
                    <a:pt x="66" y="28"/>
                    <a:pt x="64" y="28"/>
                    <a:pt x="62" y="27"/>
                  </a:cubicBezTo>
                  <a:cubicBezTo>
                    <a:pt x="62" y="27"/>
                    <a:pt x="62" y="27"/>
                    <a:pt x="62" y="27"/>
                  </a:cubicBezTo>
                  <a:cubicBezTo>
                    <a:pt x="61" y="27"/>
                    <a:pt x="61" y="27"/>
                    <a:pt x="61" y="28"/>
                  </a:cubicBezTo>
                  <a:cubicBezTo>
                    <a:pt x="61" y="28"/>
                    <a:pt x="61" y="29"/>
                    <a:pt x="61" y="29"/>
                  </a:cubicBezTo>
                  <a:cubicBezTo>
                    <a:pt x="63" y="29"/>
                    <a:pt x="65" y="30"/>
                    <a:pt x="67" y="30"/>
                  </a:cubicBezTo>
                  <a:cubicBezTo>
                    <a:pt x="67" y="30"/>
                    <a:pt x="67" y="31"/>
                    <a:pt x="66" y="31"/>
                  </a:cubicBezTo>
                  <a:cubicBezTo>
                    <a:pt x="66" y="31"/>
                    <a:pt x="66" y="31"/>
                    <a:pt x="66" y="31"/>
                  </a:cubicBezTo>
                  <a:cubicBezTo>
                    <a:pt x="65" y="31"/>
                    <a:pt x="64" y="31"/>
                    <a:pt x="63" y="31"/>
                  </a:cubicBezTo>
                  <a:cubicBezTo>
                    <a:pt x="62" y="31"/>
                    <a:pt x="60" y="31"/>
                    <a:pt x="59" y="31"/>
                  </a:cubicBezTo>
                  <a:cubicBezTo>
                    <a:pt x="59" y="31"/>
                    <a:pt x="59" y="31"/>
                    <a:pt x="59" y="31"/>
                  </a:cubicBezTo>
                  <a:cubicBezTo>
                    <a:pt x="58" y="31"/>
                    <a:pt x="58" y="31"/>
                    <a:pt x="58" y="32"/>
                  </a:cubicBezTo>
                  <a:cubicBezTo>
                    <a:pt x="58" y="32"/>
                    <a:pt x="58" y="33"/>
                    <a:pt x="58" y="33"/>
                  </a:cubicBezTo>
                  <a:cubicBezTo>
                    <a:pt x="58" y="33"/>
                    <a:pt x="58" y="33"/>
                    <a:pt x="58" y="33"/>
                  </a:cubicBezTo>
                  <a:cubicBezTo>
                    <a:pt x="60" y="33"/>
                    <a:pt x="62" y="33"/>
                    <a:pt x="63" y="33"/>
                  </a:cubicBezTo>
                  <a:cubicBezTo>
                    <a:pt x="64" y="33"/>
                    <a:pt x="64" y="33"/>
                    <a:pt x="65" y="33"/>
                  </a:cubicBezTo>
                  <a:cubicBezTo>
                    <a:pt x="64" y="34"/>
                    <a:pt x="64" y="35"/>
                    <a:pt x="63" y="35"/>
                  </a:cubicBezTo>
                  <a:cubicBezTo>
                    <a:pt x="61" y="35"/>
                    <a:pt x="59" y="35"/>
                    <a:pt x="56" y="35"/>
                  </a:cubicBezTo>
                  <a:cubicBezTo>
                    <a:pt x="56" y="35"/>
                    <a:pt x="56" y="35"/>
                    <a:pt x="56" y="35"/>
                  </a:cubicBezTo>
                  <a:cubicBezTo>
                    <a:pt x="56" y="35"/>
                    <a:pt x="55" y="35"/>
                    <a:pt x="55" y="36"/>
                  </a:cubicBezTo>
                  <a:cubicBezTo>
                    <a:pt x="55" y="36"/>
                    <a:pt x="55" y="36"/>
                    <a:pt x="56" y="37"/>
                  </a:cubicBezTo>
                  <a:cubicBezTo>
                    <a:pt x="58" y="37"/>
                    <a:pt x="60" y="37"/>
                    <a:pt x="62" y="37"/>
                  </a:cubicBezTo>
                  <a:cubicBezTo>
                    <a:pt x="61" y="38"/>
                    <a:pt x="61" y="38"/>
                    <a:pt x="60" y="39"/>
                  </a:cubicBezTo>
                  <a:cubicBezTo>
                    <a:pt x="60" y="39"/>
                    <a:pt x="60" y="39"/>
                    <a:pt x="60" y="39"/>
                  </a:cubicBezTo>
                  <a:cubicBezTo>
                    <a:pt x="59" y="39"/>
                    <a:pt x="57" y="39"/>
                    <a:pt x="55" y="38"/>
                  </a:cubicBezTo>
                  <a:cubicBezTo>
                    <a:pt x="55" y="38"/>
                    <a:pt x="55" y="38"/>
                    <a:pt x="55" y="38"/>
                  </a:cubicBezTo>
                  <a:cubicBezTo>
                    <a:pt x="55" y="38"/>
                    <a:pt x="54" y="38"/>
                    <a:pt x="54" y="38"/>
                  </a:cubicBezTo>
                  <a:cubicBezTo>
                    <a:pt x="54" y="38"/>
                    <a:pt x="54" y="39"/>
                    <a:pt x="54" y="39"/>
                  </a:cubicBezTo>
                  <a:cubicBezTo>
                    <a:pt x="54" y="39"/>
                    <a:pt x="54" y="39"/>
                    <a:pt x="54" y="39"/>
                  </a:cubicBezTo>
                  <a:cubicBezTo>
                    <a:pt x="55" y="40"/>
                    <a:pt x="55" y="40"/>
                    <a:pt x="55" y="40"/>
                  </a:cubicBezTo>
                  <a:cubicBezTo>
                    <a:pt x="56" y="40"/>
                    <a:pt x="57" y="40"/>
                    <a:pt x="59" y="40"/>
                  </a:cubicBezTo>
                  <a:cubicBezTo>
                    <a:pt x="58" y="41"/>
                    <a:pt x="58" y="41"/>
                    <a:pt x="58" y="41"/>
                  </a:cubicBezTo>
                  <a:cubicBezTo>
                    <a:pt x="57" y="42"/>
                    <a:pt x="57" y="42"/>
                    <a:pt x="57" y="42"/>
                  </a:cubicBezTo>
                  <a:cubicBezTo>
                    <a:pt x="55" y="42"/>
                    <a:pt x="53" y="41"/>
                    <a:pt x="52" y="41"/>
                  </a:cubicBezTo>
                  <a:cubicBezTo>
                    <a:pt x="52" y="41"/>
                    <a:pt x="52" y="41"/>
                    <a:pt x="52" y="41"/>
                  </a:cubicBezTo>
                  <a:cubicBezTo>
                    <a:pt x="51" y="41"/>
                    <a:pt x="51" y="41"/>
                    <a:pt x="51" y="41"/>
                  </a:cubicBezTo>
                  <a:cubicBezTo>
                    <a:pt x="51" y="42"/>
                    <a:pt x="51" y="42"/>
                    <a:pt x="51" y="42"/>
                  </a:cubicBezTo>
                  <a:cubicBezTo>
                    <a:pt x="52" y="43"/>
                    <a:pt x="53" y="43"/>
                    <a:pt x="54" y="43"/>
                  </a:cubicBezTo>
                  <a:cubicBezTo>
                    <a:pt x="53" y="43"/>
                    <a:pt x="52" y="43"/>
                    <a:pt x="51" y="43"/>
                  </a:cubicBezTo>
                  <a:cubicBezTo>
                    <a:pt x="51" y="43"/>
                    <a:pt x="51" y="43"/>
                    <a:pt x="51" y="43"/>
                  </a:cubicBezTo>
                  <a:moveTo>
                    <a:pt x="70" y="20"/>
                  </a:moveTo>
                  <a:cubicBezTo>
                    <a:pt x="67" y="20"/>
                    <a:pt x="63" y="19"/>
                    <a:pt x="59" y="17"/>
                  </a:cubicBezTo>
                  <a:cubicBezTo>
                    <a:pt x="56" y="15"/>
                    <a:pt x="54" y="12"/>
                    <a:pt x="54" y="9"/>
                  </a:cubicBezTo>
                  <a:cubicBezTo>
                    <a:pt x="54" y="7"/>
                    <a:pt x="55" y="6"/>
                    <a:pt x="55" y="5"/>
                  </a:cubicBezTo>
                  <a:cubicBezTo>
                    <a:pt x="57" y="4"/>
                    <a:pt x="59" y="4"/>
                    <a:pt x="60" y="4"/>
                  </a:cubicBezTo>
                  <a:cubicBezTo>
                    <a:pt x="60" y="4"/>
                    <a:pt x="61" y="4"/>
                    <a:pt x="61" y="4"/>
                  </a:cubicBezTo>
                  <a:cubicBezTo>
                    <a:pt x="65" y="4"/>
                    <a:pt x="69" y="5"/>
                    <a:pt x="72" y="8"/>
                  </a:cubicBezTo>
                  <a:cubicBezTo>
                    <a:pt x="73" y="7"/>
                    <a:pt x="73" y="7"/>
                    <a:pt x="73" y="7"/>
                  </a:cubicBezTo>
                  <a:cubicBezTo>
                    <a:pt x="72" y="8"/>
                    <a:pt x="72" y="8"/>
                    <a:pt x="72" y="8"/>
                  </a:cubicBezTo>
                  <a:cubicBezTo>
                    <a:pt x="75" y="11"/>
                    <a:pt x="76" y="14"/>
                    <a:pt x="76" y="15"/>
                  </a:cubicBezTo>
                  <a:cubicBezTo>
                    <a:pt x="76" y="17"/>
                    <a:pt x="75" y="19"/>
                    <a:pt x="74" y="19"/>
                  </a:cubicBezTo>
                  <a:cubicBezTo>
                    <a:pt x="73" y="20"/>
                    <a:pt x="72" y="20"/>
                    <a:pt x="70" y="20"/>
                  </a:cubicBezTo>
                  <a:cubicBezTo>
                    <a:pt x="70" y="20"/>
                    <a:pt x="70" y="20"/>
                    <a:pt x="70" y="20"/>
                  </a:cubicBezTo>
                  <a:cubicBezTo>
                    <a:pt x="70" y="20"/>
                    <a:pt x="70" y="20"/>
                    <a:pt x="70" y="20"/>
                  </a:cubicBezTo>
                  <a:moveTo>
                    <a:pt x="60" y="0"/>
                  </a:moveTo>
                  <a:cubicBezTo>
                    <a:pt x="58" y="0"/>
                    <a:pt x="56" y="0"/>
                    <a:pt x="53" y="1"/>
                  </a:cubicBezTo>
                  <a:cubicBezTo>
                    <a:pt x="53" y="2"/>
                    <a:pt x="53" y="2"/>
                    <a:pt x="53" y="2"/>
                  </a:cubicBezTo>
                  <a:cubicBezTo>
                    <a:pt x="52" y="3"/>
                    <a:pt x="52" y="3"/>
                    <a:pt x="52" y="3"/>
                  </a:cubicBezTo>
                  <a:cubicBezTo>
                    <a:pt x="52" y="3"/>
                    <a:pt x="52" y="3"/>
                    <a:pt x="52" y="3"/>
                  </a:cubicBezTo>
                  <a:cubicBezTo>
                    <a:pt x="48" y="8"/>
                    <a:pt x="45" y="12"/>
                    <a:pt x="43" y="16"/>
                  </a:cubicBezTo>
                  <a:cubicBezTo>
                    <a:pt x="41" y="16"/>
                    <a:pt x="40" y="15"/>
                    <a:pt x="39" y="15"/>
                  </a:cubicBezTo>
                  <a:cubicBezTo>
                    <a:pt x="35" y="15"/>
                    <a:pt x="32" y="17"/>
                    <a:pt x="29" y="19"/>
                  </a:cubicBezTo>
                  <a:cubicBezTo>
                    <a:pt x="24" y="22"/>
                    <a:pt x="22" y="28"/>
                    <a:pt x="22" y="34"/>
                  </a:cubicBezTo>
                  <a:cubicBezTo>
                    <a:pt x="22" y="34"/>
                    <a:pt x="22" y="34"/>
                    <a:pt x="22" y="34"/>
                  </a:cubicBezTo>
                  <a:cubicBezTo>
                    <a:pt x="22" y="40"/>
                    <a:pt x="24" y="45"/>
                    <a:pt x="28" y="50"/>
                  </a:cubicBezTo>
                  <a:cubicBezTo>
                    <a:pt x="23" y="55"/>
                    <a:pt x="18" y="61"/>
                    <a:pt x="14" y="66"/>
                  </a:cubicBezTo>
                  <a:cubicBezTo>
                    <a:pt x="10" y="72"/>
                    <a:pt x="6" y="76"/>
                    <a:pt x="6" y="76"/>
                  </a:cubicBezTo>
                  <a:cubicBezTo>
                    <a:pt x="6" y="76"/>
                    <a:pt x="6" y="76"/>
                    <a:pt x="6" y="76"/>
                  </a:cubicBezTo>
                  <a:cubicBezTo>
                    <a:pt x="6" y="76"/>
                    <a:pt x="6" y="76"/>
                    <a:pt x="6" y="76"/>
                  </a:cubicBezTo>
                  <a:cubicBezTo>
                    <a:pt x="5" y="78"/>
                    <a:pt x="4" y="81"/>
                    <a:pt x="3" y="84"/>
                  </a:cubicBezTo>
                  <a:cubicBezTo>
                    <a:pt x="1" y="87"/>
                    <a:pt x="1" y="90"/>
                    <a:pt x="1" y="90"/>
                  </a:cubicBezTo>
                  <a:cubicBezTo>
                    <a:pt x="0" y="90"/>
                    <a:pt x="1" y="91"/>
                    <a:pt x="1" y="92"/>
                  </a:cubicBezTo>
                  <a:cubicBezTo>
                    <a:pt x="2" y="92"/>
                    <a:pt x="2" y="92"/>
                    <a:pt x="2" y="92"/>
                  </a:cubicBezTo>
                  <a:cubicBezTo>
                    <a:pt x="3" y="92"/>
                    <a:pt x="3" y="92"/>
                    <a:pt x="3" y="92"/>
                  </a:cubicBezTo>
                  <a:cubicBezTo>
                    <a:pt x="15" y="85"/>
                    <a:pt x="15" y="85"/>
                    <a:pt x="15" y="85"/>
                  </a:cubicBezTo>
                  <a:cubicBezTo>
                    <a:pt x="16" y="85"/>
                    <a:pt x="16" y="85"/>
                    <a:pt x="16" y="85"/>
                  </a:cubicBezTo>
                  <a:cubicBezTo>
                    <a:pt x="38" y="58"/>
                    <a:pt x="38" y="58"/>
                    <a:pt x="38" y="58"/>
                  </a:cubicBezTo>
                  <a:cubicBezTo>
                    <a:pt x="41" y="59"/>
                    <a:pt x="44" y="60"/>
                    <a:pt x="46" y="61"/>
                  </a:cubicBezTo>
                  <a:cubicBezTo>
                    <a:pt x="48" y="61"/>
                    <a:pt x="50" y="61"/>
                    <a:pt x="52" y="61"/>
                  </a:cubicBezTo>
                  <a:cubicBezTo>
                    <a:pt x="52" y="61"/>
                    <a:pt x="52" y="61"/>
                    <a:pt x="52" y="61"/>
                  </a:cubicBezTo>
                  <a:cubicBezTo>
                    <a:pt x="57" y="61"/>
                    <a:pt x="62" y="60"/>
                    <a:pt x="66" y="57"/>
                  </a:cubicBezTo>
                  <a:cubicBezTo>
                    <a:pt x="69" y="53"/>
                    <a:pt x="71" y="49"/>
                    <a:pt x="71" y="44"/>
                  </a:cubicBezTo>
                  <a:cubicBezTo>
                    <a:pt x="71" y="41"/>
                    <a:pt x="70" y="37"/>
                    <a:pt x="68" y="35"/>
                  </a:cubicBezTo>
                  <a:cubicBezTo>
                    <a:pt x="72" y="30"/>
                    <a:pt x="75" y="25"/>
                    <a:pt x="79" y="20"/>
                  </a:cubicBezTo>
                  <a:cubicBezTo>
                    <a:pt x="79" y="20"/>
                    <a:pt x="79" y="19"/>
                    <a:pt x="79" y="18"/>
                  </a:cubicBezTo>
                  <a:cubicBezTo>
                    <a:pt x="79" y="17"/>
                    <a:pt x="80" y="16"/>
                    <a:pt x="80" y="15"/>
                  </a:cubicBezTo>
                  <a:cubicBezTo>
                    <a:pt x="80" y="12"/>
                    <a:pt x="78" y="9"/>
                    <a:pt x="74" y="6"/>
                  </a:cubicBezTo>
                  <a:cubicBezTo>
                    <a:pt x="71" y="2"/>
                    <a:pt x="66" y="0"/>
                    <a:pt x="6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854"/>
            <p:cNvSpPr/>
            <p:nvPr/>
          </p:nvSpPr>
          <p:spPr bwMode="auto">
            <a:xfrm>
              <a:off x="5507" y="2562"/>
              <a:ext cx="35" cy="10"/>
            </a:xfrm>
            <a:custGeom>
              <a:avLst/>
              <a:gdLst>
                <a:gd name="T0" fmla="*/ 14 w 15"/>
                <a:gd name="T1" fmla="*/ 0 h 4"/>
                <a:gd name="T2" fmla="*/ 13 w 15"/>
                <a:gd name="T3" fmla="*/ 0 h 4"/>
                <a:gd name="T4" fmla="*/ 1 w 15"/>
                <a:gd name="T5" fmla="*/ 3 h 4"/>
                <a:gd name="T6" fmla="*/ 0 w 15"/>
                <a:gd name="T7" fmla="*/ 4 h 4"/>
                <a:gd name="T8" fmla="*/ 1 w 15"/>
                <a:gd name="T9" fmla="*/ 4 h 4"/>
                <a:gd name="T10" fmla="*/ 1 w 15"/>
                <a:gd name="T11" fmla="*/ 4 h 4"/>
                <a:gd name="T12" fmla="*/ 14 w 15"/>
                <a:gd name="T13" fmla="*/ 1 h 4"/>
                <a:gd name="T14" fmla="*/ 14 w 15"/>
                <a:gd name="T15" fmla="*/ 0 h 4"/>
                <a:gd name="T16" fmla="*/ 14 w 15"/>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
                  <a:moveTo>
                    <a:pt x="14" y="0"/>
                  </a:moveTo>
                  <a:cubicBezTo>
                    <a:pt x="13" y="0"/>
                    <a:pt x="13" y="0"/>
                    <a:pt x="13" y="0"/>
                  </a:cubicBezTo>
                  <a:cubicBezTo>
                    <a:pt x="9" y="1"/>
                    <a:pt x="5" y="2"/>
                    <a:pt x="1" y="3"/>
                  </a:cubicBezTo>
                  <a:cubicBezTo>
                    <a:pt x="1" y="3"/>
                    <a:pt x="0" y="3"/>
                    <a:pt x="0" y="4"/>
                  </a:cubicBezTo>
                  <a:cubicBezTo>
                    <a:pt x="0" y="4"/>
                    <a:pt x="1" y="4"/>
                    <a:pt x="1" y="4"/>
                  </a:cubicBezTo>
                  <a:cubicBezTo>
                    <a:pt x="1" y="4"/>
                    <a:pt x="1" y="4"/>
                    <a:pt x="1" y="4"/>
                  </a:cubicBezTo>
                  <a:cubicBezTo>
                    <a:pt x="6" y="4"/>
                    <a:pt x="10" y="3"/>
                    <a:pt x="14" y="1"/>
                  </a:cubicBezTo>
                  <a:cubicBezTo>
                    <a:pt x="14" y="1"/>
                    <a:pt x="15" y="0"/>
                    <a:pt x="14" y="0"/>
                  </a:cubicBezTo>
                  <a:cubicBezTo>
                    <a:pt x="14" y="0"/>
                    <a:pt x="14" y="0"/>
                    <a:pt x="1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855"/>
            <p:cNvSpPr/>
            <p:nvPr/>
          </p:nvSpPr>
          <p:spPr bwMode="auto">
            <a:xfrm>
              <a:off x="5504" y="2572"/>
              <a:ext cx="34" cy="9"/>
            </a:xfrm>
            <a:custGeom>
              <a:avLst/>
              <a:gdLst>
                <a:gd name="T0" fmla="*/ 13 w 14"/>
                <a:gd name="T1" fmla="*/ 0 h 4"/>
                <a:gd name="T2" fmla="*/ 13 w 14"/>
                <a:gd name="T3" fmla="*/ 0 h 4"/>
                <a:gd name="T4" fmla="*/ 1 w 14"/>
                <a:gd name="T5" fmla="*/ 3 h 4"/>
                <a:gd name="T6" fmla="*/ 0 w 14"/>
                <a:gd name="T7" fmla="*/ 4 h 4"/>
                <a:gd name="T8" fmla="*/ 1 w 14"/>
                <a:gd name="T9" fmla="*/ 4 h 4"/>
                <a:gd name="T10" fmla="*/ 1 w 14"/>
                <a:gd name="T11" fmla="*/ 4 h 4"/>
                <a:gd name="T12" fmla="*/ 13 w 14"/>
                <a:gd name="T13" fmla="*/ 2 h 4"/>
                <a:gd name="T14" fmla="*/ 14 w 14"/>
                <a:gd name="T15" fmla="*/ 1 h 4"/>
                <a:gd name="T16" fmla="*/ 13 w 1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
                  <a:moveTo>
                    <a:pt x="13" y="0"/>
                  </a:moveTo>
                  <a:cubicBezTo>
                    <a:pt x="13" y="0"/>
                    <a:pt x="13" y="0"/>
                    <a:pt x="13" y="0"/>
                  </a:cubicBezTo>
                  <a:cubicBezTo>
                    <a:pt x="9" y="2"/>
                    <a:pt x="5" y="2"/>
                    <a:pt x="1" y="3"/>
                  </a:cubicBezTo>
                  <a:cubicBezTo>
                    <a:pt x="1" y="3"/>
                    <a:pt x="0" y="3"/>
                    <a:pt x="0" y="4"/>
                  </a:cubicBezTo>
                  <a:cubicBezTo>
                    <a:pt x="0" y="4"/>
                    <a:pt x="1" y="4"/>
                    <a:pt x="1" y="4"/>
                  </a:cubicBezTo>
                  <a:cubicBezTo>
                    <a:pt x="1" y="4"/>
                    <a:pt x="1" y="4"/>
                    <a:pt x="1" y="4"/>
                  </a:cubicBezTo>
                  <a:cubicBezTo>
                    <a:pt x="5" y="4"/>
                    <a:pt x="9" y="3"/>
                    <a:pt x="13" y="2"/>
                  </a:cubicBezTo>
                  <a:cubicBezTo>
                    <a:pt x="14" y="2"/>
                    <a:pt x="14" y="1"/>
                    <a:pt x="14" y="1"/>
                  </a:cubicBezTo>
                  <a:cubicBezTo>
                    <a:pt x="14" y="0"/>
                    <a:pt x="13"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856"/>
            <p:cNvSpPr/>
            <p:nvPr/>
          </p:nvSpPr>
          <p:spPr bwMode="auto">
            <a:xfrm>
              <a:off x="5445" y="1753"/>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857"/>
            <p:cNvSpPr/>
            <p:nvPr/>
          </p:nvSpPr>
          <p:spPr bwMode="auto">
            <a:xfrm>
              <a:off x="5445" y="1753"/>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858"/>
            <p:cNvSpPr>
              <a:spLocks noEditPoints="1"/>
            </p:cNvSpPr>
            <p:nvPr/>
          </p:nvSpPr>
          <p:spPr bwMode="auto">
            <a:xfrm>
              <a:off x="5182" y="1649"/>
              <a:ext cx="296" cy="199"/>
            </a:xfrm>
            <a:custGeom>
              <a:avLst/>
              <a:gdLst>
                <a:gd name="T0" fmla="*/ 20 w 125"/>
                <a:gd name="T1" fmla="*/ 58 h 84"/>
                <a:gd name="T2" fmla="*/ 27 w 125"/>
                <a:gd name="T3" fmla="*/ 78 h 84"/>
                <a:gd name="T4" fmla="*/ 53 w 125"/>
                <a:gd name="T5" fmla="*/ 46 h 84"/>
                <a:gd name="T6" fmla="*/ 46 w 125"/>
                <a:gd name="T7" fmla="*/ 75 h 84"/>
                <a:gd name="T8" fmla="*/ 29 w 125"/>
                <a:gd name="T9" fmla="*/ 79 h 84"/>
                <a:gd name="T10" fmla="*/ 37 w 125"/>
                <a:gd name="T11" fmla="*/ 51 h 84"/>
                <a:gd name="T12" fmla="*/ 48 w 125"/>
                <a:gd name="T13" fmla="*/ 46 h 84"/>
                <a:gd name="T14" fmla="*/ 51 w 125"/>
                <a:gd name="T15" fmla="*/ 46 h 84"/>
                <a:gd name="T16" fmla="*/ 31 w 125"/>
                <a:gd name="T17" fmla="*/ 79 h 84"/>
                <a:gd name="T18" fmla="*/ 97 w 125"/>
                <a:gd name="T19" fmla="*/ 25 h 84"/>
                <a:gd name="T20" fmla="*/ 104 w 125"/>
                <a:gd name="T21" fmla="*/ 23 h 84"/>
                <a:gd name="T22" fmla="*/ 101 w 125"/>
                <a:gd name="T23" fmla="*/ 50 h 84"/>
                <a:gd name="T24" fmla="*/ 108 w 125"/>
                <a:gd name="T25" fmla="*/ 24 h 84"/>
                <a:gd name="T26" fmla="*/ 111 w 125"/>
                <a:gd name="T27" fmla="*/ 43 h 84"/>
                <a:gd name="T28" fmla="*/ 111 w 125"/>
                <a:gd name="T29" fmla="*/ 44 h 84"/>
                <a:gd name="T30" fmla="*/ 110 w 125"/>
                <a:gd name="T31" fmla="*/ 44 h 84"/>
                <a:gd name="T32" fmla="*/ 85 w 125"/>
                <a:gd name="T33" fmla="*/ 56 h 84"/>
                <a:gd name="T34" fmla="*/ 74 w 125"/>
                <a:gd name="T35" fmla="*/ 35 h 84"/>
                <a:gd name="T36" fmla="*/ 88 w 125"/>
                <a:gd name="T37" fmla="*/ 54 h 84"/>
                <a:gd name="T38" fmla="*/ 82 w 125"/>
                <a:gd name="T39" fmla="*/ 0 h 84"/>
                <a:gd name="T40" fmla="*/ 82 w 125"/>
                <a:gd name="T41" fmla="*/ 19 h 84"/>
                <a:gd name="T42" fmla="*/ 83 w 125"/>
                <a:gd name="T43" fmla="*/ 11 h 84"/>
                <a:gd name="T44" fmla="*/ 87 w 125"/>
                <a:gd name="T45" fmla="*/ 6 h 84"/>
                <a:gd name="T46" fmla="*/ 105 w 125"/>
                <a:gd name="T47" fmla="*/ 17 h 84"/>
                <a:gd name="T48" fmla="*/ 72 w 125"/>
                <a:gd name="T49" fmla="*/ 30 h 84"/>
                <a:gd name="T50" fmla="*/ 59 w 125"/>
                <a:gd name="T51" fmla="*/ 41 h 84"/>
                <a:gd name="T52" fmla="*/ 50 w 125"/>
                <a:gd name="T53" fmla="*/ 40 h 84"/>
                <a:gd name="T54" fmla="*/ 33 w 125"/>
                <a:gd name="T55" fmla="*/ 46 h 84"/>
                <a:gd name="T56" fmla="*/ 19 w 125"/>
                <a:gd name="T57" fmla="*/ 34 h 84"/>
                <a:gd name="T58" fmla="*/ 24 w 125"/>
                <a:gd name="T59" fmla="*/ 37 h 84"/>
                <a:gd name="T60" fmla="*/ 29 w 125"/>
                <a:gd name="T61" fmla="*/ 41 h 84"/>
                <a:gd name="T62" fmla="*/ 15 w 125"/>
                <a:gd name="T63" fmla="*/ 28 h 84"/>
                <a:gd name="T64" fmla="*/ 4 w 125"/>
                <a:gd name="T65" fmla="*/ 60 h 84"/>
                <a:gd name="T66" fmla="*/ 5 w 125"/>
                <a:gd name="T67" fmla="*/ 71 h 84"/>
                <a:gd name="T68" fmla="*/ 11 w 125"/>
                <a:gd name="T69" fmla="*/ 68 h 84"/>
                <a:gd name="T70" fmla="*/ 18 w 125"/>
                <a:gd name="T71" fmla="*/ 79 h 84"/>
                <a:gd name="T72" fmla="*/ 55 w 125"/>
                <a:gd name="T73" fmla="*/ 76 h 84"/>
                <a:gd name="T74" fmla="*/ 65 w 125"/>
                <a:gd name="T75" fmla="*/ 45 h 84"/>
                <a:gd name="T76" fmla="*/ 72 w 125"/>
                <a:gd name="T77" fmla="*/ 55 h 84"/>
                <a:gd name="T78" fmla="*/ 110 w 125"/>
                <a:gd name="T79" fmla="*/ 52 h 84"/>
                <a:gd name="T80" fmla="*/ 118 w 125"/>
                <a:gd name="T81" fmla="*/ 23 h 84"/>
                <a:gd name="T82" fmla="*/ 96 w 125"/>
                <a:gd name="T83" fmla="*/ 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5" h="84">
                  <a:moveTo>
                    <a:pt x="27" y="78"/>
                  </a:moveTo>
                  <a:cubicBezTo>
                    <a:pt x="20" y="74"/>
                    <a:pt x="10" y="62"/>
                    <a:pt x="20" y="58"/>
                  </a:cubicBezTo>
                  <a:cubicBezTo>
                    <a:pt x="25" y="56"/>
                    <a:pt x="30" y="54"/>
                    <a:pt x="36" y="51"/>
                  </a:cubicBezTo>
                  <a:cubicBezTo>
                    <a:pt x="33" y="60"/>
                    <a:pt x="30" y="69"/>
                    <a:pt x="27" y="78"/>
                  </a:cubicBezTo>
                  <a:moveTo>
                    <a:pt x="46" y="75"/>
                  </a:moveTo>
                  <a:cubicBezTo>
                    <a:pt x="48" y="65"/>
                    <a:pt x="50" y="56"/>
                    <a:pt x="53" y="46"/>
                  </a:cubicBezTo>
                  <a:cubicBezTo>
                    <a:pt x="58" y="50"/>
                    <a:pt x="59" y="64"/>
                    <a:pt x="55" y="68"/>
                  </a:cubicBezTo>
                  <a:cubicBezTo>
                    <a:pt x="53" y="70"/>
                    <a:pt x="50" y="73"/>
                    <a:pt x="46" y="75"/>
                  </a:cubicBezTo>
                  <a:moveTo>
                    <a:pt x="31" y="79"/>
                  </a:moveTo>
                  <a:cubicBezTo>
                    <a:pt x="30" y="79"/>
                    <a:pt x="29" y="79"/>
                    <a:pt x="29" y="79"/>
                  </a:cubicBezTo>
                  <a:cubicBezTo>
                    <a:pt x="28" y="79"/>
                    <a:pt x="28" y="79"/>
                    <a:pt x="28" y="79"/>
                  </a:cubicBezTo>
                  <a:cubicBezTo>
                    <a:pt x="31" y="70"/>
                    <a:pt x="34" y="60"/>
                    <a:pt x="37" y="51"/>
                  </a:cubicBezTo>
                  <a:cubicBezTo>
                    <a:pt x="37" y="51"/>
                    <a:pt x="37" y="51"/>
                    <a:pt x="37" y="51"/>
                  </a:cubicBezTo>
                  <a:cubicBezTo>
                    <a:pt x="40" y="49"/>
                    <a:pt x="44" y="48"/>
                    <a:pt x="48" y="46"/>
                  </a:cubicBezTo>
                  <a:cubicBezTo>
                    <a:pt x="49" y="46"/>
                    <a:pt x="49" y="46"/>
                    <a:pt x="50" y="46"/>
                  </a:cubicBezTo>
                  <a:cubicBezTo>
                    <a:pt x="51" y="46"/>
                    <a:pt x="51" y="46"/>
                    <a:pt x="51" y="46"/>
                  </a:cubicBezTo>
                  <a:cubicBezTo>
                    <a:pt x="49" y="56"/>
                    <a:pt x="46" y="66"/>
                    <a:pt x="43" y="76"/>
                  </a:cubicBezTo>
                  <a:cubicBezTo>
                    <a:pt x="39" y="78"/>
                    <a:pt x="35" y="79"/>
                    <a:pt x="31" y="79"/>
                  </a:cubicBezTo>
                  <a:moveTo>
                    <a:pt x="89" y="55"/>
                  </a:moveTo>
                  <a:cubicBezTo>
                    <a:pt x="92" y="45"/>
                    <a:pt x="95" y="35"/>
                    <a:pt x="97" y="25"/>
                  </a:cubicBezTo>
                  <a:cubicBezTo>
                    <a:pt x="99" y="25"/>
                    <a:pt x="100" y="24"/>
                    <a:pt x="101" y="23"/>
                  </a:cubicBezTo>
                  <a:cubicBezTo>
                    <a:pt x="102" y="23"/>
                    <a:pt x="103" y="23"/>
                    <a:pt x="104" y="23"/>
                  </a:cubicBezTo>
                  <a:cubicBezTo>
                    <a:pt x="105" y="23"/>
                    <a:pt x="106" y="23"/>
                    <a:pt x="106" y="23"/>
                  </a:cubicBezTo>
                  <a:cubicBezTo>
                    <a:pt x="104" y="32"/>
                    <a:pt x="103" y="41"/>
                    <a:pt x="101" y="50"/>
                  </a:cubicBezTo>
                  <a:cubicBezTo>
                    <a:pt x="103" y="50"/>
                    <a:pt x="103" y="50"/>
                    <a:pt x="103" y="50"/>
                  </a:cubicBezTo>
                  <a:cubicBezTo>
                    <a:pt x="104" y="41"/>
                    <a:pt x="106" y="33"/>
                    <a:pt x="108" y="24"/>
                  </a:cubicBezTo>
                  <a:cubicBezTo>
                    <a:pt x="113" y="27"/>
                    <a:pt x="113" y="39"/>
                    <a:pt x="111" y="44"/>
                  </a:cubicBezTo>
                  <a:cubicBezTo>
                    <a:pt x="111" y="43"/>
                    <a:pt x="111" y="43"/>
                    <a:pt x="111" y="43"/>
                  </a:cubicBezTo>
                  <a:cubicBezTo>
                    <a:pt x="111" y="43"/>
                    <a:pt x="111" y="43"/>
                    <a:pt x="111" y="44"/>
                  </a:cubicBezTo>
                  <a:cubicBezTo>
                    <a:pt x="111" y="44"/>
                    <a:pt x="111" y="44"/>
                    <a:pt x="111" y="44"/>
                  </a:cubicBezTo>
                  <a:cubicBezTo>
                    <a:pt x="111" y="44"/>
                    <a:pt x="111" y="44"/>
                    <a:pt x="111" y="44"/>
                  </a:cubicBezTo>
                  <a:cubicBezTo>
                    <a:pt x="110" y="44"/>
                    <a:pt x="110" y="44"/>
                    <a:pt x="110" y="44"/>
                  </a:cubicBezTo>
                  <a:cubicBezTo>
                    <a:pt x="110" y="44"/>
                    <a:pt x="110" y="44"/>
                    <a:pt x="111" y="44"/>
                  </a:cubicBezTo>
                  <a:cubicBezTo>
                    <a:pt x="107" y="50"/>
                    <a:pt x="92" y="56"/>
                    <a:pt x="85" y="56"/>
                  </a:cubicBezTo>
                  <a:cubicBezTo>
                    <a:pt x="85" y="56"/>
                    <a:pt x="85" y="56"/>
                    <a:pt x="85" y="55"/>
                  </a:cubicBezTo>
                  <a:cubicBezTo>
                    <a:pt x="78" y="55"/>
                    <a:pt x="63" y="40"/>
                    <a:pt x="74" y="35"/>
                  </a:cubicBezTo>
                  <a:cubicBezTo>
                    <a:pt x="81" y="32"/>
                    <a:pt x="88" y="29"/>
                    <a:pt x="95" y="26"/>
                  </a:cubicBezTo>
                  <a:cubicBezTo>
                    <a:pt x="93" y="35"/>
                    <a:pt x="90" y="45"/>
                    <a:pt x="88" y="54"/>
                  </a:cubicBezTo>
                  <a:cubicBezTo>
                    <a:pt x="89" y="55"/>
                    <a:pt x="89" y="55"/>
                    <a:pt x="89" y="55"/>
                  </a:cubicBezTo>
                  <a:moveTo>
                    <a:pt x="82" y="0"/>
                  </a:moveTo>
                  <a:cubicBezTo>
                    <a:pt x="78" y="0"/>
                    <a:pt x="75" y="3"/>
                    <a:pt x="77" y="12"/>
                  </a:cubicBezTo>
                  <a:cubicBezTo>
                    <a:pt x="78" y="14"/>
                    <a:pt x="79" y="19"/>
                    <a:pt x="82" y="19"/>
                  </a:cubicBezTo>
                  <a:cubicBezTo>
                    <a:pt x="82" y="19"/>
                    <a:pt x="82" y="19"/>
                    <a:pt x="83" y="18"/>
                  </a:cubicBezTo>
                  <a:cubicBezTo>
                    <a:pt x="86" y="17"/>
                    <a:pt x="83" y="13"/>
                    <a:pt x="83" y="11"/>
                  </a:cubicBezTo>
                  <a:cubicBezTo>
                    <a:pt x="82" y="7"/>
                    <a:pt x="82" y="6"/>
                    <a:pt x="84" y="6"/>
                  </a:cubicBezTo>
                  <a:cubicBezTo>
                    <a:pt x="85" y="6"/>
                    <a:pt x="86" y="6"/>
                    <a:pt x="87" y="6"/>
                  </a:cubicBezTo>
                  <a:cubicBezTo>
                    <a:pt x="95" y="11"/>
                    <a:pt x="104" y="15"/>
                    <a:pt x="112" y="19"/>
                  </a:cubicBezTo>
                  <a:cubicBezTo>
                    <a:pt x="110" y="18"/>
                    <a:pt x="107" y="17"/>
                    <a:pt x="105" y="17"/>
                  </a:cubicBezTo>
                  <a:cubicBezTo>
                    <a:pt x="99" y="17"/>
                    <a:pt x="93" y="21"/>
                    <a:pt x="86" y="23"/>
                  </a:cubicBezTo>
                  <a:cubicBezTo>
                    <a:pt x="82" y="25"/>
                    <a:pt x="77" y="28"/>
                    <a:pt x="72" y="30"/>
                  </a:cubicBezTo>
                  <a:cubicBezTo>
                    <a:pt x="66" y="32"/>
                    <a:pt x="66" y="39"/>
                    <a:pt x="62" y="40"/>
                  </a:cubicBezTo>
                  <a:cubicBezTo>
                    <a:pt x="61" y="41"/>
                    <a:pt x="60" y="41"/>
                    <a:pt x="59" y="41"/>
                  </a:cubicBezTo>
                  <a:cubicBezTo>
                    <a:pt x="57" y="41"/>
                    <a:pt x="56" y="41"/>
                    <a:pt x="55" y="40"/>
                  </a:cubicBezTo>
                  <a:cubicBezTo>
                    <a:pt x="53" y="40"/>
                    <a:pt x="52" y="40"/>
                    <a:pt x="50" y="40"/>
                  </a:cubicBezTo>
                  <a:cubicBezTo>
                    <a:pt x="49" y="40"/>
                    <a:pt x="48" y="40"/>
                    <a:pt x="47" y="40"/>
                  </a:cubicBezTo>
                  <a:cubicBezTo>
                    <a:pt x="42" y="42"/>
                    <a:pt x="37" y="44"/>
                    <a:pt x="33" y="46"/>
                  </a:cubicBezTo>
                  <a:cubicBezTo>
                    <a:pt x="23" y="50"/>
                    <a:pt x="13" y="53"/>
                    <a:pt x="9" y="63"/>
                  </a:cubicBezTo>
                  <a:cubicBezTo>
                    <a:pt x="12" y="53"/>
                    <a:pt x="16" y="43"/>
                    <a:pt x="19" y="34"/>
                  </a:cubicBezTo>
                  <a:cubicBezTo>
                    <a:pt x="19" y="33"/>
                    <a:pt x="19" y="33"/>
                    <a:pt x="20" y="33"/>
                  </a:cubicBezTo>
                  <a:cubicBezTo>
                    <a:pt x="21" y="33"/>
                    <a:pt x="22" y="35"/>
                    <a:pt x="24" y="37"/>
                  </a:cubicBezTo>
                  <a:cubicBezTo>
                    <a:pt x="26" y="39"/>
                    <a:pt x="28" y="41"/>
                    <a:pt x="29" y="41"/>
                  </a:cubicBezTo>
                  <a:cubicBezTo>
                    <a:pt x="29" y="41"/>
                    <a:pt x="29" y="41"/>
                    <a:pt x="29" y="41"/>
                  </a:cubicBezTo>
                  <a:cubicBezTo>
                    <a:pt x="34" y="40"/>
                    <a:pt x="27" y="27"/>
                    <a:pt x="19" y="27"/>
                  </a:cubicBezTo>
                  <a:cubicBezTo>
                    <a:pt x="18" y="27"/>
                    <a:pt x="16" y="27"/>
                    <a:pt x="15" y="28"/>
                  </a:cubicBezTo>
                  <a:cubicBezTo>
                    <a:pt x="12" y="30"/>
                    <a:pt x="12" y="37"/>
                    <a:pt x="11" y="39"/>
                  </a:cubicBezTo>
                  <a:cubicBezTo>
                    <a:pt x="9" y="46"/>
                    <a:pt x="6" y="53"/>
                    <a:pt x="4" y="60"/>
                  </a:cubicBezTo>
                  <a:cubicBezTo>
                    <a:pt x="3" y="63"/>
                    <a:pt x="0" y="69"/>
                    <a:pt x="4" y="71"/>
                  </a:cubicBezTo>
                  <a:cubicBezTo>
                    <a:pt x="4" y="71"/>
                    <a:pt x="4" y="71"/>
                    <a:pt x="5" y="71"/>
                  </a:cubicBezTo>
                  <a:cubicBezTo>
                    <a:pt x="6" y="71"/>
                    <a:pt x="7" y="70"/>
                    <a:pt x="8" y="70"/>
                  </a:cubicBezTo>
                  <a:cubicBezTo>
                    <a:pt x="9" y="69"/>
                    <a:pt x="10" y="68"/>
                    <a:pt x="11" y="68"/>
                  </a:cubicBezTo>
                  <a:cubicBezTo>
                    <a:pt x="11" y="68"/>
                    <a:pt x="11" y="68"/>
                    <a:pt x="11" y="68"/>
                  </a:cubicBezTo>
                  <a:cubicBezTo>
                    <a:pt x="13" y="72"/>
                    <a:pt x="16" y="75"/>
                    <a:pt x="18" y="79"/>
                  </a:cubicBezTo>
                  <a:cubicBezTo>
                    <a:pt x="22" y="83"/>
                    <a:pt x="27" y="84"/>
                    <a:pt x="32" y="84"/>
                  </a:cubicBezTo>
                  <a:cubicBezTo>
                    <a:pt x="40" y="84"/>
                    <a:pt x="48" y="80"/>
                    <a:pt x="55" y="76"/>
                  </a:cubicBezTo>
                  <a:cubicBezTo>
                    <a:pt x="64" y="70"/>
                    <a:pt x="64" y="62"/>
                    <a:pt x="62" y="52"/>
                  </a:cubicBezTo>
                  <a:cubicBezTo>
                    <a:pt x="61" y="47"/>
                    <a:pt x="60" y="47"/>
                    <a:pt x="65" y="45"/>
                  </a:cubicBezTo>
                  <a:cubicBezTo>
                    <a:pt x="65" y="45"/>
                    <a:pt x="65" y="45"/>
                    <a:pt x="65" y="45"/>
                  </a:cubicBezTo>
                  <a:cubicBezTo>
                    <a:pt x="67" y="45"/>
                    <a:pt x="71" y="53"/>
                    <a:pt x="72" y="55"/>
                  </a:cubicBezTo>
                  <a:cubicBezTo>
                    <a:pt x="76" y="59"/>
                    <a:pt x="81" y="61"/>
                    <a:pt x="86" y="61"/>
                  </a:cubicBezTo>
                  <a:cubicBezTo>
                    <a:pt x="94" y="61"/>
                    <a:pt x="104" y="56"/>
                    <a:pt x="110" y="52"/>
                  </a:cubicBezTo>
                  <a:cubicBezTo>
                    <a:pt x="118" y="47"/>
                    <a:pt x="118" y="39"/>
                    <a:pt x="117" y="31"/>
                  </a:cubicBezTo>
                  <a:cubicBezTo>
                    <a:pt x="116" y="27"/>
                    <a:pt x="114" y="24"/>
                    <a:pt x="118" y="23"/>
                  </a:cubicBezTo>
                  <a:cubicBezTo>
                    <a:pt x="120" y="22"/>
                    <a:pt x="125" y="19"/>
                    <a:pt x="120" y="17"/>
                  </a:cubicBezTo>
                  <a:cubicBezTo>
                    <a:pt x="116" y="11"/>
                    <a:pt x="102" y="7"/>
                    <a:pt x="96" y="4"/>
                  </a:cubicBezTo>
                  <a:cubicBezTo>
                    <a:pt x="92" y="3"/>
                    <a:pt x="87" y="0"/>
                    <a:pt x="8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859"/>
            <p:cNvSpPr/>
            <p:nvPr/>
          </p:nvSpPr>
          <p:spPr bwMode="auto">
            <a:xfrm>
              <a:off x="5466" y="1687"/>
              <a:ext cx="3" cy="2"/>
            </a:xfrm>
            <a:custGeom>
              <a:avLst/>
              <a:gdLst>
                <a:gd name="T0" fmla="*/ 0 w 1"/>
                <a:gd name="T1" fmla="*/ 0 h 1"/>
                <a:gd name="T2" fmla="*/ 0 w 1"/>
                <a:gd name="T3" fmla="*/ 1 h 1"/>
                <a:gd name="T4" fmla="*/ 1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1" y="1"/>
                    <a:pt x="1" y="1"/>
                    <a:pt x="1" y="1"/>
                  </a:cubicBezTo>
                  <a:cubicBezTo>
                    <a:pt x="1" y="1"/>
                    <a:pt x="1" y="1"/>
                    <a:pt x="1" y="1"/>
                  </a:cubicBezTo>
                  <a:cubicBezTo>
                    <a:pt x="1" y="1"/>
                    <a:pt x="0" y="0"/>
                    <a:pt x="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860"/>
            <p:cNvSpPr>
              <a:spLocks noEditPoints="1"/>
            </p:cNvSpPr>
            <p:nvPr/>
          </p:nvSpPr>
          <p:spPr bwMode="auto">
            <a:xfrm>
              <a:off x="2389" y="873"/>
              <a:ext cx="258" cy="821"/>
            </a:xfrm>
            <a:custGeom>
              <a:avLst/>
              <a:gdLst>
                <a:gd name="T0" fmla="*/ 103 w 109"/>
                <a:gd name="T1" fmla="*/ 299 h 347"/>
                <a:gd name="T2" fmla="*/ 74 w 109"/>
                <a:gd name="T3" fmla="*/ 302 h 347"/>
                <a:gd name="T4" fmla="*/ 52 w 109"/>
                <a:gd name="T5" fmla="*/ 209 h 347"/>
                <a:gd name="T6" fmla="*/ 50 w 109"/>
                <a:gd name="T7" fmla="*/ 210 h 347"/>
                <a:gd name="T8" fmla="*/ 69 w 109"/>
                <a:gd name="T9" fmla="*/ 204 h 347"/>
                <a:gd name="T10" fmla="*/ 41 w 109"/>
                <a:gd name="T11" fmla="*/ 200 h 347"/>
                <a:gd name="T12" fmla="*/ 49 w 109"/>
                <a:gd name="T13" fmla="*/ 204 h 347"/>
                <a:gd name="T14" fmla="*/ 57 w 109"/>
                <a:gd name="T15" fmla="*/ 190 h 347"/>
                <a:gd name="T16" fmla="*/ 45 w 109"/>
                <a:gd name="T17" fmla="*/ 147 h 347"/>
                <a:gd name="T18" fmla="*/ 41 w 109"/>
                <a:gd name="T19" fmla="*/ 145 h 347"/>
                <a:gd name="T20" fmla="*/ 45 w 109"/>
                <a:gd name="T21" fmla="*/ 180 h 347"/>
                <a:gd name="T22" fmla="*/ 32 w 109"/>
                <a:gd name="T23" fmla="*/ 185 h 347"/>
                <a:gd name="T24" fmla="*/ 34 w 109"/>
                <a:gd name="T25" fmla="*/ 173 h 347"/>
                <a:gd name="T26" fmla="*/ 77 w 109"/>
                <a:gd name="T27" fmla="*/ 143 h 347"/>
                <a:gd name="T28" fmla="*/ 52 w 109"/>
                <a:gd name="T29" fmla="*/ 142 h 347"/>
                <a:gd name="T30" fmla="*/ 5 w 109"/>
                <a:gd name="T31" fmla="*/ 190 h 347"/>
                <a:gd name="T32" fmla="*/ 36 w 109"/>
                <a:gd name="T33" fmla="*/ 137 h 347"/>
                <a:gd name="T34" fmla="*/ 32 w 109"/>
                <a:gd name="T35" fmla="*/ 199 h 347"/>
                <a:gd name="T36" fmla="*/ 71 w 109"/>
                <a:gd name="T37" fmla="*/ 198 h 347"/>
                <a:gd name="T38" fmla="*/ 89 w 109"/>
                <a:gd name="T39" fmla="*/ 197 h 347"/>
                <a:gd name="T40" fmla="*/ 95 w 109"/>
                <a:gd name="T41" fmla="*/ 291 h 347"/>
                <a:gd name="T42" fmla="*/ 38 w 109"/>
                <a:gd name="T43" fmla="*/ 292 h 347"/>
                <a:gd name="T44" fmla="*/ 43 w 109"/>
                <a:gd name="T45" fmla="*/ 271 h 347"/>
                <a:gd name="T46" fmla="*/ 22 w 109"/>
                <a:gd name="T47" fmla="*/ 235 h 347"/>
                <a:gd name="T48" fmla="*/ 15 w 109"/>
                <a:gd name="T49" fmla="*/ 213 h 347"/>
                <a:gd name="T50" fmla="*/ 52 w 109"/>
                <a:gd name="T51" fmla="*/ 136 h 347"/>
                <a:gd name="T52" fmla="*/ 79 w 109"/>
                <a:gd name="T53" fmla="*/ 124 h 347"/>
                <a:gd name="T54" fmla="*/ 43 w 109"/>
                <a:gd name="T55" fmla="*/ 129 h 347"/>
                <a:gd name="T56" fmla="*/ 51 w 109"/>
                <a:gd name="T57" fmla="*/ 122 h 347"/>
                <a:gd name="T58" fmla="*/ 51 w 109"/>
                <a:gd name="T59" fmla="*/ 115 h 347"/>
                <a:gd name="T60" fmla="*/ 62 w 109"/>
                <a:gd name="T61" fmla="*/ 115 h 347"/>
                <a:gd name="T62" fmla="*/ 60 w 109"/>
                <a:gd name="T63" fmla="*/ 110 h 347"/>
                <a:gd name="T64" fmla="*/ 60 w 109"/>
                <a:gd name="T65" fmla="*/ 110 h 347"/>
                <a:gd name="T66" fmla="*/ 53 w 109"/>
                <a:gd name="T67" fmla="*/ 72 h 347"/>
                <a:gd name="T68" fmla="*/ 48 w 109"/>
                <a:gd name="T69" fmla="*/ 49 h 347"/>
                <a:gd name="T70" fmla="*/ 69 w 109"/>
                <a:gd name="T71" fmla="*/ 44 h 347"/>
                <a:gd name="T72" fmla="*/ 29 w 109"/>
                <a:gd name="T73" fmla="*/ 18 h 347"/>
                <a:gd name="T74" fmla="*/ 80 w 109"/>
                <a:gd name="T75" fmla="*/ 111 h 347"/>
                <a:gd name="T76" fmla="*/ 82 w 109"/>
                <a:gd name="T77" fmla="*/ 41 h 347"/>
                <a:gd name="T78" fmla="*/ 71 w 109"/>
                <a:gd name="T79" fmla="*/ 40 h 347"/>
                <a:gd name="T80" fmla="*/ 57 w 109"/>
                <a:gd name="T81" fmla="*/ 73 h 347"/>
                <a:gd name="T82" fmla="*/ 54 w 109"/>
                <a:gd name="T83" fmla="*/ 76 h 347"/>
                <a:gd name="T84" fmla="*/ 14 w 109"/>
                <a:gd name="T85" fmla="*/ 51 h 347"/>
                <a:gd name="T86" fmla="*/ 40 w 109"/>
                <a:gd name="T87" fmla="*/ 130 h 347"/>
                <a:gd name="T88" fmla="*/ 32 w 109"/>
                <a:gd name="T89" fmla="*/ 130 h 347"/>
                <a:gd name="T90" fmla="*/ 14 w 109"/>
                <a:gd name="T91" fmla="*/ 222 h 347"/>
                <a:gd name="T92" fmla="*/ 32 w 109"/>
                <a:gd name="T93" fmla="*/ 291 h 347"/>
                <a:gd name="T94" fmla="*/ 29 w 109"/>
                <a:gd name="T95" fmla="*/ 308 h 347"/>
                <a:gd name="T96" fmla="*/ 76 w 109"/>
                <a:gd name="T97" fmla="*/ 317 h 347"/>
                <a:gd name="T98" fmla="*/ 101 w 109"/>
                <a:gd name="T99" fmla="*/ 307 h 347"/>
                <a:gd name="T100" fmla="*/ 84 w 109"/>
                <a:gd name="T101" fmla="*/ 332 h 347"/>
                <a:gd name="T102" fmla="*/ 98 w 109"/>
                <a:gd name="T103" fmla="*/ 347 h 347"/>
                <a:gd name="T104" fmla="*/ 106 w 109"/>
                <a:gd name="T105" fmla="*/ 298 h 347"/>
                <a:gd name="T106" fmla="*/ 106 w 109"/>
                <a:gd name="T107" fmla="*/ 244 h 347"/>
                <a:gd name="T108" fmla="*/ 80 w 109"/>
                <a:gd name="T109" fmla="*/ 151 h 347"/>
                <a:gd name="T110" fmla="*/ 84 w 109"/>
                <a:gd name="T111" fmla="*/ 135 h 347"/>
                <a:gd name="T112" fmla="*/ 83 w 109"/>
                <a:gd name="T113" fmla="*/ 127 h 347"/>
                <a:gd name="T114" fmla="*/ 109 w 109"/>
                <a:gd name="T115" fmla="*/ 4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9" h="347">
                  <a:moveTo>
                    <a:pt x="32" y="305"/>
                  </a:moveTo>
                  <a:cubicBezTo>
                    <a:pt x="32" y="305"/>
                    <a:pt x="32" y="305"/>
                    <a:pt x="32" y="305"/>
                  </a:cubicBezTo>
                  <a:cubicBezTo>
                    <a:pt x="31" y="305"/>
                    <a:pt x="31" y="305"/>
                    <a:pt x="30" y="304"/>
                  </a:cubicBezTo>
                  <a:cubicBezTo>
                    <a:pt x="30" y="304"/>
                    <a:pt x="29" y="304"/>
                    <a:pt x="29" y="304"/>
                  </a:cubicBezTo>
                  <a:cubicBezTo>
                    <a:pt x="29" y="303"/>
                    <a:pt x="29" y="303"/>
                    <a:pt x="29" y="303"/>
                  </a:cubicBezTo>
                  <a:cubicBezTo>
                    <a:pt x="29" y="303"/>
                    <a:pt x="30" y="302"/>
                    <a:pt x="30" y="302"/>
                  </a:cubicBezTo>
                  <a:cubicBezTo>
                    <a:pt x="31" y="301"/>
                    <a:pt x="31" y="301"/>
                    <a:pt x="32" y="301"/>
                  </a:cubicBezTo>
                  <a:cubicBezTo>
                    <a:pt x="32" y="302"/>
                    <a:pt x="32" y="304"/>
                    <a:pt x="32" y="305"/>
                  </a:cubicBezTo>
                  <a:moveTo>
                    <a:pt x="103" y="301"/>
                  </a:moveTo>
                  <a:cubicBezTo>
                    <a:pt x="103" y="301"/>
                    <a:pt x="103" y="300"/>
                    <a:pt x="103" y="299"/>
                  </a:cubicBezTo>
                  <a:cubicBezTo>
                    <a:pt x="103" y="299"/>
                    <a:pt x="103" y="299"/>
                    <a:pt x="103" y="299"/>
                  </a:cubicBezTo>
                  <a:cubicBezTo>
                    <a:pt x="103" y="299"/>
                    <a:pt x="103" y="299"/>
                    <a:pt x="103" y="299"/>
                  </a:cubicBezTo>
                  <a:cubicBezTo>
                    <a:pt x="103" y="300"/>
                    <a:pt x="103" y="300"/>
                    <a:pt x="103" y="300"/>
                  </a:cubicBezTo>
                  <a:cubicBezTo>
                    <a:pt x="103" y="300"/>
                    <a:pt x="103" y="301"/>
                    <a:pt x="103" y="301"/>
                  </a:cubicBezTo>
                  <a:cubicBezTo>
                    <a:pt x="103" y="301"/>
                    <a:pt x="103" y="301"/>
                    <a:pt x="103" y="301"/>
                  </a:cubicBezTo>
                  <a:moveTo>
                    <a:pt x="60" y="310"/>
                  </a:moveTo>
                  <a:cubicBezTo>
                    <a:pt x="51" y="310"/>
                    <a:pt x="43" y="310"/>
                    <a:pt x="36" y="307"/>
                  </a:cubicBezTo>
                  <a:cubicBezTo>
                    <a:pt x="36" y="303"/>
                    <a:pt x="36" y="299"/>
                    <a:pt x="36" y="295"/>
                  </a:cubicBezTo>
                  <a:cubicBezTo>
                    <a:pt x="39" y="298"/>
                    <a:pt x="47" y="300"/>
                    <a:pt x="61" y="302"/>
                  </a:cubicBezTo>
                  <a:cubicBezTo>
                    <a:pt x="65" y="302"/>
                    <a:pt x="70" y="302"/>
                    <a:pt x="74" y="302"/>
                  </a:cubicBezTo>
                  <a:cubicBezTo>
                    <a:pt x="77" y="302"/>
                    <a:pt x="80" y="302"/>
                    <a:pt x="83" y="302"/>
                  </a:cubicBezTo>
                  <a:cubicBezTo>
                    <a:pt x="85" y="301"/>
                    <a:pt x="90" y="300"/>
                    <a:pt x="95" y="298"/>
                  </a:cubicBezTo>
                  <a:cubicBezTo>
                    <a:pt x="96" y="298"/>
                    <a:pt x="98" y="297"/>
                    <a:pt x="99" y="296"/>
                  </a:cubicBezTo>
                  <a:cubicBezTo>
                    <a:pt x="99" y="298"/>
                    <a:pt x="99" y="301"/>
                    <a:pt x="99" y="304"/>
                  </a:cubicBezTo>
                  <a:cubicBezTo>
                    <a:pt x="92" y="308"/>
                    <a:pt x="82" y="309"/>
                    <a:pt x="73" y="310"/>
                  </a:cubicBezTo>
                  <a:cubicBezTo>
                    <a:pt x="69" y="310"/>
                    <a:pt x="64" y="310"/>
                    <a:pt x="60" y="310"/>
                  </a:cubicBezTo>
                  <a:cubicBezTo>
                    <a:pt x="60" y="310"/>
                    <a:pt x="60" y="310"/>
                    <a:pt x="60" y="310"/>
                  </a:cubicBezTo>
                  <a:moveTo>
                    <a:pt x="53" y="212"/>
                  </a:moveTo>
                  <a:cubicBezTo>
                    <a:pt x="53" y="212"/>
                    <a:pt x="52" y="212"/>
                    <a:pt x="51" y="212"/>
                  </a:cubicBezTo>
                  <a:cubicBezTo>
                    <a:pt x="51" y="211"/>
                    <a:pt x="52" y="210"/>
                    <a:pt x="52" y="209"/>
                  </a:cubicBezTo>
                  <a:cubicBezTo>
                    <a:pt x="53" y="210"/>
                    <a:pt x="53" y="211"/>
                    <a:pt x="54" y="212"/>
                  </a:cubicBezTo>
                  <a:cubicBezTo>
                    <a:pt x="53" y="212"/>
                    <a:pt x="53" y="212"/>
                    <a:pt x="53" y="212"/>
                  </a:cubicBezTo>
                  <a:moveTo>
                    <a:pt x="50" y="210"/>
                  </a:moveTo>
                  <a:cubicBezTo>
                    <a:pt x="50" y="209"/>
                    <a:pt x="50" y="208"/>
                    <a:pt x="49" y="208"/>
                  </a:cubicBezTo>
                  <a:cubicBezTo>
                    <a:pt x="49" y="208"/>
                    <a:pt x="49" y="208"/>
                    <a:pt x="49" y="208"/>
                  </a:cubicBezTo>
                  <a:cubicBezTo>
                    <a:pt x="49" y="208"/>
                    <a:pt x="49" y="208"/>
                    <a:pt x="49" y="208"/>
                  </a:cubicBezTo>
                  <a:cubicBezTo>
                    <a:pt x="49" y="207"/>
                    <a:pt x="49" y="207"/>
                    <a:pt x="50" y="206"/>
                  </a:cubicBezTo>
                  <a:cubicBezTo>
                    <a:pt x="50" y="206"/>
                    <a:pt x="50" y="206"/>
                    <a:pt x="50" y="206"/>
                  </a:cubicBezTo>
                  <a:cubicBezTo>
                    <a:pt x="50" y="207"/>
                    <a:pt x="51" y="207"/>
                    <a:pt x="51" y="208"/>
                  </a:cubicBezTo>
                  <a:cubicBezTo>
                    <a:pt x="51" y="208"/>
                    <a:pt x="50" y="209"/>
                    <a:pt x="50" y="210"/>
                  </a:cubicBezTo>
                  <a:moveTo>
                    <a:pt x="59" y="211"/>
                  </a:moveTo>
                  <a:cubicBezTo>
                    <a:pt x="59" y="210"/>
                    <a:pt x="59" y="210"/>
                    <a:pt x="59" y="210"/>
                  </a:cubicBezTo>
                  <a:cubicBezTo>
                    <a:pt x="58" y="210"/>
                    <a:pt x="57" y="210"/>
                    <a:pt x="57" y="209"/>
                  </a:cubicBezTo>
                  <a:cubicBezTo>
                    <a:pt x="56" y="208"/>
                    <a:pt x="55" y="208"/>
                    <a:pt x="55" y="207"/>
                  </a:cubicBezTo>
                  <a:cubicBezTo>
                    <a:pt x="54" y="206"/>
                    <a:pt x="53" y="205"/>
                    <a:pt x="53" y="204"/>
                  </a:cubicBezTo>
                  <a:cubicBezTo>
                    <a:pt x="52" y="204"/>
                    <a:pt x="52" y="204"/>
                    <a:pt x="52" y="204"/>
                  </a:cubicBezTo>
                  <a:cubicBezTo>
                    <a:pt x="53" y="204"/>
                    <a:pt x="53" y="204"/>
                    <a:pt x="53" y="204"/>
                  </a:cubicBezTo>
                  <a:cubicBezTo>
                    <a:pt x="55" y="197"/>
                    <a:pt x="60" y="192"/>
                    <a:pt x="65" y="189"/>
                  </a:cubicBezTo>
                  <a:cubicBezTo>
                    <a:pt x="66" y="192"/>
                    <a:pt x="67" y="196"/>
                    <a:pt x="68" y="199"/>
                  </a:cubicBezTo>
                  <a:cubicBezTo>
                    <a:pt x="68" y="201"/>
                    <a:pt x="69" y="203"/>
                    <a:pt x="69" y="204"/>
                  </a:cubicBezTo>
                  <a:cubicBezTo>
                    <a:pt x="69" y="206"/>
                    <a:pt x="68" y="207"/>
                    <a:pt x="67" y="208"/>
                  </a:cubicBezTo>
                  <a:cubicBezTo>
                    <a:pt x="67" y="209"/>
                    <a:pt x="65" y="210"/>
                    <a:pt x="64" y="210"/>
                  </a:cubicBezTo>
                  <a:cubicBezTo>
                    <a:pt x="62" y="211"/>
                    <a:pt x="60" y="211"/>
                    <a:pt x="59" y="211"/>
                  </a:cubicBezTo>
                  <a:moveTo>
                    <a:pt x="62" y="187"/>
                  </a:moveTo>
                  <a:cubicBezTo>
                    <a:pt x="63" y="185"/>
                    <a:pt x="64" y="183"/>
                    <a:pt x="64" y="181"/>
                  </a:cubicBezTo>
                  <a:cubicBezTo>
                    <a:pt x="64" y="183"/>
                    <a:pt x="64" y="184"/>
                    <a:pt x="65" y="185"/>
                  </a:cubicBezTo>
                  <a:cubicBezTo>
                    <a:pt x="64" y="186"/>
                    <a:pt x="63" y="186"/>
                    <a:pt x="62" y="187"/>
                  </a:cubicBezTo>
                  <a:moveTo>
                    <a:pt x="48" y="206"/>
                  </a:moveTo>
                  <a:cubicBezTo>
                    <a:pt x="47" y="205"/>
                    <a:pt x="47" y="204"/>
                    <a:pt x="46" y="204"/>
                  </a:cubicBezTo>
                  <a:cubicBezTo>
                    <a:pt x="45" y="202"/>
                    <a:pt x="43" y="201"/>
                    <a:pt x="41" y="200"/>
                  </a:cubicBezTo>
                  <a:cubicBezTo>
                    <a:pt x="42" y="194"/>
                    <a:pt x="43" y="189"/>
                    <a:pt x="45" y="184"/>
                  </a:cubicBezTo>
                  <a:cubicBezTo>
                    <a:pt x="47" y="184"/>
                    <a:pt x="48" y="183"/>
                    <a:pt x="49" y="183"/>
                  </a:cubicBezTo>
                  <a:cubicBezTo>
                    <a:pt x="53" y="182"/>
                    <a:pt x="56" y="180"/>
                    <a:pt x="60" y="179"/>
                  </a:cubicBezTo>
                  <a:cubicBezTo>
                    <a:pt x="58" y="183"/>
                    <a:pt x="56" y="187"/>
                    <a:pt x="55" y="192"/>
                  </a:cubicBezTo>
                  <a:cubicBezTo>
                    <a:pt x="56" y="192"/>
                    <a:pt x="56" y="192"/>
                    <a:pt x="56" y="192"/>
                  </a:cubicBezTo>
                  <a:cubicBezTo>
                    <a:pt x="53" y="195"/>
                    <a:pt x="51" y="199"/>
                    <a:pt x="49" y="203"/>
                  </a:cubicBezTo>
                  <a:cubicBezTo>
                    <a:pt x="49" y="203"/>
                    <a:pt x="49" y="203"/>
                    <a:pt x="49" y="203"/>
                  </a:cubicBezTo>
                  <a:cubicBezTo>
                    <a:pt x="49" y="204"/>
                    <a:pt x="49" y="204"/>
                    <a:pt x="49" y="204"/>
                  </a:cubicBezTo>
                  <a:cubicBezTo>
                    <a:pt x="49" y="204"/>
                    <a:pt x="49" y="204"/>
                    <a:pt x="49" y="204"/>
                  </a:cubicBezTo>
                  <a:cubicBezTo>
                    <a:pt x="49" y="204"/>
                    <a:pt x="49" y="204"/>
                    <a:pt x="49" y="204"/>
                  </a:cubicBezTo>
                  <a:cubicBezTo>
                    <a:pt x="48" y="205"/>
                    <a:pt x="48" y="205"/>
                    <a:pt x="48" y="206"/>
                  </a:cubicBezTo>
                  <a:moveTo>
                    <a:pt x="57" y="190"/>
                  </a:moveTo>
                  <a:cubicBezTo>
                    <a:pt x="59" y="186"/>
                    <a:pt x="60" y="182"/>
                    <a:pt x="62" y="178"/>
                  </a:cubicBezTo>
                  <a:cubicBezTo>
                    <a:pt x="63" y="178"/>
                    <a:pt x="63" y="177"/>
                    <a:pt x="64" y="177"/>
                  </a:cubicBezTo>
                  <a:cubicBezTo>
                    <a:pt x="64" y="177"/>
                    <a:pt x="64" y="177"/>
                    <a:pt x="64" y="177"/>
                  </a:cubicBezTo>
                  <a:cubicBezTo>
                    <a:pt x="64" y="178"/>
                    <a:pt x="64" y="178"/>
                    <a:pt x="64" y="178"/>
                  </a:cubicBezTo>
                  <a:cubicBezTo>
                    <a:pt x="63" y="178"/>
                    <a:pt x="63" y="178"/>
                    <a:pt x="63" y="178"/>
                  </a:cubicBezTo>
                  <a:cubicBezTo>
                    <a:pt x="63" y="181"/>
                    <a:pt x="61" y="185"/>
                    <a:pt x="59" y="188"/>
                  </a:cubicBezTo>
                  <a:cubicBezTo>
                    <a:pt x="59" y="189"/>
                    <a:pt x="59" y="189"/>
                    <a:pt x="59" y="189"/>
                  </a:cubicBezTo>
                  <a:cubicBezTo>
                    <a:pt x="59" y="189"/>
                    <a:pt x="58" y="190"/>
                    <a:pt x="57" y="190"/>
                  </a:cubicBezTo>
                  <a:moveTo>
                    <a:pt x="62" y="149"/>
                  </a:moveTo>
                  <a:cubicBezTo>
                    <a:pt x="68" y="149"/>
                    <a:pt x="74" y="148"/>
                    <a:pt x="78" y="147"/>
                  </a:cubicBezTo>
                  <a:cubicBezTo>
                    <a:pt x="78" y="147"/>
                    <a:pt x="78" y="147"/>
                    <a:pt x="78" y="147"/>
                  </a:cubicBezTo>
                  <a:cubicBezTo>
                    <a:pt x="77" y="149"/>
                    <a:pt x="74" y="153"/>
                    <a:pt x="72" y="154"/>
                  </a:cubicBezTo>
                  <a:cubicBezTo>
                    <a:pt x="70" y="156"/>
                    <a:pt x="66" y="157"/>
                    <a:pt x="62" y="157"/>
                  </a:cubicBezTo>
                  <a:cubicBezTo>
                    <a:pt x="62" y="157"/>
                    <a:pt x="62" y="157"/>
                    <a:pt x="62" y="157"/>
                  </a:cubicBezTo>
                  <a:cubicBezTo>
                    <a:pt x="62" y="157"/>
                    <a:pt x="62" y="157"/>
                    <a:pt x="62" y="157"/>
                  </a:cubicBezTo>
                  <a:cubicBezTo>
                    <a:pt x="62" y="157"/>
                    <a:pt x="61" y="157"/>
                    <a:pt x="61" y="156"/>
                  </a:cubicBezTo>
                  <a:cubicBezTo>
                    <a:pt x="57" y="156"/>
                    <a:pt x="54" y="155"/>
                    <a:pt x="51" y="153"/>
                  </a:cubicBezTo>
                  <a:cubicBezTo>
                    <a:pt x="48" y="151"/>
                    <a:pt x="46" y="149"/>
                    <a:pt x="45" y="147"/>
                  </a:cubicBezTo>
                  <a:cubicBezTo>
                    <a:pt x="46" y="147"/>
                    <a:pt x="47" y="147"/>
                    <a:pt x="48" y="148"/>
                  </a:cubicBezTo>
                  <a:cubicBezTo>
                    <a:pt x="53" y="148"/>
                    <a:pt x="58" y="149"/>
                    <a:pt x="62" y="149"/>
                  </a:cubicBezTo>
                  <a:moveTo>
                    <a:pt x="30" y="181"/>
                  </a:moveTo>
                  <a:cubicBezTo>
                    <a:pt x="30" y="180"/>
                    <a:pt x="29" y="179"/>
                    <a:pt x="29" y="179"/>
                  </a:cubicBezTo>
                  <a:cubicBezTo>
                    <a:pt x="32" y="174"/>
                    <a:pt x="34" y="166"/>
                    <a:pt x="37" y="159"/>
                  </a:cubicBezTo>
                  <a:cubicBezTo>
                    <a:pt x="38" y="155"/>
                    <a:pt x="39" y="151"/>
                    <a:pt x="40" y="148"/>
                  </a:cubicBezTo>
                  <a:cubicBezTo>
                    <a:pt x="40" y="147"/>
                    <a:pt x="40" y="145"/>
                    <a:pt x="40" y="144"/>
                  </a:cubicBezTo>
                  <a:cubicBezTo>
                    <a:pt x="40" y="144"/>
                    <a:pt x="40" y="144"/>
                    <a:pt x="40" y="144"/>
                  </a:cubicBezTo>
                  <a:cubicBezTo>
                    <a:pt x="41" y="144"/>
                    <a:pt x="41" y="144"/>
                    <a:pt x="41" y="144"/>
                  </a:cubicBezTo>
                  <a:cubicBezTo>
                    <a:pt x="41" y="145"/>
                    <a:pt x="41" y="145"/>
                    <a:pt x="41" y="145"/>
                  </a:cubicBezTo>
                  <a:cubicBezTo>
                    <a:pt x="41" y="150"/>
                    <a:pt x="45" y="153"/>
                    <a:pt x="49" y="156"/>
                  </a:cubicBezTo>
                  <a:cubicBezTo>
                    <a:pt x="52" y="158"/>
                    <a:pt x="56" y="160"/>
                    <a:pt x="60" y="160"/>
                  </a:cubicBezTo>
                  <a:cubicBezTo>
                    <a:pt x="61" y="160"/>
                    <a:pt x="62" y="160"/>
                    <a:pt x="62" y="160"/>
                  </a:cubicBezTo>
                  <a:cubicBezTo>
                    <a:pt x="65" y="160"/>
                    <a:pt x="67" y="160"/>
                    <a:pt x="70" y="159"/>
                  </a:cubicBezTo>
                  <a:cubicBezTo>
                    <a:pt x="68" y="161"/>
                    <a:pt x="66" y="164"/>
                    <a:pt x="65" y="168"/>
                  </a:cubicBezTo>
                  <a:cubicBezTo>
                    <a:pt x="65" y="170"/>
                    <a:pt x="64" y="171"/>
                    <a:pt x="64" y="173"/>
                  </a:cubicBezTo>
                  <a:cubicBezTo>
                    <a:pt x="64" y="173"/>
                    <a:pt x="64" y="173"/>
                    <a:pt x="64" y="173"/>
                  </a:cubicBezTo>
                  <a:cubicBezTo>
                    <a:pt x="59" y="175"/>
                    <a:pt x="53" y="177"/>
                    <a:pt x="48" y="180"/>
                  </a:cubicBezTo>
                  <a:cubicBezTo>
                    <a:pt x="47" y="180"/>
                    <a:pt x="46" y="180"/>
                    <a:pt x="45" y="180"/>
                  </a:cubicBezTo>
                  <a:cubicBezTo>
                    <a:pt x="45" y="180"/>
                    <a:pt x="45" y="180"/>
                    <a:pt x="45" y="180"/>
                  </a:cubicBezTo>
                  <a:cubicBezTo>
                    <a:pt x="44" y="180"/>
                    <a:pt x="44" y="180"/>
                    <a:pt x="44" y="180"/>
                  </a:cubicBezTo>
                  <a:cubicBezTo>
                    <a:pt x="43" y="180"/>
                    <a:pt x="43" y="180"/>
                    <a:pt x="43" y="180"/>
                  </a:cubicBezTo>
                  <a:cubicBezTo>
                    <a:pt x="42" y="182"/>
                    <a:pt x="42" y="182"/>
                    <a:pt x="42" y="182"/>
                  </a:cubicBezTo>
                  <a:cubicBezTo>
                    <a:pt x="40" y="187"/>
                    <a:pt x="39" y="193"/>
                    <a:pt x="38" y="198"/>
                  </a:cubicBezTo>
                  <a:cubicBezTo>
                    <a:pt x="37" y="198"/>
                    <a:pt x="37" y="198"/>
                    <a:pt x="37" y="198"/>
                  </a:cubicBezTo>
                  <a:cubicBezTo>
                    <a:pt x="36" y="198"/>
                    <a:pt x="35" y="197"/>
                    <a:pt x="35" y="197"/>
                  </a:cubicBezTo>
                  <a:cubicBezTo>
                    <a:pt x="34" y="196"/>
                    <a:pt x="34" y="195"/>
                    <a:pt x="34" y="194"/>
                  </a:cubicBezTo>
                  <a:cubicBezTo>
                    <a:pt x="33" y="191"/>
                    <a:pt x="32" y="189"/>
                    <a:pt x="32" y="186"/>
                  </a:cubicBezTo>
                  <a:cubicBezTo>
                    <a:pt x="32" y="185"/>
                    <a:pt x="32" y="185"/>
                    <a:pt x="32" y="185"/>
                  </a:cubicBezTo>
                  <a:cubicBezTo>
                    <a:pt x="32" y="185"/>
                    <a:pt x="32" y="185"/>
                    <a:pt x="32" y="185"/>
                  </a:cubicBezTo>
                  <a:cubicBezTo>
                    <a:pt x="33" y="183"/>
                    <a:pt x="36" y="177"/>
                    <a:pt x="37" y="174"/>
                  </a:cubicBezTo>
                  <a:cubicBezTo>
                    <a:pt x="37" y="173"/>
                    <a:pt x="37" y="173"/>
                    <a:pt x="37" y="173"/>
                  </a:cubicBezTo>
                  <a:cubicBezTo>
                    <a:pt x="38" y="173"/>
                    <a:pt x="38" y="172"/>
                    <a:pt x="39" y="172"/>
                  </a:cubicBezTo>
                  <a:cubicBezTo>
                    <a:pt x="42" y="170"/>
                    <a:pt x="45" y="169"/>
                    <a:pt x="47" y="167"/>
                  </a:cubicBezTo>
                  <a:cubicBezTo>
                    <a:pt x="50" y="166"/>
                    <a:pt x="53" y="164"/>
                    <a:pt x="56" y="162"/>
                  </a:cubicBezTo>
                  <a:cubicBezTo>
                    <a:pt x="54" y="159"/>
                    <a:pt x="54" y="159"/>
                    <a:pt x="54" y="159"/>
                  </a:cubicBezTo>
                  <a:cubicBezTo>
                    <a:pt x="51" y="161"/>
                    <a:pt x="49" y="163"/>
                    <a:pt x="46" y="164"/>
                  </a:cubicBezTo>
                  <a:cubicBezTo>
                    <a:pt x="43" y="165"/>
                    <a:pt x="40" y="167"/>
                    <a:pt x="37" y="169"/>
                  </a:cubicBezTo>
                  <a:cubicBezTo>
                    <a:pt x="36" y="169"/>
                    <a:pt x="35" y="170"/>
                    <a:pt x="35" y="171"/>
                  </a:cubicBezTo>
                  <a:cubicBezTo>
                    <a:pt x="34" y="171"/>
                    <a:pt x="34" y="172"/>
                    <a:pt x="34" y="173"/>
                  </a:cubicBezTo>
                  <a:cubicBezTo>
                    <a:pt x="33" y="174"/>
                    <a:pt x="31" y="178"/>
                    <a:pt x="30" y="181"/>
                  </a:cubicBezTo>
                  <a:moveTo>
                    <a:pt x="62" y="145"/>
                  </a:moveTo>
                  <a:cubicBezTo>
                    <a:pt x="61" y="145"/>
                    <a:pt x="60" y="145"/>
                    <a:pt x="59" y="145"/>
                  </a:cubicBezTo>
                  <a:cubicBezTo>
                    <a:pt x="66" y="144"/>
                    <a:pt x="72" y="143"/>
                    <a:pt x="79" y="141"/>
                  </a:cubicBezTo>
                  <a:cubicBezTo>
                    <a:pt x="79" y="141"/>
                    <a:pt x="79" y="141"/>
                    <a:pt x="79" y="141"/>
                  </a:cubicBezTo>
                  <a:cubicBezTo>
                    <a:pt x="80" y="141"/>
                    <a:pt x="80" y="141"/>
                    <a:pt x="80" y="141"/>
                  </a:cubicBezTo>
                  <a:cubicBezTo>
                    <a:pt x="80" y="142"/>
                    <a:pt x="80" y="142"/>
                    <a:pt x="80" y="142"/>
                  </a:cubicBezTo>
                  <a:cubicBezTo>
                    <a:pt x="80" y="142"/>
                    <a:pt x="80" y="142"/>
                    <a:pt x="80" y="142"/>
                  </a:cubicBezTo>
                  <a:cubicBezTo>
                    <a:pt x="80" y="142"/>
                    <a:pt x="80" y="142"/>
                    <a:pt x="79" y="143"/>
                  </a:cubicBezTo>
                  <a:cubicBezTo>
                    <a:pt x="79" y="143"/>
                    <a:pt x="78" y="143"/>
                    <a:pt x="77" y="143"/>
                  </a:cubicBezTo>
                  <a:cubicBezTo>
                    <a:pt x="73" y="145"/>
                    <a:pt x="68" y="145"/>
                    <a:pt x="62" y="145"/>
                  </a:cubicBezTo>
                  <a:moveTo>
                    <a:pt x="40" y="138"/>
                  </a:moveTo>
                  <a:cubicBezTo>
                    <a:pt x="40" y="137"/>
                    <a:pt x="40" y="137"/>
                    <a:pt x="40" y="137"/>
                  </a:cubicBezTo>
                  <a:cubicBezTo>
                    <a:pt x="40" y="138"/>
                    <a:pt x="40" y="138"/>
                    <a:pt x="40" y="138"/>
                  </a:cubicBezTo>
                  <a:cubicBezTo>
                    <a:pt x="40" y="138"/>
                    <a:pt x="40" y="138"/>
                    <a:pt x="40" y="138"/>
                  </a:cubicBezTo>
                  <a:moveTo>
                    <a:pt x="52" y="140"/>
                  </a:moveTo>
                  <a:cubicBezTo>
                    <a:pt x="56" y="140"/>
                    <a:pt x="61" y="139"/>
                    <a:pt x="66" y="139"/>
                  </a:cubicBezTo>
                  <a:cubicBezTo>
                    <a:pt x="70" y="138"/>
                    <a:pt x="75" y="138"/>
                    <a:pt x="79" y="137"/>
                  </a:cubicBezTo>
                  <a:cubicBezTo>
                    <a:pt x="79" y="137"/>
                    <a:pt x="79" y="137"/>
                    <a:pt x="79" y="137"/>
                  </a:cubicBezTo>
                  <a:cubicBezTo>
                    <a:pt x="70" y="140"/>
                    <a:pt x="61" y="142"/>
                    <a:pt x="52" y="142"/>
                  </a:cubicBezTo>
                  <a:cubicBezTo>
                    <a:pt x="52" y="142"/>
                    <a:pt x="52" y="142"/>
                    <a:pt x="52" y="142"/>
                  </a:cubicBezTo>
                  <a:cubicBezTo>
                    <a:pt x="49" y="142"/>
                    <a:pt x="47" y="142"/>
                    <a:pt x="44" y="141"/>
                  </a:cubicBezTo>
                  <a:cubicBezTo>
                    <a:pt x="43" y="141"/>
                    <a:pt x="43" y="141"/>
                    <a:pt x="43" y="141"/>
                  </a:cubicBezTo>
                  <a:cubicBezTo>
                    <a:pt x="43" y="141"/>
                    <a:pt x="43" y="141"/>
                    <a:pt x="43" y="141"/>
                  </a:cubicBezTo>
                  <a:cubicBezTo>
                    <a:pt x="43" y="141"/>
                    <a:pt x="43" y="141"/>
                    <a:pt x="43" y="141"/>
                  </a:cubicBezTo>
                  <a:cubicBezTo>
                    <a:pt x="43" y="140"/>
                    <a:pt x="43" y="139"/>
                    <a:pt x="43" y="139"/>
                  </a:cubicBezTo>
                  <a:cubicBezTo>
                    <a:pt x="46" y="140"/>
                    <a:pt x="49" y="140"/>
                    <a:pt x="52" y="140"/>
                  </a:cubicBezTo>
                  <a:moveTo>
                    <a:pt x="15" y="213"/>
                  </a:moveTo>
                  <a:cubicBezTo>
                    <a:pt x="14" y="210"/>
                    <a:pt x="12" y="206"/>
                    <a:pt x="10" y="202"/>
                  </a:cubicBezTo>
                  <a:cubicBezTo>
                    <a:pt x="8" y="198"/>
                    <a:pt x="6" y="194"/>
                    <a:pt x="5" y="190"/>
                  </a:cubicBezTo>
                  <a:cubicBezTo>
                    <a:pt x="4" y="188"/>
                    <a:pt x="4" y="186"/>
                    <a:pt x="4" y="185"/>
                  </a:cubicBezTo>
                  <a:cubicBezTo>
                    <a:pt x="4" y="184"/>
                    <a:pt x="4" y="183"/>
                    <a:pt x="4" y="183"/>
                  </a:cubicBezTo>
                  <a:cubicBezTo>
                    <a:pt x="4" y="182"/>
                    <a:pt x="5" y="181"/>
                    <a:pt x="5" y="180"/>
                  </a:cubicBezTo>
                  <a:cubicBezTo>
                    <a:pt x="6" y="179"/>
                    <a:pt x="7" y="178"/>
                    <a:pt x="7" y="177"/>
                  </a:cubicBezTo>
                  <a:cubicBezTo>
                    <a:pt x="14" y="163"/>
                    <a:pt x="18" y="152"/>
                    <a:pt x="25" y="138"/>
                  </a:cubicBezTo>
                  <a:cubicBezTo>
                    <a:pt x="25" y="137"/>
                    <a:pt x="27" y="136"/>
                    <a:pt x="28" y="135"/>
                  </a:cubicBezTo>
                  <a:cubicBezTo>
                    <a:pt x="29" y="134"/>
                    <a:pt x="31" y="134"/>
                    <a:pt x="32" y="134"/>
                  </a:cubicBezTo>
                  <a:cubicBezTo>
                    <a:pt x="32" y="134"/>
                    <a:pt x="32" y="134"/>
                    <a:pt x="32" y="134"/>
                  </a:cubicBezTo>
                  <a:cubicBezTo>
                    <a:pt x="33" y="134"/>
                    <a:pt x="33" y="134"/>
                    <a:pt x="33" y="134"/>
                  </a:cubicBezTo>
                  <a:cubicBezTo>
                    <a:pt x="34" y="134"/>
                    <a:pt x="35" y="136"/>
                    <a:pt x="36" y="137"/>
                  </a:cubicBezTo>
                  <a:cubicBezTo>
                    <a:pt x="37" y="138"/>
                    <a:pt x="37" y="140"/>
                    <a:pt x="37" y="142"/>
                  </a:cubicBezTo>
                  <a:cubicBezTo>
                    <a:pt x="37" y="142"/>
                    <a:pt x="37" y="142"/>
                    <a:pt x="37" y="142"/>
                  </a:cubicBezTo>
                  <a:cubicBezTo>
                    <a:pt x="37" y="142"/>
                    <a:pt x="37" y="143"/>
                    <a:pt x="37" y="144"/>
                  </a:cubicBezTo>
                  <a:cubicBezTo>
                    <a:pt x="36" y="147"/>
                    <a:pt x="35" y="154"/>
                    <a:pt x="32" y="161"/>
                  </a:cubicBezTo>
                  <a:cubicBezTo>
                    <a:pt x="30" y="168"/>
                    <a:pt x="28" y="174"/>
                    <a:pt x="25" y="178"/>
                  </a:cubicBezTo>
                  <a:cubicBezTo>
                    <a:pt x="25" y="179"/>
                    <a:pt x="25" y="179"/>
                    <a:pt x="25" y="179"/>
                  </a:cubicBezTo>
                  <a:cubicBezTo>
                    <a:pt x="25" y="180"/>
                    <a:pt x="25" y="180"/>
                    <a:pt x="25" y="180"/>
                  </a:cubicBezTo>
                  <a:cubicBezTo>
                    <a:pt x="27" y="182"/>
                    <a:pt x="28" y="184"/>
                    <a:pt x="28" y="187"/>
                  </a:cubicBezTo>
                  <a:cubicBezTo>
                    <a:pt x="29" y="189"/>
                    <a:pt x="29" y="192"/>
                    <a:pt x="30" y="195"/>
                  </a:cubicBezTo>
                  <a:cubicBezTo>
                    <a:pt x="30" y="196"/>
                    <a:pt x="31" y="198"/>
                    <a:pt x="32" y="199"/>
                  </a:cubicBezTo>
                  <a:cubicBezTo>
                    <a:pt x="33" y="201"/>
                    <a:pt x="35" y="201"/>
                    <a:pt x="36" y="202"/>
                  </a:cubicBezTo>
                  <a:cubicBezTo>
                    <a:pt x="39" y="202"/>
                    <a:pt x="42" y="204"/>
                    <a:pt x="44" y="206"/>
                  </a:cubicBezTo>
                  <a:cubicBezTo>
                    <a:pt x="46" y="208"/>
                    <a:pt x="47" y="211"/>
                    <a:pt x="47" y="213"/>
                  </a:cubicBezTo>
                  <a:cubicBezTo>
                    <a:pt x="47" y="215"/>
                    <a:pt x="47" y="215"/>
                    <a:pt x="47" y="215"/>
                  </a:cubicBezTo>
                  <a:cubicBezTo>
                    <a:pt x="49" y="215"/>
                    <a:pt x="49" y="215"/>
                    <a:pt x="49" y="215"/>
                  </a:cubicBezTo>
                  <a:cubicBezTo>
                    <a:pt x="50" y="215"/>
                    <a:pt x="52" y="215"/>
                    <a:pt x="53" y="215"/>
                  </a:cubicBezTo>
                  <a:cubicBezTo>
                    <a:pt x="57" y="215"/>
                    <a:pt x="61" y="215"/>
                    <a:pt x="65" y="213"/>
                  </a:cubicBezTo>
                  <a:cubicBezTo>
                    <a:pt x="67" y="213"/>
                    <a:pt x="68" y="212"/>
                    <a:pt x="70" y="211"/>
                  </a:cubicBezTo>
                  <a:cubicBezTo>
                    <a:pt x="72" y="209"/>
                    <a:pt x="72" y="207"/>
                    <a:pt x="72" y="204"/>
                  </a:cubicBezTo>
                  <a:cubicBezTo>
                    <a:pt x="72" y="202"/>
                    <a:pt x="72" y="200"/>
                    <a:pt x="71" y="198"/>
                  </a:cubicBezTo>
                  <a:cubicBezTo>
                    <a:pt x="70" y="191"/>
                    <a:pt x="67" y="184"/>
                    <a:pt x="67" y="177"/>
                  </a:cubicBezTo>
                  <a:cubicBezTo>
                    <a:pt x="67" y="175"/>
                    <a:pt x="68" y="172"/>
                    <a:pt x="69" y="169"/>
                  </a:cubicBezTo>
                  <a:cubicBezTo>
                    <a:pt x="70" y="165"/>
                    <a:pt x="72" y="162"/>
                    <a:pt x="74" y="160"/>
                  </a:cubicBezTo>
                  <a:cubicBezTo>
                    <a:pt x="76" y="158"/>
                    <a:pt x="77" y="158"/>
                    <a:pt x="79" y="158"/>
                  </a:cubicBezTo>
                  <a:cubicBezTo>
                    <a:pt x="79" y="158"/>
                    <a:pt x="79" y="158"/>
                    <a:pt x="79" y="158"/>
                  </a:cubicBezTo>
                  <a:cubicBezTo>
                    <a:pt x="81" y="158"/>
                    <a:pt x="82" y="158"/>
                    <a:pt x="83" y="159"/>
                  </a:cubicBezTo>
                  <a:cubicBezTo>
                    <a:pt x="84" y="160"/>
                    <a:pt x="85" y="161"/>
                    <a:pt x="85" y="162"/>
                  </a:cubicBezTo>
                  <a:cubicBezTo>
                    <a:pt x="85" y="162"/>
                    <a:pt x="85" y="162"/>
                    <a:pt x="85" y="162"/>
                  </a:cubicBezTo>
                  <a:cubicBezTo>
                    <a:pt x="85" y="164"/>
                    <a:pt x="85" y="166"/>
                    <a:pt x="85" y="169"/>
                  </a:cubicBezTo>
                  <a:cubicBezTo>
                    <a:pt x="85" y="178"/>
                    <a:pt x="86" y="188"/>
                    <a:pt x="89" y="197"/>
                  </a:cubicBezTo>
                  <a:cubicBezTo>
                    <a:pt x="94" y="213"/>
                    <a:pt x="98" y="220"/>
                    <a:pt x="102" y="235"/>
                  </a:cubicBezTo>
                  <a:cubicBezTo>
                    <a:pt x="102" y="239"/>
                    <a:pt x="103" y="241"/>
                    <a:pt x="103" y="244"/>
                  </a:cubicBezTo>
                  <a:cubicBezTo>
                    <a:pt x="103" y="250"/>
                    <a:pt x="101" y="255"/>
                    <a:pt x="98" y="259"/>
                  </a:cubicBezTo>
                  <a:cubicBezTo>
                    <a:pt x="96" y="263"/>
                    <a:pt x="93" y="267"/>
                    <a:pt x="92" y="272"/>
                  </a:cubicBezTo>
                  <a:cubicBezTo>
                    <a:pt x="92" y="272"/>
                    <a:pt x="92" y="272"/>
                    <a:pt x="92" y="272"/>
                  </a:cubicBezTo>
                  <a:cubicBezTo>
                    <a:pt x="92" y="275"/>
                    <a:pt x="92" y="278"/>
                    <a:pt x="92" y="281"/>
                  </a:cubicBezTo>
                  <a:cubicBezTo>
                    <a:pt x="91" y="281"/>
                    <a:pt x="91" y="282"/>
                    <a:pt x="91" y="283"/>
                  </a:cubicBezTo>
                  <a:cubicBezTo>
                    <a:pt x="92" y="283"/>
                    <a:pt x="92" y="283"/>
                    <a:pt x="92" y="283"/>
                  </a:cubicBezTo>
                  <a:cubicBezTo>
                    <a:pt x="91" y="286"/>
                    <a:pt x="91" y="288"/>
                    <a:pt x="91" y="291"/>
                  </a:cubicBezTo>
                  <a:cubicBezTo>
                    <a:pt x="95" y="291"/>
                    <a:pt x="95" y="291"/>
                    <a:pt x="95" y="291"/>
                  </a:cubicBezTo>
                  <a:cubicBezTo>
                    <a:pt x="95" y="289"/>
                    <a:pt x="95" y="286"/>
                    <a:pt x="95" y="284"/>
                  </a:cubicBezTo>
                  <a:cubicBezTo>
                    <a:pt x="97" y="284"/>
                    <a:pt x="98" y="285"/>
                    <a:pt x="99" y="286"/>
                  </a:cubicBezTo>
                  <a:cubicBezTo>
                    <a:pt x="100" y="287"/>
                    <a:pt x="100" y="288"/>
                    <a:pt x="100" y="289"/>
                  </a:cubicBezTo>
                  <a:cubicBezTo>
                    <a:pt x="100" y="290"/>
                    <a:pt x="99" y="291"/>
                    <a:pt x="98" y="292"/>
                  </a:cubicBezTo>
                  <a:cubicBezTo>
                    <a:pt x="96" y="294"/>
                    <a:pt x="93" y="295"/>
                    <a:pt x="90" y="296"/>
                  </a:cubicBezTo>
                  <a:cubicBezTo>
                    <a:pt x="87" y="297"/>
                    <a:pt x="84" y="298"/>
                    <a:pt x="82" y="298"/>
                  </a:cubicBezTo>
                  <a:cubicBezTo>
                    <a:pt x="79" y="299"/>
                    <a:pt x="77" y="299"/>
                    <a:pt x="74" y="299"/>
                  </a:cubicBezTo>
                  <a:cubicBezTo>
                    <a:pt x="74" y="299"/>
                    <a:pt x="74" y="299"/>
                    <a:pt x="74" y="299"/>
                  </a:cubicBezTo>
                  <a:cubicBezTo>
                    <a:pt x="70" y="299"/>
                    <a:pt x="66" y="298"/>
                    <a:pt x="61" y="298"/>
                  </a:cubicBezTo>
                  <a:cubicBezTo>
                    <a:pt x="48" y="297"/>
                    <a:pt x="41" y="294"/>
                    <a:pt x="38" y="292"/>
                  </a:cubicBezTo>
                  <a:cubicBezTo>
                    <a:pt x="37" y="292"/>
                    <a:pt x="36" y="291"/>
                    <a:pt x="36" y="290"/>
                  </a:cubicBezTo>
                  <a:cubicBezTo>
                    <a:pt x="36" y="290"/>
                    <a:pt x="36" y="289"/>
                    <a:pt x="36" y="288"/>
                  </a:cubicBezTo>
                  <a:cubicBezTo>
                    <a:pt x="36" y="288"/>
                    <a:pt x="36" y="288"/>
                    <a:pt x="36" y="288"/>
                  </a:cubicBezTo>
                  <a:cubicBezTo>
                    <a:pt x="36" y="287"/>
                    <a:pt x="36" y="287"/>
                    <a:pt x="36" y="287"/>
                  </a:cubicBezTo>
                  <a:cubicBezTo>
                    <a:pt x="37" y="287"/>
                    <a:pt x="38" y="286"/>
                    <a:pt x="40" y="285"/>
                  </a:cubicBezTo>
                  <a:cubicBezTo>
                    <a:pt x="40" y="286"/>
                    <a:pt x="40" y="286"/>
                    <a:pt x="40" y="286"/>
                  </a:cubicBezTo>
                  <a:cubicBezTo>
                    <a:pt x="40" y="288"/>
                    <a:pt x="40" y="289"/>
                    <a:pt x="40" y="291"/>
                  </a:cubicBezTo>
                  <a:cubicBezTo>
                    <a:pt x="44" y="291"/>
                    <a:pt x="44" y="291"/>
                    <a:pt x="44" y="291"/>
                  </a:cubicBezTo>
                  <a:cubicBezTo>
                    <a:pt x="44" y="290"/>
                    <a:pt x="44" y="288"/>
                    <a:pt x="44" y="286"/>
                  </a:cubicBezTo>
                  <a:cubicBezTo>
                    <a:pt x="44" y="281"/>
                    <a:pt x="44" y="276"/>
                    <a:pt x="43" y="271"/>
                  </a:cubicBezTo>
                  <a:cubicBezTo>
                    <a:pt x="43" y="271"/>
                    <a:pt x="43" y="271"/>
                    <a:pt x="43" y="271"/>
                  </a:cubicBezTo>
                  <a:cubicBezTo>
                    <a:pt x="40" y="272"/>
                    <a:pt x="40" y="272"/>
                    <a:pt x="40" y="272"/>
                  </a:cubicBezTo>
                  <a:cubicBezTo>
                    <a:pt x="43" y="271"/>
                    <a:pt x="43" y="271"/>
                    <a:pt x="43" y="271"/>
                  </a:cubicBezTo>
                  <a:cubicBezTo>
                    <a:pt x="43" y="271"/>
                    <a:pt x="43" y="271"/>
                    <a:pt x="43" y="271"/>
                  </a:cubicBezTo>
                  <a:cubicBezTo>
                    <a:pt x="38" y="264"/>
                    <a:pt x="34" y="257"/>
                    <a:pt x="30" y="251"/>
                  </a:cubicBezTo>
                  <a:cubicBezTo>
                    <a:pt x="26" y="245"/>
                    <a:pt x="24" y="241"/>
                    <a:pt x="23" y="239"/>
                  </a:cubicBezTo>
                  <a:cubicBezTo>
                    <a:pt x="21" y="237"/>
                    <a:pt x="21" y="235"/>
                    <a:pt x="20" y="232"/>
                  </a:cubicBezTo>
                  <a:cubicBezTo>
                    <a:pt x="20" y="233"/>
                    <a:pt x="21" y="234"/>
                    <a:pt x="21" y="235"/>
                  </a:cubicBezTo>
                  <a:cubicBezTo>
                    <a:pt x="21" y="235"/>
                    <a:pt x="21" y="235"/>
                    <a:pt x="21" y="235"/>
                  </a:cubicBezTo>
                  <a:cubicBezTo>
                    <a:pt x="22" y="235"/>
                    <a:pt x="22" y="235"/>
                    <a:pt x="22" y="235"/>
                  </a:cubicBezTo>
                  <a:cubicBezTo>
                    <a:pt x="25" y="238"/>
                    <a:pt x="25" y="238"/>
                    <a:pt x="25" y="238"/>
                  </a:cubicBezTo>
                  <a:cubicBezTo>
                    <a:pt x="25" y="234"/>
                    <a:pt x="25" y="234"/>
                    <a:pt x="25" y="234"/>
                  </a:cubicBezTo>
                  <a:cubicBezTo>
                    <a:pt x="24" y="234"/>
                    <a:pt x="24" y="234"/>
                    <a:pt x="24" y="234"/>
                  </a:cubicBezTo>
                  <a:cubicBezTo>
                    <a:pt x="24" y="233"/>
                    <a:pt x="24" y="233"/>
                    <a:pt x="24" y="233"/>
                  </a:cubicBezTo>
                  <a:cubicBezTo>
                    <a:pt x="24" y="233"/>
                    <a:pt x="24" y="233"/>
                    <a:pt x="24" y="233"/>
                  </a:cubicBezTo>
                  <a:cubicBezTo>
                    <a:pt x="24" y="233"/>
                    <a:pt x="24" y="233"/>
                    <a:pt x="24" y="233"/>
                  </a:cubicBezTo>
                  <a:cubicBezTo>
                    <a:pt x="24" y="233"/>
                    <a:pt x="24" y="233"/>
                    <a:pt x="24" y="233"/>
                  </a:cubicBezTo>
                  <a:cubicBezTo>
                    <a:pt x="24" y="233"/>
                    <a:pt x="24" y="233"/>
                    <a:pt x="24" y="233"/>
                  </a:cubicBezTo>
                  <a:cubicBezTo>
                    <a:pt x="21" y="226"/>
                    <a:pt x="18" y="220"/>
                    <a:pt x="15" y="214"/>
                  </a:cubicBezTo>
                  <a:cubicBezTo>
                    <a:pt x="15" y="213"/>
                    <a:pt x="15" y="213"/>
                    <a:pt x="15" y="213"/>
                  </a:cubicBezTo>
                  <a:cubicBezTo>
                    <a:pt x="15" y="213"/>
                    <a:pt x="15" y="213"/>
                    <a:pt x="15" y="213"/>
                  </a:cubicBezTo>
                  <a:moveTo>
                    <a:pt x="44" y="133"/>
                  </a:moveTo>
                  <a:cubicBezTo>
                    <a:pt x="45" y="133"/>
                    <a:pt x="45" y="133"/>
                    <a:pt x="45" y="133"/>
                  </a:cubicBezTo>
                  <a:cubicBezTo>
                    <a:pt x="45" y="133"/>
                    <a:pt x="45" y="133"/>
                    <a:pt x="45" y="133"/>
                  </a:cubicBezTo>
                  <a:cubicBezTo>
                    <a:pt x="57" y="133"/>
                    <a:pt x="68" y="131"/>
                    <a:pt x="80" y="129"/>
                  </a:cubicBezTo>
                  <a:cubicBezTo>
                    <a:pt x="79" y="130"/>
                    <a:pt x="79" y="130"/>
                    <a:pt x="79" y="130"/>
                  </a:cubicBezTo>
                  <a:cubicBezTo>
                    <a:pt x="79" y="131"/>
                    <a:pt x="78" y="132"/>
                    <a:pt x="78" y="133"/>
                  </a:cubicBezTo>
                  <a:cubicBezTo>
                    <a:pt x="78" y="133"/>
                    <a:pt x="78" y="133"/>
                    <a:pt x="78" y="133"/>
                  </a:cubicBezTo>
                  <a:cubicBezTo>
                    <a:pt x="74" y="134"/>
                    <a:pt x="70" y="135"/>
                    <a:pt x="65" y="135"/>
                  </a:cubicBezTo>
                  <a:cubicBezTo>
                    <a:pt x="61" y="136"/>
                    <a:pt x="56" y="136"/>
                    <a:pt x="52" y="136"/>
                  </a:cubicBezTo>
                  <a:cubicBezTo>
                    <a:pt x="52" y="136"/>
                    <a:pt x="52" y="136"/>
                    <a:pt x="52" y="136"/>
                  </a:cubicBezTo>
                  <a:cubicBezTo>
                    <a:pt x="52" y="136"/>
                    <a:pt x="52" y="136"/>
                    <a:pt x="52" y="136"/>
                  </a:cubicBezTo>
                  <a:cubicBezTo>
                    <a:pt x="49" y="136"/>
                    <a:pt x="46" y="136"/>
                    <a:pt x="44" y="135"/>
                  </a:cubicBezTo>
                  <a:cubicBezTo>
                    <a:pt x="44" y="135"/>
                    <a:pt x="44" y="135"/>
                    <a:pt x="44" y="135"/>
                  </a:cubicBezTo>
                  <a:cubicBezTo>
                    <a:pt x="43" y="135"/>
                    <a:pt x="43" y="135"/>
                    <a:pt x="43" y="135"/>
                  </a:cubicBezTo>
                  <a:cubicBezTo>
                    <a:pt x="43" y="134"/>
                    <a:pt x="43" y="134"/>
                    <a:pt x="43" y="133"/>
                  </a:cubicBezTo>
                  <a:cubicBezTo>
                    <a:pt x="44" y="133"/>
                    <a:pt x="44" y="133"/>
                    <a:pt x="44" y="133"/>
                  </a:cubicBezTo>
                  <a:moveTo>
                    <a:pt x="48" y="126"/>
                  </a:moveTo>
                  <a:cubicBezTo>
                    <a:pt x="49" y="126"/>
                    <a:pt x="50" y="126"/>
                    <a:pt x="51" y="125"/>
                  </a:cubicBezTo>
                  <a:cubicBezTo>
                    <a:pt x="60" y="125"/>
                    <a:pt x="70" y="124"/>
                    <a:pt x="79" y="124"/>
                  </a:cubicBezTo>
                  <a:cubicBezTo>
                    <a:pt x="79" y="124"/>
                    <a:pt x="79" y="124"/>
                    <a:pt x="79" y="124"/>
                  </a:cubicBezTo>
                  <a:cubicBezTo>
                    <a:pt x="79" y="125"/>
                    <a:pt x="79" y="125"/>
                    <a:pt x="78" y="125"/>
                  </a:cubicBezTo>
                  <a:cubicBezTo>
                    <a:pt x="78" y="126"/>
                    <a:pt x="78" y="126"/>
                    <a:pt x="78" y="126"/>
                  </a:cubicBezTo>
                  <a:cubicBezTo>
                    <a:pt x="78" y="126"/>
                    <a:pt x="78" y="126"/>
                    <a:pt x="78" y="126"/>
                  </a:cubicBezTo>
                  <a:cubicBezTo>
                    <a:pt x="67" y="127"/>
                    <a:pt x="56" y="129"/>
                    <a:pt x="45" y="130"/>
                  </a:cubicBezTo>
                  <a:cubicBezTo>
                    <a:pt x="45" y="130"/>
                    <a:pt x="45" y="130"/>
                    <a:pt x="45" y="130"/>
                  </a:cubicBezTo>
                  <a:cubicBezTo>
                    <a:pt x="44" y="130"/>
                    <a:pt x="44" y="130"/>
                    <a:pt x="44" y="130"/>
                  </a:cubicBezTo>
                  <a:cubicBezTo>
                    <a:pt x="44" y="130"/>
                    <a:pt x="44" y="130"/>
                    <a:pt x="44" y="130"/>
                  </a:cubicBezTo>
                  <a:cubicBezTo>
                    <a:pt x="43" y="129"/>
                    <a:pt x="43" y="129"/>
                    <a:pt x="43" y="129"/>
                  </a:cubicBezTo>
                  <a:cubicBezTo>
                    <a:pt x="43" y="129"/>
                    <a:pt x="43" y="129"/>
                    <a:pt x="43" y="129"/>
                  </a:cubicBezTo>
                  <a:cubicBezTo>
                    <a:pt x="43" y="129"/>
                    <a:pt x="43" y="129"/>
                    <a:pt x="43" y="129"/>
                  </a:cubicBezTo>
                  <a:cubicBezTo>
                    <a:pt x="43" y="129"/>
                    <a:pt x="43" y="128"/>
                    <a:pt x="43" y="128"/>
                  </a:cubicBezTo>
                  <a:cubicBezTo>
                    <a:pt x="43" y="127"/>
                    <a:pt x="43" y="126"/>
                    <a:pt x="43" y="125"/>
                  </a:cubicBezTo>
                  <a:cubicBezTo>
                    <a:pt x="44" y="125"/>
                    <a:pt x="46" y="126"/>
                    <a:pt x="48" y="126"/>
                  </a:cubicBezTo>
                  <a:moveTo>
                    <a:pt x="62" y="119"/>
                  </a:moveTo>
                  <a:cubicBezTo>
                    <a:pt x="66" y="119"/>
                    <a:pt x="69" y="119"/>
                    <a:pt x="73" y="118"/>
                  </a:cubicBezTo>
                  <a:cubicBezTo>
                    <a:pt x="75" y="118"/>
                    <a:pt x="77" y="118"/>
                    <a:pt x="79" y="117"/>
                  </a:cubicBezTo>
                  <a:cubicBezTo>
                    <a:pt x="79" y="118"/>
                    <a:pt x="79" y="119"/>
                    <a:pt x="79" y="120"/>
                  </a:cubicBezTo>
                  <a:cubicBezTo>
                    <a:pt x="79" y="120"/>
                    <a:pt x="79" y="120"/>
                    <a:pt x="79" y="120"/>
                  </a:cubicBezTo>
                  <a:cubicBezTo>
                    <a:pt x="70" y="121"/>
                    <a:pt x="60" y="121"/>
                    <a:pt x="51" y="122"/>
                  </a:cubicBezTo>
                  <a:cubicBezTo>
                    <a:pt x="50" y="122"/>
                    <a:pt x="49" y="122"/>
                    <a:pt x="48" y="122"/>
                  </a:cubicBezTo>
                  <a:cubicBezTo>
                    <a:pt x="48" y="122"/>
                    <a:pt x="48" y="122"/>
                    <a:pt x="48" y="122"/>
                  </a:cubicBezTo>
                  <a:cubicBezTo>
                    <a:pt x="46" y="122"/>
                    <a:pt x="44" y="122"/>
                    <a:pt x="42" y="121"/>
                  </a:cubicBezTo>
                  <a:cubicBezTo>
                    <a:pt x="42" y="121"/>
                    <a:pt x="42" y="120"/>
                    <a:pt x="42" y="120"/>
                  </a:cubicBezTo>
                  <a:cubicBezTo>
                    <a:pt x="42" y="119"/>
                    <a:pt x="42" y="119"/>
                    <a:pt x="42" y="118"/>
                  </a:cubicBezTo>
                  <a:cubicBezTo>
                    <a:pt x="43" y="118"/>
                    <a:pt x="43" y="118"/>
                    <a:pt x="43" y="118"/>
                  </a:cubicBezTo>
                  <a:cubicBezTo>
                    <a:pt x="43" y="118"/>
                    <a:pt x="43" y="118"/>
                    <a:pt x="43" y="118"/>
                  </a:cubicBezTo>
                  <a:cubicBezTo>
                    <a:pt x="49" y="118"/>
                    <a:pt x="56" y="119"/>
                    <a:pt x="62" y="119"/>
                  </a:cubicBezTo>
                  <a:moveTo>
                    <a:pt x="57" y="115"/>
                  </a:moveTo>
                  <a:cubicBezTo>
                    <a:pt x="55" y="115"/>
                    <a:pt x="53" y="115"/>
                    <a:pt x="51" y="115"/>
                  </a:cubicBezTo>
                  <a:cubicBezTo>
                    <a:pt x="53" y="114"/>
                    <a:pt x="55" y="114"/>
                    <a:pt x="57" y="114"/>
                  </a:cubicBezTo>
                  <a:cubicBezTo>
                    <a:pt x="57" y="115"/>
                    <a:pt x="57" y="115"/>
                    <a:pt x="57" y="115"/>
                  </a:cubicBezTo>
                  <a:cubicBezTo>
                    <a:pt x="57" y="115"/>
                    <a:pt x="57" y="115"/>
                    <a:pt x="57" y="115"/>
                  </a:cubicBezTo>
                  <a:moveTo>
                    <a:pt x="70" y="115"/>
                  </a:moveTo>
                  <a:cubicBezTo>
                    <a:pt x="70" y="114"/>
                    <a:pt x="70" y="114"/>
                    <a:pt x="70" y="114"/>
                  </a:cubicBezTo>
                  <a:cubicBezTo>
                    <a:pt x="70" y="114"/>
                    <a:pt x="70" y="114"/>
                    <a:pt x="70" y="114"/>
                  </a:cubicBezTo>
                  <a:cubicBezTo>
                    <a:pt x="73" y="114"/>
                    <a:pt x="75" y="114"/>
                    <a:pt x="77" y="114"/>
                  </a:cubicBezTo>
                  <a:cubicBezTo>
                    <a:pt x="75" y="115"/>
                    <a:pt x="74" y="115"/>
                    <a:pt x="72" y="115"/>
                  </a:cubicBezTo>
                  <a:cubicBezTo>
                    <a:pt x="72" y="115"/>
                    <a:pt x="71" y="115"/>
                    <a:pt x="70" y="115"/>
                  </a:cubicBezTo>
                  <a:moveTo>
                    <a:pt x="62" y="115"/>
                  </a:moveTo>
                  <a:cubicBezTo>
                    <a:pt x="62" y="115"/>
                    <a:pt x="61" y="115"/>
                    <a:pt x="60" y="115"/>
                  </a:cubicBezTo>
                  <a:cubicBezTo>
                    <a:pt x="60" y="115"/>
                    <a:pt x="60" y="115"/>
                    <a:pt x="60" y="115"/>
                  </a:cubicBezTo>
                  <a:cubicBezTo>
                    <a:pt x="60" y="114"/>
                    <a:pt x="60" y="114"/>
                    <a:pt x="60" y="114"/>
                  </a:cubicBezTo>
                  <a:cubicBezTo>
                    <a:pt x="61" y="113"/>
                    <a:pt x="62" y="113"/>
                    <a:pt x="63" y="113"/>
                  </a:cubicBezTo>
                  <a:cubicBezTo>
                    <a:pt x="63" y="113"/>
                    <a:pt x="63" y="113"/>
                    <a:pt x="63" y="113"/>
                  </a:cubicBezTo>
                  <a:cubicBezTo>
                    <a:pt x="65" y="113"/>
                    <a:pt x="66" y="114"/>
                    <a:pt x="67" y="114"/>
                  </a:cubicBezTo>
                  <a:cubicBezTo>
                    <a:pt x="67" y="114"/>
                    <a:pt x="67" y="114"/>
                    <a:pt x="67" y="114"/>
                  </a:cubicBezTo>
                  <a:cubicBezTo>
                    <a:pt x="67" y="115"/>
                    <a:pt x="67" y="115"/>
                    <a:pt x="67" y="115"/>
                  </a:cubicBezTo>
                  <a:cubicBezTo>
                    <a:pt x="66" y="115"/>
                    <a:pt x="64" y="115"/>
                    <a:pt x="62" y="115"/>
                  </a:cubicBezTo>
                  <a:moveTo>
                    <a:pt x="60" y="110"/>
                  </a:moveTo>
                  <a:cubicBezTo>
                    <a:pt x="60" y="99"/>
                    <a:pt x="59" y="88"/>
                    <a:pt x="58" y="77"/>
                  </a:cubicBezTo>
                  <a:cubicBezTo>
                    <a:pt x="58" y="77"/>
                    <a:pt x="58" y="77"/>
                    <a:pt x="58" y="77"/>
                  </a:cubicBezTo>
                  <a:cubicBezTo>
                    <a:pt x="60" y="76"/>
                    <a:pt x="62" y="75"/>
                    <a:pt x="63" y="74"/>
                  </a:cubicBezTo>
                  <a:cubicBezTo>
                    <a:pt x="63" y="73"/>
                    <a:pt x="63" y="73"/>
                    <a:pt x="64" y="72"/>
                  </a:cubicBezTo>
                  <a:cubicBezTo>
                    <a:pt x="64" y="72"/>
                    <a:pt x="64" y="72"/>
                    <a:pt x="64" y="72"/>
                  </a:cubicBezTo>
                  <a:cubicBezTo>
                    <a:pt x="65" y="74"/>
                    <a:pt x="67" y="74"/>
                    <a:pt x="69" y="75"/>
                  </a:cubicBezTo>
                  <a:cubicBezTo>
                    <a:pt x="67" y="84"/>
                    <a:pt x="67" y="94"/>
                    <a:pt x="67" y="103"/>
                  </a:cubicBezTo>
                  <a:cubicBezTo>
                    <a:pt x="67" y="105"/>
                    <a:pt x="67" y="108"/>
                    <a:pt x="67" y="110"/>
                  </a:cubicBezTo>
                  <a:cubicBezTo>
                    <a:pt x="66" y="110"/>
                    <a:pt x="65" y="110"/>
                    <a:pt x="63" y="110"/>
                  </a:cubicBezTo>
                  <a:cubicBezTo>
                    <a:pt x="62" y="110"/>
                    <a:pt x="61" y="110"/>
                    <a:pt x="60" y="110"/>
                  </a:cubicBezTo>
                  <a:moveTo>
                    <a:pt x="74" y="70"/>
                  </a:moveTo>
                  <a:cubicBezTo>
                    <a:pt x="75" y="62"/>
                    <a:pt x="77" y="55"/>
                    <a:pt x="80" y="47"/>
                  </a:cubicBezTo>
                  <a:cubicBezTo>
                    <a:pt x="80" y="46"/>
                    <a:pt x="81" y="45"/>
                    <a:pt x="81" y="44"/>
                  </a:cubicBezTo>
                  <a:cubicBezTo>
                    <a:pt x="82" y="44"/>
                    <a:pt x="82" y="44"/>
                    <a:pt x="82" y="44"/>
                  </a:cubicBezTo>
                  <a:cubicBezTo>
                    <a:pt x="83" y="44"/>
                    <a:pt x="83" y="44"/>
                    <a:pt x="83" y="44"/>
                  </a:cubicBezTo>
                  <a:cubicBezTo>
                    <a:pt x="83" y="44"/>
                    <a:pt x="83" y="45"/>
                    <a:pt x="83" y="46"/>
                  </a:cubicBezTo>
                  <a:cubicBezTo>
                    <a:pt x="83" y="46"/>
                    <a:pt x="83" y="46"/>
                    <a:pt x="83" y="46"/>
                  </a:cubicBezTo>
                  <a:cubicBezTo>
                    <a:pt x="83" y="52"/>
                    <a:pt x="81" y="59"/>
                    <a:pt x="78" y="65"/>
                  </a:cubicBezTo>
                  <a:cubicBezTo>
                    <a:pt x="77" y="67"/>
                    <a:pt x="75" y="69"/>
                    <a:pt x="74" y="70"/>
                  </a:cubicBezTo>
                  <a:moveTo>
                    <a:pt x="53" y="72"/>
                  </a:moveTo>
                  <a:cubicBezTo>
                    <a:pt x="53" y="71"/>
                    <a:pt x="52" y="71"/>
                    <a:pt x="51" y="71"/>
                  </a:cubicBezTo>
                  <a:cubicBezTo>
                    <a:pt x="46" y="66"/>
                    <a:pt x="42" y="60"/>
                    <a:pt x="38" y="54"/>
                  </a:cubicBezTo>
                  <a:cubicBezTo>
                    <a:pt x="37" y="52"/>
                    <a:pt x="36" y="50"/>
                    <a:pt x="36" y="48"/>
                  </a:cubicBezTo>
                  <a:cubicBezTo>
                    <a:pt x="36" y="48"/>
                    <a:pt x="36" y="48"/>
                    <a:pt x="36" y="48"/>
                  </a:cubicBezTo>
                  <a:cubicBezTo>
                    <a:pt x="36" y="46"/>
                    <a:pt x="37" y="44"/>
                    <a:pt x="39" y="43"/>
                  </a:cubicBezTo>
                  <a:cubicBezTo>
                    <a:pt x="40" y="43"/>
                    <a:pt x="41" y="42"/>
                    <a:pt x="42" y="42"/>
                  </a:cubicBezTo>
                  <a:cubicBezTo>
                    <a:pt x="42" y="42"/>
                    <a:pt x="42" y="42"/>
                    <a:pt x="42" y="42"/>
                  </a:cubicBezTo>
                  <a:cubicBezTo>
                    <a:pt x="42" y="42"/>
                    <a:pt x="42" y="42"/>
                    <a:pt x="42" y="42"/>
                  </a:cubicBezTo>
                  <a:cubicBezTo>
                    <a:pt x="43" y="42"/>
                    <a:pt x="43" y="43"/>
                    <a:pt x="44" y="43"/>
                  </a:cubicBezTo>
                  <a:cubicBezTo>
                    <a:pt x="46" y="44"/>
                    <a:pt x="47" y="46"/>
                    <a:pt x="48" y="49"/>
                  </a:cubicBezTo>
                  <a:cubicBezTo>
                    <a:pt x="50" y="57"/>
                    <a:pt x="52" y="64"/>
                    <a:pt x="53" y="72"/>
                  </a:cubicBezTo>
                  <a:moveTo>
                    <a:pt x="64" y="63"/>
                  </a:moveTo>
                  <a:cubicBezTo>
                    <a:pt x="63" y="60"/>
                    <a:pt x="63" y="57"/>
                    <a:pt x="63" y="54"/>
                  </a:cubicBezTo>
                  <a:cubicBezTo>
                    <a:pt x="63" y="51"/>
                    <a:pt x="64" y="47"/>
                    <a:pt x="64" y="43"/>
                  </a:cubicBezTo>
                  <a:cubicBezTo>
                    <a:pt x="65" y="43"/>
                    <a:pt x="65" y="42"/>
                    <a:pt x="65" y="42"/>
                  </a:cubicBezTo>
                  <a:cubicBezTo>
                    <a:pt x="65" y="41"/>
                    <a:pt x="66" y="41"/>
                    <a:pt x="66" y="41"/>
                  </a:cubicBezTo>
                  <a:cubicBezTo>
                    <a:pt x="66" y="41"/>
                    <a:pt x="66" y="41"/>
                    <a:pt x="66" y="41"/>
                  </a:cubicBezTo>
                  <a:cubicBezTo>
                    <a:pt x="66" y="41"/>
                    <a:pt x="66" y="41"/>
                    <a:pt x="66" y="41"/>
                  </a:cubicBezTo>
                  <a:cubicBezTo>
                    <a:pt x="67" y="41"/>
                    <a:pt x="68" y="41"/>
                    <a:pt x="68" y="42"/>
                  </a:cubicBezTo>
                  <a:cubicBezTo>
                    <a:pt x="68" y="43"/>
                    <a:pt x="69" y="43"/>
                    <a:pt x="69" y="44"/>
                  </a:cubicBezTo>
                  <a:cubicBezTo>
                    <a:pt x="69" y="45"/>
                    <a:pt x="68" y="46"/>
                    <a:pt x="68" y="47"/>
                  </a:cubicBezTo>
                  <a:cubicBezTo>
                    <a:pt x="68" y="52"/>
                    <a:pt x="66" y="58"/>
                    <a:pt x="64" y="63"/>
                  </a:cubicBezTo>
                  <a:moveTo>
                    <a:pt x="41" y="114"/>
                  </a:moveTo>
                  <a:cubicBezTo>
                    <a:pt x="41" y="113"/>
                    <a:pt x="41" y="113"/>
                    <a:pt x="41" y="113"/>
                  </a:cubicBezTo>
                  <a:cubicBezTo>
                    <a:pt x="38" y="110"/>
                    <a:pt x="37" y="107"/>
                    <a:pt x="36" y="104"/>
                  </a:cubicBezTo>
                  <a:cubicBezTo>
                    <a:pt x="36" y="102"/>
                    <a:pt x="36" y="100"/>
                    <a:pt x="36" y="98"/>
                  </a:cubicBezTo>
                  <a:cubicBezTo>
                    <a:pt x="35" y="93"/>
                    <a:pt x="33" y="89"/>
                    <a:pt x="30" y="85"/>
                  </a:cubicBezTo>
                  <a:cubicBezTo>
                    <a:pt x="28" y="81"/>
                    <a:pt x="25" y="78"/>
                    <a:pt x="23" y="73"/>
                  </a:cubicBezTo>
                  <a:cubicBezTo>
                    <a:pt x="20" y="66"/>
                    <a:pt x="18" y="59"/>
                    <a:pt x="18" y="51"/>
                  </a:cubicBezTo>
                  <a:cubicBezTo>
                    <a:pt x="18" y="39"/>
                    <a:pt x="22" y="27"/>
                    <a:pt x="29" y="18"/>
                  </a:cubicBezTo>
                  <a:cubicBezTo>
                    <a:pt x="36" y="10"/>
                    <a:pt x="47" y="4"/>
                    <a:pt x="60" y="4"/>
                  </a:cubicBezTo>
                  <a:cubicBezTo>
                    <a:pt x="61" y="4"/>
                    <a:pt x="61" y="4"/>
                    <a:pt x="62" y="4"/>
                  </a:cubicBezTo>
                  <a:cubicBezTo>
                    <a:pt x="79" y="5"/>
                    <a:pt x="89" y="10"/>
                    <a:pt x="96" y="18"/>
                  </a:cubicBezTo>
                  <a:cubicBezTo>
                    <a:pt x="103" y="26"/>
                    <a:pt x="105" y="37"/>
                    <a:pt x="105" y="47"/>
                  </a:cubicBezTo>
                  <a:cubicBezTo>
                    <a:pt x="105" y="59"/>
                    <a:pt x="101" y="72"/>
                    <a:pt x="96" y="78"/>
                  </a:cubicBezTo>
                  <a:cubicBezTo>
                    <a:pt x="90" y="86"/>
                    <a:pt x="89" y="91"/>
                    <a:pt x="88" y="97"/>
                  </a:cubicBezTo>
                  <a:cubicBezTo>
                    <a:pt x="86" y="100"/>
                    <a:pt x="86" y="103"/>
                    <a:pt x="85" y="106"/>
                  </a:cubicBezTo>
                  <a:cubicBezTo>
                    <a:pt x="85" y="108"/>
                    <a:pt x="84" y="110"/>
                    <a:pt x="82" y="112"/>
                  </a:cubicBezTo>
                  <a:cubicBezTo>
                    <a:pt x="82" y="112"/>
                    <a:pt x="82" y="112"/>
                    <a:pt x="81" y="111"/>
                  </a:cubicBezTo>
                  <a:cubicBezTo>
                    <a:pt x="81" y="111"/>
                    <a:pt x="81" y="111"/>
                    <a:pt x="80" y="111"/>
                  </a:cubicBezTo>
                  <a:cubicBezTo>
                    <a:pt x="77" y="111"/>
                    <a:pt x="74" y="110"/>
                    <a:pt x="70" y="110"/>
                  </a:cubicBezTo>
                  <a:cubicBezTo>
                    <a:pt x="70" y="108"/>
                    <a:pt x="70" y="106"/>
                    <a:pt x="70" y="103"/>
                  </a:cubicBezTo>
                  <a:cubicBezTo>
                    <a:pt x="70" y="93"/>
                    <a:pt x="71" y="84"/>
                    <a:pt x="73" y="74"/>
                  </a:cubicBezTo>
                  <a:cubicBezTo>
                    <a:pt x="73" y="74"/>
                    <a:pt x="74" y="74"/>
                    <a:pt x="74" y="73"/>
                  </a:cubicBezTo>
                  <a:cubicBezTo>
                    <a:pt x="77" y="72"/>
                    <a:pt x="79" y="69"/>
                    <a:pt x="81" y="67"/>
                  </a:cubicBezTo>
                  <a:cubicBezTo>
                    <a:pt x="85" y="60"/>
                    <a:pt x="87" y="53"/>
                    <a:pt x="87" y="46"/>
                  </a:cubicBezTo>
                  <a:cubicBezTo>
                    <a:pt x="87" y="46"/>
                    <a:pt x="87" y="46"/>
                    <a:pt x="87" y="46"/>
                  </a:cubicBezTo>
                  <a:cubicBezTo>
                    <a:pt x="86" y="45"/>
                    <a:pt x="87" y="43"/>
                    <a:pt x="85" y="42"/>
                  </a:cubicBezTo>
                  <a:cubicBezTo>
                    <a:pt x="85" y="41"/>
                    <a:pt x="83" y="41"/>
                    <a:pt x="82" y="41"/>
                  </a:cubicBezTo>
                  <a:cubicBezTo>
                    <a:pt x="82" y="41"/>
                    <a:pt x="82" y="41"/>
                    <a:pt x="82" y="41"/>
                  </a:cubicBezTo>
                  <a:cubicBezTo>
                    <a:pt x="81" y="41"/>
                    <a:pt x="80" y="41"/>
                    <a:pt x="79" y="42"/>
                  </a:cubicBezTo>
                  <a:cubicBezTo>
                    <a:pt x="77" y="43"/>
                    <a:pt x="77" y="45"/>
                    <a:pt x="76" y="46"/>
                  </a:cubicBezTo>
                  <a:cubicBezTo>
                    <a:pt x="73" y="54"/>
                    <a:pt x="71" y="63"/>
                    <a:pt x="70" y="71"/>
                  </a:cubicBezTo>
                  <a:cubicBezTo>
                    <a:pt x="70" y="71"/>
                    <a:pt x="70" y="71"/>
                    <a:pt x="70" y="71"/>
                  </a:cubicBezTo>
                  <a:cubicBezTo>
                    <a:pt x="70" y="71"/>
                    <a:pt x="70" y="71"/>
                    <a:pt x="70" y="71"/>
                  </a:cubicBezTo>
                  <a:cubicBezTo>
                    <a:pt x="68" y="71"/>
                    <a:pt x="67" y="71"/>
                    <a:pt x="66" y="70"/>
                  </a:cubicBezTo>
                  <a:cubicBezTo>
                    <a:pt x="66" y="70"/>
                    <a:pt x="66" y="69"/>
                    <a:pt x="66" y="69"/>
                  </a:cubicBezTo>
                  <a:cubicBezTo>
                    <a:pt x="69" y="62"/>
                    <a:pt x="71" y="55"/>
                    <a:pt x="72" y="47"/>
                  </a:cubicBezTo>
                  <a:cubicBezTo>
                    <a:pt x="72" y="46"/>
                    <a:pt x="72" y="45"/>
                    <a:pt x="72" y="44"/>
                  </a:cubicBezTo>
                  <a:cubicBezTo>
                    <a:pt x="72" y="43"/>
                    <a:pt x="72" y="42"/>
                    <a:pt x="71" y="40"/>
                  </a:cubicBezTo>
                  <a:cubicBezTo>
                    <a:pt x="70" y="39"/>
                    <a:pt x="69" y="37"/>
                    <a:pt x="66" y="37"/>
                  </a:cubicBezTo>
                  <a:cubicBezTo>
                    <a:pt x="66" y="37"/>
                    <a:pt x="66" y="37"/>
                    <a:pt x="66" y="37"/>
                  </a:cubicBezTo>
                  <a:cubicBezTo>
                    <a:pt x="66" y="37"/>
                    <a:pt x="65" y="37"/>
                    <a:pt x="64" y="37"/>
                  </a:cubicBezTo>
                  <a:cubicBezTo>
                    <a:pt x="63" y="38"/>
                    <a:pt x="62" y="39"/>
                    <a:pt x="62" y="40"/>
                  </a:cubicBezTo>
                  <a:cubicBezTo>
                    <a:pt x="61" y="41"/>
                    <a:pt x="61" y="42"/>
                    <a:pt x="61" y="43"/>
                  </a:cubicBezTo>
                  <a:cubicBezTo>
                    <a:pt x="60" y="46"/>
                    <a:pt x="60" y="50"/>
                    <a:pt x="60" y="54"/>
                  </a:cubicBezTo>
                  <a:cubicBezTo>
                    <a:pt x="60" y="58"/>
                    <a:pt x="60" y="63"/>
                    <a:pt x="61" y="67"/>
                  </a:cubicBezTo>
                  <a:cubicBezTo>
                    <a:pt x="61" y="67"/>
                    <a:pt x="61" y="68"/>
                    <a:pt x="62" y="69"/>
                  </a:cubicBezTo>
                  <a:cubicBezTo>
                    <a:pt x="61" y="70"/>
                    <a:pt x="61" y="71"/>
                    <a:pt x="60" y="72"/>
                  </a:cubicBezTo>
                  <a:cubicBezTo>
                    <a:pt x="59" y="72"/>
                    <a:pt x="58" y="73"/>
                    <a:pt x="57" y="73"/>
                  </a:cubicBezTo>
                  <a:cubicBezTo>
                    <a:pt x="57" y="73"/>
                    <a:pt x="57" y="73"/>
                    <a:pt x="57" y="73"/>
                  </a:cubicBezTo>
                  <a:cubicBezTo>
                    <a:pt x="55" y="65"/>
                    <a:pt x="54" y="56"/>
                    <a:pt x="51" y="48"/>
                  </a:cubicBezTo>
                  <a:cubicBezTo>
                    <a:pt x="50" y="45"/>
                    <a:pt x="49" y="42"/>
                    <a:pt x="46" y="40"/>
                  </a:cubicBezTo>
                  <a:cubicBezTo>
                    <a:pt x="45" y="39"/>
                    <a:pt x="43" y="39"/>
                    <a:pt x="42" y="39"/>
                  </a:cubicBezTo>
                  <a:cubicBezTo>
                    <a:pt x="40" y="39"/>
                    <a:pt x="38" y="39"/>
                    <a:pt x="37" y="40"/>
                  </a:cubicBezTo>
                  <a:cubicBezTo>
                    <a:pt x="34" y="42"/>
                    <a:pt x="33" y="45"/>
                    <a:pt x="33" y="48"/>
                  </a:cubicBezTo>
                  <a:cubicBezTo>
                    <a:pt x="33" y="48"/>
                    <a:pt x="33" y="48"/>
                    <a:pt x="33" y="48"/>
                  </a:cubicBezTo>
                  <a:cubicBezTo>
                    <a:pt x="33" y="51"/>
                    <a:pt x="34" y="53"/>
                    <a:pt x="35" y="55"/>
                  </a:cubicBezTo>
                  <a:cubicBezTo>
                    <a:pt x="39" y="62"/>
                    <a:pt x="43" y="68"/>
                    <a:pt x="49" y="73"/>
                  </a:cubicBezTo>
                  <a:cubicBezTo>
                    <a:pt x="50" y="74"/>
                    <a:pt x="52" y="76"/>
                    <a:pt x="54" y="76"/>
                  </a:cubicBezTo>
                  <a:cubicBezTo>
                    <a:pt x="56" y="88"/>
                    <a:pt x="57" y="99"/>
                    <a:pt x="57" y="110"/>
                  </a:cubicBezTo>
                  <a:cubicBezTo>
                    <a:pt x="52" y="111"/>
                    <a:pt x="47" y="112"/>
                    <a:pt x="43" y="114"/>
                  </a:cubicBezTo>
                  <a:cubicBezTo>
                    <a:pt x="42" y="114"/>
                    <a:pt x="42" y="114"/>
                    <a:pt x="42" y="114"/>
                  </a:cubicBezTo>
                  <a:cubicBezTo>
                    <a:pt x="41" y="114"/>
                    <a:pt x="41" y="114"/>
                    <a:pt x="41" y="114"/>
                  </a:cubicBezTo>
                  <a:cubicBezTo>
                    <a:pt x="41" y="114"/>
                    <a:pt x="41" y="114"/>
                    <a:pt x="41" y="114"/>
                  </a:cubicBezTo>
                  <a:cubicBezTo>
                    <a:pt x="41" y="114"/>
                    <a:pt x="41" y="114"/>
                    <a:pt x="41" y="114"/>
                  </a:cubicBezTo>
                  <a:moveTo>
                    <a:pt x="60" y="0"/>
                  </a:moveTo>
                  <a:cubicBezTo>
                    <a:pt x="60" y="0"/>
                    <a:pt x="60" y="0"/>
                    <a:pt x="60" y="0"/>
                  </a:cubicBezTo>
                  <a:cubicBezTo>
                    <a:pt x="46" y="0"/>
                    <a:pt x="34" y="7"/>
                    <a:pt x="26" y="16"/>
                  </a:cubicBezTo>
                  <a:cubicBezTo>
                    <a:pt x="19" y="26"/>
                    <a:pt x="14" y="38"/>
                    <a:pt x="14" y="51"/>
                  </a:cubicBezTo>
                  <a:cubicBezTo>
                    <a:pt x="14" y="59"/>
                    <a:pt x="16" y="67"/>
                    <a:pt x="20" y="75"/>
                  </a:cubicBezTo>
                  <a:cubicBezTo>
                    <a:pt x="22" y="79"/>
                    <a:pt x="25" y="83"/>
                    <a:pt x="27" y="87"/>
                  </a:cubicBezTo>
                  <a:cubicBezTo>
                    <a:pt x="30" y="91"/>
                    <a:pt x="32" y="95"/>
                    <a:pt x="32" y="99"/>
                  </a:cubicBezTo>
                  <a:cubicBezTo>
                    <a:pt x="33" y="100"/>
                    <a:pt x="32" y="102"/>
                    <a:pt x="33" y="104"/>
                  </a:cubicBezTo>
                  <a:cubicBezTo>
                    <a:pt x="33" y="109"/>
                    <a:pt x="35" y="112"/>
                    <a:pt x="38" y="115"/>
                  </a:cubicBezTo>
                  <a:cubicBezTo>
                    <a:pt x="39" y="117"/>
                    <a:pt x="39" y="118"/>
                    <a:pt x="39" y="120"/>
                  </a:cubicBezTo>
                  <a:cubicBezTo>
                    <a:pt x="39" y="121"/>
                    <a:pt x="39" y="121"/>
                    <a:pt x="39" y="122"/>
                  </a:cubicBezTo>
                  <a:cubicBezTo>
                    <a:pt x="39" y="123"/>
                    <a:pt x="39" y="124"/>
                    <a:pt x="39" y="125"/>
                  </a:cubicBezTo>
                  <a:cubicBezTo>
                    <a:pt x="39" y="126"/>
                    <a:pt x="39" y="127"/>
                    <a:pt x="39" y="128"/>
                  </a:cubicBezTo>
                  <a:cubicBezTo>
                    <a:pt x="39" y="129"/>
                    <a:pt x="39" y="129"/>
                    <a:pt x="40" y="130"/>
                  </a:cubicBezTo>
                  <a:cubicBezTo>
                    <a:pt x="40" y="130"/>
                    <a:pt x="40" y="131"/>
                    <a:pt x="40" y="131"/>
                  </a:cubicBezTo>
                  <a:cubicBezTo>
                    <a:pt x="40" y="132"/>
                    <a:pt x="39" y="134"/>
                    <a:pt x="39" y="135"/>
                  </a:cubicBezTo>
                  <a:cubicBezTo>
                    <a:pt x="39" y="136"/>
                    <a:pt x="39" y="136"/>
                    <a:pt x="39" y="136"/>
                  </a:cubicBezTo>
                  <a:cubicBezTo>
                    <a:pt x="39" y="136"/>
                    <a:pt x="39" y="136"/>
                    <a:pt x="39" y="135"/>
                  </a:cubicBezTo>
                  <a:cubicBezTo>
                    <a:pt x="38" y="133"/>
                    <a:pt x="36" y="132"/>
                    <a:pt x="34" y="131"/>
                  </a:cubicBezTo>
                  <a:cubicBezTo>
                    <a:pt x="34" y="131"/>
                    <a:pt x="34" y="131"/>
                    <a:pt x="34" y="131"/>
                  </a:cubicBezTo>
                  <a:cubicBezTo>
                    <a:pt x="34" y="131"/>
                    <a:pt x="34" y="131"/>
                    <a:pt x="34" y="131"/>
                  </a:cubicBezTo>
                  <a:cubicBezTo>
                    <a:pt x="34" y="131"/>
                    <a:pt x="34" y="131"/>
                    <a:pt x="34" y="131"/>
                  </a:cubicBezTo>
                  <a:cubicBezTo>
                    <a:pt x="33" y="130"/>
                    <a:pt x="33" y="130"/>
                    <a:pt x="32" y="130"/>
                  </a:cubicBezTo>
                  <a:cubicBezTo>
                    <a:pt x="32" y="130"/>
                    <a:pt x="32" y="130"/>
                    <a:pt x="32" y="130"/>
                  </a:cubicBezTo>
                  <a:cubicBezTo>
                    <a:pt x="30" y="130"/>
                    <a:pt x="28" y="131"/>
                    <a:pt x="26" y="132"/>
                  </a:cubicBezTo>
                  <a:cubicBezTo>
                    <a:pt x="24" y="134"/>
                    <a:pt x="23" y="135"/>
                    <a:pt x="22" y="137"/>
                  </a:cubicBezTo>
                  <a:cubicBezTo>
                    <a:pt x="14" y="151"/>
                    <a:pt x="11" y="162"/>
                    <a:pt x="4" y="175"/>
                  </a:cubicBezTo>
                  <a:cubicBezTo>
                    <a:pt x="3" y="176"/>
                    <a:pt x="3" y="177"/>
                    <a:pt x="2" y="178"/>
                  </a:cubicBezTo>
                  <a:cubicBezTo>
                    <a:pt x="2" y="180"/>
                    <a:pt x="1" y="181"/>
                    <a:pt x="1" y="182"/>
                  </a:cubicBezTo>
                  <a:cubicBezTo>
                    <a:pt x="0" y="183"/>
                    <a:pt x="0" y="184"/>
                    <a:pt x="0" y="185"/>
                  </a:cubicBezTo>
                  <a:cubicBezTo>
                    <a:pt x="0" y="187"/>
                    <a:pt x="1" y="189"/>
                    <a:pt x="1" y="191"/>
                  </a:cubicBezTo>
                  <a:cubicBezTo>
                    <a:pt x="3" y="195"/>
                    <a:pt x="5" y="200"/>
                    <a:pt x="7" y="204"/>
                  </a:cubicBezTo>
                  <a:cubicBezTo>
                    <a:pt x="9" y="208"/>
                    <a:pt x="10" y="211"/>
                    <a:pt x="12" y="215"/>
                  </a:cubicBezTo>
                  <a:cubicBezTo>
                    <a:pt x="12" y="217"/>
                    <a:pt x="13" y="220"/>
                    <a:pt x="14" y="222"/>
                  </a:cubicBezTo>
                  <a:cubicBezTo>
                    <a:pt x="15" y="225"/>
                    <a:pt x="16" y="228"/>
                    <a:pt x="16" y="230"/>
                  </a:cubicBezTo>
                  <a:cubicBezTo>
                    <a:pt x="17" y="234"/>
                    <a:pt x="17" y="238"/>
                    <a:pt x="20" y="241"/>
                  </a:cubicBezTo>
                  <a:cubicBezTo>
                    <a:pt x="21" y="243"/>
                    <a:pt x="23" y="247"/>
                    <a:pt x="27" y="253"/>
                  </a:cubicBezTo>
                  <a:cubicBezTo>
                    <a:pt x="30" y="259"/>
                    <a:pt x="35" y="266"/>
                    <a:pt x="40" y="273"/>
                  </a:cubicBezTo>
                  <a:cubicBezTo>
                    <a:pt x="40" y="276"/>
                    <a:pt x="40" y="279"/>
                    <a:pt x="40" y="282"/>
                  </a:cubicBezTo>
                  <a:cubicBezTo>
                    <a:pt x="37" y="282"/>
                    <a:pt x="35" y="283"/>
                    <a:pt x="34" y="285"/>
                  </a:cubicBezTo>
                  <a:cubicBezTo>
                    <a:pt x="32" y="286"/>
                    <a:pt x="32" y="288"/>
                    <a:pt x="32" y="289"/>
                  </a:cubicBezTo>
                  <a:cubicBezTo>
                    <a:pt x="32" y="290"/>
                    <a:pt x="32" y="290"/>
                    <a:pt x="32" y="290"/>
                  </a:cubicBezTo>
                  <a:cubicBezTo>
                    <a:pt x="32" y="290"/>
                    <a:pt x="32" y="290"/>
                    <a:pt x="32" y="290"/>
                  </a:cubicBezTo>
                  <a:cubicBezTo>
                    <a:pt x="32" y="290"/>
                    <a:pt x="32" y="291"/>
                    <a:pt x="32" y="291"/>
                  </a:cubicBezTo>
                  <a:cubicBezTo>
                    <a:pt x="32" y="293"/>
                    <a:pt x="32" y="295"/>
                    <a:pt x="32" y="297"/>
                  </a:cubicBezTo>
                  <a:cubicBezTo>
                    <a:pt x="31" y="298"/>
                    <a:pt x="29" y="298"/>
                    <a:pt x="28" y="299"/>
                  </a:cubicBezTo>
                  <a:cubicBezTo>
                    <a:pt x="27" y="300"/>
                    <a:pt x="26" y="302"/>
                    <a:pt x="26" y="303"/>
                  </a:cubicBezTo>
                  <a:cubicBezTo>
                    <a:pt x="26" y="304"/>
                    <a:pt x="26" y="305"/>
                    <a:pt x="26" y="305"/>
                  </a:cubicBezTo>
                  <a:cubicBezTo>
                    <a:pt x="26" y="305"/>
                    <a:pt x="26" y="305"/>
                    <a:pt x="26" y="305"/>
                  </a:cubicBezTo>
                  <a:cubicBezTo>
                    <a:pt x="25" y="316"/>
                    <a:pt x="24" y="327"/>
                    <a:pt x="24" y="337"/>
                  </a:cubicBezTo>
                  <a:cubicBezTo>
                    <a:pt x="24" y="338"/>
                    <a:pt x="25" y="339"/>
                    <a:pt x="26" y="339"/>
                  </a:cubicBezTo>
                  <a:cubicBezTo>
                    <a:pt x="26" y="339"/>
                    <a:pt x="26" y="339"/>
                    <a:pt x="26" y="339"/>
                  </a:cubicBezTo>
                  <a:cubicBezTo>
                    <a:pt x="27" y="339"/>
                    <a:pt x="28" y="338"/>
                    <a:pt x="28" y="337"/>
                  </a:cubicBezTo>
                  <a:cubicBezTo>
                    <a:pt x="28" y="328"/>
                    <a:pt x="29" y="318"/>
                    <a:pt x="29" y="308"/>
                  </a:cubicBezTo>
                  <a:cubicBezTo>
                    <a:pt x="30" y="309"/>
                    <a:pt x="31" y="309"/>
                    <a:pt x="32" y="309"/>
                  </a:cubicBezTo>
                  <a:cubicBezTo>
                    <a:pt x="32" y="310"/>
                    <a:pt x="32" y="310"/>
                    <a:pt x="32" y="310"/>
                  </a:cubicBezTo>
                  <a:cubicBezTo>
                    <a:pt x="32" y="311"/>
                    <a:pt x="33" y="311"/>
                    <a:pt x="34" y="311"/>
                  </a:cubicBezTo>
                  <a:cubicBezTo>
                    <a:pt x="34" y="311"/>
                    <a:pt x="34" y="311"/>
                    <a:pt x="34" y="311"/>
                  </a:cubicBezTo>
                  <a:cubicBezTo>
                    <a:pt x="34" y="311"/>
                    <a:pt x="35" y="311"/>
                    <a:pt x="35" y="311"/>
                  </a:cubicBezTo>
                  <a:cubicBezTo>
                    <a:pt x="43" y="313"/>
                    <a:pt x="51" y="314"/>
                    <a:pt x="60" y="314"/>
                  </a:cubicBezTo>
                  <a:cubicBezTo>
                    <a:pt x="64" y="314"/>
                    <a:pt x="69" y="314"/>
                    <a:pt x="74" y="313"/>
                  </a:cubicBezTo>
                  <a:cubicBezTo>
                    <a:pt x="75" y="313"/>
                    <a:pt x="76" y="313"/>
                    <a:pt x="77" y="313"/>
                  </a:cubicBezTo>
                  <a:cubicBezTo>
                    <a:pt x="77" y="314"/>
                    <a:pt x="76" y="315"/>
                    <a:pt x="75" y="316"/>
                  </a:cubicBezTo>
                  <a:cubicBezTo>
                    <a:pt x="76" y="317"/>
                    <a:pt x="76" y="317"/>
                    <a:pt x="76" y="317"/>
                  </a:cubicBezTo>
                  <a:cubicBezTo>
                    <a:pt x="77" y="316"/>
                    <a:pt x="79" y="314"/>
                    <a:pt x="80" y="313"/>
                  </a:cubicBezTo>
                  <a:cubicBezTo>
                    <a:pt x="81" y="313"/>
                    <a:pt x="83" y="313"/>
                    <a:pt x="84" y="312"/>
                  </a:cubicBezTo>
                  <a:cubicBezTo>
                    <a:pt x="82" y="314"/>
                    <a:pt x="81" y="316"/>
                    <a:pt x="79" y="319"/>
                  </a:cubicBezTo>
                  <a:cubicBezTo>
                    <a:pt x="80" y="320"/>
                    <a:pt x="80" y="320"/>
                    <a:pt x="80" y="320"/>
                  </a:cubicBezTo>
                  <a:cubicBezTo>
                    <a:pt x="82" y="317"/>
                    <a:pt x="85" y="314"/>
                    <a:pt x="87" y="312"/>
                  </a:cubicBezTo>
                  <a:cubicBezTo>
                    <a:pt x="90" y="311"/>
                    <a:pt x="92" y="311"/>
                    <a:pt x="95" y="310"/>
                  </a:cubicBezTo>
                  <a:cubicBezTo>
                    <a:pt x="90" y="315"/>
                    <a:pt x="85" y="321"/>
                    <a:pt x="81" y="327"/>
                  </a:cubicBezTo>
                  <a:cubicBezTo>
                    <a:pt x="82" y="328"/>
                    <a:pt x="82" y="328"/>
                    <a:pt x="82" y="328"/>
                  </a:cubicBezTo>
                  <a:cubicBezTo>
                    <a:pt x="88" y="321"/>
                    <a:pt x="93" y="315"/>
                    <a:pt x="99" y="308"/>
                  </a:cubicBezTo>
                  <a:cubicBezTo>
                    <a:pt x="99" y="308"/>
                    <a:pt x="100" y="308"/>
                    <a:pt x="101" y="307"/>
                  </a:cubicBezTo>
                  <a:cubicBezTo>
                    <a:pt x="101" y="307"/>
                    <a:pt x="101" y="307"/>
                    <a:pt x="101" y="307"/>
                  </a:cubicBezTo>
                  <a:cubicBezTo>
                    <a:pt x="101" y="307"/>
                    <a:pt x="101" y="307"/>
                    <a:pt x="101" y="307"/>
                  </a:cubicBezTo>
                  <a:cubicBezTo>
                    <a:pt x="101" y="307"/>
                    <a:pt x="102" y="307"/>
                    <a:pt x="102" y="306"/>
                  </a:cubicBezTo>
                  <a:cubicBezTo>
                    <a:pt x="103" y="306"/>
                    <a:pt x="103" y="306"/>
                    <a:pt x="103" y="306"/>
                  </a:cubicBezTo>
                  <a:cubicBezTo>
                    <a:pt x="103" y="307"/>
                    <a:pt x="103" y="307"/>
                    <a:pt x="103" y="308"/>
                  </a:cubicBezTo>
                  <a:cubicBezTo>
                    <a:pt x="102" y="308"/>
                    <a:pt x="102" y="308"/>
                    <a:pt x="102" y="308"/>
                  </a:cubicBezTo>
                  <a:cubicBezTo>
                    <a:pt x="96" y="315"/>
                    <a:pt x="90" y="322"/>
                    <a:pt x="84" y="329"/>
                  </a:cubicBezTo>
                  <a:cubicBezTo>
                    <a:pt x="84" y="329"/>
                    <a:pt x="84" y="329"/>
                    <a:pt x="84" y="329"/>
                  </a:cubicBezTo>
                  <a:cubicBezTo>
                    <a:pt x="84" y="330"/>
                    <a:pt x="84" y="330"/>
                    <a:pt x="84" y="330"/>
                  </a:cubicBezTo>
                  <a:cubicBezTo>
                    <a:pt x="84" y="332"/>
                    <a:pt x="84" y="332"/>
                    <a:pt x="84" y="332"/>
                  </a:cubicBezTo>
                  <a:cubicBezTo>
                    <a:pt x="85" y="331"/>
                    <a:pt x="85" y="331"/>
                    <a:pt x="85" y="331"/>
                  </a:cubicBezTo>
                  <a:cubicBezTo>
                    <a:pt x="85" y="331"/>
                    <a:pt x="85" y="331"/>
                    <a:pt x="85" y="331"/>
                  </a:cubicBezTo>
                  <a:cubicBezTo>
                    <a:pt x="86" y="331"/>
                    <a:pt x="86" y="331"/>
                    <a:pt x="86" y="331"/>
                  </a:cubicBezTo>
                  <a:cubicBezTo>
                    <a:pt x="86" y="330"/>
                    <a:pt x="86" y="330"/>
                    <a:pt x="86" y="330"/>
                  </a:cubicBezTo>
                  <a:cubicBezTo>
                    <a:pt x="92" y="324"/>
                    <a:pt x="97" y="317"/>
                    <a:pt x="103" y="310"/>
                  </a:cubicBezTo>
                  <a:cubicBezTo>
                    <a:pt x="103" y="318"/>
                    <a:pt x="103" y="326"/>
                    <a:pt x="103" y="334"/>
                  </a:cubicBezTo>
                  <a:cubicBezTo>
                    <a:pt x="103" y="335"/>
                    <a:pt x="103" y="337"/>
                    <a:pt x="103" y="339"/>
                  </a:cubicBezTo>
                  <a:cubicBezTo>
                    <a:pt x="102" y="338"/>
                    <a:pt x="102" y="338"/>
                    <a:pt x="102" y="338"/>
                  </a:cubicBezTo>
                  <a:cubicBezTo>
                    <a:pt x="99" y="340"/>
                    <a:pt x="97" y="343"/>
                    <a:pt x="96" y="347"/>
                  </a:cubicBezTo>
                  <a:cubicBezTo>
                    <a:pt x="98" y="347"/>
                    <a:pt x="98" y="347"/>
                    <a:pt x="98" y="347"/>
                  </a:cubicBezTo>
                  <a:cubicBezTo>
                    <a:pt x="99" y="344"/>
                    <a:pt x="101" y="342"/>
                    <a:pt x="103" y="339"/>
                  </a:cubicBezTo>
                  <a:cubicBezTo>
                    <a:pt x="103" y="340"/>
                    <a:pt x="103" y="341"/>
                    <a:pt x="103" y="341"/>
                  </a:cubicBezTo>
                  <a:cubicBezTo>
                    <a:pt x="103" y="342"/>
                    <a:pt x="104" y="343"/>
                    <a:pt x="105" y="343"/>
                  </a:cubicBezTo>
                  <a:cubicBezTo>
                    <a:pt x="105" y="343"/>
                    <a:pt x="105" y="343"/>
                    <a:pt x="105" y="343"/>
                  </a:cubicBezTo>
                  <a:cubicBezTo>
                    <a:pt x="106" y="343"/>
                    <a:pt x="106" y="342"/>
                    <a:pt x="106" y="341"/>
                  </a:cubicBezTo>
                  <a:cubicBezTo>
                    <a:pt x="106" y="339"/>
                    <a:pt x="106" y="336"/>
                    <a:pt x="106" y="334"/>
                  </a:cubicBezTo>
                  <a:cubicBezTo>
                    <a:pt x="106" y="326"/>
                    <a:pt x="106" y="318"/>
                    <a:pt x="106" y="310"/>
                  </a:cubicBezTo>
                  <a:cubicBezTo>
                    <a:pt x="106" y="307"/>
                    <a:pt x="106" y="305"/>
                    <a:pt x="106" y="302"/>
                  </a:cubicBezTo>
                  <a:cubicBezTo>
                    <a:pt x="107" y="302"/>
                    <a:pt x="107" y="301"/>
                    <a:pt x="107" y="300"/>
                  </a:cubicBezTo>
                  <a:cubicBezTo>
                    <a:pt x="107" y="299"/>
                    <a:pt x="107" y="299"/>
                    <a:pt x="106" y="298"/>
                  </a:cubicBezTo>
                  <a:cubicBezTo>
                    <a:pt x="106" y="298"/>
                    <a:pt x="106" y="297"/>
                    <a:pt x="105" y="296"/>
                  </a:cubicBezTo>
                  <a:cubicBezTo>
                    <a:pt x="105" y="296"/>
                    <a:pt x="104" y="296"/>
                    <a:pt x="103" y="295"/>
                  </a:cubicBezTo>
                  <a:cubicBezTo>
                    <a:pt x="103" y="294"/>
                    <a:pt x="104" y="292"/>
                    <a:pt x="104" y="290"/>
                  </a:cubicBezTo>
                  <a:cubicBezTo>
                    <a:pt x="104" y="289"/>
                    <a:pt x="104" y="289"/>
                    <a:pt x="104" y="289"/>
                  </a:cubicBezTo>
                  <a:cubicBezTo>
                    <a:pt x="104" y="287"/>
                    <a:pt x="103" y="285"/>
                    <a:pt x="102" y="284"/>
                  </a:cubicBezTo>
                  <a:cubicBezTo>
                    <a:pt x="100" y="282"/>
                    <a:pt x="98" y="280"/>
                    <a:pt x="95" y="280"/>
                  </a:cubicBezTo>
                  <a:cubicBezTo>
                    <a:pt x="96" y="277"/>
                    <a:pt x="96" y="275"/>
                    <a:pt x="96" y="272"/>
                  </a:cubicBezTo>
                  <a:cubicBezTo>
                    <a:pt x="96" y="272"/>
                    <a:pt x="96" y="272"/>
                    <a:pt x="96" y="272"/>
                  </a:cubicBezTo>
                  <a:cubicBezTo>
                    <a:pt x="97" y="268"/>
                    <a:pt x="99" y="265"/>
                    <a:pt x="101" y="261"/>
                  </a:cubicBezTo>
                  <a:cubicBezTo>
                    <a:pt x="104" y="256"/>
                    <a:pt x="106" y="251"/>
                    <a:pt x="106" y="244"/>
                  </a:cubicBezTo>
                  <a:cubicBezTo>
                    <a:pt x="106" y="241"/>
                    <a:pt x="106" y="238"/>
                    <a:pt x="105" y="235"/>
                  </a:cubicBezTo>
                  <a:cubicBezTo>
                    <a:pt x="102" y="219"/>
                    <a:pt x="97" y="211"/>
                    <a:pt x="92" y="196"/>
                  </a:cubicBezTo>
                  <a:cubicBezTo>
                    <a:pt x="90" y="187"/>
                    <a:pt x="88" y="178"/>
                    <a:pt x="88" y="169"/>
                  </a:cubicBezTo>
                  <a:cubicBezTo>
                    <a:pt x="88" y="166"/>
                    <a:pt x="88" y="164"/>
                    <a:pt x="88" y="162"/>
                  </a:cubicBezTo>
                  <a:cubicBezTo>
                    <a:pt x="88" y="162"/>
                    <a:pt x="88" y="162"/>
                    <a:pt x="88" y="162"/>
                  </a:cubicBezTo>
                  <a:cubicBezTo>
                    <a:pt x="88" y="160"/>
                    <a:pt x="87" y="158"/>
                    <a:pt x="85" y="156"/>
                  </a:cubicBezTo>
                  <a:cubicBezTo>
                    <a:pt x="84" y="155"/>
                    <a:pt x="81" y="154"/>
                    <a:pt x="79" y="154"/>
                  </a:cubicBezTo>
                  <a:cubicBezTo>
                    <a:pt x="79" y="154"/>
                    <a:pt x="79" y="154"/>
                    <a:pt x="79" y="154"/>
                  </a:cubicBezTo>
                  <a:cubicBezTo>
                    <a:pt x="78" y="154"/>
                    <a:pt x="77" y="154"/>
                    <a:pt x="77" y="154"/>
                  </a:cubicBezTo>
                  <a:cubicBezTo>
                    <a:pt x="78" y="153"/>
                    <a:pt x="79" y="152"/>
                    <a:pt x="80" y="151"/>
                  </a:cubicBezTo>
                  <a:cubicBezTo>
                    <a:pt x="80" y="150"/>
                    <a:pt x="81" y="149"/>
                    <a:pt x="82" y="148"/>
                  </a:cubicBezTo>
                  <a:cubicBezTo>
                    <a:pt x="82" y="147"/>
                    <a:pt x="83" y="145"/>
                    <a:pt x="83" y="144"/>
                  </a:cubicBezTo>
                  <a:cubicBezTo>
                    <a:pt x="83" y="144"/>
                    <a:pt x="83" y="144"/>
                    <a:pt x="83" y="144"/>
                  </a:cubicBezTo>
                  <a:cubicBezTo>
                    <a:pt x="83" y="144"/>
                    <a:pt x="83" y="144"/>
                    <a:pt x="83" y="144"/>
                  </a:cubicBezTo>
                  <a:cubicBezTo>
                    <a:pt x="83" y="143"/>
                    <a:pt x="84" y="143"/>
                    <a:pt x="84" y="142"/>
                  </a:cubicBezTo>
                  <a:cubicBezTo>
                    <a:pt x="84" y="141"/>
                    <a:pt x="83" y="141"/>
                    <a:pt x="83" y="140"/>
                  </a:cubicBezTo>
                  <a:cubicBezTo>
                    <a:pt x="84" y="140"/>
                    <a:pt x="85" y="139"/>
                    <a:pt x="84" y="138"/>
                  </a:cubicBezTo>
                  <a:cubicBezTo>
                    <a:pt x="84" y="137"/>
                    <a:pt x="84" y="137"/>
                    <a:pt x="83" y="137"/>
                  </a:cubicBezTo>
                  <a:cubicBezTo>
                    <a:pt x="84" y="136"/>
                    <a:pt x="84" y="136"/>
                    <a:pt x="84" y="136"/>
                  </a:cubicBezTo>
                  <a:cubicBezTo>
                    <a:pt x="84" y="135"/>
                    <a:pt x="84" y="135"/>
                    <a:pt x="84" y="135"/>
                  </a:cubicBezTo>
                  <a:cubicBezTo>
                    <a:pt x="84" y="134"/>
                    <a:pt x="83" y="134"/>
                    <a:pt x="83" y="133"/>
                  </a:cubicBezTo>
                  <a:cubicBezTo>
                    <a:pt x="83" y="133"/>
                    <a:pt x="83" y="133"/>
                    <a:pt x="83" y="133"/>
                  </a:cubicBezTo>
                  <a:cubicBezTo>
                    <a:pt x="82" y="133"/>
                    <a:pt x="82" y="133"/>
                    <a:pt x="82" y="133"/>
                  </a:cubicBezTo>
                  <a:cubicBezTo>
                    <a:pt x="82" y="133"/>
                    <a:pt x="82" y="133"/>
                    <a:pt x="82" y="133"/>
                  </a:cubicBezTo>
                  <a:cubicBezTo>
                    <a:pt x="82" y="133"/>
                    <a:pt x="82" y="133"/>
                    <a:pt x="82" y="133"/>
                  </a:cubicBezTo>
                  <a:cubicBezTo>
                    <a:pt x="82" y="132"/>
                    <a:pt x="82" y="132"/>
                    <a:pt x="82" y="132"/>
                  </a:cubicBezTo>
                  <a:cubicBezTo>
                    <a:pt x="82" y="132"/>
                    <a:pt x="82" y="132"/>
                    <a:pt x="82" y="132"/>
                  </a:cubicBezTo>
                  <a:cubicBezTo>
                    <a:pt x="83" y="132"/>
                    <a:pt x="84" y="131"/>
                    <a:pt x="84" y="130"/>
                  </a:cubicBezTo>
                  <a:cubicBezTo>
                    <a:pt x="84" y="129"/>
                    <a:pt x="84" y="129"/>
                    <a:pt x="84" y="129"/>
                  </a:cubicBezTo>
                  <a:cubicBezTo>
                    <a:pt x="84" y="128"/>
                    <a:pt x="83" y="127"/>
                    <a:pt x="83" y="127"/>
                  </a:cubicBezTo>
                  <a:cubicBezTo>
                    <a:pt x="82" y="126"/>
                    <a:pt x="82" y="126"/>
                    <a:pt x="82" y="126"/>
                  </a:cubicBezTo>
                  <a:cubicBezTo>
                    <a:pt x="82" y="126"/>
                    <a:pt x="83" y="125"/>
                    <a:pt x="83" y="125"/>
                  </a:cubicBezTo>
                  <a:cubicBezTo>
                    <a:pt x="83" y="124"/>
                    <a:pt x="83" y="124"/>
                    <a:pt x="83" y="123"/>
                  </a:cubicBezTo>
                  <a:cubicBezTo>
                    <a:pt x="83" y="123"/>
                    <a:pt x="83" y="123"/>
                    <a:pt x="83" y="123"/>
                  </a:cubicBezTo>
                  <a:cubicBezTo>
                    <a:pt x="83" y="121"/>
                    <a:pt x="83" y="119"/>
                    <a:pt x="83" y="118"/>
                  </a:cubicBezTo>
                  <a:cubicBezTo>
                    <a:pt x="83" y="117"/>
                    <a:pt x="83" y="117"/>
                    <a:pt x="83" y="117"/>
                  </a:cubicBezTo>
                  <a:cubicBezTo>
                    <a:pt x="86" y="114"/>
                    <a:pt x="88" y="111"/>
                    <a:pt x="89" y="107"/>
                  </a:cubicBezTo>
                  <a:cubicBezTo>
                    <a:pt x="90" y="104"/>
                    <a:pt x="90" y="100"/>
                    <a:pt x="91" y="98"/>
                  </a:cubicBezTo>
                  <a:cubicBezTo>
                    <a:pt x="93" y="92"/>
                    <a:pt x="94" y="88"/>
                    <a:pt x="99" y="80"/>
                  </a:cubicBezTo>
                  <a:cubicBezTo>
                    <a:pt x="105" y="73"/>
                    <a:pt x="109" y="60"/>
                    <a:pt x="109" y="47"/>
                  </a:cubicBezTo>
                  <a:cubicBezTo>
                    <a:pt x="109" y="36"/>
                    <a:pt x="106" y="25"/>
                    <a:pt x="99" y="16"/>
                  </a:cubicBezTo>
                  <a:cubicBezTo>
                    <a:pt x="91" y="7"/>
                    <a:pt x="80" y="1"/>
                    <a:pt x="62" y="0"/>
                  </a:cubicBezTo>
                  <a:cubicBezTo>
                    <a:pt x="62" y="0"/>
                    <a:pt x="61" y="0"/>
                    <a:pt x="6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861"/>
            <p:cNvSpPr/>
            <p:nvPr/>
          </p:nvSpPr>
          <p:spPr bwMode="auto">
            <a:xfrm>
              <a:off x="2519" y="754"/>
              <a:ext cx="14" cy="95"/>
            </a:xfrm>
            <a:custGeom>
              <a:avLst/>
              <a:gdLst>
                <a:gd name="T0" fmla="*/ 2 w 6"/>
                <a:gd name="T1" fmla="*/ 0 h 40"/>
                <a:gd name="T2" fmla="*/ 2 w 6"/>
                <a:gd name="T3" fmla="*/ 0 h 40"/>
                <a:gd name="T4" fmla="*/ 0 w 6"/>
                <a:gd name="T5" fmla="*/ 1 h 40"/>
                <a:gd name="T6" fmla="*/ 0 w 6"/>
                <a:gd name="T7" fmla="*/ 8 h 40"/>
                <a:gd name="T8" fmla="*/ 2 w 6"/>
                <a:gd name="T9" fmla="*/ 39 h 40"/>
                <a:gd name="T10" fmla="*/ 4 w 6"/>
                <a:gd name="T11" fmla="*/ 40 h 40"/>
                <a:gd name="T12" fmla="*/ 4 w 6"/>
                <a:gd name="T13" fmla="*/ 40 h 40"/>
                <a:gd name="T14" fmla="*/ 6 w 6"/>
                <a:gd name="T15" fmla="*/ 38 h 40"/>
                <a:gd name="T16" fmla="*/ 4 w 6"/>
                <a:gd name="T17" fmla="*/ 8 h 40"/>
                <a:gd name="T18" fmla="*/ 4 w 6"/>
                <a:gd name="T19" fmla="*/ 2 h 40"/>
                <a:gd name="T20" fmla="*/ 2 w 6"/>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40">
                  <a:moveTo>
                    <a:pt x="2" y="0"/>
                  </a:moveTo>
                  <a:cubicBezTo>
                    <a:pt x="2" y="0"/>
                    <a:pt x="2" y="0"/>
                    <a:pt x="2" y="0"/>
                  </a:cubicBezTo>
                  <a:cubicBezTo>
                    <a:pt x="1" y="0"/>
                    <a:pt x="0" y="0"/>
                    <a:pt x="0" y="1"/>
                  </a:cubicBezTo>
                  <a:cubicBezTo>
                    <a:pt x="0" y="4"/>
                    <a:pt x="0" y="6"/>
                    <a:pt x="0" y="8"/>
                  </a:cubicBezTo>
                  <a:cubicBezTo>
                    <a:pt x="0" y="18"/>
                    <a:pt x="1" y="29"/>
                    <a:pt x="2" y="39"/>
                  </a:cubicBezTo>
                  <a:cubicBezTo>
                    <a:pt x="2" y="40"/>
                    <a:pt x="3" y="40"/>
                    <a:pt x="4" y="40"/>
                  </a:cubicBezTo>
                  <a:cubicBezTo>
                    <a:pt x="4" y="40"/>
                    <a:pt x="4" y="40"/>
                    <a:pt x="4" y="40"/>
                  </a:cubicBezTo>
                  <a:cubicBezTo>
                    <a:pt x="5" y="40"/>
                    <a:pt x="6" y="39"/>
                    <a:pt x="6" y="38"/>
                  </a:cubicBezTo>
                  <a:cubicBezTo>
                    <a:pt x="4" y="28"/>
                    <a:pt x="4" y="18"/>
                    <a:pt x="4" y="8"/>
                  </a:cubicBezTo>
                  <a:cubicBezTo>
                    <a:pt x="4" y="6"/>
                    <a:pt x="4" y="4"/>
                    <a:pt x="4" y="2"/>
                  </a:cubicBezTo>
                  <a:cubicBezTo>
                    <a:pt x="4" y="1"/>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862"/>
            <p:cNvSpPr/>
            <p:nvPr/>
          </p:nvSpPr>
          <p:spPr bwMode="auto">
            <a:xfrm>
              <a:off x="2637" y="818"/>
              <a:ext cx="64" cy="48"/>
            </a:xfrm>
            <a:custGeom>
              <a:avLst/>
              <a:gdLst>
                <a:gd name="T0" fmla="*/ 25 w 27"/>
                <a:gd name="T1" fmla="*/ 0 h 20"/>
                <a:gd name="T2" fmla="*/ 24 w 27"/>
                <a:gd name="T3" fmla="*/ 1 h 20"/>
                <a:gd name="T4" fmla="*/ 1 w 27"/>
                <a:gd name="T5" fmla="*/ 17 h 20"/>
                <a:gd name="T6" fmla="*/ 0 w 27"/>
                <a:gd name="T7" fmla="*/ 20 h 20"/>
                <a:gd name="T8" fmla="*/ 2 w 27"/>
                <a:gd name="T9" fmla="*/ 20 h 20"/>
                <a:gd name="T10" fmla="*/ 3 w 27"/>
                <a:gd name="T11" fmla="*/ 20 h 20"/>
                <a:gd name="T12" fmla="*/ 26 w 27"/>
                <a:gd name="T13" fmla="*/ 3 h 20"/>
                <a:gd name="T14" fmla="*/ 26 w 27"/>
                <a:gd name="T15" fmla="*/ 1 h 20"/>
                <a:gd name="T16" fmla="*/ 25 w 27"/>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0">
                  <a:moveTo>
                    <a:pt x="25" y="0"/>
                  </a:moveTo>
                  <a:cubicBezTo>
                    <a:pt x="24" y="0"/>
                    <a:pt x="24" y="0"/>
                    <a:pt x="24" y="1"/>
                  </a:cubicBezTo>
                  <a:cubicBezTo>
                    <a:pt x="16" y="6"/>
                    <a:pt x="8" y="12"/>
                    <a:pt x="1" y="17"/>
                  </a:cubicBezTo>
                  <a:cubicBezTo>
                    <a:pt x="0" y="18"/>
                    <a:pt x="0" y="19"/>
                    <a:pt x="0" y="20"/>
                  </a:cubicBezTo>
                  <a:cubicBezTo>
                    <a:pt x="1" y="20"/>
                    <a:pt x="1" y="20"/>
                    <a:pt x="2" y="20"/>
                  </a:cubicBezTo>
                  <a:cubicBezTo>
                    <a:pt x="2" y="20"/>
                    <a:pt x="3" y="20"/>
                    <a:pt x="3" y="20"/>
                  </a:cubicBezTo>
                  <a:cubicBezTo>
                    <a:pt x="11" y="14"/>
                    <a:pt x="18" y="9"/>
                    <a:pt x="26" y="3"/>
                  </a:cubicBezTo>
                  <a:cubicBezTo>
                    <a:pt x="27" y="3"/>
                    <a:pt x="27" y="2"/>
                    <a:pt x="26" y="1"/>
                  </a:cubicBezTo>
                  <a:cubicBezTo>
                    <a:pt x="26" y="0"/>
                    <a:pt x="25" y="0"/>
                    <a:pt x="2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863"/>
            <p:cNvSpPr/>
            <p:nvPr/>
          </p:nvSpPr>
          <p:spPr bwMode="auto">
            <a:xfrm>
              <a:off x="2678" y="944"/>
              <a:ext cx="66" cy="23"/>
            </a:xfrm>
            <a:custGeom>
              <a:avLst/>
              <a:gdLst>
                <a:gd name="T0" fmla="*/ 26 w 28"/>
                <a:gd name="T1" fmla="*/ 0 h 10"/>
                <a:gd name="T2" fmla="*/ 26 w 28"/>
                <a:gd name="T3" fmla="*/ 0 h 10"/>
                <a:gd name="T4" fmla="*/ 2 w 28"/>
                <a:gd name="T5" fmla="*/ 6 h 10"/>
                <a:gd name="T6" fmla="*/ 0 w 28"/>
                <a:gd name="T7" fmla="*/ 8 h 10"/>
                <a:gd name="T8" fmla="*/ 2 w 28"/>
                <a:gd name="T9" fmla="*/ 10 h 10"/>
                <a:gd name="T10" fmla="*/ 2 w 28"/>
                <a:gd name="T11" fmla="*/ 10 h 10"/>
                <a:gd name="T12" fmla="*/ 27 w 28"/>
                <a:gd name="T13" fmla="*/ 4 h 10"/>
                <a:gd name="T14" fmla="*/ 28 w 28"/>
                <a:gd name="T15" fmla="*/ 1 h 10"/>
                <a:gd name="T16" fmla="*/ 26 w 28"/>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0">
                  <a:moveTo>
                    <a:pt x="26" y="0"/>
                  </a:moveTo>
                  <a:cubicBezTo>
                    <a:pt x="26" y="0"/>
                    <a:pt x="26" y="0"/>
                    <a:pt x="26" y="0"/>
                  </a:cubicBezTo>
                  <a:cubicBezTo>
                    <a:pt x="18" y="4"/>
                    <a:pt x="10" y="6"/>
                    <a:pt x="2" y="6"/>
                  </a:cubicBezTo>
                  <a:cubicBezTo>
                    <a:pt x="1" y="6"/>
                    <a:pt x="0" y="7"/>
                    <a:pt x="0" y="8"/>
                  </a:cubicBezTo>
                  <a:cubicBezTo>
                    <a:pt x="0" y="9"/>
                    <a:pt x="1" y="10"/>
                    <a:pt x="2" y="10"/>
                  </a:cubicBezTo>
                  <a:cubicBezTo>
                    <a:pt x="2" y="10"/>
                    <a:pt x="2" y="10"/>
                    <a:pt x="2" y="10"/>
                  </a:cubicBezTo>
                  <a:cubicBezTo>
                    <a:pt x="10" y="10"/>
                    <a:pt x="19" y="8"/>
                    <a:pt x="27" y="4"/>
                  </a:cubicBezTo>
                  <a:cubicBezTo>
                    <a:pt x="28" y="3"/>
                    <a:pt x="28" y="2"/>
                    <a:pt x="28" y="1"/>
                  </a:cubicBezTo>
                  <a:cubicBezTo>
                    <a:pt x="28" y="1"/>
                    <a:pt x="27" y="0"/>
                    <a:pt x="26"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864"/>
            <p:cNvSpPr/>
            <p:nvPr/>
          </p:nvSpPr>
          <p:spPr bwMode="auto">
            <a:xfrm>
              <a:off x="2668" y="1048"/>
              <a:ext cx="55" cy="47"/>
            </a:xfrm>
            <a:custGeom>
              <a:avLst/>
              <a:gdLst>
                <a:gd name="T0" fmla="*/ 2 w 23"/>
                <a:gd name="T1" fmla="*/ 0 h 20"/>
                <a:gd name="T2" fmla="*/ 1 w 23"/>
                <a:gd name="T3" fmla="*/ 1 h 20"/>
                <a:gd name="T4" fmla="*/ 1 w 23"/>
                <a:gd name="T5" fmla="*/ 3 h 20"/>
                <a:gd name="T6" fmla="*/ 20 w 23"/>
                <a:gd name="T7" fmla="*/ 19 h 20"/>
                <a:gd name="T8" fmla="*/ 21 w 23"/>
                <a:gd name="T9" fmla="*/ 20 h 20"/>
                <a:gd name="T10" fmla="*/ 22 w 23"/>
                <a:gd name="T11" fmla="*/ 19 h 20"/>
                <a:gd name="T12" fmla="*/ 22 w 23"/>
                <a:gd name="T13" fmla="*/ 17 h 20"/>
                <a:gd name="T14" fmla="*/ 3 w 23"/>
                <a:gd name="T15" fmla="*/ 1 h 20"/>
                <a:gd name="T16" fmla="*/ 2 w 23"/>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0">
                  <a:moveTo>
                    <a:pt x="2" y="0"/>
                  </a:moveTo>
                  <a:cubicBezTo>
                    <a:pt x="2" y="0"/>
                    <a:pt x="1" y="1"/>
                    <a:pt x="1" y="1"/>
                  </a:cubicBezTo>
                  <a:cubicBezTo>
                    <a:pt x="0" y="2"/>
                    <a:pt x="0" y="3"/>
                    <a:pt x="1" y="3"/>
                  </a:cubicBezTo>
                  <a:cubicBezTo>
                    <a:pt x="7" y="9"/>
                    <a:pt x="14" y="14"/>
                    <a:pt x="20" y="19"/>
                  </a:cubicBezTo>
                  <a:cubicBezTo>
                    <a:pt x="20" y="20"/>
                    <a:pt x="21" y="20"/>
                    <a:pt x="21" y="20"/>
                  </a:cubicBezTo>
                  <a:cubicBezTo>
                    <a:pt x="22" y="20"/>
                    <a:pt x="22" y="19"/>
                    <a:pt x="22" y="19"/>
                  </a:cubicBezTo>
                  <a:cubicBezTo>
                    <a:pt x="23" y="18"/>
                    <a:pt x="23" y="17"/>
                    <a:pt x="22" y="17"/>
                  </a:cubicBezTo>
                  <a:cubicBezTo>
                    <a:pt x="16" y="11"/>
                    <a:pt x="10" y="6"/>
                    <a:pt x="3" y="1"/>
                  </a:cubicBezTo>
                  <a:cubicBezTo>
                    <a:pt x="3" y="0"/>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865"/>
            <p:cNvSpPr/>
            <p:nvPr/>
          </p:nvSpPr>
          <p:spPr bwMode="auto">
            <a:xfrm>
              <a:off x="2372" y="818"/>
              <a:ext cx="52" cy="50"/>
            </a:xfrm>
            <a:custGeom>
              <a:avLst/>
              <a:gdLst>
                <a:gd name="T0" fmla="*/ 2 w 22"/>
                <a:gd name="T1" fmla="*/ 0 h 21"/>
                <a:gd name="T2" fmla="*/ 1 w 22"/>
                <a:gd name="T3" fmla="*/ 1 h 21"/>
                <a:gd name="T4" fmla="*/ 1 w 22"/>
                <a:gd name="T5" fmla="*/ 3 h 21"/>
                <a:gd name="T6" fmla="*/ 18 w 22"/>
                <a:gd name="T7" fmla="*/ 21 h 21"/>
                <a:gd name="T8" fmla="*/ 20 w 22"/>
                <a:gd name="T9" fmla="*/ 21 h 21"/>
                <a:gd name="T10" fmla="*/ 21 w 22"/>
                <a:gd name="T11" fmla="*/ 21 h 21"/>
                <a:gd name="T12" fmla="*/ 21 w 22"/>
                <a:gd name="T13" fmla="*/ 19 h 21"/>
                <a:gd name="T14" fmla="*/ 3 w 22"/>
                <a:gd name="T15" fmla="*/ 0 h 21"/>
                <a:gd name="T16" fmla="*/ 2 w 22"/>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1">
                  <a:moveTo>
                    <a:pt x="2" y="0"/>
                  </a:moveTo>
                  <a:cubicBezTo>
                    <a:pt x="2" y="0"/>
                    <a:pt x="1" y="0"/>
                    <a:pt x="1" y="1"/>
                  </a:cubicBezTo>
                  <a:cubicBezTo>
                    <a:pt x="0" y="2"/>
                    <a:pt x="0" y="3"/>
                    <a:pt x="1" y="3"/>
                  </a:cubicBezTo>
                  <a:cubicBezTo>
                    <a:pt x="8" y="8"/>
                    <a:pt x="14" y="14"/>
                    <a:pt x="18" y="21"/>
                  </a:cubicBezTo>
                  <a:cubicBezTo>
                    <a:pt x="19" y="21"/>
                    <a:pt x="19" y="21"/>
                    <a:pt x="20" y="21"/>
                  </a:cubicBezTo>
                  <a:cubicBezTo>
                    <a:pt x="21" y="21"/>
                    <a:pt x="21" y="21"/>
                    <a:pt x="21" y="21"/>
                  </a:cubicBezTo>
                  <a:cubicBezTo>
                    <a:pt x="22" y="21"/>
                    <a:pt x="22" y="20"/>
                    <a:pt x="21" y="19"/>
                  </a:cubicBezTo>
                  <a:cubicBezTo>
                    <a:pt x="17" y="11"/>
                    <a:pt x="10" y="5"/>
                    <a:pt x="3" y="0"/>
                  </a:cubicBezTo>
                  <a:cubicBezTo>
                    <a:pt x="2"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866"/>
            <p:cNvSpPr/>
            <p:nvPr/>
          </p:nvSpPr>
          <p:spPr bwMode="auto">
            <a:xfrm>
              <a:off x="2332" y="948"/>
              <a:ext cx="64" cy="22"/>
            </a:xfrm>
            <a:custGeom>
              <a:avLst/>
              <a:gdLst>
                <a:gd name="T0" fmla="*/ 2 w 27"/>
                <a:gd name="T1" fmla="*/ 0 h 9"/>
                <a:gd name="T2" fmla="*/ 1 w 27"/>
                <a:gd name="T3" fmla="*/ 1 h 9"/>
                <a:gd name="T4" fmla="*/ 2 w 27"/>
                <a:gd name="T5" fmla="*/ 3 h 9"/>
                <a:gd name="T6" fmla="*/ 24 w 27"/>
                <a:gd name="T7" fmla="*/ 9 h 9"/>
                <a:gd name="T8" fmla="*/ 25 w 27"/>
                <a:gd name="T9" fmla="*/ 9 h 9"/>
                <a:gd name="T10" fmla="*/ 27 w 27"/>
                <a:gd name="T11" fmla="*/ 8 h 9"/>
                <a:gd name="T12" fmla="*/ 26 w 27"/>
                <a:gd name="T13" fmla="*/ 5 h 9"/>
                <a:gd name="T14" fmla="*/ 3 w 27"/>
                <a:gd name="T15" fmla="*/ 0 h 9"/>
                <a:gd name="T16" fmla="*/ 2 w 27"/>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9">
                  <a:moveTo>
                    <a:pt x="2" y="0"/>
                  </a:moveTo>
                  <a:cubicBezTo>
                    <a:pt x="1" y="0"/>
                    <a:pt x="1" y="0"/>
                    <a:pt x="1" y="1"/>
                  </a:cubicBezTo>
                  <a:cubicBezTo>
                    <a:pt x="0" y="2"/>
                    <a:pt x="1" y="3"/>
                    <a:pt x="2" y="3"/>
                  </a:cubicBezTo>
                  <a:cubicBezTo>
                    <a:pt x="10" y="4"/>
                    <a:pt x="17" y="6"/>
                    <a:pt x="24" y="9"/>
                  </a:cubicBezTo>
                  <a:cubicBezTo>
                    <a:pt x="25" y="9"/>
                    <a:pt x="25" y="9"/>
                    <a:pt x="25" y="9"/>
                  </a:cubicBezTo>
                  <a:cubicBezTo>
                    <a:pt x="26" y="9"/>
                    <a:pt x="26" y="8"/>
                    <a:pt x="27" y="8"/>
                  </a:cubicBezTo>
                  <a:cubicBezTo>
                    <a:pt x="27" y="7"/>
                    <a:pt x="27" y="6"/>
                    <a:pt x="26" y="5"/>
                  </a:cubicBezTo>
                  <a:cubicBezTo>
                    <a:pt x="18" y="3"/>
                    <a:pt x="10" y="1"/>
                    <a:pt x="3" y="0"/>
                  </a:cubicBezTo>
                  <a:cubicBezTo>
                    <a:pt x="2"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867"/>
            <p:cNvSpPr/>
            <p:nvPr/>
          </p:nvSpPr>
          <p:spPr bwMode="auto">
            <a:xfrm>
              <a:off x="2351" y="1067"/>
              <a:ext cx="59" cy="49"/>
            </a:xfrm>
            <a:custGeom>
              <a:avLst/>
              <a:gdLst>
                <a:gd name="T0" fmla="*/ 23 w 25"/>
                <a:gd name="T1" fmla="*/ 0 h 21"/>
                <a:gd name="T2" fmla="*/ 22 w 25"/>
                <a:gd name="T3" fmla="*/ 0 h 21"/>
                <a:gd name="T4" fmla="*/ 12 w 25"/>
                <a:gd name="T5" fmla="*/ 9 h 21"/>
                <a:gd name="T6" fmla="*/ 1 w 25"/>
                <a:gd name="T7" fmla="*/ 18 h 21"/>
                <a:gd name="T8" fmla="*/ 1 w 25"/>
                <a:gd name="T9" fmla="*/ 21 h 21"/>
                <a:gd name="T10" fmla="*/ 2 w 25"/>
                <a:gd name="T11" fmla="*/ 21 h 21"/>
                <a:gd name="T12" fmla="*/ 4 w 25"/>
                <a:gd name="T13" fmla="*/ 21 h 21"/>
                <a:gd name="T14" fmla="*/ 14 w 25"/>
                <a:gd name="T15" fmla="*/ 12 h 21"/>
                <a:gd name="T16" fmla="*/ 24 w 25"/>
                <a:gd name="T17" fmla="*/ 3 h 21"/>
                <a:gd name="T18" fmla="*/ 24 w 25"/>
                <a:gd name="T19" fmla="*/ 0 h 21"/>
                <a:gd name="T20" fmla="*/ 23 w 25"/>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1">
                  <a:moveTo>
                    <a:pt x="23" y="0"/>
                  </a:moveTo>
                  <a:cubicBezTo>
                    <a:pt x="22" y="0"/>
                    <a:pt x="22" y="0"/>
                    <a:pt x="22" y="0"/>
                  </a:cubicBezTo>
                  <a:cubicBezTo>
                    <a:pt x="18" y="4"/>
                    <a:pt x="15" y="7"/>
                    <a:pt x="12" y="9"/>
                  </a:cubicBezTo>
                  <a:cubicBezTo>
                    <a:pt x="8" y="11"/>
                    <a:pt x="5" y="14"/>
                    <a:pt x="1" y="18"/>
                  </a:cubicBezTo>
                  <a:cubicBezTo>
                    <a:pt x="0" y="19"/>
                    <a:pt x="1" y="20"/>
                    <a:pt x="1" y="21"/>
                  </a:cubicBezTo>
                  <a:cubicBezTo>
                    <a:pt x="2" y="21"/>
                    <a:pt x="2" y="21"/>
                    <a:pt x="2" y="21"/>
                  </a:cubicBezTo>
                  <a:cubicBezTo>
                    <a:pt x="3" y="21"/>
                    <a:pt x="3" y="21"/>
                    <a:pt x="4" y="21"/>
                  </a:cubicBezTo>
                  <a:cubicBezTo>
                    <a:pt x="8" y="16"/>
                    <a:pt x="11" y="14"/>
                    <a:pt x="14" y="12"/>
                  </a:cubicBezTo>
                  <a:cubicBezTo>
                    <a:pt x="17" y="10"/>
                    <a:pt x="20" y="7"/>
                    <a:pt x="24" y="3"/>
                  </a:cubicBezTo>
                  <a:cubicBezTo>
                    <a:pt x="25" y="2"/>
                    <a:pt x="25" y="1"/>
                    <a:pt x="24" y="0"/>
                  </a:cubicBezTo>
                  <a:cubicBezTo>
                    <a:pt x="24" y="0"/>
                    <a:pt x="23" y="0"/>
                    <a:pt x="2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Rectangle 868"/>
            <p:cNvSpPr>
              <a:spLocks noChangeArrowheads="1"/>
            </p:cNvSpPr>
            <p:nvPr/>
          </p:nvSpPr>
          <p:spPr bwMode="auto">
            <a:xfrm>
              <a:off x="2469" y="1183"/>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1" name="Freeform 869"/>
            <p:cNvSpPr/>
            <p:nvPr/>
          </p:nvSpPr>
          <p:spPr bwMode="auto">
            <a:xfrm>
              <a:off x="2469" y="1183"/>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870"/>
            <p:cNvSpPr/>
            <p:nvPr/>
          </p:nvSpPr>
          <p:spPr bwMode="auto">
            <a:xfrm>
              <a:off x="2585" y="1618"/>
              <a:ext cx="45" cy="59"/>
            </a:xfrm>
            <a:custGeom>
              <a:avLst/>
              <a:gdLst>
                <a:gd name="T0" fmla="*/ 18 w 19"/>
                <a:gd name="T1" fmla="*/ 0 h 25"/>
                <a:gd name="T2" fmla="*/ 0 w 19"/>
                <a:gd name="T3" fmla="*/ 24 h 25"/>
                <a:gd name="T4" fmla="*/ 2 w 19"/>
                <a:gd name="T5" fmla="*/ 25 h 25"/>
                <a:gd name="T6" fmla="*/ 19 w 19"/>
                <a:gd name="T7" fmla="*/ 1 h 25"/>
                <a:gd name="T8" fmla="*/ 18 w 19"/>
                <a:gd name="T9" fmla="*/ 0 h 25"/>
              </a:gdLst>
              <a:ahLst/>
              <a:cxnLst>
                <a:cxn ang="0">
                  <a:pos x="T0" y="T1"/>
                </a:cxn>
                <a:cxn ang="0">
                  <a:pos x="T2" y="T3"/>
                </a:cxn>
                <a:cxn ang="0">
                  <a:pos x="T4" y="T5"/>
                </a:cxn>
                <a:cxn ang="0">
                  <a:pos x="T6" y="T7"/>
                </a:cxn>
                <a:cxn ang="0">
                  <a:pos x="T8" y="T9"/>
                </a:cxn>
              </a:cxnLst>
              <a:rect l="0" t="0" r="r" b="b"/>
              <a:pathLst>
                <a:path w="19" h="25">
                  <a:moveTo>
                    <a:pt x="18" y="0"/>
                  </a:moveTo>
                  <a:cubicBezTo>
                    <a:pt x="12" y="8"/>
                    <a:pt x="6" y="16"/>
                    <a:pt x="0" y="24"/>
                  </a:cubicBezTo>
                  <a:cubicBezTo>
                    <a:pt x="2" y="25"/>
                    <a:pt x="2" y="25"/>
                    <a:pt x="2" y="25"/>
                  </a:cubicBezTo>
                  <a:cubicBezTo>
                    <a:pt x="8" y="17"/>
                    <a:pt x="14" y="9"/>
                    <a:pt x="19" y="1"/>
                  </a:cubicBezTo>
                  <a:cubicBezTo>
                    <a:pt x="18" y="0"/>
                    <a:pt x="18" y="0"/>
                    <a:pt x="1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871"/>
            <p:cNvSpPr/>
            <p:nvPr/>
          </p:nvSpPr>
          <p:spPr bwMode="auto">
            <a:xfrm>
              <a:off x="2592" y="1639"/>
              <a:ext cx="38" cy="48"/>
            </a:xfrm>
            <a:custGeom>
              <a:avLst/>
              <a:gdLst>
                <a:gd name="T0" fmla="*/ 15 w 16"/>
                <a:gd name="T1" fmla="*/ 0 h 20"/>
                <a:gd name="T2" fmla="*/ 0 w 16"/>
                <a:gd name="T3" fmla="*/ 19 h 20"/>
                <a:gd name="T4" fmla="*/ 2 w 16"/>
                <a:gd name="T5" fmla="*/ 20 h 20"/>
                <a:gd name="T6" fmla="*/ 16 w 16"/>
                <a:gd name="T7" fmla="*/ 1 h 20"/>
                <a:gd name="T8" fmla="*/ 15 w 16"/>
                <a:gd name="T9" fmla="*/ 0 h 20"/>
              </a:gdLst>
              <a:ahLst/>
              <a:cxnLst>
                <a:cxn ang="0">
                  <a:pos x="T0" y="T1"/>
                </a:cxn>
                <a:cxn ang="0">
                  <a:pos x="T2" y="T3"/>
                </a:cxn>
                <a:cxn ang="0">
                  <a:pos x="T4" y="T5"/>
                </a:cxn>
                <a:cxn ang="0">
                  <a:pos x="T6" y="T7"/>
                </a:cxn>
                <a:cxn ang="0">
                  <a:pos x="T8" y="T9"/>
                </a:cxn>
              </a:cxnLst>
              <a:rect l="0" t="0" r="r" b="b"/>
              <a:pathLst>
                <a:path w="16" h="20">
                  <a:moveTo>
                    <a:pt x="15" y="0"/>
                  </a:moveTo>
                  <a:cubicBezTo>
                    <a:pt x="10" y="7"/>
                    <a:pt x="5" y="13"/>
                    <a:pt x="0" y="19"/>
                  </a:cubicBezTo>
                  <a:cubicBezTo>
                    <a:pt x="2" y="20"/>
                    <a:pt x="2" y="20"/>
                    <a:pt x="2" y="20"/>
                  </a:cubicBezTo>
                  <a:cubicBezTo>
                    <a:pt x="6" y="14"/>
                    <a:pt x="11" y="8"/>
                    <a:pt x="16" y="1"/>
                  </a:cubicBezTo>
                  <a:cubicBezTo>
                    <a:pt x="15" y="0"/>
                    <a:pt x="15" y="0"/>
                    <a:pt x="1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872"/>
            <p:cNvSpPr/>
            <p:nvPr/>
          </p:nvSpPr>
          <p:spPr bwMode="auto">
            <a:xfrm>
              <a:off x="2602" y="1658"/>
              <a:ext cx="28" cy="41"/>
            </a:xfrm>
            <a:custGeom>
              <a:avLst/>
              <a:gdLst>
                <a:gd name="T0" fmla="*/ 10 w 12"/>
                <a:gd name="T1" fmla="*/ 0 h 17"/>
                <a:gd name="T2" fmla="*/ 1 w 12"/>
                <a:gd name="T3" fmla="*/ 12 h 17"/>
                <a:gd name="T4" fmla="*/ 1 w 12"/>
                <a:gd name="T5" fmla="*/ 13 h 17"/>
                <a:gd name="T6" fmla="*/ 1 w 12"/>
                <a:gd name="T7" fmla="*/ 14 h 17"/>
                <a:gd name="T8" fmla="*/ 0 w 12"/>
                <a:gd name="T9" fmla="*/ 17 h 17"/>
                <a:gd name="T10" fmla="*/ 2 w 12"/>
                <a:gd name="T11" fmla="*/ 14 h 17"/>
                <a:gd name="T12" fmla="*/ 2 w 12"/>
                <a:gd name="T13" fmla="*/ 14 h 17"/>
                <a:gd name="T14" fmla="*/ 3 w 12"/>
                <a:gd name="T15" fmla="*/ 14 h 17"/>
                <a:gd name="T16" fmla="*/ 12 w 12"/>
                <a:gd name="T17" fmla="*/ 1 h 17"/>
                <a:gd name="T18" fmla="*/ 10 w 12"/>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7">
                  <a:moveTo>
                    <a:pt x="10" y="0"/>
                  </a:moveTo>
                  <a:cubicBezTo>
                    <a:pt x="8" y="5"/>
                    <a:pt x="5" y="9"/>
                    <a:pt x="1" y="12"/>
                  </a:cubicBezTo>
                  <a:cubicBezTo>
                    <a:pt x="1" y="13"/>
                    <a:pt x="1" y="13"/>
                    <a:pt x="1" y="13"/>
                  </a:cubicBezTo>
                  <a:cubicBezTo>
                    <a:pt x="1" y="14"/>
                    <a:pt x="1" y="14"/>
                    <a:pt x="1" y="14"/>
                  </a:cubicBezTo>
                  <a:cubicBezTo>
                    <a:pt x="0" y="17"/>
                    <a:pt x="0" y="17"/>
                    <a:pt x="0" y="17"/>
                  </a:cubicBezTo>
                  <a:cubicBezTo>
                    <a:pt x="2" y="14"/>
                    <a:pt x="2" y="14"/>
                    <a:pt x="2" y="14"/>
                  </a:cubicBezTo>
                  <a:cubicBezTo>
                    <a:pt x="2" y="14"/>
                    <a:pt x="2" y="14"/>
                    <a:pt x="2" y="14"/>
                  </a:cubicBezTo>
                  <a:cubicBezTo>
                    <a:pt x="3" y="14"/>
                    <a:pt x="3" y="14"/>
                    <a:pt x="3" y="14"/>
                  </a:cubicBezTo>
                  <a:cubicBezTo>
                    <a:pt x="6" y="10"/>
                    <a:pt x="9" y="5"/>
                    <a:pt x="12" y="1"/>
                  </a:cubicBezTo>
                  <a:cubicBezTo>
                    <a:pt x="10" y="0"/>
                    <a:pt x="10" y="0"/>
                    <a:pt x="1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873"/>
            <p:cNvSpPr>
              <a:spLocks noEditPoints="1"/>
            </p:cNvSpPr>
            <p:nvPr/>
          </p:nvSpPr>
          <p:spPr bwMode="auto">
            <a:xfrm>
              <a:off x="2706" y="2020"/>
              <a:ext cx="367" cy="486"/>
            </a:xfrm>
            <a:custGeom>
              <a:avLst/>
              <a:gdLst>
                <a:gd name="T0" fmla="*/ 125 w 155"/>
                <a:gd name="T1" fmla="*/ 178 h 205"/>
                <a:gd name="T2" fmla="*/ 124 w 155"/>
                <a:gd name="T3" fmla="*/ 189 h 205"/>
                <a:gd name="T4" fmla="*/ 115 w 155"/>
                <a:gd name="T5" fmla="*/ 187 h 205"/>
                <a:gd name="T6" fmla="*/ 60 w 155"/>
                <a:gd name="T7" fmla="*/ 175 h 205"/>
                <a:gd name="T8" fmla="*/ 71 w 155"/>
                <a:gd name="T9" fmla="*/ 158 h 205"/>
                <a:gd name="T10" fmla="*/ 73 w 155"/>
                <a:gd name="T11" fmla="*/ 158 h 205"/>
                <a:gd name="T12" fmla="*/ 88 w 155"/>
                <a:gd name="T13" fmla="*/ 153 h 205"/>
                <a:gd name="T14" fmla="*/ 124 w 155"/>
                <a:gd name="T15" fmla="*/ 140 h 205"/>
                <a:gd name="T16" fmla="*/ 133 w 155"/>
                <a:gd name="T17" fmla="*/ 137 h 205"/>
                <a:gd name="T18" fmla="*/ 141 w 155"/>
                <a:gd name="T19" fmla="*/ 134 h 205"/>
                <a:gd name="T20" fmla="*/ 146 w 155"/>
                <a:gd name="T21" fmla="*/ 144 h 205"/>
                <a:gd name="T22" fmla="*/ 35 w 155"/>
                <a:gd name="T23" fmla="*/ 131 h 205"/>
                <a:gd name="T24" fmla="*/ 44 w 155"/>
                <a:gd name="T25" fmla="*/ 128 h 205"/>
                <a:gd name="T26" fmla="*/ 75 w 155"/>
                <a:gd name="T27" fmla="*/ 122 h 205"/>
                <a:gd name="T28" fmla="*/ 56 w 155"/>
                <a:gd name="T29" fmla="*/ 123 h 205"/>
                <a:gd name="T30" fmla="*/ 69 w 155"/>
                <a:gd name="T31" fmla="*/ 124 h 205"/>
                <a:gd name="T32" fmla="*/ 107 w 155"/>
                <a:gd name="T33" fmla="*/ 112 h 205"/>
                <a:gd name="T34" fmla="*/ 108 w 155"/>
                <a:gd name="T35" fmla="*/ 105 h 205"/>
                <a:gd name="T36" fmla="*/ 115 w 155"/>
                <a:gd name="T37" fmla="*/ 97 h 205"/>
                <a:gd name="T38" fmla="*/ 47 w 155"/>
                <a:gd name="T39" fmla="*/ 94 h 205"/>
                <a:gd name="T40" fmla="*/ 117 w 155"/>
                <a:gd name="T41" fmla="*/ 101 h 205"/>
                <a:gd name="T42" fmla="*/ 133 w 155"/>
                <a:gd name="T43" fmla="*/ 88 h 205"/>
                <a:gd name="T44" fmla="*/ 39 w 155"/>
                <a:gd name="T45" fmla="*/ 87 h 205"/>
                <a:gd name="T46" fmla="*/ 30 w 155"/>
                <a:gd name="T47" fmla="*/ 78 h 205"/>
                <a:gd name="T48" fmla="*/ 23 w 155"/>
                <a:gd name="T49" fmla="*/ 71 h 205"/>
                <a:gd name="T50" fmla="*/ 21 w 155"/>
                <a:gd name="T51" fmla="*/ 78 h 205"/>
                <a:gd name="T52" fmla="*/ 7 w 155"/>
                <a:gd name="T53" fmla="*/ 59 h 205"/>
                <a:gd name="T54" fmla="*/ 119 w 155"/>
                <a:gd name="T55" fmla="*/ 53 h 205"/>
                <a:gd name="T56" fmla="*/ 122 w 155"/>
                <a:gd name="T57" fmla="*/ 22 h 205"/>
                <a:gd name="T58" fmla="*/ 80 w 155"/>
                <a:gd name="T59" fmla="*/ 72 h 205"/>
                <a:gd name="T60" fmla="*/ 108 w 155"/>
                <a:gd name="T61" fmla="*/ 73 h 205"/>
                <a:gd name="T62" fmla="*/ 103 w 155"/>
                <a:gd name="T63" fmla="*/ 94 h 205"/>
                <a:gd name="T64" fmla="*/ 101 w 155"/>
                <a:gd name="T65" fmla="*/ 107 h 205"/>
                <a:gd name="T66" fmla="*/ 106 w 155"/>
                <a:gd name="T67" fmla="*/ 117 h 205"/>
                <a:gd name="T68" fmla="*/ 115 w 155"/>
                <a:gd name="T69" fmla="*/ 139 h 205"/>
                <a:gd name="T70" fmla="*/ 89 w 155"/>
                <a:gd name="T71" fmla="*/ 148 h 205"/>
                <a:gd name="T72" fmla="*/ 79 w 155"/>
                <a:gd name="T73" fmla="*/ 127 h 205"/>
                <a:gd name="T74" fmla="*/ 73 w 155"/>
                <a:gd name="T75" fmla="*/ 111 h 205"/>
                <a:gd name="T76" fmla="*/ 31 w 155"/>
                <a:gd name="T77" fmla="*/ 121 h 205"/>
                <a:gd name="T78" fmla="*/ 52 w 155"/>
                <a:gd name="T79" fmla="*/ 97 h 205"/>
                <a:gd name="T80" fmla="*/ 53 w 155"/>
                <a:gd name="T81" fmla="*/ 93 h 205"/>
                <a:gd name="T82" fmla="*/ 59 w 155"/>
                <a:gd name="T83" fmla="*/ 64 h 205"/>
                <a:gd name="T84" fmla="*/ 76 w 155"/>
                <a:gd name="T85" fmla="*/ 77 h 205"/>
                <a:gd name="T86" fmla="*/ 0 w 155"/>
                <a:gd name="T87" fmla="*/ 48 h 205"/>
                <a:gd name="T88" fmla="*/ 8 w 155"/>
                <a:gd name="T89" fmla="*/ 71 h 205"/>
                <a:gd name="T90" fmla="*/ 35 w 155"/>
                <a:gd name="T91" fmla="*/ 98 h 205"/>
                <a:gd name="T92" fmla="*/ 43 w 155"/>
                <a:gd name="T93" fmla="*/ 132 h 205"/>
                <a:gd name="T94" fmla="*/ 66 w 155"/>
                <a:gd name="T95" fmla="*/ 127 h 205"/>
                <a:gd name="T96" fmla="*/ 46 w 155"/>
                <a:gd name="T97" fmla="*/ 165 h 205"/>
                <a:gd name="T98" fmla="*/ 106 w 155"/>
                <a:gd name="T99" fmla="*/ 203 h 205"/>
                <a:gd name="T100" fmla="*/ 110 w 155"/>
                <a:gd name="T101" fmla="*/ 204 h 205"/>
                <a:gd name="T102" fmla="*/ 125 w 155"/>
                <a:gd name="T103" fmla="*/ 196 h 205"/>
                <a:gd name="T104" fmla="*/ 124 w 155"/>
                <a:gd name="T105" fmla="*/ 157 h 205"/>
                <a:gd name="T106" fmla="*/ 152 w 155"/>
                <a:gd name="T107" fmla="*/ 127 h 205"/>
                <a:gd name="T108" fmla="*/ 111 w 155"/>
                <a:gd name="T109" fmla="*/ 109 h 205"/>
                <a:gd name="T110" fmla="*/ 137 w 155"/>
                <a:gd name="T111" fmla="*/ 99 h 205"/>
                <a:gd name="T112" fmla="*/ 133 w 155"/>
                <a:gd name="T113" fmla="*/ 59 h 205"/>
                <a:gd name="T114" fmla="*/ 125 w 155"/>
                <a:gd name="T115"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5" h="205">
                  <a:moveTo>
                    <a:pt x="108" y="199"/>
                  </a:moveTo>
                  <a:cubicBezTo>
                    <a:pt x="106" y="193"/>
                    <a:pt x="104" y="188"/>
                    <a:pt x="102" y="182"/>
                  </a:cubicBezTo>
                  <a:cubicBezTo>
                    <a:pt x="104" y="180"/>
                    <a:pt x="106" y="179"/>
                    <a:pt x="108" y="178"/>
                  </a:cubicBezTo>
                  <a:cubicBezTo>
                    <a:pt x="108" y="185"/>
                    <a:pt x="108" y="192"/>
                    <a:pt x="109" y="199"/>
                  </a:cubicBezTo>
                  <a:cubicBezTo>
                    <a:pt x="108" y="199"/>
                    <a:pt x="108" y="199"/>
                    <a:pt x="108" y="199"/>
                  </a:cubicBezTo>
                  <a:moveTo>
                    <a:pt x="126" y="191"/>
                  </a:moveTo>
                  <a:cubicBezTo>
                    <a:pt x="126" y="190"/>
                    <a:pt x="126" y="190"/>
                    <a:pt x="126" y="189"/>
                  </a:cubicBezTo>
                  <a:cubicBezTo>
                    <a:pt x="126" y="185"/>
                    <a:pt x="125" y="181"/>
                    <a:pt x="125" y="178"/>
                  </a:cubicBezTo>
                  <a:cubicBezTo>
                    <a:pt x="126" y="182"/>
                    <a:pt x="128" y="185"/>
                    <a:pt x="131" y="189"/>
                  </a:cubicBezTo>
                  <a:cubicBezTo>
                    <a:pt x="129" y="190"/>
                    <a:pt x="127" y="190"/>
                    <a:pt x="126" y="191"/>
                  </a:cubicBezTo>
                  <a:moveTo>
                    <a:pt x="111" y="198"/>
                  </a:moveTo>
                  <a:cubicBezTo>
                    <a:pt x="110" y="191"/>
                    <a:pt x="110" y="184"/>
                    <a:pt x="110" y="177"/>
                  </a:cubicBezTo>
                  <a:cubicBezTo>
                    <a:pt x="110" y="177"/>
                    <a:pt x="110" y="177"/>
                    <a:pt x="110" y="177"/>
                  </a:cubicBezTo>
                  <a:cubicBezTo>
                    <a:pt x="114" y="175"/>
                    <a:pt x="118" y="174"/>
                    <a:pt x="122" y="173"/>
                  </a:cubicBezTo>
                  <a:cubicBezTo>
                    <a:pt x="122" y="174"/>
                    <a:pt x="122" y="174"/>
                    <a:pt x="122" y="174"/>
                  </a:cubicBezTo>
                  <a:cubicBezTo>
                    <a:pt x="123" y="179"/>
                    <a:pt x="124" y="184"/>
                    <a:pt x="124" y="189"/>
                  </a:cubicBezTo>
                  <a:cubicBezTo>
                    <a:pt x="124" y="190"/>
                    <a:pt x="124" y="191"/>
                    <a:pt x="124" y="192"/>
                  </a:cubicBezTo>
                  <a:cubicBezTo>
                    <a:pt x="121" y="193"/>
                    <a:pt x="119" y="194"/>
                    <a:pt x="117" y="195"/>
                  </a:cubicBezTo>
                  <a:cubicBezTo>
                    <a:pt x="117" y="192"/>
                    <a:pt x="117" y="190"/>
                    <a:pt x="117" y="187"/>
                  </a:cubicBezTo>
                  <a:cubicBezTo>
                    <a:pt x="117" y="183"/>
                    <a:pt x="117" y="180"/>
                    <a:pt x="117" y="176"/>
                  </a:cubicBezTo>
                  <a:cubicBezTo>
                    <a:pt x="117" y="176"/>
                    <a:pt x="116" y="175"/>
                    <a:pt x="116" y="175"/>
                  </a:cubicBezTo>
                  <a:cubicBezTo>
                    <a:pt x="116" y="175"/>
                    <a:pt x="116" y="175"/>
                    <a:pt x="116" y="175"/>
                  </a:cubicBezTo>
                  <a:cubicBezTo>
                    <a:pt x="115" y="175"/>
                    <a:pt x="115" y="176"/>
                    <a:pt x="115" y="176"/>
                  </a:cubicBezTo>
                  <a:cubicBezTo>
                    <a:pt x="115" y="180"/>
                    <a:pt x="115" y="183"/>
                    <a:pt x="115" y="187"/>
                  </a:cubicBezTo>
                  <a:cubicBezTo>
                    <a:pt x="115" y="190"/>
                    <a:pt x="115" y="193"/>
                    <a:pt x="115" y="196"/>
                  </a:cubicBezTo>
                  <a:cubicBezTo>
                    <a:pt x="113" y="197"/>
                    <a:pt x="112" y="197"/>
                    <a:pt x="111" y="198"/>
                  </a:cubicBezTo>
                  <a:moveTo>
                    <a:pt x="58" y="174"/>
                  </a:moveTo>
                  <a:cubicBezTo>
                    <a:pt x="56" y="171"/>
                    <a:pt x="54" y="168"/>
                    <a:pt x="51" y="165"/>
                  </a:cubicBezTo>
                  <a:cubicBezTo>
                    <a:pt x="52" y="165"/>
                    <a:pt x="54" y="164"/>
                    <a:pt x="56" y="164"/>
                  </a:cubicBezTo>
                  <a:cubicBezTo>
                    <a:pt x="57" y="167"/>
                    <a:pt x="57" y="171"/>
                    <a:pt x="58" y="174"/>
                  </a:cubicBezTo>
                  <a:moveTo>
                    <a:pt x="59" y="175"/>
                  </a:moveTo>
                  <a:cubicBezTo>
                    <a:pt x="60" y="175"/>
                    <a:pt x="60" y="175"/>
                    <a:pt x="60" y="175"/>
                  </a:cubicBezTo>
                  <a:cubicBezTo>
                    <a:pt x="59" y="171"/>
                    <a:pt x="59" y="167"/>
                    <a:pt x="58" y="163"/>
                  </a:cubicBezTo>
                  <a:cubicBezTo>
                    <a:pt x="60" y="162"/>
                    <a:pt x="62" y="162"/>
                    <a:pt x="64" y="161"/>
                  </a:cubicBezTo>
                  <a:cubicBezTo>
                    <a:pt x="64" y="165"/>
                    <a:pt x="64" y="169"/>
                    <a:pt x="64" y="173"/>
                  </a:cubicBezTo>
                  <a:cubicBezTo>
                    <a:pt x="63" y="174"/>
                    <a:pt x="61" y="174"/>
                    <a:pt x="59" y="175"/>
                  </a:cubicBezTo>
                  <a:moveTo>
                    <a:pt x="66" y="172"/>
                  </a:moveTo>
                  <a:cubicBezTo>
                    <a:pt x="66" y="168"/>
                    <a:pt x="66" y="164"/>
                    <a:pt x="66" y="161"/>
                  </a:cubicBezTo>
                  <a:cubicBezTo>
                    <a:pt x="66" y="160"/>
                    <a:pt x="66" y="160"/>
                    <a:pt x="66" y="160"/>
                  </a:cubicBezTo>
                  <a:cubicBezTo>
                    <a:pt x="67" y="160"/>
                    <a:pt x="69" y="159"/>
                    <a:pt x="71" y="158"/>
                  </a:cubicBezTo>
                  <a:cubicBezTo>
                    <a:pt x="71" y="160"/>
                    <a:pt x="71" y="162"/>
                    <a:pt x="71" y="164"/>
                  </a:cubicBezTo>
                  <a:cubicBezTo>
                    <a:pt x="71" y="166"/>
                    <a:pt x="71" y="168"/>
                    <a:pt x="72" y="169"/>
                  </a:cubicBezTo>
                  <a:cubicBezTo>
                    <a:pt x="72" y="170"/>
                    <a:pt x="72" y="170"/>
                    <a:pt x="72" y="170"/>
                  </a:cubicBezTo>
                  <a:cubicBezTo>
                    <a:pt x="70" y="170"/>
                    <a:pt x="68" y="171"/>
                    <a:pt x="66" y="172"/>
                  </a:cubicBezTo>
                  <a:moveTo>
                    <a:pt x="74" y="169"/>
                  </a:moveTo>
                  <a:cubicBezTo>
                    <a:pt x="73" y="167"/>
                    <a:pt x="73" y="165"/>
                    <a:pt x="73" y="164"/>
                  </a:cubicBezTo>
                  <a:cubicBezTo>
                    <a:pt x="73" y="162"/>
                    <a:pt x="73" y="160"/>
                    <a:pt x="73" y="159"/>
                  </a:cubicBezTo>
                  <a:cubicBezTo>
                    <a:pt x="73" y="158"/>
                    <a:pt x="73" y="158"/>
                    <a:pt x="73" y="158"/>
                  </a:cubicBezTo>
                  <a:cubicBezTo>
                    <a:pt x="76" y="157"/>
                    <a:pt x="79" y="156"/>
                    <a:pt x="82" y="155"/>
                  </a:cubicBezTo>
                  <a:cubicBezTo>
                    <a:pt x="82" y="155"/>
                    <a:pt x="82" y="155"/>
                    <a:pt x="82" y="155"/>
                  </a:cubicBezTo>
                  <a:cubicBezTo>
                    <a:pt x="82" y="159"/>
                    <a:pt x="81" y="163"/>
                    <a:pt x="81" y="166"/>
                  </a:cubicBezTo>
                  <a:cubicBezTo>
                    <a:pt x="78" y="167"/>
                    <a:pt x="76" y="168"/>
                    <a:pt x="74" y="169"/>
                  </a:cubicBezTo>
                  <a:moveTo>
                    <a:pt x="83" y="166"/>
                  </a:moveTo>
                  <a:cubicBezTo>
                    <a:pt x="83" y="162"/>
                    <a:pt x="84" y="159"/>
                    <a:pt x="84" y="155"/>
                  </a:cubicBezTo>
                  <a:cubicBezTo>
                    <a:pt x="84" y="155"/>
                    <a:pt x="84" y="155"/>
                    <a:pt x="83" y="154"/>
                  </a:cubicBezTo>
                  <a:cubicBezTo>
                    <a:pt x="85" y="154"/>
                    <a:pt x="86" y="153"/>
                    <a:pt x="88" y="153"/>
                  </a:cubicBezTo>
                  <a:cubicBezTo>
                    <a:pt x="90" y="160"/>
                    <a:pt x="92" y="165"/>
                    <a:pt x="95" y="171"/>
                  </a:cubicBezTo>
                  <a:cubicBezTo>
                    <a:pt x="93" y="169"/>
                    <a:pt x="92" y="167"/>
                    <a:pt x="91" y="165"/>
                  </a:cubicBezTo>
                  <a:cubicBezTo>
                    <a:pt x="91" y="165"/>
                    <a:pt x="90" y="164"/>
                    <a:pt x="89" y="164"/>
                  </a:cubicBezTo>
                  <a:cubicBezTo>
                    <a:pt x="89" y="164"/>
                    <a:pt x="89" y="164"/>
                    <a:pt x="89" y="164"/>
                  </a:cubicBezTo>
                  <a:cubicBezTo>
                    <a:pt x="87" y="165"/>
                    <a:pt x="85" y="165"/>
                    <a:pt x="83" y="166"/>
                  </a:cubicBezTo>
                  <a:moveTo>
                    <a:pt x="123" y="154"/>
                  </a:moveTo>
                  <a:cubicBezTo>
                    <a:pt x="121" y="150"/>
                    <a:pt x="120" y="146"/>
                    <a:pt x="118" y="142"/>
                  </a:cubicBezTo>
                  <a:cubicBezTo>
                    <a:pt x="120" y="141"/>
                    <a:pt x="122" y="140"/>
                    <a:pt x="124" y="140"/>
                  </a:cubicBezTo>
                  <a:cubicBezTo>
                    <a:pt x="124" y="144"/>
                    <a:pt x="124" y="148"/>
                    <a:pt x="125" y="152"/>
                  </a:cubicBezTo>
                  <a:cubicBezTo>
                    <a:pt x="124" y="153"/>
                    <a:pt x="124" y="153"/>
                    <a:pt x="124" y="153"/>
                  </a:cubicBezTo>
                  <a:cubicBezTo>
                    <a:pt x="123" y="153"/>
                    <a:pt x="123" y="153"/>
                    <a:pt x="123" y="153"/>
                  </a:cubicBezTo>
                  <a:cubicBezTo>
                    <a:pt x="123" y="154"/>
                    <a:pt x="123" y="154"/>
                    <a:pt x="123" y="154"/>
                  </a:cubicBezTo>
                  <a:moveTo>
                    <a:pt x="127" y="152"/>
                  </a:moveTo>
                  <a:cubicBezTo>
                    <a:pt x="126" y="147"/>
                    <a:pt x="126" y="143"/>
                    <a:pt x="125" y="139"/>
                  </a:cubicBezTo>
                  <a:cubicBezTo>
                    <a:pt x="128" y="138"/>
                    <a:pt x="131" y="137"/>
                    <a:pt x="133" y="136"/>
                  </a:cubicBezTo>
                  <a:cubicBezTo>
                    <a:pt x="133" y="137"/>
                    <a:pt x="133" y="137"/>
                    <a:pt x="133" y="137"/>
                  </a:cubicBezTo>
                  <a:cubicBezTo>
                    <a:pt x="133" y="141"/>
                    <a:pt x="133" y="145"/>
                    <a:pt x="133" y="149"/>
                  </a:cubicBezTo>
                  <a:cubicBezTo>
                    <a:pt x="133" y="149"/>
                    <a:pt x="132" y="149"/>
                    <a:pt x="132" y="149"/>
                  </a:cubicBezTo>
                  <a:cubicBezTo>
                    <a:pt x="130" y="150"/>
                    <a:pt x="128" y="151"/>
                    <a:pt x="127" y="152"/>
                  </a:cubicBezTo>
                  <a:moveTo>
                    <a:pt x="135" y="148"/>
                  </a:moveTo>
                  <a:cubicBezTo>
                    <a:pt x="135" y="144"/>
                    <a:pt x="135" y="140"/>
                    <a:pt x="135" y="137"/>
                  </a:cubicBezTo>
                  <a:cubicBezTo>
                    <a:pt x="135" y="136"/>
                    <a:pt x="135" y="136"/>
                    <a:pt x="134" y="136"/>
                  </a:cubicBezTo>
                  <a:cubicBezTo>
                    <a:pt x="137" y="135"/>
                    <a:pt x="140" y="134"/>
                    <a:pt x="142" y="133"/>
                  </a:cubicBezTo>
                  <a:cubicBezTo>
                    <a:pt x="141" y="134"/>
                    <a:pt x="141" y="134"/>
                    <a:pt x="141" y="134"/>
                  </a:cubicBezTo>
                  <a:cubicBezTo>
                    <a:pt x="141" y="138"/>
                    <a:pt x="141" y="142"/>
                    <a:pt x="141" y="146"/>
                  </a:cubicBezTo>
                  <a:cubicBezTo>
                    <a:pt x="139" y="147"/>
                    <a:pt x="137" y="147"/>
                    <a:pt x="135" y="148"/>
                  </a:cubicBezTo>
                  <a:moveTo>
                    <a:pt x="143" y="145"/>
                  </a:moveTo>
                  <a:cubicBezTo>
                    <a:pt x="143" y="141"/>
                    <a:pt x="143" y="138"/>
                    <a:pt x="143" y="134"/>
                  </a:cubicBezTo>
                  <a:cubicBezTo>
                    <a:pt x="144" y="133"/>
                    <a:pt x="143" y="133"/>
                    <a:pt x="143" y="133"/>
                  </a:cubicBezTo>
                  <a:cubicBezTo>
                    <a:pt x="145" y="132"/>
                    <a:pt x="147" y="131"/>
                    <a:pt x="148" y="131"/>
                  </a:cubicBezTo>
                  <a:cubicBezTo>
                    <a:pt x="149" y="135"/>
                    <a:pt x="149" y="139"/>
                    <a:pt x="150" y="142"/>
                  </a:cubicBezTo>
                  <a:cubicBezTo>
                    <a:pt x="149" y="143"/>
                    <a:pt x="148" y="143"/>
                    <a:pt x="146" y="144"/>
                  </a:cubicBezTo>
                  <a:cubicBezTo>
                    <a:pt x="145" y="144"/>
                    <a:pt x="144" y="145"/>
                    <a:pt x="143" y="145"/>
                  </a:cubicBezTo>
                  <a:moveTo>
                    <a:pt x="35" y="131"/>
                  </a:moveTo>
                  <a:cubicBezTo>
                    <a:pt x="33" y="129"/>
                    <a:pt x="32" y="128"/>
                    <a:pt x="31" y="125"/>
                  </a:cubicBezTo>
                  <a:cubicBezTo>
                    <a:pt x="32" y="125"/>
                    <a:pt x="32" y="125"/>
                    <a:pt x="32" y="125"/>
                  </a:cubicBezTo>
                  <a:cubicBezTo>
                    <a:pt x="33" y="125"/>
                    <a:pt x="35" y="124"/>
                    <a:pt x="36" y="124"/>
                  </a:cubicBezTo>
                  <a:cubicBezTo>
                    <a:pt x="36" y="125"/>
                    <a:pt x="36" y="126"/>
                    <a:pt x="36" y="127"/>
                  </a:cubicBezTo>
                  <a:cubicBezTo>
                    <a:pt x="36" y="128"/>
                    <a:pt x="36" y="129"/>
                    <a:pt x="36" y="130"/>
                  </a:cubicBezTo>
                  <a:cubicBezTo>
                    <a:pt x="35" y="131"/>
                    <a:pt x="35" y="131"/>
                    <a:pt x="35" y="131"/>
                  </a:cubicBezTo>
                  <a:moveTo>
                    <a:pt x="38" y="130"/>
                  </a:moveTo>
                  <a:cubicBezTo>
                    <a:pt x="38" y="129"/>
                    <a:pt x="38" y="128"/>
                    <a:pt x="38" y="127"/>
                  </a:cubicBezTo>
                  <a:cubicBezTo>
                    <a:pt x="38" y="126"/>
                    <a:pt x="38" y="124"/>
                    <a:pt x="38" y="123"/>
                  </a:cubicBezTo>
                  <a:cubicBezTo>
                    <a:pt x="38" y="123"/>
                    <a:pt x="38" y="123"/>
                    <a:pt x="38" y="123"/>
                  </a:cubicBezTo>
                  <a:cubicBezTo>
                    <a:pt x="39" y="123"/>
                    <a:pt x="40" y="122"/>
                    <a:pt x="41" y="122"/>
                  </a:cubicBezTo>
                  <a:cubicBezTo>
                    <a:pt x="41" y="124"/>
                    <a:pt x="42" y="126"/>
                    <a:pt x="42" y="128"/>
                  </a:cubicBezTo>
                  <a:cubicBezTo>
                    <a:pt x="40" y="129"/>
                    <a:pt x="39" y="129"/>
                    <a:pt x="38" y="130"/>
                  </a:cubicBezTo>
                  <a:moveTo>
                    <a:pt x="44" y="128"/>
                  </a:moveTo>
                  <a:cubicBezTo>
                    <a:pt x="44" y="125"/>
                    <a:pt x="43" y="123"/>
                    <a:pt x="43" y="121"/>
                  </a:cubicBezTo>
                  <a:cubicBezTo>
                    <a:pt x="46" y="120"/>
                    <a:pt x="50" y="119"/>
                    <a:pt x="53" y="118"/>
                  </a:cubicBezTo>
                  <a:cubicBezTo>
                    <a:pt x="53" y="120"/>
                    <a:pt x="52" y="122"/>
                    <a:pt x="52" y="125"/>
                  </a:cubicBezTo>
                  <a:cubicBezTo>
                    <a:pt x="48" y="126"/>
                    <a:pt x="46" y="127"/>
                    <a:pt x="44" y="128"/>
                  </a:cubicBezTo>
                  <a:moveTo>
                    <a:pt x="70" y="126"/>
                  </a:moveTo>
                  <a:cubicBezTo>
                    <a:pt x="71" y="123"/>
                    <a:pt x="72" y="119"/>
                    <a:pt x="73" y="116"/>
                  </a:cubicBezTo>
                  <a:cubicBezTo>
                    <a:pt x="73" y="116"/>
                    <a:pt x="73" y="116"/>
                    <a:pt x="73" y="116"/>
                  </a:cubicBezTo>
                  <a:cubicBezTo>
                    <a:pt x="73" y="118"/>
                    <a:pt x="74" y="120"/>
                    <a:pt x="75" y="122"/>
                  </a:cubicBezTo>
                  <a:cubicBezTo>
                    <a:pt x="75" y="122"/>
                    <a:pt x="76" y="123"/>
                    <a:pt x="76" y="124"/>
                  </a:cubicBezTo>
                  <a:cubicBezTo>
                    <a:pt x="74" y="125"/>
                    <a:pt x="72" y="125"/>
                    <a:pt x="70" y="126"/>
                  </a:cubicBezTo>
                  <a:moveTo>
                    <a:pt x="54" y="124"/>
                  </a:moveTo>
                  <a:cubicBezTo>
                    <a:pt x="55" y="122"/>
                    <a:pt x="55" y="119"/>
                    <a:pt x="55" y="117"/>
                  </a:cubicBezTo>
                  <a:cubicBezTo>
                    <a:pt x="58" y="116"/>
                    <a:pt x="60" y="115"/>
                    <a:pt x="63" y="114"/>
                  </a:cubicBezTo>
                  <a:cubicBezTo>
                    <a:pt x="62" y="117"/>
                    <a:pt x="62" y="119"/>
                    <a:pt x="62" y="121"/>
                  </a:cubicBezTo>
                  <a:cubicBezTo>
                    <a:pt x="61" y="122"/>
                    <a:pt x="60" y="122"/>
                    <a:pt x="58" y="122"/>
                  </a:cubicBezTo>
                  <a:cubicBezTo>
                    <a:pt x="57" y="123"/>
                    <a:pt x="57" y="123"/>
                    <a:pt x="56" y="123"/>
                  </a:cubicBezTo>
                  <a:cubicBezTo>
                    <a:pt x="55" y="124"/>
                    <a:pt x="55" y="124"/>
                    <a:pt x="55" y="124"/>
                  </a:cubicBezTo>
                  <a:cubicBezTo>
                    <a:pt x="54" y="124"/>
                    <a:pt x="54" y="124"/>
                    <a:pt x="54" y="124"/>
                  </a:cubicBezTo>
                  <a:moveTo>
                    <a:pt x="64" y="121"/>
                  </a:moveTo>
                  <a:cubicBezTo>
                    <a:pt x="64" y="118"/>
                    <a:pt x="64" y="116"/>
                    <a:pt x="65" y="114"/>
                  </a:cubicBezTo>
                  <a:cubicBezTo>
                    <a:pt x="66" y="113"/>
                    <a:pt x="68" y="113"/>
                    <a:pt x="69" y="112"/>
                  </a:cubicBezTo>
                  <a:cubicBezTo>
                    <a:pt x="70" y="113"/>
                    <a:pt x="70" y="113"/>
                    <a:pt x="70" y="114"/>
                  </a:cubicBezTo>
                  <a:cubicBezTo>
                    <a:pt x="71" y="114"/>
                    <a:pt x="71" y="114"/>
                    <a:pt x="71" y="114"/>
                  </a:cubicBezTo>
                  <a:cubicBezTo>
                    <a:pt x="70" y="117"/>
                    <a:pt x="69" y="121"/>
                    <a:pt x="69" y="124"/>
                  </a:cubicBezTo>
                  <a:cubicBezTo>
                    <a:pt x="68" y="123"/>
                    <a:pt x="68" y="123"/>
                    <a:pt x="68" y="123"/>
                  </a:cubicBezTo>
                  <a:cubicBezTo>
                    <a:pt x="68" y="122"/>
                    <a:pt x="67" y="121"/>
                    <a:pt x="66" y="121"/>
                  </a:cubicBezTo>
                  <a:cubicBezTo>
                    <a:pt x="66" y="121"/>
                    <a:pt x="66" y="121"/>
                    <a:pt x="66" y="121"/>
                  </a:cubicBezTo>
                  <a:cubicBezTo>
                    <a:pt x="66" y="121"/>
                    <a:pt x="66" y="121"/>
                    <a:pt x="66" y="121"/>
                  </a:cubicBezTo>
                  <a:cubicBezTo>
                    <a:pt x="66" y="121"/>
                    <a:pt x="66" y="121"/>
                    <a:pt x="66" y="121"/>
                  </a:cubicBezTo>
                  <a:cubicBezTo>
                    <a:pt x="66" y="120"/>
                    <a:pt x="65" y="120"/>
                    <a:pt x="65" y="120"/>
                  </a:cubicBezTo>
                  <a:cubicBezTo>
                    <a:pt x="65" y="120"/>
                    <a:pt x="64" y="121"/>
                    <a:pt x="64" y="121"/>
                  </a:cubicBezTo>
                  <a:moveTo>
                    <a:pt x="107" y="112"/>
                  </a:moveTo>
                  <a:cubicBezTo>
                    <a:pt x="107" y="111"/>
                    <a:pt x="106" y="110"/>
                    <a:pt x="106" y="109"/>
                  </a:cubicBezTo>
                  <a:cubicBezTo>
                    <a:pt x="106" y="108"/>
                    <a:pt x="105" y="107"/>
                    <a:pt x="105" y="106"/>
                  </a:cubicBezTo>
                  <a:cubicBezTo>
                    <a:pt x="105" y="105"/>
                    <a:pt x="105" y="104"/>
                    <a:pt x="105" y="104"/>
                  </a:cubicBezTo>
                  <a:cubicBezTo>
                    <a:pt x="105" y="103"/>
                    <a:pt x="105" y="103"/>
                    <a:pt x="105" y="103"/>
                  </a:cubicBezTo>
                  <a:cubicBezTo>
                    <a:pt x="105" y="102"/>
                    <a:pt x="105" y="100"/>
                    <a:pt x="106" y="97"/>
                  </a:cubicBezTo>
                  <a:cubicBezTo>
                    <a:pt x="106" y="97"/>
                    <a:pt x="107" y="97"/>
                    <a:pt x="107" y="96"/>
                  </a:cubicBezTo>
                  <a:cubicBezTo>
                    <a:pt x="109" y="99"/>
                    <a:pt x="109" y="102"/>
                    <a:pt x="109" y="105"/>
                  </a:cubicBezTo>
                  <a:cubicBezTo>
                    <a:pt x="109" y="105"/>
                    <a:pt x="108" y="105"/>
                    <a:pt x="108" y="105"/>
                  </a:cubicBezTo>
                  <a:cubicBezTo>
                    <a:pt x="107" y="106"/>
                    <a:pt x="107" y="106"/>
                    <a:pt x="107" y="107"/>
                  </a:cubicBezTo>
                  <a:cubicBezTo>
                    <a:pt x="107" y="107"/>
                    <a:pt x="107" y="107"/>
                    <a:pt x="107" y="107"/>
                  </a:cubicBezTo>
                  <a:cubicBezTo>
                    <a:pt x="107" y="109"/>
                    <a:pt x="107" y="110"/>
                    <a:pt x="107" y="112"/>
                  </a:cubicBezTo>
                  <a:moveTo>
                    <a:pt x="111" y="104"/>
                  </a:moveTo>
                  <a:cubicBezTo>
                    <a:pt x="111" y="101"/>
                    <a:pt x="110" y="98"/>
                    <a:pt x="109" y="96"/>
                  </a:cubicBezTo>
                  <a:cubicBezTo>
                    <a:pt x="111" y="95"/>
                    <a:pt x="112" y="95"/>
                    <a:pt x="113" y="94"/>
                  </a:cubicBezTo>
                  <a:cubicBezTo>
                    <a:pt x="114" y="94"/>
                    <a:pt x="115" y="94"/>
                    <a:pt x="115" y="94"/>
                  </a:cubicBezTo>
                  <a:cubicBezTo>
                    <a:pt x="115" y="95"/>
                    <a:pt x="115" y="96"/>
                    <a:pt x="115" y="97"/>
                  </a:cubicBezTo>
                  <a:cubicBezTo>
                    <a:pt x="115" y="99"/>
                    <a:pt x="115" y="100"/>
                    <a:pt x="115" y="102"/>
                  </a:cubicBezTo>
                  <a:cubicBezTo>
                    <a:pt x="114" y="103"/>
                    <a:pt x="113" y="103"/>
                    <a:pt x="111" y="104"/>
                  </a:cubicBezTo>
                  <a:moveTo>
                    <a:pt x="53" y="94"/>
                  </a:moveTo>
                  <a:cubicBezTo>
                    <a:pt x="53" y="94"/>
                    <a:pt x="53" y="94"/>
                    <a:pt x="53" y="94"/>
                  </a:cubicBezTo>
                  <a:cubicBezTo>
                    <a:pt x="53" y="94"/>
                    <a:pt x="53" y="94"/>
                    <a:pt x="53" y="94"/>
                  </a:cubicBezTo>
                  <a:moveTo>
                    <a:pt x="45" y="95"/>
                  </a:moveTo>
                  <a:cubicBezTo>
                    <a:pt x="45" y="94"/>
                    <a:pt x="45" y="93"/>
                    <a:pt x="45" y="92"/>
                  </a:cubicBezTo>
                  <a:cubicBezTo>
                    <a:pt x="46" y="93"/>
                    <a:pt x="47" y="94"/>
                    <a:pt x="47" y="94"/>
                  </a:cubicBezTo>
                  <a:cubicBezTo>
                    <a:pt x="47" y="95"/>
                    <a:pt x="46" y="95"/>
                    <a:pt x="45" y="95"/>
                  </a:cubicBezTo>
                  <a:moveTo>
                    <a:pt x="117" y="101"/>
                  </a:moveTo>
                  <a:cubicBezTo>
                    <a:pt x="117" y="100"/>
                    <a:pt x="117" y="99"/>
                    <a:pt x="117" y="97"/>
                  </a:cubicBezTo>
                  <a:cubicBezTo>
                    <a:pt x="117" y="96"/>
                    <a:pt x="117" y="94"/>
                    <a:pt x="117" y="93"/>
                  </a:cubicBezTo>
                  <a:cubicBezTo>
                    <a:pt x="119" y="92"/>
                    <a:pt x="122" y="92"/>
                    <a:pt x="124" y="91"/>
                  </a:cubicBezTo>
                  <a:cubicBezTo>
                    <a:pt x="124" y="92"/>
                    <a:pt x="124" y="92"/>
                    <a:pt x="124" y="92"/>
                  </a:cubicBezTo>
                  <a:cubicBezTo>
                    <a:pt x="124" y="94"/>
                    <a:pt x="124" y="97"/>
                    <a:pt x="123" y="99"/>
                  </a:cubicBezTo>
                  <a:cubicBezTo>
                    <a:pt x="121" y="100"/>
                    <a:pt x="119" y="101"/>
                    <a:pt x="117" y="101"/>
                  </a:cubicBezTo>
                  <a:moveTo>
                    <a:pt x="125" y="98"/>
                  </a:moveTo>
                  <a:cubicBezTo>
                    <a:pt x="126" y="96"/>
                    <a:pt x="126" y="94"/>
                    <a:pt x="126" y="92"/>
                  </a:cubicBezTo>
                  <a:cubicBezTo>
                    <a:pt x="126" y="91"/>
                    <a:pt x="126" y="91"/>
                    <a:pt x="126" y="90"/>
                  </a:cubicBezTo>
                  <a:cubicBezTo>
                    <a:pt x="128" y="90"/>
                    <a:pt x="129" y="89"/>
                    <a:pt x="131" y="89"/>
                  </a:cubicBezTo>
                  <a:cubicBezTo>
                    <a:pt x="131" y="91"/>
                    <a:pt x="130" y="94"/>
                    <a:pt x="130" y="97"/>
                  </a:cubicBezTo>
                  <a:cubicBezTo>
                    <a:pt x="129" y="97"/>
                    <a:pt x="127" y="98"/>
                    <a:pt x="125" y="98"/>
                  </a:cubicBezTo>
                  <a:moveTo>
                    <a:pt x="132" y="96"/>
                  </a:moveTo>
                  <a:cubicBezTo>
                    <a:pt x="133" y="93"/>
                    <a:pt x="133" y="91"/>
                    <a:pt x="133" y="88"/>
                  </a:cubicBezTo>
                  <a:cubicBezTo>
                    <a:pt x="134" y="88"/>
                    <a:pt x="135" y="88"/>
                    <a:pt x="135" y="87"/>
                  </a:cubicBezTo>
                  <a:cubicBezTo>
                    <a:pt x="136" y="89"/>
                    <a:pt x="136" y="91"/>
                    <a:pt x="136" y="93"/>
                  </a:cubicBezTo>
                  <a:cubicBezTo>
                    <a:pt x="136" y="94"/>
                    <a:pt x="136" y="95"/>
                    <a:pt x="136" y="95"/>
                  </a:cubicBezTo>
                  <a:cubicBezTo>
                    <a:pt x="136" y="95"/>
                    <a:pt x="136" y="95"/>
                    <a:pt x="136" y="95"/>
                  </a:cubicBezTo>
                  <a:cubicBezTo>
                    <a:pt x="134" y="95"/>
                    <a:pt x="133" y="96"/>
                    <a:pt x="132" y="96"/>
                  </a:cubicBezTo>
                  <a:moveTo>
                    <a:pt x="39" y="97"/>
                  </a:moveTo>
                  <a:cubicBezTo>
                    <a:pt x="39" y="96"/>
                    <a:pt x="39" y="96"/>
                    <a:pt x="39" y="96"/>
                  </a:cubicBezTo>
                  <a:cubicBezTo>
                    <a:pt x="39" y="93"/>
                    <a:pt x="39" y="90"/>
                    <a:pt x="39" y="87"/>
                  </a:cubicBezTo>
                  <a:cubicBezTo>
                    <a:pt x="41" y="88"/>
                    <a:pt x="42" y="90"/>
                    <a:pt x="44" y="91"/>
                  </a:cubicBezTo>
                  <a:cubicBezTo>
                    <a:pt x="44" y="91"/>
                    <a:pt x="44" y="91"/>
                    <a:pt x="44" y="91"/>
                  </a:cubicBezTo>
                  <a:cubicBezTo>
                    <a:pt x="43" y="93"/>
                    <a:pt x="43" y="94"/>
                    <a:pt x="43" y="96"/>
                  </a:cubicBezTo>
                  <a:cubicBezTo>
                    <a:pt x="42" y="96"/>
                    <a:pt x="41" y="96"/>
                    <a:pt x="40" y="97"/>
                  </a:cubicBezTo>
                  <a:cubicBezTo>
                    <a:pt x="39" y="97"/>
                    <a:pt x="39" y="97"/>
                    <a:pt x="39" y="97"/>
                  </a:cubicBezTo>
                  <a:moveTo>
                    <a:pt x="37" y="94"/>
                  </a:moveTo>
                  <a:cubicBezTo>
                    <a:pt x="35" y="92"/>
                    <a:pt x="33" y="90"/>
                    <a:pt x="31" y="88"/>
                  </a:cubicBezTo>
                  <a:cubicBezTo>
                    <a:pt x="31" y="85"/>
                    <a:pt x="30" y="81"/>
                    <a:pt x="30" y="78"/>
                  </a:cubicBezTo>
                  <a:cubicBezTo>
                    <a:pt x="33" y="81"/>
                    <a:pt x="35" y="83"/>
                    <a:pt x="37" y="85"/>
                  </a:cubicBezTo>
                  <a:cubicBezTo>
                    <a:pt x="37" y="86"/>
                    <a:pt x="37" y="86"/>
                    <a:pt x="37" y="86"/>
                  </a:cubicBezTo>
                  <a:cubicBezTo>
                    <a:pt x="37" y="89"/>
                    <a:pt x="37" y="91"/>
                    <a:pt x="37" y="94"/>
                  </a:cubicBezTo>
                  <a:moveTo>
                    <a:pt x="29" y="85"/>
                  </a:moveTo>
                  <a:cubicBezTo>
                    <a:pt x="27" y="84"/>
                    <a:pt x="25" y="82"/>
                    <a:pt x="24" y="81"/>
                  </a:cubicBezTo>
                  <a:cubicBezTo>
                    <a:pt x="23" y="80"/>
                    <a:pt x="23" y="80"/>
                    <a:pt x="23" y="80"/>
                  </a:cubicBezTo>
                  <a:cubicBezTo>
                    <a:pt x="23" y="80"/>
                    <a:pt x="23" y="80"/>
                    <a:pt x="23" y="80"/>
                  </a:cubicBezTo>
                  <a:cubicBezTo>
                    <a:pt x="23" y="77"/>
                    <a:pt x="23" y="74"/>
                    <a:pt x="23" y="71"/>
                  </a:cubicBezTo>
                  <a:cubicBezTo>
                    <a:pt x="25" y="73"/>
                    <a:pt x="26" y="75"/>
                    <a:pt x="28" y="76"/>
                  </a:cubicBezTo>
                  <a:cubicBezTo>
                    <a:pt x="28" y="77"/>
                    <a:pt x="28" y="77"/>
                    <a:pt x="28" y="77"/>
                  </a:cubicBezTo>
                  <a:cubicBezTo>
                    <a:pt x="28" y="80"/>
                    <a:pt x="28" y="83"/>
                    <a:pt x="29" y="85"/>
                  </a:cubicBezTo>
                  <a:moveTo>
                    <a:pt x="21" y="78"/>
                  </a:moveTo>
                  <a:cubicBezTo>
                    <a:pt x="19" y="76"/>
                    <a:pt x="17" y="74"/>
                    <a:pt x="16" y="73"/>
                  </a:cubicBezTo>
                  <a:cubicBezTo>
                    <a:pt x="16" y="70"/>
                    <a:pt x="15" y="66"/>
                    <a:pt x="15" y="63"/>
                  </a:cubicBezTo>
                  <a:cubicBezTo>
                    <a:pt x="17" y="65"/>
                    <a:pt x="19" y="67"/>
                    <a:pt x="21" y="69"/>
                  </a:cubicBezTo>
                  <a:cubicBezTo>
                    <a:pt x="21" y="72"/>
                    <a:pt x="21" y="75"/>
                    <a:pt x="21" y="78"/>
                  </a:cubicBezTo>
                  <a:moveTo>
                    <a:pt x="111" y="68"/>
                  </a:moveTo>
                  <a:cubicBezTo>
                    <a:pt x="112" y="65"/>
                    <a:pt x="113" y="62"/>
                    <a:pt x="113" y="59"/>
                  </a:cubicBezTo>
                  <a:cubicBezTo>
                    <a:pt x="114" y="61"/>
                    <a:pt x="114" y="64"/>
                    <a:pt x="115" y="66"/>
                  </a:cubicBezTo>
                  <a:cubicBezTo>
                    <a:pt x="113" y="67"/>
                    <a:pt x="112" y="67"/>
                    <a:pt x="111" y="68"/>
                  </a:cubicBezTo>
                  <a:moveTo>
                    <a:pt x="14" y="71"/>
                  </a:moveTo>
                  <a:cubicBezTo>
                    <a:pt x="13" y="71"/>
                    <a:pt x="13" y="70"/>
                    <a:pt x="12" y="70"/>
                  </a:cubicBezTo>
                  <a:cubicBezTo>
                    <a:pt x="12" y="69"/>
                    <a:pt x="11" y="69"/>
                    <a:pt x="11" y="68"/>
                  </a:cubicBezTo>
                  <a:cubicBezTo>
                    <a:pt x="9" y="63"/>
                    <a:pt x="7" y="61"/>
                    <a:pt x="7" y="59"/>
                  </a:cubicBezTo>
                  <a:cubicBezTo>
                    <a:pt x="6" y="57"/>
                    <a:pt x="6" y="56"/>
                    <a:pt x="5" y="53"/>
                  </a:cubicBezTo>
                  <a:cubicBezTo>
                    <a:pt x="7" y="56"/>
                    <a:pt x="10" y="58"/>
                    <a:pt x="12" y="61"/>
                  </a:cubicBezTo>
                  <a:cubicBezTo>
                    <a:pt x="13" y="64"/>
                    <a:pt x="13" y="68"/>
                    <a:pt x="14" y="71"/>
                  </a:cubicBezTo>
                  <a:moveTo>
                    <a:pt x="116" y="63"/>
                  </a:moveTo>
                  <a:cubicBezTo>
                    <a:pt x="116" y="60"/>
                    <a:pt x="115" y="57"/>
                    <a:pt x="114" y="55"/>
                  </a:cubicBezTo>
                  <a:cubicBezTo>
                    <a:pt x="115" y="51"/>
                    <a:pt x="116" y="47"/>
                    <a:pt x="117" y="43"/>
                  </a:cubicBezTo>
                  <a:cubicBezTo>
                    <a:pt x="117" y="46"/>
                    <a:pt x="118" y="49"/>
                    <a:pt x="118" y="53"/>
                  </a:cubicBezTo>
                  <a:cubicBezTo>
                    <a:pt x="119" y="53"/>
                    <a:pt x="119" y="53"/>
                    <a:pt x="119" y="53"/>
                  </a:cubicBezTo>
                  <a:cubicBezTo>
                    <a:pt x="118" y="56"/>
                    <a:pt x="117" y="60"/>
                    <a:pt x="116" y="63"/>
                  </a:cubicBezTo>
                  <a:moveTo>
                    <a:pt x="120" y="48"/>
                  </a:moveTo>
                  <a:cubicBezTo>
                    <a:pt x="119" y="45"/>
                    <a:pt x="119" y="41"/>
                    <a:pt x="118" y="37"/>
                  </a:cubicBezTo>
                  <a:cubicBezTo>
                    <a:pt x="119" y="33"/>
                    <a:pt x="120" y="30"/>
                    <a:pt x="121" y="26"/>
                  </a:cubicBezTo>
                  <a:cubicBezTo>
                    <a:pt x="122" y="30"/>
                    <a:pt x="122" y="34"/>
                    <a:pt x="122" y="37"/>
                  </a:cubicBezTo>
                  <a:cubicBezTo>
                    <a:pt x="121" y="41"/>
                    <a:pt x="120" y="45"/>
                    <a:pt x="120" y="48"/>
                  </a:cubicBezTo>
                  <a:moveTo>
                    <a:pt x="124" y="32"/>
                  </a:moveTo>
                  <a:cubicBezTo>
                    <a:pt x="123" y="28"/>
                    <a:pt x="123" y="25"/>
                    <a:pt x="122" y="22"/>
                  </a:cubicBezTo>
                  <a:cubicBezTo>
                    <a:pt x="122" y="19"/>
                    <a:pt x="123" y="17"/>
                    <a:pt x="123" y="14"/>
                  </a:cubicBezTo>
                  <a:cubicBezTo>
                    <a:pt x="124" y="17"/>
                    <a:pt x="124" y="21"/>
                    <a:pt x="124" y="24"/>
                  </a:cubicBezTo>
                  <a:cubicBezTo>
                    <a:pt x="124" y="25"/>
                    <a:pt x="124" y="25"/>
                    <a:pt x="124" y="26"/>
                  </a:cubicBezTo>
                  <a:cubicBezTo>
                    <a:pt x="124" y="28"/>
                    <a:pt x="124" y="30"/>
                    <a:pt x="124" y="32"/>
                  </a:cubicBezTo>
                  <a:moveTo>
                    <a:pt x="78" y="85"/>
                  </a:moveTo>
                  <a:cubicBezTo>
                    <a:pt x="79" y="85"/>
                    <a:pt x="79" y="85"/>
                    <a:pt x="79" y="85"/>
                  </a:cubicBezTo>
                  <a:cubicBezTo>
                    <a:pt x="80" y="85"/>
                    <a:pt x="80" y="84"/>
                    <a:pt x="80" y="83"/>
                  </a:cubicBezTo>
                  <a:cubicBezTo>
                    <a:pt x="80" y="79"/>
                    <a:pt x="80" y="76"/>
                    <a:pt x="80" y="72"/>
                  </a:cubicBezTo>
                  <a:cubicBezTo>
                    <a:pt x="80" y="55"/>
                    <a:pt x="82" y="38"/>
                    <a:pt x="84" y="20"/>
                  </a:cubicBezTo>
                  <a:cubicBezTo>
                    <a:pt x="97" y="15"/>
                    <a:pt x="109" y="10"/>
                    <a:pt x="121" y="5"/>
                  </a:cubicBezTo>
                  <a:cubicBezTo>
                    <a:pt x="116" y="27"/>
                    <a:pt x="112" y="48"/>
                    <a:pt x="107" y="70"/>
                  </a:cubicBezTo>
                  <a:cubicBezTo>
                    <a:pt x="106" y="70"/>
                    <a:pt x="106" y="71"/>
                    <a:pt x="106" y="71"/>
                  </a:cubicBezTo>
                  <a:cubicBezTo>
                    <a:pt x="107" y="72"/>
                    <a:pt x="107" y="72"/>
                    <a:pt x="108" y="73"/>
                  </a:cubicBezTo>
                  <a:cubicBezTo>
                    <a:pt x="108" y="73"/>
                    <a:pt x="108" y="73"/>
                    <a:pt x="108" y="73"/>
                  </a:cubicBezTo>
                  <a:cubicBezTo>
                    <a:pt x="108" y="73"/>
                    <a:pt x="108" y="73"/>
                    <a:pt x="108" y="73"/>
                  </a:cubicBezTo>
                  <a:cubicBezTo>
                    <a:pt x="108" y="73"/>
                    <a:pt x="108" y="73"/>
                    <a:pt x="108" y="73"/>
                  </a:cubicBezTo>
                  <a:cubicBezTo>
                    <a:pt x="108" y="73"/>
                    <a:pt x="108" y="73"/>
                    <a:pt x="109" y="73"/>
                  </a:cubicBezTo>
                  <a:cubicBezTo>
                    <a:pt x="109" y="73"/>
                    <a:pt x="109" y="73"/>
                    <a:pt x="110" y="72"/>
                  </a:cubicBezTo>
                  <a:cubicBezTo>
                    <a:pt x="117" y="70"/>
                    <a:pt x="124" y="67"/>
                    <a:pt x="131" y="64"/>
                  </a:cubicBezTo>
                  <a:cubicBezTo>
                    <a:pt x="133" y="70"/>
                    <a:pt x="134" y="76"/>
                    <a:pt x="135" y="82"/>
                  </a:cubicBezTo>
                  <a:cubicBezTo>
                    <a:pt x="135" y="82"/>
                    <a:pt x="134" y="83"/>
                    <a:pt x="134" y="83"/>
                  </a:cubicBezTo>
                  <a:cubicBezTo>
                    <a:pt x="127" y="86"/>
                    <a:pt x="119" y="88"/>
                    <a:pt x="112" y="90"/>
                  </a:cubicBezTo>
                  <a:cubicBezTo>
                    <a:pt x="109" y="91"/>
                    <a:pt x="106" y="92"/>
                    <a:pt x="103" y="94"/>
                  </a:cubicBezTo>
                  <a:cubicBezTo>
                    <a:pt x="103" y="94"/>
                    <a:pt x="103" y="94"/>
                    <a:pt x="103" y="94"/>
                  </a:cubicBezTo>
                  <a:cubicBezTo>
                    <a:pt x="102" y="95"/>
                    <a:pt x="102" y="95"/>
                    <a:pt x="102" y="95"/>
                  </a:cubicBezTo>
                  <a:cubicBezTo>
                    <a:pt x="102" y="95"/>
                    <a:pt x="102" y="95"/>
                    <a:pt x="102" y="95"/>
                  </a:cubicBezTo>
                  <a:cubicBezTo>
                    <a:pt x="102" y="95"/>
                    <a:pt x="102" y="95"/>
                    <a:pt x="102" y="95"/>
                  </a:cubicBezTo>
                  <a:cubicBezTo>
                    <a:pt x="102" y="96"/>
                    <a:pt x="102" y="96"/>
                    <a:pt x="102" y="96"/>
                  </a:cubicBezTo>
                  <a:cubicBezTo>
                    <a:pt x="102" y="96"/>
                    <a:pt x="102" y="96"/>
                    <a:pt x="102" y="96"/>
                  </a:cubicBezTo>
                  <a:cubicBezTo>
                    <a:pt x="102" y="98"/>
                    <a:pt x="101" y="100"/>
                    <a:pt x="101" y="103"/>
                  </a:cubicBezTo>
                  <a:cubicBezTo>
                    <a:pt x="101" y="104"/>
                    <a:pt x="101" y="104"/>
                    <a:pt x="101" y="105"/>
                  </a:cubicBezTo>
                  <a:cubicBezTo>
                    <a:pt x="101" y="105"/>
                    <a:pt x="101" y="106"/>
                    <a:pt x="101" y="107"/>
                  </a:cubicBezTo>
                  <a:cubicBezTo>
                    <a:pt x="102" y="109"/>
                    <a:pt x="102" y="110"/>
                    <a:pt x="103" y="112"/>
                  </a:cubicBezTo>
                  <a:cubicBezTo>
                    <a:pt x="103" y="113"/>
                    <a:pt x="103" y="114"/>
                    <a:pt x="103" y="115"/>
                  </a:cubicBezTo>
                  <a:cubicBezTo>
                    <a:pt x="103" y="115"/>
                    <a:pt x="103" y="116"/>
                    <a:pt x="104" y="116"/>
                  </a:cubicBezTo>
                  <a:cubicBezTo>
                    <a:pt x="104" y="117"/>
                    <a:pt x="105" y="117"/>
                    <a:pt x="105" y="117"/>
                  </a:cubicBezTo>
                  <a:cubicBezTo>
                    <a:pt x="106" y="117"/>
                    <a:pt x="106" y="117"/>
                    <a:pt x="106" y="117"/>
                  </a:cubicBezTo>
                  <a:cubicBezTo>
                    <a:pt x="106" y="117"/>
                    <a:pt x="106" y="117"/>
                    <a:pt x="106" y="117"/>
                  </a:cubicBezTo>
                  <a:cubicBezTo>
                    <a:pt x="106" y="117"/>
                    <a:pt x="106" y="117"/>
                    <a:pt x="106" y="117"/>
                  </a:cubicBezTo>
                  <a:cubicBezTo>
                    <a:pt x="106" y="117"/>
                    <a:pt x="106" y="117"/>
                    <a:pt x="106" y="117"/>
                  </a:cubicBezTo>
                  <a:cubicBezTo>
                    <a:pt x="119" y="112"/>
                    <a:pt x="127" y="110"/>
                    <a:pt x="133" y="108"/>
                  </a:cubicBezTo>
                  <a:cubicBezTo>
                    <a:pt x="136" y="107"/>
                    <a:pt x="138" y="106"/>
                    <a:pt x="139" y="105"/>
                  </a:cubicBezTo>
                  <a:cubicBezTo>
                    <a:pt x="140" y="105"/>
                    <a:pt x="140" y="105"/>
                    <a:pt x="141" y="105"/>
                  </a:cubicBezTo>
                  <a:cubicBezTo>
                    <a:pt x="142" y="108"/>
                    <a:pt x="144" y="113"/>
                    <a:pt x="145" y="118"/>
                  </a:cubicBezTo>
                  <a:cubicBezTo>
                    <a:pt x="146" y="121"/>
                    <a:pt x="147" y="124"/>
                    <a:pt x="148" y="126"/>
                  </a:cubicBezTo>
                  <a:cubicBezTo>
                    <a:pt x="147" y="127"/>
                    <a:pt x="144" y="128"/>
                    <a:pt x="141" y="129"/>
                  </a:cubicBezTo>
                  <a:cubicBezTo>
                    <a:pt x="136" y="131"/>
                    <a:pt x="127" y="134"/>
                    <a:pt x="115" y="139"/>
                  </a:cubicBezTo>
                  <a:cubicBezTo>
                    <a:pt x="115" y="139"/>
                    <a:pt x="115" y="139"/>
                    <a:pt x="115" y="139"/>
                  </a:cubicBezTo>
                  <a:cubicBezTo>
                    <a:pt x="115" y="139"/>
                    <a:pt x="115" y="139"/>
                    <a:pt x="115" y="139"/>
                  </a:cubicBezTo>
                  <a:cubicBezTo>
                    <a:pt x="114" y="139"/>
                    <a:pt x="114" y="139"/>
                    <a:pt x="114" y="139"/>
                  </a:cubicBezTo>
                  <a:cubicBezTo>
                    <a:pt x="113" y="139"/>
                    <a:pt x="112" y="141"/>
                    <a:pt x="113" y="142"/>
                  </a:cubicBezTo>
                  <a:cubicBezTo>
                    <a:pt x="113" y="142"/>
                    <a:pt x="114" y="143"/>
                    <a:pt x="114" y="143"/>
                  </a:cubicBezTo>
                  <a:cubicBezTo>
                    <a:pt x="118" y="153"/>
                    <a:pt x="121" y="159"/>
                    <a:pt x="124" y="169"/>
                  </a:cubicBezTo>
                  <a:cubicBezTo>
                    <a:pt x="116" y="169"/>
                    <a:pt x="108" y="172"/>
                    <a:pt x="101" y="178"/>
                  </a:cubicBezTo>
                  <a:cubicBezTo>
                    <a:pt x="97" y="167"/>
                    <a:pt x="95" y="161"/>
                    <a:pt x="91" y="150"/>
                  </a:cubicBezTo>
                  <a:cubicBezTo>
                    <a:pt x="90" y="149"/>
                    <a:pt x="90" y="148"/>
                    <a:pt x="89" y="148"/>
                  </a:cubicBezTo>
                  <a:cubicBezTo>
                    <a:pt x="89" y="148"/>
                    <a:pt x="88" y="148"/>
                    <a:pt x="88" y="148"/>
                  </a:cubicBezTo>
                  <a:cubicBezTo>
                    <a:pt x="88" y="149"/>
                    <a:pt x="88" y="149"/>
                    <a:pt x="88" y="149"/>
                  </a:cubicBezTo>
                  <a:cubicBezTo>
                    <a:pt x="88" y="149"/>
                    <a:pt x="88" y="149"/>
                    <a:pt x="88" y="149"/>
                  </a:cubicBezTo>
                  <a:cubicBezTo>
                    <a:pt x="66" y="156"/>
                    <a:pt x="54" y="160"/>
                    <a:pt x="49" y="162"/>
                  </a:cubicBezTo>
                  <a:cubicBezTo>
                    <a:pt x="48" y="154"/>
                    <a:pt x="46" y="147"/>
                    <a:pt x="43" y="140"/>
                  </a:cubicBezTo>
                  <a:cubicBezTo>
                    <a:pt x="44" y="140"/>
                    <a:pt x="44" y="139"/>
                    <a:pt x="44" y="139"/>
                  </a:cubicBezTo>
                  <a:cubicBezTo>
                    <a:pt x="49" y="138"/>
                    <a:pt x="60" y="134"/>
                    <a:pt x="79" y="127"/>
                  </a:cubicBezTo>
                  <a:cubicBezTo>
                    <a:pt x="79" y="127"/>
                    <a:pt x="79" y="127"/>
                    <a:pt x="79" y="127"/>
                  </a:cubicBezTo>
                  <a:cubicBezTo>
                    <a:pt x="79" y="127"/>
                    <a:pt x="79" y="127"/>
                    <a:pt x="79" y="127"/>
                  </a:cubicBezTo>
                  <a:cubicBezTo>
                    <a:pt x="80" y="127"/>
                    <a:pt x="80" y="127"/>
                    <a:pt x="80" y="127"/>
                  </a:cubicBezTo>
                  <a:cubicBezTo>
                    <a:pt x="81" y="126"/>
                    <a:pt x="81" y="125"/>
                    <a:pt x="81" y="124"/>
                  </a:cubicBezTo>
                  <a:cubicBezTo>
                    <a:pt x="81" y="124"/>
                    <a:pt x="80" y="124"/>
                    <a:pt x="80" y="123"/>
                  </a:cubicBezTo>
                  <a:cubicBezTo>
                    <a:pt x="80" y="122"/>
                    <a:pt x="79" y="120"/>
                    <a:pt x="78" y="118"/>
                  </a:cubicBezTo>
                  <a:cubicBezTo>
                    <a:pt x="77" y="117"/>
                    <a:pt x="77" y="116"/>
                    <a:pt x="76" y="115"/>
                  </a:cubicBezTo>
                  <a:cubicBezTo>
                    <a:pt x="76" y="114"/>
                    <a:pt x="75" y="113"/>
                    <a:pt x="75" y="112"/>
                  </a:cubicBezTo>
                  <a:cubicBezTo>
                    <a:pt x="74" y="112"/>
                    <a:pt x="74" y="111"/>
                    <a:pt x="73" y="111"/>
                  </a:cubicBezTo>
                  <a:cubicBezTo>
                    <a:pt x="73" y="110"/>
                    <a:pt x="72" y="110"/>
                    <a:pt x="72" y="110"/>
                  </a:cubicBezTo>
                  <a:cubicBezTo>
                    <a:pt x="72" y="110"/>
                    <a:pt x="72" y="110"/>
                    <a:pt x="72" y="110"/>
                  </a:cubicBezTo>
                  <a:cubicBezTo>
                    <a:pt x="72" y="109"/>
                    <a:pt x="71" y="108"/>
                    <a:pt x="70" y="108"/>
                  </a:cubicBezTo>
                  <a:cubicBezTo>
                    <a:pt x="70" y="108"/>
                    <a:pt x="70" y="108"/>
                    <a:pt x="70" y="108"/>
                  </a:cubicBezTo>
                  <a:cubicBezTo>
                    <a:pt x="70" y="108"/>
                    <a:pt x="69" y="108"/>
                    <a:pt x="69" y="108"/>
                  </a:cubicBezTo>
                  <a:cubicBezTo>
                    <a:pt x="68" y="108"/>
                    <a:pt x="68" y="108"/>
                    <a:pt x="67" y="108"/>
                  </a:cubicBezTo>
                  <a:cubicBezTo>
                    <a:pt x="67" y="109"/>
                    <a:pt x="67" y="109"/>
                    <a:pt x="67" y="109"/>
                  </a:cubicBezTo>
                  <a:cubicBezTo>
                    <a:pt x="53" y="113"/>
                    <a:pt x="43" y="116"/>
                    <a:pt x="31" y="121"/>
                  </a:cubicBezTo>
                  <a:cubicBezTo>
                    <a:pt x="30" y="116"/>
                    <a:pt x="28" y="110"/>
                    <a:pt x="28" y="104"/>
                  </a:cubicBezTo>
                  <a:cubicBezTo>
                    <a:pt x="31" y="103"/>
                    <a:pt x="35" y="102"/>
                    <a:pt x="37" y="101"/>
                  </a:cubicBezTo>
                  <a:cubicBezTo>
                    <a:pt x="38" y="102"/>
                    <a:pt x="38" y="102"/>
                    <a:pt x="38" y="102"/>
                  </a:cubicBezTo>
                  <a:cubicBezTo>
                    <a:pt x="38" y="102"/>
                    <a:pt x="38" y="102"/>
                    <a:pt x="38" y="102"/>
                  </a:cubicBezTo>
                  <a:cubicBezTo>
                    <a:pt x="38" y="102"/>
                    <a:pt x="39" y="102"/>
                    <a:pt x="39" y="101"/>
                  </a:cubicBezTo>
                  <a:cubicBezTo>
                    <a:pt x="39" y="101"/>
                    <a:pt x="39" y="101"/>
                    <a:pt x="39" y="101"/>
                  </a:cubicBezTo>
                  <a:cubicBezTo>
                    <a:pt x="40" y="101"/>
                    <a:pt x="40" y="101"/>
                    <a:pt x="41" y="101"/>
                  </a:cubicBezTo>
                  <a:cubicBezTo>
                    <a:pt x="45" y="100"/>
                    <a:pt x="48" y="99"/>
                    <a:pt x="52" y="97"/>
                  </a:cubicBezTo>
                  <a:cubicBezTo>
                    <a:pt x="52" y="97"/>
                    <a:pt x="52" y="97"/>
                    <a:pt x="52" y="97"/>
                  </a:cubicBezTo>
                  <a:cubicBezTo>
                    <a:pt x="52" y="97"/>
                    <a:pt x="52" y="97"/>
                    <a:pt x="52" y="97"/>
                  </a:cubicBezTo>
                  <a:cubicBezTo>
                    <a:pt x="52" y="97"/>
                    <a:pt x="52" y="97"/>
                    <a:pt x="52" y="97"/>
                  </a:cubicBezTo>
                  <a:cubicBezTo>
                    <a:pt x="52" y="97"/>
                    <a:pt x="52" y="97"/>
                    <a:pt x="52" y="97"/>
                  </a:cubicBezTo>
                  <a:cubicBezTo>
                    <a:pt x="52" y="96"/>
                    <a:pt x="52" y="96"/>
                    <a:pt x="52" y="96"/>
                  </a:cubicBezTo>
                  <a:cubicBezTo>
                    <a:pt x="53" y="96"/>
                    <a:pt x="53" y="96"/>
                    <a:pt x="53" y="96"/>
                  </a:cubicBezTo>
                  <a:cubicBezTo>
                    <a:pt x="53" y="96"/>
                    <a:pt x="53" y="95"/>
                    <a:pt x="53" y="95"/>
                  </a:cubicBezTo>
                  <a:cubicBezTo>
                    <a:pt x="53" y="94"/>
                    <a:pt x="53" y="94"/>
                    <a:pt x="53" y="93"/>
                  </a:cubicBezTo>
                  <a:cubicBezTo>
                    <a:pt x="52" y="93"/>
                    <a:pt x="52" y="93"/>
                    <a:pt x="52" y="93"/>
                  </a:cubicBezTo>
                  <a:cubicBezTo>
                    <a:pt x="37" y="80"/>
                    <a:pt x="19" y="62"/>
                    <a:pt x="5" y="47"/>
                  </a:cubicBezTo>
                  <a:cubicBezTo>
                    <a:pt x="6" y="46"/>
                    <a:pt x="9" y="45"/>
                    <a:pt x="11" y="44"/>
                  </a:cubicBezTo>
                  <a:cubicBezTo>
                    <a:pt x="16" y="42"/>
                    <a:pt x="22" y="41"/>
                    <a:pt x="26" y="40"/>
                  </a:cubicBezTo>
                  <a:cubicBezTo>
                    <a:pt x="29" y="39"/>
                    <a:pt x="31" y="39"/>
                    <a:pt x="32" y="38"/>
                  </a:cubicBezTo>
                  <a:cubicBezTo>
                    <a:pt x="32" y="38"/>
                    <a:pt x="33" y="38"/>
                    <a:pt x="33" y="38"/>
                  </a:cubicBezTo>
                  <a:cubicBezTo>
                    <a:pt x="34" y="39"/>
                    <a:pt x="36" y="41"/>
                    <a:pt x="38" y="43"/>
                  </a:cubicBezTo>
                  <a:cubicBezTo>
                    <a:pt x="43" y="48"/>
                    <a:pt x="51" y="56"/>
                    <a:pt x="59" y="64"/>
                  </a:cubicBezTo>
                  <a:cubicBezTo>
                    <a:pt x="66" y="72"/>
                    <a:pt x="73" y="80"/>
                    <a:pt x="77" y="84"/>
                  </a:cubicBezTo>
                  <a:cubicBezTo>
                    <a:pt x="77" y="85"/>
                    <a:pt x="78" y="85"/>
                    <a:pt x="78" y="85"/>
                  </a:cubicBezTo>
                  <a:moveTo>
                    <a:pt x="124" y="0"/>
                  </a:moveTo>
                  <a:cubicBezTo>
                    <a:pt x="124" y="0"/>
                    <a:pt x="124" y="0"/>
                    <a:pt x="123" y="0"/>
                  </a:cubicBezTo>
                  <a:cubicBezTo>
                    <a:pt x="109" y="6"/>
                    <a:pt x="96" y="11"/>
                    <a:pt x="82" y="17"/>
                  </a:cubicBezTo>
                  <a:cubicBezTo>
                    <a:pt x="81" y="17"/>
                    <a:pt x="81" y="18"/>
                    <a:pt x="81" y="19"/>
                  </a:cubicBezTo>
                  <a:cubicBezTo>
                    <a:pt x="78" y="36"/>
                    <a:pt x="76" y="54"/>
                    <a:pt x="76" y="72"/>
                  </a:cubicBezTo>
                  <a:cubicBezTo>
                    <a:pt x="76" y="74"/>
                    <a:pt x="76" y="76"/>
                    <a:pt x="76" y="77"/>
                  </a:cubicBezTo>
                  <a:cubicBezTo>
                    <a:pt x="71" y="71"/>
                    <a:pt x="62" y="62"/>
                    <a:pt x="54" y="54"/>
                  </a:cubicBezTo>
                  <a:cubicBezTo>
                    <a:pt x="44" y="43"/>
                    <a:pt x="35" y="34"/>
                    <a:pt x="35" y="34"/>
                  </a:cubicBezTo>
                  <a:cubicBezTo>
                    <a:pt x="35" y="34"/>
                    <a:pt x="34" y="34"/>
                    <a:pt x="34" y="34"/>
                  </a:cubicBezTo>
                  <a:cubicBezTo>
                    <a:pt x="34" y="34"/>
                    <a:pt x="34" y="34"/>
                    <a:pt x="34" y="34"/>
                  </a:cubicBezTo>
                  <a:cubicBezTo>
                    <a:pt x="33" y="34"/>
                    <a:pt x="27" y="35"/>
                    <a:pt x="20" y="37"/>
                  </a:cubicBezTo>
                  <a:cubicBezTo>
                    <a:pt x="17" y="38"/>
                    <a:pt x="13" y="39"/>
                    <a:pt x="9" y="40"/>
                  </a:cubicBezTo>
                  <a:cubicBezTo>
                    <a:pt x="6" y="42"/>
                    <a:pt x="3" y="44"/>
                    <a:pt x="1" y="46"/>
                  </a:cubicBezTo>
                  <a:cubicBezTo>
                    <a:pt x="0" y="46"/>
                    <a:pt x="0" y="47"/>
                    <a:pt x="0" y="48"/>
                  </a:cubicBezTo>
                  <a:cubicBezTo>
                    <a:pt x="0" y="48"/>
                    <a:pt x="0" y="49"/>
                    <a:pt x="0" y="49"/>
                  </a:cubicBezTo>
                  <a:cubicBezTo>
                    <a:pt x="1" y="55"/>
                    <a:pt x="2" y="57"/>
                    <a:pt x="3" y="60"/>
                  </a:cubicBezTo>
                  <a:cubicBezTo>
                    <a:pt x="3" y="61"/>
                    <a:pt x="4" y="63"/>
                    <a:pt x="5" y="64"/>
                  </a:cubicBezTo>
                  <a:cubicBezTo>
                    <a:pt x="5" y="65"/>
                    <a:pt x="5" y="65"/>
                    <a:pt x="5" y="65"/>
                  </a:cubicBezTo>
                  <a:cubicBezTo>
                    <a:pt x="5" y="65"/>
                    <a:pt x="5" y="65"/>
                    <a:pt x="5" y="65"/>
                  </a:cubicBezTo>
                  <a:cubicBezTo>
                    <a:pt x="5" y="66"/>
                    <a:pt x="5" y="66"/>
                    <a:pt x="5" y="67"/>
                  </a:cubicBezTo>
                  <a:cubicBezTo>
                    <a:pt x="5" y="68"/>
                    <a:pt x="6" y="69"/>
                    <a:pt x="7" y="70"/>
                  </a:cubicBezTo>
                  <a:cubicBezTo>
                    <a:pt x="8" y="71"/>
                    <a:pt x="8" y="71"/>
                    <a:pt x="8" y="71"/>
                  </a:cubicBezTo>
                  <a:cubicBezTo>
                    <a:pt x="8" y="71"/>
                    <a:pt x="8" y="71"/>
                    <a:pt x="8" y="71"/>
                  </a:cubicBezTo>
                  <a:cubicBezTo>
                    <a:pt x="8" y="72"/>
                    <a:pt x="9" y="72"/>
                    <a:pt x="9" y="73"/>
                  </a:cubicBezTo>
                  <a:cubicBezTo>
                    <a:pt x="14" y="77"/>
                    <a:pt x="21" y="83"/>
                    <a:pt x="29" y="92"/>
                  </a:cubicBezTo>
                  <a:cubicBezTo>
                    <a:pt x="29" y="92"/>
                    <a:pt x="29" y="93"/>
                    <a:pt x="29" y="93"/>
                  </a:cubicBezTo>
                  <a:cubicBezTo>
                    <a:pt x="29" y="94"/>
                    <a:pt x="30" y="94"/>
                    <a:pt x="30" y="94"/>
                  </a:cubicBezTo>
                  <a:cubicBezTo>
                    <a:pt x="30" y="94"/>
                    <a:pt x="30" y="94"/>
                    <a:pt x="30" y="94"/>
                  </a:cubicBezTo>
                  <a:cubicBezTo>
                    <a:pt x="31" y="94"/>
                    <a:pt x="31" y="94"/>
                    <a:pt x="31" y="94"/>
                  </a:cubicBezTo>
                  <a:cubicBezTo>
                    <a:pt x="32" y="95"/>
                    <a:pt x="34" y="96"/>
                    <a:pt x="35" y="98"/>
                  </a:cubicBezTo>
                  <a:cubicBezTo>
                    <a:pt x="32" y="99"/>
                    <a:pt x="29" y="100"/>
                    <a:pt x="25" y="101"/>
                  </a:cubicBezTo>
                  <a:cubicBezTo>
                    <a:pt x="24" y="102"/>
                    <a:pt x="23" y="102"/>
                    <a:pt x="23" y="103"/>
                  </a:cubicBezTo>
                  <a:cubicBezTo>
                    <a:pt x="24" y="110"/>
                    <a:pt x="26" y="117"/>
                    <a:pt x="28" y="123"/>
                  </a:cubicBezTo>
                  <a:cubicBezTo>
                    <a:pt x="27" y="124"/>
                    <a:pt x="27" y="124"/>
                    <a:pt x="27" y="125"/>
                  </a:cubicBezTo>
                  <a:cubicBezTo>
                    <a:pt x="28" y="129"/>
                    <a:pt x="30" y="132"/>
                    <a:pt x="33" y="135"/>
                  </a:cubicBezTo>
                  <a:cubicBezTo>
                    <a:pt x="33" y="135"/>
                    <a:pt x="34" y="135"/>
                    <a:pt x="34" y="135"/>
                  </a:cubicBezTo>
                  <a:cubicBezTo>
                    <a:pt x="34" y="135"/>
                    <a:pt x="35" y="135"/>
                    <a:pt x="35" y="135"/>
                  </a:cubicBezTo>
                  <a:cubicBezTo>
                    <a:pt x="38" y="134"/>
                    <a:pt x="41" y="133"/>
                    <a:pt x="43" y="132"/>
                  </a:cubicBezTo>
                  <a:cubicBezTo>
                    <a:pt x="46" y="131"/>
                    <a:pt x="49" y="130"/>
                    <a:pt x="56" y="128"/>
                  </a:cubicBezTo>
                  <a:cubicBezTo>
                    <a:pt x="56" y="128"/>
                    <a:pt x="57" y="127"/>
                    <a:pt x="58" y="127"/>
                  </a:cubicBezTo>
                  <a:cubicBezTo>
                    <a:pt x="59" y="127"/>
                    <a:pt x="61" y="126"/>
                    <a:pt x="62" y="125"/>
                  </a:cubicBezTo>
                  <a:cubicBezTo>
                    <a:pt x="63" y="125"/>
                    <a:pt x="64" y="125"/>
                    <a:pt x="64" y="125"/>
                  </a:cubicBezTo>
                  <a:cubicBezTo>
                    <a:pt x="65" y="125"/>
                    <a:pt x="65" y="125"/>
                    <a:pt x="65" y="125"/>
                  </a:cubicBezTo>
                  <a:cubicBezTo>
                    <a:pt x="65" y="125"/>
                    <a:pt x="65" y="125"/>
                    <a:pt x="65" y="125"/>
                  </a:cubicBezTo>
                  <a:cubicBezTo>
                    <a:pt x="65" y="125"/>
                    <a:pt x="65" y="126"/>
                    <a:pt x="65" y="126"/>
                  </a:cubicBezTo>
                  <a:cubicBezTo>
                    <a:pt x="66" y="127"/>
                    <a:pt x="66" y="127"/>
                    <a:pt x="66" y="127"/>
                  </a:cubicBezTo>
                  <a:cubicBezTo>
                    <a:pt x="59" y="130"/>
                    <a:pt x="54" y="132"/>
                    <a:pt x="50" y="133"/>
                  </a:cubicBezTo>
                  <a:cubicBezTo>
                    <a:pt x="47" y="134"/>
                    <a:pt x="45" y="135"/>
                    <a:pt x="43" y="135"/>
                  </a:cubicBezTo>
                  <a:cubicBezTo>
                    <a:pt x="42" y="136"/>
                    <a:pt x="40" y="136"/>
                    <a:pt x="40" y="136"/>
                  </a:cubicBezTo>
                  <a:cubicBezTo>
                    <a:pt x="40" y="136"/>
                    <a:pt x="39" y="137"/>
                    <a:pt x="39" y="137"/>
                  </a:cubicBezTo>
                  <a:cubicBezTo>
                    <a:pt x="39" y="138"/>
                    <a:pt x="39" y="138"/>
                    <a:pt x="39" y="139"/>
                  </a:cubicBezTo>
                  <a:cubicBezTo>
                    <a:pt x="41" y="146"/>
                    <a:pt x="44" y="155"/>
                    <a:pt x="46" y="162"/>
                  </a:cubicBezTo>
                  <a:cubicBezTo>
                    <a:pt x="45" y="162"/>
                    <a:pt x="45" y="162"/>
                    <a:pt x="45" y="162"/>
                  </a:cubicBezTo>
                  <a:cubicBezTo>
                    <a:pt x="45" y="163"/>
                    <a:pt x="45" y="164"/>
                    <a:pt x="46" y="165"/>
                  </a:cubicBezTo>
                  <a:cubicBezTo>
                    <a:pt x="50" y="169"/>
                    <a:pt x="53" y="174"/>
                    <a:pt x="56" y="179"/>
                  </a:cubicBezTo>
                  <a:cubicBezTo>
                    <a:pt x="56" y="180"/>
                    <a:pt x="57" y="180"/>
                    <a:pt x="58" y="180"/>
                  </a:cubicBezTo>
                  <a:cubicBezTo>
                    <a:pt x="58" y="180"/>
                    <a:pt x="58" y="180"/>
                    <a:pt x="58" y="180"/>
                  </a:cubicBezTo>
                  <a:cubicBezTo>
                    <a:pt x="69" y="175"/>
                    <a:pt x="77" y="171"/>
                    <a:pt x="88" y="169"/>
                  </a:cubicBezTo>
                  <a:cubicBezTo>
                    <a:pt x="91" y="173"/>
                    <a:pt x="94" y="178"/>
                    <a:pt x="96" y="184"/>
                  </a:cubicBezTo>
                  <a:cubicBezTo>
                    <a:pt x="99" y="191"/>
                    <a:pt x="102" y="198"/>
                    <a:pt x="104" y="202"/>
                  </a:cubicBezTo>
                  <a:cubicBezTo>
                    <a:pt x="104" y="203"/>
                    <a:pt x="105" y="203"/>
                    <a:pt x="106" y="203"/>
                  </a:cubicBezTo>
                  <a:cubicBezTo>
                    <a:pt x="106" y="203"/>
                    <a:pt x="106" y="203"/>
                    <a:pt x="106" y="203"/>
                  </a:cubicBezTo>
                  <a:cubicBezTo>
                    <a:pt x="107" y="204"/>
                    <a:pt x="107" y="204"/>
                    <a:pt x="107" y="204"/>
                  </a:cubicBezTo>
                  <a:cubicBezTo>
                    <a:pt x="108" y="204"/>
                    <a:pt x="108" y="204"/>
                    <a:pt x="108" y="203"/>
                  </a:cubicBezTo>
                  <a:cubicBezTo>
                    <a:pt x="109" y="203"/>
                    <a:pt x="109" y="203"/>
                    <a:pt x="109" y="203"/>
                  </a:cubicBezTo>
                  <a:cubicBezTo>
                    <a:pt x="109" y="204"/>
                    <a:pt x="109" y="204"/>
                    <a:pt x="109" y="204"/>
                  </a:cubicBezTo>
                  <a:cubicBezTo>
                    <a:pt x="109" y="204"/>
                    <a:pt x="109" y="204"/>
                    <a:pt x="109" y="204"/>
                  </a:cubicBezTo>
                  <a:cubicBezTo>
                    <a:pt x="109" y="204"/>
                    <a:pt x="109" y="204"/>
                    <a:pt x="109" y="204"/>
                  </a:cubicBezTo>
                  <a:cubicBezTo>
                    <a:pt x="110" y="205"/>
                    <a:pt x="110" y="205"/>
                    <a:pt x="110" y="205"/>
                  </a:cubicBezTo>
                  <a:cubicBezTo>
                    <a:pt x="110" y="204"/>
                    <a:pt x="110" y="204"/>
                    <a:pt x="110" y="204"/>
                  </a:cubicBezTo>
                  <a:cubicBezTo>
                    <a:pt x="110" y="204"/>
                    <a:pt x="110" y="204"/>
                    <a:pt x="110" y="204"/>
                  </a:cubicBezTo>
                  <a:cubicBezTo>
                    <a:pt x="110" y="204"/>
                    <a:pt x="110" y="204"/>
                    <a:pt x="110" y="204"/>
                  </a:cubicBezTo>
                  <a:cubicBezTo>
                    <a:pt x="111" y="204"/>
                    <a:pt x="111" y="204"/>
                    <a:pt x="111" y="204"/>
                  </a:cubicBezTo>
                  <a:cubicBezTo>
                    <a:pt x="111" y="203"/>
                    <a:pt x="111" y="203"/>
                    <a:pt x="111" y="202"/>
                  </a:cubicBezTo>
                  <a:cubicBezTo>
                    <a:pt x="115" y="200"/>
                    <a:pt x="119" y="198"/>
                    <a:pt x="124" y="196"/>
                  </a:cubicBezTo>
                  <a:cubicBezTo>
                    <a:pt x="124" y="197"/>
                    <a:pt x="124" y="197"/>
                    <a:pt x="124" y="197"/>
                  </a:cubicBezTo>
                  <a:cubicBezTo>
                    <a:pt x="124" y="197"/>
                    <a:pt x="124" y="197"/>
                    <a:pt x="124" y="197"/>
                  </a:cubicBezTo>
                  <a:cubicBezTo>
                    <a:pt x="125" y="197"/>
                    <a:pt x="125" y="197"/>
                    <a:pt x="125" y="196"/>
                  </a:cubicBezTo>
                  <a:cubicBezTo>
                    <a:pt x="126" y="195"/>
                    <a:pt x="126" y="195"/>
                    <a:pt x="126" y="195"/>
                  </a:cubicBezTo>
                  <a:cubicBezTo>
                    <a:pt x="129" y="194"/>
                    <a:pt x="132" y="193"/>
                    <a:pt x="134" y="192"/>
                  </a:cubicBezTo>
                  <a:cubicBezTo>
                    <a:pt x="135" y="191"/>
                    <a:pt x="135" y="191"/>
                    <a:pt x="136" y="190"/>
                  </a:cubicBezTo>
                  <a:cubicBezTo>
                    <a:pt x="136" y="190"/>
                    <a:pt x="136" y="189"/>
                    <a:pt x="135" y="189"/>
                  </a:cubicBezTo>
                  <a:cubicBezTo>
                    <a:pt x="132" y="184"/>
                    <a:pt x="129" y="179"/>
                    <a:pt x="128" y="173"/>
                  </a:cubicBezTo>
                  <a:cubicBezTo>
                    <a:pt x="128" y="173"/>
                    <a:pt x="129" y="173"/>
                    <a:pt x="129" y="172"/>
                  </a:cubicBezTo>
                  <a:cubicBezTo>
                    <a:pt x="129" y="172"/>
                    <a:pt x="129" y="171"/>
                    <a:pt x="129" y="170"/>
                  </a:cubicBezTo>
                  <a:cubicBezTo>
                    <a:pt x="127" y="165"/>
                    <a:pt x="126" y="161"/>
                    <a:pt x="124" y="157"/>
                  </a:cubicBezTo>
                  <a:cubicBezTo>
                    <a:pt x="125" y="157"/>
                    <a:pt x="125" y="157"/>
                    <a:pt x="125" y="157"/>
                  </a:cubicBezTo>
                  <a:cubicBezTo>
                    <a:pt x="125" y="157"/>
                    <a:pt x="125" y="156"/>
                    <a:pt x="126" y="156"/>
                  </a:cubicBezTo>
                  <a:cubicBezTo>
                    <a:pt x="129" y="155"/>
                    <a:pt x="135" y="152"/>
                    <a:pt x="141" y="150"/>
                  </a:cubicBezTo>
                  <a:cubicBezTo>
                    <a:pt x="143" y="149"/>
                    <a:pt x="146" y="148"/>
                    <a:pt x="148" y="147"/>
                  </a:cubicBezTo>
                  <a:cubicBezTo>
                    <a:pt x="151" y="147"/>
                    <a:pt x="152" y="146"/>
                    <a:pt x="153" y="146"/>
                  </a:cubicBezTo>
                  <a:cubicBezTo>
                    <a:pt x="154" y="146"/>
                    <a:pt x="155" y="145"/>
                    <a:pt x="155" y="143"/>
                  </a:cubicBezTo>
                  <a:cubicBezTo>
                    <a:pt x="154" y="139"/>
                    <a:pt x="153" y="134"/>
                    <a:pt x="152" y="129"/>
                  </a:cubicBezTo>
                  <a:cubicBezTo>
                    <a:pt x="152" y="129"/>
                    <a:pt x="153" y="128"/>
                    <a:pt x="152" y="127"/>
                  </a:cubicBezTo>
                  <a:cubicBezTo>
                    <a:pt x="152" y="127"/>
                    <a:pt x="151" y="122"/>
                    <a:pt x="149" y="117"/>
                  </a:cubicBezTo>
                  <a:cubicBezTo>
                    <a:pt x="147" y="111"/>
                    <a:pt x="145" y="105"/>
                    <a:pt x="144" y="101"/>
                  </a:cubicBezTo>
                  <a:cubicBezTo>
                    <a:pt x="143" y="101"/>
                    <a:pt x="143" y="100"/>
                    <a:pt x="142" y="100"/>
                  </a:cubicBezTo>
                  <a:cubicBezTo>
                    <a:pt x="142" y="100"/>
                    <a:pt x="142" y="100"/>
                    <a:pt x="142" y="100"/>
                  </a:cubicBezTo>
                  <a:cubicBezTo>
                    <a:pt x="141" y="100"/>
                    <a:pt x="141" y="100"/>
                    <a:pt x="141" y="100"/>
                  </a:cubicBezTo>
                  <a:cubicBezTo>
                    <a:pt x="140" y="101"/>
                    <a:pt x="140" y="101"/>
                    <a:pt x="138" y="102"/>
                  </a:cubicBezTo>
                  <a:cubicBezTo>
                    <a:pt x="134" y="103"/>
                    <a:pt x="126" y="106"/>
                    <a:pt x="111" y="111"/>
                  </a:cubicBezTo>
                  <a:cubicBezTo>
                    <a:pt x="111" y="110"/>
                    <a:pt x="111" y="110"/>
                    <a:pt x="111" y="109"/>
                  </a:cubicBezTo>
                  <a:cubicBezTo>
                    <a:pt x="111" y="108"/>
                    <a:pt x="111" y="108"/>
                    <a:pt x="111" y="108"/>
                  </a:cubicBezTo>
                  <a:cubicBezTo>
                    <a:pt x="111" y="108"/>
                    <a:pt x="111" y="108"/>
                    <a:pt x="111" y="108"/>
                  </a:cubicBezTo>
                  <a:cubicBezTo>
                    <a:pt x="116" y="106"/>
                    <a:pt x="123" y="103"/>
                    <a:pt x="130" y="101"/>
                  </a:cubicBezTo>
                  <a:cubicBezTo>
                    <a:pt x="130" y="102"/>
                    <a:pt x="130" y="102"/>
                    <a:pt x="130" y="102"/>
                  </a:cubicBezTo>
                  <a:cubicBezTo>
                    <a:pt x="131" y="102"/>
                    <a:pt x="131" y="102"/>
                    <a:pt x="131" y="102"/>
                  </a:cubicBezTo>
                  <a:cubicBezTo>
                    <a:pt x="131" y="102"/>
                    <a:pt x="132" y="102"/>
                    <a:pt x="132" y="101"/>
                  </a:cubicBezTo>
                  <a:cubicBezTo>
                    <a:pt x="132" y="101"/>
                    <a:pt x="132" y="101"/>
                    <a:pt x="132" y="101"/>
                  </a:cubicBezTo>
                  <a:cubicBezTo>
                    <a:pt x="134" y="100"/>
                    <a:pt x="135" y="99"/>
                    <a:pt x="137" y="99"/>
                  </a:cubicBezTo>
                  <a:cubicBezTo>
                    <a:pt x="138" y="98"/>
                    <a:pt x="138" y="98"/>
                    <a:pt x="139" y="97"/>
                  </a:cubicBezTo>
                  <a:cubicBezTo>
                    <a:pt x="140" y="96"/>
                    <a:pt x="140" y="95"/>
                    <a:pt x="140" y="93"/>
                  </a:cubicBezTo>
                  <a:cubicBezTo>
                    <a:pt x="140" y="91"/>
                    <a:pt x="140" y="89"/>
                    <a:pt x="139" y="87"/>
                  </a:cubicBezTo>
                  <a:cubicBezTo>
                    <a:pt x="139" y="87"/>
                    <a:pt x="139" y="86"/>
                    <a:pt x="139" y="86"/>
                  </a:cubicBezTo>
                  <a:cubicBezTo>
                    <a:pt x="139" y="85"/>
                    <a:pt x="140" y="85"/>
                    <a:pt x="139" y="84"/>
                  </a:cubicBezTo>
                  <a:cubicBezTo>
                    <a:pt x="138" y="76"/>
                    <a:pt x="137" y="69"/>
                    <a:pt x="135" y="61"/>
                  </a:cubicBezTo>
                  <a:cubicBezTo>
                    <a:pt x="135" y="60"/>
                    <a:pt x="134" y="60"/>
                    <a:pt x="134" y="60"/>
                  </a:cubicBezTo>
                  <a:cubicBezTo>
                    <a:pt x="133" y="59"/>
                    <a:pt x="133" y="59"/>
                    <a:pt x="133" y="59"/>
                  </a:cubicBezTo>
                  <a:cubicBezTo>
                    <a:pt x="133" y="59"/>
                    <a:pt x="132" y="59"/>
                    <a:pt x="132" y="59"/>
                  </a:cubicBezTo>
                  <a:cubicBezTo>
                    <a:pt x="128" y="61"/>
                    <a:pt x="124" y="63"/>
                    <a:pt x="120" y="65"/>
                  </a:cubicBezTo>
                  <a:cubicBezTo>
                    <a:pt x="121" y="61"/>
                    <a:pt x="122" y="57"/>
                    <a:pt x="123" y="53"/>
                  </a:cubicBezTo>
                  <a:cubicBezTo>
                    <a:pt x="124" y="48"/>
                    <a:pt x="125" y="43"/>
                    <a:pt x="127" y="36"/>
                  </a:cubicBezTo>
                  <a:cubicBezTo>
                    <a:pt x="128" y="33"/>
                    <a:pt x="128" y="29"/>
                    <a:pt x="128" y="26"/>
                  </a:cubicBezTo>
                  <a:cubicBezTo>
                    <a:pt x="128" y="25"/>
                    <a:pt x="128" y="25"/>
                    <a:pt x="128" y="24"/>
                  </a:cubicBezTo>
                  <a:cubicBezTo>
                    <a:pt x="128" y="17"/>
                    <a:pt x="127" y="9"/>
                    <a:pt x="126" y="2"/>
                  </a:cubicBezTo>
                  <a:cubicBezTo>
                    <a:pt x="126" y="1"/>
                    <a:pt x="126" y="1"/>
                    <a:pt x="125" y="0"/>
                  </a:cubicBezTo>
                  <a:cubicBezTo>
                    <a:pt x="125" y="0"/>
                    <a:pt x="125" y="0"/>
                    <a:pt x="125" y="0"/>
                  </a:cubicBezTo>
                  <a:cubicBezTo>
                    <a:pt x="125" y="0"/>
                    <a:pt x="124" y="0"/>
                    <a:pt x="12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Rectangle 874"/>
            <p:cNvSpPr>
              <a:spLocks noChangeArrowheads="1"/>
            </p:cNvSpPr>
            <p:nvPr/>
          </p:nvSpPr>
          <p:spPr bwMode="auto">
            <a:xfrm>
              <a:off x="2862" y="2307"/>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7" name="Freeform 875"/>
            <p:cNvSpPr/>
            <p:nvPr/>
          </p:nvSpPr>
          <p:spPr bwMode="auto">
            <a:xfrm>
              <a:off x="2862" y="2307"/>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876"/>
            <p:cNvSpPr>
              <a:spLocks noEditPoints="1"/>
            </p:cNvSpPr>
            <p:nvPr/>
          </p:nvSpPr>
          <p:spPr bwMode="auto">
            <a:xfrm>
              <a:off x="4389" y="981"/>
              <a:ext cx="299" cy="417"/>
            </a:xfrm>
            <a:custGeom>
              <a:avLst/>
              <a:gdLst>
                <a:gd name="T0" fmla="*/ 96 w 126"/>
                <a:gd name="T1" fmla="*/ 172 h 176"/>
                <a:gd name="T2" fmla="*/ 94 w 126"/>
                <a:gd name="T3" fmla="*/ 160 h 176"/>
                <a:gd name="T4" fmla="*/ 80 w 126"/>
                <a:gd name="T5" fmla="*/ 170 h 176"/>
                <a:gd name="T6" fmla="*/ 70 w 126"/>
                <a:gd name="T7" fmla="*/ 155 h 176"/>
                <a:gd name="T8" fmla="*/ 121 w 126"/>
                <a:gd name="T9" fmla="*/ 158 h 176"/>
                <a:gd name="T10" fmla="*/ 63 w 126"/>
                <a:gd name="T11" fmla="*/ 164 h 176"/>
                <a:gd name="T12" fmla="*/ 50 w 126"/>
                <a:gd name="T13" fmla="*/ 157 h 176"/>
                <a:gd name="T14" fmla="*/ 49 w 126"/>
                <a:gd name="T15" fmla="*/ 154 h 176"/>
                <a:gd name="T16" fmla="*/ 45 w 126"/>
                <a:gd name="T17" fmla="*/ 141 h 176"/>
                <a:gd name="T18" fmla="*/ 37 w 126"/>
                <a:gd name="T19" fmla="*/ 143 h 176"/>
                <a:gd name="T20" fmla="*/ 30 w 126"/>
                <a:gd name="T21" fmla="*/ 119 h 176"/>
                <a:gd name="T22" fmla="*/ 28 w 126"/>
                <a:gd name="T23" fmla="*/ 118 h 176"/>
                <a:gd name="T24" fmla="*/ 9 w 126"/>
                <a:gd name="T25" fmla="*/ 119 h 176"/>
                <a:gd name="T26" fmla="*/ 20 w 126"/>
                <a:gd name="T27" fmla="*/ 106 h 176"/>
                <a:gd name="T28" fmla="*/ 74 w 126"/>
                <a:gd name="T29" fmla="*/ 104 h 176"/>
                <a:gd name="T30" fmla="*/ 65 w 126"/>
                <a:gd name="T31" fmla="*/ 104 h 176"/>
                <a:gd name="T32" fmla="*/ 75 w 126"/>
                <a:gd name="T33" fmla="*/ 115 h 176"/>
                <a:gd name="T34" fmla="*/ 87 w 126"/>
                <a:gd name="T35" fmla="*/ 114 h 176"/>
                <a:gd name="T36" fmla="*/ 89 w 126"/>
                <a:gd name="T37" fmla="*/ 115 h 176"/>
                <a:gd name="T38" fmla="*/ 5 w 126"/>
                <a:gd name="T39" fmla="*/ 101 h 176"/>
                <a:gd name="T40" fmla="*/ 6 w 126"/>
                <a:gd name="T41" fmla="*/ 81 h 176"/>
                <a:gd name="T42" fmla="*/ 81 w 126"/>
                <a:gd name="T43" fmla="*/ 76 h 176"/>
                <a:gd name="T44" fmla="*/ 67 w 126"/>
                <a:gd name="T45" fmla="*/ 83 h 176"/>
                <a:gd name="T46" fmla="*/ 91 w 126"/>
                <a:gd name="T47" fmla="*/ 76 h 176"/>
                <a:gd name="T48" fmla="*/ 59 w 126"/>
                <a:gd name="T49" fmla="*/ 81 h 176"/>
                <a:gd name="T50" fmla="*/ 64 w 126"/>
                <a:gd name="T51" fmla="*/ 83 h 176"/>
                <a:gd name="T52" fmla="*/ 102 w 126"/>
                <a:gd name="T53" fmla="*/ 75 h 176"/>
                <a:gd name="T54" fmla="*/ 99 w 126"/>
                <a:gd name="T55" fmla="*/ 76 h 176"/>
                <a:gd name="T56" fmla="*/ 22 w 126"/>
                <a:gd name="T57" fmla="*/ 75 h 176"/>
                <a:gd name="T58" fmla="*/ 4 w 126"/>
                <a:gd name="T59" fmla="*/ 76 h 176"/>
                <a:gd name="T60" fmla="*/ 67 w 126"/>
                <a:gd name="T61" fmla="*/ 44 h 176"/>
                <a:gd name="T62" fmla="*/ 112 w 126"/>
                <a:gd name="T63" fmla="*/ 46 h 176"/>
                <a:gd name="T64" fmla="*/ 116 w 126"/>
                <a:gd name="T65" fmla="*/ 37 h 176"/>
                <a:gd name="T66" fmla="*/ 105 w 126"/>
                <a:gd name="T67" fmla="*/ 42 h 176"/>
                <a:gd name="T68" fmla="*/ 85 w 126"/>
                <a:gd name="T69" fmla="*/ 33 h 176"/>
                <a:gd name="T70" fmla="*/ 103 w 126"/>
                <a:gd name="T71" fmla="*/ 33 h 176"/>
                <a:gd name="T72" fmla="*/ 88 w 126"/>
                <a:gd name="T73" fmla="*/ 39 h 176"/>
                <a:gd name="T74" fmla="*/ 120 w 126"/>
                <a:gd name="T75" fmla="*/ 24 h 176"/>
                <a:gd name="T76" fmla="*/ 75 w 126"/>
                <a:gd name="T77" fmla="*/ 56 h 176"/>
                <a:gd name="T78" fmla="*/ 51 w 126"/>
                <a:gd name="T79" fmla="*/ 72 h 176"/>
                <a:gd name="T80" fmla="*/ 50 w 126"/>
                <a:gd name="T81" fmla="*/ 85 h 176"/>
                <a:gd name="T82" fmla="*/ 78 w 126"/>
                <a:gd name="T83" fmla="*/ 100 h 176"/>
                <a:gd name="T84" fmla="*/ 62 w 126"/>
                <a:gd name="T85" fmla="*/ 118 h 176"/>
                <a:gd name="T86" fmla="*/ 97 w 126"/>
                <a:gd name="T87" fmla="*/ 156 h 176"/>
                <a:gd name="T88" fmla="*/ 10 w 126"/>
                <a:gd name="T89" fmla="*/ 101 h 176"/>
                <a:gd name="T90" fmla="*/ 25 w 126"/>
                <a:gd name="T91" fmla="*/ 84 h 176"/>
                <a:gd name="T92" fmla="*/ 23 w 126"/>
                <a:gd name="T93" fmla="*/ 71 h 176"/>
                <a:gd name="T94" fmla="*/ 66 w 126"/>
                <a:gd name="T95" fmla="*/ 6 h 176"/>
                <a:gd name="T96" fmla="*/ 6 w 126"/>
                <a:gd name="T97" fmla="*/ 54 h 176"/>
                <a:gd name="T98" fmla="*/ 0 w 126"/>
                <a:gd name="T99" fmla="*/ 85 h 176"/>
                <a:gd name="T100" fmla="*/ 8 w 126"/>
                <a:gd name="T101" fmla="*/ 86 h 176"/>
                <a:gd name="T102" fmla="*/ 1 w 126"/>
                <a:gd name="T103" fmla="*/ 122 h 176"/>
                <a:gd name="T104" fmla="*/ 6 w 126"/>
                <a:gd name="T105" fmla="*/ 123 h 176"/>
                <a:gd name="T106" fmla="*/ 102 w 126"/>
                <a:gd name="T107" fmla="*/ 176 h 176"/>
                <a:gd name="T108" fmla="*/ 124 w 126"/>
                <a:gd name="T109" fmla="*/ 173 h 176"/>
                <a:gd name="T110" fmla="*/ 125 w 126"/>
                <a:gd name="T111" fmla="*/ 123 h 176"/>
                <a:gd name="T112" fmla="*/ 71 w 126"/>
                <a:gd name="T113" fmla="*/ 124 h 176"/>
                <a:gd name="T114" fmla="*/ 104 w 126"/>
                <a:gd name="T115" fmla="*/ 82 h 176"/>
                <a:gd name="T116" fmla="*/ 105 w 126"/>
                <a:gd name="T117" fmla="*/ 54 h 176"/>
                <a:gd name="T118" fmla="*/ 112 w 126"/>
                <a:gd name="T119" fmla="*/ 51 h 176"/>
                <a:gd name="T120" fmla="*/ 93 w 126"/>
                <a:gd name="T121"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 h="176">
                  <a:moveTo>
                    <a:pt x="116" y="171"/>
                  </a:moveTo>
                  <a:cubicBezTo>
                    <a:pt x="117" y="168"/>
                    <a:pt x="119" y="164"/>
                    <a:pt x="120" y="161"/>
                  </a:cubicBezTo>
                  <a:cubicBezTo>
                    <a:pt x="120" y="163"/>
                    <a:pt x="120" y="166"/>
                    <a:pt x="120" y="168"/>
                  </a:cubicBezTo>
                  <a:cubicBezTo>
                    <a:pt x="120" y="169"/>
                    <a:pt x="120" y="170"/>
                    <a:pt x="120" y="171"/>
                  </a:cubicBezTo>
                  <a:cubicBezTo>
                    <a:pt x="119" y="171"/>
                    <a:pt x="117" y="171"/>
                    <a:pt x="116" y="171"/>
                  </a:cubicBezTo>
                  <a:moveTo>
                    <a:pt x="97" y="160"/>
                  </a:moveTo>
                  <a:cubicBezTo>
                    <a:pt x="99" y="160"/>
                    <a:pt x="101" y="160"/>
                    <a:pt x="102" y="160"/>
                  </a:cubicBezTo>
                  <a:cubicBezTo>
                    <a:pt x="100" y="163"/>
                    <a:pt x="97" y="167"/>
                    <a:pt x="96" y="172"/>
                  </a:cubicBezTo>
                  <a:cubicBezTo>
                    <a:pt x="94" y="172"/>
                    <a:pt x="92" y="171"/>
                    <a:pt x="90" y="171"/>
                  </a:cubicBezTo>
                  <a:cubicBezTo>
                    <a:pt x="91" y="167"/>
                    <a:pt x="93" y="163"/>
                    <a:pt x="96" y="160"/>
                  </a:cubicBezTo>
                  <a:cubicBezTo>
                    <a:pt x="97" y="160"/>
                    <a:pt x="97" y="160"/>
                    <a:pt x="97" y="160"/>
                  </a:cubicBezTo>
                  <a:moveTo>
                    <a:pt x="88" y="171"/>
                  </a:moveTo>
                  <a:cubicBezTo>
                    <a:pt x="86" y="171"/>
                    <a:pt x="84" y="170"/>
                    <a:pt x="82" y="170"/>
                  </a:cubicBezTo>
                  <a:cubicBezTo>
                    <a:pt x="83" y="166"/>
                    <a:pt x="85" y="163"/>
                    <a:pt x="87" y="160"/>
                  </a:cubicBezTo>
                  <a:cubicBezTo>
                    <a:pt x="87" y="159"/>
                    <a:pt x="87" y="159"/>
                    <a:pt x="87" y="159"/>
                  </a:cubicBezTo>
                  <a:cubicBezTo>
                    <a:pt x="89" y="159"/>
                    <a:pt x="91" y="160"/>
                    <a:pt x="94" y="160"/>
                  </a:cubicBezTo>
                  <a:cubicBezTo>
                    <a:pt x="91" y="163"/>
                    <a:pt x="89" y="167"/>
                    <a:pt x="88" y="171"/>
                  </a:cubicBezTo>
                  <a:moveTo>
                    <a:pt x="102" y="172"/>
                  </a:moveTo>
                  <a:cubicBezTo>
                    <a:pt x="100" y="172"/>
                    <a:pt x="99" y="172"/>
                    <a:pt x="98" y="172"/>
                  </a:cubicBezTo>
                  <a:cubicBezTo>
                    <a:pt x="100" y="167"/>
                    <a:pt x="102" y="163"/>
                    <a:pt x="105" y="159"/>
                  </a:cubicBezTo>
                  <a:cubicBezTo>
                    <a:pt x="107" y="159"/>
                    <a:pt x="110" y="159"/>
                    <a:pt x="113" y="158"/>
                  </a:cubicBezTo>
                  <a:cubicBezTo>
                    <a:pt x="110" y="162"/>
                    <a:pt x="107" y="167"/>
                    <a:pt x="105" y="172"/>
                  </a:cubicBezTo>
                  <a:cubicBezTo>
                    <a:pt x="104" y="172"/>
                    <a:pt x="103" y="172"/>
                    <a:pt x="102" y="172"/>
                  </a:cubicBezTo>
                  <a:moveTo>
                    <a:pt x="80" y="170"/>
                  </a:moveTo>
                  <a:cubicBezTo>
                    <a:pt x="78" y="169"/>
                    <a:pt x="75" y="169"/>
                    <a:pt x="73" y="168"/>
                  </a:cubicBezTo>
                  <a:cubicBezTo>
                    <a:pt x="73" y="168"/>
                    <a:pt x="73" y="168"/>
                    <a:pt x="73" y="168"/>
                  </a:cubicBezTo>
                  <a:cubicBezTo>
                    <a:pt x="75" y="164"/>
                    <a:pt x="77" y="161"/>
                    <a:pt x="79" y="158"/>
                  </a:cubicBezTo>
                  <a:cubicBezTo>
                    <a:pt x="81" y="158"/>
                    <a:pt x="83" y="159"/>
                    <a:pt x="85" y="159"/>
                  </a:cubicBezTo>
                  <a:cubicBezTo>
                    <a:pt x="83" y="162"/>
                    <a:pt x="81" y="166"/>
                    <a:pt x="80" y="170"/>
                  </a:cubicBezTo>
                  <a:moveTo>
                    <a:pt x="71" y="167"/>
                  </a:moveTo>
                  <a:cubicBezTo>
                    <a:pt x="69" y="167"/>
                    <a:pt x="67" y="166"/>
                    <a:pt x="65" y="165"/>
                  </a:cubicBezTo>
                  <a:cubicBezTo>
                    <a:pt x="66" y="162"/>
                    <a:pt x="68" y="159"/>
                    <a:pt x="70" y="155"/>
                  </a:cubicBezTo>
                  <a:cubicBezTo>
                    <a:pt x="72" y="156"/>
                    <a:pt x="74" y="157"/>
                    <a:pt x="77" y="157"/>
                  </a:cubicBezTo>
                  <a:cubicBezTo>
                    <a:pt x="75" y="161"/>
                    <a:pt x="73" y="164"/>
                    <a:pt x="71" y="167"/>
                  </a:cubicBezTo>
                  <a:cubicBezTo>
                    <a:pt x="71" y="167"/>
                    <a:pt x="71" y="167"/>
                    <a:pt x="71" y="167"/>
                  </a:cubicBezTo>
                  <a:cubicBezTo>
                    <a:pt x="71" y="167"/>
                    <a:pt x="71" y="167"/>
                    <a:pt x="71" y="167"/>
                  </a:cubicBezTo>
                  <a:moveTo>
                    <a:pt x="107" y="172"/>
                  </a:moveTo>
                  <a:cubicBezTo>
                    <a:pt x="110" y="167"/>
                    <a:pt x="112" y="162"/>
                    <a:pt x="115" y="157"/>
                  </a:cubicBezTo>
                  <a:cubicBezTo>
                    <a:pt x="117" y="157"/>
                    <a:pt x="119" y="156"/>
                    <a:pt x="121" y="155"/>
                  </a:cubicBezTo>
                  <a:cubicBezTo>
                    <a:pt x="121" y="156"/>
                    <a:pt x="121" y="157"/>
                    <a:pt x="121" y="158"/>
                  </a:cubicBezTo>
                  <a:cubicBezTo>
                    <a:pt x="120" y="158"/>
                    <a:pt x="120" y="158"/>
                    <a:pt x="120" y="158"/>
                  </a:cubicBezTo>
                  <a:cubicBezTo>
                    <a:pt x="117" y="162"/>
                    <a:pt x="115" y="167"/>
                    <a:pt x="113" y="171"/>
                  </a:cubicBezTo>
                  <a:cubicBezTo>
                    <a:pt x="111" y="171"/>
                    <a:pt x="109" y="172"/>
                    <a:pt x="107" y="172"/>
                  </a:cubicBezTo>
                  <a:moveTo>
                    <a:pt x="63" y="164"/>
                  </a:moveTo>
                  <a:cubicBezTo>
                    <a:pt x="61" y="163"/>
                    <a:pt x="60" y="163"/>
                    <a:pt x="58" y="162"/>
                  </a:cubicBezTo>
                  <a:cubicBezTo>
                    <a:pt x="60" y="159"/>
                    <a:pt x="62" y="156"/>
                    <a:pt x="64" y="153"/>
                  </a:cubicBezTo>
                  <a:cubicBezTo>
                    <a:pt x="65" y="154"/>
                    <a:pt x="67" y="154"/>
                    <a:pt x="68" y="155"/>
                  </a:cubicBezTo>
                  <a:cubicBezTo>
                    <a:pt x="66" y="158"/>
                    <a:pt x="65" y="161"/>
                    <a:pt x="63" y="164"/>
                  </a:cubicBezTo>
                  <a:cubicBezTo>
                    <a:pt x="63" y="164"/>
                    <a:pt x="63" y="164"/>
                    <a:pt x="63" y="164"/>
                  </a:cubicBezTo>
                  <a:moveTo>
                    <a:pt x="57" y="161"/>
                  </a:moveTo>
                  <a:cubicBezTo>
                    <a:pt x="55" y="160"/>
                    <a:pt x="53" y="159"/>
                    <a:pt x="52" y="158"/>
                  </a:cubicBezTo>
                  <a:cubicBezTo>
                    <a:pt x="53" y="155"/>
                    <a:pt x="55" y="153"/>
                    <a:pt x="57" y="150"/>
                  </a:cubicBezTo>
                  <a:cubicBezTo>
                    <a:pt x="57" y="150"/>
                    <a:pt x="57" y="150"/>
                    <a:pt x="57" y="150"/>
                  </a:cubicBezTo>
                  <a:cubicBezTo>
                    <a:pt x="59" y="151"/>
                    <a:pt x="60" y="152"/>
                    <a:pt x="62" y="152"/>
                  </a:cubicBezTo>
                  <a:cubicBezTo>
                    <a:pt x="60" y="155"/>
                    <a:pt x="58" y="158"/>
                    <a:pt x="57" y="161"/>
                  </a:cubicBezTo>
                  <a:moveTo>
                    <a:pt x="50" y="157"/>
                  </a:moveTo>
                  <a:cubicBezTo>
                    <a:pt x="48" y="155"/>
                    <a:pt x="45" y="153"/>
                    <a:pt x="43" y="151"/>
                  </a:cubicBezTo>
                  <a:cubicBezTo>
                    <a:pt x="43" y="150"/>
                    <a:pt x="43" y="150"/>
                    <a:pt x="43" y="150"/>
                  </a:cubicBezTo>
                  <a:cubicBezTo>
                    <a:pt x="44" y="147"/>
                    <a:pt x="45" y="145"/>
                    <a:pt x="47" y="142"/>
                  </a:cubicBezTo>
                  <a:cubicBezTo>
                    <a:pt x="48" y="144"/>
                    <a:pt x="49" y="145"/>
                    <a:pt x="51" y="146"/>
                  </a:cubicBezTo>
                  <a:cubicBezTo>
                    <a:pt x="52" y="146"/>
                    <a:pt x="52" y="146"/>
                    <a:pt x="52" y="146"/>
                  </a:cubicBezTo>
                  <a:cubicBezTo>
                    <a:pt x="50" y="148"/>
                    <a:pt x="48" y="151"/>
                    <a:pt x="48" y="153"/>
                  </a:cubicBezTo>
                  <a:cubicBezTo>
                    <a:pt x="47" y="154"/>
                    <a:pt x="48" y="154"/>
                    <a:pt x="48" y="154"/>
                  </a:cubicBezTo>
                  <a:cubicBezTo>
                    <a:pt x="48" y="154"/>
                    <a:pt x="48" y="154"/>
                    <a:pt x="49" y="154"/>
                  </a:cubicBezTo>
                  <a:cubicBezTo>
                    <a:pt x="49" y="154"/>
                    <a:pt x="49" y="154"/>
                    <a:pt x="49" y="154"/>
                  </a:cubicBezTo>
                  <a:cubicBezTo>
                    <a:pt x="50" y="151"/>
                    <a:pt x="52" y="149"/>
                    <a:pt x="53" y="148"/>
                  </a:cubicBezTo>
                  <a:cubicBezTo>
                    <a:pt x="54" y="148"/>
                    <a:pt x="55" y="149"/>
                    <a:pt x="56" y="149"/>
                  </a:cubicBezTo>
                  <a:cubicBezTo>
                    <a:pt x="54" y="151"/>
                    <a:pt x="52" y="154"/>
                    <a:pt x="50" y="157"/>
                  </a:cubicBezTo>
                  <a:moveTo>
                    <a:pt x="41" y="149"/>
                  </a:moveTo>
                  <a:cubicBezTo>
                    <a:pt x="40" y="147"/>
                    <a:pt x="39" y="146"/>
                    <a:pt x="38" y="145"/>
                  </a:cubicBezTo>
                  <a:cubicBezTo>
                    <a:pt x="39" y="142"/>
                    <a:pt x="41" y="140"/>
                    <a:pt x="42" y="137"/>
                  </a:cubicBezTo>
                  <a:cubicBezTo>
                    <a:pt x="43" y="139"/>
                    <a:pt x="44" y="140"/>
                    <a:pt x="45" y="141"/>
                  </a:cubicBezTo>
                  <a:cubicBezTo>
                    <a:pt x="44" y="143"/>
                    <a:pt x="42" y="146"/>
                    <a:pt x="41" y="149"/>
                  </a:cubicBezTo>
                  <a:moveTo>
                    <a:pt x="37" y="143"/>
                  </a:moveTo>
                  <a:cubicBezTo>
                    <a:pt x="35" y="142"/>
                    <a:pt x="34" y="140"/>
                    <a:pt x="34" y="139"/>
                  </a:cubicBezTo>
                  <a:cubicBezTo>
                    <a:pt x="34" y="139"/>
                    <a:pt x="34" y="138"/>
                    <a:pt x="34" y="138"/>
                  </a:cubicBezTo>
                  <a:cubicBezTo>
                    <a:pt x="34" y="138"/>
                    <a:pt x="34" y="138"/>
                    <a:pt x="34" y="138"/>
                  </a:cubicBezTo>
                  <a:cubicBezTo>
                    <a:pt x="35" y="136"/>
                    <a:pt x="36" y="134"/>
                    <a:pt x="37" y="132"/>
                  </a:cubicBezTo>
                  <a:cubicBezTo>
                    <a:pt x="38" y="133"/>
                    <a:pt x="39" y="134"/>
                    <a:pt x="40" y="136"/>
                  </a:cubicBezTo>
                  <a:cubicBezTo>
                    <a:pt x="39" y="138"/>
                    <a:pt x="38" y="141"/>
                    <a:pt x="37" y="143"/>
                  </a:cubicBezTo>
                  <a:moveTo>
                    <a:pt x="32" y="137"/>
                  </a:moveTo>
                  <a:cubicBezTo>
                    <a:pt x="31" y="135"/>
                    <a:pt x="30" y="133"/>
                    <a:pt x="29" y="131"/>
                  </a:cubicBezTo>
                  <a:cubicBezTo>
                    <a:pt x="30" y="129"/>
                    <a:pt x="31" y="126"/>
                    <a:pt x="32" y="124"/>
                  </a:cubicBezTo>
                  <a:cubicBezTo>
                    <a:pt x="33" y="126"/>
                    <a:pt x="34" y="128"/>
                    <a:pt x="36" y="130"/>
                  </a:cubicBezTo>
                  <a:cubicBezTo>
                    <a:pt x="35" y="132"/>
                    <a:pt x="33" y="134"/>
                    <a:pt x="32" y="137"/>
                  </a:cubicBezTo>
                  <a:moveTo>
                    <a:pt x="28" y="129"/>
                  </a:moveTo>
                  <a:cubicBezTo>
                    <a:pt x="27" y="128"/>
                    <a:pt x="27" y="127"/>
                    <a:pt x="27" y="126"/>
                  </a:cubicBezTo>
                  <a:cubicBezTo>
                    <a:pt x="27" y="123"/>
                    <a:pt x="28" y="121"/>
                    <a:pt x="30" y="119"/>
                  </a:cubicBezTo>
                  <a:cubicBezTo>
                    <a:pt x="30" y="120"/>
                    <a:pt x="31" y="121"/>
                    <a:pt x="31" y="122"/>
                  </a:cubicBezTo>
                  <a:cubicBezTo>
                    <a:pt x="31" y="123"/>
                    <a:pt x="31" y="123"/>
                    <a:pt x="31" y="123"/>
                  </a:cubicBezTo>
                  <a:cubicBezTo>
                    <a:pt x="30" y="125"/>
                    <a:pt x="29" y="127"/>
                    <a:pt x="28" y="129"/>
                  </a:cubicBezTo>
                  <a:moveTo>
                    <a:pt x="26" y="123"/>
                  </a:moveTo>
                  <a:cubicBezTo>
                    <a:pt x="25" y="122"/>
                    <a:pt x="25" y="121"/>
                    <a:pt x="25" y="120"/>
                  </a:cubicBezTo>
                  <a:cubicBezTo>
                    <a:pt x="25" y="115"/>
                    <a:pt x="25" y="112"/>
                    <a:pt x="25" y="109"/>
                  </a:cubicBezTo>
                  <a:cubicBezTo>
                    <a:pt x="26" y="112"/>
                    <a:pt x="27" y="115"/>
                    <a:pt x="29" y="117"/>
                  </a:cubicBezTo>
                  <a:cubicBezTo>
                    <a:pt x="28" y="118"/>
                    <a:pt x="28" y="118"/>
                    <a:pt x="28" y="118"/>
                  </a:cubicBezTo>
                  <a:cubicBezTo>
                    <a:pt x="27" y="119"/>
                    <a:pt x="26" y="121"/>
                    <a:pt x="26" y="123"/>
                  </a:cubicBezTo>
                  <a:moveTo>
                    <a:pt x="6" y="119"/>
                  </a:moveTo>
                  <a:cubicBezTo>
                    <a:pt x="9" y="105"/>
                    <a:pt x="9" y="105"/>
                    <a:pt x="9" y="105"/>
                  </a:cubicBezTo>
                  <a:cubicBezTo>
                    <a:pt x="9" y="105"/>
                    <a:pt x="10" y="105"/>
                    <a:pt x="10" y="105"/>
                  </a:cubicBezTo>
                  <a:cubicBezTo>
                    <a:pt x="11" y="105"/>
                    <a:pt x="12" y="105"/>
                    <a:pt x="12" y="105"/>
                  </a:cubicBezTo>
                  <a:cubicBezTo>
                    <a:pt x="10" y="110"/>
                    <a:pt x="8" y="114"/>
                    <a:pt x="7" y="119"/>
                  </a:cubicBezTo>
                  <a:cubicBezTo>
                    <a:pt x="6" y="119"/>
                    <a:pt x="6" y="119"/>
                    <a:pt x="6" y="119"/>
                  </a:cubicBezTo>
                  <a:moveTo>
                    <a:pt x="9" y="119"/>
                  </a:moveTo>
                  <a:cubicBezTo>
                    <a:pt x="10" y="114"/>
                    <a:pt x="12" y="110"/>
                    <a:pt x="14" y="106"/>
                  </a:cubicBezTo>
                  <a:cubicBezTo>
                    <a:pt x="14" y="105"/>
                    <a:pt x="14" y="105"/>
                    <a:pt x="14" y="105"/>
                  </a:cubicBezTo>
                  <a:cubicBezTo>
                    <a:pt x="16" y="105"/>
                    <a:pt x="17" y="105"/>
                    <a:pt x="18" y="105"/>
                  </a:cubicBezTo>
                  <a:cubicBezTo>
                    <a:pt x="18" y="105"/>
                    <a:pt x="18" y="105"/>
                    <a:pt x="18" y="105"/>
                  </a:cubicBezTo>
                  <a:cubicBezTo>
                    <a:pt x="16" y="110"/>
                    <a:pt x="14" y="114"/>
                    <a:pt x="12" y="119"/>
                  </a:cubicBezTo>
                  <a:cubicBezTo>
                    <a:pt x="9" y="119"/>
                    <a:pt x="9" y="119"/>
                    <a:pt x="9" y="119"/>
                  </a:cubicBezTo>
                  <a:moveTo>
                    <a:pt x="15" y="119"/>
                  </a:moveTo>
                  <a:cubicBezTo>
                    <a:pt x="16" y="114"/>
                    <a:pt x="18" y="110"/>
                    <a:pt x="20" y="106"/>
                  </a:cubicBezTo>
                  <a:cubicBezTo>
                    <a:pt x="20" y="105"/>
                    <a:pt x="20" y="105"/>
                    <a:pt x="19" y="105"/>
                  </a:cubicBezTo>
                  <a:cubicBezTo>
                    <a:pt x="20" y="104"/>
                    <a:pt x="20" y="104"/>
                    <a:pt x="20" y="104"/>
                  </a:cubicBezTo>
                  <a:cubicBezTo>
                    <a:pt x="21" y="104"/>
                    <a:pt x="21" y="104"/>
                    <a:pt x="22" y="104"/>
                  </a:cubicBezTo>
                  <a:cubicBezTo>
                    <a:pt x="22" y="110"/>
                    <a:pt x="21" y="113"/>
                    <a:pt x="21" y="118"/>
                  </a:cubicBezTo>
                  <a:cubicBezTo>
                    <a:pt x="15" y="119"/>
                    <a:pt x="15" y="119"/>
                    <a:pt x="15" y="119"/>
                  </a:cubicBezTo>
                  <a:moveTo>
                    <a:pt x="68" y="115"/>
                  </a:moveTo>
                  <a:cubicBezTo>
                    <a:pt x="68" y="115"/>
                    <a:pt x="68" y="115"/>
                    <a:pt x="68" y="115"/>
                  </a:cubicBezTo>
                  <a:cubicBezTo>
                    <a:pt x="69" y="111"/>
                    <a:pt x="71" y="107"/>
                    <a:pt x="74" y="104"/>
                  </a:cubicBezTo>
                  <a:cubicBezTo>
                    <a:pt x="74" y="104"/>
                    <a:pt x="74" y="104"/>
                    <a:pt x="74" y="104"/>
                  </a:cubicBezTo>
                  <a:cubicBezTo>
                    <a:pt x="75" y="104"/>
                    <a:pt x="77" y="104"/>
                    <a:pt x="78" y="104"/>
                  </a:cubicBezTo>
                  <a:cubicBezTo>
                    <a:pt x="79" y="104"/>
                    <a:pt x="79" y="104"/>
                    <a:pt x="79" y="104"/>
                  </a:cubicBezTo>
                  <a:cubicBezTo>
                    <a:pt x="76" y="108"/>
                    <a:pt x="74" y="111"/>
                    <a:pt x="73" y="115"/>
                  </a:cubicBezTo>
                  <a:cubicBezTo>
                    <a:pt x="68" y="115"/>
                    <a:pt x="68" y="115"/>
                    <a:pt x="68" y="115"/>
                  </a:cubicBezTo>
                  <a:moveTo>
                    <a:pt x="64" y="115"/>
                  </a:moveTo>
                  <a:cubicBezTo>
                    <a:pt x="63" y="113"/>
                    <a:pt x="62" y="112"/>
                    <a:pt x="61" y="111"/>
                  </a:cubicBezTo>
                  <a:cubicBezTo>
                    <a:pt x="62" y="109"/>
                    <a:pt x="64" y="106"/>
                    <a:pt x="65" y="104"/>
                  </a:cubicBezTo>
                  <a:cubicBezTo>
                    <a:pt x="67" y="104"/>
                    <a:pt x="69" y="104"/>
                    <a:pt x="72" y="104"/>
                  </a:cubicBezTo>
                  <a:cubicBezTo>
                    <a:pt x="69" y="107"/>
                    <a:pt x="67" y="111"/>
                    <a:pt x="66" y="115"/>
                  </a:cubicBezTo>
                  <a:cubicBezTo>
                    <a:pt x="64" y="115"/>
                    <a:pt x="64" y="115"/>
                    <a:pt x="64" y="115"/>
                  </a:cubicBezTo>
                  <a:moveTo>
                    <a:pt x="75" y="115"/>
                  </a:moveTo>
                  <a:cubicBezTo>
                    <a:pt x="77" y="111"/>
                    <a:pt x="79" y="108"/>
                    <a:pt x="81" y="104"/>
                  </a:cubicBezTo>
                  <a:cubicBezTo>
                    <a:pt x="83" y="104"/>
                    <a:pt x="85" y="104"/>
                    <a:pt x="87" y="104"/>
                  </a:cubicBezTo>
                  <a:cubicBezTo>
                    <a:pt x="84" y="107"/>
                    <a:pt x="82" y="111"/>
                    <a:pt x="80" y="115"/>
                  </a:cubicBezTo>
                  <a:cubicBezTo>
                    <a:pt x="75" y="115"/>
                    <a:pt x="75" y="115"/>
                    <a:pt x="75" y="115"/>
                  </a:cubicBezTo>
                  <a:moveTo>
                    <a:pt x="60" y="109"/>
                  </a:moveTo>
                  <a:cubicBezTo>
                    <a:pt x="60" y="107"/>
                    <a:pt x="59" y="106"/>
                    <a:pt x="58" y="104"/>
                  </a:cubicBezTo>
                  <a:cubicBezTo>
                    <a:pt x="60" y="104"/>
                    <a:pt x="61" y="104"/>
                    <a:pt x="63" y="104"/>
                  </a:cubicBezTo>
                  <a:cubicBezTo>
                    <a:pt x="62" y="106"/>
                    <a:pt x="61" y="107"/>
                    <a:pt x="60" y="109"/>
                  </a:cubicBezTo>
                  <a:moveTo>
                    <a:pt x="83" y="115"/>
                  </a:moveTo>
                  <a:cubicBezTo>
                    <a:pt x="84" y="111"/>
                    <a:pt x="87" y="107"/>
                    <a:pt x="90" y="104"/>
                  </a:cubicBezTo>
                  <a:cubicBezTo>
                    <a:pt x="91" y="104"/>
                    <a:pt x="92" y="104"/>
                    <a:pt x="94" y="104"/>
                  </a:cubicBezTo>
                  <a:cubicBezTo>
                    <a:pt x="91" y="107"/>
                    <a:pt x="89" y="111"/>
                    <a:pt x="87" y="114"/>
                  </a:cubicBezTo>
                  <a:cubicBezTo>
                    <a:pt x="87" y="115"/>
                    <a:pt x="87" y="115"/>
                    <a:pt x="87" y="115"/>
                  </a:cubicBezTo>
                  <a:cubicBezTo>
                    <a:pt x="87" y="115"/>
                    <a:pt x="87" y="115"/>
                    <a:pt x="87" y="115"/>
                  </a:cubicBezTo>
                  <a:cubicBezTo>
                    <a:pt x="83" y="115"/>
                    <a:pt x="83" y="115"/>
                    <a:pt x="83" y="115"/>
                  </a:cubicBezTo>
                  <a:moveTo>
                    <a:pt x="89" y="115"/>
                  </a:moveTo>
                  <a:cubicBezTo>
                    <a:pt x="91" y="111"/>
                    <a:pt x="93" y="107"/>
                    <a:pt x="96" y="104"/>
                  </a:cubicBezTo>
                  <a:cubicBezTo>
                    <a:pt x="98" y="104"/>
                    <a:pt x="99" y="104"/>
                    <a:pt x="101" y="104"/>
                  </a:cubicBezTo>
                  <a:cubicBezTo>
                    <a:pt x="99" y="107"/>
                    <a:pt x="96" y="111"/>
                    <a:pt x="94" y="115"/>
                  </a:cubicBezTo>
                  <a:cubicBezTo>
                    <a:pt x="89" y="115"/>
                    <a:pt x="89" y="115"/>
                    <a:pt x="89" y="115"/>
                  </a:cubicBezTo>
                  <a:moveTo>
                    <a:pt x="96" y="115"/>
                  </a:moveTo>
                  <a:cubicBezTo>
                    <a:pt x="98" y="111"/>
                    <a:pt x="101" y="108"/>
                    <a:pt x="103" y="104"/>
                  </a:cubicBezTo>
                  <a:cubicBezTo>
                    <a:pt x="104" y="104"/>
                    <a:pt x="104" y="104"/>
                    <a:pt x="104" y="104"/>
                  </a:cubicBezTo>
                  <a:cubicBezTo>
                    <a:pt x="101" y="115"/>
                    <a:pt x="101" y="115"/>
                    <a:pt x="101" y="115"/>
                  </a:cubicBezTo>
                  <a:cubicBezTo>
                    <a:pt x="96" y="115"/>
                    <a:pt x="96" y="115"/>
                    <a:pt x="96" y="115"/>
                  </a:cubicBezTo>
                  <a:moveTo>
                    <a:pt x="5" y="104"/>
                  </a:moveTo>
                  <a:cubicBezTo>
                    <a:pt x="5" y="101"/>
                    <a:pt x="5" y="101"/>
                    <a:pt x="5" y="101"/>
                  </a:cubicBezTo>
                  <a:cubicBezTo>
                    <a:pt x="5" y="101"/>
                    <a:pt x="5" y="101"/>
                    <a:pt x="5" y="101"/>
                  </a:cubicBezTo>
                  <a:cubicBezTo>
                    <a:pt x="5" y="101"/>
                    <a:pt x="5" y="102"/>
                    <a:pt x="5" y="103"/>
                  </a:cubicBezTo>
                  <a:cubicBezTo>
                    <a:pt x="5" y="104"/>
                    <a:pt x="5" y="104"/>
                    <a:pt x="5" y="104"/>
                  </a:cubicBezTo>
                  <a:moveTo>
                    <a:pt x="6" y="81"/>
                  </a:moveTo>
                  <a:cubicBezTo>
                    <a:pt x="9" y="77"/>
                    <a:pt x="9" y="77"/>
                    <a:pt x="9" y="77"/>
                  </a:cubicBezTo>
                  <a:cubicBezTo>
                    <a:pt x="9" y="77"/>
                    <a:pt x="10" y="77"/>
                    <a:pt x="11" y="77"/>
                  </a:cubicBezTo>
                  <a:cubicBezTo>
                    <a:pt x="10" y="78"/>
                    <a:pt x="9" y="79"/>
                    <a:pt x="8" y="81"/>
                  </a:cubicBezTo>
                  <a:cubicBezTo>
                    <a:pt x="8" y="81"/>
                    <a:pt x="8" y="81"/>
                    <a:pt x="8" y="81"/>
                  </a:cubicBezTo>
                  <a:cubicBezTo>
                    <a:pt x="6" y="81"/>
                    <a:pt x="6" y="81"/>
                    <a:pt x="6" y="81"/>
                  </a:cubicBezTo>
                  <a:moveTo>
                    <a:pt x="10" y="81"/>
                  </a:moveTo>
                  <a:cubicBezTo>
                    <a:pt x="11" y="80"/>
                    <a:pt x="13" y="78"/>
                    <a:pt x="14" y="76"/>
                  </a:cubicBezTo>
                  <a:cubicBezTo>
                    <a:pt x="15" y="76"/>
                    <a:pt x="16" y="76"/>
                    <a:pt x="17" y="76"/>
                  </a:cubicBezTo>
                  <a:cubicBezTo>
                    <a:pt x="16" y="78"/>
                    <a:pt x="15" y="79"/>
                    <a:pt x="14" y="81"/>
                  </a:cubicBezTo>
                  <a:cubicBezTo>
                    <a:pt x="10" y="81"/>
                    <a:pt x="10" y="81"/>
                    <a:pt x="10" y="81"/>
                  </a:cubicBezTo>
                  <a:moveTo>
                    <a:pt x="73" y="83"/>
                  </a:moveTo>
                  <a:cubicBezTo>
                    <a:pt x="74" y="80"/>
                    <a:pt x="76" y="78"/>
                    <a:pt x="77" y="76"/>
                  </a:cubicBezTo>
                  <a:cubicBezTo>
                    <a:pt x="79" y="76"/>
                    <a:pt x="80" y="76"/>
                    <a:pt x="81" y="76"/>
                  </a:cubicBezTo>
                  <a:cubicBezTo>
                    <a:pt x="81" y="76"/>
                    <a:pt x="82" y="76"/>
                    <a:pt x="83" y="76"/>
                  </a:cubicBezTo>
                  <a:cubicBezTo>
                    <a:pt x="81" y="78"/>
                    <a:pt x="80" y="80"/>
                    <a:pt x="78" y="82"/>
                  </a:cubicBezTo>
                  <a:cubicBezTo>
                    <a:pt x="78" y="83"/>
                    <a:pt x="78" y="83"/>
                    <a:pt x="78" y="83"/>
                  </a:cubicBezTo>
                  <a:cubicBezTo>
                    <a:pt x="77" y="83"/>
                    <a:pt x="75" y="83"/>
                    <a:pt x="74" y="83"/>
                  </a:cubicBezTo>
                  <a:cubicBezTo>
                    <a:pt x="73" y="83"/>
                    <a:pt x="73" y="83"/>
                    <a:pt x="73" y="83"/>
                  </a:cubicBezTo>
                  <a:moveTo>
                    <a:pt x="71" y="83"/>
                  </a:moveTo>
                  <a:cubicBezTo>
                    <a:pt x="69" y="83"/>
                    <a:pt x="68" y="83"/>
                    <a:pt x="67" y="83"/>
                  </a:cubicBezTo>
                  <a:cubicBezTo>
                    <a:pt x="67" y="83"/>
                    <a:pt x="67" y="83"/>
                    <a:pt x="67" y="83"/>
                  </a:cubicBezTo>
                  <a:cubicBezTo>
                    <a:pt x="68" y="80"/>
                    <a:pt x="70" y="78"/>
                    <a:pt x="72" y="76"/>
                  </a:cubicBezTo>
                  <a:cubicBezTo>
                    <a:pt x="72" y="76"/>
                    <a:pt x="72" y="76"/>
                    <a:pt x="72" y="76"/>
                  </a:cubicBezTo>
                  <a:cubicBezTo>
                    <a:pt x="73" y="76"/>
                    <a:pt x="74" y="76"/>
                    <a:pt x="75" y="76"/>
                  </a:cubicBezTo>
                  <a:cubicBezTo>
                    <a:pt x="74" y="78"/>
                    <a:pt x="72" y="80"/>
                    <a:pt x="71" y="82"/>
                  </a:cubicBezTo>
                  <a:cubicBezTo>
                    <a:pt x="71" y="83"/>
                    <a:pt x="71" y="83"/>
                    <a:pt x="71" y="83"/>
                  </a:cubicBezTo>
                  <a:moveTo>
                    <a:pt x="80" y="83"/>
                  </a:moveTo>
                  <a:cubicBezTo>
                    <a:pt x="82" y="80"/>
                    <a:pt x="83" y="78"/>
                    <a:pt x="85" y="76"/>
                  </a:cubicBezTo>
                  <a:cubicBezTo>
                    <a:pt x="87" y="76"/>
                    <a:pt x="89" y="76"/>
                    <a:pt x="91" y="76"/>
                  </a:cubicBezTo>
                  <a:cubicBezTo>
                    <a:pt x="89" y="78"/>
                    <a:pt x="87" y="80"/>
                    <a:pt x="85" y="82"/>
                  </a:cubicBezTo>
                  <a:cubicBezTo>
                    <a:pt x="85" y="83"/>
                    <a:pt x="85" y="83"/>
                    <a:pt x="85" y="83"/>
                  </a:cubicBezTo>
                  <a:cubicBezTo>
                    <a:pt x="83" y="83"/>
                    <a:pt x="82" y="83"/>
                    <a:pt x="80" y="83"/>
                  </a:cubicBezTo>
                  <a:moveTo>
                    <a:pt x="54" y="83"/>
                  </a:moveTo>
                  <a:cubicBezTo>
                    <a:pt x="54" y="82"/>
                    <a:pt x="54" y="82"/>
                    <a:pt x="54" y="81"/>
                  </a:cubicBezTo>
                  <a:cubicBezTo>
                    <a:pt x="55" y="79"/>
                    <a:pt x="57" y="77"/>
                    <a:pt x="58" y="76"/>
                  </a:cubicBezTo>
                  <a:cubicBezTo>
                    <a:pt x="59" y="76"/>
                    <a:pt x="61" y="76"/>
                    <a:pt x="62" y="76"/>
                  </a:cubicBezTo>
                  <a:cubicBezTo>
                    <a:pt x="61" y="77"/>
                    <a:pt x="59" y="79"/>
                    <a:pt x="59" y="81"/>
                  </a:cubicBezTo>
                  <a:cubicBezTo>
                    <a:pt x="58" y="82"/>
                    <a:pt x="59" y="82"/>
                    <a:pt x="59" y="83"/>
                  </a:cubicBezTo>
                  <a:cubicBezTo>
                    <a:pt x="59" y="83"/>
                    <a:pt x="59" y="83"/>
                    <a:pt x="59" y="83"/>
                  </a:cubicBezTo>
                  <a:cubicBezTo>
                    <a:pt x="60" y="83"/>
                    <a:pt x="60" y="82"/>
                    <a:pt x="60" y="82"/>
                  </a:cubicBezTo>
                  <a:cubicBezTo>
                    <a:pt x="61" y="80"/>
                    <a:pt x="63" y="78"/>
                    <a:pt x="64" y="76"/>
                  </a:cubicBezTo>
                  <a:cubicBezTo>
                    <a:pt x="66" y="76"/>
                    <a:pt x="68" y="76"/>
                    <a:pt x="70" y="76"/>
                  </a:cubicBezTo>
                  <a:cubicBezTo>
                    <a:pt x="68" y="77"/>
                    <a:pt x="66" y="80"/>
                    <a:pt x="65" y="82"/>
                  </a:cubicBezTo>
                  <a:cubicBezTo>
                    <a:pt x="65" y="83"/>
                    <a:pt x="65" y="83"/>
                    <a:pt x="65" y="83"/>
                  </a:cubicBezTo>
                  <a:cubicBezTo>
                    <a:pt x="65" y="83"/>
                    <a:pt x="65" y="83"/>
                    <a:pt x="64" y="83"/>
                  </a:cubicBezTo>
                  <a:cubicBezTo>
                    <a:pt x="60" y="83"/>
                    <a:pt x="57" y="83"/>
                    <a:pt x="54" y="83"/>
                  </a:cubicBezTo>
                  <a:moveTo>
                    <a:pt x="54" y="78"/>
                  </a:moveTo>
                  <a:cubicBezTo>
                    <a:pt x="54" y="77"/>
                    <a:pt x="54" y="76"/>
                    <a:pt x="54" y="76"/>
                  </a:cubicBezTo>
                  <a:cubicBezTo>
                    <a:pt x="54" y="76"/>
                    <a:pt x="55" y="76"/>
                    <a:pt x="56" y="76"/>
                  </a:cubicBezTo>
                  <a:cubicBezTo>
                    <a:pt x="55" y="76"/>
                    <a:pt x="54" y="77"/>
                    <a:pt x="54" y="78"/>
                  </a:cubicBezTo>
                  <a:moveTo>
                    <a:pt x="87" y="83"/>
                  </a:moveTo>
                  <a:cubicBezTo>
                    <a:pt x="89" y="80"/>
                    <a:pt x="92" y="78"/>
                    <a:pt x="94" y="76"/>
                  </a:cubicBezTo>
                  <a:cubicBezTo>
                    <a:pt x="97" y="76"/>
                    <a:pt x="99" y="76"/>
                    <a:pt x="102" y="75"/>
                  </a:cubicBezTo>
                  <a:cubicBezTo>
                    <a:pt x="100" y="81"/>
                    <a:pt x="100" y="81"/>
                    <a:pt x="100" y="81"/>
                  </a:cubicBezTo>
                  <a:cubicBezTo>
                    <a:pt x="99" y="82"/>
                    <a:pt x="99" y="82"/>
                    <a:pt x="99" y="82"/>
                  </a:cubicBezTo>
                  <a:cubicBezTo>
                    <a:pt x="98" y="82"/>
                    <a:pt x="96" y="83"/>
                    <a:pt x="95" y="83"/>
                  </a:cubicBezTo>
                  <a:cubicBezTo>
                    <a:pt x="96" y="81"/>
                    <a:pt x="97" y="79"/>
                    <a:pt x="98" y="78"/>
                  </a:cubicBezTo>
                  <a:cubicBezTo>
                    <a:pt x="99" y="77"/>
                    <a:pt x="99" y="77"/>
                    <a:pt x="99" y="77"/>
                  </a:cubicBezTo>
                  <a:cubicBezTo>
                    <a:pt x="100" y="77"/>
                    <a:pt x="100" y="77"/>
                    <a:pt x="100" y="76"/>
                  </a:cubicBezTo>
                  <a:cubicBezTo>
                    <a:pt x="100" y="76"/>
                    <a:pt x="100" y="76"/>
                    <a:pt x="99" y="76"/>
                  </a:cubicBezTo>
                  <a:cubicBezTo>
                    <a:pt x="99" y="76"/>
                    <a:pt x="99" y="76"/>
                    <a:pt x="99" y="76"/>
                  </a:cubicBezTo>
                  <a:cubicBezTo>
                    <a:pt x="99" y="76"/>
                    <a:pt x="98" y="76"/>
                    <a:pt x="98" y="76"/>
                  </a:cubicBezTo>
                  <a:cubicBezTo>
                    <a:pt x="97" y="76"/>
                    <a:pt x="97" y="76"/>
                    <a:pt x="97" y="76"/>
                  </a:cubicBezTo>
                  <a:cubicBezTo>
                    <a:pt x="95" y="78"/>
                    <a:pt x="94" y="80"/>
                    <a:pt x="92" y="83"/>
                  </a:cubicBezTo>
                  <a:cubicBezTo>
                    <a:pt x="92" y="83"/>
                    <a:pt x="92" y="83"/>
                    <a:pt x="92" y="83"/>
                  </a:cubicBezTo>
                  <a:cubicBezTo>
                    <a:pt x="90" y="83"/>
                    <a:pt x="88" y="83"/>
                    <a:pt x="87" y="83"/>
                  </a:cubicBezTo>
                  <a:moveTo>
                    <a:pt x="16" y="81"/>
                  </a:moveTo>
                  <a:cubicBezTo>
                    <a:pt x="17" y="79"/>
                    <a:pt x="18" y="77"/>
                    <a:pt x="19" y="75"/>
                  </a:cubicBezTo>
                  <a:cubicBezTo>
                    <a:pt x="20" y="75"/>
                    <a:pt x="21" y="75"/>
                    <a:pt x="22" y="75"/>
                  </a:cubicBezTo>
                  <a:cubicBezTo>
                    <a:pt x="22" y="77"/>
                    <a:pt x="22" y="79"/>
                    <a:pt x="21" y="81"/>
                  </a:cubicBezTo>
                  <a:cubicBezTo>
                    <a:pt x="16" y="81"/>
                    <a:pt x="16" y="81"/>
                    <a:pt x="16" y="81"/>
                  </a:cubicBezTo>
                  <a:moveTo>
                    <a:pt x="4" y="76"/>
                  </a:moveTo>
                  <a:cubicBezTo>
                    <a:pt x="4" y="68"/>
                    <a:pt x="4" y="68"/>
                    <a:pt x="4" y="68"/>
                  </a:cubicBezTo>
                  <a:cubicBezTo>
                    <a:pt x="5" y="66"/>
                    <a:pt x="5" y="66"/>
                    <a:pt x="5" y="66"/>
                  </a:cubicBezTo>
                  <a:cubicBezTo>
                    <a:pt x="5" y="67"/>
                    <a:pt x="5" y="68"/>
                    <a:pt x="5" y="69"/>
                  </a:cubicBezTo>
                  <a:cubicBezTo>
                    <a:pt x="5" y="71"/>
                    <a:pt x="5" y="73"/>
                    <a:pt x="5" y="74"/>
                  </a:cubicBezTo>
                  <a:cubicBezTo>
                    <a:pt x="4" y="76"/>
                    <a:pt x="4" y="76"/>
                    <a:pt x="4" y="76"/>
                  </a:cubicBezTo>
                  <a:moveTo>
                    <a:pt x="61" y="52"/>
                  </a:moveTo>
                  <a:cubicBezTo>
                    <a:pt x="60" y="52"/>
                    <a:pt x="60" y="52"/>
                    <a:pt x="60" y="52"/>
                  </a:cubicBezTo>
                  <a:cubicBezTo>
                    <a:pt x="61" y="50"/>
                    <a:pt x="62" y="49"/>
                    <a:pt x="62" y="48"/>
                  </a:cubicBezTo>
                  <a:cubicBezTo>
                    <a:pt x="62" y="49"/>
                    <a:pt x="62" y="50"/>
                    <a:pt x="61" y="51"/>
                  </a:cubicBezTo>
                  <a:cubicBezTo>
                    <a:pt x="61" y="52"/>
                    <a:pt x="61" y="52"/>
                    <a:pt x="61" y="52"/>
                  </a:cubicBezTo>
                  <a:moveTo>
                    <a:pt x="65" y="52"/>
                  </a:moveTo>
                  <a:cubicBezTo>
                    <a:pt x="64" y="52"/>
                    <a:pt x="64" y="52"/>
                    <a:pt x="63" y="52"/>
                  </a:cubicBezTo>
                  <a:cubicBezTo>
                    <a:pt x="64" y="49"/>
                    <a:pt x="65" y="47"/>
                    <a:pt x="67" y="44"/>
                  </a:cubicBezTo>
                  <a:cubicBezTo>
                    <a:pt x="67" y="43"/>
                    <a:pt x="67" y="43"/>
                    <a:pt x="67" y="43"/>
                  </a:cubicBezTo>
                  <a:cubicBezTo>
                    <a:pt x="68" y="42"/>
                    <a:pt x="69" y="41"/>
                    <a:pt x="71" y="40"/>
                  </a:cubicBezTo>
                  <a:cubicBezTo>
                    <a:pt x="70" y="43"/>
                    <a:pt x="69" y="46"/>
                    <a:pt x="67" y="48"/>
                  </a:cubicBezTo>
                  <a:cubicBezTo>
                    <a:pt x="67" y="48"/>
                    <a:pt x="67" y="48"/>
                    <a:pt x="67" y="48"/>
                  </a:cubicBezTo>
                  <a:cubicBezTo>
                    <a:pt x="67" y="49"/>
                    <a:pt x="66" y="50"/>
                    <a:pt x="65" y="51"/>
                  </a:cubicBezTo>
                  <a:cubicBezTo>
                    <a:pt x="65" y="52"/>
                    <a:pt x="65" y="52"/>
                    <a:pt x="65" y="52"/>
                  </a:cubicBezTo>
                  <a:cubicBezTo>
                    <a:pt x="65" y="52"/>
                    <a:pt x="65" y="52"/>
                    <a:pt x="65" y="52"/>
                  </a:cubicBezTo>
                  <a:moveTo>
                    <a:pt x="112" y="46"/>
                  </a:moveTo>
                  <a:cubicBezTo>
                    <a:pt x="112" y="46"/>
                    <a:pt x="111" y="46"/>
                    <a:pt x="111" y="45"/>
                  </a:cubicBezTo>
                  <a:cubicBezTo>
                    <a:pt x="113" y="43"/>
                    <a:pt x="115" y="41"/>
                    <a:pt x="118" y="38"/>
                  </a:cubicBezTo>
                  <a:cubicBezTo>
                    <a:pt x="118" y="39"/>
                    <a:pt x="119" y="39"/>
                    <a:pt x="119" y="40"/>
                  </a:cubicBezTo>
                  <a:cubicBezTo>
                    <a:pt x="117" y="42"/>
                    <a:pt x="114" y="44"/>
                    <a:pt x="112" y="46"/>
                  </a:cubicBezTo>
                  <a:moveTo>
                    <a:pt x="109" y="44"/>
                  </a:moveTo>
                  <a:cubicBezTo>
                    <a:pt x="108" y="44"/>
                    <a:pt x="107" y="43"/>
                    <a:pt x="106" y="43"/>
                  </a:cubicBezTo>
                  <a:cubicBezTo>
                    <a:pt x="109" y="40"/>
                    <a:pt x="110" y="38"/>
                    <a:pt x="112" y="35"/>
                  </a:cubicBezTo>
                  <a:cubicBezTo>
                    <a:pt x="113" y="36"/>
                    <a:pt x="115" y="37"/>
                    <a:pt x="116" y="37"/>
                  </a:cubicBezTo>
                  <a:cubicBezTo>
                    <a:pt x="114" y="40"/>
                    <a:pt x="112" y="42"/>
                    <a:pt x="109" y="44"/>
                  </a:cubicBezTo>
                  <a:moveTo>
                    <a:pt x="71" y="45"/>
                  </a:moveTo>
                  <a:cubicBezTo>
                    <a:pt x="72" y="43"/>
                    <a:pt x="73" y="41"/>
                    <a:pt x="73" y="38"/>
                  </a:cubicBezTo>
                  <a:cubicBezTo>
                    <a:pt x="73" y="38"/>
                    <a:pt x="73" y="38"/>
                    <a:pt x="73" y="38"/>
                  </a:cubicBezTo>
                  <a:cubicBezTo>
                    <a:pt x="75" y="37"/>
                    <a:pt x="77" y="36"/>
                    <a:pt x="79" y="35"/>
                  </a:cubicBezTo>
                  <a:cubicBezTo>
                    <a:pt x="77" y="38"/>
                    <a:pt x="76" y="40"/>
                    <a:pt x="75" y="43"/>
                  </a:cubicBezTo>
                  <a:cubicBezTo>
                    <a:pt x="74" y="43"/>
                    <a:pt x="72" y="44"/>
                    <a:pt x="71" y="45"/>
                  </a:cubicBezTo>
                  <a:moveTo>
                    <a:pt x="105" y="42"/>
                  </a:moveTo>
                  <a:cubicBezTo>
                    <a:pt x="103" y="41"/>
                    <a:pt x="102" y="41"/>
                    <a:pt x="100" y="40"/>
                  </a:cubicBezTo>
                  <a:cubicBezTo>
                    <a:pt x="102" y="38"/>
                    <a:pt x="104" y="35"/>
                    <a:pt x="105" y="33"/>
                  </a:cubicBezTo>
                  <a:cubicBezTo>
                    <a:pt x="107" y="33"/>
                    <a:pt x="109" y="34"/>
                    <a:pt x="110" y="35"/>
                  </a:cubicBezTo>
                  <a:cubicBezTo>
                    <a:pt x="109" y="37"/>
                    <a:pt x="107" y="40"/>
                    <a:pt x="105" y="42"/>
                  </a:cubicBezTo>
                  <a:moveTo>
                    <a:pt x="78" y="41"/>
                  </a:moveTo>
                  <a:cubicBezTo>
                    <a:pt x="79" y="39"/>
                    <a:pt x="80" y="37"/>
                    <a:pt x="81" y="35"/>
                  </a:cubicBezTo>
                  <a:cubicBezTo>
                    <a:pt x="81" y="34"/>
                    <a:pt x="81" y="34"/>
                    <a:pt x="81" y="34"/>
                  </a:cubicBezTo>
                  <a:cubicBezTo>
                    <a:pt x="83" y="34"/>
                    <a:pt x="84" y="33"/>
                    <a:pt x="85" y="33"/>
                  </a:cubicBezTo>
                  <a:cubicBezTo>
                    <a:pt x="86" y="33"/>
                    <a:pt x="87" y="33"/>
                    <a:pt x="87" y="33"/>
                  </a:cubicBezTo>
                  <a:cubicBezTo>
                    <a:pt x="86" y="35"/>
                    <a:pt x="85" y="37"/>
                    <a:pt x="83" y="40"/>
                  </a:cubicBezTo>
                  <a:cubicBezTo>
                    <a:pt x="81" y="40"/>
                    <a:pt x="79" y="41"/>
                    <a:pt x="78" y="41"/>
                  </a:cubicBezTo>
                  <a:moveTo>
                    <a:pt x="98" y="40"/>
                  </a:moveTo>
                  <a:cubicBezTo>
                    <a:pt x="97" y="39"/>
                    <a:pt x="95" y="39"/>
                    <a:pt x="94" y="39"/>
                  </a:cubicBezTo>
                  <a:cubicBezTo>
                    <a:pt x="95" y="37"/>
                    <a:pt x="97" y="35"/>
                    <a:pt x="99" y="32"/>
                  </a:cubicBezTo>
                  <a:cubicBezTo>
                    <a:pt x="99" y="32"/>
                    <a:pt x="99" y="32"/>
                    <a:pt x="99" y="32"/>
                  </a:cubicBezTo>
                  <a:cubicBezTo>
                    <a:pt x="100" y="32"/>
                    <a:pt x="102" y="32"/>
                    <a:pt x="103" y="33"/>
                  </a:cubicBezTo>
                  <a:cubicBezTo>
                    <a:pt x="102" y="35"/>
                    <a:pt x="100" y="38"/>
                    <a:pt x="98" y="40"/>
                  </a:cubicBezTo>
                  <a:moveTo>
                    <a:pt x="86" y="39"/>
                  </a:moveTo>
                  <a:cubicBezTo>
                    <a:pt x="87" y="37"/>
                    <a:pt x="89" y="35"/>
                    <a:pt x="90" y="32"/>
                  </a:cubicBezTo>
                  <a:cubicBezTo>
                    <a:pt x="92" y="32"/>
                    <a:pt x="94" y="32"/>
                    <a:pt x="96" y="32"/>
                  </a:cubicBezTo>
                  <a:cubicBezTo>
                    <a:pt x="96" y="32"/>
                    <a:pt x="96" y="32"/>
                    <a:pt x="96" y="32"/>
                  </a:cubicBezTo>
                  <a:cubicBezTo>
                    <a:pt x="95" y="34"/>
                    <a:pt x="93" y="37"/>
                    <a:pt x="91" y="39"/>
                  </a:cubicBezTo>
                  <a:cubicBezTo>
                    <a:pt x="90" y="39"/>
                    <a:pt x="90" y="39"/>
                    <a:pt x="90" y="39"/>
                  </a:cubicBezTo>
                  <a:cubicBezTo>
                    <a:pt x="90" y="39"/>
                    <a:pt x="89" y="39"/>
                    <a:pt x="88" y="39"/>
                  </a:cubicBezTo>
                  <a:cubicBezTo>
                    <a:pt x="87" y="39"/>
                    <a:pt x="86" y="39"/>
                    <a:pt x="86" y="39"/>
                  </a:cubicBezTo>
                  <a:moveTo>
                    <a:pt x="27" y="56"/>
                  </a:moveTo>
                  <a:cubicBezTo>
                    <a:pt x="28" y="56"/>
                    <a:pt x="28" y="55"/>
                    <a:pt x="29" y="54"/>
                  </a:cubicBezTo>
                  <a:cubicBezTo>
                    <a:pt x="33" y="40"/>
                    <a:pt x="43" y="21"/>
                    <a:pt x="68" y="9"/>
                  </a:cubicBezTo>
                  <a:cubicBezTo>
                    <a:pt x="76" y="5"/>
                    <a:pt x="84" y="4"/>
                    <a:pt x="93" y="4"/>
                  </a:cubicBezTo>
                  <a:cubicBezTo>
                    <a:pt x="93" y="4"/>
                    <a:pt x="93" y="4"/>
                    <a:pt x="93" y="4"/>
                  </a:cubicBezTo>
                  <a:cubicBezTo>
                    <a:pt x="103" y="4"/>
                    <a:pt x="112" y="6"/>
                    <a:pt x="121" y="10"/>
                  </a:cubicBezTo>
                  <a:cubicBezTo>
                    <a:pt x="120" y="15"/>
                    <a:pt x="120" y="19"/>
                    <a:pt x="120" y="24"/>
                  </a:cubicBezTo>
                  <a:cubicBezTo>
                    <a:pt x="120" y="28"/>
                    <a:pt x="120" y="32"/>
                    <a:pt x="120" y="35"/>
                  </a:cubicBezTo>
                  <a:cubicBezTo>
                    <a:pt x="113" y="30"/>
                    <a:pt x="104" y="28"/>
                    <a:pt x="96" y="28"/>
                  </a:cubicBezTo>
                  <a:cubicBezTo>
                    <a:pt x="92" y="28"/>
                    <a:pt x="88" y="28"/>
                    <a:pt x="84" y="29"/>
                  </a:cubicBezTo>
                  <a:cubicBezTo>
                    <a:pt x="72" y="32"/>
                    <a:pt x="61" y="41"/>
                    <a:pt x="55" y="53"/>
                  </a:cubicBezTo>
                  <a:cubicBezTo>
                    <a:pt x="55" y="54"/>
                    <a:pt x="55" y="55"/>
                    <a:pt x="56" y="55"/>
                  </a:cubicBezTo>
                  <a:cubicBezTo>
                    <a:pt x="56" y="55"/>
                    <a:pt x="56" y="55"/>
                    <a:pt x="56" y="55"/>
                  </a:cubicBezTo>
                  <a:cubicBezTo>
                    <a:pt x="57" y="55"/>
                    <a:pt x="57" y="55"/>
                    <a:pt x="57" y="55"/>
                  </a:cubicBezTo>
                  <a:cubicBezTo>
                    <a:pt x="63" y="56"/>
                    <a:pt x="69" y="56"/>
                    <a:pt x="75" y="56"/>
                  </a:cubicBezTo>
                  <a:cubicBezTo>
                    <a:pt x="83" y="57"/>
                    <a:pt x="89" y="57"/>
                    <a:pt x="102" y="57"/>
                  </a:cubicBezTo>
                  <a:cubicBezTo>
                    <a:pt x="103" y="61"/>
                    <a:pt x="103" y="67"/>
                    <a:pt x="103" y="72"/>
                  </a:cubicBezTo>
                  <a:cubicBezTo>
                    <a:pt x="95" y="72"/>
                    <a:pt x="88" y="72"/>
                    <a:pt x="81" y="72"/>
                  </a:cubicBezTo>
                  <a:cubicBezTo>
                    <a:pt x="71" y="72"/>
                    <a:pt x="62" y="72"/>
                    <a:pt x="52" y="72"/>
                  </a:cubicBezTo>
                  <a:cubicBezTo>
                    <a:pt x="52" y="72"/>
                    <a:pt x="52" y="72"/>
                    <a:pt x="52" y="72"/>
                  </a:cubicBezTo>
                  <a:cubicBezTo>
                    <a:pt x="51" y="72"/>
                    <a:pt x="51" y="72"/>
                    <a:pt x="51" y="72"/>
                  </a:cubicBezTo>
                  <a:cubicBezTo>
                    <a:pt x="51" y="72"/>
                    <a:pt x="51" y="72"/>
                    <a:pt x="51" y="72"/>
                  </a:cubicBezTo>
                  <a:cubicBezTo>
                    <a:pt x="51" y="72"/>
                    <a:pt x="51" y="72"/>
                    <a:pt x="51" y="72"/>
                  </a:cubicBezTo>
                  <a:cubicBezTo>
                    <a:pt x="51" y="72"/>
                    <a:pt x="51" y="72"/>
                    <a:pt x="51" y="72"/>
                  </a:cubicBezTo>
                  <a:cubicBezTo>
                    <a:pt x="50" y="73"/>
                    <a:pt x="50" y="73"/>
                    <a:pt x="50" y="73"/>
                  </a:cubicBezTo>
                  <a:cubicBezTo>
                    <a:pt x="50" y="73"/>
                    <a:pt x="50" y="73"/>
                    <a:pt x="50" y="73"/>
                  </a:cubicBezTo>
                  <a:cubicBezTo>
                    <a:pt x="50" y="74"/>
                    <a:pt x="50" y="74"/>
                    <a:pt x="50" y="74"/>
                  </a:cubicBezTo>
                  <a:cubicBezTo>
                    <a:pt x="50" y="75"/>
                    <a:pt x="50" y="77"/>
                    <a:pt x="50" y="79"/>
                  </a:cubicBezTo>
                  <a:cubicBezTo>
                    <a:pt x="50" y="81"/>
                    <a:pt x="50" y="83"/>
                    <a:pt x="50" y="85"/>
                  </a:cubicBezTo>
                  <a:cubicBezTo>
                    <a:pt x="50" y="85"/>
                    <a:pt x="50" y="85"/>
                    <a:pt x="50" y="85"/>
                  </a:cubicBezTo>
                  <a:cubicBezTo>
                    <a:pt x="50" y="85"/>
                    <a:pt x="50" y="85"/>
                    <a:pt x="50" y="85"/>
                  </a:cubicBezTo>
                  <a:cubicBezTo>
                    <a:pt x="50" y="86"/>
                    <a:pt x="51" y="87"/>
                    <a:pt x="52" y="87"/>
                  </a:cubicBezTo>
                  <a:cubicBezTo>
                    <a:pt x="52" y="87"/>
                    <a:pt x="52" y="87"/>
                    <a:pt x="52" y="87"/>
                  </a:cubicBezTo>
                  <a:cubicBezTo>
                    <a:pt x="55" y="87"/>
                    <a:pt x="59" y="87"/>
                    <a:pt x="64" y="87"/>
                  </a:cubicBezTo>
                  <a:cubicBezTo>
                    <a:pt x="67" y="87"/>
                    <a:pt x="70" y="87"/>
                    <a:pt x="74" y="87"/>
                  </a:cubicBezTo>
                  <a:cubicBezTo>
                    <a:pt x="80" y="87"/>
                    <a:pt x="87" y="87"/>
                    <a:pt x="92" y="87"/>
                  </a:cubicBezTo>
                  <a:cubicBezTo>
                    <a:pt x="97" y="86"/>
                    <a:pt x="100" y="86"/>
                    <a:pt x="103" y="86"/>
                  </a:cubicBezTo>
                  <a:cubicBezTo>
                    <a:pt x="104" y="90"/>
                    <a:pt x="104" y="95"/>
                    <a:pt x="105" y="100"/>
                  </a:cubicBezTo>
                  <a:cubicBezTo>
                    <a:pt x="94" y="100"/>
                    <a:pt x="86" y="100"/>
                    <a:pt x="78" y="100"/>
                  </a:cubicBezTo>
                  <a:cubicBezTo>
                    <a:pt x="72" y="100"/>
                    <a:pt x="65" y="100"/>
                    <a:pt x="57" y="100"/>
                  </a:cubicBezTo>
                  <a:cubicBezTo>
                    <a:pt x="57" y="100"/>
                    <a:pt x="57" y="100"/>
                    <a:pt x="57" y="100"/>
                  </a:cubicBezTo>
                  <a:cubicBezTo>
                    <a:pt x="55" y="101"/>
                    <a:pt x="55" y="101"/>
                    <a:pt x="55" y="101"/>
                  </a:cubicBezTo>
                  <a:cubicBezTo>
                    <a:pt x="55" y="101"/>
                    <a:pt x="54" y="101"/>
                    <a:pt x="54" y="102"/>
                  </a:cubicBezTo>
                  <a:cubicBezTo>
                    <a:pt x="54" y="102"/>
                    <a:pt x="54" y="103"/>
                    <a:pt x="54" y="103"/>
                  </a:cubicBezTo>
                  <a:cubicBezTo>
                    <a:pt x="55" y="108"/>
                    <a:pt x="57" y="112"/>
                    <a:pt x="60" y="116"/>
                  </a:cubicBezTo>
                  <a:cubicBezTo>
                    <a:pt x="60" y="117"/>
                    <a:pt x="60" y="117"/>
                    <a:pt x="60" y="117"/>
                  </a:cubicBezTo>
                  <a:cubicBezTo>
                    <a:pt x="60" y="118"/>
                    <a:pt x="61" y="118"/>
                    <a:pt x="62" y="118"/>
                  </a:cubicBezTo>
                  <a:cubicBezTo>
                    <a:pt x="64" y="121"/>
                    <a:pt x="66" y="124"/>
                    <a:pt x="69" y="127"/>
                  </a:cubicBezTo>
                  <a:cubicBezTo>
                    <a:pt x="75" y="133"/>
                    <a:pt x="84" y="136"/>
                    <a:pt x="94" y="136"/>
                  </a:cubicBezTo>
                  <a:cubicBezTo>
                    <a:pt x="94" y="136"/>
                    <a:pt x="94" y="136"/>
                    <a:pt x="94" y="136"/>
                  </a:cubicBezTo>
                  <a:cubicBezTo>
                    <a:pt x="100" y="136"/>
                    <a:pt x="106" y="135"/>
                    <a:pt x="111" y="134"/>
                  </a:cubicBezTo>
                  <a:cubicBezTo>
                    <a:pt x="115" y="132"/>
                    <a:pt x="118" y="130"/>
                    <a:pt x="121" y="127"/>
                  </a:cubicBezTo>
                  <a:cubicBezTo>
                    <a:pt x="121" y="135"/>
                    <a:pt x="121" y="143"/>
                    <a:pt x="122" y="151"/>
                  </a:cubicBezTo>
                  <a:cubicBezTo>
                    <a:pt x="115" y="154"/>
                    <a:pt x="106" y="156"/>
                    <a:pt x="97" y="156"/>
                  </a:cubicBezTo>
                  <a:cubicBezTo>
                    <a:pt x="97" y="156"/>
                    <a:pt x="97" y="156"/>
                    <a:pt x="97" y="156"/>
                  </a:cubicBezTo>
                  <a:cubicBezTo>
                    <a:pt x="80" y="156"/>
                    <a:pt x="62" y="150"/>
                    <a:pt x="53" y="143"/>
                  </a:cubicBezTo>
                  <a:cubicBezTo>
                    <a:pt x="40" y="133"/>
                    <a:pt x="31" y="118"/>
                    <a:pt x="27" y="102"/>
                  </a:cubicBezTo>
                  <a:cubicBezTo>
                    <a:pt x="27" y="102"/>
                    <a:pt x="27" y="102"/>
                    <a:pt x="27" y="102"/>
                  </a:cubicBezTo>
                  <a:cubicBezTo>
                    <a:pt x="28" y="101"/>
                    <a:pt x="27" y="100"/>
                    <a:pt x="26" y="100"/>
                  </a:cubicBezTo>
                  <a:cubicBezTo>
                    <a:pt x="26" y="100"/>
                    <a:pt x="26" y="100"/>
                    <a:pt x="26" y="100"/>
                  </a:cubicBezTo>
                  <a:cubicBezTo>
                    <a:pt x="25" y="100"/>
                    <a:pt x="25" y="100"/>
                    <a:pt x="25" y="100"/>
                  </a:cubicBezTo>
                  <a:cubicBezTo>
                    <a:pt x="22" y="100"/>
                    <a:pt x="16" y="101"/>
                    <a:pt x="10" y="101"/>
                  </a:cubicBezTo>
                  <a:cubicBezTo>
                    <a:pt x="10" y="101"/>
                    <a:pt x="10" y="101"/>
                    <a:pt x="10" y="101"/>
                  </a:cubicBezTo>
                  <a:cubicBezTo>
                    <a:pt x="10" y="101"/>
                    <a:pt x="10" y="101"/>
                    <a:pt x="10" y="101"/>
                  </a:cubicBezTo>
                  <a:cubicBezTo>
                    <a:pt x="10" y="101"/>
                    <a:pt x="10" y="101"/>
                    <a:pt x="9" y="101"/>
                  </a:cubicBezTo>
                  <a:cubicBezTo>
                    <a:pt x="9" y="100"/>
                    <a:pt x="9" y="99"/>
                    <a:pt x="9" y="98"/>
                  </a:cubicBezTo>
                  <a:cubicBezTo>
                    <a:pt x="9" y="95"/>
                    <a:pt x="9" y="93"/>
                    <a:pt x="10" y="90"/>
                  </a:cubicBezTo>
                  <a:cubicBezTo>
                    <a:pt x="14" y="89"/>
                    <a:pt x="18" y="89"/>
                    <a:pt x="23" y="88"/>
                  </a:cubicBezTo>
                  <a:cubicBezTo>
                    <a:pt x="23" y="88"/>
                    <a:pt x="23" y="88"/>
                    <a:pt x="23" y="88"/>
                  </a:cubicBezTo>
                  <a:cubicBezTo>
                    <a:pt x="24" y="88"/>
                    <a:pt x="25" y="88"/>
                    <a:pt x="25" y="86"/>
                  </a:cubicBezTo>
                  <a:cubicBezTo>
                    <a:pt x="25" y="86"/>
                    <a:pt x="25" y="85"/>
                    <a:pt x="25" y="84"/>
                  </a:cubicBezTo>
                  <a:cubicBezTo>
                    <a:pt x="25" y="83"/>
                    <a:pt x="25" y="83"/>
                    <a:pt x="25" y="83"/>
                  </a:cubicBezTo>
                  <a:cubicBezTo>
                    <a:pt x="25" y="83"/>
                    <a:pt x="25" y="83"/>
                    <a:pt x="25" y="83"/>
                  </a:cubicBezTo>
                  <a:cubicBezTo>
                    <a:pt x="25" y="82"/>
                    <a:pt x="25" y="82"/>
                    <a:pt x="25" y="82"/>
                  </a:cubicBezTo>
                  <a:cubicBezTo>
                    <a:pt x="25" y="79"/>
                    <a:pt x="25" y="76"/>
                    <a:pt x="26" y="73"/>
                  </a:cubicBezTo>
                  <a:cubicBezTo>
                    <a:pt x="26" y="72"/>
                    <a:pt x="25" y="71"/>
                    <a:pt x="24" y="71"/>
                  </a:cubicBezTo>
                  <a:cubicBezTo>
                    <a:pt x="24" y="71"/>
                    <a:pt x="24" y="71"/>
                    <a:pt x="24" y="71"/>
                  </a:cubicBezTo>
                  <a:cubicBezTo>
                    <a:pt x="23" y="71"/>
                    <a:pt x="23" y="71"/>
                    <a:pt x="23" y="71"/>
                  </a:cubicBezTo>
                  <a:cubicBezTo>
                    <a:pt x="23" y="71"/>
                    <a:pt x="23" y="71"/>
                    <a:pt x="23" y="71"/>
                  </a:cubicBezTo>
                  <a:cubicBezTo>
                    <a:pt x="18" y="71"/>
                    <a:pt x="13" y="72"/>
                    <a:pt x="9" y="73"/>
                  </a:cubicBezTo>
                  <a:cubicBezTo>
                    <a:pt x="9" y="72"/>
                    <a:pt x="9" y="70"/>
                    <a:pt x="9" y="69"/>
                  </a:cubicBezTo>
                  <a:cubicBezTo>
                    <a:pt x="9" y="65"/>
                    <a:pt x="9" y="60"/>
                    <a:pt x="10" y="57"/>
                  </a:cubicBezTo>
                  <a:cubicBezTo>
                    <a:pt x="16" y="56"/>
                    <a:pt x="21" y="56"/>
                    <a:pt x="26" y="56"/>
                  </a:cubicBezTo>
                  <a:cubicBezTo>
                    <a:pt x="27" y="56"/>
                    <a:pt x="27" y="56"/>
                    <a:pt x="27" y="56"/>
                  </a:cubicBezTo>
                  <a:cubicBezTo>
                    <a:pt x="27" y="56"/>
                    <a:pt x="27" y="56"/>
                    <a:pt x="27" y="56"/>
                  </a:cubicBezTo>
                  <a:moveTo>
                    <a:pt x="93" y="0"/>
                  </a:moveTo>
                  <a:cubicBezTo>
                    <a:pt x="84" y="0"/>
                    <a:pt x="75" y="2"/>
                    <a:pt x="66" y="6"/>
                  </a:cubicBezTo>
                  <a:cubicBezTo>
                    <a:pt x="41" y="18"/>
                    <a:pt x="30" y="37"/>
                    <a:pt x="25" y="52"/>
                  </a:cubicBezTo>
                  <a:cubicBezTo>
                    <a:pt x="20" y="52"/>
                    <a:pt x="14" y="53"/>
                    <a:pt x="8" y="53"/>
                  </a:cubicBezTo>
                  <a:cubicBezTo>
                    <a:pt x="7" y="53"/>
                    <a:pt x="7" y="53"/>
                    <a:pt x="7" y="53"/>
                  </a:cubicBezTo>
                  <a:cubicBezTo>
                    <a:pt x="7" y="53"/>
                    <a:pt x="7" y="53"/>
                    <a:pt x="7" y="53"/>
                  </a:cubicBezTo>
                  <a:cubicBezTo>
                    <a:pt x="7" y="53"/>
                    <a:pt x="7" y="53"/>
                    <a:pt x="7" y="53"/>
                  </a:cubicBezTo>
                  <a:cubicBezTo>
                    <a:pt x="7" y="53"/>
                    <a:pt x="7" y="53"/>
                    <a:pt x="7" y="53"/>
                  </a:cubicBezTo>
                  <a:cubicBezTo>
                    <a:pt x="6" y="54"/>
                    <a:pt x="6" y="54"/>
                    <a:pt x="6" y="54"/>
                  </a:cubicBezTo>
                  <a:cubicBezTo>
                    <a:pt x="6" y="54"/>
                    <a:pt x="6" y="54"/>
                    <a:pt x="6" y="54"/>
                  </a:cubicBezTo>
                  <a:cubicBezTo>
                    <a:pt x="1" y="67"/>
                    <a:pt x="1" y="67"/>
                    <a:pt x="1" y="67"/>
                  </a:cubicBezTo>
                  <a:cubicBezTo>
                    <a:pt x="1" y="68"/>
                    <a:pt x="1" y="68"/>
                    <a:pt x="1" y="68"/>
                  </a:cubicBezTo>
                  <a:cubicBezTo>
                    <a:pt x="0" y="83"/>
                    <a:pt x="0" y="83"/>
                    <a:pt x="0" y="83"/>
                  </a:cubicBezTo>
                  <a:cubicBezTo>
                    <a:pt x="0" y="83"/>
                    <a:pt x="0" y="83"/>
                    <a:pt x="0" y="83"/>
                  </a:cubicBezTo>
                  <a:cubicBezTo>
                    <a:pt x="0" y="84"/>
                    <a:pt x="0" y="84"/>
                    <a:pt x="0" y="84"/>
                  </a:cubicBezTo>
                  <a:cubicBezTo>
                    <a:pt x="0" y="84"/>
                    <a:pt x="0" y="84"/>
                    <a:pt x="0" y="84"/>
                  </a:cubicBezTo>
                  <a:cubicBezTo>
                    <a:pt x="0" y="84"/>
                    <a:pt x="0" y="84"/>
                    <a:pt x="0" y="84"/>
                  </a:cubicBezTo>
                  <a:cubicBezTo>
                    <a:pt x="0" y="85"/>
                    <a:pt x="0" y="85"/>
                    <a:pt x="0" y="85"/>
                  </a:cubicBezTo>
                  <a:cubicBezTo>
                    <a:pt x="1" y="85"/>
                    <a:pt x="1" y="85"/>
                    <a:pt x="1" y="85"/>
                  </a:cubicBezTo>
                  <a:cubicBezTo>
                    <a:pt x="1" y="85"/>
                    <a:pt x="1" y="85"/>
                    <a:pt x="1" y="85"/>
                  </a:cubicBezTo>
                  <a:cubicBezTo>
                    <a:pt x="2" y="85"/>
                    <a:pt x="2" y="85"/>
                    <a:pt x="2" y="85"/>
                  </a:cubicBezTo>
                  <a:cubicBezTo>
                    <a:pt x="2" y="85"/>
                    <a:pt x="2" y="85"/>
                    <a:pt x="2" y="85"/>
                  </a:cubicBezTo>
                  <a:cubicBezTo>
                    <a:pt x="2" y="85"/>
                    <a:pt x="2" y="85"/>
                    <a:pt x="2" y="85"/>
                  </a:cubicBezTo>
                  <a:cubicBezTo>
                    <a:pt x="21" y="85"/>
                    <a:pt x="21" y="85"/>
                    <a:pt x="21" y="85"/>
                  </a:cubicBezTo>
                  <a:cubicBezTo>
                    <a:pt x="21" y="85"/>
                    <a:pt x="21" y="85"/>
                    <a:pt x="21" y="85"/>
                  </a:cubicBezTo>
                  <a:cubicBezTo>
                    <a:pt x="17" y="85"/>
                    <a:pt x="12" y="86"/>
                    <a:pt x="8" y="86"/>
                  </a:cubicBezTo>
                  <a:cubicBezTo>
                    <a:pt x="8" y="86"/>
                    <a:pt x="8" y="86"/>
                    <a:pt x="8" y="86"/>
                  </a:cubicBezTo>
                  <a:cubicBezTo>
                    <a:pt x="7" y="87"/>
                    <a:pt x="7" y="87"/>
                    <a:pt x="7" y="87"/>
                  </a:cubicBezTo>
                  <a:cubicBezTo>
                    <a:pt x="7" y="87"/>
                    <a:pt x="7" y="87"/>
                    <a:pt x="7" y="87"/>
                  </a:cubicBezTo>
                  <a:cubicBezTo>
                    <a:pt x="6" y="87"/>
                    <a:pt x="6" y="87"/>
                    <a:pt x="6" y="87"/>
                  </a:cubicBezTo>
                  <a:cubicBezTo>
                    <a:pt x="2" y="100"/>
                    <a:pt x="2" y="100"/>
                    <a:pt x="2" y="100"/>
                  </a:cubicBezTo>
                  <a:cubicBezTo>
                    <a:pt x="1" y="100"/>
                    <a:pt x="1" y="100"/>
                    <a:pt x="1" y="100"/>
                  </a:cubicBezTo>
                  <a:cubicBezTo>
                    <a:pt x="1" y="121"/>
                    <a:pt x="1" y="121"/>
                    <a:pt x="1" y="121"/>
                  </a:cubicBezTo>
                  <a:cubicBezTo>
                    <a:pt x="1" y="122"/>
                    <a:pt x="1" y="122"/>
                    <a:pt x="1" y="122"/>
                  </a:cubicBezTo>
                  <a:cubicBezTo>
                    <a:pt x="2" y="122"/>
                    <a:pt x="2" y="122"/>
                    <a:pt x="2" y="122"/>
                  </a:cubicBezTo>
                  <a:cubicBezTo>
                    <a:pt x="2" y="122"/>
                    <a:pt x="2" y="122"/>
                    <a:pt x="2" y="122"/>
                  </a:cubicBezTo>
                  <a:cubicBezTo>
                    <a:pt x="2" y="123"/>
                    <a:pt x="2" y="123"/>
                    <a:pt x="2" y="123"/>
                  </a:cubicBezTo>
                  <a:cubicBezTo>
                    <a:pt x="2" y="123"/>
                    <a:pt x="2" y="123"/>
                    <a:pt x="2" y="123"/>
                  </a:cubicBezTo>
                  <a:cubicBezTo>
                    <a:pt x="2" y="123"/>
                    <a:pt x="3" y="123"/>
                    <a:pt x="3" y="123"/>
                  </a:cubicBezTo>
                  <a:cubicBezTo>
                    <a:pt x="3" y="123"/>
                    <a:pt x="3" y="123"/>
                    <a:pt x="3" y="123"/>
                  </a:cubicBezTo>
                  <a:cubicBezTo>
                    <a:pt x="3" y="123"/>
                    <a:pt x="3" y="123"/>
                    <a:pt x="3" y="123"/>
                  </a:cubicBezTo>
                  <a:cubicBezTo>
                    <a:pt x="6" y="123"/>
                    <a:pt x="6" y="123"/>
                    <a:pt x="6" y="123"/>
                  </a:cubicBezTo>
                  <a:cubicBezTo>
                    <a:pt x="6" y="124"/>
                    <a:pt x="6" y="124"/>
                    <a:pt x="6" y="124"/>
                  </a:cubicBezTo>
                  <a:cubicBezTo>
                    <a:pt x="6" y="124"/>
                    <a:pt x="6" y="124"/>
                    <a:pt x="6" y="124"/>
                  </a:cubicBezTo>
                  <a:cubicBezTo>
                    <a:pt x="7" y="124"/>
                    <a:pt x="7" y="124"/>
                    <a:pt x="7" y="123"/>
                  </a:cubicBezTo>
                  <a:cubicBezTo>
                    <a:pt x="8" y="123"/>
                    <a:pt x="8" y="123"/>
                    <a:pt x="8" y="123"/>
                  </a:cubicBezTo>
                  <a:cubicBezTo>
                    <a:pt x="21" y="122"/>
                    <a:pt x="21" y="122"/>
                    <a:pt x="21" y="122"/>
                  </a:cubicBezTo>
                  <a:cubicBezTo>
                    <a:pt x="24" y="129"/>
                    <a:pt x="29" y="142"/>
                    <a:pt x="40" y="153"/>
                  </a:cubicBezTo>
                  <a:cubicBezTo>
                    <a:pt x="53" y="165"/>
                    <a:pt x="72" y="176"/>
                    <a:pt x="102" y="176"/>
                  </a:cubicBezTo>
                  <a:cubicBezTo>
                    <a:pt x="102" y="176"/>
                    <a:pt x="102" y="176"/>
                    <a:pt x="102" y="176"/>
                  </a:cubicBezTo>
                  <a:cubicBezTo>
                    <a:pt x="108" y="176"/>
                    <a:pt x="115" y="175"/>
                    <a:pt x="122" y="174"/>
                  </a:cubicBezTo>
                  <a:cubicBezTo>
                    <a:pt x="122" y="174"/>
                    <a:pt x="122" y="174"/>
                    <a:pt x="122" y="174"/>
                  </a:cubicBezTo>
                  <a:cubicBezTo>
                    <a:pt x="122" y="174"/>
                    <a:pt x="122" y="174"/>
                    <a:pt x="122" y="174"/>
                  </a:cubicBezTo>
                  <a:cubicBezTo>
                    <a:pt x="122" y="174"/>
                    <a:pt x="122" y="174"/>
                    <a:pt x="122" y="174"/>
                  </a:cubicBezTo>
                  <a:cubicBezTo>
                    <a:pt x="123" y="174"/>
                    <a:pt x="123" y="174"/>
                    <a:pt x="123" y="174"/>
                  </a:cubicBezTo>
                  <a:cubicBezTo>
                    <a:pt x="123" y="174"/>
                    <a:pt x="123" y="174"/>
                    <a:pt x="123" y="174"/>
                  </a:cubicBezTo>
                  <a:cubicBezTo>
                    <a:pt x="123" y="174"/>
                    <a:pt x="123" y="174"/>
                    <a:pt x="123" y="174"/>
                  </a:cubicBezTo>
                  <a:cubicBezTo>
                    <a:pt x="124" y="173"/>
                    <a:pt x="124" y="173"/>
                    <a:pt x="124" y="173"/>
                  </a:cubicBezTo>
                  <a:cubicBezTo>
                    <a:pt x="124" y="173"/>
                    <a:pt x="124" y="173"/>
                    <a:pt x="124" y="173"/>
                  </a:cubicBezTo>
                  <a:cubicBezTo>
                    <a:pt x="124" y="173"/>
                    <a:pt x="124" y="173"/>
                    <a:pt x="124" y="173"/>
                  </a:cubicBezTo>
                  <a:cubicBezTo>
                    <a:pt x="124" y="172"/>
                    <a:pt x="124" y="172"/>
                    <a:pt x="124" y="172"/>
                  </a:cubicBezTo>
                  <a:cubicBezTo>
                    <a:pt x="124" y="172"/>
                    <a:pt x="124" y="172"/>
                    <a:pt x="124" y="172"/>
                  </a:cubicBezTo>
                  <a:cubicBezTo>
                    <a:pt x="124" y="171"/>
                    <a:pt x="124" y="169"/>
                    <a:pt x="124" y="168"/>
                  </a:cubicBezTo>
                  <a:cubicBezTo>
                    <a:pt x="124" y="163"/>
                    <a:pt x="125" y="158"/>
                    <a:pt x="125" y="153"/>
                  </a:cubicBezTo>
                  <a:cubicBezTo>
                    <a:pt x="125" y="153"/>
                    <a:pt x="126" y="152"/>
                    <a:pt x="126" y="152"/>
                  </a:cubicBezTo>
                  <a:cubicBezTo>
                    <a:pt x="125" y="142"/>
                    <a:pt x="125" y="133"/>
                    <a:pt x="125" y="123"/>
                  </a:cubicBezTo>
                  <a:cubicBezTo>
                    <a:pt x="125" y="122"/>
                    <a:pt x="125" y="122"/>
                    <a:pt x="125" y="122"/>
                  </a:cubicBezTo>
                  <a:cubicBezTo>
                    <a:pt x="125" y="121"/>
                    <a:pt x="124" y="121"/>
                    <a:pt x="124" y="120"/>
                  </a:cubicBezTo>
                  <a:cubicBezTo>
                    <a:pt x="123" y="120"/>
                    <a:pt x="123" y="120"/>
                    <a:pt x="123" y="120"/>
                  </a:cubicBezTo>
                  <a:cubicBezTo>
                    <a:pt x="122" y="120"/>
                    <a:pt x="122" y="121"/>
                    <a:pt x="121" y="121"/>
                  </a:cubicBezTo>
                  <a:cubicBezTo>
                    <a:pt x="119" y="125"/>
                    <a:pt x="115" y="128"/>
                    <a:pt x="110" y="130"/>
                  </a:cubicBezTo>
                  <a:cubicBezTo>
                    <a:pt x="105" y="132"/>
                    <a:pt x="100" y="132"/>
                    <a:pt x="94" y="132"/>
                  </a:cubicBezTo>
                  <a:cubicBezTo>
                    <a:pt x="94" y="132"/>
                    <a:pt x="94" y="132"/>
                    <a:pt x="94" y="132"/>
                  </a:cubicBezTo>
                  <a:cubicBezTo>
                    <a:pt x="85" y="132"/>
                    <a:pt x="77" y="129"/>
                    <a:pt x="71" y="124"/>
                  </a:cubicBezTo>
                  <a:cubicBezTo>
                    <a:pt x="69" y="122"/>
                    <a:pt x="68" y="120"/>
                    <a:pt x="66" y="118"/>
                  </a:cubicBezTo>
                  <a:cubicBezTo>
                    <a:pt x="102" y="118"/>
                    <a:pt x="102" y="118"/>
                    <a:pt x="102" y="118"/>
                  </a:cubicBezTo>
                  <a:cubicBezTo>
                    <a:pt x="103" y="118"/>
                    <a:pt x="104" y="118"/>
                    <a:pt x="104" y="117"/>
                  </a:cubicBezTo>
                  <a:cubicBezTo>
                    <a:pt x="108" y="102"/>
                    <a:pt x="108" y="102"/>
                    <a:pt x="108" y="102"/>
                  </a:cubicBezTo>
                  <a:cubicBezTo>
                    <a:pt x="108" y="102"/>
                    <a:pt x="108" y="102"/>
                    <a:pt x="108" y="102"/>
                  </a:cubicBezTo>
                  <a:cubicBezTo>
                    <a:pt x="108" y="102"/>
                    <a:pt x="108" y="102"/>
                    <a:pt x="108" y="102"/>
                  </a:cubicBezTo>
                  <a:cubicBezTo>
                    <a:pt x="108" y="95"/>
                    <a:pt x="108" y="89"/>
                    <a:pt x="106" y="83"/>
                  </a:cubicBezTo>
                  <a:cubicBezTo>
                    <a:pt x="106" y="83"/>
                    <a:pt x="105" y="82"/>
                    <a:pt x="104" y="82"/>
                  </a:cubicBezTo>
                  <a:cubicBezTo>
                    <a:pt x="104" y="82"/>
                    <a:pt x="104" y="82"/>
                    <a:pt x="104" y="82"/>
                  </a:cubicBezTo>
                  <a:cubicBezTo>
                    <a:pt x="103" y="82"/>
                    <a:pt x="103" y="82"/>
                    <a:pt x="103" y="82"/>
                  </a:cubicBezTo>
                  <a:cubicBezTo>
                    <a:pt x="107" y="74"/>
                    <a:pt x="107" y="74"/>
                    <a:pt x="107" y="74"/>
                  </a:cubicBezTo>
                  <a:cubicBezTo>
                    <a:pt x="107" y="74"/>
                    <a:pt x="107" y="74"/>
                    <a:pt x="107" y="74"/>
                  </a:cubicBezTo>
                  <a:cubicBezTo>
                    <a:pt x="107" y="74"/>
                    <a:pt x="107" y="74"/>
                    <a:pt x="107" y="74"/>
                  </a:cubicBezTo>
                  <a:cubicBezTo>
                    <a:pt x="107" y="73"/>
                    <a:pt x="107" y="73"/>
                    <a:pt x="107" y="73"/>
                  </a:cubicBezTo>
                  <a:cubicBezTo>
                    <a:pt x="107" y="73"/>
                    <a:pt x="107" y="73"/>
                    <a:pt x="107" y="73"/>
                  </a:cubicBezTo>
                  <a:cubicBezTo>
                    <a:pt x="107" y="68"/>
                    <a:pt x="107" y="60"/>
                    <a:pt x="105" y="54"/>
                  </a:cubicBezTo>
                  <a:cubicBezTo>
                    <a:pt x="105" y="53"/>
                    <a:pt x="104" y="53"/>
                    <a:pt x="103" y="53"/>
                  </a:cubicBezTo>
                  <a:cubicBezTo>
                    <a:pt x="90" y="53"/>
                    <a:pt x="83" y="53"/>
                    <a:pt x="76" y="52"/>
                  </a:cubicBezTo>
                  <a:cubicBezTo>
                    <a:pt x="73" y="52"/>
                    <a:pt x="71" y="52"/>
                    <a:pt x="69" y="52"/>
                  </a:cubicBezTo>
                  <a:cubicBezTo>
                    <a:pt x="74" y="47"/>
                    <a:pt x="81" y="43"/>
                    <a:pt x="88" y="43"/>
                  </a:cubicBezTo>
                  <a:cubicBezTo>
                    <a:pt x="89" y="43"/>
                    <a:pt x="90" y="43"/>
                    <a:pt x="90" y="43"/>
                  </a:cubicBezTo>
                  <a:cubicBezTo>
                    <a:pt x="90" y="43"/>
                    <a:pt x="90" y="43"/>
                    <a:pt x="90" y="43"/>
                  </a:cubicBezTo>
                  <a:cubicBezTo>
                    <a:pt x="98" y="43"/>
                    <a:pt x="106" y="45"/>
                    <a:pt x="111" y="50"/>
                  </a:cubicBezTo>
                  <a:cubicBezTo>
                    <a:pt x="111" y="51"/>
                    <a:pt x="112" y="51"/>
                    <a:pt x="112" y="51"/>
                  </a:cubicBezTo>
                  <a:cubicBezTo>
                    <a:pt x="112" y="51"/>
                    <a:pt x="113" y="51"/>
                    <a:pt x="113" y="50"/>
                  </a:cubicBezTo>
                  <a:cubicBezTo>
                    <a:pt x="117" y="47"/>
                    <a:pt x="120" y="45"/>
                    <a:pt x="123" y="42"/>
                  </a:cubicBezTo>
                  <a:cubicBezTo>
                    <a:pt x="123" y="41"/>
                    <a:pt x="123" y="41"/>
                    <a:pt x="123" y="41"/>
                  </a:cubicBezTo>
                  <a:cubicBezTo>
                    <a:pt x="124" y="41"/>
                    <a:pt x="124" y="40"/>
                    <a:pt x="124" y="39"/>
                  </a:cubicBezTo>
                  <a:cubicBezTo>
                    <a:pt x="124" y="34"/>
                    <a:pt x="124" y="29"/>
                    <a:pt x="124" y="24"/>
                  </a:cubicBezTo>
                  <a:cubicBezTo>
                    <a:pt x="124" y="19"/>
                    <a:pt x="124" y="14"/>
                    <a:pt x="125" y="9"/>
                  </a:cubicBezTo>
                  <a:cubicBezTo>
                    <a:pt x="125" y="8"/>
                    <a:pt x="124" y="8"/>
                    <a:pt x="124" y="7"/>
                  </a:cubicBezTo>
                  <a:cubicBezTo>
                    <a:pt x="114" y="2"/>
                    <a:pt x="104" y="0"/>
                    <a:pt x="9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877"/>
            <p:cNvSpPr>
              <a:spLocks noEditPoints="1"/>
            </p:cNvSpPr>
            <p:nvPr/>
          </p:nvSpPr>
          <p:spPr bwMode="auto">
            <a:xfrm>
              <a:off x="3565" y="707"/>
              <a:ext cx="609" cy="253"/>
            </a:xfrm>
            <a:custGeom>
              <a:avLst/>
              <a:gdLst>
                <a:gd name="T0" fmla="*/ 16 w 257"/>
                <a:gd name="T1" fmla="*/ 100 h 107"/>
                <a:gd name="T2" fmla="*/ 181 w 257"/>
                <a:gd name="T3" fmla="*/ 95 h 107"/>
                <a:gd name="T4" fmla="*/ 9 w 257"/>
                <a:gd name="T5" fmla="*/ 94 h 107"/>
                <a:gd name="T6" fmla="*/ 19 w 257"/>
                <a:gd name="T7" fmla="*/ 95 h 107"/>
                <a:gd name="T8" fmla="*/ 4 w 257"/>
                <a:gd name="T9" fmla="*/ 90 h 107"/>
                <a:gd name="T10" fmla="*/ 8 w 257"/>
                <a:gd name="T11" fmla="*/ 93 h 107"/>
                <a:gd name="T12" fmla="*/ 169 w 257"/>
                <a:gd name="T13" fmla="*/ 87 h 107"/>
                <a:gd name="T14" fmla="*/ 6 w 257"/>
                <a:gd name="T15" fmla="*/ 86 h 107"/>
                <a:gd name="T16" fmla="*/ 181 w 257"/>
                <a:gd name="T17" fmla="*/ 86 h 107"/>
                <a:gd name="T18" fmla="*/ 177 w 257"/>
                <a:gd name="T19" fmla="*/ 81 h 107"/>
                <a:gd name="T20" fmla="*/ 241 w 257"/>
                <a:gd name="T21" fmla="*/ 76 h 107"/>
                <a:gd name="T22" fmla="*/ 168 w 257"/>
                <a:gd name="T23" fmla="*/ 76 h 107"/>
                <a:gd name="T24" fmla="*/ 180 w 257"/>
                <a:gd name="T25" fmla="*/ 79 h 107"/>
                <a:gd name="T26" fmla="*/ 179 w 257"/>
                <a:gd name="T27" fmla="*/ 66 h 107"/>
                <a:gd name="T28" fmla="*/ 156 w 257"/>
                <a:gd name="T29" fmla="*/ 67 h 107"/>
                <a:gd name="T30" fmla="*/ 59 w 257"/>
                <a:gd name="T31" fmla="*/ 65 h 107"/>
                <a:gd name="T32" fmla="*/ 25 w 257"/>
                <a:gd name="T33" fmla="*/ 94 h 107"/>
                <a:gd name="T34" fmla="*/ 25 w 257"/>
                <a:gd name="T35" fmla="*/ 93 h 107"/>
                <a:gd name="T36" fmla="*/ 166 w 257"/>
                <a:gd name="T37" fmla="*/ 60 h 107"/>
                <a:gd name="T38" fmla="*/ 153 w 257"/>
                <a:gd name="T39" fmla="*/ 66 h 107"/>
                <a:gd name="T40" fmla="*/ 164 w 257"/>
                <a:gd name="T41" fmla="*/ 58 h 107"/>
                <a:gd name="T42" fmla="*/ 142 w 257"/>
                <a:gd name="T43" fmla="*/ 61 h 107"/>
                <a:gd name="T44" fmla="*/ 141 w 257"/>
                <a:gd name="T45" fmla="*/ 61 h 107"/>
                <a:gd name="T46" fmla="*/ 67 w 257"/>
                <a:gd name="T47" fmla="*/ 67 h 107"/>
                <a:gd name="T48" fmla="*/ 116 w 257"/>
                <a:gd name="T49" fmla="*/ 57 h 107"/>
                <a:gd name="T50" fmla="*/ 76 w 257"/>
                <a:gd name="T51" fmla="*/ 63 h 107"/>
                <a:gd name="T52" fmla="*/ 88 w 257"/>
                <a:gd name="T53" fmla="*/ 60 h 107"/>
                <a:gd name="T54" fmla="*/ 87 w 257"/>
                <a:gd name="T55" fmla="*/ 60 h 107"/>
                <a:gd name="T56" fmla="*/ 118 w 257"/>
                <a:gd name="T57" fmla="*/ 50 h 107"/>
                <a:gd name="T58" fmla="*/ 179 w 257"/>
                <a:gd name="T59" fmla="*/ 25 h 107"/>
                <a:gd name="T60" fmla="*/ 179 w 257"/>
                <a:gd name="T61" fmla="*/ 25 h 107"/>
                <a:gd name="T62" fmla="*/ 172 w 257"/>
                <a:gd name="T63" fmla="*/ 13 h 107"/>
                <a:gd name="T64" fmla="*/ 181 w 257"/>
                <a:gd name="T65" fmla="*/ 29 h 107"/>
                <a:gd name="T66" fmla="*/ 185 w 257"/>
                <a:gd name="T67" fmla="*/ 94 h 107"/>
                <a:gd name="T68" fmla="*/ 182 w 257"/>
                <a:gd name="T69" fmla="*/ 63 h 107"/>
                <a:gd name="T70" fmla="*/ 58 w 257"/>
                <a:gd name="T71" fmla="*/ 61 h 107"/>
                <a:gd name="T72" fmla="*/ 11 w 257"/>
                <a:gd name="T73" fmla="*/ 81 h 107"/>
                <a:gd name="T74" fmla="*/ 129 w 257"/>
                <a:gd name="T75" fmla="*/ 18 h 107"/>
                <a:gd name="T76" fmla="*/ 180 w 257"/>
                <a:gd name="T77" fmla="*/ 29 h 107"/>
                <a:gd name="T78" fmla="*/ 181 w 257"/>
                <a:gd name="T79" fmla="*/ 5 h 107"/>
                <a:gd name="T80" fmla="*/ 168 w 257"/>
                <a:gd name="T81" fmla="*/ 9 h 107"/>
                <a:gd name="T82" fmla="*/ 52 w 257"/>
                <a:gd name="T83" fmla="*/ 37 h 107"/>
                <a:gd name="T84" fmla="*/ 0 w 257"/>
                <a:gd name="T85" fmla="*/ 89 h 107"/>
                <a:gd name="T86" fmla="*/ 17 w 257"/>
                <a:gd name="T87" fmla="*/ 104 h 107"/>
                <a:gd name="T88" fmla="*/ 111 w 257"/>
                <a:gd name="T89" fmla="*/ 61 h 107"/>
                <a:gd name="T90" fmla="*/ 166 w 257"/>
                <a:gd name="T91" fmla="*/ 105 h 107"/>
                <a:gd name="T92" fmla="*/ 167 w 257"/>
                <a:gd name="T93" fmla="*/ 106 h 107"/>
                <a:gd name="T94" fmla="*/ 168 w 257"/>
                <a:gd name="T95" fmla="*/ 107 h 107"/>
                <a:gd name="T96" fmla="*/ 169 w 257"/>
                <a:gd name="T97" fmla="*/ 107 h 107"/>
                <a:gd name="T98" fmla="*/ 235 w 257"/>
                <a:gd name="T99" fmla="*/ 84 h 107"/>
                <a:gd name="T100" fmla="*/ 257 w 257"/>
                <a:gd name="T101" fmla="*/ 6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7" h="107">
                  <a:moveTo>
                    <a:pt x="16" y="100"/>
                  </a:moveTo>
                  <a:cubicBezTo>
                    <a:pt x="16" y="100"/>
                    <a:pt x="15" y="99"/>
                    <a:pt x="14" y="98"/>
                  </a:cubicBezTo>
                  <a:cubicBezTo>
                    <a:pt x="15" y="98"/>
                    <a:pt x="17" y="98"/>
                    <a:pt x="18" y="97"/>
                  </a:cubicBezTo>
                  <a:cubicBezTo>
                    <a:pt x="17" y="98"/>
                    <a:pt x="17" y="99"/>
                    <a:pt x="16" y="100"/>
                  </a:cubicBezTo>
                  <a:moveTo>
                    <a:pt x="170" y="102"/>
                  </a:moveTo>
                  <a:cubicBezTo>
                    <a:pt x="170" y="100"/>
                    <a:pt x="169" y="97"/>
                    <a:pt x="169" y="95"/>
                  </a:cubicBezTo>
                  <a:cubicBezTo>
                    <a:pt x="173" y="95"/>
                    <a:pt x="177" y="95"/>
                    <a:pt x="181" y="95"/>
                  </a:cubicBezTo>
                  <a:cubicBezTo>
                    <a:pt x="181" y="95"/>
                    <a:pt x="181" y="95"/>
                    <a:pt x="181" y="95"/>
                  </a:cubicBezTo>
                  <a:cubicBezTo>
                    <a:pt x="178" y="97"/>
                    <a:pt x="173" y="100"/>
                    <a:pt x="170" y="102"/>
                  </a:cubicBezTo>
                  <a:moveTo>
                    <a:pt x="13" y="97"/>
                  </a:moveTo>
                  <a:cubicBezTo>
                    <a:pt x="12" y="96"/>
                    <a:pt x="11" y="95"/>
                    <a:pt x="10" y="95"/>
                  </a:cubicBezTo>
                  <a:cubicBezTo>
                    <a:pt x="9" y="94"/>
                    <a:pt x="9" y="94"/>
                    <a:pt x="9" y="94"/>
                  </a:cubicBezTo>
                  <a:cubicBezTo>
                    <a:pt x="12" y="94"/>
                    <a:pt x="14" y="93"/>
                    <a:pt x="16" y="91"/>
                  </a:cubicBezTo>
                  <a:cubicBezTo>
                    <a:pt x="17" y="92"/>
                    <a:pt x="18" y="92"/>
                    <a:pt x="19" y="93"/>
                  </a:cubicBezTo>
                  <a:cubicBezTo>
                    <a:pt x="19" y="93"/>
                    <a:pt x="20" y="93"/>
                    <a:pt x="20" y="94"/>
                  </a:cubicBezTo>
                  <a:cubicBezTo>
                    <a:pt x="20" y="94"/>
                    <a:pt x="20" y="95"/>
                    <a:pt x="19" y="95"/>
                  </a:cubicBezTo>
                  <a:cubicBezTo>
                    <a:pt x="17" y="96"/>
                    <a:pt x="15" y="96"/>
                    <a:pt x="13" y="97"/>
                  </a:cubicBezTo>
                  <a:cubicBezTo>
                    <a:pt x="13" y="97"/>
                    <a:pt x="13" y="97"/>
                    <a:pt x="13" y="97"/>
                  </a:cubicBezTo>
                  <a:moveTo>
                    <a:pt x="8" y="93"/>
                  </a:moveTo>
                  <a:cubicBezTo>
                    <a:pt x="6" y="92"/>
                    <a:pt x="5" y="91"/>
                    <a:pt x="4" y="90"/>
                  </a:cubicBezTo>
                  <a:cubicBezTo>
                    <a:pt x="7" y="89"/>
                    <a:pt x="9" y="88"/>
                    <a:pt x="12" y="87"/>
                  </a:cubicBezTo>
                  <a:cubicBezTo>
                    <a:pt x="12" y="88"/>
                    <a:pt x="13" y="89"/>
                    <a:pt x="14" y="90"/>
                  </a:cubicBezTo>
                  <a:cubicBezTo>
                    <a:pt x="15" y="90"/>
                    <a:pt x="15" y="90"/>
                    <a:pt x="15" y="90"/>
                  </a:cubicBezTo>
                  <a:cubicBezTo>
                    <a:pt x="13" y="91"/>
                    <a:pt x="10" y="92"/>
                    <a:pt x="8" y="93"/>
                  </a:cubicBezTo>
                  <a:cubicBezTo>
                    <a:pt x="8" y="93"/>
                    <a:pt x="8" y="93"/>
                    <a:pt x="8" y="93"/>
                  </a:cubicBezTo>
                  <a:moveTo>
                    <a:pt x="181" y="93"/>
                  </a:moveTo>
                  <a:cubicBezTo>
                    <a:pt x="177" y="93"/>
                    <a:pt x="173" y="93"/>
                    <a:pt x="169" y="93"/>
                  </a:cubicBezTo>
                  <a:cubicBezTo>
                    <a:pt x="169" y="91"/>
                    <a:pt x="169" y="89"/>
                    <a:pt x="169" y="87"/>
                  </a:cubicBezTo>
                  <a:cubicBezTo>
                    <a:pt x="173" y="87"/>
                    <a:pt x="177" y="87"/>
                    <a:pt x="181" y="88"/>
                  </a:cubicBezTo>
                  <a:cubicBezTo>
                    <a:pt x="181" y="89"/>
                    <a:pt x="181" y="91"/>
                    <a:pt x="181" y="93"/>
                  </a:cubicBezTo>
                  <a:moveTo>
                    <a:pt x="5" y="88"/>
                  </a:moveTo>
                  <a:cubicBezTo>
                    <a:pt x="5" y="87"/>
                    <a:pt x="5" y="87"/>
                    <a:pt x="6" y="86"/>
                  </a:cubicBezTo>
                  <a:cubicBezTo>
                    <a:pt x="6" y="85"/>
                    <a:pt x="7" y="84"/>
                    <a:pt x="8" y="83"/>
                  </a:cubicBezTo>
                  <a:cubicBezTo>
                    <a:pt x="8" y="84"/>
                    <a:pt x="9" y="85"/>
                    <a:pt x="10" y="86"/>
                  </a:cubicBezTo>
                  <a:cubicBezTo>
                    <a:pt x="8" y="87"/>
                    <a:pt x="6" y="87"/>
                    <a:pt x="5" y="88"/>
                  </a:cubicBezTo>
                  <a:moveTo>
                    <a:pt x="181" y="86"/>
                  </a:moveTo>
                  <a:cubicBezTo>
                    <a:pt x="177" y="85"/>
                    <a:pt x="173" y="85"/>
                    <a:pt x="170" y="85"/>
                  </a:cubicBezTo>
                  <a:cubicBezTo>
                    <a:pt x="169" y="85"/>
                    <a:pt x="169" y="85"/>
                    <a:pt x="169" y="85"/>
                  </a:cubicBezTo>
                  <a:cubicBezTo>
                    <a:pt x="169" y="84"/>
                    <a:pt x="168" y="83"/>
                    <a:pt x="168" y="82"/>
                  </a:cubicBezTo>
                  <a:cubicBezTo>
                    <a:pt x="171" y="81"/>
                    <a:pt x="174" y="81"/>
                    <a:pt x="177" y="81"/>
                  </a:cubicBezTo>
                  <a:cubicBezTo>
                    <a:pt x="178" y="81"/>
                    <a:pt x="179" y="81"/>
                    <a:pt x="180" y="81"/>
                  </a:cubicBezTo>
                  <a:cubicBezTo>
                    <a:pt x="181" y="82"/>
                    <a:pt x="181" y="84"/>
                    <a:pt x="181" y="86"/>
                  </a:cubicBezTo>
                  <a:moveTo>
                    <a:pt x="214" y="86"/>
                  </a:moveTo>
                  <a:cubicBezTo>
                    <a:pt x="223" y="82"/>
                    <a:pt x="233" y="79"/>
                    <a:pt x="241" y="76"/>
                  </a:cubicBezTo>
                  <a:cubicBezTo>
                    <a:pt x="239" y="78"/>
                    <a:pt x="236" y="79"/>
                    <a:pt x="234" y="81"/>
                  </a:cubicBezTo>
                  <a:cubicBezTo>
                    <a:pt x="227" y="82"/>
                    <a:pt x="220" y="84"/>
                    <a:pt x="214" y="86"/>
                  </a:cubicBezTo>
                  <a:moveTo>
                    <a:pt x="168" y="80"/>
                  </a:moveTo>
                  <a:cubicBezTo>
                    <a:pt x="168" y="79"/>
                    <a:pt x="168" y="78"/>
                    <a:pt x="168" y="76"/>
                  </a:cubicBezTo>
                  <a:cubicBezTo>
                    <a:pt x="168" y="76"/>
                    <a:pt x="168" y="75"/>
                    <a:pt x="168" y="75"/>
                  </a:cubicBezTo>
                  <a:cubicBezTo>
                    <a:pt x="172" y="75"/>
                    <a:pt x="176" y="74"/>
                    <a:pt x="180" y="74"/>
                  </a:cubicBezTo>
                  <a:cubicBezTo>
                    <a:pt x="180" y="75"/>
                    <a:pt x="180" y="76"/>
                    <a:pt x="180" y="77"/>
                  </a:cubicBezTo>
                  <a:cubicBezTo>
                    <a:pt x="180" y="78"/>
                    <a:pt x="180" y="79"/>
                    <a:pt x="180" y="79"/>
                  </a:cubicBezTo>
                  <a:cubicBezTo>
                    <a:pt x="179" y="79"/>
                    <a:pt x="178" y="79"/>
                    <a:pt x="177" y="79"/>
                  </a:cubicBezTo>
                  <a:cubicBezTo>
                    <a:pt x="174" y="79"/>
                    <a:pt x="171" y="79"/>
                    <a:pt x="168" y="80"/>
                  </a:cubicBezTo>
                  <a:moveTo>
                    <a:pt x="168" y="73"/>
                  </a:moveTo>
                  <a:cubicBezTo>
                    <a:pt x="172" y="71"/>
                    <a:pt x="176" y="68"/>
                    <a:pt x="179" y="66"/>
                  </a:cubicBezTo>
                  <a:cubicBezTo>
                    <a:pt x="179" y="68"/>
                    <a:pt x="180" y="70"/>
                    <a:pt x="180" y="72"/>
                  </a:cubicBezTo>
                  <a:cubicBezTo>
                    <a:pt x="176" y="72"/>
                    <a:pt x="172" y="73"/>
                    <a:pt x="168" y="73"/>
                  </a:cubicBezTo>
                  <a:moveTo>
                    <a:pt x="165" y="71"/>
                  </a:moveTo>
                  <a:cubicBezTo>
                    <a:pt x="162" y="69"/>
                    <a:pt x="159" y="68"/>
                    <a:pt x="156" y="67"/>
                  </a:cubicBezTo>
                  <a:cubicBezTo>
                    <a:pt x="162" y="66"/>
                    <a:pt x="168" y="65"/>
                    <a:pt x="174" y="65"/>
                  </a:cubicBezTo>
                  <a:cubicBezTo>
                    <a:pt x="171" y="67"/>
                    <a:pt x="168" y="69"/>
                    <a:pt x="165" y="71"/>
                  </a:cubicBezTo>
                  <a:moveTo>
                    <a:pt x="25" y="93"/>
                  </a:moveTo>
                  <a:cubicBezTo>
                    <a:pt x="32" y="84"/>
                    <a:pt x="43" y="73"/>
                    <a:pt x="59" y="65"/>
                  </a:cubicBezTo>
                  <a:cubicBezTo>
                    <a:pt x="60" y="64"/>
                    <a:pt x="61" y="64"/>
                    <a:pt x="62" y="63"/>
                  </a:cubicBezTo>
                  <a:cubicBezTo>
                    <a:pt x="54" y="70"/>
                    <a:pt x="45" y="77"/>
                    <a:pt x="39" y="84"/>
                  </a:cubicBezTo>
                  <a:cubicBezTo>
                    <a:pt x="34" y="87"/>
                    <a:pt x="29" y="91"/>
                    <a:pt x="24" y="94"/>
                  </a:cubicBezTo>
                  <a:cubicBezTo>
                    <a:pt x="25" y="94"/>
                    <a:pt x="25" y="94"/>
                    <a:pt x="25" y="94"/>
                  </a:cubicBezTo>
                  <a:cubicBezTo>
                    <a:pt x="25" y="93"/>
                    <a:pt x="25" y="93"/>
                    <a:pt x="25" y="93"/>
                  </a:cubicBezTo>
                  <a:cubicBezTo>
                    <a:pt x="25" y="93"/>
                    <a:pt x="25" y="93"/>
                    <a:pt x="25" y="93"/>
                  </a:cubicBezTo>
                  <a:cubicBezTo>
                    <a:pt x="25" y="93"/>
                    <a:pt x="25" y="93"/>
                    <a:pt x="25" y="93"/>
                  </a:cubicBezTo>
                  <a:cubicBezTo>
                    <a:pt x="25" y="93"/>
                    <a:pt x="25" y="93"/>
                    <a:pt x="25" y="93"/>
                  </a:cubicBezTo>
                  <a:moveTo>
                    <a:pt x="153" y="66"/>
                  </a:moveTo>
                  <a:cubicBezTo>
                    <a:pt x="151" y="65"/>
                    <a:pt x="148" y="64"/>
                    <a:pt x="145" y="63"/>
                  </a:cubicBezTo>
                  <a:cubicBezTo>
                    <a:pt x="149" y="63"/>
                    <a:pt x="152" y="62"/>
                    <a:pt x="155" y="62"/>
                  </a:cubicBezTo>
                  <a:cubicBezTo>
                    <a:pt x="158" y="61"/>
                    <a:pt x="162" y="60"/>
                    <a:pt x="166" y="60"/>
                  </a:cubicBezTo>
                  <a:cubicBezTo>
                    <a:pt x="167" y="59"/>
                    <a:pt x="167" y="59"/>
                    <a:pt x="167" y="59"/>
                  </a:cubicBezTo>
                  <a:cubicBezTo>
                    <a:pt x="170" y="61"/>
                    <a:pt x="173" y="62"/>
                    <a:pt x="176" y="63"/>
                  </a:cubicBezTo>
                  <a:cubicBezTo>
                    <a:pt x="168" y="63"/>
                    <a:pt x="161" y="64"/>
                    <a:pt x="154" y="65"/>
                  </a:cubicBezTo>
                  <a:cubicBezTo>
                    <a:pt x="153" y="66"/>
                    <a:pt x="153" y="66"/>
                    <a:pt x="153" y="66"/>
                  </a:cubicBezTo>
                  <a:moveTo>
                    <a:pt x="141" y="61"/>
                  </a:moveTo>
                  <a:cubicBezTo>
                    <a:pt x="138" y="61"/>
                    <a:pt x="135" y="60"/>
                    <a:pt x="132" y="59"/>
                  </a:cubicBezTo>
                  <a:cubicBezTo>
                    <a:pt x="139" y="58"/>
                    <a:pt x="145" y="56"/>
                    <a:pt x="152" y="54"/>
                  </a:cubicBezTo>
                  <a:cubicBezTo>
                    <a:pt x="156" y="55"/>
                    <a:pt x="160" y="57"/>
                    <a:pt x="164" y="58"/>
                  </a:cubicBezTo>
                  <a:cubicBezTo>
                    <a:pt x="161" y="59"/>
                    <a:pt x="157" y="59"/>
                    <a:pt x="154" y="60"/>
                  </a:cubicBezTo>
                  <a:cubicBezTo>
                    <a:pt x="151" y="60"/>
                    <a:pt x="147" y="61"/>
                    <a:pt x="144" y="61"/>
                  </a:cubicBezTo>
                  <a:cubicBezTo>
                    <a:pt x="143" y="61"/>
                    <a:pt x="143" y="61"/>
                    <a:pt x="142" y="61"/>
                  </a:cubicBezTo>
                  <a:cubicBezTo>
                    <a:pt x="142" y="61"/>
                    <a:pt x="142" y="61"/>
                    <a:pt x="142" y="61"/>
                  </a:cubicBezTo>
                  <a:cubicBezTo>
                    <a:pt x="142" y="61"/>
                    <a:pt x="142" y="61"/>
                    <a:pt x="142" y="61"/>
                  </a:cubicBezTo>
                  <a:cubicBezTo>
                    <a:pt x="142" y="61"/>
                    <a:pt x="142" y="61"/>
                    <a:pt x="141" y="61"/>
                  </a:cubicBezTo>
                  <a:cubicBezTo>
                    <a:pt x="141" y="61"/>
                    <a:pt x="141" y="61"/>
                    <a:pt x="141" y="61"/>
                  </a:cubicBezTo>
                  <a:cubicBezTo>
                    <a:pt x="141" y="61"/>
                    <a:pt x="141" y="61"/>
                    <a:pt x="141" y="61"/>
                  </a:cubicBezTo>
                  <a:moveTo>
                    <a:pt x="50" y="76"/>
                  </a:moveTo>
                  <a:cubicBezTo>
                    <a:pt x="56" y="70"/>
                    <a:pt x="64" y="64"/>
                    <a:pt x="70" y="60"/>
                  </a:cubicBezTo>
                  <a:cubicBezTo>
                    <a:pt x="76" y="57"/>
                    <a:pt x="82" y="55"/>
                    <a:pt x="89" y="53"/>
                  </a:cubicBezTo>
                  <a:cubicBezTo>
                    <a:pt x="82" y="58"/>
                    <a:pt x="74" y="63"/>
                    <a:pt x="67" y="67"/>
                  </a:cubicBezTo>
                  <a:cubicBezTo>
                    <a:pt x="67" y="67"/>
                    <a:pt x="67" y="67"/>
                    <a:pt x="67" y="67"/>
                  </a:cubicBezTo>
                  <a:cubicBezTo>
                    <a:pt x="61" y="70"/>
                    <a:pt x="55" y="73"/>
                    <a:pt x="50" y="76"/>
                  </a:cubicBezTo>
                  <a:moveTo>
                    <a:pt x="128" y="59"/>
                  </a:moveTo>
                  <a:cubicBezTo>
                    <a:pt x="124" y="58"/>
                    <a:pt x="120" y="58"/>
                    <a:pt x="116" y="57"/>
                  </a:cubicBezTo>
                  <a:cubicBezTo>
                    <a:pt x="122" y="55"/>
                    <a:pt x="127" y="53"/>
                    <a:pt x="133" y="51"/>
                  </a:cubicBezTo>
                  <a:cubicBezTo>
                    <a:pt x="138" y="51"/>
                    <a:pt x="143" y="52"/>
                    <a:pt x="148" y="53"/>
                  </a:cubicBezTo>
                  <a:cubicBezTo>
                    <a:pt x="141" y="55"/>
                    <a:pt x="135" y="57"/>
                    <a:pt x="128" y="59"/>
                  </a:cubicBezTo>
                  <a:moveTo>
                    <a:pt x="76" y="63"/>
                  </a:moveTo>
                  <a:cubicBezTo>
                    <a:pt x="83" y="60"/>
                    <a:pt x="89" y="55"/>
                    <a:pt x="95" y="52"/>
                  </a:cubicBezTo>
                  <a:cubicBezTo>
                    <a:pt x="100" y="51"/>
                    <a:pt x="105" y="50"/>
                    <a:pt x="111" y="50"/>
                  </a:cubicBezTo>
                  <a:cubicBezTo>
                    <a:pt x="103" y="53"/>
                    <a:pt x="96" y="56"/>
                    <a:pt x="89" y="59"/>
                  </a:cubicBezTo>
                  <a:cubicBezTo>
                    <a:pt x="88" y="60"/>
                    <a:pt x="88" y="60"/>
                    <a:pt x="88" y="60"/>
                  </a:cubicBezTo>
                  <a:cubicBezTo>
                    <a:pt x="88" y="60"/>
                    <a:pt x="88" y="60"/>
                    <a:pt x="88" y="60"/>
                  </a:cubicBezTo>
                  <a:cubicBezTo>
                    <a:pt x="88" y="60"/>
                    <a:pt x="88" y="60"/>
                    <a:pt x="88" y="60"/>
                  </a:cubicBezTo>
                  <a:cubicBezTo>
                    <a:pt x="87" y="60"/>
                    <a:pt x="87" y="60"/>
                    <a:pt x="87" y="60"/>
                  </a:cubicBezTo>
                  <a:cubicBezTo>
                    <a:pt x="87" y="60"/>
                    <a:pt x="87" y="60"/>
                    <a:pt x="87" y="60"/>
                  </a:cubicBezTo>
                  <a:cubicBezTo>
                    <a:pt x="83" y="61"/>
                    <a:pt x="80" y="62"/>
                    <a:pt x="76" y="63"/>
                  </a:cubicBezTo>
                  <a:moveTo>
                    <a:pt x="95" y="59"/>
                  </a:moveTo>
                  <a:cubicBezTo>
                    <a:pt x="102" y="56"/>
                    <a:pt x="109" y="53"/>
                    <a:pt x="116" y="50"/>
                  </a:cubicBezTo>
                  <a:cubicBezTo>
                    <a:pt x="117" y="50"/>
                    <a:pt x="117" y="50"/>
                    <a:pt x="118" y="50"/>
                  </a:cubicBezTo>
                  <a:cubicBezTo>
                    <a:pt x="122" y="50"/>
                    <a:pt x="125" y="50"/>
                    <a:pt x="129" y="50"/>
                  </a:cubicBezTo>
                  <a:cubicBezTo>
                    <a:pt x="123" y="53"/>
                    <a:pt x="117" y="55"/>
                    <a:pt x="111" y="57"/>
                  </a:cubicBezTo>
                  <a:cubicBezTo>
                    <a:pt x="106" y="57"/>
                    <a:pt x="100" y="58"/>
                    <a:pt x="95" y="59"/>
                  </a:cubicBezTo>
                  <a:moveTo>
                    <a:pt x="179" y="25"/>
                  </a:moveTo>
                  <a:cubicBezTo>
                    <a:pt x="176" y="24"/>
                    <a:pt x="173" y="22"/>
                    <a:pt x="170" y="21"/>
                  </a:cubicBezTo>
                  <a:cubicBezTo>
                    <a:pt x="170" y="20"/>
                    <a:pt x="170" y="19"/>
                    <a:pt x="170" y="18"/>
                  </a:cubicBezTo>
                  <a:cubicBezTo>
                    <a:pt x="173" y="19"/>
                    <a:pt x="176" y="20"/>
                    <a:pt x="180" y="20"/>
                  </a:cubicBezTo>
                  <a:cubicBezTo>
                    <a:pt x="179" y="22"/>
                    <a:pt x="179" y="23"/>
                    <a:pt x="179" y="25"/>
                  </a:cubicBezTo>
                  <a:moveTo>
                    <a:pt x="180" y="18"/>
                  </a:moveTo>
                  <a:cubicBezTo>
                    <a:pt x="177" y="18"/>
                    <a:pt x="174" y="18"/>
                    <a:pt x="171" y="17"/>
                  </a:cubicBezTo>
                  <a:cubicBezTo>
                    <a:pt x="171" y="15"/>
                    <a:pt x="171" y="14"/>
                    <a:pt x="171" y="13"/>
                  </a:cubicBezTo>
                  <a:cubicBezTo>
                    <a:pt x="172" y="13"/>
                    <a:pt x="172" y="13"/>
                    <a:pt x="172" y="13"/>
                  </a:cubicBezTo>
                  <a:cubicBezTo>
                    <a:pt x="175" y="13"/>
                    <a:pt x="178" y="13"/>
                    <a:pt x="180" y="14"/>
                  </a:cubicBezTo>
                  <a:cubicBezTo>
                    <a:pt x="180" y="15"/>
                    <a:pt x="180" y="17"/>
                    <a:pt x="180" y="18"/>
                  </a:cubicBezTo>
                  <a:moveTo>
                    <a:pt x="181" y="29"/>
                  </a:moveTo>
                  <a:cubicBezTo>
                    <a:pt x="181" y="29"/>
                    <a:pt x="181" y="29"/>
                    <a:pt x="181" y="29"/>
                  </a:cubicBezTo>
                  <a:cubicBezTo>
                    <a:pt x="182" y="29"/>
                    <a:pt x="182" y="28"/>
                    <a:pt x="182" y="28"/>
                  </a:cubicBezTo>
                  <a:cubicBezTo>
                    <a:pt x="183" y="19"/>
                    <a:pt x="184" y="14"/>
                    <a:pt x="185" y="6"/>
                  </a:cubicBezTo>
                  <a:cubicBezTo>
                    <a:pt x="208" y="24"/>
                    <a:pt x="232" y="52"/>
                    <a:pt x="252" y="69"/>
                  </a:cubicBezTo>
                  <a:cubicBezTo>
                    <a:pt x="234" y="74"/>
                    <a:pt x="207" y="83"/>
                    <a:pt x="185" y="94"/>
                  </a:cubicBezTo>
                  <a:cubicBezTo>
                    <a:pt x="184" y="86"/>
                    <a:pt x="184" y="79"/>
                    <a:pt x="184" y="74"/>
                  </a:cubicBezTo>
                  <a:cubicBezTo>
                    <a:pt x="183" y="71"/>
                    <a:pt x="183" y="68"/>
                    <a:pt x="183" y="66"/>
                  </a:cubicBezTo>
                  <a:cubicBezTo>
                    <a:pt x="183" y="65"/>
                    <a:pt x="183" y="64"/>
                    <a:pt x="182" y="64"/>
                  </a:cubicBezTo>
                  <a:cubicBezTo>
                    <a:pt x="182" y="63"/>
                    <a:pt x="182" y="63"/>
                    <a:pt x="182" y="63"/>
                  </a:cubicBezTo>
                  <a:cubicBezTo>
                    <a:pt x="182" y="62"/>
                    <a:pt x="181" y="62"/>
                    <a:pt x="181" y="62"/>
                  </a:cubicBezTo>
                  <a:cubicBezTo>
                    <a:pt x="159" y="50"/>
                    <a:pt x="137" y="46"/>
                    <a:pt x="118" y="46"/>
                  </a:cubicBezTo>
                  <a:cubicBezTo>
                    <a:pt x="118" y="46"/>
                    <a:pt x="118" y="46"/>
                    <a:pt x="118" y="46"/>
                  </a:cubicBezTo>
                  <a:cubicBezTo>
                    <a:pt x="95" y="46"/>
                    <a:pt x="74" y="53"/>
                    <a:pt x="58" y="61"/>
                  </a:cubicBezTo>
                  <a:cubicBezTo>
                    <a:pt x="42" y="70"/>
                    <a:pt x="29" y="81"/>
                    <a:pt x="23" y="91"/>
                  </a:cubicBezTo>
                  <a:cubicBezTo>
                    <a:pt x="22" y="90"/>
                    <a:pt x="22" y="90"/>
                    <a:pt x="22" y="90"/>
                  </a:cubicBezTo>
                  <a:cubicBezTo>
                    <a:pt x="20" y="90"/>
                    <a:pt x="17" y="87"/>
                    <a:pt x="14" y="85"/>
                  </a:cubicBezTo>
                  <a:cubicBezTo>
                    <a:pt x="13" y="84"/>
                    <a:pt x="11" y="82"/>
                    <a:pt x="11" y="81"/>
                  </a:cubicBezTo>
                  <a:cubicBezTo>
                    <a:pt x="10" y="81"/>
                    <a:pt x="10" y="80"/>
                    <a:pt x="10" y="80"/>
                  </a:cubicBezTo>
                  <a:cubicBezTo>
                    <a:pt x="10" y="80"/>
                    <a:pt x="10" y="80"/>
                    <a:pt x="10" y="80"/>
                  </a:cubicBezTo>
                  <a:cubicBezTo>
                    <a:pt x="17" y="68"/>
                    <a:pt x="33" y="52"/>
                    <a:pt x="53" y="40"/>
                  </a:cubicBezTo>
                  <a:cubicBezTo>
                    <a:pt x="74" y="27"/>
                    <a:pt x="101" y="18"/>
                    <a:pt x="129" y="18"/>
                  </a:cubicBezTo>
                  <a:cubicBezTo>
                    <a:pt x="141" y="18"/>
                    <a:pt x="154" y="20"/>
                    <a:pt x="167" y="24"/>
                  </a:cubicBezTo>
                  <a:cubicBezTo>
                    <a:pt x="168" y="25"/>
                    <a:pt x="168" y="25"/>
                    <a:pt x="168" y="25"/>
                  </a:cubicBezTo>
                  <a:cubicBezTo>
                    <a:pt x="168" y="25"/>
                    <a:pt x="168" y="25"/>
                    <a:pt x="168" y="25"/>
                  </a:cubicBezTo>
                  <a:cubicBezTo>
                    <a:pt x="172" y="26"/>
                    <a:pt x="176" y="27"/>
                    <a:pt x="180" y="29"/>
                  </a:cubicBezTo>
                  <a:cubicBezTo>
                    <a:pt x="180" y="29"/>
                    <a:pt x="180" y="29"/>
                    <a:pt x="181" y="29"/>
                  </a:cubicBezTo>
                  <a:moveTo>
                    <a:pt x="181" y="12"/>
                  </a:moveTo>
                  <a:cubicBezTo>
                    <a:pt x="178" y="11"/>
                    <a:pt x="175" y="11"/>
                    <a:pt x="172" y="11"/>
                  </a:cubicBezTo>
                  <a:cubicBezTo>
                    <a:pt x="175" y="9"/>
                    <a:pt x="178" y="7"/>
                    <a:pt x="181" y="5"/>
                  </a:cubicBezTo>
                  <a:cubicBezTo>
                    <a:pt x="181" y="8"/>
                    <a:pt x="181" y="10"/>
                    <a:pt x="181" y="12"/>
                  </a:cubicBezTo>
                  <a:moveTo>
                    <a:pt x="184" y="0"/>
                  </a:moveTo>
                  <a:cubicBezTo>
                    <a:pt x="183" y="0"/>
                    <a:pt x="183" y="0"/>
                    <a:pt x="183" y="0"/>
                  </a:cubicBezTo>
                  <a:cubicBezTo>
                    <a:pt x="178" y="3"/>
                    <a:pt x="173" y="6"/>
                    <a:pt x="168" y="9"/>
                  </a:cubicBezTo>
                  <a:cubicBezTo>
                    <a:pt x="168" y="9"/>
                    <a:pt x="168" y="10"/>
                    <a:pt x="167" y="10"/>
                  </a:cubicBezTo>
                  <a:cubicBezTo>
                    <a:pt x="167" y="14"/>
                    <a:pt x="167" y="17"/>
                    <a:pt x="167" y="20"/>
                  </a:cubicBezTo>
                  <a:cubicBezTo>
                    <a:pt x="154" y="16"/>
                    <a:pt x="141" y="14"/>
                    <a:pt x="129" y="14"/>
                  </a:cubicBezTo>
                  <a:cubicBezTo>
                    <a:pt x="100" y="14"/>
                    <a:pt x="73" y="24"/>
                    <a:pt x="52" y="37"/>
                  </a:cubicBezTo>
                  <a:cubicBezTo>
                    <a:pt x="30" y="49"/>
                    <a:pt x="14" y="65"/>
                    <a:pt x="6" y="78"/>
                  </a:cubicBezTo>
                  <a:cubicBezTo>
                    <a:pt x="6" y="78"/>
                    <a:pt x="6" y="78"/>
                    <a:pt x="6" y="78"/>
                  </a:cubicBezTo>
                  <a:cubicBezTo>
                    <a:pt x="5" y="81"/>
                    <a:pt x="3" y="83"/>
                    <a:pt x="3" y="84"/>
                  </a:cubicBezTo>
                  <a:cubicBezTo>
                    <a:pt x="2" y="86"/>
                    <a:pt x="1" y="87"/>
                    <a:pt x="0" y="89"/>
                  </a:cubicBezTo>
                  <a:cubicBezTo>
                    <a:pt x="0" y="90"/>
                    <a:pt x="0" y="90"/>
                    <a:pt x="1" y="91"/>
                  </a:cubicBezTo>
                  <a:cubicBezTo>
                    <a:pt x="2" y="92"/>
                    <a:pt x="4" y="95"/>
                    <a:pt x="7" y="97"/>
                  </a:cubicBezTo>
                  <a:cubicBezTo>
                    <a:pt x="10" y="100"/>
                    <a:pt x="13" y="103"/>
                    <a:pt x="16" y="104"/>
                  </a:cubicBezTo>
                  <a:cubicBezTo>
                    <a:pt x="16" y="104"/>
                    <a:pt x="16" y="104"/>
                    <a:pt x="17" y="104"/>
                  </a:cubicBezTo>
                  <a:cubicBezTo>
                    <a:pt x="17" y="104"/>
                    <a:pt x="18" y="104"/>
                    <a:pt x="18" y="104"/>
                  </a:cubicBezTo>
                  <a:cubicBezTo>
                    <a:pt x="18" y="104"/>
                    <a:pt x="18" y="104"/>
                    <a:pt x="18" y="104"/>
                  </a:cubicBezTo>
                  <a:cubicBezTo>
                    <a:pt x="41" y="86"/>
                    <a:pt x="71" y="61"/>
                    <a:pt x="111" y="61"/>
                  </a:cubicBezTo>
                  <a:cubicBezTo>
                    <a:pt x="111" y="61"/>
                    <a:pt x="111" y="61"/>
                    <a:pt x="111" y="61"/>
                  </a:cubicBezTo>
                  <a:cubicBezTo>
                    <a:pt x="127" y="61"/>
                    <a:pt x="144" y="65"/>
                    <a:pt x="164" y="74"/>
                  </a:cubicBezTo>
                  <a:cubicBezTo>
                    <a:pt x="164" y="74"/>
                    <a:pt x="164" y="75"/>
                    <a:pt x="164" y="75"/>
                  </a:cubicBezTo>
                  <a:cubicBezTo>
                    <a:pt x="165" y="81"/>
                    <a:pt x="166" y="97"/>
                    <a:pt x="166" y="105"/>
                  </a:cubicBezTo>
                  <a:cubicBezTo>
                    <a:pt x="166" y="105"/>
                    <a:pt x="166" y="105"/>
                    <a:pt x="166" y="105"/>
                  </a:cubicBezTo>
                  <a:cubicBezTo>
                    <a:pt x="166" y="106"/>
                    <a:pt x="166" y="106"/>
                    <a:pt x="166" y="106"/>
                  </a:cubicBezTo>
                  <a:cubicBezTo>
                    <a:pt x="167" y="106"/>
                    <a:pt x="167" y="106"/>
                    <a:pt x="167" y="106"/>
                  </a:cubicBezTo>
                  <a:cubicBezTo>
                    <a:pt x="167" y="106"/>
                    <a:pt x="167" y="106"/>
                    <a:pt x="167" y="106"/>
                  </a:cubicBezTo>
                  <a:cubicBezTo>
                    <a:pt x="167" y="106"/>
                    <a:pt x="167" y="106"/>
                    <a:pt x="167" y="106"/>
                  </a:cubicBezTo>
                  <a:cubicBezTo>
                    <a:pt x="167" y="106"/>
                    <a:pt x="167" y="106"/>
                    <a:pt x="167" y="106"/>
                  </a:cubicBezTo>
                  <a:cubicBezTo>
                    <a:pt x="167" y="107"/>
                    <a:pt x="167" y="107"/>
                    <a:pt x="167" y="107"/>
                  </a:cubicBezTo>
                  <a:cubicBezTo>
                    <a:pt x="168" y="107"/>
                    <a:pt x="168" y="107"/>
                    <a:pt x="168" y="107"/>
                  </a:cubicBezTo>
                  <a:cubicBezTo>
                    <a:pt x="168" y="107"/>
                    <a:pt x="168" y="107"/>
                    <a:pt x="168" y="107"/>
                  </a:cubicBezTo>
                  <a:cubicBezTo>
                    <a:pt x="168" y="107"/>
                    <a:pt x="168" y="107"/>
                    <a:pt x="168" y="107"/>
                  </a:cubicBezTo>
                  <a:cubicBezTo>
                    <a:pt x="168" y="107"/>
                    <a:pt x="168" y="107"/>
                    <a:pt x="168" y="107"/>
                  </a:cubicBezTo>
                  <a:cubicBezTo>
                    <a:pt x="169" y="107"/>
                    <a:pt x="169" y="107"/>
                    <a:pt x="169" y="107"/>
                  </a:cubicBezTo>
                  <a:cubicBezTo>
                    <a:pt x="169" y="107"/>
                    <a:pt x="169" y="107"/>
                    <a:pt x="169" y="107"/>
                  </a:cubicBezTo>
                  <a:cubicBezTo>
                    <a:pt x="169" y="107"/>
                    <a:pt x="169" y="107"/>
                    <a:pt x="169" y="107"/>
                  </a:cubicBezTo>
                  <a:cubicBezTo>
                    <a:pt x="169" y="106"/>
                    <a:pt x="170" y="106"/>
                    <a:pt x="170" y="106"/>
                  </a:cubicBezTo>
                  <a:cubicBezTo>
                    <a:pt x="191" y="96"/>
                    <a:pt x="214" y="88"/>
                    <a:pt x="235" y="85"/>
                  </a:cubicBezTo>
                  <a:cubicBezTo>
                    <a:pt x="235" y="84"/>
                    <a:pt x="235" y="84"/>
                    <a:pt x="235" y="84"/>
                  </a:cubicBezTo>
                  <a:cubicBezTo>
                    <a:pt x="241" y="80"/>
                    <a:pt x="248" y="76"/>
                    <a:pt x="254" y="73"/>
                  </a:cubicBezTo>
                  <a:cubicBezTo>
                    <a:pt x="254" y="72"/>
                    <a:pt x="255" y="72"/>
                    <a:pt x="256" y="72"/>
                  </a:cubicBezTo>
                  <a:cubicBezTo>
                    <a:pt x="256" y="72"/>
                    <a:pt x="257" y="71"/>
                    <a:pt x="257" y="71"/>
                  </a:cubicBezTo>
                  <a:cubicBezTo>
                    <a:pt x="257" y="70"/>
                    <a:pt x="257" y="69"/>
                    <a:pt x="257" y="69"/>
                  </a:cubicBezTo>
                  <a:cubicBezTo>
                    <a:pt x="237" y="51"/>
                    <a:pt x="211" y="21"/>
                    <a:pt x="186" y="2"/>
                  </a:cubicBezTo>
                  <a:cubicBezTo>
                    <a:pt x="185" y="1"/>
                    <a:pt x="185" y="1"/>
                    <a:pt x="185" y="1"/>
                  </a:cubicBezTo>
                  <a:cubicBezTo>
                    <a:pt x="185" y="0"/>
                    <a:pt x="184" y="0"/>
                    <a:pt x="18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878"/>
            <p:cNvSpPr>
              <a:spLocks noEditPoints="1"/>
            </p:cNvSpPr>
            <p:nvPr/>
          </p:nvSpPr>
          <p:spPr bwMode="auto">
            <a:xfrm>
              <a:off x="2372" y="3078"/>
              <a:ext cx="545" cy="564"/>
            </a:xfrm>
            <a:custGeom>
              <a:avLst/>
              <a:gdLst>
                <a:gd name="T0" fmla="*/ 216 w 230"/>
                <a:gd name="T1" fmla="*/ 232 h 238"/>
                <a:gd name="T2" fmla="*/ 216 w 230"/>
                <a:gd name="T3" fmla="*/ 232 h 238"/>
                <a:gd name="T4" fmla="*/ 217 w 230"/>
                <a:gd name="T5" fmla="*/ 220 h 238"/>
                <a:gd name="T6" fmla="*/ 225 w 230"/>
                <a:gd name="T7" fmla="*/ 222 h 238"/>
                <a:gd name="T8" fmla="*/ 218 w 230"/>
                <a:gd name="T9" fmla="*/ 212 h 238"/>
                <a:gd name="T10" fmla="*/ 226 w 230"/>
                <a:gd name="T11" fmla="*/ 214 h 238"/>
                <a:gd name="T12" fmla="*/ 226 w 230"/>
                <a:gd name="T13" fmla="*/ 214 h 238"/>
                <a:gd name="T14" fmla="*/ 214 w 230"/>
                <a:gd name="T15" fmla="*/ 207 h 238"/>
                <a:gd name="T16" fmla="*/ 212 w 230"/>
                <a:gd name="T17" fmla="*/ 207 h 238"/>
                <a:gd name="T18" fmla="*/ 146 w 230"/>
                <a:gd name="T19" fmla="*/ 190 h 238"/>
                <a:gd name="T20" fmla="*/ 155 w 230"/>
                <a:gd name="T21" fmla="*/ 187 h 238"/>
                <a:gd name="T22" fmla="*/ 104 w 230"/>
                <a:gd name="T23" fmla="*/ 158 h 238"/>
                <a:gd name="T24" fmla="*/ 133 w 230"/>
                <a:gd name="T25" fmla="*/ 173 h 238"/>
                <a:gd name="T26" fmla="*/ 100 w 230"/>
                <a:gd name="T27" fmla="*/ 153 h 238"/>
                <a:gd name="T28" fmla="*/ 19 w 230"/>
                <a:gd name="T29" fmla="*/ 128 h 238"/>
                <a:gd name="T30" fmla="*/ 108 w 230"/>
                <a:gd name="T31" fmla="*/ 147 h 238"/>
                <a:gd name="T32" fmla="*/ 108 w 230"/>
                <a:gd name="T33" fmla="*/ 147 h 238"/>
                <a:gd name="T34" fmla="*/ 27 w 230"/>
                <a:gd name="T35" fmla="*/ 126 h 238"/>
                <a:gd name="T36" fmla="*/ 28 w 230"/>
                <a:gd name="T37" fmla="*/ 111 h 238"/>
                <a:gd name="T38" fmla="*/ 77 w 230"/>
                <a:gd name="T39" fmla="*/ 115 h 238"/>
                <a:gd name="T40" fmla="*/ 92 w 230"/>
                <a:gd name="T41" fmla="*/ 119 h 238"/>
                <a:gd name="T42" fmla="*/ 97 w 230"/>
                <a:gd name="T43" fmla="*/ 130 h 238"/>
                <a:gd name="T44" fmla="*/ 86 w 230"/>
                <a:gd name="T45" fmla="*/ 101 h 238"/>
                <a:gd name="T46" fmla="*/ 71 w 230"/>
                <a:gd name="T47" fmla="*/ 96 h 238"/>
                <a:gd name="T48" fmla="*/ 90 w 230"/>
                <a:gd name="T49" fmla="*/ 114 h 238"/>
                <a:gd name="T50" fmla="*/ 83 w 230"/>
                <a:gd name="T51" fmla="*/ 84 h 238"/>
                <a:gd name="T52" fmla="*/ 80 w 230"/>
                <a:gd name="T53" fmla="*/ 68 h 238"/>
                <a:gd name="T54" fmla="*/ 91 w 230"/>
                <a:gd name="T55" fmla="*/ 77 h 238"/>
                <a:gd name="T56" fmla="*/ 93 w 230"/>
                <a:gd name="T57" fmla="*/ 74 h 238"/>
                <a:gd name="T58" fmla="*/ 87 w 230"/>
                <a:gd name="T59" fmla="*/ 61 h 238"/>
                <a:gd name="T60" fmla="*/ 103 w 230"/>
                <a:gd name="T61" fmla="*/ 67 h 238"/>
                <a:gd name="T62" fmla="*/ 103 w 230"/>
                <a:gd name="T63" fmla="*/ 67 h 238"/>
                <a:gd name="T64" fmla="*/ 60 w 230"/>
                <a:gd name="T65" fmla="*/ 31 h 238"/>
                <a:gd name="T66" fmla="*/ 90 w 230"/>
                <a:gd name="T67" fmla="*/ 52 h 238"/>
                <a:gd name="T68" fmla="*/ 62 w 230"/>
                <a:gd name="T69" fmla="*/ 79 h 238"/>
                <a:gd name="T70" fmla="*/ 209 w 230"/>
                <a:gd name="T71" fmla="*/ 212 h 238"/>
                <a:gd name="T72" fmla="*/ 212 w 230"/>
                <a:gd name="T73" fmla="*/ 230 h 238"/>
                <a:gd name="T74" fmla="*/ 199 w 230"/>
                <a:gd name="T75" fmla="*/ 233 h 238"/>
                <a:gd name="T76" fmla="*/ 32 w 230"/>
                <a:gd name="T77" fmla="*/ 107 h 238"/>
                <a:gd name="T78" fmla="*/ 5 w 230"/>
                <a:gd name="T79" fmla="*/ 120 h 238"/>
                <a:gd name="T80" fmla="*/ 0 w 230"/>
                <a:gd name="T81" fmla="*/ 118 h 238"/>
                <a:gd name="T82" fmla="*/ 21 w 230"/>
                <a:gd name="T83" fmla="*/ 134 h 238"/>
                <a:gd name="T84" fmla="*/ 103 w 230"/>
                <a:gd name="T85" fmla="*/ 208 h 238"/>
                <a:gd name="T86" fmla="*/ 221 w 230"/>
                <a:gd name="T87" fmla="*/ 236 h 238"/>
                <a:gd name="T88" fmla="*/ 230 w 230"/>
                <a:gd name="T89" fmla="*/ 213 h 238"/>
                <a:gd name="T90" fmla="*/ 227 w 230"/>
                <a:gd name="T91" fmla="*/ 206 h 238"/>
                <a:gd name="T92" fmla="*/ 101 w 230"/>
                <a:gd name="T93" fmla="*/ 75 h 238"/>
                <a:gd name="T94" fmla="*/ 116 w 230"/>
                <a:gd name="T95" fmla="*/ 61 h 238"/>
                <a:gd name="T96" fmla="*/ 116 w 230"/>
                <a:gd name="T97" fmla="*/ 60 h 238"/>
                <a:gd name="T98" fmla="*/ 115 w 230"/>
                <a:gd name="T99" fmla="*/ 58 h 238"/>
                <a:gd name="T100" fmla="*/ 113 w 230"/>
                <a:gd name="T101" fmla="*/ 57 h 238"/>
                <a:gd name="T102" fmla="*/ 15 w 230"/>
                <a:gd name="T103" fmla="*/ 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0" h="238">
                  <a:moveTo>
                    <a:pt x="211" y="233"/>
                  </a:moveTo>
                  <a:cubicBezTo>
                    <a:pt x="211" y="233"/>
                    <a:pt x="211" y="233"/>
                    <a:pt x="211" y="233"/>
                  </a:cubicBezTo>
                  <a:cubicBezTo>
                    <a:pt x="211" y="233"/>
                    <a:pt x="211" y="233"/>
                    <a:pt x="211" y="233"/>
                  </a:cubicBezTo>
                  <a:moveTo>
                    <a:pt x="216" y="232"/>
                  </a:moveTo>
                  <a:cubicBezTo>
                    <a:pt x="216" y="231"/>
                    <a:pt x="217" y="229"/>
                    <a:pt x="217" y="227"/>
                  </a:cubicBezTo>
                  <a:cubicBezTo>
                    <a:pt x="219" y="229"/>
                    <a:pt x="221" y="230"/>
                    <a:pt x="223" y="231"/>
                  </a:cubicBezTo>
                  <a:cubicBezTo>
                    <a:pt x="222" y="231"/>
                    <a:pt x="221" y="232"/>
                    <a:pt x="220" y="232"/>
                  </a:cubicBezTo>
                  <a:cubicBezTo>
                    <a:pt x="219" y="232"/>
                    <a:pt x="218" y="232"/>
                    <a:pt x="216" y="232"/>
                  </a:cubicBezTo>
                  <a:moveTo>
                    <a:pt x="225" y="230"/>
                  </a:moveTo>
                  <a:cubicBezTo>
                    <a:pt x="222" y="228"/>
                    <a:pt x="220" y="227"/>
                    <a:pt x="217" y="225"/>
                  </a:cubicBezTo>
                  <a:cubicBezTo>
                    <a:pt x="217" y="223"/>
                    <a:pt x="217" y="222"/>
                    <a:pt x="217" y="221"/>
                  </a:cubicBezTo>
                  <a:cubicBezTo>
                    <a:pt x="217" y="220"/>
                    <a:pt x="217" y="220"/>
                    <a:pt x="217" y="220"/>
                  </a:cubicBezTo>
                  <a:cubicBezTo>
                    <a:pt x="220" y="221"/>
                    <a:pt x="223" y="222"/>
                    <a:pt x="225" y="224"/>
                  </a:cubicBezTo>
                  <a:cubicBezTo>
                    <a:pt x="225" y="225"/>
                    <a:pt x="225" y="225"/>
                    <a:pt x="225" y="225"/>
                  </a:cubicBezTo>
                  <a:cubicBezTo>
                    <a:pt x="225" y="227"/>
                    <a:pt x="225" y="228"/>
                    <a:pt x="225" y="230"/>
                  </a:cubicBezTo>
                  <a:moveTo>
                    <a:pt x="225" y="222"/>
                  </a:moveTo>
                  <a:cubicBezTo>
                    <a:pt x="223" y="220"/>
                    <a:pt x="220" y="218"/>
                    <a:pt x="217" y="217"/>
                  </a:cubicBezTo>
                  <a:cubicBezTo>
                    <a:pt x="217" y="216"/>
                    <a:pt x="217" y="214"/>
                    <a:pt x="217" y="212"/>
                  </a:cubicBezTo>
                  <a:cubicBezTo>
                    <a:pt x="216" y="212"/>
                    <a:pt x="216" y="212"/>
                    <a:pt x="216" y="212"/>
                  </a:cubicBezTo>
                  <a:cubicBezTo>
                    <a:pt x="217" y="212"/>
                    <a:pt x="218" y="212"/>
                    <a:pt x="218" y="212"/>
                  </a:cubicBezTo>
                  <a:cubicBezTo>
                    <a:pt x="220" y="213"/>
                    <a:pt x="223" y="215"/>
                    <a:pt x="225" y="216"/>
                  </a:cubicBezTo>
                  <a:cubicBezTo>
                    <a:pt x="225" y="216"/>
                    <a:pt x="225" y="216"/>
                    <a:pt x="225" y="216"/>
                  </a:cubicBezTo>
                  <a:cubicBezTo>
                    <a:pt x="225" y="218"/>
                    <a:pt x="225" y="220"/>
                    <a:pt x="225" y="222"/>
                  </a:cubicBezTo>
                  <a:moveTo>
                    <a:pt x="226" y="214"/>
                  </a:moveTo>
                  <a:cubicBezTo>
                    <a:pt x="224" y="213"/>
                    <a:pt x="223" y="212"/>
                    <a:pt x="222" y="211"/>
                  </a:cubicBezTo>
                  <a:cubicBezTo>
                    <a:pt x="223" y="211"/>
                    <a:pt x="224" y="211"/>
                    <a:pt x="226" y="211"/>
                  </a:cubicBezTo>
                  <a:cubicBezTo>
                    <a:pt x="226" y="211"/>
                    <a:pt x="226" y="212"/>
                    <a:pt x="226" y="213"/>
                  </a:cubicBezTo>
                  <a:cubicBezTo>
                    <a:pt x="226" y="214"/>
                    <a:pt x="226" y="214"/>
                    <a:pt x="226" y="214"/>
                  </a:cubicBezTo>
                  <a:moveTo>
                    <a:pt x="209" y="207"/>
                  </a:moveTo>
                  <a:cubicBezTo>
                    <a:pt x="194" y="207"/>
                    <a:pt x="175" y="204"/>
                    <a:pt x="155" y="194"/>
                  </a:cubicBezTo>
                  <a:cubicBezTo>
                    <a:pt x="167" y="197"/>
                    <a:pt x="181" y="200"/>
                    <a:pt x="192" y="202"/>
                  </a:cubicBezTo>
                  <a:cubicBezTo>
                    <a:pt x="200" y="204"/>
                    <a:pt x="207" y="206"/>
                    <a:pt x="214" y="207"/>
                  </a:cubicBezTo>
                  <a:cubicBezTo>
                    <a:pt x="213" y="207"/>
                    <a:pt x="213" y="207"/>
                    <a:pt x="213" y="207"/>
                  </a:cubicBezTo>
                  <a:cubicBezTo>
                    <a:pt x="212" y="207"/>
                    <a:pt x="212" y="207"/>
                    <a:pt x="212" y="207"/>
                  </a:cubicBezTo>
                  <a:cubicBezTo>
                    <a:pt x="212" y="207"/>
                    <a:pt x="212" y="207"/>
                    <a:pt x="212" y="207"/>
                  </a:cubicBezTo>
                  <a:cubicBezTo>
                    <a:pt x="212" y="207"/>
                    <a:pt x="212" y="207"/>
                    <a:pt x="212" y="207"/>
                  </a:cubicBezTo>
                  <a:cubicBezTo>
                    <a:pt x="211" y="207"/>
                    <a:pt x="210" y="207"/>
                    <a:pt x="209" y="207"/>
                  </a:cubicBezTo>
                  <a:cubicBezTo>
                    <a:pt x="209" y="207"/>
                    <a:pt x="209" y="207"/>
                    <a:pt x="209" y="207"/>
                  </a:cubicBezTo>
                  <a:moveTo>
                    <a:pt x="177" y="197"/>
                  </a:moveTo>
                  <a:cubicBezTo>
                    <a:pt x="166" y="195"/>
                    <a:pt x="154" y="192"/>
                    <a:pt x="146" y="190"/>
                  </a:cubicBezTo>
                  <a:cubicBezTo>
                    <a:pt x="140" y="187"/>
                    <a:pt x="135" y="184"/>
                    <a:pt x="130" y="180"/>
                  </a:cubicBezTo>
                  <a:cubicBezTo>
                    <a:pt x="128" y="179"/>
                    <a:pt x="126" y="178"/>
                    <a:pt x="124" y="176"/>
                  </a:cubicBezTo>
                  <a:cubicBezTo>
                    <a:pt x="134" y="180"/>
                    <a:pt x="145" y="183"/>
                    <a:pt x="154" y="187"/>
                  </a:cubicBezTo>
                  <a:cubicBezTo>
                    <a:pt x="155" y="187"/>
                    <a:pt x="155" y="187"/>
                    <a:pt x="155" y="187"/>
                  </a:cubicBezTo>
                  <a:cubicBezTo>
                    <a:pt x="162" y="191"/>
                    <a:pt x="170" y="194"/>
                    <a:pt x="177" y="197"/>
                  </a:cubicBezTo>
                  <a:moveTo>
                    <a:pt x="144" y="181"/>
                  </a:moveTo>
                  <a:cubicBezTo>
                    <a:pt x="135" y="178"/>
                    <a:pt x="126" y="175"/>
                    <a:pt x="119" y="172"/>
                  </a:cubicBezTo>
                  <a:cubicBezTo>
                    <a:pt x="114" y="167"/>
                    <a:pt x="109" y="163"/>
                    <a:pt x="104" y="158"/>
                  </a:cubicBezTo>
                  <a:cubicBezTo>
                    <a:pt x="113" y="162"/>
                    <a:pt x="122" y="167"/>
                    <a:pt x="131" y="172"/>
                  </a:cubicBezTo>
                  <a:cubicBezTo>
                    <a:pt x="132" y="172"/>
                    <a:pt x="132" y="172"/>
                    <a:pt x="132" y="172"/>
                  </a:cubicBezTo>
                  <a:cubicBezTo>
                    <a:pt x="132" y="173"/>
                    <a:pt x="132" y="173"/>
                    <a:pt x="132" y="173"/>
                  </a:cubicBezTo>
                  <a:cubicBezTo>
                    <a:pt x="132" y="173"/>
                    <a:pt x="133" y="173"/>
                    <a:pt x="133" y="173"/>
                  </a:cubicBezTo>
                  <a:cubicBezTo>
                    <a:pt x="133" y="173"/>
                    <a:pt x="133" y="173"/>
                    <a:pt x="133" y="173"/>
                  </a:cubicBezTo>
                  <a:cubicBezTo>
                    <a:pt x="137" y="176"/>
                    <a:pt x="140" y="178"/>
                    <a:pt x="144" y="181"/>
                  </a:cubicBezTo>
                  <a:moveTo>
                    <a:pt x="125" y="166"/>
                  </a:moveTo>
                  <a:cubicBezTo>
                    <a:pt x="117" y="162"/>
                    <a:pt x="108" y="157"/>
                    <a:pt x="100" y="153"/>
                  </a:cubicBezTo>
                  <a:cubicBezTo>
                    <a:pt x="97" y="149"/>
                    <a:pt x="94" y="144"/>
                    <a:pt x="91" y="140"/>
                  </a:cubicBezTo>
                  <a:cubicBezTo>
                    <a:pt x="98" y="143"/>
                    <a:pt x="105" y="148"/>
                    <a:pt x="111" y="152"/>
                  </a:cubicBezTo>
                  <a:cubicBezTo>
                    <a:pt x="116" y="157"/>
                    <a:pt x="120" y="162"/>
                    <a:pt x="125" y="166"/>
                  </a:cubicBezTo>
                  <a:moveTo>
                    <a:pt x="19" y="128"/>
                  </a:moveTo>
                  <a:cubicBezTo>
                    <a:pt x="15" y="127"/>
                    <a:pt x="11" y="125"/>
                    <a:pt x="7" y="124"/>
                  </a:cubicBezTo>
                  <a:cubicBezTo>
                    <a:pt x="10" y="122"/>
                    <a:pt x="12" y="121"/>
                    <a:pt x="14" y="119"/>
                  </a:cubicBezTo>
                  <a:cubicBezTo>
                    <a:pt x="16" y="122"/>
                    <a:pt x="17" y="125"/>
                    <a:pt x="19" y="128"/>
                  </a:cubicBezTo>
                  <a:moveTo>
                    <a:pt x="108" y="147"/>
                  </a:moveTo>
                  <a:cubicBezTo>
                    <a:pt x="101" y="143"/>
                    <a:pt x="95" y="139"/>
                    <a:pt x="88" y="136"/>
                  </a:cubicBezTo>
                  <a:cubicBezTo>
                    <a:pt x="85" y="131"/>
                    <a:pt x="82" y="125"/>
                    <a:pt x="79" y="119"/>
                  </a:cubicBezTo>
                  <a:cubicBezTo>
                    <a:pt x="86" y="124"/>
                    <a:pt x="93" y="129"/>
                    <a:pt x="100" y="134"/>
                  </a:cubicBezTo>
                  <a:cubicBezTo>
                    <a:pt x="102" y="139"/>
                    <a:pt x="105" y="143"/>
                    <a:pt x="108" y="147"/>
                  </a:cubicBezTo>
                  <a:moveTo>
                    <a:pt x="22" y="128"/>
                  </a:moveTo>
                  <a:cubicBezTo>
                    <a:pt x="20" y="125"/>
                    <a:pt x="18" y="122"/>
                    <a:pt x="16" y="118"/>
                  </a:cubicBezTo>
                  <a:cubicBezTo>
                    <a:pt x="18" y="117"/>
                    <a:pt x="20" y="116"/>
                    <a:pt x="21" y="115"/>
                  </a:cubicBezTo>
                  <a:cubicBezTo>
                    <a:pt x="23" y="118"/>
                    <a:pt x="25" y="122"/>
                    <a:pt x="27" y="126"/>
                  </a:cubicBezTo>
                  <a:cubicBezTo>
                    <a:pt x="25" y="127"/>
                    <a:pt x="24" y="127"/>
                    <a:pt x="22" y="128"/>
                  </a:cubicBezTo>
                  <a:moveTo>
                    <a:pt x="28" y="124"/>
                  </a:moveTo>
                  <a:cubicBezTo>
                    <a:pt x="27" y="121"/>
                    <a:pt x="25" y="117"/>
                    <a:pt x="23" y="114"/>
                  </a:cubicBezTo>
                  <a:cubicBezTo>
                    <a:pt x="25" y="113"/>
                    <a:pt x="26" y="112"/>
                    <a:pt x="28" y="111"/>
                  </a:cubicBezTo>
                  <a:cubicBezTo>
                    <a:pt x="29" y="115"/>
                    <a:pt x="30" y="118"/>
                    <a:pt x="31" y="122"/>
                  </a:cubicBezTo>
                  <a:cubicBezTo>
                    <a:pt x="30" y="123"/>
                    <a:pt x="29" y="123"/>
                    <a:pt x="28" y="124"/>
                  </a:cubicBezTo>
                  <a:moveTo>
                    <a:pt x="97" y="130"/>
                  </a:moveTo>
                  <a:cubicBezTo>
                    <a:pt x="91" y="125"/>
                    <a:pt x="84" y="120"/>
                    <a:pt x="77" y="115"/>
                  </a:cubicBezTo>
                  <a:cubicBezTo>
                    <a:pt x="75" y="110"/>
                    <a:pt x="74" y="105"/>
                    <a:pt x="72" y="100"/>
                  </a:cubicBezTo>
                  <a:cubicBezTo>
                    <a:pt x="75" y="103"/>
                    <a:pt x="78" y="106"/>
                    <a:pt x="81" y="108"/>
                  </a:cubicBezTo>
                  <a:cubicBezTo>
                    <a:pt x="84" y="111"/>
                    <a:pt x="87" y="114"/>
                    <a:pt x="90" y="117"/>
                  </a:cubicBezTo>
                  <a:cubicBezTo>
                    <a:pt x="90" y="118"/>
                    <a:pt x="91" y="118"/>
                    <a:pt x="92" y="119"/>
                  </a:cubicBezTo>
                  <a:cubicBezTo>
                    <a:pt x="92" y="119"/>
                    <a:pt x="92" y="119"/>
                    <a:pt x="92" y="119"/>
                  </a:cubicBezTo>
                  <a:cubicBezTo>
                    <a:pt x="91" y="119"/>
                    <a:pt x="92" y="120"/>
                    <a:pt x="92" y="120"/>
                  </a:cubicBezTo>
                  <a:cubicBezTo>
                    <a:pt x="93" y="120"/>
                    <a:pt x="93" y="120"/>
                    <a:pt x="93" y="120"/>
                  </a:cubicBezTo>
                  <a:cubicBezTo>
                    <a:pt x="94" y="124"/>
                    <a:pt x="96" y="127"/>
                    <a:pt x="97" y="130"/>
                  </a:cubicBezTo>
                  <a:moveTo>
                    <a:pt x="86" y="101"/>
                  </a:moveTo>
                  <a:cubicBezTo>
                    <a:pt x="81" y="96"/>
                    <a:pt x="76" y="91"/>
                    <a:pt x="71" y="85"/>
                  </a:cubicBezTo>
                  <a:cubicBezTo>
                    <a:pt x="75" y="86"/>
                    <a:pt x="79" y="88"/>
                    <a:pt x="83" y="89"/>
                  </a:cubicBezTo>
                  <a:cubicBezTo>
                    <a:pt x="84" y="93"/>
                    <a:pt x="85" y="97"/>
                    <a:pt x="86" y="101"/>
                  </a:cubicBezTo>
                  <a:moveTo>
                    <a:pt x="90" y="114"/>
                  </a:moveTo>
                  <a:cubicBezTo>
                    <a:pt x="88" y="112"/>
                    <a:pt x="85" y="109"/>
                    <a:pt x="82" y="107"/>
                  </a:cubicBezTo>
                  <a:cubicBezTo>
                    <a:pt x="79" y="103"/>
                    <a:pt x="75" y="100"/>
                    <a:pt x="71" y="97"/>
                  </a:cubicBezTo>
                  <a:cubicBezTo>
                    <a:pt x="71" y="96"/>
                    <a:pt x="71" y="96"/>
                    <a:pt x="71" y="96"/>
                  </a:cubicBezTo>
                  <a:cubicBezTo>
                    <a:pt x="70" y="93"/>
                    <a:pt x="69" y="89"/>
                    <a:pt x="68" y="85"/>
                  </a:cubicBezTo>
                  <a:cubicBezTo>
                    <a:pt x="73" y="92"/>
                    <a:pt x="79" y="98"/>
                    <a:pt x="86" y="104"/>
                  </a:cubicBezTo>
                  <a:cubicBezTo>
                    <a:pt x="87" y="105"/>
                    <a:pt x="87" y="105"/>
                    <a:pt x="87" y="105"/>
                  </a:cubicBezTo>
                  <a:cubicBezTo>
                    <a:pt x="88" y="108"/>
                    <a:pt x="89" y="111"/>
                    <a:pt x="90" y="114"/>
                  </a:cubicBezTo>
                  <a:moveTo>
                    <a:pt x="83" y="84"/>
                  </a:moveTo>
                  <a:cubicBezTo>
                    <a:pt x="78" y="83"/>
                    <a:pt x="73" y="81"/>
                    <a:pt x="68" y="79"/>
                  </a:cubicBezTo>
                  <a:cubicBezTo>
                    <a:pt x="69" y="78"/>
                    <a:pt x="71" y="76"/>
                    <a:pt x="73" y="74"/>
                  </a:cubicBezTo>
                  <a:cubicBezTo>
                    <a:pt x="76" y="77"/>
                    <a:pt x="80" y="81"/>
                    <a:pt x="83" y="84"/>
                  </a:cubicBezTo>
                  <a:moveTo>
                    <a:pt x="85" y="83"/>
                  </a:moveTo>
                  <a:cubicBezTo>
                    <a:pt x="82" y="80"/>
                    <a:pt x="78" y="76"/>
                    <a:pt x="75" y="72"/>
                  </a:cubicBezTo>
                  <a:cubicBezTo>
                    <a:pt x="76" y="72"/>
                    <a:pt x="77" y="71"/>
                    <a:pt x="78" y="70"/>
                  </a:cubicBezTo>
                  <a:cubicBezTo>
                    <a:pt x="78" y="69"/>
                    <a:pt x="79" y="69"/>
                    <a:pt x="80" y="68"/>
                  </a:cubicBezTo>
                  <a:cubicBezTo>
                    <a:pt x="82" y="72"/>
                    <a:pt x="86" y="76"/>
                    <a:pt x="90" y="79"/>
                  </a:cubicBezTo>
                  <a:cubicBezTo>
                    <a:pt x="89" y="80"/>
                    <a:pt x="88" y="81"/>
                    <a:pt x="87" y="82"/>
                  </a:cubicBezTo>
                  <a:cubicBezTo>
                    <a:pt x="86" y="83"/>
                    <a:pt x="86" y="83"/>
                    <a:pt x="85" y="83"/>
                  </a:cubicBezTo>
                  <a:moveTo>
                    <a:pt x="91" y="77"/>
                  </a:moveTo>
                  <a:cubicBezTo>
                    <a:pt x="87" y="74"/>
                    <a:pt x="84" y="71"/>
                    <a:pt x="81" y="67"/>
                  </a:cubicBezTo>
                  <a:cubicBezTo>
                    <a:pt x="83" y="65"/>
                    <a:pt x="84" y="64"/>
                    <a:pt x="86" y="63"/>
                  </a:cubicBezTo>
                  <a:cubicBezTo>
                    <a:pt x="88" y="66"/>
                    <a:pt x="91" y="70"/>
                    <a:pt x="93" y="74"/>
                  </a:cubicBezTo>
                  <a:cubicBezTo>
                    <a:pt x="93" y="74"/>
                    <a:pt x="93" y="74"/>
                    <a:pt x="93" y="74"/>
                  </a:cubicBezTo>
                  <a:cubicBezTo>
                    <a:pt x="93" y="74"/>
                    <a:pt x="93" y="75"/>
                    <a:pt x="94" y="75"/>
                  </a:cubicBezTo>
                  <a:cubicBezTo>
                    <a:pt x="93" y="76"/>
                    <a:pt x="92" y="77"/>
                    <a:pt x="91" y="77"/>
                  </a:cubicBezTo>
                  <a:moveTo>
                    <a:pt x="96" y="73"/>
                  </a:moveTo>
                  <a:cubicBezTo>
                    <a:pt x="93" y="69"/>
                    <a:pt x="90" y="65"/>
                    <a:pt x="87" y="61"/>
                  </a:cubicBezTo>
                  <a:cubicBezTo>
                    <a:pt x="89" y="60"/>
                    <a:pt x="91" y="58"/>
                    <a:pt x="93" y="56"/>
                  </a:cubicBezTo>
                  <a:cubicBezTo>
                    <a:pt x="96" y="60"/>
                    <a:pt x="98" y="64"/>
                    <a:pt x="101" y="68"/>
                  </a:cubicBezTo>
                  <a:cubicBezTo>
                    <a:pt x="100" y="70"/>
                    <a:pt x="98" y="72"/>
                    <a:pt x="96" y="73"/>
                  </a:cubicBezTo>
                  <a:moveTo>
                    <a:pt x="103" y="67"/>
                  </a:moveTo>
                  <a:cubicBezTo>
                    <a:pt x="100" y="63"/>
                    <a:pt x="97" y="59"/>
                    <a:pt x="94" y="55"/>
                  </a:cubicBezTo>
                  <a:cubicBezTo>
                    <a:pt x="94" y="55"/>
                    <a:pt x="94" y="55"/>
                    <a:pt x="94" y="55"/>
                  </a:cubicBezTo>
                  <a:cubicBezTo>
                    <a:pt x="99" y="56"/>
                    <a:pt x="105" y="59"/>
                    <a:pt x="110" y="61"/>
                  </a:cubicBezTo>
                  <a:cubicBezTo>
                    <a:pt x="108" y="63"/>
                    <a:pt x="105" y="65"/>
                    <a:pt x="103" y="67"/>
                  </a:cubicBezTo>
                  <a:moveTo>
                    <a:pt x="60" y="31"/>
                  </a:moveTo>
                  <a:cubicBezTo>
                    <a:pt x="49" y="25"/>
                    <a:pt x="39" y="18"/>
                    <a:pt x="30" y="12"/>
                  </a:cubicBezTo>
                  <a:cubicBezTo>
                    <a:pt x="34" y="13"/>
                    <a:pt x="37" y="14"/>
                    <a:pt x="41" y="15"/>
                  </a:cubicBezTo>
                  <a:cubicBezTo>
                    <a:pt x="47" y="21"/>
                    <a:pt x="53" y="26"/>
                    <a:pt x="60" y="31"/>
                  </a:cubicBezTo>
                  <a:moveTo>
                    <a:pt x="5" y="120"/>
                  </a:moveTo>
                  <a:cubicBezTo>
                    <a:pt x="5" y="119"/>
                    <a:pt x="5" y="119"/>
                    <a:pt x="5" y="118"/>
                  </a:cubicBezTo>
                  <a:cubicBezTo>
                    <a:pt x="5" y="82"/>
                    <a:pt x="13" y="39"/>
                    <a:pt x="15" y="7"/>
                  </a:cubicBezTo>
                  <a:cubicBezTo>
                    <a:pt x="34" y="20"/>
                    <a:pt x="62" y="40"/>
                    <a:pt x="90" y="52"/>
                  </a:cubicBezTo>
                  <a:cubicBezTo>
                    <a:pt x="83" y="59"/>
                    <a:pt x="77" y="64"/>
                    <a:pt x="72" y="69"/>
                  </a:cubicBezTo>
                  <a:cubicBezTo>
                    <a:pt x="69" y="71"/>
                    <a:pt x="67" y="74"/>
                    <a:pt x="65" y="75"/>
                  </a:cubicBezTo>
                  <a:cubicBezTo>
                    <a:pt x="64" y="76"/>
                    <a:pt x="64" y="77"/>
                    <a:pt x="63" y="78"/>
                  </a:cubicBezTo>
                  <a:cubicBezTo>
                    <a:pt x="63" y="78"/>
                    <a:pt x="63" y="79"/>
                    <a:pt x="62" y="79"/>
                  </a:cubicBezTo>
                  <a:cubicBezTo>
                    <a:pt x="62" y="79"/>
                    <a:pt x="62" y="80"/>
                    <a:pt x="62" y="81"/>
                  </a:cubicBezTo>
                  <a:cubicBezTo>
                    <a:pt x="62" y="81"/>
                    <a:pt x="62" y="81"/>
                    <a:pt x="62" y="81"/>
                  </a:cubicBezTo>
                  <a:cubicBezTo>
                    <a:pt x="73" y="131"/>
                    <a:pt x="99" y="164"/>
                    <a:pt x="128" y="184"/>
                  </a:cubicBezTo>
                  <a:cubicBezTo>
                    <a:pt x="156" y="204"/>
                    <a:pt x="188" y="212"/>
                    <a:pt x="209" y="212"/>
                  </a:cubicBezTo>
                  <a:cubicBezTo>
                    <a:pt x="210" y="212"/>
                    <a:pt x="211" y="212"/>
                    <a:pt x="212" y="212"/>
                  </a:cubicBezTo>
                  <a:cubicBezTo>
                    <a:pt x="212" y="212"/>
                    <a:pt x="212" y="212"/>
                    <a:pt x="212" y="212"/>
                  </a:cubicBezTo>
                  <a:cubicBezTo>
                    <a:pt x="212" y="214"/>
                    <a:pt x="213" y="217"/>
                    <a:pt x="213" y="221"/>
                  </a:cubicBezTo>
                  <a:cubicBezTo>
                    <a:pt x="213" y="224"/>
                    <a:pt x="212" y="227"/>
                    <a:pt x="212" y="230"/>
                  </a:cubicBezTo>
                  <a:cubicBezTo>
                    <a:pt x="212" y="231"/>
                    <a:pt x="211" y="232"/>
                    <a:pt x="211" y="232"/>
                  </a:cubicBezTo>
                  <a:cubicBezTo>
                    <a:pt x="211" y="233"/>
                    <a:pt x="211" y="233"/>
                    <a:pt x="211" y="233"/>
                  </a:cubicBezTo>
                  <a:cubicBezTo>
                    <a:pt x="208" y="233"/>
                    <a:pt x="204" y="233"/>
                    <a:pt x="200" y="233"/>
                  </a:cubicBezTo>
                  <a:cubicBezTo>
                    <a:pt x="200" y="233"/>
                    <a:pt x="200" y="233"/>
                    <a:pt x="199" y="233"/>
                  </a:cubicBezTo>
                  <a:cubicBezTo>
                    <a:pt x="174" y="233"/>
                    <a:pt x="138" y="225"/>
                    <a:pt x="105" y="204"/>
                  </a:cubicBezTo>
                  <a:cubicBezTo>
                    <a:pt x="76" y="187"/>
                    <a:pt x="50" y="160"/>
                    <a:pt x="36" y="123"/>
                  </a:cubicBezTo>
                  <a:cubicBezTo>
                    <a:pt x="36" y="122"/>
                    <a:pt x="36" y="122"/>
                    <a:pt x="36" y="122"/>
                  </a:cubicBezTo>
                  <a:cubicBezTo>
                    <a:pt x="34" y="117"/>
                    <a:pt x="33" y="112"/>
                    <a:pt x="32" y="107"/>
                  </a:cubicBezTo>
                  <a:cubicBezTo>
                    <a:pt x="31" y="106"/>
                    <a:pt x="31" y="106"/>
                    <a:pt x="30" y="106"/>
                  </a:cubicBezTo>
                  <a:cubicBezTo>
                    <a:pt x="30" y="105"/>
                    <a:pt x="30" y="105"/>
                    <a:pt x="29" y="105"/>
                  </a:cubicBezTo>
                  <a:cubicBezTo>
                    <a:pt x="29" y="105"/>
                    <a:pt x="29" y="105"/>
                    <a:pt x="28" y="106"/>
                  </a:cubicBezTo>
                  <a:cubicBezTo>
                    <a:pt x="19" y="111"/>
                    <a:pt x="13" y="115"/>
                    <a:pt x="5" y="120"/>
                  </a:cubicBezTo>
                  <a:moveTo>
                    <a:pt x="13" y="0"/>
                  </a:moveTo>
                  <a:cubicBezTo>
                    <a:pt x="13" y="0"/>
                    <a:pt x="13" y="0"/>
                    <a:pt x="12" y="0"/>
                  </a:cubicBezTo>
                  <a:cubicBezTo>
                    <a:pt x="12" y="1"/>
                    <a:pt x="11" y="2"/>
                    <a:pt x="11" y="2"/>
                  </a:cubicBezTo>
                  <a:cubicBezTo>
                    <a:pt x="9" y="34"/>
                    <a:pt x="0" y="80"/>
                    <a:pt x="0" y="118"/>
                  </a:cubicBezTo>
                  <a:cubicBezTo>
                    <a:pt x="0" y="120"/>
                    <a:pt x="0" y="121"/>
                    <a:pt x="0" y="123"/>
                  </a:cubicBezTo>
                  <a:cubicBezTo>
                    <a:pt x="0" y="123"/>
                    <a:pt x="0" y="123"/>
                    <a:pt x="0" y="123"/>
                  </a:cubicBezTo>
                  <a:cubicBezTo>
                    <a:pt x="0" y="124"/>
                    <a:pt x="0" y="126"/>
                    <a:pt x="1" y="126"/>
                  </a:cubicBezTo>
                  <a:cubicBezTo>
                    <a:pt x="8" y="129"/>
                    <a:pt x="14" y="131"/>
                    <a:pt x="21" y="134"/>
                  </a:cubicBezTo>
                  <a:cubicBezTo>
                    <a:pt x="21" y="134"/>
                    <a:pt x="22" y="134"/>
                    <a:pt x="22" y="134"/>
                  </a:cubicBezTo>
                  <a:cubicBezTo>
                    <a:pt x="22" y="134"/>
                    <a:pt x="23" y="134"/>
                    <a:pt x="23" y="133"/>
                  </a:cubicBezTo>
                  <a:cubicBezTo>
                    <a:pt x="27" y="131"/>
                    <a:pt x="30" y="129"/>
                    <a:pt x="33" y="126"/>
                  </a:cubicBezTo>
                  <a:cubicBezTo>
                    <a:pt x="47" y="164"/>
                    <a:pt x="74" y="190"/>
                    <a:pt x="103" y="208"/>
                  </a:cubicBezTo>
                  <a:cubicBezTo>
                    <a:pt x="136" y="229"/>
                    <a:pt x="173" y="238"/>
                    <a:pt x="200" y="238"/>
                  </a:cubicBezTo>
                  <a:cubicBezTo>
                    <a:pt x="204" y="238"/>
                    <a:pt x="208" y="238"/>
                    <a:pt x="212" y="237"/>
                  </a:cubicBezTo>
                  <a:cubicBezTo>
                    <a:pt x="212" y="237"/>
                    <a:pt x="212" y="237"/>
                    <a:pt x="212" y="237"/>
                  </a:cubicBezTo>
                  <a:cubicBezTo>
                    <a:pt x="216" y="237"/>
                    <a:pt x="219" y="236"/>
                    <a:pt x="221" y="236"/>
                  </a:cubicBezTo>
                  <a:cubicBezTo>
                    <a:pt x="223" y="236"/>
                    <a:pt x="225" y="235"/>
                    <a:pt x="227" y="235"/>
                  </a:cubicBezTo>
                  <a:cubicBezTo>
                    <a:pt x="228" y="234"/>
                    <a:pt x="229" y="234"/>
                    <a:pt x="229" y="233"/>
                  </a:cubicBezTo>
                  <a:cubicBezTo>
                    <a:pt x="229" y="231"/>
                    <a:pt x="229" y="228"/>
                    <a:pt x="230" y="225"/>
                  </a:cubicBezTo>
                  <a:cubicBezTo>
                    <a:pt x="230" y="221"/>
                    <a:pt x="230" y="217"/>
                    <a:pt x="230" y="213"/>
                  </a:cubicBezTo>
                  <a:cubicBezTo>
                    <a:pt x="230" y="211"/>
                    <a:pt x="230" y="209"/>
                    <a:pt x="230" y="208"/>
                  </a:cubicBezTo>
                  <a:cubicBezTo>
                    <a:pt x="230" y="207"/>
                    <a:pt x="229" y="206"/>
                    <a:pt x="228" y="206"/>
                  </a:cubicBezTo>
                  <a:cubicBezTo>
                    <a:pt x="228" y="206"/>
                    <a:pt x="228" y="206"/>
                    <a:pt x="227" y="206"/>
                  </a:cubicBezTo>
                  <a:cubicBezTo>
                    <a:pt x="227" y="206"/>
                    <a:pt x="227" y="206"/>
                    <a:pt x="227" y="206"/>
                  </a:cubicBezTo>
                  <a:cubicBezTo>
                    <a:pt x="203" y="200"/>
                    <a:pt x="173" y="194"/>
                    <a:pt x="147" y="177"/>
                  </a:cubicBezTo>
                  <a:cubicBezTo>
                    <a:pt x="121" y="161"/>
                    <a:pt x="98" y="134"/>
                    <a:pt x="87" y="88"/>
                  </a:cubicBezTo>
                  <a:cubicBezTo>
                    <a:pt x="87" y="88"/>
                    <a:pt x="88" y="87"/>
                    <a:pt x="88" y="87"/>
                  </a:cubicBezTo>
                  <a:cubicBezTo>
                    <a:pt x="90" y="85"/>
                    <a:pt x="95" y="80"/>
                    <a:pt x="101" y="75"/>
                  </a:cubicBezTo>
                  <a:cubicBezTo>
                    <a:pt x="106" y="70"/>
                    <a:pt x="112" y="65"/>
                    <a:pt x="115" y="62"/>
                  </a:cubicBezTo>
                  <a:cubicBezTo>
                    <a:pt x="115" y="62"/>
                    <a:pt x="115" y="62"/>
                    <a:pt x="115" y="62"/>
                  </a:cubicBezTo>
                  <a:cubicBezTo>
                    <a:pt x="116" y="61"/>
                    <a:pt x="116" y="61"/>
                    <a:pt x="116" y="61"/>
                  </a:cubicBezTo>
                  <a:cubicBezTo>
                    <a:pt x="116" y="61"/>
                    <a:pt x="116" y="61"/>
                    <a:pt x="116" y="61"/>
                  </a:cubicBezTo>
                  <a:cubicBezTo>
                    <a:pt x="116" y="61"/>
                    <a:pt x="116" y="61"/>
                    <a:pt x="116" y="61"/>
                  </a:cubicBezTo>
                  <a:cubicBezTo>
                    <a:pt x="116" y="60"/>
                    <a:pt x="116" y="60"/>
                    <a:pt x="116" y="60"/>
                  </a:cubicBezTo>
                  <a:cubicBezTo>
                    <a:pt x="116" y="60"/>
                    <a:pt x="116" y="60"/>
                    <a:pt x="116" y="60"/>
                  </a:cubicBezTo>
                  <a:cubicBezTo>
                    <a:pt x="116" y="60"/>
                    <a:pt x="116" y="60"/>
                    <a:pt x="116" y="60"/>
                  </a:cubicBezTo>
                  <a:cubicBezTo>
                    <a:pt x="116" y="59"/>
                    <a:pt x="116" y="59"/>
                    <a:pt x="116" y="59"/>
                  </a:cubicBezTo>
                  <a:cubicBezTo>
                    <a:pt x="116" y="59"/>
                    <a:pt x="116" y="59"/>
                    <a:pt x="116" y="59"/>
                  </a:cubicBezTo>
                  <a:cubicBezTo>
                    <a:pt x="115" y="58"/>
                    <a:pt x="115" y="58"/>
                    <a:pt x="115" y="58"/>
                  </a:cubicBezTo>
                  <a:cubicBezTo>
                    <a:pt x="115" y="58"/>
                    <a:pt x="115" y="58"/>
                    <a:pt x="115" y="58"/>
                  </a:cubicBezTo>
                  <a:cubicBezTo>
                    <a:pt x="115" y="58"/>
                    <a:pt x="115" y="58"/>
                    <a:pt x="115" y="58"/>
                  </a:cubicBezTo>
                  <a:cubicBezTo>
                    <a:pt x="115" y="58"/>
                    <a:pt x="115" y="58"/>
                    <a:pt x="115" y="58"/>
                  </a:cubicBezTo>
                  <a:cubicBezTo>
                    <a:pt x="115" y="58"/>
                    <a:pt x="115" y="58"/>
                    <a:pt x="115" y="58"/>
                  </a:cubicBezTo>
                  <a:cubicBezTo>
                    <a:pt x="114" y="58"/>
                    <a:pt x="114" y="58"/>
                    <a:pt x="113" y="57"/>
                  </a:cubicBezTo>
                  <a:cubicBezTo>
                    <a:pt x="87" y="45"/>
                    <a:pt x="62" y="29"/>
                    <a:pt x="43" y="11"/>
                  </a:cubicBezTo>
                  <a:cubicBezTo>
                    <a:pt x="42" y="11"/>
                    <a:pt x="42" y="11"/>
                    <a:pt x="42" y="11"/>
                  </a:cubicBezTo>
                  <a:cubicBezTo>
                    <a:pt x="34" y="8"/>
                    <a:pt x="25" y="5"/>
                    <a:pt x="17" y="2"/>
                  </a:cubicBezTo>
                  <a:cubicBezTo>
                    <a:pt x="16" y="2"/>
                    <a:pt x="15" y="1"/>
                    <a:pt x="15" y="1"/>
                  </a:cubicBezTo>
                  <a:cubicBezTo>
                    <a:pt x="14" y="0"/>
                    <a:pt x="14"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879"/>
            <p:cNvSpPr>
              <a:spLocks noEditPoints="1"/>
            </p:cNvSpPr>
            <p:nvPr/>
          </p:nvSpPr>
          <p:spPr bwMode="auto">
            <a:xfrm>
              <a:off x="4044" y="1022"/>
              <a:ext cx="236" cy="239"/>
            </a:xfrm>
            <a:custGeom>
              <a:avLst/>
              <a:gdLst>
                <a:gd name="T0" fmla="*/ 37 w 100"/>
                <a:gd name="T1" fmla="*/ 97 h 101"/>
                <a:gd name="T2" fmla="*/ 7 w 100"/>
                <a:gd name="T3" fmla="*/ 88 h 101"/>
                <a:gd name="T4" fmla="*/ 4 w 100"/>
                <a:gd name="T5" fmla="*/ 67 h 101"/>
                <a:gd name="T6" fmla="*/ 6 w 100"/>
                <a:gd name="T7" fmla="*/ 33 h 101"/>
                <a:gd name="T8" fmla="*/ 13 w 100"/>
                <a:gd name="T9" fmla="*/ 20 h 101"/>
                <a:gd name="T10" fmla="*/ 45 w 100"/>
                <a:gd name="T11" fmla="*/ 16 h 101"/>
                <a:gd name="T12" fmla="*/ 75 w 100"/>
                <a:gd name="T13" fmla="*/ 19 h 101"/>
                <a:gd name="T14" fmla="*/ 40 w 100"/>
                <a:gd name="T15" fmla="*/ 48 h 101"/>
                <a:gd name="T16" fmla="*/ 31 w 100"/>
                <a:gd name="T17" fmla="*/ 31 h 101"/>
                <a:gd name="T18" fmla="*/ 20 w 100"/>
                <a:gd name="T19" fmla="*/ 43 h 101"/>
                <a:gd name="T20" fmla="*/ 20 w 100"/>
                <a:gd name="T21" fmla="*/ 46 h 101"/>
                <a:gd name="T22" fmla="*/ 45 w 100"/>
                <a:gd name="T23" fmla="*/ 83 h 101"/>
                <a:gd name="T24" fmla="*/ 87 w 100"/>
                <a:gd name="T25" fmla="*/ 27 h 101"/>
                <a:gd name="T26" fmla="*/ 89 w 100"/>
                <a:gd name="T27" fmla="*/ 48 h 101"/>
                <a:gd name="T28" fmla="*/ 85 w 100"/>
                <a:gd name="T29" fmla="*/ 83 h 101"/>
                <a:gd name="T30" fmla="*/ 66 w 100"/>
                <a:gd name="T31" fmla="*/ 96 h 101"/>
                <a:gd name="T32" fmla="*/ 46 w 100"/>
                <a:gd name="T33" fmla="*/ 66 h 101"/>
                <a:gd name="T34" fmla="*/ 88 w 100"/>
                <a:gd name="T35" fmla="*/ 7 h 101"/>
                <a:gd name="T36" fmla="*/ 94 w 100"/>
                <a:gd name="T37" fmla="*/ 15 h 101"/>
                <a:gd name="T38" fmla="*/ 24 w 100"/>
                <a:gd name="T39" fmla="*/ 45 h 101"/>
                <a:gd name="T40" fmla="*/ 37 w 100"/>
                <a:gd name="T41" fmla="*/ 49 h 101"/>
                <a:gd name="T42" fmla="*/ 46 w 100"/>
                <a:gd name="T43" fmla="*/ 66 h 101"/>
                <a:gd name="T44" fmla="*/ 87 w 100"/>
                <a:gd name="T45" fmla="*/ 3 h 101"/>
                <a:gd name="T46" fmla="*/ 56 w 100"/>
                <a:gd name="T47" fmla="*/ 12 h 101"/>
                <a:gd name="T48" fmla="*/ 22 w 100"/>
                <a:gd name="T49" fmla="*/ 14 h 101"/>
                <a:gd name="T50" fmla="*/ 4 w 100"/>
                <a:gd name="T51" fmla="*/ 23 h 101"/>
                <a:gd name="T52" fmla="*/ 0 w 100"/>
                <a:gd name="T53" fmla="*/ 67 h 101"/>
                <a:gd name="T54" fmla="*/ 4 w 100"/>
                <a:gd name="T55" fmla="*/ 90 h 101"/>
                <a:gd name="T56" fmla="*/ 37 w 100"/>
                <a:gd name="T57" fmla="*/ 101 h 101"/>
                <a:gd name="T58" fmla="*/ 67 w 100"/>
                <a:gd name="T59" fmla="*/ 100 h 101"/>
                <a:gd name="T60" fmla="*/ 88 w 100"/>
                <a:gd name="T61" fmla="*/ 85 h 101"/>
                <a:gd name="T62" fmla="*/ 93 w 100"/>
                <a:gd name="T63" fmla="*/ 48 h 101"/>
                <a:gd name="T64" fmla="*/ 93 w 100"/>
                <a:gd name="T65" fmla="*/ 32 h 101"/>
                <a:gd name="T66" fmla="*/ 90 w 100"/>
                <a:gd name="T67" fmla="*/ 25 h 101"/>
                <a:gd name="T68" fmla="*/ 100 w 100"/>
                <a:gd name="T69" fmla="*/ 14 h 101"/>
                <a:gd name="T70" fmla="*/ 93 w 100"/>
                <a:gd name="T71" fmla="*/ 9 h 101"/>
                <a:gd name="T72" fmla="*/ 89 w 100"/>
                <a:gd name="T7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101">
                  <a:moveTo>
                    <a:pt x="50" y="97"/>
                  </a:moveTo>
                  <a:cubicBezTo>
                    <a:pt x="46" y="97"/>
                    <a:pt x="41" y="97"/>
                    <a:pt x="37" y="97"/>
                  </a:cubicBezTo>
                  <a:cubicBezTo>
                    <a:pt x="32" y="97"/>
                    <a:pt x="25" y="97"/>
                    <a:pt x="20" y="95"/>
                  </a:cubicBezTo>
                  <a:cubicBezTo>
                    <a:pt x="15" y="94"/>
                    <a:pt x="10" y="92"/>
                    <a:pt x="7" y="88"/>
                  </a:cubicBezTo>
                  <a:cubicBezTo>
                    <a:pt x="4" y="84"/>
                    <a:pt x="3" y="79"/>
                    <a:pt x="3" y="73"/>
                  </a:cubicBezTo>
                  <a:cubicBezTo>
                    <a:pt x="3" y="71"/>
                    <a:pt x="4" y="69"/>
                    <a:pt x="4" y="67"/>
                  </a:cubicBezTo>
                  <a:cubicBezTo>
                    <a:pt x="4" y="62"/>
                    <a:pt x="4" y="53"/>
                    <a:pt x="5" y="45"/>
                  </a:cubicBezTo>
                  <a:cubicBezTo>
                    <a:pt x="5" y="40"/>
                    <a:pt x="5" y="36"/>
                    <a:pt x="6" y="33"/>
                  </a:cubicBezTo>
                  <a:cubicBezTo>
                    <a:pt x="6" y="29"/>
                    <a:pt x="7" y="27"/>
                    <a:pt x="8" y="25"/>
                  </a:cubicBezTo>
                  <a:cubicBezTo>
                    <a:pt x="9" y="23"/>
                    <a:pt x="10" y="22"/>
                    <a:pt x="13" y="20"/>
                  </a:cubicBezTo>
                  <a:cubicBezTo>
                    <a:pt x="17" y="19"/>
                    <a:pt x="22" y="17"/>
                    <a:pt x="28" y="17"/>
                  </a:cubicBezTo>
                  <a:cubicBezTo>
                    <a:pt x="33" y="16"/>
                    <a:pt x="39" y="16"/>
                    <a:pt x="45" y="16"/>
                  </a:cubicBezTo>
                  <a:cubicBezTo>
                    <a:pt x="50" y="16"/>
                    <a:pt x="54" y="16"/>
                    <a:pt x="56" y="16"/>
                  </a:cubicBezTo>
                  <a:cubicBezTo>
                    <a:pt x="66" y="16"/>
                    <a:pt x="70" y="17"/>
                    <a:pt x="75" y="19"/>
                  </a:cubicBezTo>
                  <a:cubicBezTo>
                    <a:pt x="66" y="30"/>
                    <a:pt x="57" y="43"/>
                    <a:pt x="46" y="60"/>
                  </a:cubicBezTo>
                  <a:cubicBezTo>
                    <a:pt x="44" y="56"/>
                    <a:pt x="42" y="52"/>
                    <a:pt x="40" y="48"/>
                  </a:cubicBezTo>
                  <a:cubicBezTo>
                    <a:pt x="37" y="42"/>
                    <a:pt x="35" y="36"/>
                    <a:pt x="33" y="33"/>
                  </a:cubicBezTo>
                  <a:cubicBezTo>
                    <a:pt x="31" y="31"/>
                    <a:pt x="31" y="31"/>
                    <a:pt x="31" y="31"/>
                  </a:cubicBezTo>
                  <a:cubicBezTo>
                    <a:pt x="30" y="33"/>
                    <a:pt x="30" y="33"/>
                    <a:pt x="30" y="33"/>
                  </a:cubicBezTo>
                  <a:cubicBezTo>
                    <a:pt x="27" y="37"/>
                    <a:pt x="24" y="40"/>
                    <a:pt x="20" y="43"/>
                  </a:cubicBezTo>
                  <a:cubicBezTo>
                    <a:pt x="19" y="45"/>
                    <a:pt x="19" y="45"/>
                    <a:pt x="19" y="45"/>
                  </a:cubicBezTo>
                  <a:cubicBezTo>
                    <a:pt x="20" y="46"/>
                    <a:pt x="20" y="46"/>
                    <a:pt x="20" y="46"/>
                  </a:cubicBezTo>
                  <a:cubicBezTo>
                    <a:pt x="25" y="52"/>
                    <a:pt x="39" y="69"/>
                    <a:pt x="44" y="80"/>
                  </a:cubicBezTo>
                  <a:cubicBezTo>
                    <a:pt x="45" y="83"/>
                    <a:pt x="45" y="83"/>
                    <a:pt x="45" y="83"/>
                  </a:cubicBezTo>
                  <a:cubicBezTo>
                    <a:pt x="47" y="80"/>
                    <a:pt x="47" y="80"/>
                    <a:pt x="47" y="80"/>
                  </a:cubicBezTo>
                  <a:cubicBezTo>
                    <a:pt x="59" y="62"/>
                    <a:pt x="73" y="44"/>
                    <a:pt x="87" y="27"/>
                  </a:cubicBezTo>
                  <a:cubicBezTo>
                    <a:pt x="88" y="28"/>
                    <a:pt x="89" y="29"/>
                    <a:pt x="89" y="32"/>
                  </a:cubicBezTo>
                  <a:cubicBezTo>
                    <a:pt x="89" y="38"/>
                    <a:pt x="89" y="43"/>
                    <a:pt x="89" y="48"/>
                  </a:cubicBezTo>
                  <a:cubicBezTo>
                    <a:pt x="89" y="56"/>
                    <a:pt x="89" y="64"/>
                    <a:pt x="88" y="74"/>
                  </a:cubicBezTo>
                  <a:cubicBezTo>
                    <a:pt x="87" y="78"/>
                    <a:pt x="86" y="81"/>
                    <a:pt x="85" y="83"/>
                  </a:cubicBezTo>
                  <a:cubicBezTo>
                    <a:pt x="84" y="85"/>
                    <a:pt x="82" y="88"/>
                    <a:pt x="79" y="90"/>
                  </a:cubicBezTo>
                  <a:cubicBezTo>
                    <a:pt x="76" y="93"/>
                    <a:pt x="71" y="95"/>
                    <a:pt x="66" y="96"/>
                  </a:cubicBezTo>
                  <a:cubicBezTo>
                    <a:pt x="61" y="97"/>
                    <a:pt x="56" y="97"/>
                    <a:pt x="50" y="97"/>
                  </a:cubicBezTo>
                  <a:moveTo>
                    <a:pt x="46" y="66"/>
                  </a:moveTo>
                  <a:cubicBezTo>
                    <a:pt x="48" y="64"/>
                    <a:pt x="48" y="64"/>
                    <a:pt x="48" y="64"/>
                  </a:cubicBezTo>
                  <a:cubicBezTo>
                    <a:pt x="64" y="40"/>
                    <a:pt x="74" y="24"/>
                    <a:pt x="88" y="7"/>
                  </a:cubicBezTo>
                  <a:cubicBezTo>
                    <a:pt x="89" y="9"/>
                    <a:pt x="89" y="10"/>
                    <a:pt x="90" y="11"/>
                  </a:cubicBezTo>
                  <a:cubicBezTo>
                    <a:pt x="91" y="12"/>
                    <a:pt x="93" y="13"/>
                    <a:pt x="94" y="15"/>
                  </a:cubicBezTo>
                  <a:cubicBezTo>
                    <a:pt x="76" y="34"/>
                    <a:pt x="60" y="54"/>
                    <a:pt x="46" y="76"/>
                  </a:cubicBezTo>
                  <a:cubicBezTo>
                    <a:pt x="40" y="65"/>
                    <a:pt x="29" y="51"/>
                    <a:pt x="24" y="45"/>
                  </a:cubicBezTo>
                  <a:cubicBezTo>
                    <a:pt x="26" y="42"/>
                    <a:pt x="29" y="40"/>
                    <a:pt x="31" y="37"/>
                  </a:cubicBezTo>
                  <a:cubicBezTo>
                    <a:pt x="33" y="40"/>
                    <a:pt x="35" y="45"/>
                    <a:pt x="37" y="49"/>
                  </a:cubicBezTo>
                  <a:cubicBezTo>
                    <a:pt x="40" y="55"/>
                    <a:pt x="42" y="60"/>
                    <a:pt x="45" y="64"/>
                  </a:cubicBezTo>
                  <a:cubicBezTo>
                    <a:pt x="46" y="66"/>
                    <a:pt x="46" y="66"/>
                    <a:pt x="46" y="66"/>
                  </a:cubicBezTo>
                  <a:moveTo>
                    <a:pt x="89" y="0"/>
                  </a:moveTo>
                  <a:cubicBezTo>
                    <a:pt x="87" y="3"/>
                    <a:pt x="87" y="3"/>
                    <a:pt x="87" y="3"/>
                  </a:cubicBezTo>
                  <a:cubicBezTo>
                    <a:pt x="83" y="7"/>
                    <a:pt x="80" y="11"/>
                    <a:pt x="77" y="16"/>
                  </a:cubicBezTo>
                  <a:cubicBezTo>
                    <a:pt x="72" y="14"/>
                    <a:pt x="67" y="13"/>
                    <a:pt x="56" y="12"/>
                  </a:cubicBezTo>
                  <a:cubicBezTo>
                    <a:pt x="54" y="12"/>
                    <a:pt x="50" y="12"/>
                    <a:pt x="45" y="12"/>
                  </a:cubicBezTo>
                  <a:cubicBezTo>
                    <a:pt x="38" y="12"/>
                    <a:pt x="29" y="12"/>
                    <a:pt x="22" y="14"/>
                  </a:cubicBezTo>
                  <a:cubicBezTo>
                    <a:pt x="18" y="15"/>
                    <a:pt x="14" y="16"/>
                    <a:pt x="11" y="17"/>
                  </a:cubicBezTo>
                  <a:cubicBezTo>
                    <a:pt x="8" y="19"/>
                    <a:pt x="6" y="21"/>
                    <a:pt x="4" y="23"/>
                  </a:cubicBezTo>
                  <a:cubicBezTo>
                    <a:pt x="3" y="26"/>
                    <a:pt x="3" y="29"/>
                    <a:pt x="2" y="32"/>
                  </a:cubicBezTo>
                  <a:cubicBezTo>
                    <a:pt x="1" y="43"/>
                    <a:pt x="1" y="60"/>
                    <a:pt x="0" y="67"/>
                  </a:cubicBezTo>
                  <a:cubicBezTo>
                    <a:pt x="0" y="69"/>
                    <a:pt x="0" y="71"/>
                    <a:pt x="0" y="73"/>
                  </a:cubicBezTo>
                  <a:cubicBezTo>
                    <a:pt x="0" y="79"/>
                    <a:pt x="1" y="85"/>
                    <a:pt x="4" y="90"/>
                  </a:cubicBezTo>
                  <a:cubicBezTo>
                    <a:pt x="8" y="95"/>
                    <a:pt x="13" y="97"/>
                    <a:pt x="19" y="99"/>
                  </a:cubicBezTo>
                  <a:cubicBezTo>
                    <a:pt x="25" y="100"/>
                    <a:pt x="31" y="101"/>
                    <a:pt x="37" y="101"/>
                  </a:cubicBezTo>
                  <a:cubicBezTo>
                    <a:pt x="41" y="101"/>
                    <a:pt x="46" y="101"/>
                    <a:pt x="50" y="101"/>
                  </a:cubicBezTo>
                  <a:cubicBezTo>
                    <a:pt x="56" y="101"/>
                    <a:pt x="62" y="101"/>
                    <a:pt x="67" y="100"/>
                  </a:cubicBezTo>
                  <a:cubicBezTo>
                    <a:pt x="72" y="99"/>
                    <a:pt x="77" y="97"/>
                    <a:pt x="81" y="93"/>
                  </a:cubicBezTo>
                  <a:cubicBezTo>
                    <a:pt x="85" y="90"/>
                    <a:pt x="87" y="88"/>
                    <a:pt x="88" y="85"/>
                  </a:cubicBezTo>
                  <a:cubicBezTo>
                    <a:pt x="90" y="82"/>
                    <a:pt x="90" y="79"/>
                    <a:pt x="91" y="75"/>
                  </a:cubicBezTo>
                  <a:cubicBezTo>
                    <a:pt x="93" y="65"/>
                    <a:pt x="93" y="56"/>
                    <a:pt x="93" y="48"/>
                  </a:cubicBezTo>
                  <a:cubicBezTo>
                    <a:pt x="93" y="43"/>
                    <a:pt x="93" y="38"/>
                    <a:pt x="93" y="32"/>
                  </a:cubicBezTo>
                  <a:cubicBezTo>
                    <a:pt x="93" y="32"/>
                    <a:pt x="93" y="32"/>
                    <a:pt x="93" y="32"/>
                  </a:cubicBezTo>
                  <a:cubicBezTo>
                    <a:pt x="93" y="32"/>
                    <a:pt x="93" y="32"/>
                    <a:pt x="93" y="32"/>
                  </a:cubicBezTo>
                  <a:cubicBezTo>
                    <a:pt x="92" y="28"/>
                    <a:pt x="91" y="26"/>
                    <a:pt x="90" y="25"/>
                  </a:cubicBezTo>
                  <a:cubicBezTo>
                    <a:pt x="93" y="22"/>
                    <a:pt x="95" y="19"/>
                    <a:pt x="98" y="16"/>
                  </a:cubicBezTo>
                  <a:cubicBezTo>
                    <a:pt x="100" y="14"/>
                    <a:pt x="100" y="14"/>
                    <a:pt x="100" y="14"/>
                  </a:cubicBezTo>
                  <a:cubicBezTo>
                    <a:pt x="98" y="13"/>
                    <a:pt x="98" y="13"/>
                    <a:pt x="98" y="13"/>
                  </a:cubicBezTo>
                  <a:cubicBezTo>
                    <a:pt x="96" y="11"/>
                    <a:pt x="94" y="10"/>
                    <a:pt x="93" y="9"/>
                  </a:cubicBezTo>
                  <a:cubicBezTo>
                    <a:pt x="92" y="7"/>
                    <a:pt x="91" y="6"/>
                    <a:pt x="90" y="3"/>
                  </a:cubicBezTo>
                  <a:cubicBezTo>
                    <a:pt x="89" y="0"/>
                    <a:pt x="89" y="0"/>
                    <a:pt x="8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880"/>
            <p:cNvSpPr/>
            <p:nvPr/>
          </p:nvSpPr>
          <p:spPr bwMode="auto">
            <a:xfrm>
              <a:off x="2879" y="1604"/>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881"/>
            <p:cNvSpPr/>
            <p:nvPr/>
          </p:nvSpPr>
          <p:spPr bwMode="auto">
            <a:xfrm>
              <a:off x="2879" y="1604"/>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882"/>
            <p:cNvSpPr/>
            <p:nvPr/>
          </p:nvSpPr>
          <p:spPr bwMode="auto">
            <a:xfrm>
              <a:off x="2749" y="176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883"/>
            <p:cNvSpPr/>
            <p:nvPr/>
          </p:nvSpPr>
          <p:spPr bwMode="auto">
            <a:xfrm>
              <a:off x="2749" y="1762"/>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884"/>
            <p:cNvSpPr>
              <a:spLocks noEditPoints="1"/>
            </p:cNvSpPr>
            <p:nvPr/>
          </p:nvSpPr>
          <p:spPr bwMode="auto">
            <a:xfrm>
              <a:off x="2803" y="724"/>
              <a:ext cx="277" cy="433"/>
            </a:xfrm>
            <a:custGeom>
              <a:avLst/>
              <a:gdLst>
                <a:gd name="T0" fmla="*/ 78 w 117"/>
                <a:gd name="T1" fmla="*/ 178 h 183"/>
                <a:gd name="T2" fmla="*/ 91 w 117"/>
                <a:gd name="T3" fmla="*/ 179 h 183"/>
                <a:gd name="T4" fmla="*/ 86 w 117"/>
                <a:gd name="T5" fmla="*/ 178 h 183"/>
                <a:gd name="T6" fmla="*/ 94 w 117"/>
                <a:gd name="T7" fmla="*/ 179 h 183"/>
                <a:gd name="T8" fmla="*/ 64 w 117"/>
                <a:gd name="T9" fmla="*/ 174 h 183"/>
                <a:gd name="T10" fmla="*/ 100 w 117"/>
                <a:gd name="T11" fmla="*/ 178 h 183"/>
                <a:gd name="T12" fmla="*/ 106 w 117"/>
                <a:gd name="T13" fmla="*/ 175 h 183"/>
                <a:gd name="T14" fmla="*/ 57 w 117"/>
                <a:gd name="T15" fmla="*/ 172 h 183"/>
                <a:gd name="T16" fmla="*/ 11 w 117"/>
                <a:gd name="T17" fmla="*/ 167 h 183"/>
                <a:gd name="T18" fmla="*/ 47 w 117"/>
                <a:gd name="T19" fmla="*/ 169 h 183"/>
                <a:gd name="T20" fmla="*/ 18 w 117"/>
                <a:gd name="T21" fmla="*/ 164 h 183"/>
                <a:gd name="T22" fmla="*/ 41 w 117"/>
                <a:gd name="T23" fmla="*/ 157 h 183"/>
                <a:gd name="T24" fmla="*/ 32 w 117"/>
                <a:gd name="T25" fmla="*/ 157 h 183"/>
                <a:gd name="T26" fmla="*/ 35 w 117"/>
                <a:gd name="T27" fmla="*/ 157 h 183"/>
                <a:gd name="T28" fmla="*/ 12 w 117"/>
                <a:gd name="T29" fmla="*/ 151 h 183"/>
                <a:gd name="T30" fmla="*/ 5 w 117"/>
                <a:gd name="T31" fmla="*/ 154 h 183"/>
                <a:gd name="T32" fmla="*/ 6 w 117"/>
                <a:gd name="T33" fmla="*/ 142 h 183"/>
                <a:gd name="T34" fmla="*/ 86 w 117"/>
                <a:gd name="T35" fmla="*/ 103 h 183"/>
                <a:gd name="T36" fmla="*/ 73 w 117"/>
                <a:gd name="T37" fmla="*/ 112 h 183"/>
                <a:gd name="T38" fmla="*/ 66 w 117"/>
                <a:gd name="T39" fmla="*/ 102 h 183"/>
                <a:gd name="T40" fmla="*/ 12 w 117"/>
                <a:gd name="T41" fmla="*/ 103 h 183"/>
                <a:gd name="T42" fmla="*/ 10 w 117"/>
                <a:gd name="T43" fmla="*/ 111 h 183"/>
                <a:gd name="T44" fmla="*/ 19 w 117"/>
                <a:gd name="T45" fmla="*/ 102 h 183"/>
                <a:gd name="T46" fmla="*/ 30 w 117"/>
                <a:gd name="T47" fmla="*/ 101 h 183"/>
                <a:gd name="T48" fmla="*/ 102 w 117"/>
                <a:gd name="T49" fmla="*/ 56 h 183"/>
                <a:gd name="T50" fmla="*/ 84 w 117"/>
                <a:gd name="T51" fmla="*/ 53 h 183"/>
                <a:gd name="T52" fmla="*/ 80 w 117"/>
                <a:gd name="T53" fmla="*/ 63 h 183"/>
                <a:gd name="T54" fmla="*/ 89 w 117"/>
                <a:gd name="T55" fmla="*/ 60 h 183"/>
                <a:gd name="T56" fmla="*/ 76 w 117"/>
                <a:gd name="T57" fmla="*/ 52 h 183"/>
                <a:gd name="T58" fmla="*/ 103 w 117"/>
                <a:gd name="T59" fmla="*/ 52 h 183"/>
                <a:gd name="T60" fmla="*/ 97 w 117"/>
                <a:gd name="T61" fmla="*/ 49 h 183"/>
                <a:gd name="T62" fmla="*/ 72 w 117"/>
                <a:gd name="T63" fmla="*/ 48 h 183"/>
                <a:gd name="T64" fmla="*/ 53 w 117"/>
                <a:gd name="T65" fmla="*/ 46 h 183"/>
                <a:gd name="T66" fmla="*/ 73 w 117"/>
                <a:gd name="T67" fmla="*/ 37 h 183"/>
                <a:gd name="T68" fmla="*/ 54 w 117"/>
                <a:gd name="T69" fmla="*/ 50 h 183"/>
                <a:gd name="T70" fmla="*/ 66 w 117"/>
                <a:gd name="T71" fmla="*/ 36 h 183"/>
                <a:gd name="T72" fmla="*/ 65 w 117"/>
                <a:gd name="T73" fmla="*/ 46 h 183"/>
                <a:gd name="T74" fmla="*/ 30 w 117"/>
                <a:gd name="T75" fmla="*/ 79 h 183"/>
                <a:gd name="T76" fmla="*/ 62 w 117"/>
                <a:gd name="T77" fmla="*/ 4 h 183"/>
                <a:gd name="T78" fmla="*/ 75 w 117"/>
                <a:gd name="T79" fmla="*/ 33 h 183"/>
                <a:gd name="T80" fmla="*/ 49 w 117"/>
                <a:gd name="T81" fmla="*/ 54 h 183"/>
                <a:gd name="T82" fmla="*/ 57 w 117"/>
                <a:gd name="T83" fmla="*/ 81 h 183"/>
                <a:gd name="T84" fmla="*/ 58 w 117"/>
                <a:gd name="T85" fmla="*/ 98 h 183"/>
                <a:gd name="T86" fmla="*/ 54 w 117"/>
                <a:gd name="T87" fmla="*/ 114 h 183"/>
                <a:gd name="T88" fmla="*/ 83 w 117"/>
                <a:gd name="T89" fmla="*/ 142 h 183"/>
                <a:gd name="T90" fmla="*/ 34 w 117"/>
                <a:gd name="T91" fmla="*/ 153 h 183"/>
                <a:gd name="T92" fmla="*/ 25 w 117"/>
                <a:gd name="T93" fmla="*/ 120 h 183"/>
                <a:gd name="T94" fmla="*/ 33 w 117"/>
                <a:gd name="T95" fmla="*/ 98 h 183"/>
                <a:gd name="T96" fmla="*/ 32 w 117"/>
                <a:gd name="T97" fmla="*/ 97 h 183"/>
                <a:gd name="T98" fmla="*/ 22 w 117"/>
                <a:gd name="T99" fmla="*/ 32 h 183"/>
                <a:gd name="T100" fmla="*/ 7 w 117"/>
                <a:gd name="T101" fmla="*/ 115 h 183"/>
                <a:gd name="T102" fmla="*/ 10 w 117"/>
                <a:gd name="T103" fmla="*/ 117 h 183"/>
                <a:gd name="T104" fmla="*/ 4 w 117"/>
                <a:gd name="T105" fmla="*/ 132 h 183"/>
                <a:gd name="T106" fmla="*/ 8 w 117"/>
                <a:gd name="T107" fmla="*/ 170 h 183"/>
                <a:gd name="T108" fmla="*/ 36 w 117"/>
                <a:gd name="T109" fmla="*/ 173 h 183"/>
                <a:gd name="T110" fmla="*/ 111 w 117"/>
                <a:gd name="T111" fmla="*/ 180 h 183"/>
                <a:gd name="T112" fmla="*/ 111 w 117"/>
                <a:gd name="T113" fmla="*/ 136 h 183"/>
                <a:gd name="T114" fmla="*/ 50 w 117"/>
                <a:gd name="T115" fmla="*/ 130 h 183"/>
                <a:gd name="T116" fmla="*/ 87 w 117"/>
                <a:gd name="T117" fmla="*/ 116 h 183"/>
                <a:gd name="T118" fmla="*/ 90 w 117"/>
                <a:gd name="T119" fmla="*/ 95 h 183"/>
                <a:gd name="T120" fmla="*/ 55 w 117"/>
                <a:gd name="T121" fmla="*/ 64 h 183"/>
                <a:gd name="T122" fmla="*/ 73 w 117"/>
                <a:gd name="T123" fmla="*/ 60 h 183"/>
                <a:gd name="T124" fmla="*/ 104 w 117"/>
                <a:gd name="T125" fmla="*/ 5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7" h="183">
                  <a:moveTo>
                    <a:pt x="78" y="178"/>
                  </a:moveTo>
                  <a:cubicBezTo>
                    <a:pt x="77" y="178"/>
                    <a:pt x="75" y="177"/>
                    <a:pt x="74" y="177"/>
                  </a:cubicBezTo>
                  <a:cubicBezTo>
                    <a:pt x="75" y="173"/>
                    <a:pt x="77" y="170"/>
                    <a:pt x="79" y="166"/>
                  </a:cubicBezTo>
                  <a:cubicBezTo>
                    <a:pt x="79" y="165"/>
                    <a:pt x="79" y="165"/>
                    <a:pt x="79" y="165"/>
                  </a:cubicBezTo>
                  <a:cubicBezTo>
                    <a:pt x="79" y="165"/>
                    <a:pt x="79" y="165"/>
                    <a:pt x="79" y="165"/>
                  </a:cubicBezTo>
                  <a:cubicBezTo>
                    <a:pt x="81" y="165"/>
                    <a:pt x="82" y="166"/>
                    <a:pt x="84" y="166"/>
                  </a:cubicBezTo>
                  <a:cubicBezTo>
                    <a:pt x="82" y="170"/>
                    <a:pt x="80" y="174"/>
                    <a:pt x="78" y="178"/>
                  </a:cubicBezTo>
                  <a:moveTo>
                    <a:pt x="86" y="178"/>
                  </a:moveTo>
                  <a:cubicBezTo>
                    <a:pt x="87" y="178"/>
                    <a:pt x="87" y="178"/>
                    <a:pt x="87" y="178"/>
                  </a:cubicBezTo>
                  <a:cubicBezTo>
                    <a:pt x="89" y="174"/>
                    <a:pt x="92" y="170"/>
                    <a:pt x="94" y="166"/>
                  </a:cubicBezTo>
                  <a:cubicBezTo>
                    <a:pt x="94" y="165"/>
                    <a:pt x="94" y="165"/>
                    <a:pt x="94" y="165"/>
                  </a:cubicBezTo>
                  <a:cubicBezTo>
                    <a:pt x="96" y="165"/>
                    <a:pt x="97" y="165"/>
                    <a:pt x="98" y="165"/>
                  </a:cubicBezTo>
                  <a:cubicBezTo>
                    <a:pt x="96" y="169"/>
                    <a:pt x="94" y="174"/>
                    <a:pt x="91" y="179"/>
                  </a:cubicBezTo>
                  <a:cubicBezTo>
                    <a:pt x="91" y="179"/>
                    <a:pt x="91" y="179"/>
                    <a:pt x="91" y="179"/>
                  </a:cubicBezTo>
                  <a:cubicBezTo>
                    <a:pt x="87" y="179"/>
                    <a:pt x="84" y="179"/>
                    <a:pt x="80" y="178"/>
                  </a:cubicBezTo>
                  <a:cubicBezTo>
                    <a:pt x="82" y="174"/>
                    <a:pt x="84" y="170"/>
                    <a:pt x="86" y="166"/>
                  </a:cubicBezTo>
                  <a:cubicBezTo>
                    <a:pt x="86" y="166"/>
                    <a:pt x="87" y="166"/>
                    <a:pt x="87" y="166"/>
                  </a:cubicBezTo>
                  <a:cubicBezTo>
                    <a:pt x="89" y="166"/>
                    <a:pt x="90" y="166"/>
                    <a:pt x="92" y="166"/>
                  </a:cubicBezTo>
                  <a:cubicBezTo>
                    <a:pt x="90" y="169"/>
                    <a:pt x="88" y="173"/>
                    <a:pt x="86" y="177"/>
                  </a:cubicBezTo>
                  <a:cubicBezTo>
                    <a:pt x="85" y="178"/>
                    <a:pt x="86" y="178"/>
                    <a:pt x="86" y="178"/>
                  </a:cubicBezTo>
                  <a:cubicBezTo>
                    <a:pt x="86" y="178"/>
                    <a:pt x="86" y="178"/>
                    <a:pt x="86" y="178"/>
                  </a:cubicBezTo>
                  <a:moveTo>
                    <a:pt x="72" y="176"/>
                  </a:moveTo>
                  <a:cubicBezTo>
                    <a:pt x="70" y="176"/>
                    <a:pt x="68" y="175"/>
                    <a:pt x="65" y="175"/>
                  </a:cubicBezTo>
                  <a:cubicBezTo>
                    <a:pt x="68" y="171"/>
                    <a:pt x="70" y="168"/>
                    <a:pt x="73" y="164"/>
                  </a:cubicBezTo>
                  <a:cubicBezTo>
                    <a:pt x="73" y="164"/>
                    <a:pt x="73" y="164"/>
                    <a:pt x="73" y="164"/>
                  </a:cubicBezTo>
                  <a:cubicBezTo>
                    <a:pt x="74" y="164"/>
                    <a:pt x="76" y="165"/>
                    <a:pt x="77" y="165"/>
                  </a:cubicBezTo>
                  <a:cubicBezTo>
                    <a:pt x="75" y="169"/>
                    <a:pt x="74" y="173"/>
                    <a:pt x="72" y="176"/>
                  </a:cubicBezTo>
                  <a:moveTo>
                    <a:pt x="94" y="179"/>
                  </a:moveTo>
                  <a:cubicBezTo>
                    <a:pt x="96" y="174"/>
                    <a:pt x="98" y="169"/>
                    <a:pt x="101" y="164"/>
                  </a:cubicBezTo>
                  <a:cubicBezTo>
                    <a:pt x="102" y="164"/>
                    <a:pt x="104" y="164"/>
                    <a:pt x="105" y="163"/>
                  </a:cubicBezTo>
                  <a:cubicBezTo>
                    <a:pt x="103" y="168"/>
                    <a:pt x="101" y="172"/>
                    <a:pt x="99" y="177"/>
                  </a:cubicBezTo>
                  <a:cubicBezTo>
                    <a:pt x="98" y="178"/>
                    <a:pt x="99" y="178"/>
                    <a:pt x="99" y="178"/>
                  </a:cubicBezTo>
                  <a:cubicBezTo>
                    <a:pt x="100" y="178"/>
                    <a:pt x="100" y="178"/>
                    <a:pt x="100" y="178"/>
                  </a:cubicBezTo>
                  <a:cubicBezTo>
                    <a:pt x="98" y="179"/>
                    <a:pt x="96" y="179"/>
                    <a:pt x="94" y="179"/>
                  </a:cubicBezTo>
                  <a:moveTo>
                    <a:pt x="64" y="174"/>
                  </a:moveTo>
                  <a:cubicBezTo>
                    <a:pt x="62" y="173"/>
                    <a:pt x="61" y="173"/>
                    <a:pt x="59" y="172"/>
                  </a:cubicBezTo>
                  <a:cubicBezTo>
                    <a:pt x="61" y="169"/>
                    <a:pt x="63" y="165"/>
                    <a:pt x="65" y="162"/>
                  </a:cubicBezTo>
                  <a:cubicBezTo>
                    <a:pt x="66" y="162"/>
                    <a:pt x="66" y="163"/>
                    <a:pt x="67" y="163"/>
                  </a:cubicBezTo>
                  <a:cubicBezTo>
                    <a:pt x="68" y="163"/>
                    <a:pt x="69" y="163"/>
                    <a:pt x="71" y="164"/>
                  </a:cubicBezTo>
                  <a:cubicBezTo>
                    <a:pt x="68" y="167"/>
                    <a:pt x="66" y="170"/>
                    <a:pt x="64" y="174"/>
                  </a:cubicBezTo>
                  <a:moveTo>
                    <a:pt x="100" y="178"/>
                  </a:moveTo>
                  <a:cubicBezTo>
                    <a:pt x="100" y="178"/>
                    <a:pt x="100" y="178"/>
                    <a:pt x="100" y="178"/>
                  </a:cubicBezTo>
                  <a:cubicBezTo>
                    <a:pt x="103" y="173"/>
                    <a:pt x="105" y="167"/>
                    <a:pt x="108" y="162"/>
                  </a:cubicBezTo>
                  <a:cubicBezTo>
                    <a:pt x="108" y="162"/>
                    <a:pt x="108" y="162"/>
                    <a:pt x="108" y="162"/>
                  </a:cubicBezTo>
                  <a:cubicBezTo>
                    <a:pt x="110" y="162"/>
                    <a:pt x="111" y="161"/>
                    <a:pt x="113" y="161"/>
                  </a:cubicBezTo>
                  <a:cubicBezTo>
                    <a:pt x="112" y="161"/>
                    <a:pt x="112" y="161"/>
                    <a:pt x="112" y="161"/>
                  </a:cubicBezTo>
                  <a:cubicBezTo>
                    <a:pt x="112" y="161"/>
                    <a:pt x="112" y="161"/>
                    <a:pt x="112" y="161"/>
                  </a:cubicBezTo>
                  <a:cubicBezTo>
                    <a:pt x="112" y="161"/>
                    <a:pt x="112" y="161"/>
                    <a:pt x="112" y="161"/>
                  </a:cubicBezTo>
                  <a:cubicBezTo>
                    <a:pt x="110" y="166"/>
                    <a:pt x="108" y="171"/>
                    <a:pt x="106" y="175"/>
                  </a:cubicBezTo>
                  <a:cubicBezTo>
                    <a:pt x="105" y="176"/>
                    <a:pt x="106" y="176"/>
                    <a:pt x="106" y="177"/>
                  </a:cubicBezTo>
                  <a:cubicBezTo>
                    <a:pt x="106" y="177"/>
                    <a:pt x="106" y="177"/>
                    <a:pt x="107" y="177"/>
                  </a:cubicBezTo>
                  <a:cubicBezTo>
                    <a:pt x="107" y="177"/>
                    <a:pt x="107" y="176"/>
                    <a:pt x="107" y="176"/>
                  </a:cubicBezTo>
                  <a:cubicBezTo>
                    <a:pt x="109" y="174"/>
                    <a:pt x="110" y="171"/>
                    <a:pt x="111" y="169"/>
                  </a:cubicBezTo>
                  <a:cubicBezTo>
                    <a:pt x="110" y="171"/>
                    <a:pt x="110" y="173"/>
                    <a:pt x="109" y="176"/>
                  </a:cubicBezTo>
                  <a:cubicBezTo>
                    <a:pt x="106" y="177"/>
                    <a:pt x="103" y="178"/>
                    <a:pt x="100" y="178"/>
                  </a:cubicBezTo>
                  <a:moveTo>
                    <a:pt x="57" y="172"/>
                  </a:moveTo>
                  <a:cubicBezTo>
                    <a:pt x="55" y="171"/>
                    <a:pt x="52" y="170"/>
                    <a:pt x="50" y="170"/>
                  </a:cubicBezTo>
                  <a:cubicBezTo>
                    <a:pt x="51" y="166"/>
                    <a:pt x="53" y="163"/>
                    <a:pt x="55" y="160"/>
                  </a:cubicBezTo>
                  <a:cubicBezTo>
                    <a:pt x="55" y="160"/>
                    <a:pt x="55" y="160"/>
                    <a:pt x="55" y="160"/>
                  </a:cubicBezTo>
                  <a:cubicBezTo>
                    <a:pt x="58" y="160"/>
                    <a:pt x="60" y="161"/>
                    <a:pt x="63" y="162"/>
                  </a:cubicBezTo>
                  <a:cubicBezTo>
                    <a:pt x="61" y="165"/>
                    <a:pt x="59" y="168"/>
                    <a:pt x="57" y="172"/>
                  </a:cubicBezTo>
                  <a:moveTo>
                    <a:pt x="13" y="172"/>
                  </a:moveTo>
                  <a:cubicBezTo>
                    <a:pt x="13" y="170"/>
                    <a:pt x="12" y="169"/>
                    <a:pt x="11" y="167"/>
                  </a:cubicBezTo>
                  <a:cubicBezTo>
                    <a:pt x="11" y="167"/>
                    <a:pt x="10" y="167"/>
                    <a:pt x="10" y="166"/>
                  </a:cubicBezTo>
                  <a:cubicBezTo>
                    <a:pt x="11" y="163"/>
                    <a:pt x="13" y="161"/>
                    <a:pt x="14" y="160"/>
                  </a:cubicBezTo>
                  <a:cubicBezTo>
                    <a:pt x="15" y="159"/>
                    <a:pt x="15" y="159"/>
                    <a:pt x="15" y="159"/>
                  </a:cubicBezTo>
                  <a:cubicBezTo>
                    <a:pt x="14" y="164"/>
                    <a:pt x="14" y="167"/>
                    <a:pt x="13" y="172"/>
                  </a:cubicBezTo>
                  <a:moveTo>
                    <a:pt x="48" y="169"/>
                  </a:moveTo>
                  <a:cubicBezTo>
                    <a:pt x="47" y="169"/>
                    <a:pt x="47" y="169"/>
                    <a:pt x="47" y="169"/>
                  </a:cubicBezTo>
                  <a:cubicBezTo>
                    <a:pt x="47" y="169"/>
                    <a:pt x="47" y="169"/>
                    <a:pt x="47" y="169"/>
                  </a:cubicBezTo>
                  <a:cubicBezTo>
                    <a:pt x="46" y="169"/>
                    <a:pt x="45" y="169"/>
                    <a:pt x="44" y="169"/>
                  </a:cubicBezTo>
                  <a:cubicBezTo>
                    <a:pt x="45" y="165"/>
                    <a:pt x="47" y="162"/>
                    <a:pt x="50" y="159"/>
                  </a:cubicBezTo>
                  <a:cubicBezTo>
                    <a:pt x="50" y="158"/>
                    <a:pt x="50" y="158"/>
                    <a:pt x="50" y="158"/>
                  </a:cubicBezTo>
                  <a:cubicBezTo>
                    <a:pt x="51" y="159"/>
                    <a:pt x="52" y="159"/>
                    <a:pt x="53" y="159"/>
                  </a:cubicBezTo>
                  <a:cubicBezTo>
                    <a:pt x="51" y="162"/>
                    <a:pt x="50" y="166"/>
                    <a:pt x="48" y="169"/>
                  </a:cubicBezTo>
                  <a:moveTo>
                    <a:pt x="17" y="174"/>
                  </a:moveTo>
                  <a:cubicBezTo>
                    <a:pt x="18" y="170"/>
                    <a:pt x="18" y="167"/>
                    <a:pt x="18" y="164"/>
                  </a:cubicBezTo>
                  <a:cubicBezTo>
                    <a:pt x="19" y="163"/>
                    <a:pt x="19" y="163"/>
                    <a:pt x="19" y="163"/>
                  </a:cubicBezTo>
                  <a:cubicBezTo>
                    <a:pt x="21" y="162"/>
                    <a:pt x="21" y="160"/>
                    <a:pt x="23" y="159"/>
                  </a:cubicBezTo>
                  <a:cubicBezTo>
                    <a:pt x="24" y="159"/>
                    <a:pt x="25" y="158"/>
                    <a:pt x="25" y="158"/>
                  </a:cubicBezTo>
                  <a:cubicBezTo>
                    <a:pt x="23" y="163"/>
                    <a:pt x="20" y="168"/>
                    <a:pt x="17" y="174"/>
                  </a:cubicBezTo>
                  <a:moveTo>
                    <a:pt x="35" y="169"/>
                  </a:moveTo>
                  <a:cubicBezTo>
                    <a:pt x="36" y="169"/>
                    <a:pt x="36" y="169"/>
                    <a:pt x="36" y="169"/>
                  </a:cubicBezTo>
                  <a:cubicBezTo>
                    <a:pt x="37" y="165"/>
                    <a:pt x="39" y="161"/>
                    <a:pt x="41" y="157"/>
                  </a:cubicBezTo>
                  <a:cubicBezTo>
                    <a:pt x="43" y="157"/>
                    <a:pt x="45" y="158"/>
                    <a:pt x="48" y="158"/>
                  </a:cubicBezTo>
                  <a:cubicBezTo>
                    <a:pt x="45" y="161"/>
                    <a:pt x="43" y="165"/>
                    <a:pt x="42" y="169"/>
                  </a:cubicBezTo>
                  <a:cubicBezTo>
                    <a:pt x="40" y="169"/>
                    <a:pt x="37" y="169"/>
                    <a:pt x="35" y="169"/>
                  </a:cubicBezTo>
                  <a:cubicBezTo>
                    <a:pt x="35" y="169"/>
                    <a:pt x="35" y="169"/>
                    <a:pt x="35" y="169"/>
                  </a:cubicBezTo>
                  <a:moveTo>
                    <a:pt x="20" y="173"/>
                  </a:moveTo>
                  <a:cubicBezTo>
                    <a:pt x="22" y="168"/>
                    <a:pt x="25" y="163"/>
                    <a:pt x="28" y="157"/>
                  </a:cubicBezTo>
                  <a:cubicBezTo>
                    <a:pt x="29" y="157"/>
                    <a:pt x="31" y="157"/>
                    <a:pt x="32" y="157"/>
                  </a:cubicBezTo>
                  <a:cubicBezTo>
                    <a:pt x="30" y="161"/>
                    <a:pt x="28" y="166"/>
                    <a:pt x="26" y="170"/>
                  </a:cubicBezTo>
                  <a:cubicBezTo>
                    <a:pt x="26" y="171"/>
                    <a:pt x="26" y="171"/>
                    <a:pt x="26" y="171"/>
                  </a:cubicBezTo>
                  <a:cubicBezTo>
                    <a:pt x="26" y="171"/>
                    <a:pt x="26" y="171"/>
                    <a:pt x="26" y="171"/>
                  </a:cubicBezTo>
                  <a:cubicBezTo>
                    <a:pt x="25" y="171"/>
                    <a:pt x="25" y="171"/>
                    <a:pt x="24" y="171"/>
                  </a:cubicBezTo>
                  <a:cubicBezTo>
                    <a:pt x="22" y="172"/>
                    <a:pt x="21" y="172"/>
                    <a:pt x="20" y="173"/>
                  </a:cubicBezTo>
                  <a:moveTo>
                    <a:pt x="28" y="170"/>
                  </a:moveTo>
                  <a:cubicBezTo>
                    <a:pt x="30" y="166"/>
                    <a:pt x="32" y="161"/>
                    <a:pt x="35" y="157"/>
                  </a:cubicBezTo>
                  <a:cubicBezTo>
                    <a:pt x="36" y="157"/>
                    <a:pt x="37" y="157"/>
                    <a:pt x="39" y="157"/>
                  </a:cubicBezTo>
                  <a:cubicBezTo>
                    <a:pt x="37" y="161"/>
                    <a:pt x="36" y="164"/>
                    <a:pt x="34" y="168"/>
                  </a:cubicBezTo>
                  <a:cubicBezTo>
                    <a:pt x="34" y="169"/>
                    <a:pt x="34" y="169"/>
                    <a:pt x="34" y="169"/>
                  </a:cubicBezTo>
                  <a:cubicBezTo>
                    <a:pt x="32" y="170"/>
                    <a:pt x="30" y="170"/>
                    <a:pt x="28" y="170"/>
                  </a:cubicBezTo>
                  <a:moveTo>
                    <a:pt x="9" y="164"/>
                  </a:moveTo>
                  <a:cubicBezTo>
                    <a:pt x="8" y="163"/>
                    <a:pt x="7" y="162"/>
                    <a:pt x="7" y="160"/>
                  </a:cubicBezTo>
                  <a:cubicBezTo>
                    <a:pt x="8" y="157"/>
                    <a:pt x="10" y="154"/>
                    <a:pt x="12" y="151"/>
                  </a:cubicBezTo>
                  <a:cubicBezTo>
                    <a:pt x="13" y="153"/>
                    <a:pt x="14" y="154"/>
                    <a:pt x="14" y="156"/>
                  </a:cubicBezTo>
                  <a:cubicBezTo>
                    <a:pt x="13" y="157"/>
                    <a:pt x="11" y="160"/>
                    <a:pt x="9" y="164"/>
                  </a:cubicBezTo>
                  <a:moveTo>
                    <a:pt x="6" y="158"/>
                  </a:moveTo>
                  <a:cubicBezTo>
                    <a:pt x="6" y="158"/>
                    <a:pt x="6" y="158"/>
                    <a:pt x="6" y="158"/>
                  </a:cubicBezTo>
                  <a:cubicBezTo>
                    <a:pt x="5" y="157"/>
                    <a:pt x="5" y="156"/>
                    <a:pt x="5" y="155"/>
                  </a:cubicBezTo>
                  <a:cubicBezTo>
                    <a:pt x="5" y="155"/>
                    <a:pt x="5" y="155"/>
                    <a:pt x="5" y="155"/>
                  </a:cubicBezTo>
                  <a:cubicBezTo>
                    <a:pt x="5" y="154"/>
                    <a:pt x="5" y="154"/>
                    <a:pt x="5" y="154"/>
                  </a:cubicBezTo>
                  <a:cubicBezTo>
                    <a:pt x="6" y="152"/>
                    <a:pt x="8" y="149"/>
                    <a:pt x="9" y="147"/>
                  </a:cubicBezTo>
                  <a:cubicBezTo>
                    <a:pt x="10" y="148"/>
                    <a:pt x="10" y="149"/>
                    <a:pt x="11" y="149"/>
                  </a:cubicBezTo>
                  <a:cubicBezTo>
                    <a:pt x="9" y="152"/>
                    <a:pt x="7" y="155"/>
                    <a:pt x="6" y="158"/>
                  </a:cubicBezTo>
                  <a:moveTo>
                    <a:pt x="4" y="152"/>
                  </a:moveTo>
                  <a:cubicBezTo>
                    <a:pt x="4" y="152"/>
                    <a:pt x="4" y="152"/>
                    <a:pt x="4" y="152"/>
                  </a:cubicBezTo>
                  <a:cubicBezTo>
                    <a:pt x="4" y="150"/>
                    <a:pt x="4" y="148"/>
                    <a:pt x="5" y="146"/>
                  </a:cubicBezTo>
                  <a:cubicBezTo>
                    <a:pt x="5" y="144"/>
                    <a:pt x="5" y="143"/>
                    <a:pt x="6" y="142"/>
                  </a:cubicBezTo>
                  <a:cubicBezTo>
                    <a:pt x="6" y="143"/>
                    <a:pt x="7" y="144"/>
                    <a:pt x="8" y="145"/>
                  </a:cubicBezTo>
                  <a:cubicBezTo>
                    <a:pt x="7" y="147"/>
                    <a:pt x="5" y="150"/>
                    <a:pt x="4" y="152"/>
                  </a:cubicBezTo>
                  <a:moveTo>
                    <a:pt x="85" y="112"/>
                  </a:moveTo>
                  <a:cubicBezTo>
                    <a:pt x="84" y="112"/>
                    <a:pt x="83" y="112"/>
                    <a:pt x="81" y="112"/>
                  </a:cubicBezTo>
                  <a:cubicBezTo>
                    <a:pt x="83" y="109"/>
                    <a:pt x="84" y="106"/>
                    <a:pt x="86" y="104"/>
                  </a:cubicBezTo>
                  <a:cubicBezTo>
                    <a:pt x="86" y="103"/>
                    <a:pt x="86" y="103"/>
                    <a:pt x="86" y="103"/>
                  </a:cubicBezTo>
                  <a:cubicBezTo>
                    <a:pt x="86" y="103"/>
                    <a:pt x="86" y="103"/>
                    <a:pt x="86" y="103"/>
                  </a:cubicBezTo>
                  <a:cubicBezTo>
                    <a:pt x="86" y="106"/>
                    <a:pt x="85" y="109"/>
                    <a:pt x="85" y="112"/>
                  </a:cubicBezTo>
                  <a:moveTo>
                    <a:pt x="79" y="112"/>
                  </a:moveTo>
                  <a:cubicBezTo>
                    <a:pt x="78" y="112"/>
                    <a:pt x="77" y="112"/>
                    <a:pt x="75" y="112"/>
                  </a:cubicBezTo>
                  <a:cubicBezTo>
                    <a:pt x="77" y="109"/>
                    <a:pt x="79" y="106"/>
                    <a:pt x="81" y="103"/>
                  </a:cubicBezTo>
                  <a:cubicBezTo>
                    <a:pt x="82" y="103"/>
                    <a:pt x="83" y="103"/>
                    <a:pt x="84" y="103"/>
                  </a:cubicBezTo>
                  <a:cubicBezTo>
                    <a:pt x="82" y="106"/>
                    <a:pt x="81" y="109"/>
                    <a:pt x="79" y="112"/>
                  </a:cubicBezTo>
                  <a:moveTo>
                    <a:pt x="73" y="112"/>
                  </a:moveTo>
                  <a:cubicBezTo>
                    <a:pt x="71" y="112"/>
                    <a:pt x="69" y="112"/>
                    <a:pt x="67" y="112"/>
                  </a:cubicBezTo>
                  <a:cubicBezTo>
                    <a:pt x="69" y="109"/>
                    <a:pt x="71" y="106"/>
                    <a:pt x="73" y="102"/>
                  </a:cubicBezTo>
                  <a:cubicBezTo>
                    <a:pt x="75" y="102"/>
                    <a:pt x="77" y="103"/>
                    <a:pt x="79" y="103"/>
                  </a:cubicBezTo>
                  <a:cubicBezTo>
                    <a:pt x="77" y="106"/>
                    <a:pt x="75" y="109"/>
                    <a:pt x="73" y="112"/>
                  </a:cubicBezTo>
                  <a:moveTo>
                    <a:pt x="65" y="112"/>
                  </a:moveTo>
                  <a:cubicBezTo>
                    <a:pt x="63" y="112"/>
                    <a:pt x="62" y="112"/>
                    <a:pt x="60" y="112"/>
                  </a:cubicBezTo>
                  <a:cubicBezTo>
                    <a:pt x="62" y="109"/>
                    <a:pt x="64" y="105"/>
                    <a:pt x="66" y="102"/>
                  </a:cubicBezTo>
                  <a:cubicBezTo>
                    <a:pt x="67" y="102"/>
                    <a:pt x="69" y="102"/>
                    <a:pt x="71" y="102"/>
                  </a:cubicBezTo>
                  <a:cubicBezTo>
                    <a:pt x="69" y="106"/>
                    <a:pt x="67" y="109"/>
                    <a:pt x="65" y="112"/>
                  </a:cubicBezTo>
                  <a:moveTo>
                    <a:pt x="10" y="107"/>
                  </a:moveTo>
                  <a:cubicBezTo>
                    <a:pt x="10" y="105"/>
                    <a:pt x="10" y="104"/>
                    <a:pt x="10" y="102"/>
                  </a:cubicBezTo>
                  <a:cubicBezTo>
                    <a:pt x="11" y="102"/>
                    <a:pt x="11" y="102"/>
                    <a:pt x="12" y="102"/>
                  </a:cubicBezTo>
                  <a:cubicBezTo>
                    <a:pt x="12" y="102"/>
                    <a:pt x="12" y="102"/>
                    <a:pt x="12" y="102"/>
                  </a:cubicBezTo>
                  <a:cubicBezTo>
                    <a:pt x="12" y="103"/>
                    <a:pt x="12" y="103"/>
                    <a:pt x="12" y="103"/>
                  </a:cubicBezTo>
                  <a:cubicBezTo>
                    <a:pt x="11" y="104"/>
                    <a:pt x="11" y="105"/>
                    <a:pt x="10" y="107"/>
                  </a:cubicBezTo>
                  <a:moveTo>
                    <a:pt x="59" y="109"/>
                  </a:moveTo>
                  <a:cubicBezTo>
                    <a:pt x="60" y="106"/>
                    <a:pt x="60" y="104"/>
                    <a:pt x="60" y="102"/>
                  </a:cubicBezTo>
                  <a:cubicBezTo>
                    <a:pt x="61" y="102"/>
                    <a:pt x="62" y="102"/>
                    <a:pt x="63" y="102"/>
                  </a:cubicBezTo>
                  <a:cubicBezTo>
                    <a:pt x="62" y="104"/>
                    <a:pt x="61" y="106"/>
                    <a:pt x="59" y="109"/>
                  </a:cubicBezTo>
                  <a:moveTo>
                    <a:pt x="10" y="113"/>
                  </a:moveTo>
                  <a:cubicBezTo>
                    <a:pt x="10" y="112"/>
                    <a:pt x="10" y="112"/>
                    <a:pt x="10" y="111"/>
                  </a:cubicBezTo>
                  <a:cubicBezTo>
                    <a:pt x="12" y="108"/>
                    <a:pt x="13" y="105"/>
                    <a:pt x="14" y="102"/>
                  </a:cubicBezTo>
                  <a:cubicBezTo>
                    <a:pt x="15" y="102"/>
                    <a:pt x="16" y="102"/>
                    <a:pt x="17" y="102"/>
                  </a:cubicBezTo>
                  <a:cubicBezTo>
                    <a:pt x="16" y="105"/>
                    <a:pt x="14" y="108"/>
                    <a:pt x="13" y="112"/>
                  </a:cubicBezTo>
                  <a:cubicBezTo>
                    <a:pt x="13" y="112"/>
                    <a:pt x="13" y="112"/>
                    <a:pt x="13" y="112"/>
                  </a:cubicBezTo>
                  <a:cubicBezTo>
                    <a:pt x="12" y="112"/>
                    <a:pt x="11" y="113"/>
                    <a:pt x="10" y="113"/>
                  </a:cubicBezTo>
                  <a:moveTo>
                    <a:pt x="15" y="112"/>
                  </a:moveTo>
                  <a:cubicBezTo>
                    <a:pt x="16" y="109"/>
                    <a:pt x="18" y="105"/>
                    <a:pt x="19" y="102"/>
                  </a:cubicBezTo>
                  <a:cubicBezTo>
                    <a:pt x="21" y="101"/>
                    <a:pt x="23" y="101"/>
                    <a:pt x="24" y="101"/>
                  </a:cubicBezTo>
                  <a:cubicBezTo>
                    <a:pt x="23" y="105"/>
                    <a:pt x="21" y="108"/>
                    <a:pt x="19" y="112"/>
                  </a:cubicBezTo>
                  <a:cubicBezTo>
                    <a:pt x="19" y="112"/>
                    <a:pt x="19" y="112"/>
                    <a:pt x="19" y="112"/>
                  </a:cubicBezTo>
                  <a:cubicBezTo>
                    <a:pt x="18" y="112"/>
                    <a:pt x="16" y="112"/>
                    <a:pt x="15" y="112"/>
                  </a:cubicBezTo>
                  <a:moveTo>
                    <a:pt x="21" y="112"/>
                  </a:moveTo>
                  <a:cubicBezTo>
                    <a:pt x="23" y="109"/>
                    <a:pt x="25" y="105"/>
                    <a:pt x="27" y="101"/>
                  </a:cubicBezTo>
                  <a:cubicBezTo>
                    <a:pt x="28" y="101"/>
                    <a:pt x="29" y="101"/>
                    <a:pt x="30" y="101"/>
                  </a:cubicBezTo>
                  <a:cubicBezTo>
                    <a:pt x="29" y="105"/>
                    <a:pt x="27" y="108"/>
                    <a:pt x="25" y="112"/>
                  </a:cubicBezTo>
                  <a:cubicBezTo>
                    <a:pt x="24" y="112"/>
                    <a:pt x="22" y="112"/>
                    <a:pt x="21" y="112"/>
                  </a:cubicBezTo>
                  <a:moveTo>
                    <a:pt x="27" y="75"/>
                  </a:moveTo>
                  <a:cubicBezTo>
                    <a:pt x="26" y="72"/>
                    <a:pt x="25" y="68"/>
                    <a:pt x="25" y="64"/>
                  </a:cubicBezTo>
                  <a:cubicBezTo>
                    <a:pt x="26" y="68"/>
                    <a:pt x="27" y="72"/>
                    <a:pt x="27" y="75"/>
                  </a:cubicBezTo>
                  <a:cubicBezTo>
                    <a:pt x="27" y="75"/>
                    <a:pt x="27" y="75"/>
                    <a:pt x="27" y="75"/>
                  </a:cubicBezTo>
                  <a:moveTo>
                    <a:pt x="102" y="56"/>
                  </a:moveTo>
                  <a:cubicBezTo>
                    <a:pt x="103" y="55"/>
                    <a:pt x="103" y="55"/>
                    <a:pt x="103" y="55"/>
                  </a:cubicBezTo>
                  <a:cubicBezTo>
                    <a:pt x="103" y="56"/>
                    <a:pt x="103" y="56"/>
                    <a:pt x="103" y="56"/>
                  </a:cubicBezTo>
                  <a:cubicBezTo>
                    <a:pt x="102" y="56"/>
                    <a:pt x="102" y="56"/>
                    <a:pt x="102" y="56"/>
                  </a:cubicBezTo>
                  <a:moveTo>
                    <a:pt x="80" y="60"/>
                  </a:moveTo>
                  <a:cubicBezTo>
                    <a:pt x="80" y="58"/>
                    <a:pt x="80" y="57"/>
                    <a:pt x="80" y="55"/>
                  </a:cubicBezTo>
                  <a:cubicBezTo>
                    <a:pt x="80" y="55"/>
                    <a:pt x="80" y="54"/>
                    <a:pt x="80" y="54"/>
                  </a:cubicBezTo>
                  <a:cubicBezTo>
                    <a:pt x="81" y="53"/>
                    <a:pt x="82" y="53"/>
                    <a:pt x="84" y="53"/>
                  </a:cubicBezTo>
                  <a:cubicBezTo>
                    <a:pt x="82" y="55"/>
                    <a:pt x="81" y="58"/>
                    <a:pt x="80" y="60"/>
                  </a:cubicBezTo>
                  <a:moveTo>
                    <a:pt x="80" y="63"/>
                  </a:moveTo>
                  <a:cubicBezTo>
                    <a:pt x="82" y="60"/>
                    <a:pt x="84" y="56"/>
                    <a:pt x="86" y="52"/>
                  </a:cubicBezTo>
                  <a:cubicBezTo>
                    <a:pt x="88" y="52"/>
                    <a:pt x="89" y="51"/>
                    <a:pt x="91" y="51"/>
                  </a:cubicBezTo>
                  <a:cubicBezTo>
                    <a:pt x="88" y="54"/>
                    <a:pt x="86" y="58"/>
                    <a:pt x="84" y="61"/>
                  </a:cubicBezTo>
                  <a:cubicBezTo>
                    <a:pt x="84" y="62"/>
                    <a:pt x="84" y="62"/>
                    <a:pt x="84" y="62"/>
                  </a:cubicBezTo>
                  <a:cubicBezTo>
                    <a:pt x="83" y="62"/>
                    <a:pt x="81" y="63"/>
                    <a:pt x="80" y="63"/>
                  </a:cubicBezTo>
                  <a:moveTo>
                    <a:pt x="87" y="61"/>
                  </a:moveTo>
                  <a:cubicBezTo>
                    <a:pt x="89" y="57"/>
                    <a:pt x="91" y="54"/>
                    <a:pt x="93" y="51"/>
                  </a:cubicBezTo>
                  <a:cubicBezTo>
                    <a:pt x="93" y="50"/>
                    <a:pt x="93" y="50"/>
                    <a:pt x="93" y="50"/>
                  </a:cubicBezTo>
                  <a:cubicBezTo>
                    <a:pt x="94" y="50"/>
                    <a:pt x="95" y="50"/>
                    <a:pt x="96" y="49"/>
                  </a:cubicBezTo>
                  <a:cubicBezTo>
                    <a:pt x="95" y="50"/>
                    <a:pt x="95" y="50"/>
                    <a:pt x="95" y="50"/>
                  </a:cubicBezTo>
                  <a:cubicBezTo>
                    <a:pt x="95" y="50"/>
                    <a:pt x="95" y="50"/>
                    <a:pt x="95" y="50"/>
                  </a:cubicBezTo>
                  <a:cubicBezTo>
                    <a:pt x="93" y="53"/>
                    <a:pt x="91" y="56"/>
                    <a:pt x="89" y="60"/>
                  </a:cubicBezTo>
                  <a:cubicBezTo>
                    <a:pt x="88" y="60"/>
                    <a:pt x="87" y="60"/>
                    <a:pt x="87" y="61"/>
                  </a:cubicBezTo>
                  <a:moveTo>
                    <a:pt x="76" y="55"/>
                  </a:moveTo>
                  <a:cubicBezTo>
                    <a:pt x="76" y="54"/>
                    <a:pt x="75" y="53"/>
                    <a:pt x="75" y="52"/>
                  </a:cubicBezTo>
                  <a:cubicBezTo>
                    <a:pt x="74" y="52"/>
                    <a:pt x="74" y="52"/>
                    <a:pt x="74" y="52"/>
                  </a:cubicBezTo>
                  <a:cubicBezTo>
                    <a:pt x="75" y="51"/>
                    <a:pt x="76" y="50"/>
                    <a:pt x="77" y="48"/>
                  </a:cubicBezTo>
                  <a:cubicBezTo>
                    <a:pt x="77" y="49"/>
                    <a:pt x="76" y="50"/>
                    <a:pt x="76" y="50"/>
                  </a:cubicBezTo>
                  <a:cubicBezTo>
                    <a:pt x="76" y="51"/>
                    <a:pt x="76" y="51"/>
                    <a:pt x="76" y="52"/>
                  </a:cubicBezTo>
                  <a:cubicBezTo>
                    <a:pt x="76" y="53"/>
                    <a:pt x="76" y="54"/>
                    <a:pt x="76" y="55"/>
                  </a:cubicBezTo>
                  <a:cubicBezTo>
                    <a:pt x="76" y="55"/>
                    <a:pt x="76" y="55"/>
                    <a:pt x="76" y="55"/>
                  </a:cubicBezTo>
                  <a:moveTo>
                    <a:pt x="98" y="57"/>
                  </a:moveTo>
                  <a:cubicBezTo>
                    <a:pt x="100" y="54"/>
                    <a:pt x="102" y="52"/>
                    <a:pt x="104" y="49"/>
                  </a:cubicBezTo>
                  <a:cubicBezTo>
                    <a:pt x="104" y="48"/>
                    <a:pt x="104" y="48"/>
                    <a:pt x="104" y="48"/>
                  </a:cubicBezTo>
                  <a:cubicBezTo>
                    <a:pt x="104" y="50"/>
                    <a:pt x="104" y="51"/>
                    <a:pt x="104" y="52"/>
                  </a:cubicBezTo>
                  <a:cubicBezTo>
                    <a:pt x="104" y="52"/>
                    <a:pt x="103" y="52"/>
                    <a:pt x="103" y="52"/>
                  </a:cubicBezTo>
                  <a:cubicBezTo>
                    <a:pt x="103" y="52"/>
                    <a:pt x="103" y="52"/>
                    <a:pt x="103" y="52"/>
                  </a:cubicBezTo>
                  <a:cubicBezTo>
                    <a:pt x="101" y="54"/>
                    <a:pt x="100" y="55"/>
                    <a:pt x="99" y="57"/>
                  </a:cubicBezTo>
                  <a:cubicBezTo>
                    <a:pt x="99" y="57"/>
                    <a:pt x="99" y="57"/>
                    <a:pt x="99" y="57"/>
                  </a:cubicBezTo>
                  <a:cubicBezTo>
                    <a:pt x="99" y="57"/>
                    <a:pt x="98" y="57"/>
                    <a:pt x="98" y="57"/>
                  </a:cubicBezTo>
                  <a:moveTo>
                    <a:pt x="92" y="59"/>
                  </a:moveTo>
                  <a:cubicBezTo>
                    <a:pt x="93" y="56"/>
                    <a:pt x="95" y="53"/>
                    <a:pt x="97" y="51"/>
                  </a:cubicBezTo>
                  <a:cubicBezTo>
                    <a:pt x="97" y="50"/>
                    <a:pt x="97" y="50"/>
                    <a:pt x="97" y="49"/>
                  </a:cubicBezTo>
                  <a:cubicBezTo>
                    <a:pt x="96" y="49"/>
                    <a:pt x="96" y="49"/>
                    <a:pt x="96" y="49"/>
                  </a:cubicBezTo>
                  <a:cubicBezTo>
                    <a:pt x="98" y="49"/>
                    <a:pt x="100" y="48"/>
                    <a:pt x="103" y="47"/>
                  </a:cubicBezTo>
                  <a:cubicBezTo>
                    <a:pt x="102" y="48"/>
                    <a:pt x="102" y="48"/>
                    <a:pt x="102" y="48"/>
                  </a:cubicBezTo>
                  <a:cubicBezTo>
                    <a:pt x="100" y="51"/>
                    <a:pt x="97" y="55"/>
                    <a:pt x="95" y="58"/>
                  </a:cubicBezTo>
                  <a:cubicBezTo>
                    <a:pt x="94" y="58"/>
                    <a:pt x="93" y="59"/>
                    <a:pt x="92" y="59"/>
                  </a:cubicBezTo>
                  <a:moveTo>
                    <a:pt x="73" y="50"/>
                  </a:moveTo>
                  <a:cubicBezTo>
                    <a:pt x="73" y="50"/>
                    <a:pt x="72" y="49"/>
                    <a:pt x="72" y="48"/>
                  </a:cubicBezTo>
                  <a:cubicBezTo>
                    <a:pt x="73" y="46"/>
                    <a:pt x="75" y="43"/>
                    <a:pt x="76" y="41"/>
                  </a:cubicBezTo>
                  <a:cubicBezTo>
                    <a:pt x="76" y="42"/>
                    <a:pt x="77" y="43"/>
                    <a:pt x="77" y="45"/>
                  </a:cubicBezTo>
                  <a:cubicBezTo>
                    <a:pt x="76" y="45"/>
                    <a:pt x="76" y="45"/>
                    <a:pt x="76" y="45"/>
                  </a:cubicBezTo>
                  <a:cubicBezTo>
                    <a:pt x="75" y="47"/>
                    <a:pt x="74" y="48"/>
                    <a:pt x="73" y="50"/>
                  </a:cubicBezTo>
                  <a:moveTo>
                    <a:pt x="52" y="50"/>
                  </a:moveTo>
                  <a:cubicBezTo>
                    <a:pt x="52" y="49"/>
                    <a:pt x="52" y="49"/>
                    <a:pt x="52" y="48"/>
                  </a:cubicBezTo>
                  <a:cubicBezTo>
                    <a:pt x="52" y="47"/>
                    <a:pt x="52" y="47"/>
                    <a:pt x="53" y="46"/>
                  </a:cubicBezTo>
                  <a:cubicBezTo>
                    <a:pt x="53" y="43"/>
                    <a:pt x="54" y="41"/>
                    <a:pt x="56" y="40"/>
                  </a:cubicBezTo>
                  <a:cubicBezTo>
                    <a:pt x="55" y="43"/>
                    <a:pt x="54" y="46"/>
                    <a:pt x="53" y="50"/>
                  </a:cubicBezTo>
                  <a:cubicBezTo>
                    <a:pt x="52" y="50"/>
                    <a:pt x="52" y="50"/>
                    <a:pt x="52" y="50"/>
                  </a:cubicBezTo>
                  <a:moveTo>
                    <a:pt x="70" y="47"/>
                  </a:moveTo>
                  <a:cubicBezTo>
                    <a:pt x="69" y="47"/>
                    <a:pt x="69" y="47"/>
                    <a:pt x="68" y="47"/>
                  </a:cubicBezTo>
                  <a:cubicBezTo>
                    <a:pt x="68" y="47"/>
                    <a:pt x="67" y="46"/>
                    <a:pt x="67" y="46"/>
                  </a:cubicBezTo>
                  <a:cubicBezTo>
                    <a:pt x="69" y="43"/>
                    <a:pt x="71" y="40"/>
                    <a:pt x="73" y="37"/>
                  </a:cubicBezTo>
                  <a:cubicBezTo>
                    <a:pt x="73" y="37"/>
                    <a:pt x="73" y="37"/>
                    <a:pt x="73" y="37"/>
                  </a:cubicBezTo>
                  <a:cubicBezTo>
                    <a:pt x="74" y="37"/>
                    <a:pt x="75" y="38"/>
                    <a:pt x="75" y="39"/>
                  </a:cubicBezTo>
                  <a:cubicBezTo>
                    <a:pt x="75" y="39"/>
                    <a:pt x="75" y="39"/>
                    <a:pt x="75" y="39"/>
                  </a:cubicBezTo>
                  <a:cubicBezTo>
                    <a:pt x="73" y="42"/>
                    <a:pt x="71" y="45"/>
                    <a:pt x="70" y="47"/>
                  </a:cubicBezTo>
                  <a:moveTo>
                    <a:pt x="53" y="54"/>
                  </a:moveTo>
                  <a:cubicBezTo>
                    <a:pt x="53" y="54"/>
                    <a:pt x="53" y="54"/>
                    <a:pt x="53" y="54"/>
                  </a:cubicBezTo>
                  <a:cubicBezTo>
                    <a:pt x="53" y="53"/>
                    <a:pt x="54" y="52"/>
                    <a:pt x="54" y="50"/>
                  </a:cubicBezTo>
                  <a:cubicBezTo>
                    <a:pt x="56" y="47"/>
                    <a:pt x="58" y="43"/>
                    <a:pt x="58" y="38"/>
                  </a:cubicBezTo>
                  <a:cubicBezTo>
                    <a:pt x="58" y="38"/>
                    <a:pt x="58" y="38"/>
                    <a:pt x="58" y="38"/>
                  </a:cubicBezTo>
                  <a:cubicBezTo>
                    <a:pt x="60" y="37"/>
                    <a:pt x="62" y="36"/>
                    <a:pt x="64" y="36"/>
                  </a:cubicBezTo>
                  <a:cubicBezTo>
                    <a:pt x="61" y="40"/>
                    <a:pt x="58" y="45"/>
                    <a:pt x="57" y="50"/>
                  </a:cubicBezTo>
                  <a:cubicBezTo>
                    <a:pt x="55" y="51"/>
                    <a:pt x="54" y="52"/>
                    <a:pt x="53" y="54"/>
                  </a:cubicBezTo>
                  <a:moveTo>
                    <a:pt x="59" y="48"/>
                  </a:moveTo>
                  <a:cubicBezTo>
                    <a:pt x="61" y="44"/>
                    <a:pt x="63" y="40"/>
                    <a:pt x="66" y="36"/>
                  </a:cubicBezTo>
                  <a:cubicBezTo>
                    <a:pt x="66" y="35"/>
                    <a:pt x="66" y="35"/>
                    <a:pt x="66" y="35"/>
                  </a:cubicBezTo>
                  <a:cubicBezTo>
                    <a:pt x="67" y="35"/>
                    <a:pt x="67" y="35"/>
                    <a:pt x="68" y="35"/>
                  </a:cubicBezTo>
                  <a:cubicBezTo>
                    <a:pt x="68" y="35"/>
                    <a:pt x="68" y="35"/>
                    <a:pt x="68" y="35"/>
                  </a:cubicBezTo>
                  <a:cubicBezTo>
                    <a:pt x="68" y="35"/>
                    <a:pt x="68" y="35"/>
                    <a:pt x="68" y="35"/>
                  </a:cubicBezTo>
                  <a:cubicBezTo>
                    <a:pt x="68" y="35"/>
                    <a:pt x="68" y="35"/>
                    <a:pt x="68" y="35"/>
                  </a:cubicBezTo>
                  <a:cubicBezTo>
                    <a:pt x="69" y="35"/>
                    <a:pt x="70" y="35"/>
                    <a:pt x="71" y="36"/>
                  </a:cubicBezTo>
                  <a:cubicBezTo>
                    <a:pt x="69" y="39"/>
                    <a:pt x="67" y="43"/>
                    <a:pt x="65" y="46"/>
                  </a:cubicBezTo>
                  <a:cubicBezTo>
                    <a:pt x="64" y="46"/>
                    <a:pt x="63" y="46"/>
                    <a:pt x="63" y="47"/>
                  </a:cubicBezTo>
                  <a:cubicBezTo>
                    <a:pt x="62" y="47"/>
                    <a:pt x="60" y="47"/>
                    <a:pt x="59" y="48"/>
                  </a:cubicBezTo>
                  <a:moveTo>
                    <a:pt x="10" y="98"/>
                  </a:moveTo>
                  <a:cubicBezTo>
                    <a:pt x="10" y="92"/>
                    <a:pt x="10" y="85"/>
                    <a:pt x="10" y="79"/>
                  </a:cubicBezTo>
                  <a:cubicBezTo>
                    <a:pt x="17" y="79"/>
                    <a:pt x="23" y="79"/>
                    <a:pt x="29" y="79"/>
                  </a:cubicBezTo>
                  <a:cubicBezTo>
                    <a:pt x="30" y="79"/>
                    <a:pt x="30" y="79"/>
                    <a:pt x="30" y="79"/>
                  </a:cubicBezTo>
                  <a:cubicBezTo>
                    <a:pt x="30" y="79"/>
                    <a:pt x="30" y="79"/>
                    <a:pt x="30" y="79"/>
                  </a:cubicBezTo>
                  <a:cubicBezTo>
                    <a:pt x="31" y="78"/>
                    <a:pt x="32" y="77"/>
                    <a:pt x="32" y="76"/>
                  </a:cubicBezTo>
                  <a:cubicBezTo>
                    <a:pt x="29" y="66"/>
                    <a:pt x="26" y="50"/>
                    <a:pt x="26" y="38"/>
                  </a:cubicBezTo>
                  <a:cubicBezTo>
                    <a:pt x="26" y="35"/>
                    <a:pt x="26" y="33"/>
                    <a:pt x="26" y="31"/>
                  </a:cubicBezTo>
                  <a:cubicBezTo>
                    <a:pt x="27" y="26"/>
                    <a:pt x="29" y="21"/>
                    <a:pt x="33" y="17"/>
                  </a:cubicBezTo>
                  <a:cubicBezTo>
                    <a:pt x="36" y="13"/>
                    <a:pt x="41" y="9"/>
                    <a:pt x="45" y="7"/>
                  </a:cubicBezTo>
                  <a:cubicBezTo>
                    <a:pt x="48" y="6"/>
                    <a:pt x="55" y="4"/>
                    <a:pt x="62" y="4"/>
                  </a:cubicBezTo>
                  <a:cubicBezTo>
                    <a:pt x="62" y="4"/>
                    <a:pt x="62" y="4"/>
                    <a:pt x="62" y="4"/>
                  </a:cubicBezTo>
                  <a:cubicBezTo>
                    <a:pt x="62" y="4"/>
                    <a:pt x="62" y="4"/>
                    <a:pt x="62" y="4"/>
                  </a:cubicBezTo>
                  <a:cubicBezTo>
                    <a:pt x="71" y="4"/>
                    <a:pt x="81" y="6"/>
                    <a:pt x="89" y="12"/>
                  </a:cubicBezTo>
                  <a:cubicBezTo>
                    <a:pt x="97" y="18"/>
                    <a:pt x="103" y="27"/>
                    <a:pt x="104" y="43"/>
                  </a:cubicBezTo>
                  <a:cubicBezTo>
                    <a:pt x="94" y="46"/>
                    <a:pt x="90" y="47"/>
                    <a:pt x="80" y="50"/>
                  </a:cubicBezTo>
                  <a:cubicBezTo>
                    <a:pt x="81" y="48"/>
                    <a:pt x="81" y="47"/>
                    <a:pt x="81" y="45"/>
                  </a:cubicBezTo>
                  <a:cubicBezTo>
                    <a:pt x="81" y="43"/>
                    <a:pt x="80" y="41"/>
                    <a:pt x="80" y="39"/>
                  </a:cubicBezTo>
                  <a:cubicBezTo>
                    <a:pt x="79" y="37"/>
                    <a:pt x="77" y="35"/>
                    <a:pt x="75" y="33"/>
                  </a:cubicBezTo>
                  <a:cubicBezTo>
                    <a:pt x="73" y="32"/>
                    <a:pt x="70" y="31"/>
                    <a:pt x="68" y="31"/>
                  </a:cubicBezTo>
                  <a:cubicBezTo>
                    <a:pt x="67" y="31"/>
                    <a:pt x="67" y="31"/>
                    <a:pt x="67" y="31"/>
                  </a:cubicBezTo>
                  <a:cubicBezTo>
                    <a:pt x="67" y="31"/>
                    <a:pt x="67" y="31"/>
                    <a:pt x="67" y="31"/>
                  </a:cubicBezTo>
                  <a:cubicBezTo>
                    <a:pt x="63" y="31"/>
                    <a:pt x="59" y="33"/>
                    <a:pt x="56" y="35"/>
                  </a:cubicBezTo>
                  <a:cubicBezTo>
                    <a:pt x="52" y="37"/>
                    <a:pt x="50" y="41"/>
                    <a:pt x="49" y="45"/>
                  </a:cubicBezTo>
                  <a:cubicBezTo>
                    <a:pt x="48" y="46"/>
                    <a:pt x="48" y="47"/>
                    <a:pt x="48" y="48"/>
                  </a:cubicBezTo>
                  <a:cubicBezTo>
                    <a:pt x="48" y="50"/>
                    <a:pt x="49" y="52"/>
                    <a:pt x="49" y="54"/>
                  </a:cubicBezTo>
                  <a:cubicBezTo>
                    <a:pt x="49" y="55"/>
                    <a:pt x="49" y="56"/>
                    <a:pt x="50" y="56"/>
                  </a:cubicBezTo>
                  <a:cubicBezTo>
                    <a:pt x="50" y="56"/>
                    <a:pt x="50" y="56"/>
                    <a:pt x="50" y="56"/>
                  </a:cubicBezTo>
                  <a:cubicBezTo>
                    <a:pt x="49" y="57"/>
                    <a:pt x="49" y="57"/>
                    <a:pt x="50" y="58"/>
                  </a:cubicBezTo>
                  <a:cubicBezTo>
                    <a:pt x="50" y="60"/>
                    <a:pt x="51" y="63"/>
                    <a:pt x="51" y="67"/>
                  </a:cubicBezTo>
                  <a:cubicBezTo>
                    <a:pt x="52" y="72"/>
                    <a:pt x="53" y="76"/>
                    <a:pt x="55" y="79"/>
                  </a:cubicBezTo>
                  <a:cubicBezTo>
                    <a:pt x="55" y="80"/>
                    <a:pt x="55" y="80"/>
                    <a:pt x="56" y="80"/>
                  </a:cubicBezTo>
                  <a:cubicBezTo>
                    <a:pt x="56" y="81"/>
                    <a:pt x="57" y="81"/>
                    <a:pt x="57" y="81"/>
                  </a:cubicBezTo>
                  <a:cubicBezTo>
                    <a:pt x="57" y="81"/>
                    <a:pt x="57" y="81"/>
                    <a:pt x="57" y="81"/>
                  </a:cubicBezTo>
                  <a:cubicBezTo>
                    <a:pt x="68" y="81"/>
                    <a:pt x="78" y="81"/>
                    <a:pt x="88" y="81"/>
                  </a:cubicBezTo>
                  <a:cubicBezTo>
                    <a:pt x="87" y="86"/>
                    <a:pt x="86" y="90"/>
                    <a:pt x="86" y="95"/>
                  </a:cubicBezTo>
                  <a:cubicBezTo>
                    <a:pt x="86" y="96"/>
                    <a:pt x="87" y="98"/>
                    <a:pt x="87" y="99"/>
                  </a:cubicBezTo>
                  <a:cubicBezTo>
                    <a:pt x="87" y="99"/>
                    <a:pt x="87" y="99"/>
                    <a:pt x="87" y="99"/>
                  </a:cubicBezTo>
                  <a:cubicBezTo>
                    <a:pt x="78" y="98"/>
                    <a:pt x="66" y="98"/>
                    <a:pt x="58" y="98"/>
                  </a:cubicBezTo>
                  <a:cubicBezTo>
                    <a:pt x="58" y="98"/>
                    <a:pt x="58" y="98"/>
                    <a:pt x="58" y="98"/>
                  </a:cubicBezTo>
                  <a:cubicBezTo>
                    <a:pt x="57" y="98"/>
                    <a:pt x="56" y="99"/>
                    <a:pt x="56" y="100"/>
                  </a:cubicBezTo>
                  <a:cubicBezTo>
                    <a:pt x="56" y="100"/>
                    <a:pt x="56" y="100"/>
                    <a:pt x="56" y="100"/>
                  </a:cubicBezTo>
                  <a:cubicBezTo>
                    <a:pt x="56" y="100"/>
                    <a:pt x="56" y="100"/>
                    <a:pt x="56" y="100"/>
                  </a:cubicBezTo>
                  <a:cubicBezTo>
                    <a:pt x="56" y="100"/>
                    <a:pt x="56" y="100"/>
                    <a:pt x="56" y="100"/>
                  </a:cubicBezTo>
                  <a:cubicBezTo>
                    <a:pt x="56" y="105"/>
                    <a:pt x="56" y="109"/>
                    <a:pt x="54" y="113"/>
                  </a:cubicBezTo>
                  <a:cubicBezTo>
                    <a:pt x="54" y="113"/>
                    <a:pt x="54" y="113"/>
                    <a:pt x="54" y="114"/>
                  </a:cubicBezTo>
                  <a:cubicBezTo>
                    <a:pt x="54" y="114"/>
                    <a:pt x="54" y="114"/>
                    <a:pt x="54" y="114"/>
                  </a:cubicBezTo>
                  <a:cubicBezTo>
                    <a:pt x="52" y="120"/>
                    <a:pt x="49" y="125"/>
                    <a:pt x="46" y="129"/>
                  </a:cubicBezTo>
                  <a:cubicBezTo>
                    <a:pt x="46" y="129"/>
                    <a:pt x="46" y="129"/>
                    <a:pt x="46" y="129"/>
                  </a:cubicBezTo>
                  <a:cubicBezTo>
                    <a:pt x="45" y="129"/>
                    <a:pt x="45" y="130"/>
                    <a:pt x="45" y="130"/>
                  </a:cubicBezTo>
                  <a:cubicBezTo>
                    <a:pt x="45" y="131"/>
                    <a:pt x="45" y="131"/>
                    <a:pt x="46" y="132"/>
                  </a:cubicBezTo>
                  <a:cubicBezTo>
                    <a:pt x="46" y="132"/>
                    <a:pt x="46" y="132"/>
                    <a:pt x="46" y="132"/>
                  </a:cubicBezTo>
                  <a:cubicBezTo>
                    <a:pt x="47" y="133"/>
                    <a:pt x="48" y="134"/>
                    <a:pt x="50" y="135"/>
                  </a:cubicBezTo>
                  <a:cubicBezTo>
                    <a:pt x="56" y="137"/>
                    <a:pt x="67" y="142"/>
                    <a:pt x="83" y="142"/>
                  </a:cubicBezTo>
                  <a:cubicBezTo>
                    <a:pt x="90" y="142"/>
                    <a:pt x="98" y="141"/>
                    <a:pt x="107" y="138"/>
                  </a:cubicBezTo>
                  <a:cubicBezTo>
                    <a:pt x="108" y="142"/>
                    <a:pt x="108" y="145"/>
                    <a:pt x="109" y="147"/>
                  </a:cubicBezTo>
                  <a:cubicBezTo>
                    <a:pt x="110" y="150"/>
                    <a:pt x="111" y="153"/>
                    <a:pt x="112" y="156"/>
                  </a:cubicBezTo>
                  <a:cubicBezTo>
                    <a:pt x="107" y="159"/>
                    <a:pt x="98" y="162"/>
                    <a:pt x="87" y="162"/>
                  </a:cubicBezTo>
                  <a:cubicBezTo>
                    <a:pt x="81" y="162"/>
                    <a:pt x="75" y="161"/>
                    <a:pt x="68" y="159"/>
                  </a:cubicBezTo>
                  <a:cubicBezTo>
                    <a:pt x="52" y="154"/>
                    <a:pt x="42" y="153"/>
                    <a:pt x="34" y="153"/>
                  </a:cubicBezTo>
                  <a:cubicBezTo>
                    <a:pt x="34" y="153"/>
                    <a:pt x="34" y="153"/>
                    <a:pt x="34" y="153"/>
                  </a:cubicBezTo>
                  <a:cubicBezTo>
                    <a:pt x="28" y="153"/>
                    <a:pt x="24" y="154"/>
                    <a:pt x="21" y="156"/>
                  </a:cubicBezTo>
                  <a:cubicBezTo>
                    <a:pt x="20" y="156"/>
                    <a:pt x="20" y="157"/>
                    <a:pt x="19" y="158"/>
                  </a:cubicBezTo>
                  <a:cubicBezTo>
                    <a:pt x="18" y="154"/>
                    <a:pt x="16" y="151"/>
                    <a:pt x="14" y="148"/>
                  </a:cubicBezTo>
                  <a:cubicBezTo>
                    <a:pt x="12" y="144"/>
                    <a:pt x="9" y="141"/>
                    <a:pt x="7" y="136"/>
                  </a:cubicBezTo>
                  <a:cubicBezTo>
                    <a:pt x="7" y="136"/>
                    <a:pt x="7" y="135"/>
                    <a:pt x="7" y="135"/>
                  </a:cubicBezTo>
                  <a:cubicBezTo>
                    <a:pt x="7" y="135"/>
                    <a:pt x="7" y="135"/>
                    <a:pt x="8" y="134"/>
                  </a:cubicBezTo>
                  <a:cubicBezTo>
                    <a:pt x="14" y="131"/>
                    <a:pt x="20" y="126"/>
                    <a:pt x="25" y="120"/>
                  </a:cubicBezTo>
                  <a:cubicBezTo>
                    <a:pt x="26" y="118"/>
                    <a:pt x="27" y="117"/>
                    <a:pt x="28" y="115"/>
                  </a:cubicBezTo>
                  <a:cubicBezTo>
                    <a:pt x="31" y="110"/>
                    <a:pt x="33" y="105"/>
                    <a:pt x="34" y="99"/>
                  </a:cubicBezTo>
                  <a:cubicBezTo>
                    <a:pt x="34" y="99"/>
                    <a:pt x="34" y="99"/>
                    <a:pt x="34" y="99"/>
                  </a:cubicBezTo>
                  <a:cubicBezTo>
                    <a:pt x="34" y="99"/>
                    <a:pt x="34" y="99"/>
                    <a:pt x="34" y="99"/>
                  </a:cubicBezTo>
                  <a:cubicBezTo>
                    <a:pt x="34" y="99"/>
                    <a:pt x="34" y="99"/>
                    <a:pt x="34" y="99"/>
                  </a:cubicBezTo>
                  <a:cubicBezTo>
                    <a:pt x="34" y="98"/>
                    <a:pt x="34" y="98"/>
                    <a:pt x="34" y="98"/>
                  </a:cubicBezTo>
                  <a:cubicBezTo>
                    <a:pt x="33" y="98"/>
                    <a:pt x="33" y="98"/>
                    <a:pt x="33" y="98"/>
                  </a:cubicBezTo>
                  <a:cubicBezTo>
                    <a:pt x="33" y="98"/>
                    <a:pt x="33" y="98"/>
                    <a:pt x="33" y="98"/>
                  </a:cubicBezTo>
                  <a:cubicBezTo>
                    <a:pt x="33" y="97"/>
                    <a:pt x="33" y="97"/>
                    <a:pt x="33" y="97"/>
                  </a:cubicBezTo>
                  <a:cubicBezTo>
                    <a:pt x="33" y="97"/>
                    <a:pt x="33" y="97"/>
                    <a:pt x="33" y="97"/>
                  </a:cubicBezTo>
                  <a:cubicBezTo>
                    <a:pt x="32" y="97"/>
                    <a:pt x="32" y="97"/>
                    <a:pt x="32" y="97"/>
                  </a:cubicBezTo>
                  <a:cubicBezTo>
                    <a:pt x="32" y="97"/>
                    <a:pt x="32" y="97"/>
                    <a:pt x="32" y="97"/>
                  </a:cubicBezTo>
                  <a:cubicBezTo>
                    <a:pt x="32" y="97"/>
                    <a:pt x="32" y="97"/>
                    <a:pt x="32" y="97"/>
                  </a:cubicBezTo>
                  <a:cubicBezTo>
                    <a:pt x="32" y="97"/>
                    <a:pt x="32" y="97"/>
                    <a:pt x="32" y="97"/>
                  </a:cubicBezTo>
                  <a:cubicBezTo>
                    <a:pt x="24" y="97"/>
                    <a:pt x="20" y="98"/>
                    <a:pt x="10" y="98"/>
                  </a:cubicBezTo>
                  <a:moveTo>
                    <a:pt x="62" y="0"/>
                  </a:moveTo>
                  <a:cubicBezTo>
                    <a:pt x="54" y="0"/>
                    <a:pt x="47" y="2"/>
                    <a:pt x="44" y="4"/>
                  </a:cubicBezTo>
                  <a:cubicBezTo>
                    <a:pt x="38" y="6"/>
                    <a:pt x="33" y="10"/>
                    <a:pt x="30" y="15"/>
                  </a:cubicBezTo>
                  <a:cubicBezTo>
                    <a:pt x="26" y="19"/>
                    <a:pt x="23" y="25"/>
                    <a:pt x="22" y="30"/>
                  </a:cubicBezTo>
                  <a:cubicBezTo>
                    <a:pt x="22" y="31"/>
                    <a:pt x="22" y="31"/>
                    <a:pt x="22" y="31"/>
                  </a:cubicBezTo>
                  <a:cubicBezTo>
                    <a:pt x="22" y="32"/>
                    <a:pt x="22" y="32"/>
                    <a:pt x="22" y="32"/>
                  </a:cubicBezTo>
                  <a:cubicBezTo>
                    <a:pt x="20" y="37"/>
                    <a:pt x="20" y="43"/>
                    <a:pt x="20" y="49"/>
                  </a:cubicBezTo>
                  <a:cubicBezTo>
                    <a:pt x="20" y="58"/>
                    <a:pt x="21" y="68"/>
                    <a:pt x="23" y="75"/>
                  </a:cubicBezTo>
                  <a:cubicBezTo>
                    <a:pt x="18" y="75"/>
                    <a:pt x="13" y="75"/>
                    <a:pt x="8" y="75"/>
                  </a:cubicBezTo>
                  <a:cubicBezTo>
                    <a:pt x="7" y="75"/>
                    <a:pt x="7" y="76"/>
                    <a:pt x="7" y="77"/>
                  </a:cubicBezTo>
                  <a:cubicBezTo>
                    <a:pt x="6" y="84"/>
                    <a:pt x="6" y="91"/>
                    <a:pt x="6" y="99"/>
                  </a:cubicBezTo>
                  <a:cubicBezTo>
                    <a:pt x="6" y="99"/>
                    <a:pt x="6" y="99"/>
                    <a:pt x="6" y="99"/>
                  </a:cubicBezTo>
                  <a:cubicBezTo>
                    <a:pt x="6" y="105"/>
                    <a:pt x="7" y="109"/>
                    <a:pt x="7" y="115"/>
                  </a:cubicBezTo>
                  <a:cubicBezTo>
                    <a:pt x="7" y="116"/>
                    <a:pt x="7" y="117"/>
                    <a:pt x="9" y="117"/>
                  </a:cubicBezTo>
                  <a:cubicBezTo>
                    <a:pt x="9" y="117"/>
                    <a:pt x="9" y="117"/>
                    <a:pt x="9" y="117"/>
                  </a:cubicBezTo>
                  <a:cubicBezTo>
                    <a:pt x="9" y="116"/>
                    <a:pt x="9" y="116"/>
                    <a:pt x="9" y="116"/>
                  </a:cubicBezTo>
                  <a:cubicBezTo>
                    <a:pt x="9" y="116"/>
                    <a:pt x="9" y="116"/>
                    <a:pt x="9" y="116"/>
                  </a:cubicBezTo>
                  <a:cubicBezTo>
                    <a:pt x="9" y="117"/>
                    <a:pt x="9" y="117"/>
                    <a:pt x="9" y="117"/>
                  </a:cubicBezTo>
                  <a:cubicBezTo>
                    <a:pt x="10" y="117"/>
                    <a:pt x="10" y="117"/>
                    <a:pt x="10" y="117"/>
                  </a:cubicBezTo>
                  <a:cubicBezTo>
                    <a:pt x="10" y="117"/>
                    <a:pt x="10" y="117"/>
                    <a:pt x="10" y="117"/>
                  </a:cubicBezTo>
                  <a:cubicBezTo>
                    <a:pt x="10" y="117"/>
                    <a:pt x="10" y="117"/>
                    <a:pt x="10" y="117"/>
                  </a:cubicBezTo>
                  <a:cubicBezTo>
                    <a:pt x="14" y="116"/>
                    <a:pt x="18" y="116"/>
                    <a:pt x="22" y="116"/>
                  </a:cubicBezTo>
                  <a:cubicBezTo>
                    <a:pt x="22" y="117"/>
                    <a:pt x="22" y="117"/>
                    <a:pt x="22" y="117"/>
                  </a:cubicBezTo>
                  <a:cubicBezTo>
                    <a:pt x="17" y="123"/>
                    <a:pt x="11" y="128"/>
                    <a:pt x="6" y="131"/>
                  </a:cubicBezTo>
                  <a:cubicBezTo>
                    <a:pt x="5" y="131"/>
                    <a:pt x="5" y="132"/>
                    <a:pt x="4" y="132"/>
                  </a:cubicBezTo>
                  <a:cubicBezTo>
                    <a:pt x="4" y="132"/>
                    <a:pt x="4" y="132"/>
                    <a:pt x="4" y="132"/>
                  </a:cubicBezTo>
                  <a:cubicBezTo>
                    <a:pt x="4" y="132"/>
                    <a:pt x="4" y="132"/>
                    <a:pt x="4" y="132"/>
                  </a:cubicBezTo>
                  <a:cubicBezTo>
                    <a:pt x="3" y="132"/>
                    <a:pt x="2" y="133"/>
                    <a:pt x="2" y="134"/>
                  </a:cubicBezTo>
                  <a:cubicBezTo>
                    <a:pt x="2" y="135"/>
                    <a:pt x="2" y="136"/>
                    <a:pt x="2" y="137"/>
                  </a:cubicBezTo>
                  <a:cubicBezTo>
                    <a:pt x="2" y="140"/>
                    <a:pt x="2" y="142"/>
                    <a:pt x="1" y="146"/>
                  </a:cubicBezTo>
                  <a:cubicBezTo>
                    <a:pt x="1" y="147"/>
                    <a:pt x="0" y="149"/>
                    <a:pt x="0" y="152"/>
                  </a:cubicBezTo>
                  <a:cubicBezTo>
                    <a:pt x="0" y="152"/>
                    <a:pt x="0" y="153"/>
                    <a:pt x="0" y="153"/>
                  </a:cubicBezTo>
                  <a:cubicBezTo>
                    <a:pt x="0" y="155"/>
                    <a:pt x="1" y="157"/>
                    <a:pt x="2" y="159"/>
                  </a:cubicBezTo>
                  <a:cubicBezTo>
                    <a:pt x="4" y="164"/>
                    <a:pt x="6" y="167"/>
                    <a:pt x="8" y="170"/>
                  </a:cubicBezTo>
                  <a:cubicBezTo>
                    <a:pt x="9" y="172"/>
                    <a:pt x="11" y="175"/>
                    <a:pt x="13" y="179"/>
                  </a:cubicBezTo>
                  <a:cubicBezTo>
                    <a:pt x="13" y="180"/>
                    <a:pt x="14" y="180"/>
                    <a:pt x="14" y="180"/>
                  </a:cubicBezTo>
                  <a:cubicBezTo>
                    <a:pt x="14" y="181"/>
                    <a:pt x="14" y="181"/>
                    <a:pt x="14" y="181"/>
                  </a:cubicBezTo>
                  <a:cubicBezTo>
                    <a:pt x="15" y="181"/>
                    <a:pt x="15" y="181"/>
                    <a:pt x="15" y="181"/>
                  </a:cubicBezTo>
                  <a:cubicBezTo>
                    <a:pt x="16" y="181"/>
                    <a:pt x="17" y="181"/>
                    <a:pt x="17" y="180"/>
                  </a:cubicBezTo>
                  <a:cubicBezTo>
                    <a:pt x="19" y="178"/>
                    <a:pt x="22" y="176"/>
                    <a:pt x="25" y="175"/>
                  </a:cubicBezTo>
                  <a:cubicBezTo>
                    <a:pt x="28" y="174"/>
                    <a:pt x="32" y="174"/>
                    <a:pt x="36" y="173"/>
                  </a:cubicBezTo>
                  <a:cubicBezTo>
                    <a:pt x="38" y="173"/>
                    <a:pt x="41" y="173"/>
                    <a:pt x="43" y="173"/>
                  </a:cubicBezTo>
                  <a:cubicBezTo>
                    <a:pt x="43" y="173"/>
                    <a:pt x="43" y="173"/>
                    <a:pt x="43" y="173"/>
                  </a:cubicBezTo>
                  <a:cubicBezTo>
                    <a:pt x="44" y="173"/>
                    <a:pt x="46" y="173"/>
                    <a:pt x="47" y="173"/>
                  </a:cubicBezTo>
                  <a:cubicBezTo>
                    <a:pt x="47" y="173"/>
                    <a:pt x="47" y="173"/>
                    <a:pt x="47" y="173"/>
                  </a:cubicBezTo>
                  <a:cubicBezTo>
                    <a:pt x="52" y="174"/>
                    <a:pt x="58" y="176"/>
                    <a:pt x="64" y="178"/>
                  </a:cubicBezTo>
                  <a:cubicBezTo>
                    <a:pt x="72" y="181"/>
                    <a:pt x="81" y="183"/>
                    <a:pt x="91" y="183"/>
                  </a:cubicBezTo>
                  <a:cubicBezTo>
                    <a:pt x="97" y="183"/>
                    <a:pt x="104" y="182"/>
                    <a:pt x="111" y="180"/>
                  </a:cubicBezTo>
                  <a:cubicBezTo>
                    <a:pt x="111" y="180"/>
                    <a:pt x="111" y="180"/>
                    <a:pt x="111" y="180"/>
                  </a:cubicBezTo>
                  <a:cubicBezTo>
                    <a:pt x="112" y="180"/>
                    <a:pt x="113" y="179"/>
                    <a:pt x="113" y="178"/>
                  </a:cubicBezTo>
                  <a:cubicBezTo>
                    <a:pt x="113" y="177"/>
                    <a:pt x="113" y="177"/>
                    <a:pt x="113" y="177"/>
                  </a:cubicBezTo>
                  <a:cubicBezTo>
                    <a:pt x="115" y="170"/>
                    <a:pt x="116" y="165"/>
                    <a:pt x="117" y="158"/>
                  </a:cubicBezTo>
                  <a:cubicBezTo>
                    <a:pt x="117" y="157"/>
                    <a:pt x="117" y="157"/>
                    <a:pt x="116" y="156"/>
                  </a:cubicBezTo>
                  <a:cubicBezTo>
                    <a:pt x="115" y="152"/>
                    <a:pt x="114" y="149"/>
                    <a:pt x="113" y="146"/>
                  </a:cubicBezTo>
                  <a:cubicBezTo>
                    <a:pt x="112" y="143"/>
                    <a:pt x="111" y="140"/>
                    <a:pt x="111" y="136"/>
                  </a:cubicBezTo>
                  <a:cubicBezTo>
                    <a:pt x="111" y="135"/>
                    <a:pt x="111" y="134"/>
                    <a:pt x="110" y="134"/>
                  </a:cubicBezTo>
                  <a:cubicBezTo>
                    <a:pt x="110" y="134"/>
                    <a:pt x="110" y="134"/>
                    <a:pt x="109" y="134"/>
                  </a:cubicBezTo>
                  <a:cubicBezTo>
                    <a:pt x="109" y="134"/>
                    <a:pt x="109" y="134"/>
                    <a:pt x="109" y="134"/>
                  </a:cubicBezTo>
                  <a:cubicBezTo>
                    <a:pt x="99" y="137"/>
                    <a:pt x="90" y="138"/>
                    <a:pt x="83" y="138"/>
                  </a:cubicBezTo>
                  <a:cubicBezTo>
                    <a:pt x="72" y="138"/>
                    <a:pt x="63" y="136"/>
                    <a:pt x="57" y="133"/>
                  </a:cubicBezTo>
                  <a:cubicBezTo>
                    <a:pt x="54" y="132"/>
                    <a:pt x="52" y="131"/>
                    <a:pt x="51" y="130"/>
                  </a:cubicBezTo>
                  <a:cubicBezTo>
                    <a:pt x="50" y="130"/>
                    <a:pt x="50" y="130"/>
                    <a:pt x="50" y="130"/>
                  </a:cubicBezTo>
                  <a:cubicBezTo>
                    <a:pt x="53" y="126"/>
                    <a:pt x="56" y="121"/>
                    <a:pt x="58" y="116"/>
                  </a:cubicBezTo>
                  <a:cubicBezTo>
                    <a:pt x="68" y="116"/>
                    <a:pt x="77" y="116"/>
                    <a:pt x="85" y="116"/>
                  </a:cubicBezTo>
                  <a:cubicBezTo>
                    <a:pt x="86" y="116"/>
                    <a:pt x="86" y="116"/>
                    <a:pt x="86" y="116"/>
                  </a:cubicBezTo>
                  <a:cubicBezTo>
                    <a:pt x="87" y="116"/>
                    <a:pt x="87" y="116"/>
                    <a:pt x="87" y="116"/>
                  </a:cubicBezTo>
                  <a:cubicBezTo>
                    <a:pt x="87" y="116"/>
                    <a:pt x="87" y="116"/>
                    <a:pt x="87" y="116"/>
                  </a:cubicBezTo>
                  <a:cubicBezTo>
                    <a:pt x="87" y="116"/>
                    <a:pt x="87" y="116"/>
                    <a:pt x="87" y="116"/>
                  </a:cubicBezTo>
                  <a:cubicBezTo>
                    <a:pt x="87" y="116"/>
                    <a:pt x="87" y="116"/>
                    <a:pt x="87" y="116"/>
                  </a:cubicBezTo>
                  <a:cubicBezTo>
                    <a:pt x="88" y="116"/>
                    <a:pt x="88" y="116"/>
                    <a:pt x="88" y="116"/>
                  </a:cubicBezTo>
                  <a:cubicBezTo>
                    <a:pt x="88" y="115"/>
                    <a:pt x="88" y="115"/>
                    <a:pt x="88" y="115"/>
                  </a:cubicBezTo>
                  <a:cubicBezTo>
                    <a:pt x="88" y="115"/>
                    <a:pt x="88" y="115"/>
                    <a:pt x="88" y="115"/>
                  </a:cubicBezTo>
                  <a:cubicBezTo>
                    <a:pt x="88" y="115"/>
                    <a:pt x="88" y="115"/>
                    <a:pt x="88" y="115"/>
                  </a:cubicBezTo>
                  <a:cubicBezTo>
                    <a:pt x="89" y="111"/>
                    <a:pt x="90" y="107"/>
                    <a:pt x="90" y="103"/>
                  </a:cubicBezTo>
                  <a:cubicBezTo>
                    <a:pt x="91" y="103"/>
                    <a:pt x="91" y="102"/>
                    <a:pt x="91" y="102"/>
                  </a:cubicBezTo>
                  <a:cubicBezTo>
                    <a:pt x="91" y="99"/>
                    <a:pt x="90" y="97"/>
                    <a:pt x="90" y="95"/>
                  </a:cubicBezTo>
                  <a:cubicBezTo>
                    <a:pt x="90" y="90"/>
                    <a:pt x="91" y="85"/>
                    <a:pt x="92" y="79"/>
                  </a:cubicBezTo>
                  <a:cubicBezTo>
                    <a:pt x="92" y="79"/>
                    <a:pt x="92" y="78"/>
                    <a:pt x="92" y="78"/>
                  </a:cubicBezTo>
                  <a:cubicBezTo>
                    <a:pt x="91" y="77"/>
                    <a:pt x="91" y="77"/>
                    <a:pt x="90" y="77"/>
                  </a:cubicBezTo>
                  <a:cubicBezTo>
                    <a:pt x="90" y="77"/>
                    <a:pt x="90" y="77"/>
                    <a:pt x="90" y="77"/>
                  </a:cubicBezTo>
                  <a:cubicBezTo>
                    <a:pt x="80" y="77"/>
                    <a:pt x="69" y="77"/>
                    <a:pt x="58" y="77"/>
                  </a:cubicBezTo>
                  <a:cubicBezTo>
                    <a:pt x="57" y="75"/>
                    <a:pt x="56" y="71"/>
                    <a:pt x="55" y="66"/>
                  </a:cubicBezTo>
                  <a:cubicBezTo>
                    <a:pt x="55" y="65"/>
                    <a:pt x="55" y="65"/>
                    <a:pt x="55" y="64"/>
                  </a:cubicBezTo>
                  <a:cubicBezTo>
                    <a:pt x="55" y="63"/>
                    <a:pt x="55" y="63"/>
                    <a:pt x="55" y="63"/>
                  </a:cubicBezTo>
                  <a:cubicBezTo>
                    <a:pt x="55" y="63"/>
                    <a:pt x="55" y="62"/>
                    <a:pt x="55" y="62"/>
                  </a:cubicBezTo>
                  <a:cubicBezTo>
                    <a:pt x="55" y="57"/>
                    <a:pt x="59" y="51"/>
                    <a:pt x="64" y="50"/>
                  </a:cubicBezTo>
                  <a:cubicBezTo>
                    <a:pt x="64" y="50"/>
                    <a:pt x="65" y="50"/>
                    <a:pt x="66" y="50"/>
                  </a:cubicBezTo>
                  <a:cubicBezTo>
                    <a:pt x="66" y="50"/>
                    <a:pt x="67" y="50"/>
                    <a:pt x="67" y="50"/>
                  </a:cubicBezTo>
                  <a:cubicBezTo>
                    <a:pt x="69" y="51"/>
                    <a:pt x="70" y="52"/>
                    <a:pt x="71" y="54"/>
                  </a:cubicBezTo>
                  <a:cubicBezTo>
                    <a:pt x="72" y="56"/>
                    <a:pt x="73" y="58"/>
                    <a:pt x="73" y="60"/>
                  </a:cubicBezTo>
                  <a:cubicBezTo>
                    <a:pt x="74" y="62"/>
                    <a:pt x="74" y="64"/>
                    <a:pt x="74" y="66"/>
                  </a:cubicBezTo>
                  <a:cubicBezTo>
                    <a:pt x="75" y="67"/>
                    <a:pt x="76" y="67"/>
                    <a:pt x="76" y="67"/>
                  </a:cubicBezTo>
                  <a:cubicBezTo>
                    <a:pt x="77" y="67"/>
                    <a:pt x="77" y="67"/>
                    <a:pt x="77" y="67"/>
                  </a:cubicBezTo>
                  <a:cubicBezTo>
                    <a:pt x="77" y="67"/>
                    <a:pt x="77" y="67"/>
                    <a:pt x="77" y="67"/>
                  </a:cubicBezTo>
                  <a:cubicBezTo>
                    <a:pt x="78" y="68"/>
                    <a:pt x="78" y="68"/>
                    <a:pt x="79" y="68"/>
                  </a:cubicBezTo>
                  <a:cubicBezTo>
                    <a:pt x="79" y="68"/>
                    <a:pt x="79" y="68"/>
                    <a:pt x="79" y="68"/>
                  </a:cubicBezTo>
                  <a:cubicBezTo>
                    <a:pt x="87" y="64"/>
                    <a:pt x="96" y="61"/>
                    <a:pt x="104" y="59"/>
                  </a:cubicBezTo>
                  <a:cubicBezTo>
                    <a:pt x="105" y="59"/>
                    <a:pt x="105" y="59"/>
                    <a:pt x="105" y="59"/>
                  </a:cubicBezTo>
                  <a:cubicBezTo>
                    <a:pt x="106" y="59"/>
                    <a:pt x="106" y="59"/>
                    <a:pt x="106" y="58"/>
                  </a:cubicBezTo>
                  <a:cubicBezTo>
                    <a:pt x="108" y="53"/>
                    <a:pt x="109" y="49"/>
                    <a:pt x="109" y="44"/>
                  </a:cubicBezTo>
                  <a:cubicBezTo>
                    <a:pt x="109" y="43"/>
                    <a:pt x="109" y="42"/>
                    <a:pt x="108" y="42"/>
                  </a:cubicBezTo>
                  <a:cubicBezTo>
                    <a:pt x="107" y="26"/>
                    <a:pt x="100" y="15"/>
                    <a:pt x="92" y="9"/>
                  </a:cubicBezTo>
                  <a:cubicBezTo>
                    <a:pt x="83" y="2"/>
                    <a:pt x="72" y="0"/>
                    <a:pt x="6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57" name="组合 156"/>
          <p:cNvGrpSpPr/>
          <p:nvPr/>
        </p:nvGrpSpPr>
        <p:grpSpPr>
          <a:xfrm>
            <a:off x="1805653" y="2035942"/>
            <a:ext cx="1402813" cy="4083761"/>
            <a:chOff x="5162550" y="368300"/>
            <a:chExt cx="1866900" cy="5436746"/>
          </a:xfrm>
          <a:solidFill>
            <a:sysClr val="window" lastClr="FFFFFF"/>
          </a:solidFill>
          <a:effectLst>
            <a:outerShdw blurRad="203200" dist="88900" dir="2700000" algn="tl" rotWithShape="0">
              <a:prstClr val="black">
                <a:alpha val="30000"/>
              </a:prstClr>
            </a:outerShdw>
          </a:effectLst>
        </p:grpSpPr>
        <p:sp>
          <p:nvSpPr>
            <p:cNvPr id="158" name="任意多边形 157"/>
            <p:cNvSpPr/>
            <p:nvPr/>
          </p:nvSpPr>
          <p:spPr>
            <a:xfrm>
              <a:off x="5162550" y="368300"/>
              <a:ext cx="1866900" cy="2450803"/>
            </a:xfrm>
            <a:custGeom>
              <a:avLst/>
              <a:gdLst>
                <a:gd name="connsiteX0" fmla="*/ 703729 w 1866900"/>
                <a:gd name="connsiteY0" fmla="*/ 2328771 h 2450803"/>
                <a:gd name="connsiteX1" fmla="*/ 1163171 w 1866900"/>
                <a:gd name="connsiteY1" fmla="*/ 2328771 h 2450803"/>
                <a:gd name="connsiteX2" fmla="*/ 1224187 w 1866900"/>
                <a:gd name="connsiteY2" fmla="*/ 2389787 h 2450803"/>
                <a:gd name="connsiteX3" fmla="*/ 1163171 w 1866900"/>
                <a:gd name="connsiteY3" fmla="*/ 2450803 h 2450803"/>
                <a:gd name="connsiteX4" fmla="*/ 703729 w 1866900"/>
                <a:gd name="connsiteY4" fmla="*/ 2450803 h 2450803"/>
                <a:gd name="connsiteX5" fmla="*/ 642713 w 1866900"/>
                <a:gd name="connsiteY5" fmla="*/ 2389787 h 2450803"/>
                <a:gd name="connsiteX6" fmla="*/ 703729 w 1866900"/>
                <a:gd name="connsiteY6" fmla="*/ 2328771 h 2450803"/>
                <a:gd name="connsiteX7" fmla="*/ 646157 w 1866900"/>
                <a:gd name="connsiteY7" fmla="*/ 2177104 h 2450803"/>
                <a:gd name="connsiteX8" fmla="*/ 1220743 w 1866900"/>
                <a:gd name="connsiteY8" fmla="*/ 2177104 h 2450803"/>
                <a:gd name="connsiteX9" fmla="*/ 1281759 w 1866900"/>
                <a:gd name="connsiteY9" fmla="*/ 2238120 h 2450803"/>
                <a:gd name="connsiteX10" fmla="*/ 1220743 w 1866900"/>
                <a:gd name="connsiteY10" fmla="*/ 2299136 h 2450803"/>
                <a:gd name="connsiteX11" fmla="*/ 646157 w 1866900"/>
                <a:gd name="connsiteY11" fmla="*/ 2299136 h 2450803"/>
                <a:gd name="connsiteX12" fmla="*/ 585141 w 1866900"/>
                <a:gd name="connsiteY12" fmla="*/ 2238120 h 2450803"/>
                <a:gd name="connsiteX13" fmla="*/ 646157 w 1866900"/>
                <a:gd name="connsiteY13" fmla="*/ 2177104 h 2450803"/>
                <a:gd name="connsiteX14" fmla="*/ 601983 w 1866900"/>
                <a:gd name="connsiteY14" fmla="*/ 2025437 h 2450803"/>
                <a:gd name="connsiteX15" fmla="*/ 1264918 w 1866900"/>
                <a:gd name="connsiteY15" fmla="*/ 2025437 h 2450803"/>
                <a:gd name="connsiteX16" fmla="*/ 1325934 w 1866900"/>
                <a:gd name="connsiteY16" fmla="*/ 2086453 h 2450803"/>
                <a:gd name="connsiteX17" fmla="*/ 1264918 w 1866900"/>
                <a:gd name="connsiteY17" fmla="*/ 2147469 h 2450803"/>
                <a:gd name="connsiteX18" fmla="*/ 601983 w 1866900"/>
                <a:gd name="connsiteY18" fmla="*/ 2147469 h 2450803"/>
                <a:gd name="connsiteX19" fmla="*/ 540967 w 1866900"/>
                <a:gd name="connsiteY19" fmla="*/ 2086453 h 2450803"/>
                <a:gd name="connsiteX20" fmla="*/ 601983 w 1866900"/>
                <a:gd name="connsiteY20" fmla="*/ 2025437 h 2450803"/>
                <a:gd name="connsiteX21" fmla="*/ 933450 w 1866900"/>
                <a:gd name="connsiteY21" fmla="*/ 0 h 2450803"/>
                <a:gd name="connsiteX22" fmla="*/ 1866900 w 1866900"/>
                <a:gd name="connsiteY22" fmla="*/ 933450 h 2450803"/>
                <a:gd name="connsiteX23" fmla="*/ 1296791 w 1866900"/>
                <a:gd name="connsiteY23" fmla="*/ 1793545 h 2450803"/>
                <a:gd name="connsiteX24" fmla="*/ 1232555 w 1866900"/>
                <a:gd name="connsiteY24" fmla="*/ 1999556 h 2450803"/>
                <a:gd name="connsiteX25" fmla="*/ 634346 w 1866900"/>
                <a:gd name="connsiteY25" fmla="*/ 1999556 h 2450803"/>
                <a:gd name="connsiteX26" fmla="*/ 570109 w 1866900"/>
                <a:gd name="connsiteY26" fmla="*/ 1793545 h 2450803"/>
                <a:gd name="connsiteX27" fmla="*/ 0 w 1866900"/>
                <a:gd name="connsiteY27" fmla="*/ 933450 h 2450803"/>
                <a:gd name="connsiteX28" fmla="*/ 933450 w 1866900"/>
                <a:gd name="connsiteY28" fmla="*/ 0 h 245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66900" h="2450803">
                  <a:moveTo>
                    <a:pt x="703729" y="2328771"/>
                  </a:moveTo>
                  <a:lnTo>
                    <a:pt x="1163171" y="2328771"/>
                  </a:lnTo>
                  <a:cubicBezTo>
                    <a:pt x="1196869" y="2328771"/>
                    <a:pt x="1224187" y="2356089"/>
                    <a:pt x="1224187" y="2389787"/>
                  </a:cubicBezTo>
                  <a:cubicBezTo>
                    <a:pt x="1224187" y="2423485"/>
                    <a:pt x="1196869" y="2450803"/>
                    <a:pt x="1163171" y="2450803"/>
                  </a:cubicBezTo>
                  <a:lnTo>
                    <a:pt x="703729" y="2450803"/>
                  </a:lnTo>
                  <a:cubicBezTo>
                    <a:pt x="670031" y="2450803"/>
                    <a:pt x="642713" y="2423485"/>
                    <a:pt x="642713" y="2389787"/>
                  </a:cubicBezTo>
                  <a:cubicBezTo>
                    <a:pt x="642713" y="2356089"/>
                    <a:pt x="670031" y="2328771"/>
                    <a:pt x="703729" y="2328771"/>
                  </a:cubicBezTo>
                  <a:close/>
                  <a:moveTo>
                    <a:pt x="646157" y="2177104"/>
                  </a:moveTo>
                  <a:lnTo>
                    <a:pt x="1220743" y="2177104"/>
                  </a:lnTo>
                  <a:cubicBezTo>
                    <a:pt x="1254441" y="2177104"/>
                    <a:pt x="1281759" y="2204422"/>
                    <a:pt x="1281759" y="2238120"/>
                  </a:cubicBezTo>
                  <a:cubicBezTo>
                    <a:pt x="1281759" y="2271818"/>
                    <a:pt x="1254441" y="2299136"/>
                    <a:pt x="1220743" y="2299136"/>
                  </a:cubicBezTo>
                  <a:lnTo>
                    <a:pt x="646157" y="2299136"/>
                  </a:lnTo>
                  <a:cubicBezTo>
                    <a:pt x="612459" y="2299136"/>
                    <a:pt x="585141" y="2271818"/>
                    <a:pt x="585141" y="2238120"/>
                  </a:cubicBezTo>
                  <a:cubicBezTo>
                    <a:pt x="585141" y="2204422"/>
                    <a:pt x="612459" y="2177104"/>
                    <a:pt x="646157" y="2177104"/>
                  </a:cubicBezTo>
                  <a:close/>
                  <a:moveTo>
                    <a:pt x="601983" y="2025437"/>
                  </a:moveTo>
                  <a:lnTo>
                    <a:pt x="1264918" y="2025437"/>
                  </a:lnTo>
                  <a:cubicBezTo>
                    <a:pt x="1298616" y="2025437"/>
                    <a:pt x="1325934" y="2052755"/>
                    <a:pt x="1325934" y="2086453"/>
                  </a:cubicBezTo>
                  <a:cubicBezTo>
                    <a:pt x="1325934" y="2120181"/>
                    <a:pt x="1298616" y="2147469"/>
                    <a:pt x="1264918" y="2147469"/>
                  </a:cubicBezTo>
                  <a:lnTo>
                    <a:pt x="601983" y="2147469"/>
                  </a:lnTo>
                  <a:cubicBezTo>
                    <a:pt x="568285" y="2147469"/>
                    <a:pt x="540967" y="2120181"/>
                    <a:pt x="540967" y="2086453"/>
                  </a:cubicBezTo>
                  <a:cubicBezTo>
                    <a:pt x="540967" y="2052755"/>
                    <a:pt x="568285" y="2025437"/>
                    <a:pt x="601983" y="2025437"/>
                  </a:cubicBezTo>
                  <a:close/>
                  <a:moveTo>
                    <a:pt x="933450" y="0"/>
                  </a:moveTo>
                  <a:cubicBezTo>
                    <a:pt x="1448980" y="0"/>
                    <a:pt x="1866900" y="417920"/>
                    <a:pt x="1866900" y="933450"/>
                  </a:cubicBezTo>
                  <a:cubicBezTo>
                    <a:pt x="1866900" y="1320098"/>
                    <a:pt x="1631820" y="1651839"/>
                    <a:pt x="1296791" y="1793545"/>
                  </a:cubicBezTo>
                  <a:cubicBezTo>
                    <a:pt x="1203942" y="1852691"/>
                    <a:pt x="1287305" y="1930886"/>
                    <a:pt x="1232555" y="1999556"/>
                  </a:cubicBezTo>
                  <a:lnTo>
                    <a:pt x="634346" y="1999556"/>
                  </a:lnTo>
                  <a:cubicBezTo>
                    <a:pt x="565309" y="1902311"/>
                    <a:pt x="667721" y="1838403"/>
                    <a:pt x="570109" y="1793545"/>
                  </a:cubicBezTo>
                  <a:cubicBezTo>
                    <a:pt x="235080" y="1651839"/>
                    <a:pt x="0" y="1320098"/>
                    <a:pt x="0" y="933450"/>
                  </a:cubicBezTo>
                  <a:cubicBezTo>
                    <a:pt x="0" y="417920"/>
                    <a:pt x="417920" y="0"/>
                    <a:pt x="933450" y="0"/>
                  </a:cubicBezTo>
                  <a:close/>
                </a:path>
              </a:pathLst>
            </a:custGeom>
            <a:solidFill>
              <a:sysClr val="window" lastClr="FFFFFF">
                <a:lumMod val="95000"/>
              </a:sysClr>
            </a:solidFill>
            <a:ln w="25400" cap="flat" cmpd="sng" algn="ctr">
              <a:noFill/>
              <a:prstDash val="solid"/>
            </a:ln>
            <a:effectLst/>
            <a:scene3d>
              <a:camera prst="orthographicFront"/>
              <a:lightRig rig="threePt" dir="t"/>
            </a:scene3d>
            <a:sp3d prstMaterial="softEdge">
              <a:bevelT w="25400" h="12700" prst="angle"/>
            </a:sp3d>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159" name="任意多边形 158"/>
            <p:cNvSpPr/>
            <p:nvPr/>
          </p:nvSpPr>
          <p:spPr>
            <a:xfrm rot="5400000">
              <a:off x="4622610" y="3468979"/>
              <a:ext cx="2946783" cy="1725351"/>
            </a:xfrm>
            <a:custGeom>
              <a:avLst/>
              <a:gdLst>
                <a:gd name="connsiteX0" fmla="*/ 0 w 2946783"/>
                <a:gd name="connsiteY0" fmla="*/ 1579299 h 1725351"/>
                <a:gd name="connsiteX1" fmla="*/ 0 w 2946783"/>
                <a:gd name="connsiteY1" fmla="*/ 146052 h 1725351"/>
                <a:gd name="connsiteX2" fmla="*/ 146052 w 2946783"/>
                <a:gd name="connsiteY2" fmla="*/ 0 h 1725351"/>
                <a:gd name="connsiteX3" fmla="*/ 273048 w 2946783"/>
                <a:gd name="connsiteY3" fmla="*/ 0 h 1725351"/>
                <a:gd name="connsiteX4" fmla="*/ 276917 w 2946783"/>
                <a:gd name="connsiteY4" fmla="*/ 781 h 1725351"/>
                <a:gd name="connsiteX5" fmla="*/ 284665 w 2946783"/>
                <a:gd name="connsiteY5" fmla="*/ 0 h 1725351"/>
                <a:gd name="connsiteX6" fmla="*/ 1262891 w 2946783"/>
                <a:gd name="connsiteY6" fmla="*/ 0 h 1725351"/>
                <a:gd name="connsiteX7" fmla="*/ 1472441 w 2946783"/>
                <a:gd name="connsiteY7" fmla="*/ 209550 h 1725351"/>
                <a:gd name="connsiteX8" fmla="*/ 1371551 w 2946783"/>
                <a:gd name="connsiteY8" fmla="*/ 388763 h 1725351"/>
                <a:gd name="connsiteX9" fmla="*/ 1317424 w 2946783"/>
                <a:gd name="connsiteY9" fmla="*/ 410014 h 1725351"/>
                <a:gd name="connsiteX10" fmla="*/ 449527 w 2946783"/>
                <a:gd name="connsiteY10" fmla="*/ 410013 h 1725351"/>
                <a:gd name="connsiteX11" fmla="*/ 419437 w 2946783"/>
                <a:gd name="connsiteY11" fmla="*/ 440103 h 1725351"/>
                <a:gd name="connsiteX12" fmla="*/ 449527 w 2946783"/>
                <a:gd name="connsiteY12" fmla="*/ 470193 h 1725351"/>
                <a:gd name="connsiteX13" fmla="*/ 2130333 w 2946783"/>
                <a:gd name="connsiteY13" fmla="*/ 470193 h 1725351"/>
                <a:gd name="connsiteX14" fmla="*/ 2946783 w 2946783"/>
                <a:gd name="connsiteY14" fmla="*/ 862677 h 1725351"/>
                <a:gd name="connsiteX15" fmla="*/ 2130333 w 2946783"/>
                <a:gd name="connsiteY15" fmla="*/ 1255161 h 1725351"/>
                <a:gd name="connsiteX16" fmla="*/ 2130333 w 2946783"/>
                <a:gd name="connsiteY16" fmla="*/ 1255160 h 1725351"/>
                <a:gd name="connsiteX17" fmla="*/ 449527 w 2946783"/>
                <a:gd name="connsiteY17" fmla="*/ 1255159 h 1725351"/>
                <a:gd name="connsiteX18" fmla="*/ 419437 w 2946783"/>
                <a:gd name="connsiteY18" fmla="*/ 1285249 h 1725351"/>
                <a:gd name="connsiteX19" fmla="*/ 449527 w 2946783"/>
                <a:gd name="connsiteY19" fmla="*/ 1315339 h 1725351"/>
                <a:gd name="connsiteX20" fmla="*/ 1320685 w 2946783"/>
                <a:gd name="connsiteY20" fmla="*/ 1315339 h 1725351"/>
                <a:gd name="connsiteX21" fmla="*/ 1344457 w 2946783"/>
                <a:gd name="connsiteY21" fmla="*/ 1322719 h 1725351"/>
                <a:gd name="connsiteX22" fmla="*/ 1472441 w 2946783"/>
                <a:gd name="connsiteY22" fmla="*/ 1515801 h 1725351"/>
                <a:gd name="connsiteX23" fmla="*/ 1262891 w 2946783"/>
                <a:gd name="connsiteY23" fmla="*/ 1725351 h 1725351"/>
                <a:gd name="connsiteX24" fmla="*/ 284663 w 2946783"/>
                <a:gd name="connsiteY24" fmla="*/ 1725351 h 1725351"/>
                <a:gd name="connsiteX25" fmla="*/ 276916 w 2946783"/>
                <a:gd name="connsiteY25" fmla="*/ 1724570 h 1725351"/>
                <a:gd name="connsiteX26" fmla="*/ 273048 w 2946783"/>
                <a:gd name="connsiteY26" fmla="*/ 1725351 h 1725351"/>
                <a:gd name="connsiteX27" fmla="*/ 146052 w 2946783"/>
                <a:gd name="connsiteY27" fmla="*/ 1725351 h 1725351"/>
                <a:gd name="connsiteX28" fmla="*/ 0 w 2946783"/>
                <a:gd name="connsiteY28" fmla="*/ 1579299 h 172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46783" h="1725351">
                  <a:moveTo>
                    <a:pt x="0" y="1579299"/>
                  </a:moveTo>
                  <a:lnTo>
                    <a:pt x="0" y="146052"/>
                  </a:lnTo>
                  <a:cubicBezTo>
                    <a:pt x="0" y="65390"/>
                    <a:pt x="65390" y="0"/>
                    <a:pt x="146052" y="0"/>
                  </a:cubicBezTo>
                  <a:lnTo>
                    <a:pt x="273048" y="0"/>
                  </a:lnTo>
                  <a:lnTo>
                    <a:pt x="276917" y="781"/>
                  </a:lnTo>
                  <a:lnTo>
                    <a:pt x="284665" y="0"/>
                  </a:lnTo>
                  <a:lnTo>
                    <a:pt x="1262891" y="0"/>
                  </a:lnTo>
                  <a:cubicBezTo>
                    <a:pt x="1378622" y="0"/>
                    <a:pt x="1472441" y="93819"/>
                    <a:pt x="1472441" y="209550"/>
                  </a:cubicBezTo>
                  <a:cubicBezTo>
                    <a:pt x="1472441" y="285499"/>
                    <a:pt x="1432037" y="352011"/>
                    <a:pt x="1371551" y="388763"/>
                  </a:cubicBezTo>
                  <a:lnTo>
                    <a:pt x="1317424" y="410014"/>
                  </a:lnTo>
                  <a:lnTo>
                    <a:pt x="449527" y="410013"/>
                  </a:lnTo>
                  <a:cubicBezTo>
                    <a:pt x="432909" y="410013"/>
                    <a:pt x="419437" y="423485"/>
                    <a:pt x="419437" y="440103"/>
                  </a:cubicBezTo>
                  <a:cubicBezTo>
                    <a:pt x="419437" y="456721"/>
                    <a:pt x="432909" y="470193"/>
                    <a:pt x="449527" y="470193"/>
                  </a:cubicBezTo>
                  <a:lnTo>
                    <a:pt x="2130333" y="470193"/>
                  </a:lnTo>
                  <a:lnTo>
                    <a:pt x="2946783" y="862677"/>
                  </a:lnTo>
                  <a:lnTo>
                    <a:pt x="2130333" y="1255161"/>
                  </a:lnTo>
                  <a:lnTo>
                    <a:pt x="2130333" y="1255160"/>
                  </a:lnTo>
                  <a:lnTo>
                    <a:pt x="449527" y="1255159"/>
                  </a:lnTo>
                  <a:cubicBezTo>
                    <a:pt x="432909" y="1255159"/>
                    <a:pt x="419437" y="1268631"/>
                    <a:pt x="419437" y="1285249"/>
                  </a:cubicBezTo>
                  <a:cubicBezTo>
                    <a:pt x="419437" y="1301867"/>
                    <a:pt x="432909" y="1315339"/>
                    <a:pt x="449527" y="1315339"/>
                  </a:cubicBezTo>
                  <a:lnTo>
                    <a:pt x="1320685" y="1315339"/>
                  </a:lnTo>
                  <a:lnTo>
                    <a:pt x="1344457" y="1322719"/>
                  </a:lnTo>
                  <a:cubicBezTo>
                    <a:pt x="1419668" y="1354530"/>
                    <a:pt x="1472441" y="1429003"/>
                    <a:pt x="1472441" y="1515801"/>
                  </a:cubicBezTo>
                  <a:cubicBezTo>
                    <a:pt x="1472441" y="1631532"/>
                    <a:pt x="1378622" y="1725351"/>
                    <a:pt x="1262891" y="1725351"/>
                  </a:cubicBezTo>
                  <a:lnTo>
                    <a:pt x="284663" y="1725351"/>
                  </a:lnTo>
                  <a:lnTo>
                    <a:pt x="276916" y="1724570"/>
                  </a:lnTo>
                  <a:lnTo>
                    <a:pt x="273048" y="1725351"/>
                  </a:lnTo>
                  <a:lnTo>
                    <a:pt x="146052" y="1725351"/>
                  </a:lnTo>
                  <a:cubicBezTo>
                    <a:pt x="65390" y="1725351"/>
                    <a:pt x="0" y="1659961"/>
                    <a:pt x="0" y="1579299"/>
                  </a:cubicBezTo>
                  <a:close/>
                </a:path>
              </a:pathLst>
            </a:custGeom>
            <a:gradFill>
              <a:gsLst>
                <a:gs pos="73000">
                  <a:sysClr val="window" lastClr="FFFFFF">
                    <a:lumMod val="85000"/>
                  </a:sysClr>
                </a:gs>
                <a:gs pos="72000">
                  <a:sysClr val="window" lastClr="FFFFFF">
                    <a:lumMod val="95000"/>
                  </a:sysClr>
                </a:gs>
                <a:gs pos="94000">
                  <a:sysClr val="window" lastClr="FFFFFF">
                    <a:lumMod val="85000"/>
                  </a:sysClr>
                </a:gs>
                <a:gs pos="94000">
                  <a:sysClr val="window" lastClr="FFFFFF">
                    <a:lumMod val="50000"/>
                  </a:sysClr>
                </a:gs>
              </a:gsLst>
              <a:lin ang="0" scaled="0"/>
            </a:gradFill>
            <a:ln w="25400" cap="flat" cmpd="sng" algn="ctr">
              <a:noFill/>
              <a:prstDash val="solid"/>
            </a:ln>
            <a:effectLst/>
            <a:scene3d>
              <a:camera prst="orthographicFront"/>
              <a:lightRig rig="threePt" dir="t"/>
            </a:scene3d>
            <a:sp3d prstMaterial="softEdge">
              <a:bevelT w="25400" h="12700" prst="angle"/>
            </a:sp3d>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160" name="任意多边形 159"/>
            <p:cNvSpPr/>
            <p:nvPr/>
          </p:nvSpPr>
          <p:spPr>
            <a:xfrm flipV="1">
              <a:off x="6010155" y="2865785"/>
              <a:ext cx="171690" cy="540499"/>
            </a:xfrm>
            <a:custGeom>
              <a:avLst/>
              <a:gdLst>
                <a:gd name="connsiteX0" fmla="*/ 0 w 171689"/>
                <a:gd name="connsiteY0" fmla="*/ 1081000 h 1081000"/>
                <a:gd name="connsiteX1" fmla="*/ 171689 w 171689"/>
                <a:gd name="connsiteY1" fmla="*/ 1081000 h 1081000"/>
                <a:gd name="connsiteX2" fmla="*/ 116621 w 171689"/>
                <a:gd name="connsiteY2" fmla="*/ 966447 h 1081000"/>
                <a:gd name="connsiteX3" fmla="*/ 144455 w 171689"/>
                <a:gd name="connsiteY3" fmla="*/ 83306 h 1081000"/>
                <a:gd name="connsiteX4" fmla="*/ 148442 w 171689"/>
                <a:gd name="connsiteY4" fmla="*/ 83306 h 1081000"/>
                <a:gd name="connsiteX5" fmla="*/ 85843 w 171689"/>
                <a:gd name="connsiteY5" fmla="*/ 0 h 1081000"/>
                <a:gd name="connsiteX6" fmla="*/ 23243 w 171689"/>
                <a:gd name="connsiteY6" fmla="*/ 83306 h 1081000"/>
                <a:gd name="connsiteX7" fmla="*/ 27232 w 171689"/>
                <a:gd name="connsiteY7" fmla="*/ 83306 h 1081000"/>
                <a:gd name="connsiteX8" fmla="*/ 28696 w 171689"/>
                <a:gd name="connsiteY8" fmla="*/ 256922 h 1081000"/>
                <a:gd name="connsiteX9" fmla="*/ 54846 w 171689"/>
                <a:gd name="connsiteY9" fmla="*/ 966909 h 10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689" h="1081000">
                  <a:moveTo>
                    <a:pt x="0" y="1081000"/>
                  </a:moveTo>
                  <a:lnTo>
                    <a:pt x="171689" y="1081000"/>
                  </a:lnTo>
                  <a:lnTo>
                    <a:pt x="116621" y="966447"/>
                  </a:lnTo>
                  <a:lnTo>
                    <a:pt x="144455" y="83306"/>
                  </a:lnTo>
                  <a:lnTo>
                    <a:pt x="148442" y="83306"/>
                  </a:lnTo>
                  <a:lnTo>
                    <a:pt x="85843" y="0"/>
                  </a:lnTo>
                  <a:lnTo>
                    <a:pt x="23243" y="83306"/>
                  </a:lnTo>
                  <a:lnTo>
                    <a:pt x="27232" y="83306"/>
                  </a:lnTo>
                  <a:lnTo>
                    <a:pt x="28696" y="256922"/>
                  </a:lnTo>
                  <a:lnTo>
                    <a:pt x="54846" y="966909"/>
                  </a:lnTo>
                  <a:close/>
                </a:path>
              </a:pathLst>
            </a:custGeom>
            <a:solidFill>
              <a:sysClr val="windowText" lastClr="000000">
                <a:lumMod val="50000"/>
                <a:lumOff val="50000"/>
              </a:sysClr>
            </a:solidFill>
            <a:ln w="25400" cap="flat" cmpd="sng" algn="ctr">
              <a:noFill/>
              <a:prstDash val="solid"/>
            </a:ln>
            <a:effectLst/>
            <a:scene3d>
              <a:camera prst="orthographicFront"/>
              <a:lightRig rig="threePt" dir="t"/>
            </a:scene3d>
            <a:sp3d prstMaterial="softEdge">
              <a:bevelT w="25400" h="12700" prst="angle"/>
            </a:sp3d>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grpSp>
      <p:sp>
        <p:nvSpPr>
          <p:cNvPr id="161" name="圆角矩形 160"/>
          <p:cNvSpPr/>
          <p:nvPr/>
        </p:nvSpPr>
        <p:spPr>
          <a:xfrm>
            <a:off x="1133650" y="2747277"/>
            <a:ext cx="396292" cy="131588"/>
          </a:xfrm>
          <a:prstGeom prst="roundRect">
            <a:avLst>
              <a:gd name="adj" fmla="val 50000"/>
            </a:avLst>
          </a:prstGeom>
          <a:solidFill>
            <a:sysClr val="window" lastClr="FFFFFF">
              <a:lumMod val="95000"/>
            </a:sysClr>
          </a:solidFill>
          <a:ln w="25400" cap="flat" cmpd="sng" algn="ctr">
            <a:noFill/>
            <a:prstDash val="solid"/>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162" name="圆角矩形 161"/>
          <p:cNvSpPr/>
          <p:nvPr/>
        </p:nvSpPr>
        <p:spPr>
          <a:xfrm rot="2700000">
            <a:off x="1479703" y="1912283"/>
            <a:ext cx="396148" cy="131635"/>
          </a:xfrm>
          <a:prstGeom prst="roundRect">
            <a:avLst>
              <a:gd name="adj" fmla="val 50000"/>
            </a:avLst>
          </a:prstGeom>
          <a:solidFill>
            <a:sysClr val="window" lastClr="FFFFFF">
              <a:lumMod val="95000"/>
            </a:sysClr>
          </a:solidFill>
          <a:ln w="25400" cap="flat" cmpd="sng" algn="ctr">
            <a:noFill/>
            <a:prstDash val="solid"/>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163" name="圆角矩形 162"/>
          <p:cNvSpPr/>
          <p:nvPr/>
        </p:nvSpPr>
        <p:spPr>
          <a:xfrm rot="5400000">
            <a:off x="2314976" y="1566427"/>
            <a:ext cx="396148" cy="131635"/>
          </a:xfrm>
          <a:prstGeom prst="roundRect">
            <a:avLst>
              <a:gd name="adj" fmla="val 50000"/>
            </a:avLst>
          </a:prstGeom>
          <a:solidFill>
            <a:sysClr val="window" lastClr="FFFFFF">
              <a:lumMod val="95000"/>
            </a:sysClr>
          </a:solidFill>
          <a:ln w="25400" cap="flat" cmpd="sng" algn="ctr">
            <a:noFill/>
            <a:prstDash val="solid"/>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164" name="圆角矩形 163"/>
          <p:cNvSpPr/>
          <p:nvPr/>
        </p:nvSpPr>
        <p:spPr>
          <a:xfrm rot="8100000">
            <a:off x="3150177" y="1912307"/>
            <a:ext cx="396292" cy="131588"/>
          </a:xfrm>
          <a:prstGeom prst="roundRect">
            <a:avLst>
              <a:gd name="adj" fmla="val 50000"/>
            </a:avLst>
          </a:prstGeom>
          <a:solidFill>
            <a:sysClr val="window" lastClr="FFFFFF">
              <a:lumMod val="95000"/>
            </a:sysClr>
          </a:solidFill>
          <a:ln w="25400" cap="flat" cmpd="sng" algn="ctr">
            <a:noFill/>
            <a:prstDash val="solid"/>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165" name="圆角矩形 164"/>
          <p:cNvSpPr/>
          <p:nvPr/>
        </p:nvSpPr>
        <p:spPr>
          <a:xfrm rot="10800000">
            <a:off x="3496158" y="2747277"/>
            <a:ext cx="396292" cy="131588"/>
          </a:xfrm>
          <a:prstGeom prst="roundRect">
            <a:avLst>
              <a:gd name="adj" fmla="val 50000"/>
            </a:avLst>
          </a:prstGeom>
          <a:solidFill>
            <a:sysClr val="window" lastClr="FFFFFF">
              <a:lumMod val="95000"/>
            </a:sysClr>
          </a:solidFill>
          <a:ln w="25400" cap="flat" cmpd="sng" algn="ctr">
            <a:noFill/>
            <a:prstDash val="solid"/>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grpSp>
        <p:nvGrpSpPr>
          <p:cNvPr id="166" name="组合 165"/>
          <p:cNvGrpSpPr/>
          <p:nvPr/>
        </p:nvGrpSpPr>
        <p:grpSpPr>
          <a:xfrm>
            <a:off x="2111208" y="2177345"/>
            <a:ext cx="791794" cy="1099802"/>
            <a:chOff x="3932746" y="2019238"/>
            <a:chExt cx="412048" cy="572542"/>
          </a:xfrm>
        </p:grpSpPr>
        <p:sp>
          <p:nvSpPr>
            <p:cNvPr id="167" name="任意多边形 166"/>
            <p:cNvSpPr/>
            <p:nvPr/>
          </p:nvSpPr>
          <p:spPr>
            <a:xfrm>
              <a:off x="3977574" y="2367381"/>
              <a:ext cx="224399" cy="224399"/>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solidFill>
              <a:sysClr val="window" lastClr="FFFFFF">
                <a:lumMod val="50000"/>
              </a:sysClr>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latin typeface="Arial" panose="020B0604020202020204" pitchFamily="34" charset="0"/>
                <a:ea typeface="微软雅黑" panose="020B0503020204020204" charset="-122"/>
                <a:sym typeface="Arial" panose="020B0604020202020204" pitchFamily="34" charset="0"/>
              </a:endParaRPr>
            </a:p>
          </p:txBody>
        </p:sp>
        <p:sp>
          <p:nvSpPr>
            <p:cNvPr id="168" name="任意多边形 167"/>
            <p:cNvSpPr/>
            <p:nvPr/>
          </p:nvSpPr>
          <p:spPr>
            <a:xfrm>
              <a:off x="4176993" y="2308657"/>
              <a:ext cx="167801" cy="167801"/>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solidFill>
              <a:srgbClr val="00AF92"/>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latin typeface="Arial" panose="020B0604020202020204" pitchFamily="34" charset="0"/>
                <a:ea typeface="微软雅黑" panose="020B0503020204020204" charset="-122"/>
                <a:sym typeface="Arial" panose="020B0604020202020204" pitchFamily="34" charset="0"/>
              </a:endParaRPr>
            </a:p>
          </p:txBody>
        </p:sp>
        <p:grpSp>
          <p:nvGrpSpPr>
            <p:cNvPr id="169" name="组合 168"/>
            <p:cNvGrpSpPr/>
            <p:nvPr/>
          </p:nvGrpSpPr>
          <p:grpSpPr>
            <a:xfrm>
              <a:off x="3932746" y="2019238"/>
              <a:ext cx="359524" cy="359526"/>
              <a:chOff x="1325410" y="1372730"/>
              <a:chExt cx="1251559" cy="1251561"/>
            </a:xfrm>
            <a:effectLst>
              <a:outerShdw blurRad="76200" dist="38100" dir="2700000" algn="tl" rotWithShape="0">
                <a:prstClr val="black">
                  <a:alpha val="40000"/>
                </a:prstClr>
              </a:outerShdw>
            </a:effectLst>
          </p:grpSpPr>
          <p:sp>
            <p:nvSpPr>
              <p:cNvPr id="170" name="任意多边形 169"/>
              <p:cNvSpPr/>
              <p:nvPr/>
            </p:nvSpPr>
            <p:spPr>
              <a:xfrm>
                <a:off x="1325410" y="1372730"/>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rgbClr val="E87071"/>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latin typeface="Arial" panose="020B0604020202020204" pitchFamily="34" charset="0"/>
                  <a:ea typeface="微软雅黑" panose="020B0503020204020204" charset="-122"/>
                  <a:sym typeface="Arial" panose="020B0604020202020204" pitchFamily="34" charset="0"/>
                </a:endParaRPr>
              </a:p>
            </p:txBody>
          </p:sp>
          <p:sp>
            <p:nvSpPr>
              <p:cNvPr id="171" name="任意多边形 170"/>
              <p:cNvSpPr/>
              <p:nvPr/>
            </p:nvSpPr>
            <p:spPr>
              <a:xfrm rot="5400000">
                <a:off x="1951189" y="137273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rgbClr val="663A77"/>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latin typeface="Arial" panose="020B0604020202020204" pitchFamily="34" charset="0"/>
                  <a:ea typeface="微软雅黑" panose="020B0503020204020204" charset="-122"/>
                  <a:sym typeface="Arial" panose="020B0604020202020204" pitchFamily="34" charset="0"/>
                </a:endParaRPr>
              </a:p>
            </p:txBody>
          </p:sp>
          <p:sp>
            <p:nvSpPr>
              <p:cNvPr id="172" name="任意多边形 171"/>
              <p:cNvSpPr/>
              <p:nvPr/>
            </p:nvSpPr>
            <p:spPr>
              <a:xfrm rot="10800000">
                <a:off x="1951187" y="199851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rgbClr val="FFB850"/>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latin typeface="Arial" panose="020B0604020202020204" pitchFamily="34" charset="0"/>
                  <a:ea typeface="微软雅黑" panose="020B0503020204020204" charset="-122"/>
                  <a:sym typeface="Arial" panose="020B0604020202020204" pitchFamily="34" charset="0"/>
                </a:endParaRPr>
              </a:p>
            </p:txBody>
          </p:sp>
          <p:sp>
            <p:nvSpPr>
              <p:cNvPr id="173" name="任意多边形 172"/>
              <p:cNvSpPr/>
              <p:nvPr/>
            </p:nvSpPr>
            <p:spPr>
              <a:xfrm rot="16200000">
                <a:off x="1325411" y="199851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rgbClr val="01ACBE"/>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latin typeface="Arial" panose="020B0604020202020204" pitchFamily="34" charset="0"/>
                  <a:ea typeface="微软雅黑" panose="020B0503020204020204" charset="-122"/>
                  <a:sym typeface="Arial" panose="020B0604020202020204" pitchFamily="34" charset="0"/>
                </a:endParaRPr>
              </a:p>
            </p:txBody>
          </p:sp>
        </p:grpSp>
        <p:sp>
          <p:nvSpPr>
            <p:cNvPr id="174" name="椭圆 173"/>
            <p:cNvSpPr/>
            <p:nvPr/>
          </p:nvSpPr>
          <p:spPr>
            <a:xfrm rot="1860000">
              <a:off x="4135467" y="2301762"/>
              <a:ext cx="9909" cy="9909"/>
            </a:xfrm>
            <a:prstGeom prst="ellipse">
              <a:avLst/>
            </a:prstGeom>
            <a:solidFill>
              <a:sysClr val="window" lastClr="FFFFFF">
                <a:lumMod val="50000"/>
              </a:sysClr>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latin typeface="Arial" panose="020B0604020202020204" pitchFamily="34" charset="0"/>
                <a:ea typeface="微软雅黑" panose="020B0503020204020204" charset="-122"/>
                <a:sym typeface="Arial" panose="020B0604020202020204" pitchFamily="34" charset="0"/>
              </a:endParaRPr>
            </a:p>
          </p:txBody>
        </p:sp>
      </p:grpSp>
      <p:grpSp>
        <p:nvGrpSpPr>
          <p:cNvPr id="175" name="组合 174"/>
          <p:cNvGrpSpPr/>
          <p:nvPr/>
        </p:nvGrpSpPr>
        <p:grpSpPr>
          <a:xfrm>
            <a:off x="5018431" y="1527471"/>
            <a:ext cx="959316" cy="958969"/>
            <a:chOff x="5413874" y="1856054"/>
            <a:chExt cx="776427" cy="776427"/>
          </a:xfrm>
        </p:grpSpPr>
        <p:grpSp>
          <p:nvGrpSpPr>
            <p:cNvPr id="176" name="组合 175"/>
            <p:cNvGrpSpPr/>
            <p:nvPr/>
          </p:nvGrpSpPr>
          <p:grpSpPr>
            <a:xfrm>
              <a:off x="5413874" y="1856054"/>
              <a:ext cx="776427" cy="776427"/>
              <a:chOff x="6462420" y="1971403"/>
              <a:chExt cx="776427" cy="776427"/>
            </a:xfrm>
          </p:grpSpPr>
          <p:grpSp>
            <p:nvGrpSpPr>
              <p:cNvPr id="177" name="组合 176"/>
              <p:cNvGrpSpPr/>
              <p:nvPr/>
            </p:nvGrpSpPr>
            <p:grpSpPr>
              <a:xfrm>
                <a:off x="6462420" y="1971403"/>
                <a:ext cx="776427" cy="776427"/>
                <a:chOff x="5443219" y="1567820"/>
                <a:chExt cx="1664342" cy="1664342"/>
              </a:xfrm>
              <a:effectLst>
                <a:outerShdw blurRad="101600" dist="50800" dir="2700000" algn="tl" rotWithShape="0">
                  <a:prstClr val="black">
                    <a:alpha val="30000"/>
                  </a:prstClr>
                </a:outerShdw>
              </a:effectLst>
            </p:grpSpPr>
            <p:sp>
              <p:nvSpPr>
                <p:cNvPr id="178" name="任意多边形 177"/>
                <p:cNvSpPr/>
                <p:nvPr/>
              </p:nvSpPr>
              <p:spPr>
                <a:xfrm>
                  <a:off x="5443219" y="1567820"/>
                  <a:ext cx="1664342" cy="1664342"/>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ysClr val="window" lastClr="FFFFFF"/>
                    </a:gs>
                    <a:gs pos="100000">
                      <a:srgbClr val="E2E2E2"/>
                    </a:gs>
                  </a:gsLst>
                  <a:lin ang="2700000" scaled="1"/>
                </a:gra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wrap="square" rtlCol="0" anchor="ctr">
                  <a:noAutofit/>
                </a:bodyPr>
                <a:lstStyle/>
                <a:p>
                  <a:pPr algn="ctr"/>
                  <a:endParaRPr lang="zh-CN" altLang="en-US"/>
                </a:p>
              </p:txBody>
            </p:sp>
            <p:sp>
              <p:nvSpPr>
                <p:cNvPr id="179" name="椭圆 178"/>
                <p:cNvSpPr/>
                <p:nvPr/>
              </p:nvSpPr>
              <p:spPr>
                <a:xfrm>
                  <a:off x="5666553" y="1791154"/>
                  <a:ext cx="1217673" cy="1217673"/>
                </a:xfrm>
                <a:prstGeom prst="ellipse">
                  <a:avLst/>
                </a:prstGeom>
                <a:noFill/>
                <a:ln w="19050" cap="flat" cmpd="sng" algn="ctr">
                  <a:gradFill flip="none" rotWithShape="1">
                    <a:gsLst>
                      <a:gs pos="0">
                        <a:sysClr val="window" lastClr="FFFFFF">
                          <a:lumMod val="85000"/>
                        </a:sysClr>
                      </a:gs>
                      <a:gs pos="100000">
                        <a:sysClr val="window" lastClr="FFFFFF"/>
                      </a:gs>
                    </a:gsLst>
                    <a:lin ang="2700000" scaled="1"/>
                    <a:tileRect/>
                  </a:grad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180" name="椭圆 179"/>
                <p:cNvSpPr/>
                <p:nvPr/>
              </p:nvSpPr>
              <p:spPr>
                <a:xfrm>
                  <a:off x="5731080" y="1855683"/>
                  <a:ext cx="1088616" cy="1088616"/>
                </a:xfrm>
                <a:prstGeom prst="ellipse">
                  <a:avLst/>
                </a:prstGeom>
                <a:gradFill>
                  <a:gsLst>
                    <a:gs pos="100000">
                      <a:sysClr val="window" lastClr="FFFFFF"/>
                    </a:gs>
                    <a:gs pos="0">
                      <a:srgbClr val="E2E2E2"/>
                    </a:gs>
                  </a:gsLst>
                  <a:lin ang="2700000" scaled="1"/>
                </a:gradFill>
                <a:ln w="1905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grpSp>
          <p:sp>
            <p:nvSpPr>
              <p:cNvPr id="181" name="椭圆 180"/>
              <p:cNvSpPr/>
              <p:nvPr/>
            </p:nvSpPr>
            <p:spPr>
              <a:xfrm>
                <a:off x="6625503" y="2134485"/>
                <a:ext cx="450263" cy="450263"/>
              </a:xfrm>
              <a:prstGeom prst="ellipse">
                <a:avLst/>
              </a:prstGeom>
              <a:solidFill>
                <a:srgbClr val="FFB850"/>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grpSp>
        <p:grpSp>
          <p:nvGrpSpPr>
            <p:cNvPr id="182" name="Group 4"/>
            <p:cNvGrpSpPr>
              <a:grpSpLocks noChangeAspect="1"/>
            </p:cNvGrpSpPr>
            <p:nvPr/>
          </p:nvGrpSpPr>
          <p:grpSpPr bwMode="auto">
            <a:xfrm>
              <a:off x="5698560" y="2124453"/>
              <a:ext cx="210680" cy="246893"/>
              <a:chOff x="1776" y="1776"/>
              <a:chExt cx="64" cy="75"/>
            </a:xfrm>
            <a:solidFill>
              <a:sysClr val="window" lastClr="FFFFFF"/>
            </a:solidFill>
            <a:effectLst/>
          </p:grpSpPr>
          <p:sp>
            <p:nvSpPr>
              <p:cNvPr id="183"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84"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85"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86"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grpSp>
      <p:grpSp>
        <p:nvGrpSpPr>
          <p:cNvPr id="187" name="组合 186"/>
          <p:cNvGrpSpPr/>
          <p:nvPr/>
        </p:nvGrpSpPr>
        <p:grpSpPr>
          <a:xfrm>
            <a:off x="5018431" y="2782196"/>
            <a:ext cx="959316" cy="958969"/>
            <a:chOff x="5413874" y="3214954"/>
            <a:chExt cx="776427" cy="776427"/>
          </a:xfrm>
        </p:grpSpPr>
        <p:grpSp>
          <p:nvGrpSpPr>
            <p:cNvPr id="188" name="组合 187"/>
            <p:cNvGrpSpPr/>
            <p:nvPr/>
          </p:nvGrpSpPr>
          <p:grpSpPr>
            <a:xfrm>
              <a:off x="5413874" y="3214954"/>
              <a:ext cx="776427" cy="776427"/>
              <a:chOff x="6462420" y="1971403"/>
              <a:chExt cx="776427" cy="776427"/>
            </a:xfrm>
          </p:grpSpPr>
          <p:grpSp>
            <p:nvGrpSpPr>
              <p:cNvPr id="189" name="组合 188"/>
              <p:cNvGrpSpPr/>
              <p:nvPr/>
            </p:nvGrpSpPr>
            <p:grpSpPr>
              <a:xfrm>
                <a:off x="6462420" y="1971403"/>
                <a:ext cx="776427" cy="776427"/>
                <a:chOff x="5443219" y="1567820"/>
                <a:chExt cx="1664342" cy="1664342"/>
              </a:xfrm>
              <a:effectLst>
                <a:outerShdw blurRad="101600" dist="50800" dir="2700000" algn="tl" rotWithShape="0">
                  <a:prstClr val="black">
                    <a:alpha val="30000"/>
                  </a:prstClr>
                </a:outerShdw>
              </a:effectLst>
            </p:grpSpPr>
            <p:sp>
              <p:nvSpPr>
                <p:cNvPr id="191" name="任意多边形 190"/>
                <p:cNvSpPr/>
                <p:nvPr/>
              </p:nvSpPr>
              <p:spPr>
                <a:xfrm>
                  <a:off x="5443219" y="1567820"/>
                  <a:ext cx="1664342" cy="1664342"/>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ysClr val="window" lastClr="FFFFFF"/>
                    </a:gs>
                    <a:gs pos="100000">
                      <a:srgbClr val="E2E2E2"/>
                    </a:gs>
                  </a:gsLst>
                  <a:lin ang="2700000" scaled="1"/>
                </a:gra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wrap="square" rtlCol="0" anchor="ctr">
                  <a:noAutofit/>
                </a:bodyPr>
                <a:lstStyle/>
                <a:p>
                  <a:pPr algn="ctr"/>
                  <a:endParaRPr lang="zh-CN" altLang="en-US"/>
                </a:p>
              </p:txBody>
            </p:sp>
            <p:sp>
              <p:nvSpPr>
                <p:cNvPr id="192" name="椭圆 191"/>
                <p:cNvSpPr/>
                <p:nvPr/>
              </p:nvSpPr>
              <p:spPr>
                <a:xfrm>
                  <a:off x="5666553" y="1791154"/>
                  <a:ext cx="1217673" cy="1217673"/>
                </a:xfrm>
                <a:prstGeom prst="ellipse">
                  <a:avLst/>
                </a:prstGeom>
                <a:noFill/>
                <a:ln w="19050" cap="flat" cmpd="sng" algn="ctr">
                  <a:gradFill flip="none" rotWithShape="1">
                    <a:gsLst>
                      <a:gs pos="0">
                        <a:sysClr val="window" lastClr="FFFFFF">
                          <a:lumMod val="85000"/>
                        </a:sysClr>
                      </a:gs>
                      <a:gs pos="100000">
                        <a:sysClr val="window" lastClr="FFFFFF"/>
                      </a:gs>
                    </a:gsLst>
                    <a:lin ang="2700000" scaled="1"/>
                    <a:tileRect/>
                  </a:grad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193" name="椭圆 192"/>
                <p:cNvSpPr/>
                <p:nvPr/>
              </p:nvSpPr>
              <p:spPr>
                <a:xfrm>
                  <a:off x="5731080" y="1855683"/>
                  <a:ext cx="1088616" cy="1088616"/>
                </a:xfrm>
                <a:prstGeom prst="ellipse">
                  <a:avLst/>
                </a:prstGeom>
                <a:gradFill>
                  <a:gsLst>
                    <a:gs pos="100000">
                      <a:sysClr val="window" lastClr="FFFFFF"/>
                    </a:gs>
                    <a:gs pos="0">
                      <a:srgbClr val="E2E2E2"/>
                    </a:gs>
                  </a:gsLst>
                  <a:lin ang="2700000" scaled="1"/>
                </a:gradFill>
                <a:ln w="1905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grpSp>
          <p:sp>
            <p:nvSpPr>
              <p:cNvPr id="190" name="椭圆 189"/>
              <p:cNvSpPr/>
              <p:nvPr/>
            </p:nvSpPr>
            <p:spPr>
              <a:xfrm>
                <a:off x="6625503" y="2134485"/>
                <a:ext cx="450263" cy="450263"/>
              </a:xfrm>
              <a:prstGeom prst="ellipse">
                <a:avLst/>
              </a:prstGeom>
              <a:solidFill>
                <a:srgbClr val="0DACB9"/>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grpSp>
        <p:grpSp>
          <p:nvGrpSpPr>
            <p:cNvPr id="194" name="Group 18"/>
            <p:cNvGrpSpPr>
              <a:grpSpLocks noChangeAspect="1"/>
            </p:cNvGrpSpPr>
            <p:nvPr/>
          </p:nvGrpSpPr>
          <p:grpSpPr bwMode="auto">
            <a:xfrm>
              <a:off x="5696918" y="3507112"/>
              <a:ext cx="213964" cy="199375"/>
              <a:chOff x="3802" y="2858"/>
              <a:chExt cx="616" cy="574"/>
            </a:xfrm>
            <a:solidFill>
              <a:sysClr val="window" lastClr="FFFFFF"/>
            </a:solidFill>
            <a:effectLst/>
          </p:grpSpPr>
          <p:sp>
            <p:nvSpPr>
              <p:cNvPr id="195"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96"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97"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98"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99"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grpSp>
      <p:grpSp>
        <p:nvGrpSpPr>
          <p:cNvPr id="200" name="组合 199"/>
          <p:cNvGrpSpPr/>
          <p:nvPr/>
        </p:nvGrpSpPr>
        <p:grpSpPr>
          <a:xfrm>
            <a:off x="5018431" y="4036920"/>
            <a:ext cx="959316" cy="958969"/>
            <a:chOff x="5413874" y="4243654"/>
            <a:chExt cx="776427" cy="776427"/>
          </a:xfrm>
        </p:grpSpPr>
        <p:grpSp>
          <p:nvGrpSpPr>
            <p:cNvPr id="201" name="组合 200"/>
            <p:cNvGrpSpPr/>
            <p:nvPr/>
          </p:nvGrpSpPr>
          <p:grpSpPr>
            <a:xfrm>
              <a:off x="5413874" y="4243654"/>
              <a:ext cx="776427" cy="776427"/>
              <a:chOff x="6462420" y="1971403"/>
              <a:chExt cx="776427" cy="776427"/>
            </a:xfrm>
          </p:grpSpPr>
          <p:grpSp>
            <p:nvGrpSpPr>
              <p:cNvPr id="202" name="组合 201"/>
              <p:cNvGrpSpPr/>
              <p:nvPr/>
            </p:nvGrpSpPr>
            <p:grpSpPr>
              <a:xfrm>
                <a:off x="6462420" y="1971403"/>
                <a:ext cx="776427" cy="776427"/>
                <a:chOff x="5443219" y="1567820"/>
                <a:chExt cx="1664342" cy="1664342"/>
              </a:xfrm>
              <a:effectLst>
                <a:outerShdw blurRad="101600" dist="50800" dir="2700000" algn="tl" rotWithShape="0">
                  <a:prstClr val="black">
                    <a:alpha val="30000"/>
                  </a:prstClr>
                </a:outerShdw>
              </a:effectLst>
            </p:grpSpPr>
            <p:sp>
              <p:nvSpPr>
                <p:cNvPr id="203" name="任意多边形 202"/>
                <p:cNvSpPr/>
                <p:nvPr/>
              </p:nvSpPr>
              <p:spPr>
                <a:xfrm>
                  <a:off x="5443219" y="1567820"/>
                  <a:ext cx="1664342" cy="1664342"/>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ysClr val="window" lastClr="FFFFFF"/>
                    </a:gs>
                    <a:gs pos="100000">
                      <a:srgbClr val="E2E2E2"/>
                    </a:gs>
                  </a:gsLst>
                  <a:lin ang="2700000" scaled="1"/>
                </a:gra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wrap="square" rtlCol="0" anchor="ctr">
                  <a:noAutofit/>
                </a:bodyPr>
                <a:lstStyle/>
                <a:p>
                  <a:pPr algn="ctr"/>
                  <a:endParaRPr lang="zh-CN" altLang="en-US"/>
                </a:p>
              </p:txBody>
            </p:sp>
            <p:sp>
              <p:nvSpPr>
                <p:cNvPr id="204" name="椭圆 203"/>
                <p:cNvSpPr/>
                <p:nvPr/>
              </p:nvSpPr>
              <p:spPr>
                <a:xfrm>
                  <a:off x="5666553" y="1791154"/>
                  <a:ext cx="1217673" cy="1217673"/>
                </a:xfrm>
                <a:prstGeom prst="ellipse">
                  <a:avLst/>
                </a:prstGeom>
                <a:noFill/>
                <a:ln w="19050" cap="flat" cmpd="sng" algn="ctr">
                  <a:gradFill flip="none" rotWithShape="1">
                    <a:gsLst>
                      <a:gs pos="0">
                        <a:sysClr val="window" lastClr="FFFFFF">
                          <a:lumMod val="85000"/>
                        </a:sysClr>
                      </a:gs>
                      <a:gs pos="100000">
                        <a:sysClr val="window" lastClr="FFFFFF"/>
                      </a:gs>
                    </a:gsLst>
                    <a:lin ang="2700000" scaled="1"/>
                    <a:tileRect/>
                  </a:grad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205" name="椭圆 204"/>
                <p:cNvSpPr/>
                <p:nvPr/>
              </p:nvSpPr>
              <p:spPr>
                <a:xfrm>
                  <a:off x="5731080" y="1855683"/>
                  <a:ext cx="1088616" cy="1088616"/>
                </a:xfrm>
                <a:prstGeom prst="ellipse">
                  <a:avLst/>
                </a:prstGeom>
                <a:gradFill>
                  <a:gsLst>
                    <a:gs pos="100000">
                      <a:sysClr val="window" lastClr="FFFFFF"/>
                    </a:gs>
                    <a:gs pos="0">
                      <a:srgbClr val="E2E2E2"/>
                    </a:gs>
                  </a:gsLst>
                  <a:lin ang="2700000" scaled="1"/>
                </a:gradFill>
                <a:ln w="1905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grpSp>
          <p:sp>
            <p:nvSpPr>
              <p:cNvPr id="206" name="椭圆 205"/>
              <p:cNvSpPr/>
              <p:nvPr/>
            </p:nvSpPr>
            <p:spPr>
              <a:xfrm>
                <a:off x="6625503" y="2134485"/>
                <a:ext cx="450263" cy="450263"/>
              </a:xfrm>
              <a:prstGeom prst="ellipse">
                <a:avLst/>
              </a:prstGeom>
              <a:solidFill>
                <a:srgbClr val="E87071"/>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grpSp>
        <p:grpSp>
          <p:nvGrpSpPr>
            <p:cNvPr id="207" name="Group 13"/>
            <p:cNvGrpSpPr>
              <a:grpSpLocks noChangeAspect="1"/>
            </p:cNvGrpSpPr>
            <p:nvPr/>
          </p:nvGrpSpPr>
          <p:grpSpPr bwMode="auto">
            <a:xfrm>
              <a:off x="5675442" y="4505525"/>
              <a:ext cx="256917" cy="259951"/>
              <a:chOff x="2426" y="2781"/>
              <a:chExt cx="593" cy="600"/>
            </a:xfrm>
            <a:solidFill>
              <a:sysClr val="window" lastClr="FFFFFF"/>
            </a:solidFill>
            <a:effectLst/>
          </p:grpSpPr>
          <p:sp>
            <p:nvSpPr>
              <p:cNvPr id="208"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09"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grpSp>
      <p:grpSp>
        <p:nvGrpSpPr>
          <p:cNvPr id="210" name="组合 209"/>
          <p:cNvGrpSpPr/>
          <p:nvPr/>
        </p:nvGrpSpPr>
        <p:grpSpPr>
          <a:xfrm>
            <a:off x="5018431" y="5291644"/>
            <a:ext cx="959316" cy="958969"/>
            <a:chOff x="5413874" y="5272354"/>
            <a:chExt cx="776427" cy="776427"/>
          </a:xfrm>
        </p:grpSpPr>
        <p:grpSp>
          <p:nvGrpSpPr>
            <p:cNvPr id="211" name="组合 210"/>
            <p:cNvGrpSpPr/>
            <p:nvPr/>
          </p:nvGrpSpPr>
          <p:grpSpPr>
            <a:xfrm>
              <a:off x="5413874" y="5272354"/>
              <a:ext cx="776427" cy="776427"/>
              <a:chOff x="6462420" y="1971403"/>
              <a:chExt cx="776427" cy="776427"/>
            </a:xfrm>
          </p:grpSpPr>
          <p:grpSp>
            <p:nvGrpSpPr>
              <p:cNvPr id="212" name="组合 211"/>
              <p:cNvGrpSpPr/>
              <p:nvPr/>
            </p:nvGrpSpPr>
            <p:grpSpPr>
              <a:xfrm>
                <a:off x="6462420" y="1971403"/>
                <a:ext cx="776427" cy="776427"/>
                <a:chOff x="5443219" y="1567820"/>
                <a:chExt cx="1664342" cy="1664342"/>
              </a:xfrm>
              <a:effectLst>
                <a:outerShdw blurRad="101600" dist="50800" dir="2700000" algn="tl" rotWithShape="0">
                  <a:prstClr val="black">
                    <a:alpha val="30000"/>
                  </a:prstClr>
                </a:outerShdw>
              </a:effectLst>
            </p:grpSpPr>
            <p:sp>
              <p:nvSpPr>
                <p:cNvPr id="213" name="任意多边形 212"/>
                <p:cNvSpPr/>
                <p:nvPr/>
              </p:nvSpPr>
              <p:spPr>
                <a:xfrm>
                  <a:off x="5443219" y="1567820"/>
                  <a:ext cx="1664342" cy="1664342"/>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ysClr val="window" lastClr="FFFFFF"/>
                    </a:gs>
                    <a:gs pos="100000">
                      <a:srgbClr val="E2E2E2"/>
                    </a:gs>
                  </a:gsLst>
                  <a:lin ang="2700000" scaled="1"/>
                </a:gra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wrap="square" rtlCol="0" anchor="ctr">
                  <a:noAutofit/>
                </a:bodyPr>
                <a:lstStyle/>
                <a:p>
                  <a:pPr algn="ctr"/>
                  <a:endParaRPr lang="zh-CN" altLang="en-US"/>
                </a:p>
              </p:txBody>
            </p:sp>
            <p:sp>
              <p:nvSpPr>
                <p:cNvPr id="214" name="椭圆 213"/>
                <p:cNvSpPr/>
                <p:nvPr/>
              </p:nvSpPr>
              <p:spPr>
                <a:xfrm>
                  <a:off x="5666553" y="1791154"/>
                  <a:ext cx="1217673" cy="1217673"/>
                </a:xfrm>
                <a:prstGeom prst="ellipse">
                  <a:avLst/>
                </a:prstGeom>
                <a:noFill/>
                <a:ln w="19050" cap="flat" cmpd="sng" algn="ctr">
                  <a:gradFill flip="none" rotWithShape="1">
                    <a:gsLst>
                      <a:gs pos="0">
                        <a:sysClr val="window" lastClr="FFFFFF">
                          <a:lumMod val="85000"/>
                        </a:sysClr>
                      </a:gs>
                      <a:gs pos="100000">
                        <a:sysClr val="window" lastClr="FFFFFF"/>
                      </a:gs>
                    </a:gsLst>
                    <a:lin ang="2700000" scaled="1"/>
                    <a:tileRect/>
                  </a:grad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215" name="椭圆 214"/>
                <p:cNvSpPr/>
                <p:nvPr/>
              </p:nvSpPr>
              <p:spPr>
                <a:xfrm>
                  <a:off x="5731080" y="1855683"/>
                  <a:ext cx="1088616" cy="1088616"/>
                </a:xfrm>
                <a:prstGeom prst="ellipse">
                  <a:avLst/>
                </a:prstGeom>
                <a:gradFill>
                  <a:gsLst>
                    <a:gs pos="100000">
                      <a:sysClr val="window" lastClr="FFFFFF"/>
                    </a:gs>
                    <a:gs pos="0">
                      <a:srgbClr val="E2E2E2"/>
                    </a:gs>
                  </a:gsLst>
                  <a:lin ang="2700000" scaled="1"/>
                </a:gradFill>
                <a:ln w="1905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grpSp>
          <p:sp>
            <p:nvSpPr>
              <p:cNvPr id="216" name="椭圆 215"/>
              <p:cNvSpPr/>
              <p:nvPr/>
            </p:nvSpPr>
            <p:spPr>
              <a:xfrm>
                <a:off x="6625503" y="2134485"/>
                <a:ext cx="450263" cy="450263"/>
              </a:xfrm>
              <a:prstGeom prst="ellipse">
                <a:avLst/>
              </a:prstGeom>
              <a:solidFill>
                <a:srgbClr val="8F52A8"/>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grpSp>
        <p:sp>
          <p:nvSpPr>
            <p:cNvPr id="217" name="Freeform 108"/>
            <p:cNvSpPr>
              <a:spLocks noEditPoints="1"/>
            </p:cNvSpPr>
            <p:nvPr/>
          </p:nvSpPr>
          <p:spPr bwMode="auto">
            <a:xfrm>
              <a:off x="5655470" y="5515237"/>
              <a:ext cx="296859" cy="297925"/>
            </a:xfrm>
            <a:custGeom>
              <a:avLst/>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ysClr val="window" lastClr="FFFFFF"/>
            </a:solidFill>
            <a:ln>
              <a:noFill/>
            </a:ln>
            <a:effec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sp>
        <p:nvSpPr>
          <p:cNvPr id="218" name="文本框 117"/>
          <p:cNvSpPr txBox="1"/>
          <p:nvPr/>
        </p:nvSpPr>
        <p:spPr>
          <a:xfrm>
            <a:off x="2086338" y="4378332"/>
            <a:ext cx="866934" cy="640080"/>
          </a:xfrm>
          <a:prstGeom prst="rect">
            <a:avLst/>
          </a:prstGeom>
          <a:noFill/>
        </p:spPr>
        <p:txBody>
          <a:bodyPr wrap="square" rtlCol="0">
            <a:spAutoFit/>
          </a:bodyPr>
          <a:lstStyle/>
          <a:p>
            <a:pPr algn="ctr"/>
            <a:r>
              <a:rPr lang="zh-CN" dirty="0">
                <a:solidFill>
                  <a:srgbClr val="01ACBE"/>
                </a:solidFill>
                <a:latin typeface="LiHei Pro" panose="020B0500000000000000" pitchFamily="34" charset="-122"/>
                <a:ea typeface="LiHei Pro" panose="020B0500000000000000" pitchFamily="34" charset="-122"/>
              </a:rPr>
              <a:t>职业规划</a:t>
            </a:r>
            <a:endParaRPr lang="zh-CN" dirty="0">
              <a:solidFill>
                <a:srgbClr val="01ACBE"/>
              </a:solidFill>
              <a:latin typeface="LiHei Pro" panose="020B0500000000000000" pitchFamily="34" charset="-122"/>
              <a:ea typeface="LiHei Pro" panose="020B0500000000000000" pitchFamily="34" charset="-122"/>
            </a:endParaRPr>
          </a:p>
        </p:txBody>
      </p:sp>
      <p:sp>
        <p:nvSpPr>
          <p:cNvPr id="219" name="文本框 129"/>
          <p:cNvSpPr txBox="1"/>
          <p:nvPr/>
        </p:nvSpPr>
        <p:spPr>
          <a:xfrm>
            <a:off x="7539039" y="1599462"/>
            <a:ext cx="3744904" cy="923116"/>
          </a:xfrm>
          <a:prstGeom prst="rect">
            <a:avLst/>
          </a:prstGeom>
          <a:noFill/>
        </p:spPr>
        <p:txBody>
          <a:bodyPr wrap="square" rtlCol="0">
            <a:spAutoFit/>
          </a:bodyPr>
          <a:lstStyle/>
          <a:p>
            <a:pPr algn="just">
              <a:lnSpc>
                <a:spcPct val="150000"/>
              </a:lnSpc>
            </a:pPr>
            <a:r>
              <a:rPr lang="zh-CN" altLang="en-US" sz="12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点击添加文字说明详情介绍点击添加文字说明详情介绍点击添加文字说明详情介绍点击添加文字说明详情介绍</a:t>
            </a:r>
            <a:endParaRPr lang="zh-CN" altLang="en-US" sz="1200" dirty="0">
              <a:solidFill>
                <a:prstClr val="black">
                  <a:lumMod val="50000"/>
                  <a:lumOff val="50000"/>
                </a:prstClr>
              </a:solidFill>
              <a:latin typeface="微软雅黑" panose="020B0503020204020204" charset="-122"/>
              <a:ea typeface="微软雅黑" panose="020B0503020204020204" charset="-122"/>
            </a:endParaRPr>
          </a:p>
        </p:txBody>
      </p:sp>
      <p:sp>
        <p:nvSpPr>
          <p:cNvPr id="223" name="矩形 222"/>
          <p:cNvSpPr/>
          <p:nvPr/>
        </p:nvSpPr>
        <p:spPr>
          <a:xfrm>
            <a:off x="6602813" y="2851004"/>
            <a:ext cx="5358556" cy="980190"/>
          </a:xfrm>
          <a:prstGeom prst="rect">
            <a:avLst/>
          </a:prstGeom>
          <a:solidFill>
            <a:srgbClr val="E6E6E6"/>
          </a:solidFill>
          <a:ln w="15875" cap="flat" cmpd="sng" algn="ctr">
            <a:gradFill flip="none" rotWithShape="1">
              <a:gsLst>
                <a:gs pos="0">
                  <a:sysClr val="window" lastClr="FFFFFF">
                    <a:lumMod val="75000"/>
                  </a:sysClr>
                </a:gs>
                <a:gs pos="100000">
                  <a:sysClr val="window" lastClr="FFFFFF"/>
                </a:gs>
              </a:gsLst>
              <a:lin ang="2700000" scaled="1"/>
              <a:tileRect/>
            </a:gradFill>
            <a:prstDash val="solid"/>
          </a:ln>
          <a:effectLst>
            <a:innerShdw blurRad="114300">
              <a:prstClr val="black"/>
            </a:inn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224" name="文本框 129"/>
          <p:cNvSpPr txBox="1"/>
          <p:nvPr/>
        </p:nvSpPr>
        <p:spPr>
          <a:xfrm>
            <a:off x="7539039" y="2873898"/>
            <a:ext cx="3744904" cy="923116"/>
          </a:xfrm>
          <a:prstGeom prst="rect">
            <a:avLst/>
          </a:prstGeom>
          <a:noFill/>
        </p:spPr>
        <p:txBody>
          <a:bodyPr wrap="square" rtlCol="0">
            <a:spAutoFit/>
          </a:bodyPr>
          <a:lstStyle/>
          <a:p>
            <a:pPr algn="just">
              <a:lnSpc>
                <a:spcPct val="150000"/>
              </a:lnSpc>
            </a:pPr>
            <a:r>
              <a:rPr lang="zh-CN" altLang="en-US" sz="12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点击添加文字说明详情介绍点击添加文字说明详情介绍点击添加文字说明详情介绍点击添加文字说明详情介绍</a:t>
            </a:r>
            <a:endParaRPr lang="zh-CN" altLang="en-US" sz="1200" dirty="0">
              <a:solidFill>
                <a:prstClr val="black">
                  <a:lumMod val="50000"/>
                  <a:lumOff val="50000"/>
                </a:prstClr>
              </a:solidFill>
              <a:latin typeface="微软雅黑" panose="020B0503020204020204" charset="-122"/>
              <a:ea typeface="微软雅黑" panose="020B0503020204020204" charset="-122"/>
            </a:endParaRPr>
          </a:p>
        </p:txBody>
      </p:sp>
      <p:sp>
        <p:nvSpPr>
          <p:cNvPr id="225" name="矩形 224"/>
          <p:cNvSpPr/>
          <p:nvPr/>
        </p:nvSpPr>
        <p:spPr>
          <a:xfrm>
            <a:off x="6602813" y="4072552"/>
            <a:ext cx="5358556" cy="980190"/>
          </a:xfrm>
          <a:prstGeom prst="rect">
            <a:avLst/>
          </a:prstGeom>
          <a:solidFill>
            <a:srgbClr val="E6E6E6"/>
          </a:solidFill>
          <a:ln w="15875" cap="flat" cmpd="sng" algn="ctr">
            <a:gradFill flip="none" rotWithShape="1">
              <a:gsLst>
                <a:gs pos="0">
                  <a:sysClr val="window" lastClr="FFFFFF">
                    <a:lumMod val="75000"/>
                  </a:sysClr>
                </a:gs>
                <a:gs pos="100000">
                  <a:sysClr val="window" lastClr="FFFFFF"/>
                </a:gs>
              </a:gsLst>
              <a:lin ang="2700000" scaled="1"/>
              <a:tileRect/>
            </a:gradFill>
            <a:prstDash val="solid"/>
          </a:ln>
          <a:effectLst>
            <a:innerShdw blurRad="114300">
              <a:prstClr val="black"/>
            </a:inn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226" name="文本框 129"/>
          <p:cNvSpPr txBox="1"/>
          <p:nvPr/>
        </p:nvSpPr>
        <p:spPr>
          <a:xfrm>
            <a:off x="7539039" y="4095447"/>
            <a:ext cx="3744904" cy="923116"/>
          </a:xfrm>
          <a:prstGeom prst="rect">
            <a:avLst/>
          </a:prstGeom>
          <a:noFill/>
        </p:spPr>
        <p:txBody>
          <a:bodyPr wrap="square" rtlCol="0">
            <a:spAutoFit/>
          </a:bodyPr>
          <a:lstStyle/>
          <a:p>
            <a:pPr algn="just">
              <a:lnSpc>
                <a:spcPct val="150000"/>
              </a:lnSpc>
            </a:pPr>
            <a:r>
              <a:rPr lang="zh-CN" altLang="en-US" sz="12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点击添加文字说明详情介绍点击添加文字说明详情介绍点击添加文字说明详情介绍点击添加文字说明详情介绍</a:t>
            </a:r>
            <a:endParaRPr lang="zh-CN" altLang="en-US" sz="1200" dirty="0">
              <a:solidFill>
                <a:prstClr val="black">
                  <a:lumMod val="50000"/>
                  <a:lumOff val="50000"/>
                </a:prstClr>
              </a:solidFill>
              <a:latin typeface="微软雅黑" panose="020B0503020204020204" charset="-122"/>
              <a:ea typeface="微软雅黑" panose="020B0503020204020204" charset="-122"/>
            </a:endParaRPr>
          </a:p>
        </p:txBody>
      </p:sp>
      <p:sp>
        <p:nvSpPr>
          <p:cNvPr id="227" name="矩形 226"/>
          <p:cNvSpPr/>
          <p:nvPr/>
        </p:nvSpPr>
        <p:spPr>
          <a:xfrm>
            <a:off x="6602813" y="5291161"/>
            <a:ext cx="5358556" cy="980190"/>
          </a:xfrm>
          <a:prstGeom prst="rect">
            <a:avLst/>
          </a:prstGeom>
          <a:solidFill>
            <a:srgbClr val="E6E6E6"/>
          </a:solidFill>
          <a:ln w="15875" cap="flat" cmpd="sng" algn="ctr">
            <a:gradFill flip="none" rotWithShape="1">
              <a:gsLst>
                <a:gs pos="0">
                  <a:sysClr val="window" lastClr="FFFFFF">
                    <a:lumMod val="75000"/>
                  </a:sysClr>
                </a:gs>
                <a:gs pos="100000">
                  <a:sysClr val="window" lastClr="FFFFFF"/>
                </a:gs>
              </a:gsLst>
              <a:lin ang="2700000" scaled="1"/>
              <a:tileRect/>
            </a:gradFill>
            <a:prstDash val="solid"/>
          </a:ln>
          <a:effectLst>
            <a:innerShdw blurRad="114300">
              <a:prstClr val="black"/>
            </a:inn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228" name="文本框 129"/>
          <p:cNvSpPr txBox="1"/>
          <p:nvPr/>
        </p:nvSpPr>
        <p:spPr>
          <a:xfrm>
            <a:off x="7539039" y="5314055"/>
            <a:ext cx="3744904" cy="923116"/>
          </a:xfrm>
          <a:prstGeom prst="rect">
            <a:avLst/>
          </a:prstGeom>
          <a:noFill/>
        </p:spPr>
        <p:txBody>
          <a:bodyPr wrap="square" rtlCol="0">
            <a:spAutoFit/>
          </a:bodyPr>
          <a:lstStyle/>
          <a:p>
            <a:pPr algn="just">
              <a:lnSpc>
                <a:spcPct val="150000"/>
              </a:lnSpc>
            </a:pPr>
            <a:r>
              <a:rPr lang="zh-CN" altLang="en-US" sz="12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点击添加文字说明详情介绍点击添加文字说明详情介绍点击添加文字说明详情介绍点击添加文字说明详情介绍</a:t>
            </a:r>
            <a:endParaRPr lang="zh-CN" altLang="en-US" sz="1200" dirty="0">
              <a:solidFill>
                <a:prstClr val="black">
                  <a:lumMod val="50000"/>
                  <a:lumOff val="50000"/>
                </a:prstClr>
              </a:solidFill>
              <a:latin typeface="微软雅黑" panose="020B0503020204020204" charset="-122"/>
              <a:ea typeface="微软雅黑" panose="020B0503020204020204" charset="-122"/>
            </a:endParaRPr>
          </a:p>
        </p:txBody>
      </p:sp>
      <p:sp>
        <p:nvSpPr>
          <p:cNvPr id="220" name="文本框 70"/>
          <p:cNvSpPr txBox="1"/>
          <p:nvPr/>
        </p:nvSpPr>
        <p:spPr>
          <a:xfrm>
            <a:off x="6793674" y="4154109"/>
            <a:ext cx="817382" cy="756955"/>
          </a:xfrm>
          <a:prstGeom prst="rect">
            <a:avLst/>
          </a:prstGeom>
          <a:noFill/>
        </p:spPr>
        <p:txBody>
          <a:bodyPr wrap="square" rtlCol="0">
            <a:spAutoFit/>
          </a:bodyPr>
          <a:lstStyle/>
          <a:p>
            <a:pPr>
              <a:lnSpc>
                <a:spcPct val="120000"/>
              </a:lnSpc>
            </a:pPr>
            <a:r>
              <a:rPr lang="zh-CN" altLang="en-US" sz="1800" dirty="0">
                <a:solidFill>
                  <a:srgbClr val="E87071"/>
                </a:solidFill>
                <a:latin typeface="微软雅黑" panose="020B0503020204020204" charset="-122"/>
                <a:ea typeface="微软雅黑" panose="020B0503020204020204" charset="-122"/>
              </a:rPr>
              <a:t>添加</a:t>
            </a:r>
            <a:endParaRPr lang="en-US" altLang="zh-CN" sz="1800" dirty="0">
              <a:solidFill>
                <a:srgbClr val="E87071"/>
              </a:solidFill>
              <a:latin typeface="微软雅黑" panose="020B0503020204020204" charset="-122"/>
              <a:ea typeface="微软雅黑" panose="020B0503020204020204" charset="-122"/>
            </a:endParaRPr>
          </a:p>
          <a:p>
            <a:pPr>
              <a:lnSpc>
                <a:spcPct val="120000"/>
              </a:lnSpc>
            </a:pPr>
            <a:r>
              <a:rPr lang="zh-CN" altLang="en-US" sz="1800" dirty="0">
                <a:solidFill>
                  <a:srgbClr val="E87071"/>
                </a:solidFill>
                <a:latin typeface="微软雅黑" panose="020B0503020204020204" charset="-122"/>
                <a:ea typeface="微软雅黑" panose="020B0503020204020204" charset="-122"/>
              </a:rPr>
              <a:t>标题</a:t>
            </a:r>
            <a:endParaRPr lang="zh-CN" altLang="en-US" sz="1800" dirty="0">
              <a:solidFill>
                <a:srgbClr val="E87071"/>
              </a:solidFill>
              <a:latin typeface="微软雅黑" panose="020B0503020204020204" charset="-122"/>
              <a:ea typeface="微软雅黑" panose="020B0503020204020204" charset="-122"/>
            </a:endParaRPr>
          </a:p>
        </p:txBody>
      </p:sp>
      <p:sp>
        <p:nvSpPr>
          <p:cNvPr id="222" name="文本框 87"/>
          <p:cNvSpPr txBox="1"/>
          <p:nvPr/>
        </p:nvSpPr>
        <p:spPr>
          <a:xfrm>
            <a:off x="6793674" y="2923264"/>
            <a:ext cx="817382" cy="756955"/>
          </a:xfrm>
          <a:prstGeom prst="rect">
            <a:avLst/>
          </a:prstGeom>
          <a:noFill/>
        </p:spPr>
        <p:txBody>
          <a:bodyPr wrap="square" rtlCol="0">
            <a:spAutoFit/>
          </a:bodyPr>
          <a:lstStyle/>
          <a:p>
            <a:pPr>
              <a:lnSpc>
                <a:spcPct val="120000"/>
              </a:lnSpc>
            </a:pPr>
            <a:r>
              <a:rPr lang="zh-CN" altLang="en-US" sz="1800" dirty="0">
                <a:solidFill>
                  <a:srgbClr val="01ACBE"/>
                </a:solidFill>
                <a:latin typeface="微软雅黑" panose="020B0503020204020204" charset="-122"/>
                <a:ea typeface="微软雅黑" panose="020B0503020204020204" charset="-122"/>
              </a:rPr>
              <a:t>添加</a:t>
            </a:r>
            <a:endParaRPr lang="en-US" altLang="zh-CN" sz="1800" dirty="0">
              <a:solidFill>
                <a:srgbClr val="01ACBE"/>
              </a:solidFill>
              <a:latin typeface="微软雅黑" panose="020B0503020204020204" charset="-122"/>
              <a:ea typeface="微软雅黑" panose="020B0503020204020204" charset="-122"/>
            </a:endParaRPr>
          </a:p>
          <a:p>
            <a:pPr>
              <a:lnSpc>
                <a:spcPct val="120000"/>
              </a:lnSpc>
            </a:pPr>
            <a:r>
              <a:rPr lang="zh-CN" altLang="en-US" sz="1800" dirty="0">
                <a:solidFill>
                  <a:srgbClr val="01ACBE"/>
                </a:solidFill>
                <a:latin typeface="微软雅黑" panose="020B0503020204020204" charset="-122"/>
                <a:ea typeface="微软雅黑" panose="020B0503020204020204" charset="-122"/>
              </a:rPr>
              <a:t>标题</a:t>
            </a:r>
            <a:endParaRPr lang="zh-CN" altLang="en-US" sz="1800" dirty="0">
              <a:solidFill>
                <a:srgbClr val="01ACBE"/>
              </a:solidFill>
              <a:latin typeface="微软雅黑" panose="020B0503020204020204" charset="-122"/>
              <a:ea typeface="微软雅黑" panose="020B0503020204020204" charset="-122"/>
            </a:endParaRPr>
          </a:p>
        </p:txBody>
      </p:sp>
      <p:sp>
        <p:nvSpPr>
          <p:cNvPr id="229" name="文本框 91"/>
          <p:cNvSpPr txBox="1"/>
          <p:nvPr/>
        </p:nvSpPr>
        <p:spPr>
          <a:xfrm>
            <a:off x="6793675" y="1671454"/>
            <a:ext cx="725417" cy="756955"/>
          </a:xfrm>
          <a:prstGeom prst="rect">
            <a:avLst/>
          </a:prstGeom>
          <a:noFill/>
        </p:spPr>
        <p:txBody>
          <a:bodyPr wrap="square" rtlCol="0">
            <a:spAutoFit/>
          </a:bodyPr>
          <a:lstStyle/>
          <a:p>
            <a:pPr>
              <a:lnSpc>
                <a:spcPct val="120000"/>
              </a:lnSpc>
            </a:pPr>
            <a:r>
              <a:rPr lang="zh-CN" altLang="en-US" sz="1800" dirty="0">
                <a:solidFill>
                  <a:srgbClr val="FFB850"/>
                </a:solidFill>
                <a:latin typeface="微软雅黑" panose="020B0503020204020204" charset="-122"/>
                <a:ea typeface="微软雅黑" panose="020B0503020204020204" charset="-122"/>
              </a:rPr>
              <a:t>添加</a:t>
            </a:r>
            <a:endParaRPr lang="en-US" altLang="zh-CN" sz="1800" dirty="0">
              <a:solidFill>
                <a:srgbClr val="FFB850"/>
              </a:solidFill>
              <a:latin typeface="微软雅黑" panose="020B0503020204020204" charset="-122"/>
              <a:ea typeface="微软雅黑" panose="020B0503020204020204" charset="-122"/>
            </a:endParaRPr>
          </a:p>
          <a:p>
            <a:pPr>
              <a:lnSpc>
                <a:spcPct val="120000"/>
              </a:lnSpc>
            </a:pPr>
            <a:r>
              <a:rPr lang="zh-CN" altLang="en-US" sz="1800" dirty="0">
                <a:solidFill>
                  <a:srgbClr val="FFB850"/>
                </a:solidFill>
                <a:latin typeface="微软雅黑" panose="020B0503020204020204" charset="-122"/>
                <a:ea typeface="微软雅黑" panose="020B0503020204020204" charset="-122"/>
              </a:rPr>
              <a:t>标题</a:t>
            </a:r>
            <a:endParaRPr lang="zh-CN" altLang="en-US" sz="1800" dirty="0">
              <a:solidFill>
                <a:srgbClr val="FFB850"/>
              </a:solidFill>
              <a:latin typeface="微软雅黑" panose="020B0503020204020204" charset="-122"/>
              <a:ea typeface="微软雅黑" panose="020B0503020204020204" charset="-122"/>
            </a:endParaRPr>
          </a:p>
        </p:txBody>
      </p:sp>
      <p:sp>
        <p:nvSpPr>
          <p:cNvPr id="230" name="文本框 102"/>
          <p:cNvSpPr txBox="1"/>
          <p:nvPr/>
        </p:nvSpPr>
        <p:spPr>
          <a:xfrm>
            <a:off x="6793674" y="5415003"/>
            <a:ext cx="817382" cy="757130"/>
          </a:xfrm>
          <a:prstGeom prst="rect">
            <a:avLst/>
          </a:prstGeom>
          <a:noFill/>
        </p:spPr>
        <p:txBody>
          <a:bodyPr wrap="square" rtlCol="0">
            <a:spAutoFit/>
          </a:bodyPr>
          <a:lstStyle/>
          <a:p>
            <a:pPr>
              <a:lnSpc>
                <a:spcPct val="120000"/>
              </a:lnSpc>
            </a:pPr>
            <a:r>
              <a:rPr lang="zh-CN" altLang="en-US" sz="1800" dirty="0">
                <a:solidFill>
                  <a:srgbClr val="663A77"/>
                </a:solidFill>
                <a:latin typeface="微软雅黑" panose="020B0503020204020204" charset="-122"/>
                <a:ea typeface="微软雅黑" panose="020B0503020204020204" charset="-122"/>
              </a:rPr>
              <a:t>添加</a:t>
            </a:r>
            <a:endParaRPr lang="en-US" altLang="zh-CN" sz="1800" dirty="0">
              <a:solidFill>
                <a:srgbClr val="663A77"/>
              </a:solidFill>
              <a:latin typeface="微软雅黑" panose="020B0503020204020204" charset="-122"/>
              <a:ea typeface="微软雅黑" panose="020B0503020204020204" charset="-122"/>
            </a:endParaRPr>
          </a:p>
          <a:p>
            <a:pPr>
              <a:lnSpc>
                <a:spcPct val="120000"/>
              </a:lnSpc>
            </a:pPr>
            <a:r>
              <a:rPr lang="zh-CN" altLang="en-US" sz="1800" dirty="0">
                <a:solidFill>
                  <a:srgbClr val="663A77"/>
                </a:solidFill>
                <a:latin typeface="微软雅黑" panose="020B0503020204020204" charset="-122"/>
                <a:ea typeface="微软雅黑" panose="020B0503020204020204" charset="-122"/>
              </a:rPr>
              <a:t>标题</a:t>
            </a:r>
            <a:endParaRPr lang="zh-CN" altLang="en-US" sz="1800" dirty="0">
              <a:solidFill>
                <a:srgbClr val="663A77"/>
              </a:solidFill>
              <a:latin typeface="微软雅黑" panose="020B0503020204020204" charset="-122"/>
              <a:ea typeface="微软雅黑" panose="020B0503020204020204" charset="-122"/>
            </a:endParaRPr>
          </a:p>
        </p:txBody>
      </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57"/>
                                        </p:tgtEl>
                                        <p:attrNameLst>
                                          <p:attrName>style.visibility</p:attrName>
                                        </p:attrNameLst>
                                      </p:cBhvr>
                                      <p:to>
                                        <p:strVal val="visible"/>
                                      </p:to>
                                    </p:set>
                                    <p:animEffect transition="in" filter="fade">
                                      <p:cBhvr>
                                        <p:cTn id="17" dur="1000"/>
                                        <p:tgtEl>
                                          <p:spTgt spid="157"/>
                                        </p:tgtEl>
                                      </p:cBhvr>
                                    </p:animEffect>
                                    <p:anim calcmode="lin" valueType="num">
                                      <p:cBhvr>
                                        <p:cTn id="18" dur="1000" fill="hold"/>
                                        <p:tgtEl>
                                          <p:spTgt spid="157"/>
                                        </p:tgtEl>
                                        <p:attrNameLst>
                                          <p:attrName>ppt_x</p:attrName>
                                        </p:attrNameLst>
                                      </p:cBhvr>
                                      <p:tavLst>
                                        <p:tav tm="0">
                                          <p:val>
                                            <p:strVal val="#ppt_x"/>
                                          </p:val>
                                        </p:tav>
                                        <p:tav tm="100000">
                                          <p:val>
                                            <p:strVal val="#ppt_x"/>
                                          </p:val>
                                        </p:tav>
                                      </p:tavLst>
                                    </p:anim>
                                    <p:anim calcmode="lin" valueType="num">
                                      <p:cBhvr>
                                        <p:cTn id="19" dur="1000" fill="hold"/>
                                        <p:tgtEl>
                                          <p:spTgt spid="157"/>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66"/>
                                        </p:tgtEl>
                                        <p:attrNameLst>
                                          <p:attrName>style.visibility</p:attrName>
                                        </p:attrNameLst>
                                      </p:cBhvr>
                                      <p:to>
                                        <p:strVal val="visible"/>
                                      </p:to>
                                    </p:set>
                                    <p:animEffect transition="in" filter="fade">
                                      <p:cBhvr>
                                        <p:cTn id="23" dur="500"/>
                                        <p:tgtEl>
                                          <p:spTgt spid="16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62"/>
                                        </p:tgtEl>
                                        <p:attrNameLst>
                                          <p:attrName>style.visibility</p:attrName>
                                        </p:attrNameLst>
                                      </p:cBhvr>
                                      <p:to>
                                        <p:strVal val="visible"/>
                                      </p:to>
                                    </p:set>
                                    <p:animEffect transition="in" filter="fade">
                                      <p:cBhvr>
                                        <p:cTn id="27" dur="500"/>
                                        <p:tgtEl>
                                          <p:spTgt spid="16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61"/>
                                        </p:tgtEl>
                                        <p:attrNameLst>
                                          <p:attrName>style.visibility</p:attrName>
                                        </p:attrNameLst>
                                      </p:cBhvr>
                                      <p:to>
                                        <p:strVal val="visible"/>
                                      </p:to>
                                    </p:set>
                                    <p:animEffect transition="in" filter="fade">
                                      <p:cBhvr>
                                        <p:cTn id="30" dur="500"/>
                                        <p:tgtEl>
                                          <p:spTgt spid="16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63"/>
                                        </p:tgtEl>
                                        <p:attrNameLst>
                                          <p:attrName>style.visibility</p:attrName>
                                        </p:attrNameLst>
                                      </p:cBhvr>
                                      <p:to>
                                        <p:strVal val="visible"/>
                                      </p:to>
                                    </p:set>
                                    <p:animEffect transition="in" filter="fade">
                                      <p:cBhvr>
                                        <p:cTn id="33" dur="500"/>
                                        <p:tgtEl>
                                          <p:spTgt spid="16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64"/>
                                        </p:tgtEl>
                                        <p:attrNameLst>
                                          <p:attrName>style.visibility</p:attrName>
                                        </p:attrNameLst>
                                      </p:cBhvr>
                                      <p:to>
                                        <p:strVal val="visible"/>
                                      </p:to>
                                    </p:set>
                                    <p:animEffect transition="in" filter="fade">
                                      <p:cBhvr>
                                        <p:cTn id="36" dur="500"/>
                                        <p:tgtEl>
                                          <p:spTgt spid="16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65"/>
                                        </p:tgtEl>
                                        <p:attrNameLst>
                                          <p:attrName>style.visibility</p:attrName>
                                        </p:attrNameLst>
                                      </p:cBhvr>
                                      <p:to>
                                        <p:strVal val="visible"/>
                                      </p:to>
                                    </p:set>
                                    <p:animEffect transition="in" filter="fade">
                                      <p:cBhvr>
                                        <p:cTn id="39" dur="500"/>
                                        <p:tgtEl>
                                          <p:spTgt spid="165"/>
                                        </p:tgtEl>
                                      </p:cBhvr>
                                    </p:animEffect>
                                  </p:childTnLst>
                                </p:cTn>
                              </p:par>
                            </p:childTnLst>
                          </p:cTn>
                        </p:par>
                        <p:par>
                          <p:cTn id="40" fill="hold">
                            <p:stCondLst>
                              <p:cond delay="3000"/>
                            </p:stCondLst>
                            <p:childTnLst>
                              <p:par>
                                <p:cTn id="41" presetID="14" presetClass="entr" presetSubtype="10" fill="hold" grpId="0" nodeType="afterEffect">
                                  <p:stCondLst>
                                    <p:cond delay="0"/>
                                  </p:stCondLst>
                                  <p:childTnLst>
                                    <p:set>
                                      <p:cBhvr>
                                        <p:cTn id="42" dur="1" fill="hold">
                                          <p:stCondLst>
                                            <p:cond delay="0"/>
                                          </p:stCondLst>
                                        </p:cTn>
                                        <p:tgtEl>
                                          <p:spTgt spid="218"/>
                                        </p:tgtEl>
                                        <p:attrNameLst>
                                          <p:attrName>style.visibility</p:attrName>
                                        </p:attrNameLst>
                                      </p:cBhvr>
                                      <p:to>
                                        <p:strVal val="visible"/>
                                      </p:to>
                                    </p:set>
                                    <p:animEffect transition="in" filter="randombar(horizontal)">
                                      <p:cBhvr>
                                        <p:cTn id="43" dur="500"/>
                                        <p:tgtEl>
                                          <p:spTgt spid="218"/>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p:cTn id="47" dur="500" fill="hold"/>
                                        <p:tgtEl>
                                          <p:spTgt spid="175"/>
                                        </p:tgtEl>
                                        <p:attrNameLst>
                                          <p:attrName>ppt_w</p:attrName>
                                        </p:attrNameLst>
                                      </p:cBhvr>
                                      <p:tavLst>
                                        <p:tav tm="0">
                                          <p:val>
                                            <p:fltVal val="0"/>
                                          </p:val>
                                        </p:tav>
                                        <p:tav tm="100000">
                                          <p:val>
                                            <p:strVal val="#ppt_w"/>
                                          </p:val>
                                        </p:tav>
                                      </p:tavLst>
                                    </p:anim>
                                    <p:anim calcmode="lin" valueType="num">
                                      <p:cBhvr>
                                        <p:cTn id="48" dur="500" fill="hold"/>
                                        <p:tgtEl>
                                          <p:spTgt spid="175"/>
                                        </p:tgtEl>
                                        <p:attrNameLst>
                                          <p:attrName>ppt_h</p:attrName>
                                        </p:attrNameLst>
                                      </p:cBhvr>
                                      <p:tavLst>
                                        <p:tav tm="0">
                                          <p:val>
                                            <p:fltVal val="0"/>
                                          </p:val>
                                        </p:tav>
                                        <p:tav tm="100000">
                                          <p:val>
                                            <p:strVal val="#ppt_h"/>
                                          </p:val>
                                        </p:tav>
                                      </p:tavLst>
                                    </p:anim>
                                    <p:animEffect transition="in" filter="fade">
                                      <p:cBhvr>
                                        <p:cTn id="49" dur="500"/>
                                        <p:tgtEl>
                                          <p:spTgt spid="175"/>
                                        </p:tgtEl>
                                      </p:cBhvr>
                                    </p:animEffect>
                                  </p:childTnLst>
                                </p:cTn>
                              </p:par>
                              <p:par>
                                <p:cTn id="50" presetID="53" presetClass="entr" presetSubtype="16" fill="hold" nodeType="withEffect">
                                  <p:stCondLst>
                                    <p:cond delay="0"/>
                                  </p:stCondLst>
                                  <p:childTnLst>
                                    <p:set>
                                      <p:cBhvr>
                                        <p:cTn id="51" dur="1" fill="hold">
                                          <p:stCondLst>
                                            <p:cond delay="0"/>
                                          </p:stCondLst>
                                        </p:cTn>
                                        <p:tgtEl>
                                          <p:spTgt spid="187"/>
                                        </p:tgtEl>
                                        <p:attrNameLst>
                                          <p:attrName>style.visibility</p:attrName>
                                        </p:attrNameLst>
                                      </p:cBhvr>
                                      <p:to>
                                        <p:strVal val="visible"/>
                                      </p:to>
                                    </p:set>
                                    <p:anim calcmode="lin" valueType="num">
                                      <p:cBhvr>
                                        <p:cTn id="52" dur="500" fill="hold"/>
                                        <p:tgtEl>
                                          <p:spTgt spid="187"/>
                                        </p:tgtEl>
                                        <p:attrNameLst>
                                          <p:attrName>ppt_w</p:attrName>
                                        </p:attrNameLst>
                                      </p:cBhvr>
                                      <p:tavLst>
                                        <p:tav tm="0">
                                          <p:val>
                                            <p:fltVal val="0"/>
                                          </p:val>
                                        </p:tav>
                                        <p:tav tm="100000">
                                          <p:val>
                                            <p:strVal val="#ppt_w"/>
                                          </p:val>
                                        </p:tav>
                                      </p:tavLst>
                                    </p:anim>
                                    <p:anim calcmode="lin" valueType="num">
                                      <p:cBhvr>
                                        <p:cTn id="53" dur="500" fill="hold"/>
                                        <p:tgtEl>
                                          <p:spTgt spid="187"/>
                                        </p:tgtEl>
                                        <p:attrNameLst>
                                          <p:attrName>ppt_h</p:attrName>
                                        </p:attrNameLst>
                                      </p:cBhvr>
                                      <p:tavLst>
                                        <p:tav tm="0">
                                          <p:val>
                                            <p:fltVal val="0"/>
                                          </p:val>
                                        </p:tav>
                                        <p:tav tm="100000">
                                          <p:val>
                                            <p:strVal val="#ppt_h"/>
                                          </p:val>
                                        </p:tav>
                                      </p:tavLst>
                                    </p:anim>
                                    <p:animEffect transition="in" filter="fade">
                                      <p:cBhvr>
                                        <p:cTn id="54" dur="500"/>
                                        <p:tgtEl>
                                          <p:spTgt spid="187"/>
                                        </p:tgtEl>
                                      </p:cBhvr>
                                    </p:animEffect>
                                  </p:childTnLst>
                                </p:cTn>
                              </p:par>
                              <p:par>
                                <p:cTn id="55" presetID="53" presetClass="entr" presetSubtype="16" fill="hold" nodeType="withEffect">
                                  <p:stCondLst>
                                    <p:cond delay="0"/>
                                  </p:stCondLst>
                                  <p:childTnLst>
                                    <p:set>
                                      <p:cBhvr>
                                        <p:cTn id="56" dur="1" fill="hold">
                                          <p:stCondLst>
                                            <p:cond delay="0"/>
                                          </p:stCondLst>
                                        </p:cTn>
                                        <p:tgtEl>
                                          <p:spTgt spid="200"/>
                                        </p:tgtEl>
                                        <p:attrNameLst>
                                          <p:attrName>style.visibility</p:attrName>
                                        </p:attrNameLst>
                                      </p:cBhvr>
                                      <p:to>
                                        <p:strVal val="visible"/>
                                      </p:to>
                                    </p:set>
                                    <p:anim calcmode="lin" valueType="num">
                                      <p:cBhvr>
                                        <p:cTn id="57" dur="500" fill="hold"/>
                                        <p:tgtEl>
                                          <p:spTgt spid="200"/>
                                        </p:tgtEl>
                                        <p:attrNameLst>
                                          <p:attrName>ppt_w</p:attrName>
                                        </p:attrNameLst>
                                      </p:cBhvr>
                                      <p:tavLst>
                                        <p:tav tm="0">
                                          <p:val>
                                            <p:fltVal val="0"/>
                                          </p:val>
                                        </p:tav>
                                        <p:tav tm="100000">
                                          <p:val>
                                            <p:strVal val="#ppt_w"/>
                                          </p:val>
                                        </p:tav>
                                      </p:tavLst>
                                    </p:anim>
                                    <p:anim calcmode="lin" valueType="num">
                                      <p:cBhvr>
                                        <p:cTn id="58" dur="500" fill="hold"/>
                                        <p:tgtEl>
                                          <p:spTgt spid="200"/>
                                        </p:tgtEl>
                                        <p:attrNameLst>
                                          <p:attrName>ppt_h</p:attrName>
                                        </p:attrNameLst>
                                      </p:cBhvr>
                                      <p:tavLst>
                                        <p:tav tm="0">
                                          <p:val>
                                            <p:fltVal val="0"/>
                                          </p:val>
                                        </p:tav>
                                        <p:tav tm="100000">
                                          <p:val>
                                            <p:strVal val="#ppt_h"/>
                                          </p:val>
                                        </p:tav>
                                      </p:tavLst>
                                    </p:anim>
                                    <p:animEffect transition="in" filter="fade">
                                      <p:cBhvr>
                                        <p:cTn id="59" dur="500"/>
                                        <p:tgtEl>
                                          <p:spTgt spid="200"/>
                                        </p:tgtEl>
                                      </p:cBhvr>
                                    </p:animEffect>
                                  </p:childTnLst>
                                </p:cTn>
                              </p:par>
                              <p:par>
                                <p:cTn id="60" presetID="53" presetClass="entr" presetSubtype="16" fill="hold" nodeType="withEffect">
                                  <p:stCondLst>
                                    <p:cond delay="0"/>
                                  </p:stCondLst>
                                  <p:childTnLst>
                                    <p:set>
                                      <p:cBhvr>
                                        <p:cTn id="61" dur="1" fill="hold">
                                          <p:stCondLst>
                                            <p:cond delay="0"/>
                                          </p:stCondLst>
                                        </p:cTn>
                                        <p:tgtEl>
                                          <p:spTgt spid="210"/>
                                        </p:tgtEl>
                                        <p:attrNameLst>
                                          <p:attrName>style.visibility</p:attrName>
                                        </p:attrNameLst>
                                      </p:cBhvr>
                                      <p:to>
                                        <p:strVal val="visible"/>
                                      </p:to>
                                    </p:set>
                                    <p:anim calcmode="lin" valueType="num">
                                      <p:cBhvr>
                                        <p:cTn id="62" dur="500" fill="hold"/>
                                        <p:tgtEl>
                                          <p:spTgt spid="210"/>
                                        </p:tgtEl>
                                        <p:attrNameLst>
                                          <p:attrName>ppt_w</p:attrName>
                                        </p:attrNameLst>
                                      </p:cBhvr>
                                      <p:tavLst>
                                        <p:tav tm="0">
                                          <p:val>
                                            <p:fltVal val="0"/>
                                          </p:val>
                                        </p:tav>
                                        <p:tav tm="100000">
                                          <p:val>
                                            <p:strVal val="#ppt_w"/>
                                          </p:val>
                                        </p:tav>
                                      </p:tavLst>
                                    </p:anim>
                                    <p:anim calcmode="lin" valueType="num">
                                      <p:cBhvr>
                                        <p:cTn id="63" dur="500" fill="hold"/>
                                        <p:tgtEl>
                                          <p:spTgt spid="210"/>
                                        </p:tgtEl>
                                        <p:attrNameLst>
                                          <p:attrName>ppt_h</p:attrName>
                                        </p:attrNameLst>
                                      </p:cBhvr>
                                      <p:tavLst>
                                        <p:tav tm="0">
                                          <p:val>
                                            <p:fltVal val="0"/>
                                          </p:val>
                                        </p:tav>
                                        <p:tav tm="100000">
                                          <p:val>
                                            <p:strVal val="#ppt_h"/>
                                          </p:val>
                                        </p:tav>
                                      </p:tavLst>
                                    </p:anim>
                                    <p:animEffect transition="in" filter="fade">
                                      <p:cBhvr>
                                        <p:cTn id="64" dur="500"/>
                                        <p:tgtEl>
                                          <p:spTgt spid="210"/>
                                        </p:tgtEl>
                                      </p:cBhvr>
                                    </p:animEffect>
                                  </p:childTnLst>
                                </p:cTn>
                              </p:par>
                            </p:childTnLst>
                          </p:cTn>
                        </p:par>
                        <p:par>
                          <p:cTn id="65" fill="hold">
                            <p:stCondLst>
                              <p:cond delay="4000"/>
                            </p:stCondLst>
                            <p:childTnLst>
                              <p:par>
                                <p:cTn id="66" presetID="2" presetClass="entr" presetSubtype="2" fill="hold" grpId="0" nodeType="afterEffect">
                                  <p:stCondLst>
                                    <p:cond delay="0"/>
                                  </p:stCondLst>
                                  <p:childTnLst>
                                    <p:set>
                                      <p:cBhvr>
                                        <p:cTn id="67" dur="1" fill="hold">
                                          <p:stCondLst>
                                            <p:cond delay="0"/>
                                          </p:stCondLst>
                                        </p:cTn>
                                        <p:tgtEl>
                                          <p:spTgt spid="229"/>
                                        </p:tgtEl>
                                        <p:attrNameLst>
                                          <p:attrName>style.visibility</p:attrName>
                                        </p:attrNameLst>
                                      </p:cBhvr>
                                      <p:to>
                                        <p:strVal val="visible"/>
                                      </p:to>
                                    </p:set>
                                    <p:anim calcmode="lin" valueType="num">
                                      <p:cBhvr additive="base">
                                        <p:cTn id="68" dur="500" fill="hold"/>
                                        <p:tgtEl>
                                          <p:spTgt spid="229"/>
                                        </p:tgtEl>
                                        <p:attrNameLst>
                                          <p:attrName>ppt_x</p:attrName>
                                        </p:attrNameLst>
                                      </p:cBhvr>
                                      <p:tavLst>
                                        <p:tav tm="0">
                                          <p:val>
                                            <p:strVal val="1+#ppt_w/2"/>
                                          </p:val>
                                        </p:tav>
                                        <p:tav tm="100000">
                                          <p:val>
                                            <p:strVal val="#ppt_x"/>
                                          </p:val>
                                        </p:tav>
                                      </p:tavLst>
                                    </p:anim>
                                    <p:anim calcmode="lin" valueType="num">
                                      <p:cBhvr additive="base">
                                        <p:cTn id="69" dur="500" fill="hold"/>
                                        <p:tgtEl>
                                          <p:spTgt spid="229"/>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222"/>
                                        </p:tgtEl>
                                        <p:attrNameLst>
                                          <p:attrName>style.visibility</p:attrName>
                                        </p:attrNameLst>
                                      </p:cBhvr>
                                      <p:to>
                                        <p:strVal val="visible"/>
                                      </p:to>
                                    </p:set>
                                    <p:anim calcmode="lin" valueType="num">
                                      <p:cBhvr additive="base">
                                        <p:cTn id="72" dur="500" fill="hold"/>
                                        <p:tgtEl>
                                          <p:spTgt spid="222"/>
                                        </p:tgtEl>
                                        <p:attrNameLst>
                                          <p:attrName>ppt_x</p:attrName>
                                        </p:attrNameLst>
                                      </p:cBhvr>
                                      <p:tavLst>
                                        <p:tav tm="0">
                                          <p:val>
                                            <p:strVal val="1+#ppt_w/2"/>
                                          </p:val>
                                        </p:tav>
                                        <p:tav tm="100000">
                                          <p:val>
                                            <p:strVal val="#ppt_x"/>
                                          </p:val>
                                        </p:tav>
                                      </p:tavLst>
                                    </p:anim>
                                    <p:anim calcmode="lin" valueType="num">
                                      <p:cBhvr additive="base">
                                        <p:cTn id="73" dur="500" fill="hold"/>
                                        <p:tgtEl>
                                          <p:spTgt spid="222"/>
                                        </p:tgtEl>
                                        <p:attrNameLst>
                                          <p:attrName>ppt_y</p:attrName>
                                        </p:attrNameLst>
                                      </p:cBhvr>
                                      <p:tavLst>
                                        <p:tav tm="0">
                                          <p:val>
                                            <p:strVal val="#ppt_y"/>
                                          </p:val>
                                        </p:tav>
                                        <p:tav tm="100000">
                                          <p:val>
                                            <p:strVal val="#ppt_y"/>
                                          </p:val>
                                        </p:tav>
                                      </p:tavLst>
                                    </p:anim>
                                  </p:childTnLst>
                                </p:cTn>
                              </p:par>
                              <p:par>
                                <p:cTn id="74" presetID="2" presetClass="entr" presetSubtype="2" fill="hold" grpId="0" nodeType="withEffect">
                                  <p:stCondLst>
                                    <p:cond delay="0"/>
                                  </p:stCondLst>
                                  <p:childTnLst>
                                    <p:set>
                                      <p:cBhvr>
                                        <p:cTn id="75" dur="1" fill="hold">
                                          <p:stCondLst>
                                            <p:cond delay="0"/>
                                          </p:stCondLst>
                                        </p:cTn>
                                        <p:tgtEl>
                                          <p:spTgt spid="220"/>
                                        </p:tgtEl>
                                        <p:attrNameLst>
                                          <p:attrName>style.visibility</p:attrName>
                                        </p:attrNameLst>
                                      </p:cBhvr>
                                      <p:to>
                                        <p:strVal val="visible"/>
                                      </p:to>
                                    </p:set>
                                    <p:anim calcmode="lin" valueType="num">
                                      <p:cBhvr additive="base">
                                        <p:cTn id="76" dur="500" fill="hold"/>
                                        <p:tgtEl>
                                          <p:spTgt spid="220"/>
                                        </p:tgtEl>
                                        <p:attrNameLst>
                                          <p:attrName>ppt_x</p:attrName>
                                        </p:attrNameLst>
                                      </p:cBhvr>
                                      <p:tavLst>
                                        <p:tav tm="0">
                                          <p:val>
                                            <p:strVal val="1+#ppt_w/2"/>
                                          </p:val>
                                        </p:tav>
                                        <p:tav tm="100000">
                                          <p:val>
                                            <p:strVal val="#ppt_x"/>
                                          </p:val>
                                        </p:tav>
                                      </p:tavLst>
                                    </p:anim>
                                    <p:anim calcmode="lin" valueType="num">
                                      <p:cBhvr additive="base">
                                        <p:cTn id="77" dur="500" fill="hold"/>
                                        <p:tgtEl>
                                          <p:spTgt spid="220"/>
                                        </p:tgtEl>
                                        <p:attrNameLst>
                                          <p:attrName>ppt_y</p:attrName>
                                        </p:attrNameLst>
                                      </p:cBhvr>
                                      <p:tavLst>
                                        <p:tav tm="0">
                                          <p:val>
                                            <p:strVal val="#ppt_y"/>
                                          </p:val>
                                        </p:tav>
                                        <p:tav tm="100000">
                                          <p:val>
                                            <p:strVal val="#ppt_y"/>
                                          </p:val>
                                        </p:tav>
                                      </p:tavLst>
                                    </p:anim>
                                  </p:childTnLst>
                                </p:cTn>
                              </p:par>
                              <p:par>
                                <p:cTn id="78" presetID="2" presetClass="entr" presetSubtype="2" fill="hold" grpId="0" nodeType="withEffect">
                                  <p:stCondLst>
                                    <p:cond delay="0"/>
                                  </p:stCondLst>
                                  <p:childTnLst>
                                    <p:set>
                                      <p:cBhvr>
                                        <p:cTn id="79" dur="1" fill="hold">
                                          <p:stCondLst>
                                            <p:cond delay="0"/>
                                          </p:stCondLst>
                                        </p:cTn>
                                        <p:tgtEl>
                                          <p:spTgt spid="230"/>
                                        </p:tgtEl>
                                        <p:attrNameLst>
                                          <p:attrName>style.visibility</p:attrName>
                                        </p:attrNameLst>
                                      </p:cBhvr>
                                      <p:to>
                                        <p:strVal val="visible"/>
                                      </p:to>
                                    </p:set>
                                    <p:anim calcmode="lin" valueType="num">
                                      <p:cBhvr additive="base">
                                        <p:cTn id="80" dur="500" fill="hold"/>
                                        <p:tgtEl>
                                          <p:spTgt spid="230"/>
                                        </p:tgtEl>
                                        <p:attrNameLst>
                                          <p:attrName>ppt_x</p:attrName>
                                        </p:attrNameLst>
                                      </p:cBhvr>
                                      <p:tavLst>
                                        <p:tav tm="0">
                                          <p:val>
                                            <p:strVal val="1+#ppt_w/2"/>
                                          </p:val>
                                        </p:tav>
                                        <p:tav tm="100000">
                                          <p:val>
                                            <p:strVal val="#ppt_x"/>
                                          </p:val>
                                        </p:tav>
                                      </p:tavLst>
                                    </p:anim>
                                    <p:anim calcmode="lin" valueType="num">
                                      <p:cBhvr additive="base">
                                        <p:cTn id="81" dur="500" fill="hold"/>
                                        <p:tgtEl>
                                          <p:spTgt spid="230"/>
                                        </p:tgtEl>
                                        <p:attrNameLst>
                                          <p:attrName>ppt_y</p:attrName>
                                        </p:attrNameLst>
                                      </p:cBhvr>
                                      <p:tavLst>
                                        <p:tav tm="0">
                                          <p:val>
                                            <p:strVal val="#ppt_y"/>
                                          </p:val>
                                        </p:tav>
                                        <p:tav tm="100000">
                                          <p:val>
                                            <p:strVal val="#ppt_y"/>
                                          </p:val>
                                        </p:tav>
                                      </p:tavLst>
                                    </p:anim>
                                  </p:childTnLst>
                                </p:cTn>
                              </p:par>
                            </p:childTnLst>
                          </p:cTn>
                        </p:par>
                        <p:par>
                          <p:cTn id="82" fill="hold">
                            <p:stCondLst>
                              <p:cond delay="4500"/>
                            </p:stCondLst>
                            <p:childTnLst>
                              <p:par>
                                <p:cTn id="83" presetID="12" presetClass="entr" presetSubtype="8" fill="hold" grpId="0" nodeType="afterEffect">
                                  <p:stCondLst>
                                    <p:cond delay="0"/>
                                  </p:stCondLst>
                                  <p:childTnLst>
                                    <p:set>
                                      <p:cBhvr>
                                        <p:cTn id="84" dur="1" fill="hold">
                                          <p:stCondLst>
                                            <p:cond delay="0"/>
                                          </p:stCondLst>
                                        </p:cTn>
                                        <p:tgtEl>
                                          <p:spTgt spid="221"/>
                                        </p:tgtEl>
                                        <p:attrNameLst>
                                          <p:attrName>style.visibility</p:attrName>
                                        </p:attrNameLst>
                                      </p:cBhvr>
                                      <p:to>
                                        <p:strVal val="visible"/>
                                      </p:to>
                                    </p:set>
                                    <p:anim calcmode="lin" valueType="num">
                                      <p:cBhvr additive="base">
                                        <p:cTn id="85" dur="500"/>
                                        <p:tgtEl>
                                          <p:spTgt spid="221"/>
                                        </p:tgtEl>
                                        <p:attrNameLst>
                                          <p:attrName>ppt_x</p:attrName>
                                        </p:attrNameLst>
                                      </p:cBhvr>
                                      <p:tavLst>
                                        <p:tav tm="0">
                                          <p:val>
                                            <p:strVal val="#ppt_x-#ppt_w*1.125000"/>
                                          </p:val>
                                        </p:tav>
                                        <p:tav tm="100000">
                                          <p:val>
                                            <p:strVal val="#ppt_x"/>
                                          </p:val>
                                        </p:tav>
                                      </p:tavLst>
                                    </p:anim>
                                    <p:animEffect transition="in" filter="wipe(right)">
                                      <p:cBhvr>
                                        <p:cTn id="86" dur="500"/>
                                        <p:tgtEl>
                                          <p:spTgt spid="221"/>
                                        </p:tgtEl>
                                      </p:cBhvr>
                                    </p:animEffect>
                                  </p:childTnLst>
                                </p:cTn>
                              </p:par>
                            </p:childTnLst>
                          </p:cTn>
                        </p:par>
                        <p:par>
                          <p:cTn id="87" fill="hold">
                            <p:stCondLst>
                              <p:cond delay="5000"/>
                            </p:stCondLst>
                            <p:childTnLst>
                              <p:par>
                                <p:cTn id="88" presetID="22" presetClass="entr" presetSubtype="8" fill="hold" grpId="0" nodeType="afterEffect">
                                  <p:stCondLst>
                                    <p:cond delay="0"/>
                                  </p:stCondLst>
                                  <p:childTnLst>
                                    <p:set>
                                      <p:cBhvr>
                                        <p:cTn id="89" dur="1" fill="hold">
                                          <p:stCondLst>
                                            <p:cond delay="0"/>
                                          </p:stCondLst>
                                        </p:cTn>
                                        <p:tgtEl>
                                          <p:spTgt spid="219"/>
                                        </p:tgtEl>
                                        <p:attrNameLst>
                                          <p:attrName>style.visibility</p:attrName>
                                        </p:attrNameLst>
                                      </p:cBhvr>
                                      <p:to>
                                        <p:strVal val="visible"/>
                                      </p:to>
                                    </p:set>
                                    <p:animEffect transition="in" filter="wipe(left)">
                                      <p:cBhvr>
                                        <p:cTn id="90" dur="500"/>
                                        <p:tgtEl>
                                          <p:spTgt spid="219"/>
                                        </p:tgtEl>
                                      </p:cBhvr>
                                    </p:animEffect>
                                  </p:childTnLst>
                                </p:cTn>
                              </p:par>
                            </p:childTnLst>
                          </p:cTn>
                        </p:par>
                        <p:par>
                          <p:cTn id="91" fill="hold">
                            <p:stCondLst>
                              <p:cond delay="5500"/>
                            </p:stCondLst>
                            <p:childTnLst>
                              <p:par>
                                <p:cTn id="92" presetID="12" presetClass="entr" presetSubtype="8" fill="hold" grpId="0" nodeType="afterEffect">
                                  <p:stCondLst>
                                    <p:cond delay="0"/>
                                  </p:stCondLst>
                                  <p:childTnLst>
                                    <p:set>
                                      <p:cBhvr>
                                        <p:cTn id="93" dur="1" fill="hold">
                                          <p:stCondLst>
                                            <p:cond delay="0"/>
                                          </p:stCondLst>
                                        </p:cTn>
                                        <p:tgtEl>
                                          <p:spTgt spid="223"/>
                                        </p:tgtEl>
                                        <p:attrNameLst>
                                          <p:attrName>style.visibility</p:attrName>
                                        </p:attrNameLst>
                                      </p:cBhvr>
                                      <p:to>
                                        <p:strVal val="visible"/>
                                      </p:to>
                                    </p:set>
                                    <p:anim calcmode="lin" valueType="num">
                                      <p:cBhvr additive="base">
                                        <p:cTn id="94" dur="500"/>
                                        <p:tgtEl>
                                          <p:spTgt spid="223"/>
                                        </p:tgtEl>
                                        <p:attrNameLst>
                                          <p:attrName>ppt_x</p:attrName>
                                        </p:attrNameLst>
                                      </p:cBhvr>
                                      <p:tavLst>
                                        <p:tav tm="0">
                                          <p:val>
                                            <p:strVal val="#ppt_x-#ppt_w*1.125000"/>
                                          </p:val>
                                        </p:tav>
                                        <p:tav tm="100000">
                                          <p:val>
                                            <p:strVal val="#ppt_x"/>
                                          </p:val>
                                        </p:tav>
                                      </p:tavLst>
                                    </p:anim>
                                    <p:animEffect transition="in" filter="wipe(right)">
                                      <p:cBhvr>
                                        <p:cTn id="95" dur="500"/>
                                        <p:tgtEl>
                                          <p:spTgt spid="223"/>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224"/>
                                        </p:tgtEl>
                                        <p:attrNameLst>
                                          <p:attrName>style.visibility</p:attrName>
                                        </p:attrNameLst>
                                      </p:cBhvr>
                                      <p:to>
                                        <p:strVal val="visible"/>
                                      </p:to>
                                    </p:set>
                                    <p:animEffect transition="in" filter="wipe(left)">
                                      <p:cBhvr>
                                        <p:cTn id="99" dur="500"/>
                                        <p:tgtEl>
                                          <p:spTgt spid="224"/>
                                        </p:tgtEl>
                                      </p:cBhvr>
                                    </p:animEffect>
                                  </p:childTnLst>
                                </p:cTn>
                              </p:par>
                            </p:childTnLst>
                          </p:cTn>
                        </p:par>
                        <p:par>
                          <p:cTn id="100" fill="hold">
                            <p:stCondLst>
                              <p:cond delay="6500"/>
                            </p:stCondLst>
                            <p:childTnLst>
                              <p:par>
                                <p:cTn id="101" presetID="12" presetClass="entr" presetSubtype="8" fill="hold" grpId="0" nodeType="afterEffect">
                                  <p:stCondLst>
                                    <p:cond delay="0"/>
                                  </p:stCondLst>
                                  <p:childTnLst>
                                    <p:set>
                                      <p:cBhvr>
                                        <p:cTn id="102" dur="1" fill="hold">
                                          <p:stCondLst>
                                            <p:cond delay="0"/>
                                          </p:stCondLst>
                                        </p:cTn>
                                        <p:tgtEl>
                                          <p:spTgt spid="225"/>
                                        </p:tgtEl>
                                        <p:attrNameLst>
                                          <p:attrName>style.visibility</p:attrName>
                                        </p:attrNameLst>
                                      </p:cBhvr>
                                      <p:to>
                                        <p:strVal val="visible"/>
                                      </p:to>
                                    </p:set>
                                    <p:anim calcmode="lin" valueType="num">
                                      <p:cBhvr additive="base">
                                        <p:cTn id="103" dur="500"/>
                                        <p:tgtEl>
                                          <p:spTgt spid="225"/>
                                        </p:tgtEl>
                                        <p:attrNameLst>
                                          <p:attrName>ppt_x</p:attrName>
                                        </p:attrNameLst>
                                      </p:cBhvr>
                                      <p:tavLst>
                                        <p:tav tm="0">
                                          <p:val>
                                            <p:strVal val="#ppt_x-#ppt_w*1.125000"/>
                                          </p:val>
                                        </p:tav>
                                        <p:tav tm="100000">
                                          <p:val>
                                            <p:strVal val="#ppt_x"/>
                                          </p:val>
                                        </p:tav>
                                      </p:tavLst>
                                    </p:anim>
                                    <p:animEffect transition="in" filter="wipe(right)">
                                      <p:cBhvr>
                                        <p:cTn id="104" dur="500"/>
                                        <p:tgtEl>
                                          <p:spTgt spid="225"/>
                                        </p:tgtEl>
                                      </p:cBhvr>
                                    </p:animEffect>
                                  </p:childTnLst>
                                </p:cTn>
                              </p:par>
                            </p:childTnLst>
                          </p:cTn>
                        </p:par>
                        <p:par>
                          <p:cTn id="105" fill="hold">
                            <p:stCondLst>
                              <p:cond delay="7000"/>
                            </p:stCondLst>
                            <p:childTnLst>
                              <p:par>
                                <p:cTn id="106" presetID="22" presetClass="entr" presetSubtype="8" fill="hold" grpId="0" nodeType="afterEffect">
                                  <p:stCondLst>
                                    <p:cond delay="0"/>
                                  </p:stCondLst>
                                  <p:childTnLst>
                                    <p:set>
                                      <p:cBhvr>
                                        <p:cTn id="107" dur="1" fill="hold">
                                          <p:stCondLst>
                                            <p:cond delay="0"/>
                                          </p:stCondLst>
                                        </p:cTn>
                                        <p:tgtEl>
                                          <p:spTgt spid="226"/>
                                        </p:tgtEl>
                                        <p:attrNameLst>
                                          <p:attrName>style.visibility</p:attrName>
                                        </p:attrNameLst>
                                      </p:cBhvr>
                                      <p:to>
                                        <p:strVal val="visible"/>
                                      </p:to>
                                    </p:set>
                                    <p:animEffect transition="in" filter="wipe(left)">
                                      <p:cBhvr>
                                        <p:cTn id="108" dur="500"/>
                                        <p:tgtEl>
                                          <p:spTgt spid="226"/>
                                        </p:tgtEl>
                                      </p:cBhvr>
                                    </p:animEffect>
                                  </p:childTnLst>
                                </p:cTn>
                              </p:par>
                            </p:childTnLst>
                          </p:cTn>
                        </p:par>
                        <p:par>
                          <p:cTn id="109" fill="hold">
                            <p:stCondLst>
                              <p:cond delay="7500"/>
                            </p:stCondLst>
                            <p:childTnLst>
                              <p:par>
                                <p:cTn id="110" presetID="12" presetClass="entr" presetSubtype="8" fill="hold" grpId="0" nodeType="afterEffect">
                                  <p:stCondLst>
                                    <p:cond delay="0"/>
                                  </p:stCondLst>
                                  <p:childTnLst>
                                    <p:set>
                                      <p:cBhvr>
                                        <p:cTn id="111" dur="1" fill="hold">
                                          <p:stCondLst>
                                            <p:cond delay="0"/>
                                          </p:stCondLst>
                                        </p:cTn>
                                        <p:tgtEl>
                                          <p:spTgt spid="227"/>
                                        </p:tgtEl>
                                        <p:attrNameLst>
                                          <p:attrName>style.visibility</p:attrName>
                                        </p:attrNameLst>
                                      </p:cBhvr>
                                      <p:to>
                                        <p:strVal val="visible"/>
                                      </p:to>
                                    </p:set>
                                    <p:anim calcmode="lin" valueType="num">
                                      <p:cBhvr additive="base">
                                        <p:cTn id="112" dur="500"/>
                                        <p:tgtEl>
                                          <p:spTgt spid="227"/>
                                        </p:tgtEl>
                                        <p:attrNameLst>
                                          <p:attrName>ppt_x</p:attrName>
                                        </p:attrNameLst>
                                      </p:cBhvr>
                                      <p:tavLst>
                                        <p:tav tm="0">
                                          <p:val>
                                            <p:strVal val="#ppt_x-#ppt_w*1.125000"/>
                                          </p:val>
                                        </p:tav>
                                        <p:tav tm="100000">
                                          <p:val>
                                            <p:strVal val="#ppt_x"/>
                                          </p:val>
                                        </p:tav>
                                      </p:tavLst>
                                    </p:anim>
                                    <p:animEffect transition="in" filter="wipe(right)">
                                      <p:cBhvr>
                                        <p:cTn id="113" dur="500"/>
                                        <p:tgtEl>
                                          <p:spTgt spid="227"/>
                                        </p:tgtEl>
                                      </p:cBhvr>
                                    </p:animEffect>
                                  </p:childTnLst>
                                </p:cTn>
                              </p:par>
                            </p:childTnLst>
                          </p:cTn>
                        </p:par>
                        <p:par>
                          <p:cTn id="114" fill="hold">
                            <p:stCondLst>
                              <p:cond delay="8000"/>
                            </p:stCondLst>
                            <p:childTnLst>
                              <p:par>
                                <p:cTn id="115" presetID="22" presetClass="entr" presetSubtype="8" fill="hold" grpId="0" nodeType="afterEffect">
                                  <p:stCondLst>
                                    <p:cond delay="0"/>
                                  </p:stCondLst>
                                  <p:childTnLst>
                                    <p:set>
                                      <p:cBhvr>
                                        <p:cTn id="116" dur="1" fill="hold">
                                          <p:stCondLst>
                                            <p:cond delay="0"/>
                                          </p:stCondLst>
                                        </p:cTn>
                                        <p:tgtEl>
                                          <p:spTgt spid="228"/>
                                        </p:tgtEl>
                                        <p:attrNameLst>
                                          <p:attrName>style.visibility</p:attrName>
                                        </p:attrNameLst>
                                      </p:cBhvr>
                                      <p:to>
                                        <p:strVal val="visible"/>
                                      </p:to>
                                    </p:set>
                                    <p:animEffect transition="in" filter="wipe(left)">
                                      <p:cBhvr>
                                        <p:cTn id="117" dur="500"/>
                                        <p:tgtEl>
                                          <p:spTgt spid="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21" grpId="0" bldLvl="0" animBg="1"/>
      <p:bldP spid="161" grpId="0" bldLvl="0" animBg="1"/>
      <p:bldP spid="162" grpId="0" bldLvl="0" animBg="1"/>
      <p:bldP spid="163" grpId="0" bldLvl="0" animBg="1"/>
      <p:bldP spid="164" grpId="0" bldLvl="0" animBg="1"/>
      <p:bldP spid="165" grpId="0" bldLvl="0" animBg="1"/>
      <p:bldP spid="218" grpId="0"/>
      <p:bldP spid="219" grpId="0"/>
      <p:bldP spid="223" grpId="0" bldLvl="0" animBg="1"/>
      <p:bldP spid="224" grpId="0"/>
      <p:bldP spid="225" grpId="0" bldLvl="0" animBg="1"/>
      <p:bldP spid="226" grpId="0"/>
      <p:bldP spid="227" grpId="0" bldLvl="0" animBg="1"/>
      <p:bldP spid="228" grpId="0"/>
      <p:bldP spid="220" grpId="0"/>
      <p:bldP spid="222" grpId="0"/>
      <p:bldP spid="229" grpId="0"/>
      <p:bldP spid="23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1433195" y="161925"/>
            <a:ext cx="2889885" cy="483235"/>
          </a:xfrm>
          <a:prstGeom prst="rect">
            <a:avLst/>
          </a:prstGeom>
          <a:noFill/>
        </p:spPr>
        <p:txBody>
          <a:bodyPr wrap="square" rtlCol="0" anchor="t">
            <a:spAutoFit/>
          </a:bodyPr>
          <a:lstStyle/>
          <a:p>
            <a:r>
              <a:rPr lang="zh-CN" altLang="en-US" sz="2400" b="1" dirty="0">
                <a:gradFill>
                  <a:gsLst>
                    <a:gs pos="0">
                      <a:srgbClr val="FFC97B"/>
                    </a:gs>
                    <a:gs pos="36000">
                      <a:srgbClr val="01C2D6"/>
                    </a:gs>
                    <a:gs pos="68000">
                      <a:srgbClr val="EE9E9E"/>
                    </a:gs>
                    <a:gs pos="100000">
                      <a:srgbClr val="945DA9"/>
                    </a:gs>
                  </a:gsLst>
                  <a:lin ang="21594000" scaled="0"/>
                </a:gradFill>
                <a:latin typeface="Impact" panose="020B0806030902050204" pitchFamily="34" charset="0"/>
                <a:ea typeface="微软雅黑" panose="020B0503020204020204" charset="-122"/>
                <a:sym typeface="+mn-ea"/>
              </a:rPr>
              <a:t>公司员工义务一</a:t>
            </a:r>
            <a:endParaRPr lang="zh-CN" altLang="en-US" sz="2400" b="1" dirty="0">
              <a:gradFill>
                <a:gsLst>
                  <a:gs pos="0">
                    <a:srgbClr val="FFC97B"/>
                  </a:gs>
                  <a:gs pos="36000">
                    <a:srgbClr val="01C2D6"/>
                  </a:gs>
                  <a:gs pos="68000">
                    <a:srgbClr val="EE9E9E"/>
                  </a:gs>
                  <a:gs pos="100000">
                    <a:srgbClr val="945DA9"/>
                  </a:gs>
                </a:gsLst>
                <a:lin ang="21594000" scaled="0"/>
              </a:gradFill>
              <a:latin typeface="Impact" panose="020B0806030902050204" pitchFamily="34" charset="0"/>
              <a:ea typeface="微软雅黑" panose="020B0503020204020204" charset="-122"/>
              <a:sym typeface="+mn-ea"/>
            </a:endParaRPr>
          </a:p>
        </p:txBody>
      </p:sp>
      <p:sp>
        <p:nvSpPr>
          <p:cNvPr id="32" name="任意多边形 31"/>
          <p:cNvSpPr/>
          <p:nvPr/>
        </p:nvSpPr>
        <p:spPr>
          <a:xfrm>
            <a:off x="3596847" y="2261414"/>
            <a:ext cx="4998306" cy="2553070"/>
          </a:xfrm>
          <a:custGeom>
            <a:avLst/>
            <a:gdLst>
              <a:gd name="connsiteX0" fmla="*/ 2499153 w 4998306"/>
              <a:gd name="connsiteY0" fmla="*/ 0 h 2553070"/>
              <a:gd name="connsiteX1" fmla="*/ 4998306 w 4998306"/>
              <a:gd name="connsiteY1" fmla="*/ 2499153 h 2553070"/>
              <a:gd name="connsiteX2" fmla="*/ 4995583 w 4998306"/>
              <a:gd name="connsiteY2" fmla="*/ 2553070 h 2553070"/>
              <a:gd name="connsiteX3" fmla="*/ 4831507 w 4998306"/>
              <a:gd name="connsiteY3" fmla="*/ 2553070 h 2553070"/>
              <a:gd name="connsiteX4" fmla="*/ 4834230 w 4998306"/>
              <a:gd name="connsiteY4" fmla="*/ 2499152 h 2553070"/>
              <a:gd name="connsiteX5" fmla="*/ 2495117 w 4998306"/>
              <a:gd name="connsiteY5" fmla="*/ 160039 h 2553070"/>
              <a:gd name="connsiteX6" fmla="*/ 156004 w 4998306"/>
              <a:gd name="connsiteY6" fmla="*/ 2499152 h 2553070"/>
              <a:gd name="connsiteX7" fmla="*/ 158727 w 4998306"/>
              <a:gd name="connsiteY7" fmla="*/ 2553070 h 2553070"/>
              <a:gd name="connsiteX8" fmla="*/ 2723 w 4998306"/>
              <a:gd name="connsiteY8" fmla="*/ 2553070 h 2553070"/>
              <a:gd name="connsiteX9" fmla="*/ 0 w 4998306"/>
              <a:gd name="connsiteY9" fmla="*/ 2499153 h 2553070"/>
              <a:gd name="connsiteX10" fmla="*/ 2499153 w 4998306"/>
              <a:gd name="connsiteY10" fmla="*/ 0 h 255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98306" h="2553070">
                <a:moveTo>
                  <a:pt x="2499153" y="0"/>
                </a:moveTo>
                <a:cubicBezTo>
                  <a:pt x="3879397" y="0"/>
                  <a:pt x="4998306" y="1118909"/>
                  <a:pt x="4998306" y="2499153"/>
                </a:cubicBezTo>
                <a:lnTo>
                  <a:pt x="4995583" y="2553070"/>
                </a:lnTo>
                <a:lnTo>
                  <a:pt x="4831507" y="2553070"/>
                </a:lnTo>
                <a:lnTo>
                  <a:pt x="4834230" y="2499152"/>
                </a:lnTo>
                <a:cubicBezTo>
                  <a:pt x="4834230" y="1207296"/>
                  <a:pt x="3786973" y="160039"/>
                  <a:pt x="2495117" y="160039"/>
                </a:cubicBezTo>
                <a:cubicBezTo>
                  <a:pt x="1203261" y="160039"/>
                  <a:pt x="156004" y="1207296"/>
                  <a:pt x="156004" y="2499152"/>
                </a:cubicBezTo>
                <a:lnTo>
                  <a:pt x="158727" y="2553070"/>
                </a:lnTo>
                <a:lnTo>
                  <a:pt x="2723" y="2553070"/>
                </a:lnTo>
                <a:lnTo>
                  <a:pt x="0" y="2499153"/>
                </a:lnTo>
                <a:cubicBezTo>
                  <a:pt x="0" y="1118909"/>
                  <a:pt x="1118909" y="0"/>
                  <a:pt x="2499153" y="0"/>
                </a:cubicBezTo>
                <a:close/>
              </a:path>
            </a:pathLst>
          </a:custGeom>
          <a:gradFill>
            <a:gsLst>
              <a:gs pos="92000">
                <a:srgbClr val="663A77"/>
              </a:gs>
              <a:gs pos="78000">
                <a:srgbClr val="FFD597"/>
              </a:gs>
              <a:gs pos="69000">
                <a:srgbClr val="FFD597"/>
              </a:gs>
              <a:gs pos="21000">
                <a:srgbClr val="E87071"/>
              </a:gs>
              <a:gs pos="19000">
                <a:srgbClr val="01ACBE"/>
              </a:gs>
            </a:gsLst>
            <a:lin ang="0" scaled="0"/>
          </a:gradFill>
          <a:ln w="25400" cap="flat" cmpd="sng" algn="ctr">
            <a:noFill/>
            <a:prstDash val="solid"/>
          </a:ln>
          <a:effectLst>
            <a:innerShdw blurRad="50800" dist="25400" dir="13500000">
              <a:prstClr val="black">
                <a:alpha val="50000"/>
              </a:prstClr>
            </a:inn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grpSp>
        <p:nvGrpSpPr>
          <p:cNvPr id="29" name="组合 28"/>
          <p:cNvGrpSpPr/>
          <p:nvPr/>
        </p:nvGrpSpPr>
        <p:grpSpPr>
          <a:xfrm>
            <a:off x="3492983" y="4123036"/>
            <a:ext cx="964235" cy="1418629"/>
            <a:chOff x="3492983" y="3722986"/>
            <a:chExt cx="964235" cy="1418629"/>
          </a:xfrm>
        </p:grpSpPr>
        <p:grpSp>
          <p:nvGrpSpPr>
            <p:cNvPr id="26" name="组合 25"/>
            <p:cNvGrpSpPr/>
            <p:nvPr/>
          </p:nvGrpSpPr>
          <p:grpSpPr>
            <a:xfrm>
              <a:off x="3492983" y="3722986"/>
              <a:ext cx="964235" cy="1418629"/>
              <a:chOff x="2993266" y="1723328"/>
              <a:chExt cx="1411736" cy="2077014"/>
            </a:xfrm>
          </p:grpSpPr>
          <p:sp>
            <p:nvSpPr>
              <p:cNvPr id="8" name="圆角矩形 7"/>
              <p:cNvSpPr/>
              <p:nvPr/>
            </p:nvSpPr>
            <p:spPr>
              <a:xfrm rot="2700000">
                <a:off x="2800568" y="2195908"/>
                <a:ext cx="2077014" cy="1131854"/>
              </a:xfrm>
              <a:prstGeom prst="roundRect">
                <a:avLst>
                  <a:gd name="adj" fmla="val 50000"/>
                </a:avLst>
              </a:prstGeom>
              <a:gradFill>
                <a:gsLst>
                  <a:gs pos="0">
                    <a:sysClr val="windowText" lastClr="000000">
                      <a:alpha val="69000"/>
                    </a:sysClr>
                  </a:gs>
                  <a:gs pos="100000">
                    <a:srgbClr val="F2F2F2">
                      <a:alpha val="0"/>
                    </a:srgbClr>
                  </a:gs>
                </a:gsLst>
                <a:lin ang="0" scaled="0"/>
              </a:gradFill>
              <a:ln w="25400" cap="flat" cmpd="sng" algn="ctr">
                <a:noFill/>
                <a:prstDash val="solid"/>
              </a:ln>
              <a:effectLst>
                <a:softEdge rad="63500"/>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dirty="0"/>
              </a:p>
            </p:txBody>
          </p:sp>
          <p:sp>
            <p:nvSpPr>
              <p:cNvPr id="6" name="椭圆 5"/>
              <p:cNvSpPr/>
              <p:nvPr/>
            </p:nvSpPr>
            <p:spPr>
              <a:xfrm>
                <a:off x="2993266" y="1901066"/>
                <a:ext cx="947668" cy="947668"/>
              </a:xfrm>
              <a:prstGeom prst="ellipse">
                <a:avLst/>
              </a:prstGeom>
              <a:gradFill flip="none" rotWithShape="1">
                <a:gsLst>
                  <a:gs pos="0">
                    <a:sysClr val="window" lastClr="FFFFFF">
                      <a:lumMod val="85000"/>
                    </a:sysClr>
                  </a:gs>
                  <a:gs pos="100000">
                    <a:sysClr val="window" lastClr="FFFFFF"/>
                  </a:gs>
                </a:gsLst>
                <a:lin ang="2700000" scaled="1"/>
                <a:tileRect/>
              </a:gradFill>
              <a:ln w="12700" cap="flat" cmpd="sng" algn="ctr">
                <a:gradFill flip="none" rotWithShape="1">
                  <a:gsLst>
                    <a:gs pos="0">
                      <a:sysClr val="window" lastClr="FFFFFF"/>
                    </a:gs>
                    <a:gs pos="100000">
                      <a:sysClr val="window" lastClr="FFFFFF">
                        <a:lumMod val="85000"/>
                      </a:sysClr>
                    </a:gs>
                  </a:gsLst>
                  <a:lin ang="2700000" scaled="1"/>
                  <a:tileRect/>
                </a:gradFill>
                <a:prstDash val="solid"/>
              </a:ln>
              <a:effectLst>
                <a:outerShdw blurRad="254000" dist="101600" dir="2700000" algn="tl" rotWithShape="0">
                  <a:prstClr val="black">
                    <a:alpha val="15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7" name="圆角矩形 6"/>
              <p:cNvSpPr/>
              <p:nvPr/>
            </p:nvSpPr>
            <p:spPr>
              <a:xfrm rot="2700000">
                <a:off x="2918202" y="2295926"/>
                <a:ext cx="1827603" cy="902439"/>
              </a:xfrm>
              <a:prstGeom prst="roundRect">
                <a:avLst>
                  <a:gd name="adj" fmla="val 50000"/>
                </a:avLst>
              </a:prstGeom>
              <a:gradFill>
                <a:gsLst>
                  <a:gs pos="0">
                    <a:sysClr val="windowText" lastClr="000000">
                      <a:alpha val="55000"/>
                    </a:sysClr>
                  </a:gs>
                  <a:gs pos="100000">
                    <a:srgbClr val="F2F2F2">
                      <a:alpha val="0"/>
                    </a:srgbClr>
                  </a:gs>
                </a:gsLst>
                <a:lin ang="0" scaled="0"/>
              </a:gradFill>
              <a:ln w="25400" cap="flat" cmpd="sng" algn="ctr">
                <a:noFill/>
                <a:prstDash val="solid"/>
              </a:ln>
              <a:effectLst>
                <a:softEdge rad="50800"/>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dirty="0"/>
              </a:p>
            </p:txBody>
          </p:sp>
          <p:sp>
            <p:nvSpPr>
              <p:cNvPr id="5" name="椭圆 4"/>
              <p:cNvSpPr/>
              <p:nvPr/>
            </p:nvSpPr>
            <p:spPr>
              <a:xfrm>
                <a:off x="3086100" y="1993900"/>
                <a:ext cx="762000" cy="762000"/>
              </a:xfrm>
              <a:prstGeom prst="ellipse">
                <a:avLst/>
              </a:prstGeom>
              <a:gradFill flip="none" rotWithShape="1">
                <a:gsLst>
                  <a:gs pos="0">
                    <a:sysClr val="window" lastClr="FFFFFF">
                      <a:lumMod val="85000"/>
                    </a:sysClr>
                  </a:gs>
                  <a:gs pos="100000">
                    <a:sysClr val="window" lastClr="FFFFFF"/>
                  </a:gs>
                </a:gsLst>
                <a:lin ang="2700000" scaled="1"/>
                <a:tileRect/>
              </a:gradFill>
              <a:ln w="12700" cap="flat" cmpd="sng" algn="ctr">
                <a:gradFill flip="none" rotWithShape="1">
                  <a:gsLst>
                    <a:gs pos="0">
                      <a:sysClr val="window" lastClr="FFFFFF"/>
                    </a:gs>
                    <a:gs pos="100000">
                      <a:sysClr val="window" lastClr="FFFFFF">
                        <a:lumMod val="85000"/>
                      </a:sysClr>
                    </a:gs>
                  </a:gsLst>
                  <a:lin ang="2700000" scaled="1"/>
                  <a:tileRect/>
                </a:gradFill>
                <a:prstDash val="solid"/>
              </a:ln>
              <a:effectLst>
                <a:outerShdw blurRad="165100" dist="76200" dir="2700000" sx="97000" sy="97000" algn="tl" rotWithShape="0">
                  <a:prstClr val="black">
                    <a:alpha val="25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grpSp>
        <p:grpSp>
          <p:nvGrpSpPr>
            <p:cNvPr id="2" name="Group 4"/>
            <p:cNvGrpSpPr>
              <a:grpSpLocks noChangeAspect="1"/>
            </p:cNvGrpSpPr>
            <p:nvPr/>
          </p:nvGrpSpPr>
          <p:grpSpPr bwMode="auto">
            <a:xfrm>
              <a:off x="3688936" y="4021491"/>
              <a:ext cx="242633" cy="284336"/>
              <a:chOff x="1776" y="1776"/>
              <a:chExt cx="64" cy="75"/>
            </a:xfrm>
            <a:solidFill>
              <a:srgbClr val="E87071"/>
            </a:solidFill>
            <a:effectLst/>
          </p:grpSpPr>
          <p:sp>
            <p:nvSpPr>
              <p:cNvPr id="3"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8"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9"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0"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30" name="组合 29"/>
          <p:cNvGrpSpPr/>
          <p:nvPr/>
        </p:nvGrpSpPr>
        <p:grpSpPr>
          <a:xfrm>
            <a:off x="5766283" y="1849736"/>
            <a:ext cx="964235" cy="1418629"/>
            <a:chOff x="5766283" y="1449686"/>
            <a:chExt cx="964235" cy="1418629"/>
          </a:xfrm>
        </p:grpSpPr>
        <p:grpSp>
          <p:nvGrpSpPr>
            <p:cNvPr id="38" name="组合 37"/>
            <p:cNvGrpSpPr/>
            <p:nvPr/>
          </p:nvGrpSpPr>
          <p:grpSpPr>
            <a:xfrm>
              <a:off x="5766283" y="1449686"/>
              <a:ext cx="964235" cy="1418629"/>
              <a:chOff x="2993266" y="1723328"/>
              <a:chExt cx="1411736" cy="2077014"/>
            </a:xfrm>
          </p:grpSpPr>
          <p:sp>
            <p:nvSpPr>
              <p:cNvPr id="39" name="圆角矩形 38"/>
              <p:cNvSpPr/>
              <p:nvPr/>
            </p:nvSpPr>
            <p:spPr>
              <a:xfrm rot="2700000">
                <a:off x="2800568" y="2195908"/>
                <a:ext cx="2077014" cy="1131854"/>
              </a:xfrm>
              <a:prstGeom prst="roundRect">
                <a:avLst>
                  <a:gd name="adj" fmla="val 50000"/>
                </a:avLst>
              </a:prstGeom>
              <a:gradFill>
                <a:gsLst>
                  <a:gs pos="0">
                    <a:sysClr val="windowText" lastClr="000000">
                      <a:alpha val="69000"/>
                    </a:sysClr>
                  </a:gs>
                  <a:gs pos="100000">
                    <a:srgbClr val="F2F2F2">
                      <a:alpha val="0"/>
                    </a:srgbClr>
                  </a:gs>
                </a:gsLst>
                <a:lin ang="0" scaled="0"/>
              </a:gradFill>
              <a:ln w="25400" cap="flat" cmpd="sng" algn="ctr">
                <a:noFill/>
                <a:prstDash val="solid"/>
              </a:ln>
              <a:effectLst>
                <a:softEdge rad="63500"/>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dirty="0"/>
              </a:p>
            </p:txBody>
          </p:sp>
          <p:sp>
            <p:nvSpPr>
              <p:cNvPr id="40" name="椭圆 39"/>
              <p:cNvSpPr/>
              <p:nvPr/>
            </p:nvSpPr>
            <p:spPr>
              <a:xfrm>
                <a:off x="2993266" y="1901066"/>
                <a:ext cx="947668" cy="947668"/>
              </a:xfrm>
              <a:prstGeom prst="ellipse">
                <a:avLst/>
              </a:prstGeom>
              <a:gradFill flip="none" rotWithShape="1">
                <a:gsLst>
                  <a:gs pos="0">
                    <a:sysClr val="window" lastClr="FFFFFF">
                      <a:lumMod val="85000"/>
                    </a:sysClr>
                  </a:gs>
                  <a:gs pos="100000">
                    <a:sysClr val="window" lastClr="FFFFFF"/>
                  </a:gs>
                </a:gsLst>
                <a:lin ang="2700000" scaled="1"/>
                <a:tileRect/>
              </a:gradFill>
              <a:ln w="12700" cap="flat" cmpd="sng" algn="ctr">
                <a:gradFill flip="none" rotWithShape="1">
                  <a:gsLst>
                    <a:gs pos="0">
                      <a:sysClr val="window" lastClr="FFFFFF"/>
                    </a:gs>
                    <a:gs pos="100000">
                      <a:sysClr val="window" lastClr="FFFFFF">
                        <a:lumMod val="85000"/>
                      </a:sysClr>
                    </a:gs>
                  </a:gsLst>
                  <a:lin ang="2700000" scaled="1"/>
                  <a:tileRect/>
                </a:gradFill>
                <a:prstDash val="solid"/>
              </a:ln>
              <a:effectLst>
                <a:outerShdw blurRad="254000" dist="101600" dir="2700000" algn="tl" rotWithShape="0">
                  <a:prstClr val="black">
                    <a:alpha val="15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41" name="圆角矩形 40"/>
              <p:cNvSpPr/>
              <p:nvPr/>
            </p:nvSpPr>
            <p:spPr>
              <a:xfrm rot="2700000">
                <a:off x="2918202" y="2295926"/>
                <a:ext cx="1827603" cy="902439"/>
              </a:xfrm>
              <a:prstGeom prst="roundRect">
                <a:avLst>
                  <a:gd name="adj" fmla="val 50000"/>
                </a:avLst>
              </a:prstGeom>
              <a:gradFill>
                <a:gsLst>
                  <a:gs pos="0">
                    <a:sysClr val="windowText" lastClr="000000">
                      <a:alpha val="55000"/>
                    </a:sysClr>
                  </a:gs>
                  <a:gs pos="100000">
                    <a:srgbClr val="F2F2F2">
                      <a:alpha val="0"/>
                    </a:srgbClr>
                  </a:gs>
                </a:gsLst>
                <a:lin ang="0" scaled="0"/>
              </a:gradFill>
              <a:ln w="25400" cap="flat" cmpd="sng" algn="ctr">
                <a:noFill/>
                <a:prstDash val="solid"/>
              </a:ln>
              <a:effectLst>
                <a:softEdge rad="50800"/>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dirty="0"/>
              </a:p>
            </p:txBody>
          </p:sp>
          <p:sp>
            <p:nvSpPr>
              <p:cNvPr id="42" name="椭圆 41"/>
              <p:cNvSpPr/>
              <p:nvPr/>
            </p:nvSpPr>
            <p:spPr>
              <a:xfrm>
                <a:off x="3086100" y="1993900"/>
                <a:ext cx="762000" cy="762000"/>
              </a:xfrm>
              <a:prstGeom prst="ellipse">
                <a:avLst/>
              </a:prstGeom>
              <a:gradFill flip="none" rotWithShape="1">
                <a:gsLst>
                  <a:gs pos="0">
                    <a:sysClr val="window" lastClr="FFFFFF">
                      <a:lumMod val="85000"/>
                    </a:sysClr>
                  </a:gs>
                  <a:gs pos="100000">
                    <a:sysClr val="window" lastClr="FFFFFF"/>
                  </a:gs>
                </a:gsLst>
                <a:lin ang="2700000" scaled="1"/>
                <a:tileRect/>
              </a:gradFill>
              <a:ln w="12700" cap="flat" cmpd="sng" algn="ctr">
                <a:gradFill flip="none" rotWithShape="1">
                  <a:gsLst>
                    <a:gs pos="0">
                      <a:sysClr val="window" lastClr="FFFFFF"/>
                    </a:gs>
                    <a:gs pos="100000">
                      <a:sysClr val="window" lastClr="FFFFFF">
                        <a:lumMod val="85000"/>
                      </a:sysClr>
                    </a:gs>
                  </a:gsLst>
                  <a:lin ang="2700000" scaled="1"/>
                  <a:tileRect/>
                </a:gradFill>
                <a:prstDash val="solid"/>
              </a:ln>
              <a:effectLst>
                <a:outerShdw blurRad="165100" dist="76200" dir="2700000" sx="97000" sy="97000" algn="tl" rotWithShape="0">
                  <a:prstClr val="black">
                    <a:alpha val="25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grpSp>
        <p:grpSp>
          <p:nvGrpSpPr>
            <p:cNvPr id="61" name="Group 18"/>
            <p:cNvGrpSpPr>
              <a:grpSpLocks noChangeAspect="1"/>
            </p:cNvGrpSpPr>
            <p:nvPr/>
          </p:nvGrpSpPr>
          <p:grpSpPr bwMode="auto">
            <a:xfrm>
              <a:off x="5963619" y="1769316"/>
              <a:ext cx="265222" cy="247136"/>
              <a:chOff x="3802" y="2858"/>
              <a:chExt cx="616" cy="574"/>
            </a:xfrm>
            <a:solidFill>
              <a:srgbClr val="FFB850"/>
            </a:solidFill>
            <a:effectLst/>
          </p:grpSpPr>
          <p:sp>
            <p:nvSpPr>
              <p:cNvPr id="62"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3"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4"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5"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6"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53" name="组合 52"/>
          <p:cNvGrpSpPr/>
          <p:nvPr/>
        </p:nvGrpSpPr>
        <p:grpSpPr>
          <a:xfrm>
            <a:off x="8039582" y="4123036"/>
            <a:ext cx="964235" cy="1418629"/>
            <a:chOff x="8039582" y="3722986"/>
            <a:chExt cx="964235" cy="1418629"/>
          </a:xfrm>
        </p:grpSpPr>
        <p:grpSp>
          <p:nvGrpSpPr>
            <p:cNvPr id="48" name="组合 47"/>
            <p:cNvGrpSpPr/>
            <p:nvPr/>
          </p:nvGrpSpPr>
          <p:grpSpPr>
            <a:xfrm>
              <a:off x="8039582" y="3722986"/>
              <a:ext cx="964235" cy="1418629"/>
              <a:chOff x="2993266" y="1723328"/>
              <a:chExt cx="1411736" cy="2077014"/>
            </a:xfrm>
          </p:grpSpPr>
          <p:sp>
            <p:nvSpPr>
              <p:cNvPr id="49" name="圆角矩形 48"/>
              <p:cNvSpPr/>
              <p:nvPr/>
            </p:nvSpPr>
            <p:spPr>
              <a:xfrm rot="2700000">
                <a:off x="2800568" y="2195908"/>
                <a:ext cx="2077014" cy="1131854"/>
              </a:xfrm>
              <a:prstGeom prst="roundRect">
                <a:avLst>
                  <a:gd name="adj" fmla="val 50000"/>
                </a:avLst>
              </a:prstGeom>
              <a:gradFill>
                <a:gsLst>
                  <a:gs pos="0">
                    <a:sysClr val="windowText" lastClr="000000">
                      <a:alpha val="69000"/>
                    </a:sysClr>
                  </a:gs>
                  <a:gs pos="100000">
                    <a:srgbClr val="F2F2F2">
                      <a:alpha val="0"/>
                    </a:srgbClr>
                  </a:gs>
                </a:gsLst>
                <a:lin ang="0" scaled="0"/>
              </a:gradFill>
              <a:ln w="25400" cap="flat" cmpd="sng" algn="ctr">
                <a:noFill/>
                <a:prstDash val="solid"/>
              </a:ln>
              <a:effectLst>
                <a:softEdge rad="63500"/>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dirty="0"/>
              </a:p>
            </p:txBody>
          </p:sp>
          <p:sp>
            <p:nvSpPr>
              <p:cNvPr id="50" name="椭圆 49"/>
              <p:cNvSpPr/>
              <p:nvPr/>
            </p:nvSpPr>
            <p:spPr>
              <a:xfrm>
                <a:off x="2993266" y="1901066"/>
                <a:ext cx="947668" cy="947668"/>
              </a:xfrm>
              <a:prstGeom prst="ellipse">
                <a:avLst/>
              </a:prstGeom>
              <a:gradFill flip="none" rotWithShape="1">
                <a:gsLst>
                  <a:gs pos="0">
                    <a:sysClr val="window" lastClr="FFFFFF">
                      <a:lumMod val="85000"/>
                    </a:sysClr>
                  </a:gs>
                  <a:gs pos="100000">
                    <a:sysClr val="window" lastClr="FFFFFF"/>
                  </a:gs>
                </a:gsLst>
                <a:lin ang="2700000" scaled="1"/>
                <a:tileRect/>
              </a:gradFill>
              <a:ln w="12700" cap="flat" cmpd="sng" algn="ctr">
                <a:gradFill flip="none" rotWithShape="1">
                  <a:gsLst>
                    <a:gs pos="0">
                      <a:sysClr val="window" lastClr="FFFFFF"/>
                    </a:gs>
                    <a:gs pos="100000">
                      <a:sysClr val="window" lastClr="FFFFFF">
                        <a:lumMod val="85000"/>
                      </a:sysClr>
                    </a:gs>
                  </a:gsLst>
                  <a:lin ang="2700000" scaled="1"/>
                  <a:tileRect/>
                </a:gradFill>
                <a:prstDash val="solid"/>
              </a:ln>
              <a:effectLst>
                <a:outerShdw blurRad="254000" dist="101600" dir="2700000" algn="tl" rotWithShape="0">
                  <a:prstClr val="black">
                    <a:alpha val="15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51" name="圆角矩形 50"/>
              <p:cNvSpPr/>
              <p:nvPr/>
            </p:nvSpPr>
            <p:spPr>
              <a:xfrm rot="2700000">
                <a:off x="2918202" y="2295926"/>
                <a:ext cx="1827603" cy="902439"/>
              </a:xfrm>
              <a:prstGeom prst="roundRect">
                <a:avLst>
                  <a:gd name="adj" fmla="val 50000"/>
                </a:avLst>
              </a:prstGeom>
              <a:gradFill>
                <a:gsLst>
                  <a:gs pos="0">
                    <a:sysClr val="windowText" lastClr="000000">
                      <a:alpha val="55000"/>
                    </a:sysClr>
                  </a:gs>
                  <a:gs pos="100000">
                    <a:srgbClr val="F2F2F2">
                      <a:alpha val="0"/>
                    </a:srgbClr>
                  </a:gs>
                </a:gsLst>
                <a:lin ang="0" scaled="0"/>
              </a:gradFill>
              <a:ln w="25400" cap="flat" cmpd="sng" algn="ctr">
                <a:noFill/>
                <a:prstDash val="solid"/>
              </a:ln>
              <a:effectLst>
                <a:softEdge rad="50800"/>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dirty="0"/>
              </a:p>
            </p:txBody>
          </p:sp>
          <p:sp>
            <p:nvSpPr>
              <p:cNvPr id="52" name="椭圆 51"/>
              <p:cNvSpPr/>
              <p:nvPr/>
            </p:nvSpPr>
            <p:spPr>
              <a:xfrm>
                <a:off x="3086100" y="1993900"/>
                <a:ext cx="762000" cy="762000"/>
              </a:xfrm>
              <a:prstGeom prst="ellipse">
                <a:avLst/>
              </a:prstGeom>
              <a:gradFill flip="none" rotWithShape="1">
                <a:gsLst>
                  <a:gs pos="0">
                    <a:sysClr val="window" lastClr="FFFFFF">
                      <a:lumMod val="85000"/>
                    </a:sysClr>
                  </a:gs>
                  <a:gs pos="100000">
                    <a:sysClr val="window" lastClr="FFFFFF"/>
                  </a:gs>
                </a:gsLst>
                <a:lin ang="2700000" scaled="1"/>
                <a:tileRect/>
              </a:gradFill>
              <a:ln w="12700" cap="flat" cmpd="sng" algn="ctr">
                <a:gradFill flip="none" rotWithShape="1">
                  <a:gsLst>
                    <a:gs pos="0">
                      <a:sysClr val="window" lastClr="FFFFFF"/>
                    </a:gs>
                    <a:gs pos="100000">
                      <a:sysClr val="window" lastClr="FFFFFF">
                        <a:lumMod val="85000"/>
                      </a:sysClr>
                    </a:gs>
                  </a:gsLst>
                  <a:lin ang="2700000" scaled="1"/>
                  <a:tileRect/>
                </a:gradFill>
                <a:prstDash val="solid"/>
              </a:ln>
              <a:effectLst>
                <a:outerShdw blurRad="165100" dist="76200" dir="2700000" sx="97000" sy="97000" algn="tl" rotWithShape="0">
                  <a:prstClr val="black">
                    <a:alpha val="25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grpSp>
        <p:grpSp>
          <p:nvGrpSpPr>
            <p:cNvPr id="67" name="Group 13"/>
            <p:cNvGrpSpPr>
              <a:grpSpLocks noChangeAspect="1"/>
            </p:cNvGrpSpPr>
            <p:nvPr/>
          </p:nvGrpSpPr>
          <p:grpSpPr bwMode="auto">
            <a:xfrm>
              <a:off x="8215083" y="4010935"/>
              <a:ext cx="304689" cy="308286"/>
              <a:chOff x="2426" y="2781"/>
              <a:chExt cx="593" cy="600"/>
            </a:xfrm>
            <a:solidFill>
              <a:srgbClr val="00AF92"/>
            </a:solidFill>
            <a:effectLst/>
          </p:grpSpPr>
          <p:sp>
            <p:nvSpPr>
              <p:cNvPr id="68"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9"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28" name="组合 27"/>
          <p:cNvGrpSpPr/>
          <p:nvPr/>
        </p:nvGrpSpPr>
        <p:grpSpPr>
          <a:xfrm>
            <a:off x="4158817" y="2515570"/>
            <a:ext cx="964235" cy="1418629"/>
            <a:chOff x="4158817" y="2115520"/>
            <a:chExt cx="964235" cy="1418629"/>
          </a:xfrm>
        </p:grpSpPr>
        <p:grpSp>
          <p:nvGrpSpPr>
            <p:cNvPr id="33" name="组合 32"/>
            <p:cNvGrpSpPr/>
            <p:nvPr/>
          </p:nvGrpSpPr>
          <p:grpSpPr>
            <a:xfrm>
              <a:off x="4158817" y="2115520"/>
              <a:ext cx="964235" cy="1418629"/>
              <a:chOff x="2993266" y="1723328"/>
              <a:chExt cx="1411736" cy="2077014"/>
            </a:xfrm>
          </p:grpSpPr>
          <p:sp>
            <p:nvSpPr>
              <p:cNvPr id="34" name="圆角矩形 33"/>
              <p:cNvSpPr/>
              <p:nvPr/>
            </p:nvSpPr>
            <p:spPr>
              <a:xfrm rot="2700000">
                <a:off x="2800568" y="2195908"/>
                <a:ext cx="2077014" cy="1131854"/>
              </a:xfrm>
              <a:prstGeom prst="roundRect">
                <a:avLst>
                  <a:gd name="adj" fmla="val 50000"/>
                </a:avLst>
              </a:prstGeom>
              <a:gradFill>
                <a:gsLst>
                  <a:gs pos="0">
                    <a:sysClr val="windowText" lastClr="000000">
                      <a:alpha val="69000"/>
                    </a:sysClr>
                  </a:gs>
                  <a:gs pos="100000">
                    <a:srgbClr val="F2F2F2">
                      <a:alpha val="0"/>
                    </a:srgbClr>
                  </a:gs>
                </a:gsLst>
                <a:lin ang="0" scaled="0"/>
              </a:gradFill>
              <a:ln w="25400" cap="flat" cmpd="sng" algn="ctr">
                <a:noFill/>
                <a:prstDash val="solid"/>
              </a:ln>
              <a:effectLst>
                <a:softEdge rad="63500"/>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dirty="0"/>
              </a:p>
            </p:txBody>
          </p:sp>
          <p:sp>
            <p:nvSpPr>
              <p:cNvPr id="35" name="椭圆 34"/>
              <p:cNvSpPr/>
              <p:nvPr/>
            </p:nvSpPr>
            <p:spPr>
              <a:xfrm>
                <a:off x="2993266" y="1901066"/>
                <a:ext cx="947668" cy="947668"/>
              </a:xfrm>
              <a:prstGeom prst="ellipse">
                <a:avLst/>
              </a:prstGeom>
              <a:gradFill flip="none" rotWithShape="1">
                <a:gsLst>
                  <a:gs pos="0">
                    <a:sysClr val="window" lastClr="FFFFFF">
                      <a:lumMod val="85000"/>
                    </a:sysClr>
                  </a:gs>
                  <a:gs pos="100000">
                    <a:sysClr val="window" lastClr="FFFFFF"/>
                  </a:gs>
                </a:gsLst>
                <a:lin ang="2700000" scaled="1"/>
                <a:tileRect/>
              </a:gradFill>
              <a:ln w="12700" cap="flat" cmpd="sng" algn="ctr">
                <a:gradFill flip="none" rotWithShape="1">
                  <a:gsLst>
                    <a:gs pos="0">
                      <a:sysClr val="window" lastClr="FFFFFF"/>
                    </a:gs>
                    <a:gs pos="100000">
                      <a:sysClr val="window" lastClr="FFFFFF">
                        <a:lumMod val="85000"/>
                      </a:sysClr>
                    </a:gs>
                  </a:gsLst>
                  <a:lin ang="2700000" scaled="1"/>
                  <a:tileRect/>
                </a:gradFill>
                <a:prstDash val="solid"/>
              </a:ln>
              <a:effectLst>
                <a:outerShdw blurRad="254000" dist="101600" dir="2700000" algn="tl" rotWithShape="0">
                  <a:prstClr val="black">
                    <a:alpha val="15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36" name="圆角矩形 35"/>
              <p:cNvSpPr/>
              <p:nvPr/>
            </p:nvSpPr>
            <p:spPr>
              <a:xfrm rot="2700000">
                <a:off x="2918202" y="2295926"/>
                <a:ext cx="1827603" cy="902439"/>
              </a:xfrm>
              <a:prstGeom prst="roundRect">
                <a:avLst>
                  <a:gd name="adj" fmla="val 50000"/>
                </a:avLst>
              </a:prstGeom>
              <a:gradFill>
                <a:gsLst>
                  <a:gs pos="0">
                    <a:sysClr val="windowText" lastClr="000000">
                      <a:alpha val="55000"/>
                    </a:sysClr>
                  </a:gs>
                  <a:gs pos="100000">
                    <a:srgbClr val="F2F2F2">
                      <a:alpha val="0"/>
                    </a:srgbClr>
                  </a:gs>
                </a:gsLst>
                <a:lin ang="0" scaled="0"/>
              </a:gradFill>
              <a:ln w="25400" cap="flat" cmpd="sng" algn="ctr">
                <a:noFill/>
                <a:prstDash val="solid"/>
              </a:ln>
              <a:effectLst>
                <a:softEdge rad="50800"/>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dirty="0"/>
              </a:p>
            </p:txBody>
          </p:sp>
          <p:sp>
            <p:nvSpPr>
              <p:cNvPr id="37" name="椭圆 36"/>
              <p:cNvSpPr/>
              <p:nvPr/>
            </p:nvSpPr>
            <p:spPr>
              <a:xfrm>
                <a:off x="3086100" y="1993900"/>
                <a:ext cx="762000" cy="762000"/>
              </a:xfrm>
              <a:prstGeom prst="ellipse">
                <a:avLst/>
              </a:prstGeom>
              <a:gradFill flip="none" rotWithShape="1">
                <a:gsLst>
                  <a:gs pos="0">
                    <a:sysClr val="window" lastClr="FFFFFF">
                      <a:lumMod val="85000"/>
                    </a:sysClr>
                  </a:gs>
                  <a:gs pos="100000">
                    <a:sysClr val="window" lastClr="FFFFFF"/>
                  </a:gs>
                </a:gsLst>
                <a:lin ang="2700000" scaled="1"/>
                <a:tileRect/>
              </a:gradFill>
              <a:ln w="12700" cap="flat" cmpd="sng" algn="ctr">
                <a:gradFill flip="none" rotWithShape="1">
                  <a:gsLst>
                    <a:gs pos="0">
                      <a:sysClr val="window" lastClr="FFFFFF"/>
                    </a:gs>
                    <a:gs pos="100000">
                      <a:sysClr val="window" lastClr="FFFFFF">
                        <a:lumMod val="85000"/>
                      </a:sysClr>
                    </a:gs>
                  </a:gsLst>
                  <a:lin ang="2700000" scaled="1"/>
                  <a:tileRect/>
                </a:gradFill>
                <a:prstDash val="solid"/>
              </a:ln>
              <a:effectLst>
                <a:outerShdw blurRad="165100" dist="76200" dir="2700000" sx="97000" sy="97000" algn="tl" rotWithShape="0">
                  <a:prstClr val="black">
                    <a:alpha val="25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grpSp>
        <p:grpSp>
          <p:nvGrpSpPr>
            <p:cNvPr id="70" name="组合 69"/>
            <p:cNvGrpSpPr/>
            <p:nvPr/>
          </p:nvGrpSpPr>
          <p:grpSpPr>
            <a:xfrm>
              <a:off x="4351758" y="2428884"/>
              <a:ext cx="273678" cy="297818"/>
              <a:chOff x="4873620" y="1965325"/>
              <a:chExt cx="269882" cy="293688"/>
            </a:xfrm>
            <a:solidFill>
              <a:srgbClr val="01ACBE"/>
            </a:solidFill>
            <a:effectLst/>
          </p:grpSpPr>
          <p:sp>
            <p:nvSpPr>
              <p:cNvPr id="71" name="Freeform 502"/>
              <p:cNvSpPr/>
              <p:nvPr/>
            </p:nvSpPr>
            <p:spPr bwMode="auto">
              <a:xfrm>
                <a:off x="4873620"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2" name="Freeform 503"/>
              <p:cNvSpPr/>
              <p:nvPr/>
            </p:nvSpPr>
            <p:spPr bwMode="auto">
              <a:xfrm>
                <a:off x="4884737"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3" name="Freeform 504"/>
              <p:cNvSpPr/>
              <p:nvPr/>
            </p:nvSpPr>
            <p:spPr bwMode="auto">
              <a:xfrm>
                <a:off x="4940303"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4"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31" name="组合 30"/>
          <p:cNvGrpSpPr/>
          <p:nvPr/>
        </p:nvGrpSpPr>
        <p:grpSpPr>
          <a:xfrm>
            <a:off x="7373748" y="2515570"/>
            <a:ext cx="964235" cy="1418629"/>
            <a:chOff x="7373748" y="2115520"/>
            <a:chExt cx="964235" cy="1418629"/>
          </a:xfrm>
        </p:grpSpPr>
        <p:grpSp>
          <p:nvGrpSpPr>
            <p:cNvPr id="43" name="组合 42"/>
            <p:cNvGrpSpPr/>
            <p:nvPr/>
          </p:nvGrpSpPr>
          <p:grpSpPr>
            <a:xfrm>
              <a:off x="7373748" y="2115520"/>
              <a:ext cx="964235" cy="1418629"/>
              <a:chOff x="2993266" y="1723328"/>
              <a:chExt cx="1411736" cy="2077014"/>
            </a:xfrm>
          </p:grpSpPr>
          <p:sp>
            <p:nvSpPr>
              <p:cNvPr id="44" name="圆角矩形 43"/>
              <p:cNvSpPr/>
              <p:nvPr/>
            </p:nvSpPr>
            <p:spPr>
              <a:xfrm rot="2700000">
                <a:off x="2800568" y="2195908"/>
                <a:ext cx="2077014" cy="1131854"/>
              </a:xfrm>
              <a:prstGeom prst="roundRect">
                <a:avLst>
                  <a:gd name="adj" fmla="val 50000"/>
                </a:avLst>
              </a:prstGeom>
              <a:gradFill>
                <a:gsLst>
                  <a:gs pos="0">
                    <a:sysClr val="windowText" lastClr="000000">
                      <a:alpha val="69000"/>
                    </a:sysClr>
                  </a:gs>
                  <a:gs pos="100000">
                    <a:srgbClr val="F2F2F2">
                      <a:alpha val="0"/>
                    </a:srgbClr>
                  </a:gs>
                </a:gsLst>
                <a:lin ang="0" scaled="0"/>
              </a:gradFill>
              <a:ln w="25400" cap="flat" cmpd="sng" algn="ctr">
                <a:noFill/>
                <a:prstDash val="solid"/>
              </a:ln>
              <a:effectLst>
                <a:softEdge rad="63500"/>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dirty="0"/>
              </a:p>
            </p:txBody>
          </p:sp>
          <p:sp>
            <p:nvSpPr>
              <p:cNvPr id="45" name="椭圆 44"/>
              <p:cNvSpPr/>
              <p:nvPr/>
            </p:nvSpPr>
            <p:spPr>
              <a:xfrm>
                <a:off x="2993266" y="1901066"/>
                <a:ext cx="947668" cy="947668"/>
              </a:xfrm>
              <a:prstGeom prst="ellipse">
                <a:avLst/>
              </a:prstGeom>
              <a:gradFill flip="none" rotWithShape="1">
                <a:gsLst>
                  <a:gs pos="0">
                    <a:sysClr val="window" lastClr="FFFFFF">
                      <a:lumMod val="85000"/>
                    </a:sysClr>
                  </a:gs>
                  <a:gs pos="100000">
                    <a:sysClr val="window" lastClr="FFFFFF"/>
                  </a:gs>
                </a:gsLst>
                <a:lin ang="2700000" scaled="1"/>
                <a:tileRect/>
              </a:gradFill>
              <a:ln w="12700" cap="flat" cmpd="sng" algn="ctr">
                <a:gradFill flip="none" rotWithShape="1">
                  <a:gsLst>
                    <a:gs pos="0">
                      <a:sysClr val="window" lastClr="FFFFFF"/>
                    </a:gs>
                    <a:gs pos="100000">
                      <a:sysClr val="window" lastClr="FFFFFF">
                        <a:lumMod val="85000"/>
                      </a:sysClr>
                    </a:gs>
                  </a:gsLst>
                  <a:lin ang="2700000" scaled="1"/>
                  <a:tileRect/>
                </a:gradFill>
                <a:prstDash val="solid"/>
              </a:ln>
              <a:effectLst>
                <a:outerShdw blurRad="254000" dist="101600" dir="2700000" algn="tl" rotWithShape="0">
                  <a:prstClr val="black">
                    <a:alpha val="15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46" name="圆角矩形 45"/>
              <p:cNvSpPr/>
              <p:nvPr/>
            </p:nvSpPr>
            <p:spPr>
              <a:xfrm rot="2700000">
                <a:off x="2918202" y="2295926"/>
                <a:ext cx="1827603" cy="902439"/>
              </a:xfrm>
              <a:prstGeom prst="roundRect">
                <a:avLst>
                  <a:gd name="adj" fmla="val 50000"/>
                </a:avLst>
              </a:prstGeom>
              <a:gradFill>
                <a:gsLst>
                  <a:gs pos="0">
                    <a:sysClr val="windowText" lastClr="000000">
                      <a:alpha val="55000"/>
                    </a:sysClr>
                  </a:gs>
                  <a:gs pos="100000">
                    <a:srgbClr val="F2F2F2">
                      <a:alpha val="0"/>
                    </a:srgbClr>
                  </a:gs>
                </a:gsLst>
                <a:lin ang="0" scaled="0"/>
              </a:gradFill>
              <a:ln w="25400" cap="flat" cmpd="sng" algn="ctr">
                <a:noFill/>
                <a:prstDash val="solid"/>
              </a:ln>
              <a:effectLst>
                <a:softEdge rad="50800"/>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dirty="0"/>
              </a:p>
            </p:txBody>
          </p:sp>
          <p:sp>
            <p:nvSpPr>
              <p:cNvPr id="47" name="椭圆 46"/>
              <p:cNvSpPr/>
              <p:nvPr/>
            </p:nvSpPr>
            <p:spPr>
              <a:xfrm>
                <a:off x="3086100" y="1993900"/>
                <a:ext cx="762000" cy="762000"/>
              </a:xfrm>
              <a:prstGeom prst="ellipse">
                <a:avLst/>
              </a:prstGeom>
              <a:gradFill flip="none" rotWithShape="1">
                <a:gsLst>
                  <a:gs pos="0">
                    <a:sysClr val="window" lastClr="FFFFFF">
                      <a:lumMod val="85000"/>
                    </a:sysClr>
                  </a:gs>
                  <a:gs pos="100000">
                    <a:sysClr val="window" lastClr="FFFFFF"/>
                  </a:gs>
                </a:gsLst>
                <a:lin ang="2700000" scaled="1"/>
                <a:tileRect/>
              </a:gradFill>
              <a:ln w="12700" cap="flat" cmpd="sng" algn="ctr">
                <a:gradFill flip="none" rotWithShape="1">
                  <a:gsLst>
                    <a:gs pos="0">
                      <a:sysClr val="window" lastClr="FFFFFF"/>
                    </a:gs>
                    <a:gs pos="100000">
                      <a:sysClr val="window" lastClr="FFFFFF">
                        <a:lumMod val="85000"/>
                      </a:sysClr>
                    </a:gs>
                  </a:gsLst>
                  <a:lin ang="2700000" scaled="1"/>
                  <a:tileRect/>
                </a:gradFill>
                <a:prstDash val="solid"/>
              </a:ln>
              <a:effectLst>
                <a:outerShdw blurRad="165100" dist="76200" dir="2700000" sx="97000" sy="97000" algn="tl" rotWithShape="0">
                  <a:prstClr val="black">
                    <a:alpha val="25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grpSp>
        <p:grpSp>
          <p:nvGrpSpPr>
            <p:cNvPr id="75" name="Group 62"/>
            <p:cNvGrpSpPr>
              <a:grpSpLocks noChangeAspect="1"/>
            </p:cNvGrpSpPr>
            <p:nvPr/>
          </p:nvGrpSpPr>
          <p:grpSpPr bwMode="auto">
            <a:xfrm>
              <a:off x="7541315" y="2436381"/>
              <a:ext cx="295528" cy="235965"/>
              <a:chOff x="3775" y="2110"/>
              <a:chExt cx="129" cy="103"/>
            </a:xfrm>
            <a:solidFill>
              <a:srgbClr val="663A77"/>
            </a:solidFill>
            <a:effectLst/>
          </p:grpSpPr>
          <p:sp>
            <p:nvSpPr>
              <p:cNvPr id="76" name="Freeform 63"/>
              <p:cNvSpPr/>
              <p:nvPr/>
            </p:nvSpPr>
            <p:spPr bwMode="auto">
              <a:xfrm>
                <a:off x="3775" y="2177"/>
                <a:ext cx="40" cy="36"/>
              </a:xfrm>
              <a:custGeom>
                <a:avLst/>
                <a:gdLst>
                  <a:gd name="T0" fmla="*/ 5 w 16"/>
                  <a:gd name="T1" fmla="*/ 0 h 14"/>
                  <a:gd name="T2" fmla="*/ 0 w 16"/>
                  <a:gd name="T3" fmla="*/ 4 h 14"/>
                  <a:gd name="T4" fmla="*/ 10 w 16"/>
                  <a:gd name="T5" fmla="*/ 14 h 14"/>
                  <a:gd name="T6" fmla="*/ 16 w 16"/>
                  <a:gd name="T7" fmla="*/ 9 h 14"/>
                  <a:gd name="T8" fmla="*/ 5 w 16"/>
                  <a:gd name="T9" fmla="*/ 0 h 14"/>
                </a:gdLst>
                <a:ahLst/>
                <a:cxnLst>
                  <a:cxn ang="0">
                    <a:pos x="T0" y="T1"/>
                  </a:cxn>
                  <a:cxn ang="0">
                    <a:pos x="T2" y="T3"/>
                  </a:cxn>
                  <a:cxn ang="0">
                    <a:pos x="T4" y="T5"/>
                  </a:cxn>
                  <a:cxn ang="0">
                    <a:pos x="T6" y="T7"/>
                  </a:cxn>
                  <a:cxn ang="0">
                    <a:pos x="T8" y="T9"/>
                  </a:cxn>
                </a:cxnLst>
                <a:rect l="0" t="0" r="r" b="b"/>
                <a:pathLst>
                  <a:path w="16" h="14">
                    <a:moveTo>
                      <a:pt x="5" y="0"/>
                    </a:moveTo>
                    <a:cubicBezTo>
                      <a:pt x="1" y="3"/>
                      <a:pt x="0" y="4"/>
                      <a:pt x="0" y="4"/>
                    </a:cubicBezTo>
                    <a:cubicBezTo>
                      <a:pt x="10" y="14"/>
                      <a:pt x="10" y="14"/>
                      <a:pt x="10" y="14"/>
                    </a:cubicBezTo>
                    <a:cubicBezTo>
                      <a:pt x="10" y="14"/>
                      <a:pt x="13" y="11"/>
                      <a:pt x="16" y="9"/>
                    </a:cubicBez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white"/>
                  </a:solidFill>
                </a:endParaRPr>
              </a:p>
            </p:txBody>
          </p:sp>
          <p:sp>
            <p:nvSpPr>
              <p:cNvPr id="77" name="Freeform 64"/>
              <p:cNvSpPr/>
              <p:nvPr/>
            </p:nvSpPr>
            <p:spPr bwMode="auto">
              <a:xfrm>
                <a:off x="3795" y="2156"/>
                <a:ext cx="109" cy="41"/>
              </a:xfrm>
              <a:custGeom>
                <a:avLst/>
                <a:gdLst>
                  <a:gd name="T0" fmla="*/ 37 w 44"/>
                  <a:gd name="T1" fmla="*/ 4 h 16"/>
                  <a:gd name="T2" fmla="*/ 29 w 44"/>
                  <a:gd name="T3" fmla="*/ 9 h 16"/>
                  <a:gd name="T4" fmla="*/ 18 w 44"/>
                  <a:gd name="T5" fmla="*/ 8 h 16"/>
                  <a:gd name="T6" fmla="*/ 25 w 44"/>
                  <a:gd name="T7" fmla="*/ 7 h 16"/>
                  <a:gd name="T8" fmla="*/ 31 w 44"/>
                  <a:gd name="T9" fmla="*/ 2 h 16"/>
                  <a:gd name="T10" fmla="*/ 20 w 44"/>
                  <a:gd name="T11" fmla="*/ 2 h 16"/>
                  <a:gd name="T12" fmla="*/ 9 w 44"/>
                  <a:gd name="T13" fmla="*/ 2 h 16"/>
                  <a:gd name="T14" fmla="*/ 0 w 44"/>
                  <a:gd name="T15" fmla="*/ 7 h 16"/>
                  <a:gd name="T16" fmla="*/ 9 w 44"/>
                  <a:gd name="T17" fmla="*/ 16 h 16"/>
                  <a:gd name="T18" fmla="*/ 13 w 44"/>
                  <a:gd name="T19" fmla="*/ 14 h 16"/>
                  <a:gd name="T20" fmla="*/ 29 w 44"/>
                  <a:gd name="T21" fmla="*/ 14 h 16"/>
                  <a:gd name="T22" fmla="*/ 44 w 44"/>
                  <a:gd name="T23" fmla="*/ 2 h 16"/>
                  <a:gd name="T24" fmla="*/ 37 w 44"/>
                  <a:gd name="T25"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6">
                    <a:moveTo>
                      <a:pt x="37" y="4"/>
                    </a:moveTo>
                    <a:cubicBezTo>
                      <a:pt x="34" y="7"/>
                      <a:pt x="32" y="8"/>
                      <a:pt x="29" y="9"/>
                    </a:cubicBezTo>
                    <a:cubicBezTo>
                      <a:pt x="24" y="10"/>
                      <a:pt x="19" y="9"/>
                      <a:pt x="18" y="8"/>
                    </a:cubicBezTo>
                    <a:cubicBezTo>
                      <a:pt x="15" y="6"/>
                      <a:pt x="18" y="7"/>
                      <a:pt x="25" y="7"/>
                    </a:cubicBezTo>
                    <a:cubicBezTo>
                      <a:pt x="32" y="6"/>
                      <a:pt x="31" y="2"/>
                      <a:pt x="31" y="2"/>
                    </a:cubicBezTo>
                    <a:cubicBezTo>
                      <a:pt x="29" y="2"/>
                      <a:pt x="27" y="2"/>
                      <a:pt x="20" y="2"/>
                    </a:cubicBezTo>
                    <a:cubicBezTo>
                      <a:pt x="17" y="2"/>
                      <a:pt x="12" y="1"/>
                      <a:pt x="9" y="2"/>
                    </a:cubicBezTo>
                    <a:cubicBezTo>
                      <a:pt x="6" y="2"/>
                      <a:pt x="4" y="5"/>
                      <a:pt x="0" y="7"/>
                    </a:cubicBezTo>
                    <a:cubicBezTo>
                      <a:pt x="9" y="16"/>
                      <a:pt x="9" y="16"/>
                      <a:pt x="9" y="16"/>
                    </a:cubicBezTo>
                    <a:cubicBezTo>
                      <a:pt x="11" y="15"/>
                      <a:pt x="12" y="14"/>
                      <a:pt x="13" y="14"/>
                    </a:cubicBezTo>
                    <a:cubicBezTo>
                      <a:pt x="16" y="14"/>
                      <a:pt x="23" y="15"/>
                      <a:pt x="29" y="14"/>
                    </a:cubicBezTo>
                    <a:cubicBezTo>
                      <a:pt x="40" y="9"/>
                      <a:pt x="44" y="2"/>
                      <a:pt x="44" y="2"/>
                    </a:cubicBezTo>
                    <a:cubicBezTo>
                      <a:pt x="44" y="2"/>
                      <a:pt x="41" y="0"/>
                      <a:pt x="3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white"/>
                  </a:solidFill>
                </a:endParaRPr>
              </a:p>
            </p:txBody>
          </p:sp>
          <p:sp>
            <p:nvSpPr>
              <p:cNvPr id="78" name="Freeform 65"/>
              <p:cNvSpPr>
                <a:spLocks noEditPoints="1"/>
              </p:cNvSpPr>
              <p:nvPr/>
            </p:nvSpPr>
            <p:spPr bwMode="auto">
              <a:xfrm>
                <a:off x="3810" y="2110"/>
                <a:ext cx="94" cy="41"/>
              </a:xfrm>
              <a:custGeom>
                <a:avLst/>
                <a:gdLst>
                  <a:gd name="T0" fmla="*/ 38 w 38"/>
                  <a:gd name="T1" fmla="*/ 0 h 16"/>
                  <a:gd name="T2" fmla="*/ 34 w 38"/>
                  <a:gd name="T3" fmla="*/ 0 h 16"/>
                  <a:gd name="T4" fmla="*/ 34 w 38"/>
                  <a:gd name="T5" fmla="*/ 6 h 16"/>
                  <a:gd name="T6" fmla="*/ 32 w 38"/>
                  <a:gd name="T7" fmla="*/ 6 h 16"/>
                  <a:gd name="T8" fmla="*/ 32 w 38"/>
                  <a:gd name="T9" fmla="*/ 0 h 16"/>
                  <a:gd name="T10" fmla="*/ 28 w 38"/>
                  <a:gd name="T11" fmla="*/ 0 h 16"/>
                  <a:gd name="T12" fmla="*/ 28 w 38"/>
                  <a:gd name="T13" fmla="*/ 6 h 16"/>
                  <a:gd name="T14" fmla="*/ 12 w 38"/>
                  <a:gd name="T15" fmla="*/ 6 h 16"/>
                  <a:gd name="T16" fmla="*/ 12 w 38"/>
                  <a:gd name="T17" fmla="*/ 3 h 16"/>
                  <a:gd name="T18" fmla="*/ 12 w 38"/>
                  <a:gd name="T19" fmla="*/ 1 h 16"/>
                  <a:gd name="T20" fmla="*/ 11 w 38"/>
                  <a:gd name="T21" fmla="*/ 0 h 16"/>
                  <a:gd name="T22" fmla="*/ 9 w 38"/>
                  <a:gd name="T23" fmla="*/ 0 h 16"/>
                  <a:gd name="T24" fmla="*/ 3 w 38"/>
                  <a:gd name="T25" fmla="*/ 0 h 16"/>
                  <a:gd name="T26" fmla="*/ 1 w 38"/>
                  <a:gd name="T27" fmla="*/ 0 h 16"/>
                  <a:gd name="T28" fmla="*/ 0 w 38"/>
                  <a:gd name="T29" fmla="*/ 2 h 16"/>
                  <a:gd name="T30" fmla="*/ 0 w 38"/>
                  <a:gd name="T31" fmla="*/ 3 h 16"/>
                  <a:gd name="T32" fmla="*/ 0 w 38"/>
                  <a:gd name="T33" fmla="*/ 13 h 16"/>
                  <a:gd name="T34" fmla="*/ 0 w 38"/>
                  <a:gd name="T35" fmla="*/ 15 h 16"/>
                  <a:gd name="T36" fmla="*/ 2 w 38"/>
                  <a:gd name="T37" fmla="*/ 16 h 16"/>
                  <a:gd name="T38" fmla="*/ 3 w 38"/>
                  <a:gd name="T39" fmla="*/ 16 h 16"/>
                  <a:gd name="T40" fmla="*/ 9 w 38"/>
                  <a:gd name="T41" fmla="*/ 16 h 16"/>
                  <a:gd name="T42" fmla="*/ 11 w 38"/>
                  <a:gd name="T43" fmla="*/ 16 h 16"/>
                  <a:gd name="T44" fmla="*/ 12 w 38"/>
                  <a:gd name="T45" fmla="*/ 14 h 16"/>
                  <a:gd name="T46" fmla="*/ 12 w 38"/>
                  <a:gd name="T47" fmla="*/ 13 h 16"/>
                  <a:gd name="T48" fmla="*/ 12 w 38"/>
                  <a:gd name="T49" fmla="*/ 10 h 16"/>
                  <a:gd name="T50" fmla="*/ 38 w 38"/>
                  <a:gd name="T51" fmla="*/ 10 h 16"/>
                  <a:gd name="T52" fmla="*/ 38 w 38"/>
                  <a:gd name="T53" fmla="*/ 0 h 16"/>
                  <a:gd name="T54" fmla="*/ 3 w 38"/>
                  <a:gd name="T55" fmla="*/ 3 h 16"/>
                  <a:gd name="T56" fmla="*/ 9 w 38"/>
                  <a:gd name="T57" fmla="*/ 3 h 16"/>
                  <a:gd name="T58" fmla="*/ 9 w 38"/>
                  <a:gd name="T59" fmla="*/ 13 h 16"/>
                  <a:gd name="T60" fmla="*/ 3 w 38"/>
                  <a:gd name="T61" fmla="*/ 13 h 16"/>
                  <a:gd name="T62" fmla="*/ 3 w 38"/>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16">
                    <a:moveTo>
                      <a:pt x="38" y="0"/>
                    </a:moveTo>
                    <a:cubicBezTo>
                      <a:pt x="34" y="0"/>
                      <a:pt x="34" y="0"/>
                      <a:pt x="34" y="0"/>
                    </a:cubicBezTo>
                    <a:cubicBezTo>
                      <a:pt x="34" y="6"/>
                      <a:pt x="34" y="6"/>
                      <a:pt x="34" y="6"/>
                    </a:cubicBezTo>
                    <a:cubicBezTo>
                      <a:pt x="32" y="6"/>
                      <a:pt x="32" y="6"/>
                      <a:pt x="32" y="6"/>
                    </a:cubicBezTo>
                    <a:cubicBezTo>
                      <a:pt x="32" y="0"/>
                      <a:pt x="32" y="0"/>
                      <a:pt x="32" y="0"/>
                    </a:cubicBezTo>
                    <a:cubicBezTo>
                      <a:pt x="28" y="0"/>
                      <a:pt x="28" y="0"/>
                      <a:pt x="28" y="0"/>
                    </a:cubicBezTo>
                    <a:cubicBezTo>
                      <a:pt x="28" y="6"/>
                      <a:pt x="28" y="6"/>
                      <a:pt x="28" y="6"/>
                    </a:cubicBezTo>
                    <a:cubicBezTo>
                      <a:pt x="12" y="6"/>
                      <a:pt x="12" y="6"/>
                      <a:pt x="12" y="6"/>
                    </a:cubicBezTo>
                    <a:cubicBezTo>
                      <a:pt x="12" y="3"/>
                      <a:pt x="12" y="3"/>
                      <a:pt x="12" y="3"/>
                    </a:cubicBezTo>
                    <a:cubicBezTo>
                      <a:pt x="12" y="2"/>
                      <a:pt x="12" y="2"/>
                      <a:pt x="12" y="1"/>
                    </a:cubicBezTo>
                    <a:cubicBezTo>
                      <a:pt x="12" y="1"/>
                      <a:pt x="11" y="0"/>
                      <a:pt x="11" y="0"/>
                    </a:cubicBezTo>
                    <a:cubicBezTo>
                      <a:pt x="10" y="0"/>
                      <a:pt x="10" y="0"/>
                      <a:pt x="9" y="0"/>
                    </a:cubicBezTo>
                    <a:cubicBezTo>
                      <a:pt x="3" y="0"/>
                      <a:pt x="3" y="0"/>
                      <a:pt x="3" y="0"/>
                    </a:cubicBezTo>
                    <a:cubicBezTo>
                      <a:pt x="2" y="0"/>
                      <a:pt x="2" y="0"/>
                      <a:pt x="1" y="0"/>
                    </a:cubicBezTo>
                    <a:cubicBezTo>
                      <a:pt x="1" y="1"/>
                      <a:pt x="0" y="1"/>
                      <a:pt x="0" y="2"/>
                    </a:cubicBezTo>
                    <a:cubicBezTo>
                      <a:pt x="0" y="2"/>
                      <a:pt x="0" y="2"/>
                      <a:pt x="0" y="3"/>
                    </a:cubicBezTo>
                    <a:cubicBezTo>
                      <a:pt x="0" y="13"/>
                      <a:pt x="0" y="13"/>
                      <a:pt x="0" y="13"/>
                    </a:cubicBezTo>
                    <a:cubicBezTo>
                      <a:pt x="0" y="14"/>
                      <a:pt x="0" y="14"/>
                      <a:pt x="0" y="15"/>
                    </a:cubicBezTo>
                    <a:cubicBezTo>
                      <a:pt x="1" y="15"/>
                      <a:pt x="1" y="16"/>
                      <a:pt x="2" y="16"/>
                    </a:cubicBezTo>
                    <a:cubicBezTo>
                      <a:pt x="2" y="16"/>
                      <a:pt x="2" y="16"/>
                      <a:pt x="3" y="16"/>
                    </a:cubicBezTo>
                    <a:cubicBezTo>
                      <a:pt x="9" y="16"/>
                      <a:pt x="9" y="16"/>
                      <a:pt x="9" y="16"/>
                    </a:cubicBezTo>
                    <a:cubicBezTo>
                      <a:pt x="10" y="16"/>
                      <a:pt x="11" y="16"/>
                      <a:pt x="11" y="16"/>
                    </a:cubicBezTo>
                    <a:cubicBezTo>
                      <a:pt x="12" y="15"/>
                      <a:pt x="12" y="15"/>
                      <a:pt x="12" y="14"/>
                    </a:cubicBezTo>
                    <a:cubicBezTo>
                      <a:pt x="12" y="14"/>
                      <a:pt x="12" y="13"/>
                      <a:pt x="12" y="13"/>
                    </a:cubicBezTo>
                    <a:cubicBezTo>
                      <a:pt x="12" y="10"/>
                      <a:pt x="12" y="10"/>
                      <a:pt x="12" y="10"/>
                    </a:cubicBezTo>
                    <a:cubicBezTo>
                      <a:pt x="38" y="10"/>
                      <a:pt x="38" y="10"/>
                      <a:pt x="38" y="10"/>
                    </a:cubicBezTo>
                    <a:lnTo>
                      <a:pt x="38" y="0"/>
                    </a:lnTo>
                    <a:close/>
                    <a:moveTo>
                      <a:pt x="3" y="3"/>
                    </a:moveTo>
                    <a:cubicBezTo>
                      <a:pt x="9" y="3"/>
                      <a:pt x="9" y="3"/>
                      <a:pt x="9" y="3"/>
                    </a:cubicBezTo>
                    <a:cubicBezTo>
                      <a:pt x="9" y="13"/>
                      <a:pt x="9" y="13"/>
                      <a:pt x="9" y="13"/>
                    </a:cubicBezTo>
                    <a:cubicBezTo>
                      <a:pt x="3" y="13"/>
                      <a:pt x="3" y="13"/>
                      <a:pt x="3" y="13"/>
                    </a:cubicBezTo>
                    <a:lnTo>
                      <a:pt x="3"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white"/>
                  </a:solidFill>
                </a:endParaRPr>
              </a:p>
            </p:txBody>
          </p:sp>
        </p:grpSp>
      </p:grpSp>
      <p:grpSp>
        <p:nvGrpSpPr>
          <p:cNvPr id="9" name="组合 8"/>
          <p:cNvGrpSpPr/>
          <p:nvPr/>
        </p:nvGrpSpPr>
        <p:grpSpPr>
          <a:xfrm>
            <a:off x="4344188" y="3134495"/>
            <a:ext cx="3503625" cy="3643549"/>
            <a:chOff x="4344188" y="2734445"/>
            <a:chExt cx="3503625" cy="3643549"/>
          </a:xfrm>
        </p:grpSpPr>
        <p:grpSp>
          <p:nvGrpSpPr>
            <p:cNvPr id="10" name="组合 9"/>
            <p:cNvGrpSpPr/>
            <p:nvPr/>
          </p:nvGrpSpPr>
          <p:grpSpPr>
            <a:xfrm>
              <a:off x="5089121" y="2734445"/>
              <a:ext cx="2013758" cy="3215014"/>
              <a:chOff x="2628900" y="0"/>
              <a:chExt cx="3924300" cy="6265240"/>
            </a:xfrm>
          </p:grpSpPr>
          <p:sp>
            <p:nvSpPr>
              <p:cNvPr id="11" name="圆角矩形 10"/>
              <p:cNvSpPr/>
              <p:nvPr/>
            </p:nvSpPr>
            <p:spPr>
              <a:xfrm>
                <a:off x="4210045" y="6028873"/>
                <a:ext cx="762006" cy="217714"/>
              </a:xfrm>
              <a:prstGeom prst="roundRect">
                <a:avLst/>
              </a:prstGeom>
              <a:gradFill>
                <a:gsLst>
                  <a:gs pos="53000">
                    <a:sysClr val="window" lastClr="FFFFFF">
                      <a:lumMod val="75000"/>
                    </a:sysClr>
                  </a:gs>
                  <a:gs pos="100000">
                    <a:sysClr val="window" lastClr="FFFFFF">
                      <a:lumMod val="65000"/>
                    </a:sysClr>
                  </a:gs>
                  <a:gs pos="0">
                    <a:sysClr val="window" lastClr="FFFFFF">
                      <a:lumMod val="50000"/>
                    </a:sysClr>
                  </a:gs>
                </a:gsLst>
                <a:lin ang="0" scaled="0"/>
              </a:gra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latin typeface="Arial" panose="020B0604020202020204" pitchFamily="34" charset="0"/>
                  <a:ea typeface="微软雅黑" panose="020B0503020204020204" charset="-122"/>
                  <a:sym typeface="Arial" panose="020B0604020202020204" pitchFamily="34" charset="0"/>
                </a:endParaRPr>
              </a:p>
            </p:txBody>
          </p:sp>
          <p:sp>
            <p:nvSpPr>
              <p:cNvPr id="12" name="任意多边形 11"/>
              <p:cNvSpPr/>
              <p:nvPr/>
            </p:nvSpPr>
            <p:spPr>
              <a:xfrm rot="18900000">
                <a:off x="3939602" y="4936160"/>
                <a:ext cx="1302892" cy="1329080"/>
              </a:xfrm>
              <a:custGeom>
                <a:avLst/>
                <a:gdLst>
                  <a:gd name="connsiteX0" fmla="*/ 221518 w 1329080"/>
                  <a:gd name="connsiteY0" fmla="*/ 0 h 1329080"/>
                  <a:gd name="connsiteX1" fmla="*/ 1329080 w 1329080"/>
                  <a:gd name="connsiteY1" fmla="*/ 1107563 h 1329080"/>
                  <a:gd name="connsiteX2" fmla="*/ 1107563 w 1329080"/>
                  <a:gd name="connsiteY2" fmla="*/ 1329080 h 1329080"/>
                  <a:gd name="connsiteX3" fmla="*/ 543947 w 1329080"/>
                  <a:gd name="connsiteY3" fmla="*/ 1329080 h 1329080"/>
                  <a:gd name="connsiteX4" fmla="*/ 0 w 1329080"/>
                  <a:gd name="connsiteY4" fmla="*/ 785133 h 1329080"/>
                  <a:gd name="connsiteX5" fmla="*/ 0 w 1329080"/>
                  <a:gd name="connsiteY5" fmla="*/ 221518 h 1329080"/>
                  <a:gd name="connsiteX6" fmla="*/ 221518 w 1329080"/>
                  <a:gd name="connsiteY6" fmla="*/ 0 h 132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9080" h="1329080">
                    <a:moveTo>
                      <a:pt x="221518" y="0"/>
                    </a:moveTo>
                    <a:lnTo>
                      <a:pt x="1329080" y="1107563"/>
                    </a:lnTo>
                    <a:cubicBezTo>
                      <a:pt x="1329080" y="1229903"/>
                      <a:pt x="1229903" y="1329080"/>
                      <a:pt x="1107563" y="1329080"/>
                    </a:cubicBezTo>
                    <a:lnTo>
                      <a:pt x="543947" y="1329080"/>
                    </a:lnTo>
                    <a:lnTo>
                      <a:pt x="0" y="785133"/>
                    </a:lnTo>
                    <a:lnTo>
                      <a:pt x="0" y="221518"/>
                    </a:lnTo>
                    <a:cubicBezTo>
                      <a:pt x="0" y="99177"/>
                      <a:pt x="99177" y="0"/>
                      <a:pt x="221518" y="0"/>
                    </a:cubicBezTo>
                    <a:close/>
                  </a:path>
                </a:pathLst>
              </a:custGeom>
              <a:gradFill>
                <a:gsLst>
                  <a:gs pos="48000">
                    <a:sysClr val="window" lastClr="FFFFFF">
                      <a:lumMod val="65000"/>
                    </a:sysClr>
                  </a:gs>
                  <a:gs pos="100000">
                    <a:sysClr val="window" lastClr="FFFFFF">
                      <a:lumMod val="75000"/>
                      <a:alpha val="82000"/>
                    </a:sysClr>
                  </a:gs>
                  <a:gs pos="3000">
                    <a:sysClr val="window" lastClr="FFFFFF">
                      <a:lumMod val="50000"/>
                    </a:sysClr>
                  </a:gs>
                </a:gsLst>
                <a:lin ang="0" scaled="0"/>
              </a:gra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latin typeface="Arial" panose="020B0604020202020204" pitchFamily="34" charset="0"/>
                  <a:ea typeface="微软雅黑" panose="020B0503020204020204" charset="-122"/>
                  <a:sym typeface="Arial" panose="020B0604020202020204" pitchFamily="34" charset="0"/>
                </a:endParaRPr>
              </a:p>
            </p:txBody>
          </p:sp>
          <p:sp>
            <p:nvSpPr>
              <p:cNvPr id="14" name="任意多边形 13"/>
              <p:cNvSpPr/>
              <p:nvPr/>
            </p:nvSpPr>
            <p:spPr>
              <a:xfrm>
                <a:off x="3748087" y="4667248"/>
                <a:ext cx="1685925" cy="933452"/>
              </a:xfrm>
              <a:custGeom>
                <a:avLst/>
                <a:gdLst>
                  <a:gd name="connsiteX0" fmla="*/ 0 w 1685925"/>
                  <a:gd name="connsiteY0" fmla="*/ 0 h 933452"/>
                  <a:gd name="connsiteX1" fmla="*/ 1685925 w 1685925"/>
                  <a:gd name="connsiteY1" fmla="*/ 0 h 933452"/>
                  <a:gd name="connsiteX2" fmla="*/ 1685925 w 1685925"/>
                  <a:gd name="connsiteY2" fmla="*/ 933452 h 933452"/>
                  <a:gd name="connsiteX3" fmla="*/ 0 w 1685925"/>
                  <a:gd name="connsiteY3" fmla="*/ 933452 h 933452"/>
                </a:gdLst>
                <a:ahLst/>
                <a:cxnLst>
                  <a:cxn ang="0">
                    <a:pos x="connsiteX0" y="connsiteY0"/>
                  </a:cxn>
                  <a:cxn ang="0">
                    <a:pos x="connsiteX1" y="connsiteY1"/>
                  </a:cxn>
                  <a:cxn ang="0">
                    <a:pos x="connsiteX2" y="connsiteY2"/>
                  </a:cxn>
                  <a:cxn ang="0">
                    <a:pos x="connsiteX3" y="connsiteY3"/>
                  </a:cxn>
                </a:cxnLst>
                <a:rect l="l" t="t" r="r" b="b"/>
                <a:pathLst>
                  <a:path w="1685925" h="933452">
                    <a:moveTo>
                      <a:pt x="0" y="0"/>
                    </a:moveTo>
                    <a:lnTo>
                      <a:pt x="1685925" y="0"/>
                    </a:lnTo>
                    <a:lnTo>
                      <a:pt x="1685925" y="933452"/>
                    </a:lnTo>
                    <a:lnTo>
                      <a:pt x="0" y="933452"/>
                    </a:lnTo>
                    <a:close/>
                  </a:path>
                </a:pathLst>
              </a:custGeom>
              <a:gradFill>
                <a:gsLst>
                  <a:gs pos="88000">
                    <a:sysClr val="window" lastClr="FFFFFF">
                      <a:lumMod val="75000"/>
                    </a:sysClr>
                  </a:gs>
                  <a:gs pos="51000">
                    <a:sysClr val="window" lastClr="FFFFFF">
                      <a:lumMod val="65000"/>
                    </a:sysClr>
                  </a:gs>
                  <a:gs pos="64000">
                    <a:sysClr val="window" lastClr="FFFFFF">
                      <a:lumMod val="85000"/>
                    </a:sysClr>
                  </a:gs>
                  <a:gs pos="76000">
                    <a:sysClr val="window" lastClr="FFFFFF"/>
                  </a:gs>
                  <a:gs pos="37000">
                    <a:sysClr val="window" lastClr="FFFFFF">
                      <a:lumMod val="85000"/>
                    </a:sysClr>
                  </a:gs>
                  <a:gs pos="22000">
                    <a:sysClr val="window" lastClr="FFFFFF"/>
                  </a:gs>
                  <a:gs pos="100000">
                    <a:sysClr val="window" lastClr="FFFFFF">
                      <a:lumMod val="65000"/>
                    </a:sysClr>
                  </a:gs>
                  <a:gs pos="3000">
                    <a:sysClr val="window" lastClr="FFFFFF">
                      <a:lumMod val="65000"/>
                    </a:sysClr>
                  </a:gs>
                </a:gsLst>
                <a:lin ang="0" scaled="0"/>
              </a:gra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latin typeface="Arial" panose="020B0604020202020204" pitchFamily="34" charset="0"/>
                  <a:ea typeface="微软雅黑" panose="020B0503020204020204" charset="-122"/>
                  <a:sym typeface="Arial" panose="020B0604020202020204" pitchFamily="34" charset="0"/>
                </a:endParaRPr>
              </a:p>
            </p:txBody>
          </p:sp>
          <p:sp>
            <p:nvSpPr>
              <p:cNvPr id="15" name="圆角矩形 14"/>
              <p:cNvSpPr/>
              <p:nvPr/>
            </p:nvSpPr>
            <p:spPr>
              <a:xfrm rot="-300000">
                <a:off x="3745777" y="5473848"/>
                <a:ext cx="1674823" cy="82848"/>
              </a:xfrm>
              <a:prstGeom prst="roundRect">
                <a:avLst>
                  <a:gd name="adj" fmla="val 13637"/>
                </a:avLst>
              </a:prstGeom>
              <a:gradFill>
                <a:gsLst>
                  <a:gs pos="78000">
                    <a:sysClr val="window" lastClr="FFFFFF"/>
                  </a:gs>
                  <a:gs pos="53000">
                    <a:sysClr val="windowText" lastClr="000000">
                      <a:lumMod val="50000"/>
                      <a:lumOff val="50000"/>
                    </a:sysClr>
                  </a:gs>
                  <a:gs pos="100000">
                    <a:sysClr val="window" lastClr="FFFFFF">
                      <a:lumMod val="50000"/>
                    </a:sysClr>
                  </a:gs>
                  <a:gs pos="23000">
                    <a:sysClr val="window" lastClr="FFFFFF"/>
                  </a:gs>
                  <a:gs pos="0">
                    <a:sysClr val="window" lastClr="FFFFFF">
                      <a:lumMod val="50000"/>
                    </a:sysClr>
                  </a:gs>
                </a:gsLst>
                <a:lin ang="0" scaled="0"/>
              </a:gra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latin typeface="Arial" panose="020B0604020202020204" pitchFamily="34" charset="0"/>
                  <a:ea typeface="微软雅黑" panose="020B0503020204020204" charset="-122"/>
                  <a:sym typeface="Arial" panose="020B0604020202020204" pitchFamily="34" charset="0"/>
                </a:endParaRPr>
              </a:p>
            </p:txBody>
          </p:sp>
          <p:sp>
            <p:nvSpPr>
              <p:cNvPr id="16" name="圆角矩形 15"/>
              <p:cNvSpPr/>
              <p:nvPr/>
            </p:nvSpPr>
            <p:spPr>
              <a:xfrm rot="-300000">
                <a:off x="3745777" y="5003011"/>
                <a:ext cx="1674823" cy="78828"/>
              </a:xfrm>
              <a:prstGeom prst="roundRect">
                <a:avLst>
                  <a:gd name="adj" fmla="val 18590"/>
                </a:avLst>
              </a:prstGeom>
              <a:gradFill>
                <a:gsLst>
                  <a:gs pos="78000">
                    <a:sysClr val="window" lastClr="FFFFFF"/>
                  </a:gs>
                  <a:gs pos="53000">
                    <a:sysClr val="windowText" lastClr="000000">
                      <a:lumMod val="50000"/>
                      <a:lumOff val="50000"/>
                    </a:sysClr>
                  </a:gs>
                  <a:gs pos="100000">
                    <a:sysClr val="window" lastClr="FFFFFF">
                      <a:lumMod val="50000"/>
                    </a:sysClr>
                  </a:gs>
                  <a:gs pos="23000">
                    <a:sysClr val="window" lastClr="FFFFFF"/>
                  </a:gs>
                  <a:gs pos="0">
                    <a:sysClr val="window" lastClr="FFFFFF">
                      <a:lumMod val="50000"/>
                    </a:sysClr>
                  </a:gs>
                </a:gsLst>
                <a:lin ang="0" scaled="0"/>
              </a:gra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latin typeface="Arial" panose="020B0604020202020204" pitchFamily="34" charset="0"/>
                  <a:ea typeface="微软雅黑" panose="020B0503020204020204" charset="-122"/>
                  <a:sym typeface="Arial" panose="020B0604020202020204" pitchFamily="34" charset="0"/>
                </a:endParaRPr>
              </a:p>
            </p:txBody>
          </p:sp>
          <p:sp>
            <p:nvSpPr>
              <p:cNvPr id="17" name="圆角矩形 16"/>
              <p:cNvSpPr/>
              <p:nvPr/>
            </p:nvSpPr>
            <p:spPr>
              <a:xfrm rot="-300000">
                <a:off x="3745777" y="5169689"/>
                <a:ext cx="1674823" cy="78828"/>
              </a:xfrm>
              <a:prstGeom prst="roundRect">
                <a:avLst>
                  <a:gd name="adj" fmla="val 1062"/>
                </a:avLst>
              </a:prstGeom>
              <a:gradFill>
                <a:gsLst>
                  <a:gs pos="78000">
                    <a:sysClr val="window" lastClr="FFFFFF"/>
                  </a:gs>
                  <a:gs pos="53000">
                    <a:sysClr val="windowText" lastClr="000000">
                      <a:lumMod val="50000"/>
                      <a:lumOff val="50000"/>
                    </a:sysClr>
                  </a:gs>
                  <a:gs pos="100000">
                    <a:sysClr val="window" lastClr="FFFFFF">
                      <a:lumMod val="50000"/>
                    </a:sysClr>
                  </a:gs>
                  <a:gs pos="23000">
                    <a:sysClr val="window" lastClr="FFFFFF"/>
                  </a:gs>
                  <a:gs pos="0">
                    <a:sysClr val="window" lastClr="FFFFFF">
                      <a:lumMod val="50000"/>
                    </a:sysClr>
                  </a:gs>
                </a:gsLst>
                <a:lin ang="0" scaled="0"/>
              </a:gra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latin typeface="Arial" panose="020B0604020202020204" pitchFamily="34" charset="0"/>
                  <a:ea typeface="微软雅黑" panose="020B0503020204020204" charset="-122"/>
                  <a:sym typeface="Arial" panose="020B0604020202020204" pitchFamily="34" charset="0"/>
                </a:endParaRPr>
              </a:p>
            </p:txBody>
          </p:sp>
          <p:sp>
            <p:nvSpPr>
              <p:cNvPr id="21" name="圆角矩形 20"/>
              <p:cNvSpPr/>
              <p:nvPr/>
            </p:nvSpPr>
            <p:spPr>
              <a:xfrm rot="-300000">
                <a:off x="3745777" y="5338507"/>
                <a:ext cx="1674823" cy="78828"/>
              </a:xfrm>
              <a:prstGeom prst="roundRect">
                <a:avLst>
                  <a:gd name="adj" fmla="val 14265"/>
                </a:avLst>
              </a:prstGeom>
              <a:gradFill>
                <a:gsLst>
                  <a:gs pos="78000">
                    <a:sysClr val="window" lastClr="FFFFFF"/>
                  </a:gs>
                  <a:gs pos="53000">
                    <a:sysClr val="windowText" lastClr="000000">
                      <a:lumMod val="50000"/>
                      <a:lumOff val="50000"/>
                    </a:sysClr>
                  </a:gs>
                  <a:gs pos="100000">
                    <a:sysClr val="window" lastClr="FFFFFF">
                      <a:lumMod val="50000"/>
                    </a:sysClr>
                  </a:gs>
                  <a:gs pos="23000">
                    <a:sysClr val="window" lastClr="FFFFFF"/>
                  </a:gs>
                  <a:gs pos="0">
                    <a:sysClr val="window" lastClr="FFFFFF">
                      <a:lumMod val="50000"/>
                    </a:sysClr>
                  </a:gs>
                </a:gsLst>
                <a:lin ang="0" scaled="0"/>
              </a:gra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latin typeface="Arial" panose="020B0604020202020204" pitchFamily="34" charset="0"/>
                  <a:ea typeface="微软雅黑" panose="020B0503020204020204" charset="-122"/>
                  <a:sym typeface="Arial" panose="020B0604020202020204" pitchFamily="34" charset="0"/>
                </a:endParaRPr>
              </a:p>
            </p:txBody>
          </p:sp>
          <p:sp>
            <p:nvSpPr>
              <p:cNvPr id="22" name="任意多边形 21"/>
              <p:cNvSpPr/>
              <p:nvPr/>
            </p:nvSpPr>
            <p:spPr>
              <a:xfrm>
                <a:off x="2628900" y="0"/>
                <a:ext cx="3924300" cy="4667248"/>
              </a:xfrm>
              <a:custGeom>
                <a:avLst/>
                <a:gdLst>
                  <a:gd name="connsiteX0" fmla="*/ 1962150 w 3924300"/>
                  <a:gd name="connsiteY0" fmla="*/ 0 h 4667248"/>
                  <a:gd name="connsiteX1" fmla="*/ 3924300 w 3924300"/>
                  <a:gd name="connsiteY1" fmla="*/ 1962150 h 4667248"/>
                  <a:gd name="connsiteX2" fmla="*/ 3770105 w 3924300"/>
                  <a:gd name="connsiteY2" fmla="*/ 2725908 h 4667248"/>
                  <a:gd name="connsiteX3" fmla="*/ 3769902 w 3924300"/>
                  <a:gd name="connsiteY3" fmla="*/ 2726328 h 4667248"/>
                  <a:gd name="connsiteX4" fmla="*/ 3802289 w 3924300"/>
                  <a:gd name="connsiteY4" fmla="*/ 2740482 h 4667248"/>
                  <a:gd name="connsiteX5" fmla="*/ 3076575 w 3924300"/>
                  <a:gd name="connsiteY5" fmla="*/ 4362442 h 4667248"/>
                  <a:gd name="connsiteX6" fmla="*/ 2771769 w 3924300"/>
                  <a:gd name="connsiteY6" fmla="*/ 4667248 h 4667248"/>
                  <a:gd name="connsiteX7" fmla="*/ 1152531 w 3924300"/>
                  <a:gd name="connsiteY7" fmla="*/ 4667248 h 4667248"/>
                  <a:gd name="connsiteX8" fmla="*/ 847725 w 3924300"/>
                  <a:gd name="connsiteY8" fmla="*/ 4362442 h 4667248"/>
                  <a:gd name="connsiteX9" fmla="*/ 165554 w 3924300"/>
                  <a:gd name="connsiteY9" fmla="*/ 2765883 h 4667248"/>
                  <a:gd name="connsiteX10" fmla="*/ 172070 w 3924300"/>
                  <a:gd name="connsiteY10" fmla="*/ 2763013 h 4667248"/>
                  <a:gd name="connsiteX11" fmla="*/ 154196 w 3924300"/>
                  <a:gd name="connsiteY11" fmla="*/ 2725908 h 4667248"/>
                  <a:gd name="connsiteX12" fmla="*/ 0 w 3924300"/>
                  <a:gd name="connsiteY12" fmla="*/ 1962150 h 4667248"/>
                  <a:gd name="connsiteX13" fmla="*/ 1962150 w 3924300"/>
                  <a:gd name="connsiteY13" fmla="*/ 0 h 4667248"/>
                  <a:gd name="connsiteX0-1" fmla="*/ 1962150 w 3924300"/>
                  <a:gd name="connsiteY0-2" fmla="*/ 0 h 4667248"/>
                  <a:gd name="connsiteX1-3" fmla="*/ 3924300 w 3924300"/>
                  <a:gd name="connsiteY1-4" fmla="*/ 1962150 h 4667248"/>
                  <a:gd name="connsiteX2-5" fmla="*/ 3770105 w 3924300"/>
                  <a:gd name="connsiteY2-6" fmla="*/ 2725908 h 4667248"/>
                  <a:gd name="connsiteX3-7" fmla="*/ 3802289 w 3924300"/>
                  <a:gd name="connsiteY3-8" fmla="*/ 2740482 h 4667248"/>
                  <a:gd name="connsiteX4-9" fmla="*/ 3076575 w 3924300"/>
                  <a:gd name="connsiteY4-10" fmla="*/ 4362442 h 4667248"/>
                  <a:gd name="connsiteX5-11" fmla="*/ 2771769 w 3924300"/>
                  <a:gd name="connsiteY5-12" fmla="*/ 4667248 h 4667248"/>
                  <a:gd name="connsiteX6-13" fmla="*/ 1152531 w 3924300"/>
                  <a:gd name="connsiteY6-14" fmla="*/ 4667248 h 4667248"/>
                  <a:gd name="connsiteX7-15" fmla="*/ 847725 w 3924300"/>
                  <a:gd name="connsiteY7-16" fmla="*/ 4362442 h 4667248"/>
                  <a:gd name="connsiteX8-17" fmla="*/ 165554 w 3924300"/>
                  <a:gd name="connsiteY8-18" fmla="*/ 2765883 h 4667248"/>
                  <a:gd name="connsiteX9-19" fmla="*/ 172070 w 3924300"/>
                  <a:gd name="connsiteY9-20" fmla="*/ 2763013 h 4667248"/>
                  <a:gd name="connsiteX10-21" fmla="*/ 154196 w 3924300"/>
                  <a:gd name="connsiteY10-22" fmla="*/ 2725908 h 4667248"/>
                  <a:gd name="connsiteX11-23" fmla="*/ 0 w 3924300"/>
                  <a:gd name="connsiteY11-24" fmla="*/ 1962150 h 4667248"/>
                  <a:gd name="connsiteX12-25" fmla="*/ 1962150 w 3924300"/>
                  <a:gd name="connsiteY12-26" fmla="*/ 0 h 4667248"/>
                  <a:gd name="connsiteX0-27" fmla="*/ 1962150 w 3924300"/>
                  <a:gd name="connsiteY0-28" fmla="*/ 0 h 4667248"/>
                  <a:gd name="connsiteX1-29" fmla="*/ 3924300 w 3924300"/>
                  <a:gd name="connsiteY1-30" fmla="*/ 1962150 h 4667248"/>
                  <a:gd name="connsiteX2-31" fmla="*/ 3770105 w 3924300"/>
                  <a:gd name="connsiteY2-32" fmla="*/ 2725908 h 4667248"/>
                  <a:gd name="connsiteX3-33" fmla="*/ 3076575 w 3924300"/>
                  <a:gd name="connsiteY3-34" fmla="*/ 4362442 h 4667248"/>
                  <a:gd name="connsiteX4-35" fmla="*/ 2771769 w 3924300"/>
                  <a:gd name="connsiteY4-36" fmla="*/ 4667248 h 4667248"/>
                  <a:gd name="connsiteX5-37" fmla="*/ 1152531 w 3924300"/>
                  <a:gd name="connsiteY5-38" fmla="*/ 4667248 h 4667248"/>
                  <a:gd name="connsiteX6-39" fmla="*/ 847725 w 3924300"/>
                  <a:gd name="connsiteY6-40" fmla="*/ 4362442 h 4667248"/>
                  <a:gd name="connsiteX7-41" fmla="*/ 165554 w 3924300"/>
                  <a:gd name="connsiteY7-42" fmla="*/ 2765883 h 4667248"/>
                  <a:gd name="connsiteX8-43" fmla="*/ 172070 w 3924300"/>
                  <a:gd name="connsiteY8-44" fmla="*/ 2763013 h 4667248"/>
                  <a:gd name="connsiteX9-45" fmla="*/ 154196 w 3924300"/>
                  <a:gd name="connsiteY9-46" fmla="*/ 2725908 h 4667248"/>
                  <a:gd name="connsiteX10-47" fmla="*/ 0 w 3924300"/>
                  <a:gd name="connsiteY10-48" fmla="*/ 1962150 h 4667248"/>
                  <a:gd name="connsiteX11-49" fmla="*/ 1962150 w 3924300"/>
                  <a:gd name="connsiteY11-50" fmla="*/ 0 h 4667248"/>
                  <a:gd name="connsiteX0-51" fmla="*/ 1962150 w 3924300"/>
                  <a:gd name="connsiteY0-52" fmla="*/ 0 h 4667248"/>
                  <a:gd name="connsiteX1-53" fmla="*/ 3924300 w 3924300"/>
                  <a:gd name="connsiteY1-54" fmla="*/ 1962150 h 4667248"/>
                  <a:gd name="connsiteX2-55" fmla="*/ 3770105 w 3924300"/>
                  <a:gd name="connsiteY2-56" fmla="*/ 2725908 h 4667248"/>
                  <a:gd name="connsiteX3-57" fmla="*/ 3076575 w 3924300"/>
                  <a:gd name="connsiteY3-58" fmla="*/ 4362442 h 4667248"/>
                  <a:gd name="connsiteX4-59" fmla="*/ 2771769 w 3924300"/>
                  <a:gd name="connsiteY4-60" fmla="*/ 4667248 h 4667248"/>
                  <a:gd name="connsiteX5-61" fmla="*/ 1152531 w 3924300"/>
                  <a:gd name="connsiteY5-62" fmla="*/ 4667248 h 4667248"/>
                  <a:gd name="connsiteX6-63" fmla="*/ 847725 w 3924300"/>
                  <a:gd name="connsiteY6-64" fmla="*/ 4362442 h 4667248"/>
                  <a:gd name="connsiteX7-65" fmla="*/ 165554 w 3924300"/>
                  <a:gd name="connsiteY7-66" fmla="*/ 2765883 h 4667248"/>
                  <a:gd name="connsiteX8-67" fmla="*/ 172070 w 3924300"/>
                  <a:gd name="connsiteY8-68" fmla="*/ 2763013 h 4667248"/>
                  <a:gd name="connsiteX9-69" fmla="*/ 154196 w 3924300"/>
                  <a:gd name="connsiteY9-70" fmla="*/ 2725908 h 4667248"/>
                  <a:gd name="connsiteX10-71" fmla="*/ 0 w 3924300"/>
                  <a:gd name="connsiteY10-72" fmla="*/ 1962150 h 4667248"/>
                  <a:gd name="connsiteX11-73" fmla="*/ 1962150 w 3924300"/>
                  <a:gd name="connsiteY11-74" fmla="*/ 0 h 4667248"/>
                  <a:gd name="connsiteX0-75" fmla="*/ 1962150 w 3924300"/>
                  <a:gd name="connsiteY0-76" fmla="*/ 0 h 4667248"/>
                  <a:gd name="connsiteX1-77" fmla="*/ 3924300 w 3924300"/>
                  <a:gd name="connsiteY1-78" fmla="*/ 1962150 h 4667248"/>
                  <a:gd name="connsiteX2-79" fmla="*/ 3770105 w 3924300"/>
                  <a:gd name="connsiteY2-80" fmla="*/ 2725908 h 4667248"/>
                  <a:gd name="connsiteX3-81" fmla="*/ 3076575 w 3924300"/>
                  <a:gd name="connsiteY3-82" fmla="*/ 4362442 h 4667248"/>
                  <a:gd name="connsiteX4-83" fmla="*/ 2771769 w 3924300"/>
                  <a:gd name="connsiteY4-84" fmla="*/ 4667248 h 4667248"/>
                  <a:gd name="connsiteX5-85" fmla="*/ 1152531 w 3924300"/>
                  <a:gd name="connsiteY5-86" fmla="*/ 4667248 h 4667248"/>
                  <a:gd name="connsiteX6-87" fmla="*/ 847725 w 3924300"/>
                  <a:gd name="connsiteY6-88" fmla="*/ 4362442 h 4667248"/>
                  <a:gd name="connsiteX7-89" fmla="*/ 165554 w 3924300"/>
                  <a:gd name="connsiteY7-90" fmla="*/ 2765883 h 4667248"/>
                  <a:gd name="connsiteX8-91" fmla="*/ 172070 w 3924300"/>
                  <a:gd name="connsiteY8-92" fmla="*/ 2763013 h 4667248"/>
                  <a:gd name="connsiteX9-93" fmla="*/ 154196 w 3924300"/>
                  <a:gd name="connsiteY9-94" fmla="*/ 2725908 h 4667248"/>
                  <a:gd name="connsiteX10-95" fmla="*/ 0 w 3924300"/>
                  <a:gd name="connsiteY10-96" fmla="*/ 1962150 h 4667248"/>
                  <a:gd name="connsiteX11-97" fmla="*/ 1962150 w 3924300"/>
                  <a:gd name="connsiteY11-98" fmla="*/ 0 h 4667248"/>
                </a:gdLst>
                <a:ahLst/>
                <a:cxnLst>
                  <a:cxn ang="0">
                    <a:pos x="connsiteX0-75" y="connsiteY0-76"/>
                  </a:cxn>
                  <a:cxn ang="0">
                    <a:pos x="connsiteX1-77" y="connsiteY1-78"/>
                  </a:cxn>
                  <a:cxn ang="0">
                    <a:pos x="connsiteX2-79" y="connsiteY2-80"/>
                  </a:cxn>
                  <a:cxn ang="0">
                    <a:pos x="connsiteX3-81" y="connsiteY3-82"/>
                  </a:cxn>
                  <a:cxn ang="0">
                    <a:pos x="connsiteX4-83" y="connsiteY4-84"/>
                  </a:cxn>
                  <a:cxn ang="0">
                    <a:pos x="connsiteX5-85" y="connsiteY5-86"/>
                  </a:cxn>
                  <a:cxn ang="0">
                    <a:pos x="connsiteX6-87" y="connsiteY6-88"/>
                  </a:cxn>
                  <a:cxn ang="0">
                    <a:pos x="connsiteX7-89" y="connsiteY7-90"/>
                  </a:cxn>
                  <a:cxn ang="0">
                    <a:pos x="connsiteX8-91" y="connsiteY8-92"/>
                  </a:cxn>
                  <a:cxn ang="0">
                    <a:pos x="connsiteX9-93" y="connsiteY9-94"/>
                  </a:cxn>
                  <a:cxn ang="0">
                    <a:pos x="connsiteX10-95" y="connsiteY10-96"/>
                  </a:cxn>
                  <a:cxn ang="0">
                    <a:pos x="connsiteX11-97" y="connsiteY11-98"/>
                  </a:cxn>
                </a:cxnLst>
                <a:rect l="l" t="t" r="r" b="b"/>
                <a:pathLst>
                  <a:path w="3924300" h="4667248">
                    <a:moveTo>
                      <a:pt x="1962150" y="0"/>
                    </a:moveTo>
                    <a:cubicBezTo>
                      <a:pt x="3045816" y="0"/>
                      <a:pt x="3924300" y="878484"/>
                      <a:pt x="3924300" y="1962150"/>
                    </a:cubicBezTo>
                    <a:cubicBezTo>
                      <a:pt x="3924300" y="2233067"/>
                      <a:pt x="3869395" y="2491159"/>
                      <a:pt x="3770105" y="2725908"/>
                    </a:cubicBezTo>
                    <a:cubicBezTo>
                      <a:pt x="3628818" y="3125957"/>
                      <a:pt x="3071514" y="3695985"/>
                      <a:pt x="3076575" y="4362442"/>
                    </a:cubicBezTo>
                    <a:cubicBezTo>
                      <a:pt x="3076575" y="4530782"/>
                      <a:pt x="2940109" y="4667248"/>
                      <a:pt x="2771769" y="4667248"/>
                    </a:cubicBezTo>
                    <a:lnTo>
                      <a:pt x="1152531" y="4667248"/>
                    </a:lnTo>
                    <a:cubicBezTo>
                      <a:pt x="984191" y="4667248"/>
                      <a:pt x="847725" y="4530782"/>
                      <a:pt x="847725" y="4362442"/>
                    </a:cubicBezTo>
                    <a:cubicBezTo>
                      <a:pt x="870101" y="3728807"/>
                      <a:pt x="388106" y="3288393"/>
                      <a:pt x="165554" y="2765883"/>
                    </a:cubicBezTo>
                    <a:lnTo>
                      <a:pt x="172070" y="2763013"/>
                    </a:lnTo>
                    <a:lnTo>
                      <a:pt x="154196" y="2725908"/>
                    </a:lnTo>
                    <a:cubicBezTo>
                      <a:pt x="54905" y="2491159"/>
                      <a:pt x="0" y="2233067"/>
                      <a:pt x="0" y="1962150"/>
                    </a:cubicBezTo>
                    <a:cubicBezTo>
                      <a:pt x="0" y="878484"/>
                      <a:pt x="878484" y="0"/>
                      <a:pt x="1962150" y="0"/>
                    </a:cubicBezTo>
                    <a:close/>
                  </a:path>
                </a:pathLst>
              </a:custGeom>
              <a:gradFill flip="none" rotWithShape="1">
                <a:gsLst>
                  <a:gs pos="82000">
                    <a:sysClr val="window" lastClr="FFFFFF"/>
                  </a:gs>
                  <a:gs pos="0">
                    <a:sysClr val="window" lastClr="FFFFFF">
                      <a:lumMod val="95000"/>
                      <a:alpha val="0"/>
                    </a:sysClr>
                  </a:gs>
                </a:gsLst>
                <a:path path="shape">
                  <a:fillToRect l="50000" t="50000" r="50000" b="50000"/>
                </a:path>
                <a:tileRect/>
              </a:gra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latin typeface="Arial" panose="020B0604020202020204" pitchFamily="34" charset="0"/>
                  <a:ea typeface="微软雅黑" panose="020B0503020204020204" charset="-122"/>
                  <a:sym typeface="Arial" panose="020B0604020202020204" pitchFamily="34" charset="0"/>
                </a:endParaRPr>
              </a:p>
            </p:txBody>
          </p:sp>
          <p:sp>
            <p:nvSpPr>
              <p:cNvPr id="23" name="圆角矩形 22"/>
              <p:cNvSpPr/>
              <p:nvPr/>
            </p:nvSpPr>
            <p:spPr>
              <a:xfrm>
                <a:off x="3710114" y="4705817"/>
                <a:ext cx="1788889" cy="32662"/>
              </a:xfrm>
              <a:prstGeom prst="roundRect">
                <a:avLst>
                  <a:gd name="adj" fmla="val 50000"/>
                </a:avLst>
              </a:prstGeom>
              <a:gradFill>
                <a:gsLst>
                  <a:gs pos="100000">
                    <a:sysClr val="window" lastClr="FFFFFF">
                      <a:lumMod val="50000"/>
                    </a:sysClr>
                  </a:gs>
                  <a:gs pos="51500">
                    <a:sysClr val="window" lastClr="FFFFFF">
                      <a:lumMod val="85000"/>
                    </a:sysClr>
                  </a:gs>
                  <a:gs pos="3000">
                    <a:sysClr val="window" lastClr="FFFFFF">
                      <a:lumMod val="50000"/>
                    </a:sysClr>
                  </a:gs>
                </a:gsLst>
                <a:lin ang="0" scaled="0"/>
              </a:gra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latin typeface="Arial" panose="020B0604020202020204" pitchFamily="34" charset="0"/>
                  <a:ea typeface="微软雅黑" panose="020B0503020204020204" charset="-122"/>
                  <a:sym typeface="Arial" panose="020B0604020202020204" pitchFamily="34" charset="0"/>
                </a:endParaRPr>
              </a:p>
            </p:txBody>
          </p:sp>
          <p:sp>
            <p:nvSpPr>
              <p:cNvPr id="24" name="圆角矩形 23"/>
              <p:cNvSpPr/>
              <p:nvPr/>
            </p:nvSpPr>
            <p:spPr>
              <a:xfrm rot="-300000">
                <a:off x="3667323" y="4909975"/>
                <a:ext cx="1831730" cy="78828"/>
              </a:xfrm>
              <a:prstGeom prst="roundRect">
                <a:avLst>
                  <a:gd name="adj" fmla="val 50000"/>
                </a:avLst>
              </a:prstGeom>
              <a:gradFill>
                <a:gsLst>
                  <a:gs pos="100000">
                    <a:sysClr val="window" lastClr="FFFFFF">
                      <a:lumMod val="50000"/>
                    </a:sysClr>
                  </a:gs>
                  <a:gs pos="50000">
                    <a:sysClr val="window" lastClr="FFFFFF">
                      <a:lumMod val="75000"/>
                    </a:sysClr>
                  </a:gs>
                  <a:gs pos="0">
                    <a:sysClr val="window" lastClr="FFFFFF">
                      <a:lumMod val="50000"/>
                    </a:sysClr>
                  </a:gs>
                </a:gsLst>
                <a:lin ang="0" scaled="0"/>
              </a:gra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latin typeface="Arial" panose="020B0604020202020204" pitchFamily="34" charset="0"/>
                  <a:ea typeface="微软雅黑" panose="020B0503020204020204" charset="-122"/>
                  <a:sym typeface="Arial" panose="020B0604020202020204" pitchFamily="34" charset="0"/>
                </a:endParaRPr>
              </a:p>
            </p:txBody>
          </p:sp>
          <p:sp>
            <p:nvSpPr>
              <p:cNvPr id="25" name="圆角矩形 24"/>
              <p:cNvSpPr/>
              <p:nvPr/>
            </p:nvSpPr>
            <p:spPr>
              <a:xfrm rot="-300000">
                <a:off x="3667323" y="5070121"/>
                <a:ext cx="1831730" cy="78828"/>
              </a:xfrm>
              <a:prstGeom prst="roundRect">
                <a:avLst>
                  <a:gd name="adj" fmla="val 50000"/>
                </a:avLst>
              </a:prstGeom>
              <a:gradFill>
                <a:gsLst>
                  <a:gs pos="100000">
                    <a:sysClr val="window" lastClr="FFFFFF">
                      <a:lumMod val="50000"/>
                    </a:sysClr>
                  </a:gs>
                  <a:gs pos="50000">
                    <a:sysClr val="window" lastClr="FFFFFF">
                      <a:lumMod val="75000"/>
                    </a:sysClr>
                  </a:gs>
                  <a:gs pos="0">
                    <a:sysClr val="window" lastClr="FFFFFF">
                      <a:lumMod val="50000"/>
                    </a:sysClr>
                  </a:gs>
                </a:gsLst>
                <a:lin ang="0" scaled="0"/>
              </a:gra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latin typeface="Arial" panose="020B0604020202020204" pitchFamily="34" charset="0"/>
                  <a:ea typeface="微软雅黑" panose="020B0503020204020204" charset="-122"/>
                  <a:sym typeface="Arial" panose="020B0604020202020204" pitchFamily="34" charset="0"/>
                </a:endParaRPr>
              </a:p>
            </p:txBody>
          </p:sp>
          <p:sp>
            <p:nvSpPr>
              <p:cNvPr id="27" name="圆角矩形 26"/>
              <p:cNvSpPr/>
              <p:nvPr/>
            </p:nvSpPr>
            <p:spPr>
              <a:xfrm rot="-300000">
                <a:off x="3667323" y="5236799"/>
                <a:ext cx="1831730" cy="78828"/>
              </a:xfrm>
              <a:prstGeom prst="roundRect">
                <a:avLst>
                  <a:gd name="adj" fmla="val 50000"/>
                </a:avLst>
              </a:prstGeom>
              <a:gradFill>
                <a:gsLst>
                  <a:gs pos="100000">
                    <a:sysClr val="window" lastClr="FFFFFF">
                      <a:lumMod val="50000"/>
                    </a:sysClr>
                  </a:gs>
                  <a:gs pos="50000">
                    <a:sysClr val="window" lastClr="FFFFFF">
                      <a:lumMod val="75000"/>
                    </a:sysClr>
                  </a:gs>
                  <a:gs pos="0">
                    <a:sysClr val="window" lastClr="FFFFFF">
                      <a:lumMod val="50000"/>
                    </a:sysClr>
                  </a:gs>
                </a:gsLst>
                <a:lin ang="0" scaled="0"/>
              </a:gra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latin typeface="Arial" panose="020B0604020202020204" pitchFamily="34" charset="0"/>
                  <a:ea typeface="微软雅黑" panose="020B0503020204020204" charset="-122"/>
                  <a:sym typeface="Arial" panose="020B0604020202020204" pitchFamily="34" charset="0"/>
                </a:endParaRPr>
              </a:p>
            </p:txBody>
          </p:sp>
          <p:sp>
            <p:nvSpPr>
              <p:cNvPr id="54" name="圆角矩形 53"/>
              <p:cNvSpPr/>
              <p:nvPr/>
            </p:nvSpPr>
            <p:spPr>
              <a:xfrm rot="-300000">
                <a:off x="3667323" y="5405617"/>
                <a:ext cx="1831730" cy="78828"/>
              </a:xfrm>
              <a:prstGeom prst="roundRect">
                <a:avLst>
                  <a:gd name="adj" fmla="val 50000"/>
                </a:avLst>
              </a:prstGeom>
              <a:gradFill>
                <a:gsLst>
                  <a:gs pos="100000">
                    <a:sysClr val="window" lastClr="FFFFFF">
                      <a:lumMod val="50000"/>
                    </a:sysClr>
                  </a:gs>
                  <a:gs pos="50000">
                    <a:sysClr val="window" lastClr="FFFFFF">
                      <a:lumMod val="75000"/>
                    </a:sysClr>
                  </a:gs>
                  <a:gs pos="0">
                    <a:sysClr val="window" lastClr="FFFFFF">
                      <a:lumMod val="50000"/>
                    </a:sysClr>
                  </a:gs>
                </a:gsLst>
                <a:lin ang="0" scaled="0"/>
              </a:gra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latin typeface="Arial" panose="020B0604020202020204" pitchFamily="34" charset="0"/>
                  <a:ea typeface="微软雅黑" panose="020B0503020204020204" charset="-122"/>
                  <a:sym typeface="Arial" panose="020B0604020202020204" pitchFamily="34" charset="0"/>
                </a:endParaRPr>
              </a:p>
            </p:txBody>
          </p:sp>
          <p:sp>
            <p:nvSpPr>
              <p:cNvPr id="55" name="圆角矩形 54"/>
              <p:cNvSpPr/>
              <p:nvPr/>
            </p:nvSpPr>
            <p:spPr>
              <a:xfrm rot="-300000">
                <a:off x="3667323" y="5540958"/>
                <a:ext cx="1831730" cy="82848"/>
              </a:xfrm>
              <a:prstGeom prst="roundRect">
                <a:avLst>
                  <a:gd name="adj" fmla="val 50000"/>
                </a:avLst>
              </a:prstGeom>
              <a:gradFill>
                <a:gsLst>
                  <a:gs pos="100000">
                    <a:sysClr val="window" lastClr="FFFFFF">
                      <a:lumMod val="50000"/>
                    </a:sysClr>
                  </a:gs>
                  <a:gs pos="50000">
                    <a:sysClr val="window" lastClr="FFFFFF">
                      <a:lumMod val="75000"/>
                    </a:sysClr>
                  </a:gs>
                  <a:gs pos="0">
                    <a:sysClr val="window" lastClr="FFFFFF">
                      <a:lumMod val="50000"/>
                    </a:sysClr>
                  </a:gs>
                </a:gsLst>
                <a:lin ang="0" scaled="0"/>
              </a:gra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latin typeface="Arial" panose="020B0604020202020204" pitchFamily="34" charset="0"/>
                  <a:ea typeface="微软雅黑" panose="020B0503020204020204" charset="-122"/>
                  <a:sym typeface="Arial" panose="020B0604020202020204" pitchFamily="34" charset="0"/>
                </a:endParaRPr>
              </a:p>
            </p:txBody>
          </p:sp>
          <p:sp>
            <p:nvSpPr>
              <p:cNvPr id="79" name="圆角矩形 78"/>
              <p:cNvSpPr/>
              <p:nvPr/>
            </p:nvSpPr>
            <p:spPr>
              <a:xfrm>
                <a:off x="4009769" y="5933116"/>
                <a:ext cx="1178588" cy="35135"/>
              </a:xfrm>
              <a:prstGeom prst="roundRect">
                <a:avLst>
                  <a:gd name="adj" fmla="val 13637"/>
                </a:avLst>
              </a:prstGeom>
              <a:gradFill>
                <a:gsLst>
                  <a:gs pos="78000">
                    <a:sysClr val="window" lastClr="FFFFFF"/>
                  </a:gs>
                  <a:gs pos="53000">
                    <a:sysClr val="windowText" lastClr="000000">
                      <a:lumMod val="50000"/>
                      <a:lumOff val="50000"/>
                    </a:sysClr>
                  </a:gs>
                  <a:gs pos="100000">
                    <a:sysClr val="window" lastClr="FFFFFF">
                      <a:lumMod val="50000"/>
                    </a:sysClr>
                  </a:gs>
                  <a:gs pos="23000">
                    <a:sysClr val="window" lastClr="FFFFFF"/>
                  </a:gs>
                  <a:gs pos="0">
                    <a:sysClr val="window" lastClr="FFFFFF">
                      <a:lumMod val="50000"/>
                    </a:sysClr>
                  </a:gs>
                </a:gsLst>
                <a:lin ang="0" scaled="0"/>
              </a:gra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latin typeface="Arial" panose="020B0604020202020204" pitchFamily="34" charset="0"/>
                  <a:ea typeface="微软雅黑" panose="020B0503020204020204" charset="-122"/>
                  <a:sym typeface="Arial" panose="020B0604020202020204" pitchFamily="34" charset="0"/>
                </a:endParaRPr>
              </a:p>
            </p:txBody>
          </p:sp>
          <p:sp>
            <p:nvSpPr>
              <p:cNvPr id="80" name="圆角矩形 79"/>
              <p:cNvSpPr/>
              <p:nvPr/>
            </p:nvSpPr>
            <p:spPr>
              <a:xfrm>
                <a:off x="4201836" y="6135966"/>
                <a:ext cx="776005" cy="16227"/>
              </a:xfrm>
              <a:prstGeom prst="roundRect">
                <a:avLst>
                  <a:gd name="adj" fmla="val 13637"/>
                </a:avLst>
              </a:prstGeom>
              <a:gradFill>
                <a:gsLst>
                  <a:gs pos="78000">
                    <a:sysClr val="window" lastClr="FFFFFF"/>
                  </a:gs>
                  <a:gs pos="53000">
                    <a:sysClr val="windowText" lastClr="000000">
                      <a:lumMod val="50000"/>
                      <a:lumOff val="50000"/>
                    </a:sysClr>
                  </a:gs>
                  <a:gs pos="100000">
                    <a:sysClr val="window" lastClr="FFFFFF">
                      <a:lumMod val="50000"/>
                    </a:sysClr>
                  </a:gs>
                  <a:gs pos="23000">
                    <a:sysClr val="window" lastClr="FFFFFF"/>
                  </a:gs>
                  <a:gs pos="0">
                    <a:sysClr val="window" lastClr="FFFFFF">
                      <a:lumMod val="50000"/>
                    </a:sysClr>
                  </a:gs>
                </a:gsLst>
                <a:lin ang="0" scaled="0"/>
              </a:gra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latin typeface="Arial" panose="020B0604020202020204" pitchFamily="34" charset="0"/>
                  <a:ea typeface="微软雅黑" panose="020B0503020204020204" charset="-122"/>
                  <a:sym typeface="Arial" panose="020B0604020202020204" pitchFamily="34" charset="0"/>
                </a:endParaRPr>
              </a:p>
            </p:txBody>
          </p:sp>
        </p:grpSp>
        <p:sp>
          <p:nvSpPr>
            <p:cNvPr id="81" name="椭圆 80"/>
            <p:cNvSpPr/>
            <p:nvPr/>
          </p:nvSpPr>
          <p:spPr>
            <a:xfrm>
              <a:off x="4344188" y="6004661"/>
              <a:ext cx="3503625" cy="373333"/>
            </a:xfrm>
            <a:prstGeom prst="ellipse">
              <a:avLst/>
            </a:prstGeom>
            <a:gradFill flip="none" rotWithShape="1">
              <a:gsLst>
                <a:gs pos="0">
                  <a:sysClr val="windowText" lastClr="000000">
                    <a:alpha val="25000"/>
                  </a:sysClr>
                </a:gs>
                <a:gs pos="100000">
                  <a:srgbClr val="EFEFEF">
                    <a:alpha val="0"/>
                  </a:srgbClr>
                </a:gs>
              </a:gsLst>
              <a:path path="shape">
                <a:fillToRect l="50000" t="50000" r="50000" b="50000"/>
              </a:path>
              <a:tileRect/>
            </a:gradFill>
            <a:ln w="25400" cap="flat" cmpd="sng" algn="ctr">
              <a:noFill/>
              <a:prstDash val="solid"/>
            </a:ln>
            <a:effectLst>
              <a:softEdge rad="38100"/>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grpSp>
      <p:grpSp>
        <p:nvGrpSpPr>
          <p:cNvPr id="82" name="组合 81"/>
          <p:cNvGrpSpPr/>
          <p:nvPr/>
        </p:nvGrpSpPr>
        <p:grpSpPr>
          <a:xfrm>
            <a:off x="1695966" y="4256329"/>
            <a:ext cx="1923123" cy="839378"/>
            <a:chOff x="3776606" y="2004244"/>
            <a:chExt cx="1923123" cy="839378"/>
          </a:xfrm>
        </p:grpSpPr>
        <p:sp>
          <p:nvSpPr>
            <p:cNvPr id="83" name="文本框 82"/>
            <p:cNvSpPr txBox="1"/>
            <p:nvPr/>
          </p:nvSpPr>
          <p:spPr>
            <a:xfrm>
              <a:off x="3776606" y="2004244"/>
              <a:ext cx="1923123" cy="369332"/>
            </a:xfrm>
            <a:prstGeom prst="rect">
              <a:avLst/>
            </a:prstGeom>
            <a:noFill/>
          </p:spPr>
          <p:txBody>
            <a:bodyPr wrap="square" rtlCol="0">
              <a:spAutoFit/>
            </a:bodyPr>
            <a:lstStyle/>
            <a:p>
              <a:r>
                <a:rPr lang="zh-CN" altLang="en-US" dirty="0">
                  <a:solidFill>
                    <a:srgbClr val="E87071"/>
                  </a:solidFill>
                  <a:latin typeface="时尚中黑简体" panose="01010104010101010101" pitchFamily="2" charset="-122"/>
                  <a:ea typeface="时尚中黑简体" panose="01010104010101010101" pitchFamily="2" charset="-122"/>
                </a:rPr>
                <a:t>在此添加标题</a:t>
              </a:r>
              <a:endParaRPr lang="zh-CN" altLang="en-US" dirty="0">
                <a:solidFill>
                  <a:srgbClr val="E87071"/>
                </a:solidFill>
                <a:latin typeface="时尚中黑简体" panose="01010104010101010101" pitchFamily="2" charset="-122"/>
                <a:ea typeface="时尚中黑简体" panose="01010104010101010101" pitchFamily="2" charset="-122"/>
              </a:endParaRPr>
            </a:p>
          </p:txBody>
        </p:sp>
        <p:sp>
          <p:nvSpPr>
            <p:cNvPr id="84" name="文本框 83"/>
            <p:cNvSpPr txBox="1"/>
            <p:nvPr/>
          </p:nvSpPr>
          <p:spPr>
            <a:xfrm>
              <a:off x="3782527" y="2289624"/>
              <a:ext cx="1559316" cy="553998"/>
            </a:xfrm>
            <a:prstGeom prst="rect">
              <a:avLst/>
            </a:prstGeom>
            <a:noFill/>
          </p:spPr>
          <p:txBody>
            <a:bodyPr wrap="square" rtlCol="0">
              <a:spAutoFit/>
            </a:bodyPr>
            <a:lstStyle/>
            <a:p>
              <a:pPr algn="just"/>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点击添加文字说明或复制文本黏贴自此内容要言简意赅</a:t>
              </a:r>
              <a:endParaRPr lang="zh-CN" altLang="en-US" sz="1000" dirty="0">
                <a:solidFill>
                  <a:prstClr val="black">
                    <a:lumMod val="50000"/>
                    <a:lumOff val="50000"/>
                  </a:prstClr>
                </a:solidFill>
                <a:latin typeface="微软雅黑" panose="020B0503020204020204" charset="-122"/>
                <a:ea typeface="微软雅黑" panose="020B0503020204020204" charset="-122"/>
              </a:endParaRPr>
            </a:p>
          </p:txBody>
        </p:sp>
      </p:grpSp>
      <p:grpSp>
        <p:nvGrpSpPr>
          <p:cNvPr id="85" name="组合 84"/>
          <p:cNvGrpSpPr/>
          <p:nvPr/>
        </p:nvGrpSpPr>
        <p:grpSpPr>
          <a:xfrm>
            <a:off x="2428055" y="2179037"/>
            <a:ext cx="1923123" cy="839378"/>
            <a:chOff x="3776606" y="2004244"/>
            <a:chExt cx="1923123" cy="839378"/>
          </a:xfrm>
        </p:grpSpPr>
        <p:sp>
          <p:nvSpPr>
            <p:cNvPr id="86" name="文本框 85"/>
            <p:cNvSpPr txBox="1"/>
            <p:nvPr/>
          </p:nvSpPr>
          <p:spPr>
            <a:xfrm>
              <a:off x="3776606" y="2004244"/>
              <a:ext cx="1923123" cy="369332"/>
            </a:xfrm>
            <a:prstGeom prst="rect">
              <a:avLst/>
            </a:prstGeom>
            <a:noFill/>
          </p:spPr>
          <p:txBody>
            <a:bodyPr wrap="square" rtlCol="0">
              <a:spAutoFit/>
            </a:bodyPr>
            <a:lstStyle/>
            <a:p>
              <a:r>
                <a:rPr lang="zh-CN" altLang="en-US" dirty="0">
                  <a:solidFill>
                    <a:srgbClr val="01ACBE"/>
                  </a:solidFill>
                  <a:latin typeface="时尚中黑简体" panose="01010104010101010101" pitchFamily="2" charset="-122"/>
                  <a:ea typeface="时尚中黑简体" panose="01010104010101010101" pitchFamily="2" charset="-122"/>
                </a:rPr>
                <a:t>在此添加标题</a:t>
              </a:r>
              <a:endParaRPr lang="zh-CN" altLang="en-US" dirty="0">
                <a:solidFill>
                  <a:srgbClr val="01ACBE"/>
                </a:solidFill>
                <a:latin typeface="时尚中黑简体" panose="01010104010101010101" pitchFamily="2" charset="-122"/>
                <a:ea typeface="时尚中黑简体" panose="01010104010101010101" pitchFamily="2" charset="-122"/>
              </a:endParaRPr>
            </a:p>
          </p:txBody>
        </p:sp>
        <p:sp>
          <p:nvSpPr>
            <p:cNvPr id="87" name="文本框 86"/>
            <p:cNvSpPr txBox="1"/>
            <p:nvPr/>
          </p:nvSpPr>
          <p:spPr>
            <a:xfrm>
              <a:off x="3782527" y="2289624"/>
              <a:ext cx="1559316" cy="553998"/>
            </a:xfrm>
            <a:prstGeom prst="rect">
              <a:avLst/>
            </a:prstGeom>
            <a:noFill/>
          </p:spPr>
          <p:txBody>
            <a:bodyPr wrap="square" rtlCol="0">
              <a:spAutoFit/>
            </a:bodyPr>
            <a:lstStyle/>
            <a:p>
              <a:pPr algn="just"/>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点击添加文字说明或复制文本黏贴自此内容要言简意赅</a:t>
              </a:r>
              <a:endParaRPr lang="zh-CN" altLang="en-US" sz="1000" dirty="0">
                <a:solidFill>
                  <a:prstClr val="black">
                    <a:lumMod val="50000"/>
                    <a:lumOff val="50000"/>
                  </a:prstClr>
                </a:solidFill>
                <a:latin typeface="微软雅黑" panose="020B0503020204020204" charset="-122"/>
                <a:ea typeface="微软雅黑" panose="020B0503020204020204" charset="-122"/>
              </a:endParaRPr>
            </a:p>
          </p:txBody>
        </p:sp>
      </p:grpSp>
      <p:grpSp>
        <p:nvGrpSpPr>
          <p:cNvPr id="88" name="组合 87"/>
          <p:cNvGrpSpPr/>
          <p:nvPr/>
        </p:nvGrpSpPr>
        <p:grpSpPr>
          <a:xfrm>
            <a:off x="5282469" y="1100647"/>
            <a:ext cx="1923123" cy="839378"/>
            <a:chOff x="3776606" y="2004244"/>
            <a:chExt cx="1923123" cy="839378"/>
          </a:xfrm>
        </p:grpSpPr>
        <p:sp>
          <p:nvSpPr>
            <p:cNvPr id="89" name="文本框 88"/>
            <p:cNvSpPr txBox="1"/>
            <p:nvPr/>
          </p:nvSpPr>
          <p:spPr>
            <a:xfrm>
              <a:off x="3776606" y="2004244"/>
              <a:ext cx="1923123" cy="369332"/>
            </a:xfrm>
            <a:prstGeom prst="rect">
              <a:avLst/>
            </a:prstGeom>
            <a:noFill/>
          </p:spPr>
          <p:txBody>
            <a:bodyPr wrap="square" rtlCol="0">
              <a:spAutoFit/>
            </a:bodyPr>
            <a:lstStyle/>
            <a:p>
              <a:r>
                <a:rPr lang="zh-CN" altLang="en-US" dirty="0">
                  <a:solidFill>
                    <a:srgbClr val="FFB850"/>
                  </a:solidFill>
                  <a:latin typeface="时尚中黑简体" panose="01010104010101010101" pitchFamily="2" charset="-122"/>
                  <a:ea typeface="时尚中黑简体" panose="01010104010101010101" pitchFamily="2" charset="-122"/>
                </a:rPr>
                <a:t>在此添加标题</a:t>
              </a:r>
              <a:endParaRPr lang="zh-CN" altLang="en-US" dirty="0">
                <a:solidFill>
                  <a:srgbClr val="FFB850"/>
                </a:solidFill>
                <a:latin typeface="时尚中黑简体" panose="01010104010101010101" pitchFamily="2" charset="-122"/>
                <a:ea typeface="时尚中黑简体" panose="01010104010101010101" pitchFamily="2" charset="-122"/>
              </a:endParaRPr>
            </a:p>
          </p:txBody>
        </p:sp>
        <p:sp>
          <p:nvSpPr>
            <p:cNvPr id="90" name="文本框 89"/>
            <p:cNvSpPr txBox="1"/>
            <p:nvPr/>
          </p:nvSpPr>
          <p:spPr>
            <a:xfrm>
              <a:off x="3782527" y="2289624"/>
              <a:ext cx="1559316" cy="553998"/>
            </a:xfrm>
            <a:prstGeom prst="rect">
              <a:avLst/>
            </a:prstGeom>
            <a:noFill/>
          </p:spPr>
          <p:txBody>
            <a:bodyPr wrap="square" rtlCol="0">
              <a:spAutoFit/>
            </a:bodyPr>
            <a:lstStyle/>
            <a:p>
              <a:pPr algn="just"/>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点击添加文字说明或复制文本黏贴自此内容要言简意赅</a:t>
              </a:r>
              <a:endParaRPr lang="zh-CN" altLang="en-US" sz="1000" dirty="0">
                <a:solidFill>
                  <a:prstClr val="black">
                    <a:lumMod val="50000"/>
                    <a:lumOff val="50000"/>
                  </a:prstClr>
                </a:solidFill>
                <a:latin typeface="微软雅黑" panose="020B0503020204020204" charset="-122"/>
                <a:ea typeface="微软雅黑" panose="020B0503020204020204" charset="-122"/>
              </a:endParaRPr>
            </a:p>
          </p:txBody>
        </p:sp>
      </p:grpSp>
      <p:grpSp>
        <p:nvGrpSpPr>
          <p:cNvPr id="91" name="组合 90"/>
          <p:cNvGrpSpPr/>
          <p:nvPr/>
        </p:nvGrpSpPr>
        <p:grpSpPr>
          <a:xfrm>
            <a:off x="9021569" y="4309111"/>
            <a:ext cx="1923123" cy="839378"/>
            <a:chOff x="3776606" y="2004244"/>
            <a:chExt cx="1923123" cy="839378"/>
          </a:xfrm>
        </p:grpSpPr>
        <p:sp>
          <p:nvSpPr>
            <p:cNvPr id="92" name="文本框 91"/>
            <p:cNvSpPr txBox="1"/>
            <p:nvPr/>
          </p:nvSpPr>
          <p:spPr>
            <a:xfrm>
              <a:off x="3776606" y="2004244"/>
              <a:ext cx="1923123" cy="369332"/>
            </a:xfrm>
            <a:prstGeom prst="rect">
              <a:avLst/>
            </a:prstGeom>
            <a:noFill/>
          </p:spPr>
          <p:txBody>
            <a:bodyPr wrap="square" rtlCol="0">
              <a:spAutoFit/>
            </a:bodyPr>
            <a:lstStyle/>
            <a:p>
              <a:r>
                <a:rPr lang="zh-CN" altLang="en-US" dirty="0">
                  <a:solidFill>
                    <a:srgbClr val="00AF92"/>
                  </a:solidFill>
                  <a:latin typeface="时尚中黑简体" panose="01010104010101010101" pitchFamily="2" charset="-122"/>
                  <a:ea typeface="时尚中黑简体" panose="01010104010101010101" pitchFamily="2" charset="-122"/>
                </a:rPr>
                <a:t>在此添加标题</a:t>
              </a:r>
              <a:endParaRPr lang="zh-CN" altLang="en-US" dirty="0">
                <a:solidFill>
                  <a:srgbClr val="00AF92"/>
                </a:solidFill>
                <a:latin typeface="时尚中黑简体" panose="01010104010101010101" pitchFamily="2" charset="-122"/>
                <a:ea typeface="时尚中黑简体" panose="01010104010101010101" pitchFamily="2" charset="-122"/>
              </a:endParaRPr>
            </a:p>
          </p:txBody>
        </p:sp>
        <p:sp>
          <p:nvSpPr>
            <p:cNvPr id="93" name="文本框 92"/>
            <p:cNvSpPr txBox="1"/>
            <p:nvPr/>
          </p:nvSpPr>
          <p:spPr>
            <a:xfrm>
              <a:off x="3782527" y="2289624"/>
              <a:ext cx="1559316" cy="553998"/>
            </a:xfrm>
            <a:prstGeom prst="rect">
              <a:avLst/>
            </a:prstGeom>
            <a:noFill/>
          </p:spPr>
          <p:txBody>
            <a:bodyPr wrap="square" rtlCol="0">
              <a:spAutoFit/>
            </a:bodyPr>
            <a:lstStyle/>
            <a:p>
              <a:pPr algn="just"/>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点击添加文字说明或复制文本黏贴自此内容要言简意赅</a:t>
              </a:r>
              <a:endParaRPr lang="zh-CN" altLang="en-US" sz="1000" dirty="0">
                <a:solidFill>
                  <a:prstClr val="black">
                    <a:lumMod val="50000"/>
                    <a:lumOff val="50000"/>
                  </a:prstClr>
                </a:solidFill>
                <a:latin typeface="微软雅黑" panose="020B0503020204020204" charset="-122"/>
                <a:ea typeface="微软雅黑" panose="020B0503020204020204" charset="-122"/>
              </a:endParaRPr>
            </a:p>
          </p:txBody>
        </p:sp>
      </p:grpSp>
      <p:grpSp>
        <p:nvGrpSpPr>
          <p:cNvPr id="94" name="组合 93"/>
          <p:cNvGrpSpPr/>
          <p:nvPr/>
        </p:nvGrpSpPr>
        <p:grpSpPr>
          <a:xfrm>
            <a:off x="8310333" y="2214645"/>
            <a:ext cx="1923123" cy="839378"/>
            <a:chOff x="3776606" y="2004244"/>
            <a:chExt cx="1923123" cy="839378"/>
          </a:xfrm>
        </p:grpSpPr>
        <p:sp>
          <p:nvSpPr>
            <p:cNvPr id="95" name="文本框 94"/>
            <p:cNvSpPr txBox="1"/>
            <p:nvPr/>
          </p:nvSpPr>
          <p:spPr>
            <a:xfrm>
              <a:off x="3776606" y="2004244"/>
              <a:ext cx="1923123" cy="369332"/>
            </a:xfrm>
            <a:prstGeom prst="rect">
              <a:avLst/>
            </a:prstGeom>
            <a:noFill/>
          </p:spPr>
          <p:txBody>
            <a:bodyPr wrap="square" rtlCol="0">
              <a:spAutoFit/>
            </a:bodyPr>
            <a:lstStyle/>
            <a:p>
              <a:r>
                <a:rPr lang="zh-CN" altLang="en-US" dirty="0">
                  <a:solidFill>
                    <a:srgbClr val="663A77"/>
                  </a:solidFill>
                  <a:latin typeface="时尚中黑简体" panose="01010104010101010101" pitchFamily="2" charset="-122"/>
                  <a:ea typeface="时尚中黑简体" panose="01010104010101010101" pitchFamily="2" charset="-122"/>
                </a:rPr>
                <a:t>在此添加标题</a:t>
              </a:r>
              <a:endParaRPr lang="zh-CN" altLang="en-US" dirty="0">
                <a:solidFill>
                  <a:srgbClr val="663A77"/>
                </a:solidFill>
                <a:latin typeface="时尚中黑简体" panose="01010104010101010101" pitchFamily="2" charset="-122"/>
                <a:ea typeface="时尚中黑简体" panose="01010104010101010101" pitchFamily="2" charset="-122"/>
              </a:endParaRPr>
            </a:p>
          </p:txBody>
        </p:sp>
        <p:sp>
          <p:nvSpPr>
            <p:cNvPr id="96" name="文本框 95"/>
            <p:cNvSpPr txBox="1"/>
            <p:nvPr/>
          </p:nvSpPr>
          <p:spPr>
            <a:xfrm>
              <a:off x="3782527" y="2289624"/>
              <a:ext cx="1559316" cy="553998"/>
            </a:xfrm>
            <a:prstGeom prst="rect">
              <a:avLst/>
            </a:prstGeom>
            <a:noFill/>
          </p:spPr>
          <p:txBody>
            <a:bodyPr wrap="square" rtlCol="0">
              <a:spAutoFit/>
            </a:bodyPr>
            <a:lstStyle/>
            <a:p>
              <a:pPr algn="just"/>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点击添加文字说明或复制文本黏贴自此内容要言简意赅</a:t>
              </a:r>
              <a:endParaRPr lang="zh-CN" altLang="en-US" sz="1000" dirty="0">
                <a:solidFill>
                  <a:prstClr val="black">
                    <a:lumMod val="50000"/>
                    <a:lumOff val="50000"/>
                  </a:prstClr>
                </a:solidFill>
                <a:latin typeface="微软雅黑" panose="020B0503020204020204" charset="-122"/>
                <a:ea typeface="微软雅黑" panose="020B0503020204020204" charset="-122"/>
              </a:endParaRPr>
            </a:p>
          </p:txBody>
        </p:sp>
      </p:grpSp>
      <p:grpSp>
        <p:nvGrpSpPr>
          <p:cNvPr id="97" name="组合 96"/>
          <p:cNvGrpSpPr/>
          <p:nvPr/>
        </p:nvGrpSpPr>
        <p:grpSpPr>
          <a:xfrm>
            <a:off x="5249800" y="3295273"/>
            <a:ext cx="1692399" cy="1675643"/>
            <a:chOff x="5245265" y="2863322"/>
            <a:chExt cx="1538545" cy="1523312"/>
          </a:xfrm>
        </p:grpSpPr>
        <p:grpSp>
          <p:nvGrpSpPr>
            <p:cNvPr id="258" name="Group 35"/>
            <p:cNvGrpSpPr>
              <a:grpSpLocks noChangeAspect="1"/>
            </p:cNvGrpSpPr>
            <p:nvPr/>
          </p:nvGrpSpPr>
          <p:grpSpPr bwMode="auto">
            <a:xfrm>
              <a:off x="5329506" y="2866005"/>
              <a:ext cx="1431612" cy="1388230"/>
              <a:chOff x="3477" y="1809"/>
              <a:chExt cx="726" cy="704"/>
            </a:xfrm>
            <a:solidFill>
              <a:sysClr val="window" lastClr="FFFFFF">
                <a:lumMod val="85000"/>
                <a:alpha val="76000"/>
              </a:sysClr>
            </a:solidFill>
          </p:grpSpPr>
          <p:sp>
            <p:nvSpPr>
              <p:cNvPr id="259" name="Freeform 36"/>
              <p:cNvSpPr/>
              <p:nvPr/>
            </p:nvSpPr>
            <p:spPr bwMode="auto">
              <a:xfrm>
                <a:off x="3928" y="1833"/>
                <a:ext cx="15" cy="12"/>
              </a:xfrm>
              <a:custGeom>
                <a:avLst/>
                <a:gdLst>
                  <a:gd name="T0" fmla="*/ 5 w 6"/>
                  <a:gd name="T1" fmla="*/ 0 h 5"/>
                  <a:gd name="T2" fmla="*/ 0 w 6"/>
                  <a:gd name="T3" fmla="*/ 0 h 5"/>
                  <a:gd name="T4" fmla="*/ 0 w 6"/>
                  <a:gd name="T5" fmla="*/ 3 h 5"/>
                  <a:gd name="T6" fmla="*/ 0 w 6"/>
                  <a:gd name="T7" fmla="*/ 4 h 5"/>
                  <a:gd name="T8" fmla="*/ 0 w 6"/>
                  <a:gd name="T9" fmla="*/ 5 h 5"/>
                  <a:gd name="T10" fmla="*/ 1 w 6"/>
                  <a:gd name="T11" fmla="*/ 5 h 5"/>
                  <a:gd name="T12" fmla="*/ 5 w 6"/>
                  <a:gd name="T13" fmla="*/ 5 h 5"/>
                  <a:gd name="T14" fmla="*/ 6 w 6"/>
                  <a:gd name="T15" fmla="*/ 5 h 5"/>
                  <a:gd name="T16" fmla="*/ 6 w 6"/>
                  <a:gd name="T17" fmla="*/ 5 h 5"/>
                  <a:gd name="T18" fmla="*/ 6 w 6"/>
                  <a:gd name="T19" fmla="*/ 5 h 5"/>
                  <a:gd name="T20" fmla="*/ 6 w 6"/>
                  <a:gd name="T21" fmla="*/ 4 h 5"/>
                  <a:gd name="T22" fmla="*/ 6 w 6"/>
                  <a:gd name="T23" fmla="*/ 3 h 5"/>
                  <a:gd name="T24" fmla="*/ 6 w 6"/>
                  <a:gd name="T25" fmla="*/ 3 h 5"/>
                  <a:gd name="T26" fmla="*/ 5 w 6"/>
                  <a:gd name="T27" fmla="*/ 2 h 5"/>
                  <a:gd name="T28" fmla="*/ 5 w 6"/>
                  <a:gd name="T29" fmla="*/ 2 h 5"/>
                  <a:gd name="T30" fmla="*/ 5 w 6"/>
                  <a:gd name="T31" fmla="*/ 1 h 5"/>
                  <a:gd name="T32" fmla="*/ 5 w 6"/>
                  <a:gd name="T3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5">
                    <a:moveTo>
                      <a:pt x="5" y="0"/>
                    </a:moveTo>
                    <a:cubicBezTo>
                      <a:pt x="0" y="0"/>
                      <a:pt x="0" y="0"/>
                      <a:pt x="0" y="0"/>
                    </a:cubicBezTo>
                    <a:cubicBezTo>
                      <a:pt x="0" y="3"/>
                      <a:pt x="0" y="3"/>
                      <a:pt x="0" y="3"/>
                    </a:cubicBezTo>
                    <a:cubicBezTo>
                      <a:pt x="0" y="4"/>
                      <a:pt x="0" y="4"/>
                      <a:pt x="0" y="4"/>
                    </a:cubicBezTo>
                    <a:cubicBezTo>
                      <a:pt x="0" y="4"/>
                      <a:pt x="0" y="4"/>
                      <a:pt x="0" y="5"/>
                    </a:cubicBezTo>
                    <a:cubicBezTo>
                      <a:pt x="1" y="5"/>
                      <a:pt x="1" y="5"/>
                      <a:pt x="1" y="5"/>
                    </a:cubicBezTo>
                    <a:cubicBezTo>
                      <a:pt x="5" y="5"/>
                      <a:pt x="5" y="5"/>
                      <a:pt x="5" y="5"/>
                    </a:cubicBezTo>
                    <a:cubicBezTo>
                      <a:pt x="6" y="5"/>
                      <a:pt x="6" y="5"/>
                      <a:pt x="6" y="5"/>
                    </a:cubicBezTo>
                    <a:cubicBezTo>
                      <a:pt x="6" y="5"/>
                      <a:pt x="6" y="5"/>
                      <a:pt x="6" y="5"/>
                    </a:cubicBezTo>
                    <a:cubicBezTo>
                      <a:pt x="6" y="5"/>
                      <a:pt x="6" y="5"/>
                      <a:pt x="6" y="5"/>
                    </a:cubicBezTo>
                    <a:cubicBezTo>
                      <a:pt x="6" y="4"/>
                      <a:pt x="6" y="4"/>
                      <a:pt x="6" y="4"/>
                    </a:cubicBezTo>
                    <a:cubicBezTo>
                      <a:pt x="6" y="4"/>
                      <a:pt x="6" y="4"/>
                      <a:pt x="6" y="3"/>
                    </a:cubicBezTo>
                    <a:cubicBezTo>
                      <a:pt x="6" y="3"/>
                      <a:pt x="6" y="3"/>
                      <a:pt x="6" y="3"/>
                    </a:cubicBezTo>
                    <a:cubicBezTo>
                      <a:pt x="6" y="3"/>
                      <a:pt x="6" y="3"/>
                      <a:pt x="5" y="2"/>
                    </a:cubicBezTo>
                    <a:cubicBezTo>
                      <a:pt x="5" y="2"/>
                      <a:pt x="5" y="2"/>
                      <a:pt x="5" y="2"/>
                    </a:cubicBezTo>
                    <a:cubicBezTo>
                      <a:pt x="5" y="1"/>
                      <a:pt x="5" y="1"/>
                      <a:pt x="5" y="1"/>
                    </a:cubicBezTo>
                    <a:cubicBezTo>
                      <a:pt x="5" y="0"/>
                      <a:pt x="5"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260" name="Freeform 37"/>
              <p:cNvSpPr/>
              <p:nvPr/>
            </p:nvSpPr>
            <p:spPr bwMode="auto">
              <a:xfrm>
                <a:off x="3928" y="1840"/>
                <a:ext cx="34" cy="33"/>
              </a:xfrm>
              <a:custGeom>
                <a:avLst/>
                <a:gdLst>
                  <a:gd name="T0" fmla="*/ 7 w 14"/>
                  <a:gd name="T1" fmla="*/ 0 h 14"/>
                  <a:gd name="T2" fmla="*/ 6 w 14"/>
                  <a:gd name="T3" fmla="*/ 0 h 14"/>
                  <a:gd name="T4" fmla="*/ 6 w 14"/>
                  <a:gd name="T5" fmla="*/ 1 h 14"/>
                  <a:gd name="T6" fmla="*/ 6 w 14"/>
                  <a:gd name="T7" fmla="*/ 2 h 14"/>
                  <a:gd name="T8" fmla="*/ 6 w 14"/>
                  <a:gd name="T9" fmla="*/ 2 h 14"/>
                  <a:gd name="T10" fmla="*/ 6 w 14"/>
                  <a:gd name="T11" fmla="*/ 2 h 14"/>
                  <a:gd name="T12" fmla="*/ 5 w 14"/>
                  <a:gd name="T13" fmla="*/ 3 h 14"/>
                  <a:gd name="T14" fmla="*/ 5 w 14"/>
                  <a:gd name="T15" fmla="*/ 3 h 14"/>
                  <a:gd name="T16" fmla="*/ 4 w 14"/>
                  <a:gd name="T17" fmla="*/ 3 h 14"/>
                  <a:gd name="T18" fmla="*/ 4 w 14"/>
                  <a:gd name="T19" fmla="*/ 3 h 14"/>
                  <a:gd name="T20" fmla="*/ 3 w 14"/>
                  <a:gd name="T21" fmla="*/ 3 h 14"/>
                  <a:gd name="T22" fmla="*/ 3 w 14"/>
                  <a:gd name="T23" fmla="*/ 4 h 14"/>
                  <a:gd name="T24" fmla="*/ 3 w 14"/>
                  <a:gd name="T25" fmla="*/ 4 h 14"/>
                  <a:gd name="T26" fmla="*/ 3 w 14"/>
                  <a:gd name="T27" fmla="*/ 4 h 14"/>
                  <a:gd name="T28" fmla="*/ 3 w 14"/>
                  <a:gd name="T29" fmla="*/ 4 h 14"/>
                  <a:gd name="T30" fmla="*/ 2 w 14"/>
                  <a:gd name="T31" fmla="*/ 4 h 14"/>
                  <a:gd name="T32" fmla="*/ 1 w 14"/>
                  <a:gd name="T33" fmla="*/ 4 h 14"/>
                  <a:gd name="T34" fmla="*/ 0 w 14"/>
                  <a:gd name="T35" fmla="*/ 5 h 14"/>
                  <a:gd name="T36" fmla="*/ 0 w 14"/>
                  <a:gd name="T37" fmla="*/ 6 h 14"/>
                  <a:gd name="T38" fmla="*/ 0 w 14"/>
                  <a:gd name="T39" fmla="*/ 6 h 14"/>
                  <a:gd name="T40" fmla="*/ 0 w 14"/>
                  <a:gd name="T41" fmla="*/ 9 h 14"/>
                  <a:gd name="T42" fmla="*/ 1 w 14"/>
                  <a:gd name="T43" fmla="*/ 9 h 14"/>
                  <a:gd name="T44" fmla="*/ 1 w 14"/>
                  <a:gd name="T45" fmla="*/ 9 h 14"/>
                  <a:gd name="T46" fmla="*/ 1 w 14"/>
                  <a:gd name="T47" fmla="*/ 9 h 14"/>
                  <a:gd name="T48" fmla="*/ 1 w 14"/>
                  <a:gd name="T49" fmla="*/ 9 h 14"/>
                  <a:gd name="T50" fmla="*/ 1 w 14"/>
                  <a:gd name="T51" fmla="*/ 11 h 14"/>
                  <a:gd name="T52" fmla="*/ 2 w 14"/>
                  <a:gd name="T53" fmla="*/ 11 h 14"/>
                  <a:gd name="T54" fmla="*/ 3 w 14"/>
                  <a:gd name="T55" fmla="*/ 11 h 14"/>
                  <a:gd name="T56" fmla="*/ 3 w 14"/>
                  <a:gd name="T57" fmla="*/ 11 h 14"/>
                  <a:gd name="T58" fmla="*/ 3 w 14"/>
                  <a:gd name="T59" fmla="*/ 11 h 14"/>
                  <a:gd name="T60" fmla="*/ 3 w 14"/>
                  <a:gd name="T61" fmla="*/ 13 h 14"/>
                  <a:gd name="T62" fmla="*/ 5 w 14"/>
                  <a:gd name="T63" fmla="*/ 13 h 14"/>
                  <a:gd name="T64" fmla="*/ 6 w 14"/>
                  <a:gd name="T65" fmla="*/ 14 h 14"/>
                  <a:gd name="T66" fmla="*/ 7 w 14"/>
                  <a:gd name="T67" fmla="*/ 14 h 14"/>
                  <a:gd name="T68" fmla="*/ 9 w 14"/>
                  <a:gd name="T69" fmla="*/ 13 h 14"/>
                  <a:gd name="T70" fmla="*/ 10 w 14"/>
                  <a:gd name="T71" fmla="*/ 13 h 14"/>
                  <a:gd name="T72" fmla="*/ 10 w 14"/>
                  <a:gd name="T73" fmla="*/ 12 h 14"/>
                  <a:gd name="T74" fmla="*/ 11 w 14"/>
                  <a:gd name="T75" fmla="*/ 12 h 14"/>
                  <a:gd name="T76" fmla="*/ 12 w 14"/>
                  <a:gd name="T77" fmla="*/ 12 h 14"/>
                  <a:gd name="T78" fmla="*/ 13 w 14"/>
                  <a:gd name="T79" fmla="*/ 8 h 14"/>
                  <a:gd name="T80" fmla="*/ 13 w 14"/>
                  <a:gd name="T81" fmla="*/ 7 h 14"/>
                  <a:gd name="T82" fmla="*/ 12 w 14"/>
                  <a:gd name="T83" fmla="*/ 5 h 14"/>
                  <a:gd name="T84" fmla="*/ 12 w 14"/>
                  <a:gd name="T85" fmla="*/ 5 h 14"/>
                  <a:gd name="T86" fmla="*/ 12 w 14"/>
                  <a:gd name="T87" fmla="*/ 5 h 14"/>
                  <a:gd name="T88" fmla="*/ 13 w 14"/>
                  <a:gd name="T89" fmla="*/ 4 h 14"/>
                  <a:gd name="T90" fmla="*/ 13 w 14"/>
                  <a:gd name="T91" fmla="*/ 2 h 14"/>
                  <a:gd name="T92" fmla="*/ 13 w 14"/>
                  <a:gd name="T93" fmla="*/ 2 h 14"/>
                  <a:gd name="T94" fmla="*/ 12 w 14"/>
                  <a:gd name="T95" fmla="*/ 2 h 14"/>
                  <a:gd name="T96" fmla="*/ 12 w 14"/>
                  <a:gd name="T97" fmla="*/ 1 h 14"/>
                  <a:gd name="T98" fmla="*/ 11 w 14"/>
                  <a:gd name="T99" fmla="*/ 1 h 14"/>
                  <a:gd name="T100" fmla="*/ 8 w 14"/>
                  <a:gd name="T101" fmla="*/ 0 h 14"/>
                  <a:gd name="T102" fmla="*/ 8 w 14"/>
                  <a:gd name="T103" fmla="*/ 0 h 14"/>
                  <a:gd name="T104" fmla="*/ 7 w 14"/>
                  <a:gd name="T105" fmla="*/ 0 h 14"/>
                  <a:gd name="T106" fmla="*/ 7 w 14"/>
                  <a:gd name="T107" fmla="*/ 0 h 14"/>
                  <a:gd name="T108" fmla="*/ 7 w 14"/>
                  <a:gd name="T10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 h="14">
                    <a:moveTo>
                      <a:pt x="7" y="0"/>
                    </a:moveTo>
                    <a:cubicBezTo>
                      <a:pt x="7" y="0"/>
                      <a:pt x="6" y="0"/>
                      <a:pt x="6" y="0"/>
                    </a:cubicBezTo>
                    <a:cubicBezTo>
                      <a:pt x="6" y="1"/>
                      <a:pt x="6" y="1"/>
                      <a:pt x="6" y="1"/>
                    </a:cubicBezTo>
                    <a:cubicBezTo>
                      <a:pt x="6" y="2"/>
                      <a:pt x="6" y="2"/>
                      <a:pt x="6" y="2"/>
                    </a:cubicBezTo>
                    <a:cubicBezTo>
                      <a:pt x="6" y="2"/>
                      <a:pt x="6" y="2"/>
                      <a:pt x="6" y="2"/>
                    </a:cubicBezTo>
                    <a:cubicBezTo>
                      <a:pt x="6" y="2"/>
                      <a:pt x="6" y="2"/>
                      <a:pt x="6" y="2"/>
                    </a:cubicBezTo>
                    <a:cubicBezTo>
                      <a:pt x="5" y="3"/>
                      <a:pt x="5" y="3"/>
                      <a:pt x="5" y="3"/>
                    </a:cubicBezTo>
                    <a:cubicBezTo>
                      <a:pt x="5" y="3"/>
                      <a:pt x="5" y="3"/>
                      <a:pt x="5" y="3"/>
                    </a:cubicBezTo>
                    <a:cubicBezTo>
                      <a:pt x="4" y="3"/>
                      <a:pt x="4" y="3"/>
                      <a:pt x="4" y="3"/>
                    </a:cubicBezTo>
                    <a:cubicBezTo>
                      <a:pt x="4" y="3"/>
                      <a:pt x="4" y="3"/>
                      <a:pt x="4" y="3"/>
                    </a:cubicBezTo>
                    <a:cubicBezTo>
                      <a:pt x="3" y="3"/>
                      <a:pt x="3" y="3"/>
                      <a:pt x="3" y="3"/>
                    </a:cubicBezTo>
                    <a:cubicBezTo>
                      <a:pt x="3" y="4"/>
                      <a:pt x="3" y="4"/>
                      <a:pt x="3" y="4"/>
                    </a:cubicBezTo>
                    <a:cubicBezTo>
                      <a:pt x="3" y="4"/>
                      <a:pt x="3" y="4"/>
                      <a:pt x="3" y="4"/>
                    </a:cubicBezTo>
                    <a:cubicBezTo>
                      <a:pt x="3" y="4"/>
                      <a:pt x="3" y="4"/>
                      <a:pt x="3" y="4"/>
                    </a:cubicBezTo>
                    <a:cubicBezTo>
                      <a:pt x="3" y="4"/>
                      <a:pt x="3" y="4"/>
                      <a:pt x="3" y="4"/>
                    </a:cubicBezTo>
                    <a:cubicBezTo>
                      <a:pt x="2" y="4"/>
                      <a:pt x="2" y="4"/>
                      <a:pt x="2" y="4"/>
                    </a:cubicBezTo>
                    <a:cubicBezTo>
                      <a:pt x="1" y="4"/>
                      <a:pt x="1" y="4"/>
                      <a:pt x="1" y="4"/>
                    </a:cubicBezTo>
                    <a:cubicBezTo>
                      <a:pt x="1" y="4"/>
                      <a:pt x="1" y="4"/>
                      <a:pt x="0" y="5"/>
                    </a:cubicBezTo>
                    <a:cubicBezTo>
                      <a:pt x="0" y="5"/>
                      <a:pt x="0" y="6"/>
                      <a:pt x="0" y="6"/>
                    </a:cubicBezTo>
                    <a:cubicBezTo>
                      <a:pt x="0" y="6"/>
                      <a:pt x="0" y="6"/>
                      <a:pt x="0" y="6"/>
                    </a:cubicBezTo>
                    <a:cubicBezTo>
                      <a:pt x="0" y="9"/>
                      <a:pt x="0" y="9"/>
                      <a:pt x="0" y="9"/>
                    </a:cubicBezTo>
                    <a:cubicBezTo>
                      <a:pt x="1" y="9"/>
                      <a:pt x="1" y="9"/>
                      <a:pt x="1" y="9"/>
                    </a:cubicBezTo>
                    <a:cubicBezTo>
                      <a:pt x="1" y="9"/>
                      <a:pt x="1" y="9"/>
                      <a:pt x="1" y="9"/>
                    </a:cubicBezTo>
                    <a:cubicBezTo>
                      <a:pt x="1" y="9"/>
                      <a:pt x="1" y="9"/>
                      <a:pt x="1" y="9"/>
                    </a:cubicBezTo>
                    <a:cubicBezTo>
                      <a:pt x="1" y="9"/>
                      <a:pt x="1" y="9"/>
                      <a:pt x="1" y="9"/>
                    </a:cubicBezTo>
                    <a:cubicBezTo>
                      <a:pt x="1" y="11"/>
                      <a:pt x="1" y="11"/>
                      <a:pt x="1" y="11"/>
                    </a:cubicBezTo>
                    <a:cubicBezTo>
                      <a:pt x="2" y="11"/>
                      <a:pt x="2" y="11"/>
                      <a:pt x="2" y="11"/>
                    </a:cubicBezTo>
                    <a:cubicBezTo>
                      <a:pt x="3" y="11"/>
                      <a:pt x="3" y="11"/>
                      <a:pt x="3" y="11"/>
                    </a:cubicBezTo>
                    <a:cubicBezTo>
                      <a:pt x="3" y="11"/>
                      <a:pt x="3" y="11"/>
                      <a:pt x="3" y="11"/>
                    </a:cubicBezTo>
                    <a:cubicBezTo>
                      <a:pt x="3" y="11"/>
                      <a:pt x="3" y="11"/>
                      <a:pt x="3" y="11"/>
                    </a:cubicBezTo>
                    <a:cubicBezTo>
                      <a:pt x="3" y="12"/>
                      <a:pt x="3" y="12"/>
                      <a:pt x="3" y="13"/>
                    </a:cubicBezTo>
                    <a:cubicBezTo>
                      <a:pt x="4" y="13"/>
                      <a:pt x="5" y="13"/>
                      <a:pt x="5" y="13"/>
                    </a:cubicBezTo>
                    <a:cubicBezTo>
                      <a:pt x="6" y="14"/>
                      <a:pt x="6" y="14"/>
                      <a:pt x="6" y="14"/>
                    </a:cubicBezTo>
                    <a:cubicBezTo>
                      <a:pt x="7" y="14"/>
                      <a:pt x="7" y="14"/>
                      <a:pt x="7" y="14"/>
                    </a:cubicBezTo>
                    <a:cubicBezTo>
                      <a:pt x="8" y="14"/>
                      <a:pt x="9" y="13"/>
                      <a:pt x="9" y="13"/>
                    </a:cubicBezTo>
                    <a:cubicBezTo>
                      <a:pt x="10" y="13"/>
                      <a:pt x="10" y="13"/>
                      <a:pt x="10" y="13"/>
                    </a:cubicBezTo>
                    <a:cubicBezTo>
                      <a:pt x="10" y="12"/>
                      <a:pt x="10" y="12"/>
                      <a:pt x="10" y="12"/>
                    </a:cubicBezTo>
                    <a:cubicBezTo>
                      <a:pt x="11" y="12"/>
                      <a:pt x="11" y="12"/>
                      <a:pt x="11" y="12"/>
                    </a:cubicBezTo>
                    <a:cubicBezTo>
                      <a:pt x="12" y="12"/>
                      <a:pt x="12" y="12"/>
                      <a:pt x="12" y="12"/>
                    </a:cubicBezTo>
                    <a:cubicBezTo>
                      <a:pt x="13" y="11"/>
                      <a:pt x="14" y="9"/>
                      <a:pt x="13" y="8"/>
                    </a:cubicBezTo>
                    <a:cubicBezTo>
                      <a:pt x="13" y="7"/>
                      <a:pt x="13" y="7"/>
                      <a:pt x="13" y="7"/>
                    </a:cubicBezTo>
                    <a:cubicBezTo>
                      <a:pt x="12" y="6"/>
                      <a:pt x="12" y="6"/>
                      <a:pt x="12" y="5"/>
                    </a:cubicBezTo>
                    <a:cubicBezTo>
                      <a:pt x="12" y="5"/>
                      <a:pt x="12" y="5"/>
                      <a:pt x="12" y="5"/>
                    </a:cubicBezTo>
                    <a:cubicBezTo>
                      <a:pt x="12" y="5"/>
                      <a:pt x="12" y="5"/>
                      <a:pt x="12" y="5"/>
                    </a:cubicBezTo>
                    <a:cubicBezTo>
                      <a:pt x="13" y="5"/>
                      <a:pt x="13" y="5"/>
                      <a:pt x="13" y="4"/>
                    </a:cubicBezTo>
                    <a:cubicBezTo>
                      <a:pt x="13" y="2"/>
                      <a:pt x="13" y="2"/>
                      <a:pt x="13" y="2"/>
                    </a:cubicBezTo>
                    <a:cubicBezTo>
                      <a:pt x="13" y="2"/>
                      <a:pt x="13" y="2"/>
                      <a:pt x="13" y="2"/>
                    </a:cubicBezTo>
                    <a:cubicBezTo>
                      <a:pt x="12" y="2"/>
                      <a:pt x="12" y="2"/>
                      <a:pt x="12" y="2"/>
                    </a:cubicBezTo>
                    <a:cubicBezTo>
                      <a:pt x="12" y="1"/>
                      <a:pt x="12" y="1"/>
                      <a:pt x="12" y="1"/>
                    </a:cubicBezTo>
                    <a:cubicBezTo>
                      <a:pt x="11" y="1"/>
                      <a:pt x="11" y="1"/>
                      <a:pt x="11" y="1"/>
                    </a:cubicBezTo>
                    <a:cubicBezTo>
                      <a:pt x="10" y="0"/>
                      <a:pt x="9" y="0"/>
                      <a:pt x="8" y="0"/>
                    </a:cubicBezTo>
                    <a:cubicBezTo>
                      <a:pt x="8" y="0"/>
                      <a:pt x="8" y="0"/>
                      <a:pt x="8" y="0"/>
                    </a:cubicBezTo>
                    <a:cubicBezTo>
                      <a:pt x="7" y="0"/>
                      <a:pt x="7" y="0"/>
                      <a:pt x="7" y="0"/>
                    </a:cubicBezTo>
                    <a:cubicBezTo>
                      <a:pt x="7" y="0"/>
                      <a:pt x="7" y="0"/>
                      <a:pt x="7" y="0"/>
                    </a:cubicBezTo>
                    <a:cubicBezTo>
                      <a:pt x="7" y="0"/>
                      <a:pt x="7"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261" name="Freeform 38"/>
              <p:cNvSpPr/>
              <p:nvPr/>
            </p:nvSpPr>
            <p:spPr bwMode="auto">
              <a:xfrm>
                <a:off x="3959" y="1847"/>
                <a:ext cx="22" cy="19"/>
              </a:xfrm>
              <a:custGeom>
                <a:avLst/>
                <a:gdLst>
                  <a:gd name="T0" fmla="*/ 4 w 9"/>
                  <a:gd name="T1" fmla="*/ 0 h 8"/>
                  <a:gd name="T2" fmla="*/ 0 w 9"/>
                  <a:gd name="T3" fmla="*/ 1 h 8"/>
                  <a:gd name="T4" fmla="*/ 0 w 9"/>
                  <a:gd name="T5" fmla="*/ 2 h 8"/>
                  <a:gd name="T6" fmla="*/ 1 w 9"/>
                  <a:gd name="T7" fmla="*/ 3 h 8"/>
                  <a:gd name="T8" fmla="*/ 2 w 9"/>
                  <a:gd name="T9" fmla="*/ 4 h 8"/>
                  <a:gd name="T10" fmla="*/ 3 w 9"/>
                  <a:gd name="T11" fmla="*/ 5 h 8"/>
                  <a:gd name="T12" fmla="*/ 3 w 9"/>
                  <a:gd name="T13" fmla="*/ 6 h 8"/>
                  <a:gd name="T14" fmla="*/ 4 w 9"/>
                  <a:gd name="T15" fmla="*/ 6 h 8"/>
                  <a:gd name="T16" fmla="*/ 4 w 9"/>
                  <a:gd name="T17" fmla="*/ 6 h 8"/>
                  <a:gd name="T18" fmla="*/ 4 w 9"/>
                  <a:gd name="T19" fmla="*/ 7 h 8"/>
                  <a:gd name="T20" fmla="*/ 4 w 9"/>
                  <a:gd name="T21" fmla="*/ 7 h 8"/>
                  <a:gd name="T22" fmla="*/ 6 w 9"/>
                  <a:gd name="T23" fmla="*/ 7 h 8"/>
                  <a:gd name="T24" fmla="*/ 6 w 9"/>
                  <a:gd name="T25" fmla="*/ 8 h 8"/>
                  <a:gd name="T26" fmla="*/ 9 w 9"/>
                  <a:gd name="T27" fmla="*/ 6 h 8"/>
                  <a:gd name="T28" fmla="*/ 9 w 9"/>
                  <a:gd name="T29" fmla="*/ 3 h 8"/>
                  <a:gd name="T30" fmla="*/ 9 w 9"/>
                  <a:gd name="T31" fmla="*/ 2 h 8"/>
                  <a:gd name="T32" fmla="*/ 9 w 9"/>
                  <a:gd name="T33" fmla="*/ 1 h 8"/>
                  <a:gd name="T34" fmla="*/ 8 w 9"/>
                  <a:gd name="T35" fmla="*/ 1 h 8"/>
                  <a:gd name="T36" fmla="*/ 7 w 9"/>
                  <a:gd name="T37" fmla="*/ 1 h 8"/>
                  <a:gd name="T38" fmla="*/ 7 w 9"/>
                  <a:gd name="T39" fmla="*/ 1 h 8"/>
                  <a:gd name="T40" fmla="*/ 7 w 9"/>
                  <a:gd name="T41" fmla="*/ 1 h 8"/>
                  <a:gd name="T42" fmla="*/ 8 w 9"/>
                  <a:gd name="T43" fmla="*/ 0 h 8"/>
                  <a:gd name="T44" fmla="*/ 7 w 9"/>
                  <a:gd name="T45" fmla="*/ 0 h 8"/>
                  <a:gd name="T46" fmla="*/ 5 w 9"/>
                  <a:gd name="T47" fmla="*/ 0 h 8"/>
                  <a:gd name="T48" fmla="*/ 4 w 9"/>
                  <a:gd name="T4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 h="8">
                    <a:moveTo>
                      <a:pt x="4" y="0"/>
                    </a:moveTo>
                    <a:cubicBezTo>
                      <a:pt x="3" y="0"/>
                      <a:pt x="1" y="0"/>
                      <a:pt x="0" y="1"/>
                    </a:cubicBezTo>
                    <a:cubicBezTo>
                      <a:pt x="0" y="1"/>
                      <a:pt x="0" y="2"/>
                      <a:pt x="0" y="2"/>
                    </a:cubicBezTo>
                    <a:cubicBezTo>
                      <a:pt x="0" y="3"/>
                      <a:pt x="0" y="3"/>
                      <a:pt x="1" y="3"/>
                    </a:cubicBezTo>
                    <a:cubicBezTo>
                      <a:pt x="2" y="4"/>
                      <a:pt x="2" y="4"/>
                      <a:pt x="2" y="4"/>
                    </a:cubicBezTo>
                    <a:cubicBezTo>
                      <a:pt x="2" y="4"/>
                      <a:pt x="3" y="5"/>
                      <a:pt x="3" y="5"/>
                    </a:cubicBezTo>
                    <a:cubicBezTo>
                      <a:pt x="3" y="6"/>
                      <a:pt x="3" y="6"/>
                      <a:pt x="3" y="6"/>
                    </a:cubicBezTo>
                    <a:cubicBezTo>
                      <a:pt x="4" y="6"/>
                      <a:pt x="4" y="6"/>
                      <a:pt x="4" y="6"/>
                    </a:cubicBezTo>
                    <a:cubicBezTo>
                      <a:pt x="4" y="6"/>
                      <a:pt x="4" y="6"/>
                      <a:pt x="4" y="6"/>
                    </a:cubicBezTo>
                    <a:cubicBezTo>
                      <a:pt x="4" y="6"/>
                      <a:pt x="4" y="6"/>
                      <a:pt x="4" y="7"/>
                    </a:cubicBezTo>
                    <a:cubicBezTo>
                      <a:pt x="4" y="7"/>
                      <a:pt x="4" y="7"/>
                      <a:pt x="4" y="7"/>
                    </a:cubicBezTo>
                    <a:cubicBezTo>
                      <a:pt x="6" y="7"/>
                      <a:pt x="6" y="7"/>
                      <a:pt x="6" y="7"/>
                    </a:cubicBezTo>
                    <a:cubicBezTo>
                      <a:pt x="6" y="8"/>
                      <a:pt x="6" y="8"/>
                      <a:pt x="6" y="8"/>
                    </a:cubicBezTo>
                    <a:cubicBezTo>
                      <a:pt x="7" y="8"/>
                      <a:pt x="8" y="7"/>
                      <a:pt x="9" y="6"/>
                    </a:cubicBezTo>
                    <a:cubicBezTo>
                      <a:pt x="9" y="5"/>
                      <a:pt x="9" y="4"/>
                      <a:pt x="9" y="3"/>
                    </a:cubicBezTo>
                    <a:cubicBezTo>
                      <a:pt x="9" y="2"/>
                      <a:pt x="9" y="2"/>
                      <a:pt x="9" y="2"/>
                    </a:cubicBezTo>
                    <a:cubicBezTo>
                      <a:pt x="9" y="1"/>
                      <a:pt x="9" y="1"/>
                      <a:pt x="9" y="1"/>
                    </a:cubicBezTo>
                    <a:cubicBezTo>
                      <a:pt x="8" y="1"/>
                      <a:pt x="8" y="1"/>
                      <a:pt x="8" y="1"/>
                    </a:cubicBezTo>
                    <a:cubicBezTo>
                      <a:pt x="8" y="1"/>
                      <a:pt x="8" y="1"/>
                      <a:pt x="7" y="1"/>
                    </a:cubicBezTo>
                    <a:cubicBezTo>
                      <a:pt x="7" y="1"/>
                      <a:pt x="7" y="1"/>
                      <a:pt x="7" y="1"/>
                    </a:cubicBezTo>
                    <a:cubicBezTo>
                      <a:pt x="7" y="1"/>
                      <a:pt x="7" y="1"/>
                      <a:pt x="7" y="1"/>
                    </a:cubicBezTo>
                    <a:cubicBezTo>
                      <a:pt x="8" y="0"/>
                      <a:pt x="8" y="0"/>
                      <a:pt x="8" y="0"/>
                    </a:cubicBezTo>
                    <a:cubicBezTo>
                      <a:pt x="7" y="0"/>
                      <a:pt x="7" y="0"/>
                      <a:pt x="7" y="0"/>
                    </a:cubicBezTo>
                    <a:cubicBezTo>
                      <a:pt x="6" y="0"/>
                      <a:pt x="6" y="0"/>
                      <a:pt x="5" y="0"/>
                    </a:cubicBezTo>
                    <a:cubicBezTo>
                      <a:pt x="5"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262" name="Freeform 39"/>
              <p:cNvSpPr/>
              <p:nvPr/>
            </p:nvSpPr>
            <p:spPr bwMode="auto">
              <a:xfrm>
                <a:off x="3959" y="1864"/>
                <a:ext cx="22" cy="14"/>
              </a:xfrm>
              <a:custGeom>
                <a:avLst/>
                <a:gdLst>
                  <a:gd name="T0" fmla="*/ 6 w 9"/>
                  <a:gd name="T1" fmla="*/ 0 h 6"/>
                  <a:gd name="T2" fmla="*/ 4 w 9"/>
                  <a:gd name="T3" fmla="*/ 0 h 6"/>
                  <a:gd name="T4" fmla="*/ 1 w 9"/>
                  <a:gd name="T5" fmla="*/ 0 h 6"/>
                  <a:gd name="T6" fmla="*/ 0 w 9"/>
                  <a:gd name="T7" fmla="*/ 1 h 6"/>
                  <a:gd name="T8" fmla="*/ 0 w 9"/>
                  <a:gd name="T9" fmla="*/ 2 h 6"/>
                  <a:gd name="T10" fmla="*/ 0 w 9"/>
                  <a:gd name="T11" fmla="*/ 2 h 6"/>
                  <a:gd name="T12" fmla="*/ 0 w 9"/>
                  <a:gd name="T13" fmla="*/ 5 h 6"/>
                  <a:gd name="T14" fmla="*/ 3 w 9"/>
                  <a:gd name="T15" fmla="*/ 5 h 6"/>
                  <a:gd name="T16" fmla="*/ 3 w 9"/>
                  <a:gd name="T17" fmla="*/ 6 h 6"/>
                  <a:gd name="T18" fmla="*/ 8 w 9"/>
                  <a:gd name="T19" fmla="*/ 6 h 6"/>
                  <a:gd name="T20" fmla="*/ 8 w 9"/>
                  <a:gd name="T21" fmla="*/ 6 h 6"/>
                  <a:gd name="T22" fmla="*/ 9 w 9"/>
                  <a:gd name="T23" fmla="*/ 6 h 6"/>
                  <a:gd name="T24" fmla="*/ 9 w 9"/>
                  <a:gd name="T25" fmla="*/ 5 h 6"/>
                  <a:gd name="T26" fmla="*/ 9 w 9"/>
                  <a:gd name="T27" fmla="*/ 5 h 6"/>
                  <a:gd name="T28" fmla="*/ 9 w 9"/>
                  <a:gd name="T29" fmla="*/ 3 h 6"/>
                  <a:gd name="T30" fmla="*/ 7 w 9"/>
                  <a:gd name="T31" fmla="*/ 2 h 6"/>
                  <a:gd name="T32" fmla="*/ 7 w 9"/>
                  <a:gd name="T33" fmla="*/ 2 h 6"/>
                  <a:gd name="T34" fmla="*/ 7 w 9"/>
                  <a:gd name="T35" fmla="*/ 2 h 6"/>
                  <a:gd name="T36" fmla="*/ 6 w 9"/>
                  <a:gd name="T37" fmla="*/ 2 h 6"/>
                  <a:gd name="T38" fmla="*/ 6 w 9"/>
                  <a:gd name="T39" fmla="*/ 1 h 6"/>
                  <a:gd name="T40" fmla="*/ 6 w 9"/>
                  <a:gd name="T41" fmla="*/ 1 h 6"/>
                  <a:gd name="T42" fmla="*/ 6 w 9"/>
                  <a:gd name="T4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6">
                    <a:moveTo>
                      <a:pt x="6" y="0"/>
                    </a:moveTo>
                    <a:cubicBezTo>
                      <a:pt x="4" y="0"/>
                      <a:pt x="4" y="0"/>
                      <a:pt x="4" y="0"/>
                    </a:cubicBezTo>
                    <a:cubicBezTo>
                      <a:pt x="1" y="0"/>
                      <a:pt x="1" y="0"/>
                      <a:pt x="1" y="0"/>
                    </a:cubicBezTo>
                    <a:cubicBezTo>
                      <a:pt x="1" y="0"/>
                      <a:pt x="0" y="0"/>
                      <a:pt x="0" y="1"/>
                    </a:cubicBezTo>
                    <a:cubicBezTo>
                      <a:pt x="0" y="1"/>
                      <a:pt x="0" y="1"/>
                      <a:pt x="0" y="2"/>
                    </a:cubicBezTo>
                    <a:cubicBezTo>
                      <a:pt x="0" y="2"/>
                      <a:pt x="0" y="2"/>
                      <a:pt x="0" y="2"/>
                    </a:cubicBezTo>
                    <a:cubicBezTo>
                      <a:pt x="0" y="5"/>
                      <a:pt x="0" y="5"/>
                      <a:pt x="0" y="5"/>
                    </a:cubicBezTo>
                    <a:cubicBezTo>
                      <a:pt x="3" y="5"/>
                      <a:pt x="3" y="5"/>
                      <a:pt x="3" y="5"/>
                    </a:cubicBezTo>
                    <a:cubicBezTo>
                      <a:pt x="3" y="6"/>
                      <a:pt x="3" y="6"/>
                      <a:pt x="3" y="6"/>
                    </a:cubicBezTo>
                    <a:cubicBezTo>
                      <a:pt x="8" y="6"/>
                      <a:pt x="8" y="6"/>
                      <a:pt x="8" y="6"/>
                    </a:cubicBezTo>
                    <a:cubicBezTo>
                      <a:pt x="8" y="6"/>
                      <a:pt x="8" y="6"/>
                      <a:pt x="8" y="6"/>
                    </a:cubicBezTo>
                    <a:cubicBezTo>
                      <a:pt x="8" y="6"/>
                      <a:pt x="9" y="6"/>
                      <a:pt x="9" y="6"/>
                    </a:cubicBezTo>
                    <a:cubicBezTo>
                      <a:pt x="9" y="6"/>
                      <a:pt x="9" y="5"/>
                      <a:pt x="9" y="5"/>
                    </a:cubicBezTo>
                    <a:cubicBezTo>
                      <a:pt x="9" y="5"/>
                      <a:pt x="9" y="5"/>
                      <a:pt x="9" y="5"/>
                    </a:cubicBezTo>
                    <a:cubicBezTo>
                      <a:pt x="9" y="4"/>
                      <a:pt x="9" y="4"/>
                      <a:pt x="9" y="3"/>
                    </a:cubicBezTo>
                    <a:cubicBezTo>
                      <a:pt x="9" y="2"/>
                      <a:pt x="8" y="2"/>
                      <a:pt x="7" y="2"/>
                    </a:cubicBezTo>
                    <a:cubicBezTo>
                      <a:pt x="7" y="2"/>
                      <a:pt x="7" y="2"/>
                      <a:pt x="7" y="2"/>
                    </a:cubicBezTo>
                    <a:cubicBezTo>
                      <a:pt x="7" y="2"/>
                      <a:pt x="7" y="2"/>
                      <a:pt x="7" y="2"/>
                    </a:cubicBezTo>
                    <a:cubicBezTo>
                      <a:pt x="6" y="2"/>
                      <a:pt x="6" y="2"/>
                      <a:pt x="6" y="2"/>
                    </a:cubicBezTo>
                    <a:cubicBezTo>
                      <a:pt x="6" y="1"/>
                      <a:pt x="6" y="1"/>
                      <a:pt x="6" y="1"/>
                    </a:cubicBezTo>
                    <a:cubicBezTo>
                      <a:pt x="6" y="1"/>
                      <a:pt x="6" y="1"/>
                      <a:pt x="6" y="1"/>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263" name="Freeform 40"/>
              <p:cNvSpPr/>
              <p:nvPr/>
            </p:nvSpPr>
            <p:spPr bwMode="auto">
              <a:xfrm>
                <a:off x="3764" y="1809"/>
                <a:ext cx="81" cy="57"/>
              </a:xfrm>
              <a:custGeom>
                <a:avLst/>
                <a:gdLst>
                  <a:gd name="T0" fmla="*/ 14 w 34"/>
                  <a:gd name="T1" fmla="*/ 1 h 24"/>
                  <a:gd name="T2" fmla="*/ 2 w 34"/>
                  <a:gd name="T3" fmla="*/ 2 h 24"/>
                  <a:gd name="T4" fmla="*/ 2 w 34"/>
                  <a:gd name="T5" fmla="*/ 5 h 24"/>
                  <a:gd name="T6" fmla="*/ 4 w 34"/>
                  <a:gd name="T7" fmla="*/ 6 h 24"/>
                  <a:gd name="T8" fmla="*/ 4 w 34"/>
                  <a:gd name="T9" fmla="*/ 9 h 24"/>
                  <a:gd name="T10" fmla="*/ 4 w 34"/>
                  <a:gd name="T11" fmla="*/ 12 h 24"/>
                  <a:gd name="T12" fmla="*/ 3 w 34"/>
                  <a:gd name="T13" fmla="*/ 13 h 24"/>
                  <a:gd name="T14" fmla="*/ 0 w 34"/>
                  <a:gd name="T15" fmla="*/ 15 h 24"/>
                  <a:gd name="T16" fmla="*/ 0 w 34"/>
                  <a:gd name="T17" fmla="*/ 18 h 24"/>
                  <a:gd name="T18" fmla="*/ 2 w 34"/>
                  <a:gd name="T19" fmla="*/ 20 h 24"/>
                  <a:gd name="T20" fmla="*/ 5 w 34"/>
                  <a:gd name="T21" fmla="*/ 24 h 24"/>
                  <a:gd name="T22" fmla="*/ 11 w 34"/>
                  <a:gd name="T23" fmla="*/ 24 h 24"/>
                  <a:gd name="T24" fmla="*/ 13 w 34"/>
                  <a:gd name="T25" fmla="*/ 22 h 24"/>
                  <a:gd name="T26" fmla="*/ 14 w 34"/>
                  <a:gd name="T27" fmla="*/ 19 h 24"/>
                  <a:gd name="T28" fmla="*/ 15 w 34"/>
                  <a:gd name="T29" fmla="*/ 18 h 24"/>
                  <a:gd name="T30" fmla="*/ 16 w 34"/>
                  <a:gd name="T31" fmla="*/ 18 h 24"/>
                  <a:gd name="T32" fmla="*/ 17 w 34"/>
                  <a:gd name="T33" fmla="*/ 18 h 24"/>
                  <a:gd name="T34" fmla="*/ 21 w 34"/>
                  <a:gd name="T35" fmla="*/ 17 h 24"/>
                  <a:gd name="T36" fmla="*/ 21 w 34"/>
                  <a:gd name="T37" fmla="*/ 16 h 24"/>
                  <a:gd name="T38" fmla="*/ 22 w 34"/>
                  <a:gd name="T39" fmla="*/ 16 h 24"/>
                  <a:gd name="T40" fmla="*/ 25 w 34"/>
                  <a:gd name="T41" fmla="*/ 14 h 24"/>
                  <a:gd name="T42" fmla="*/ 28 w 34"/>
                  <a:gd name="T43" fmla="*/ 14 h 24"/>
                  <a:gd name="T44" fmla="*/ 29 w 34"/>
                  <a:gd name="T45" fmla="*/ 12 h 24"/>
                  <a:gd name="T46" fmla="*/ 29 w 34"/>
                  <a:gd name="T47" fmla="*/ 12 h 24"/>
                  <a:gd name="T48" fmla="*/ 31 w 34"/>
                  <a:gd name="T49" fmla="*/ 11 h 24"/>
                  <a:gd name="T50" fmla="*/ 31 w 34"/>
                  <a:gd name="T51" fmla="*/ 9 h 24"/>
                  <a:gd name="T52" fmla="*/ 31 w 34"/>
                  <a:gd name="T53" fmla="*/ 7 h 24"/>
                  <a:gd name="T54" fmla="*/ 33 w 34"/>
                  <a:gd name="T55" fmla="*/ 5 h 24"/>
                  <a:gd name="T56" fmla="*/ 34 w 34"/>
                  <a:gd name="T57" fmla="*/ 3 h 24"/>
                  <a:gd name="T58" fmla="*/ 34 w 34"/>
                  <a:gd name="T59" fmla="*/ 2 h 24"/>
                  <a:gd name="T60" fmla="*/ 32 w 34"/>
                  <a:gd name="T61" fmla="*/ 0 h 24"/>
                  <a:gd name="T62" fmla="*/ 27 w 34"/>
                  <a:gd name="T6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24">
                    <a:moveTo>
                      <a:pt x="27" y="0"/>
                    </a:moveTo>
                    <a:cubicBezTo>
                      <a:pt x="23" y="0"/>
                      <a:pt x="18" y="0"/>
                      <a:pt x="14" y="1"/>
                    </a:cubicBezTo>
                    <a:cubicBezTo>
                      <a:pt x="10" y="1"/>
                      <a:pt x="6" y="2"/>
                      <a:pt x="3" y="2"/>
                    </a:cubicBezTo>
                    <a:cubicBezTo>
                      <a:pt x="2" y="2"/>
                      <a:pt x="2" y="2"/>
                      <a:pt x="2" y="2"/>
                    </a:cubicBezTo>
                    <a:cubicBezTo>
                      <a:pt x="2" y="4"/>
                      <a:pt x="2" y="4"/>
                      <a:pt x="2" y="4"/>
                    </a:cubicBezTo>
                    <a:cubicBezTo>
                      <a:pt x="2" y="4"/>
                      <a:pt x="2" y="5"/>
                      <a:pt x="2" y="5"/>
                    </a:cubicBezTo>
                    <a:cubicBezTo>
                      <a:pt x="3" y="5"/>
                      <a:pt x="3" y="5"/>
                      <a:pt x="3" y="5"/>
                    </a:cubicBezTo>
                    <a:cubicBezTo>
                      <a:pt x="3" y="5"/>
                      <a:pt x="3" y="5"/>
                      <a:pt x="4" y="6"/>
                    </a:cubicBezTo>
                    <a:cubicBezTo>
                      <a:pt x="4" y="6"/>
                      <a:pt x="4" y="7"/>
                      <a:pt x="4" y="8"/>
                    </a:cubicBezTo>
                    <a:cubicBezTo>
                      <a:pt x="4" y="9"/>
                      <a:pt x="4" y="9"/>
                      <a:pt x="4" y="9"/>
                    </a:cubicBezTo>
                    <a:cubicBezTo>
                      <a:pt x="5" y="10"/>
                      <a:pt x="5" y="11"/>
                      <a:pt x="4" y="12"/>
                    </a:cubicBezTo>
                    <a:cubicBezTo>
                      <a:pt x="4" y="12"/>
                      <a:pt x="4" y="12"/>
                      <a:pt x="4" y="12"/>
                    </a:cubicBezTo>
                    <a:cubicBezTo>
                      <a:pt x="4" y="12"/>
                      <a:pt x="3" y="12"/>
                      <a:pt x="3" y="12"/>
                    </a:cubicBezTo>
                    <a:cubicBezTo>
                      <a:pt x="3" y="13"/>
                      <a:pt x="3" y="13"/>
                      <a:pt x="3" y="13"/>
                    </a:cubicBezTo>
                    <a:cubicBezTo>
                      <a:pt x="2" y="14"/>
                      <a:pt x="2" y="14"/>
                      <a:pt x="1" y="15"/>
                    </a:cubicBezTo>
                    <a:cubicBezTo>
                      <a:pt x="0" y="15"/>
                      <a:pt x="0" y="15"/>
                      <a:pt x="0" y="15"/>
                    </a:cubicBezTo>
                    <a:cubicBezTo>
                      <a:pt x="0" y="18"/>
                      <a:pt x="0" y="18"/>
                      <a:pt x="0" y="18"/>
                    </a:cubicBezTo>
                    <a:cubicBezTo>
                      <a:pt x="0" y="18"/>
                      <a:pt x="0" y="18"/>
                      <a:pt x="0" y="18"/>
                    </a:cubicBezTo>
                    <a:cubicBezTo>
                      <a:pt x="0" y="18"/>
                      <a:pt x="0" y="19"/>
                      <a:pt x="1" y="19"/>
                    </a:cubicBezTo>
                    <a:cubicBezTo>
                      <a:pt x="2" y="20"/>
                      <a:pt x="2" y="20"/>
                      <a:pt x="2" y="20"/>
                    </a:cubicBezTo>
                    <a:cubicBezTo>
                      <a:pt x="3" y="21"/>
                      <a:pt x="4" y="22"/>
                      <a:pt x="5" y="23"/>
                    </a:cubicBezTo>
                    <a:cubicBezTo>
                      <a:pt x="5" y="24"/>
                      <a:pt x="5" y="24"/>
                      <a:pt x="5" y="24"/>
                    </a:cubicBezTo>
                    <a:cubicBezTo>
                      <a:pt x="10" y="24"/>
                      <a:pt x="10" y="24"/>
                      <a:pt x="10" y="24"/>
                    </a:cubicBezTo>
                    <a:cubicBezTo>
                      <a:pt x="11" y="24"/>
                      <a:pt x="11" y="24"/>
                      <a:pt x="11" y="24"/>
                    </a:cubicBezTo>
                    <a:cubicBezTo>
                      <a:pt x="11" y="24"/>
                      <a:pt x="11" y="24"/>
                      <a:pt x="11" y="24"/>
                    </a:cubicBezTo>
                    <a:cubicBezTo>
                      <a:pt x="13" y="24"/>
                      <a:pt x="13" y="23"/>
                      <a:pt x="13" y="22"/>
                    </a:cubicBezTo>
                    <a:cubicBezTo>
                      <a:pt x="13" y="22"/>
                      <a:pt x="14" y="21"/>
                      <a:pt x="14" y="21"/>
                    </a:cubicBezTo>
                    <a:cubicBezTo>
                      <a:pt x="14" y="20"/>
                      <a:pt x="14" y="20"/>
                      <a:pt x="14" y="19"/>
                    </a:cubicBezTo>
                    <a:cubicBezTo>
                      <a:pt x="14" y="19"/>
                      <a:pt x="14" y="19"/>
                      <a:pt x="14" y="19"/>
                    </a:cubicBezTo>
                    <a:cubicBezTo>
                      <a:pt x="15" y="19"/>
                      <a:pt x="15" y="19"/>
                      <a:pt x="15" y="18"/>
                    </a:cubicBezTo>
                    <a:cubicBezTo>
                      <a:pt x="15" y="18"/>
                      <a:pt x="15" y="18"/>
                      <a:pt x="15" y="18"/>
                    </a:cubicBezTo>
                    <a:cubicBezTo>
                      <a:pt x="15" y="18"/>
                      <a:pt x="15" y="18"/>
                      <a:pt x="16" y="18"/>
                    </a:cubicBezTo>
                    <a:cubicBezTo>
                      <a:pt x="16" y="18"/>
                      <a:pt x="16" y="18"/>
                      <a:pt x="16" y="18"/>
                    </a:cubicBezTo>
                    <a:cubicBezTo>
                      <a:pt x="17" y="18"/>
                      <a:pt x="17" y="18"/>
                      <a:pt x="17" y="18"/>
                    </a:cubicBezTo>
                    <a:cubicBezTo>
                      <a:pt x="19" y="18"/>
                      <a:pt x="19" y="18"/>
                      <a:pt x="19" y="18"/>
                    </a:cubicBezTo>
                    <a:cubicBezTo>
                      <a:pt x="20" y="18"/>
                      <a:pt x="21" y="18"/>
                      <a:pt x="21" y="17"/>
                    </a:cubicBezTo>
                    <a:cubicBezTo>
                      <a:pt x="21" y="16"/>
                      <a:pt x="21" y="16"/>
                      <a:pt x="21" y="16"/>
                    </a:cubicBezTo>
                    <a:cubicBezTo>
                      <a:pt x="21" y="16"/>
                      <a:pt x="21" y="16"/>
                      <a:pt x="21" y="16"/>
                    </a:cubicBezTo>
                    <a:cubicBezTo>
                      <a:pt x="21" y="16"/>
                      <a:pt x="22" y="16"/>
                      <a:pt x="22" y="16"/>
                    </a:cubicBezTo>
                    <a:cubicBezTo>
                      <a:pt x="22" y="16"/>
                      <a:pt x="22" y="16"/>
                      <a:pt x="22" y="16"/>
                    </a:cubicBezTo>
                    <a:cubicBezTo>
                      <a:pt x="23" y="16"/>
                      <a:pt x="23" y="16"/>
                      <a:pt x="24" y="15"/>
                    </a:cubicBezTo>
                    <a:cubicBezTo>
                      <a:pt x="24" y="15"/>
                      <a:pt x="25" y="14"/>
                      <a:pt x="25" y="14"/>
                    </a:cubicBezTo>
                    <a:cubicBezTo>
                      <a:pt x="25" y="14"/>
                      <a:pt x="26" y="14"/>
                      <a:pt x="26" y="14"/>
                    </a:cubicBezTo>
                    <a:cubicBezTo>
                      <a:pt x="28" y="14"/>
                      <a:pt x="28" y="14"/>
                      <a:pt x="28" y="14"/>
                    </a:cubicBezTo>
                    <a:cubicBezTo>
                      <a:pt x="28" y="14"/>
                      <a:pt x="28" y="14"/>
                      <a:pt x="28" y="14"/>
                    </a:cubicBezTo>
                    <a:cubicBezTo>
                      <a:pt x="29" y="14"/>
                      <a:pt x="29" y="13"/>
                      <a:pt x="29" y="12"/>
                    </a:cubicBezTo>
                    <a:cubicBezTo>
                      <a:pt x="29" y="12"/>
                      <a:pt x="29" y="12"/>
                      <a:pt x="29" y="12"/>
                    </a:cubicBezTo>
                    <a:cubicBezTo>
                      <a:pt x="29" y="12"/>
                      <a:pt x="29" y="12"/>
                      <a:pt x="29" y="12"/>
                    </a:cubicBezTo>
                    <a:cubicBezTo>
                      <a:pt x="30" y="12"/>
                      <a:pt x="30" y="12"/>
                      <a:pt x="30" y="12"/>
                    </a:cubicBezTo>
                    <a:cubicBezTo>
                      <a:pt x="30" y="12"/>
                      <a:pt x="31" y="12"/>
                      <a:pt x="31" y="11"/>
                    </a:cubicBezTo>
                    <a:cubicBezTo>
                      <a:pt x="32" y="11"/>
                      <a:pt x="32" y="10"/>
                      <a:pt x="31" y="10"/>
                    </a:cubicBezTo>
                    <a:cubicBezTo>
                      <a:pt x="31" y="9"/>
                      <a:pt x="31" y="9"/>
                      <a:pt x="31" y="9"/>
                    </a:cubicBezTo>
                    <a:cubicBezTo>
                      <a:pt x="31" y="9"/>
                      <a:pt x="31" y="9"/>
                      <a:pt x="31" y="9"/>
                    </a:cubicBezTo>
                    <a:cubicBezTo>
                      <a:pt x="31" y="8"/>
                      <a:pt x="31" y="7"/>
                      <a:pt x="31" y="7"/>
                    </a:cubicBezTo>
                    <a:cubicBezTo>
                      <a:pt x="31" y="6"/>
                      <a:pt x="31" y="6"/>
                      <a:pt x="32" y="5"/>
                    </a:cubicBezTo>
                    <a:cubicBezTo>
                      <a:pt x="33" y="5"/>
                      <a:pt x="33" y="5"/>
                      <a:pt x="33" y="5"/>
                    </a:cubicBezTo>
                    <a:cubicBezTo>
                      <a:pt x="34" y="5"/>
                      <a:pt x="34" y="3"/>
                      <a:pt x="34" y="3"/>
                    </a:cubicBezTo>
                    <a:cubicBezTo>
                      <a:pt x="34" y="3"/>
                      <a:pt x="34" y="3"/>
                      <a:pt x="34" y="3"/>
                    </a:cubicBezTo>
                    <a:cubicBezTo>
                      <a:pt x="34" y="2"/>
                      <a:pt x="34" y="2"/>
                      <a:pt x="34" y="2"/>
                    </a:cubicBezTo>
                    <a:cubicBezTo>
                      <a:pt x="34" y="2"/>
                      <a:pt x="34" y="2"/>
                      <a:pt x="34" y="2"/>
                    </a:cubicBezTo>
                    <a:cubicBezTo>
                      <a:pt x="34" y="1"/>
                      <a:pt x="34" y="1"/>
                      <a:pt x="33" y="1"/>
                    </a:cubicBezTo>
                    <a:cubicBezTo>
                      <a:pt x="33" y="0"/>
                      <a:pt x="33" y="0"/>
                      <a:pt x="32" y="0"/>
                    </a:cubicBezTo>
                    <a:cubicBezTo>
                      <a:pt x="32" y="0"/>
                      <a:pt x="31" y="0"/>
                      <a:pt x="31" y="0"/>
                    </a:cubicBezTo>
                    <a:cubicBezTo>
                      <a:pt x="29" y="0"/>
                      <a:pt x="28" y="0"/>
                      <a:pt x="2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264" name="Freeform 41"/>
              <p:cNvSpPr>
                <a:spLocks noEditPoints="1"/>
              </p:cNvSpPr>
              <p:nvPr/>
            </p:nvSpPr>
            <p:spPr bwMode="auto">
              <a:xfrm>
                <a:off x="3902" y="1838"/>
                <a:ext cx="301" cy="585"/>
              </a:xfrm>
              <a:custGeom>
                <a:avLst/>
                <a:gdLst>
                  <a:gd name="T0" fmla="*/ 51 w 126"/>
                  <a:gd name="T1" fmla="*/ 38 h 245"/>
                  <a:gd name="T2" fmla="*/ 34 w 126"/>
                  <a:gd name="T3" fmla="*/ 3 h 245"/>
                  <a:gd name="T4" fmla="*/ 35 w 126"/>
                  <a:gd name="T5" fmla="*/ 9 h 245"/>
                  <a:gd name="T6" fmla="*/ 34 w 126"/>
                  <a:gd name="T7" fmla="*/ 18 h 245"/>
                  <a:gd name="T8" fmla="*/ 22 w 126"/>
                  <a:gd name="T9" fmla="*/ 26 h 245"/>
                  <a:gd name="T10" fmla="*/ 39 w 126"/>
                  <a:gd name="T11" fmla="*/ 42 h 245"/>
                  <a:gd name="T12" fmla="*/ 48 w 126"/>
                  <a:gd name="T13" fmla="*/ 45 h 245"/>
                  <a:gd name="T14" fmla="*/ 59 w 126"/>
                  <a:gd name="T15" fmla="*/ 54 h 245"/>
                  <a:gd name="T16" fmla="*/ 58 w 126"/>
                  <a:gd name="T17" fmla="*/ 43 h 245"/>
                  <a:gd name="T18" fmla="*/ 65 w 126"/>
                  <a:gd name="T19" fmla="*/ 49 h 245"/>
                  <a:gd name="T20" fmla="*/ 67 w 126"/>
                  <a:gd name="T21" fmla="*/ 34 h 245"/>
                  <a:gd name="T22" fmla="*/ 74 w 126"/>
                  <a:gd name="T23" fmla="*/ 44 h 245"/>
                  <a:gd name="T24" fmla="*/ 78 w 126"/>
                  <a:gd name="T25" fmla="*/ 55 h 245"/>
                  <a:gd name="T26" fmla="*/ 85 w 126"/>
                  <a:gd name="T27" fmla="*/ 56 h 245"/>
                  <a:gd name="T28" fmla="*/ 90 w 126"/>
                  <a:gd name="T29" fmla="*/ 63 h 245"/>
                  <a:gd name="T30" fmla="*/ 80 w 126"/>
                  <a:gd name="T31" fmla="*/ 65 h 245"/>
                  <a:gd name="T32" fmla="*/ 71 w 126"/>
                  <a:gd name="T33" fmla="*/ 66 h 245"/>
                  <a:gd name="T34" fmla="*/ 64 w 126"/>
                  <a:gd name="T35" fmla="*/ 63 h 245"/>
                  <a:gd name="T36" fmla="*/ 56 w 126"/>
                  <a:gd name="T37" fmla="*/ 58 h 245"/>
                  <a:gd name="T38" fmla="*/ 48 w 126"/>
                  <a:gd name="T39" fmla="*/ 53 h 245"/>
                  <a:gd name="T40" fmla="*/ 32 w 126"/>
                  <a:gd name="T41" fmla="*/ 54 h 245"/>
                  <a:gd name="T42" fmla="*/ 24 w 126"/>
                  <a:gd name="T43" fmla="*/ 58 h 245"/>
                  <a:gd name="T44" fmla="*/ 14 w 126"/>
                  <a:gd name="T45" fmla="*/ 72 h 245"/>
                  <a:gd name="T46" fmla="*/ 6 w 126"/>
                  <a:gd name="T47" fmla="*/ 80 h 245"/>
                  <a:gd name="T48" fmla="*/ 1 w 126"/>
                  <a:gd name="T49" fmla="*/ 96 h 245"/>
                  <a:gd name="T50" fmla="*/ 1 w 126"/>
                  <a:gd name="T51" fmla="*/ 109 h 245"/>
                  <a:gd name="T52" fmla="*/ 9 w 126"/>
                  <a:gd name="T53" fmla="*/ 120 h 245"/>
                  <a:gd name="T54" fmla="*/ 21 w 126"/>
                  <a:gd name="T55" fmla="*/ 132 h 245"/>
                  <a:gd name="T56" fmla="*/ 33 w 126"/>
                  <a:gd name="T57" fmla="*/ 138 h 245"/>
                  <a:gd name="T58" fmla="*/ 43 w 126"/>
                  <a:gd name="T59" fmla="*/ 139 h 245"/>
                  <a:gd name="T60" fmla="*/ 57 w 126"/>
                  <a:gd name="T61" fmla="*/ 135 h 245"/>
                  <a:gd name="T62" fmla="*/ 67 w 126"/>
                  <a:gd name="T63" fmla="*/ 140 h 245"/>
                  <a:gd name="T64" fmla="*/ 68 w 126"/>
                  <a:gd name="T65" fmla="*/ 153 h 245"/>
                  <a:gd name="T66" fmla="*/ 76 w 126"/>
                  <a:gd name="T67" fmla="*/ 168 h 245"/>
                  <a:gd name="T68" fmla="*/ 77 w 126"/>
                  <a:gd name="T69" fmla="*/ 181 h 245"/>
                  <a:gd name="T70" fmla="*/ 71 w 126"/>
                  <a:gd name="T71" fmla="*/ 194 h 245"/>
                  <a:gd name="T72" fmla="*/ 71 w 126"/>
                  <a:gd name="T73" fmla="*/ 214 h 245"/>
                  <a:gd name="T74" fmla="*/ 72 w 126"/>
                  <a:gd name="T75" fmla="*/ 234 h 245"/>
                  <a:gd name="T76" fmla="*/ 81 w 126"/>
                  <a:gd name="T77" fmla="*/ 242 h 245"/>
                  <a:gd name="T78" fmla="*/ 97 w 126"/>
                  <a:gd name="T79" fmla="*/ 232 h 245"/>
                  <a:gd name="T80" fmla="*/ 100 w 126"/>
                  <a:gd name="T81" fmla="*/ 221 h 245"/>
                  <a:gd name="T82" fmla="*/ 108 w 126"/>
                  <a:gd name="T83" fmla="*/ 206 h 245"/>
                  <a:gd name="T84" fmla="*/ 119 w 126"/>
                  <a:gd name="T85" fmla="*/ 181 h 245"/>
                  <a:gd name="T86" fmla="*/ 122 w 126"/>
                  <a:gd name="T87" fmla="*/ 158 h 245"/>
                  <a:gd name="T88" fmla="*/ 124 w 126"/>
                  <a:gd name="T89" fmla="*/ 142 h 245"/>
                  <a:gd name="T90" fmla="*/ 122 w 126"/>
                  <a:gd name="T91" fmla="*/ 116 h 245"/>
                  <a:gd name="T92" fmla="*/ 116 w 126"/>
                  <a:gd name="T93" fmla="*/ 107 h 245"/>
                  <a:gd name="T94" fmla="*/ 106 w 126"/>
                  <a:gd name="T95" fmla="*/ 90 h 245"/>
                  <a:gd name="T96" fmla="*/ 99 w 126"/>
                  <a:gd name="T97" fmla="*/ 76 h 245"/>
                  <a:gd name="T98" fmla="*/ 103 w 126"/>
                  <a:gd name="T99" fmla="*/ 82 h 245"/>
                  <a:gd name="T100" fmla="*/ 111 w 126"/>
                  <a:gd name="T101" fmla="*/ 95 h 245"/>
                  <a:gd name="T102" fmla="*/ 116 w 126"/>
                  <a:gd name="T103" fmla="*/ 105 h 245"/>
                  <a:gd name="T104" fmla="*/ 118 w 126"/>
                  <a:gd name="T105" fmla="*/ 84 h 245"/>
                  <a:gd name="T106" fmla="*/ 115 w 126"/>
                  <a:gd name="T107" fmla="*/ 77 h 245"/>
                  <a:gd name="T108" fmla="*/ 110 w 126"/>
                  <a:gd name="T109" fmla="*/ 69 h 245"/>
                  <a:gd name="T110" fmla="*/ 106 w 126"/>
                  <a:gd name="T111" fmla="*/ 62 h 245"/>
                  <a:gd name="T112" fmla="*/ 99 w 126"/>
                  <a:gd name="T113" fmla="*/ 52 h 245"/>
                  <a:gd name="T114" fmla="*/ 80 w 126"/>
                  <a:gd name="T115" fmla="*/ 31 h 245"/>
                  <a:gd name="T116" fmla="*/ 62 w 126"/>
                  <a:gd name="T117" fmla="*/ 17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6" h="245">
                    <a:moveTo>
                      <a:pt x="49" y="38"/>
                    </a:moveTo>
                    <a:cubicBezTo>
                      <a:pt x="49" y="38"/>
                      <a:pt x="49" y="38"/>
                      <a:pt x="49" y="38"/>
                    </a:cubicBezTo>
                    <a:cubicBezTo>
                      <a:pt x="49" y="37"/>
                      <a:pt x="49" y="37"/>
                      <a:pt x="49" y="37"/>
                    </a:cubicBezTo>
                    <a:cubicBezTo>
                      <a:pt x="48" y="37"/>
                      <a:pt x="48" y="37"/>
                      <a:pt x="48" y="37"/>
                    </a:cubicBezTo>
                    <a:cubicBezTo>
                      <a:pt x="47" y="37"/>
                      <a:pt x="46" y="36"/>
                      <a:pt x="46" y="35"/>
                    </a:cubicBezTo>
                    <a:cubicBezTo>
                      <a:pt x="46" y="34"/>
                      <a:pt x="46" y="34"/>
                      <a:pt x="46" y="34"/>
                    </a:cubicBezTo>
                    <a:cubicBezTo>
                      <a:pt x="46" y="34"/>
                      <a:pt x="46" y="34"/>
                      <a:pt x="46" y="34"/>
                    </a:cubicBezTo>
                    <a:cubicBezTo>
                      <a:pt x="47" y="34"/>
                      <a:pt x="47" y="35"/>
                      <a:pt x="47" y="35"/>
                    </a:cubicBezTo>
                    <a:cubicBezTo>
                      <a:pt x="47" y="35"/>
                      <a:pt x="47" y="35"/>
                      <a:pt x="47" y="35"/>
                    </a:cubicBezTo>
                    <a:cubicBezTo>
                      <a:pt x="47" y="36"/>
                      <a:pt x="47" y="36"/>
                      <a:pt x="47" y="36"/>
                    </a:cubicBezTo>
                    <a:cubicBezTo>
                      <a:pt x="48" y="36"/>
                      <a:pt x="48" y="36"/>
                      <a:pt x="48" y="36"/>
                    </a:cubicBezTo>
                    <a:cubicBezTo>
                      <a:pt x="48" y="36"/>
                      <a:pt x="48" y="36"/>
                      <a:pt x="49" y="37"/>
                    </a:cubicBezTo>
                    <a:cubicBezTo>
                      <a:pt x="50" y="37"/>
                      <a:pt x="50" y="37"/>
                      <a:pt x="50" y="37"/>
                    </a:cubicBezTo>
                    <a:cubicBezTo>
                      <a:pt x="50" y="37"/>
                      <a:pt x="50" y="37"/>
                      <a:pt x="51" y="38"/>
                    </a:cubicBezTo>
                    <a:cubicBezTo>
                      <a:pt x="51" y="38"/>
                      <a:pt x="52" y="38"/>
                      <a:pt x="52" y="38"/>
                    </a:cubicBezTo>
                    <a:cubicBezTo>
                      <a:pt x="52" y="39"/>
                      <a:pt x="52" y="39"/>
                      <a:pt x="52" y="39"/>
                    </a:cubicBezTo>
                    <a:cubicBezTo>
                      <a:pt x="53" y="39"/>
                      <a:pt x="53" y="39"/>
                      <a:pt x="53" y="39"/>
                    </a:cubicBezTo>
                    <a:cubicBezTo>
                      <a:pt x="53" y="40"/>
                      <a:pt x="53" y="40"/>
                      <a:pt x="53" y="40"/>
                    </a:cubicBezTo>
                    <a:cubicBezTo>
                      <a:pt x="52" y="40"/>
                      <a:pt x="52" y="40"/>
                      <a:pt x="52" y="40"/>
                    </a:cubicBezTo>
                    <a:cubicBezTo>
                      <a:pt x="52" y="40"/>
                      <a:pt x="52" y="40"/>
                      <a:pt x="52" y="40"/>
                    </a:cubicBezTo>
                    <a:cubicBezTo>
                      <a:pt x="52" y="38"/>
                      <a:pt x="52" y="38"/>
                      <a:pt x="52" y="38"/>
                    </a:cubicBezTo>
                    <a:cubicBezTo>
                      <a:pt x="51" y="38"/>
                      <a:pt x="51" y="38"/>
                      <a:pt x="51" y="38"/>
                    </a:cubicBezTo>
                    <a:cubicBezTo>
                      <a:pt x="50" y="38"/>
                      <a:pt x="50" y="38"/>
                      <a:pt x="50" y="38"/>
                    </a:cubicBezTo>
                    <a:cubicBezTo>
                      <a:pt x="50" y="38"/>
                      <a:pt x="50" y="38"/>
                      <a:pt x="50" y="38"/>
                    </a:cubicBezTo>
                    <a:cubicBezTo>
                      <a:pt x="49" y="38"/>
                      <a:pt x="49" y="38"/>
                      <a:pt x="49" y="38"/>
                    </a:cubicBezTo>
                    <a:cubicBezTo>
                      <a:pt x="49" y="38"/>
                      <a:pt x="49" y="38"/>
                      <a:pt x="49" y="38"/>
                    </a:cubicBezTo>
                    <a:moveTo>
                      <a:pt x="34" y="0"/>
                    </a:moveTo>
                    <a:cubicBezTo>
                      <a:pt x="34" y="3"/>
                      <a:pt x="34" y="3"/>
                      <a:pt x="34" y="3"/>
                    </a:cubicBezTo>
                    <a:cubicBezTo>
                      <a:pt x="34" y="4"/>
                      <a:pt x="34" y="4"/>
                      <a:pt x="35" y="4"/>
                    </a:cubicBezTo>
                    <a:cubicBezTo>
                      <a:pt x="35" y="4"/>
                      <a:pt x="35" y="4"/>
                      <a:pt x="35" y="4"/>
                    </a:cubicBezTo>
                    <a:cubicBezTo>
                      <a:pt x="35" y="5"/>
                      <a:pt x="35" y="5"/>
                      <a:pt x="35" y="5"/>
                    </a:cubicBezTo>
                    <a:cubicBezTo>
                      <a:pt x="35" y="5"/>
                      <a:pt x="35" y="5"/>
                      <a:pt x="35" y="5"/>
                    </a:cubicBezTo>
                    <a:cubicBezTo>
                      <a:pt x="35" y="6"/>
                      <a:pt x="35" y="6"/>
                      <a:pt x="35" y="6"/>
                    </a:cubicBezTo>
                    <a:cubicBezTo>
                      <a:pt x="35" y="6"/>
                      <a:pt x="35" y="6"/>
                      <a:pt x="35" y="6"/>
                    </a:cubicBezTo>
                    <a:cubicBezTo>
                      <a:pt x="35" y="6"/>
                      <a:pt x="35" y="6"/>
                      <a:pt x="36" y="7"/>
                    </a:cubicBezTo>
                    <a:cubicBezTo>
                      <a:pt x="36" y="7"/>
                      <a:pt x="36" y="7"/>
                      <a:pt x="36" y="7"/>
                    </a:cubicBezTo>
                    <a:cubicBezTo>
                      <a:pt x="37" y="7"/>
                      <a:pt x="37" y="7"/>
                      <a:pt x="37" y="7"/>
                    </a:cubicBezTo>
                    <a:cubicBezTo>
                      <a:pt x="37" y="9"/>
                      <a:pt x="37" y="9"/>
                      <a:pt x="37" y="9"/>
                    </a:cubicBezTo>
                    <a:cubicBezTo>
                      <a:pt x="37" y="9"/>
                      <a:pt x="37" y="9"/>
                      <a:pt x="37" y="9"/>
                    </a:cubicBezTo>
                    <a:cubicBezTo>
                      <a:pt x="37" y="10"/>
                      <a:pt x="37" y="10"/>
                      <a:pt x="37" y="10"/>
                    </a:cubicBezTo>
                    <a:cubicBezTo>
                      <a:pt x="37" y="10"/>
                      <a:pt x="37" y="10"/>
                      <a:pt x="37" y="10"/>
                    </a:cubicBezTo>
                    <a:cubicBezTo>
                      <a:pt x="35" y="9"/>
                      <a:pt x="35" y="9"/>
                      <a:pt x="35" y="9"/>
                    </a:cubicBezTo>
                    <a:cubicBezTo>
                      <a:pt x="35" y="12"/>
                      <a:pt x="35" y="12"/>
                      <a:pt x="35" y="12"/>
                    </a:cubicBezTo>
                    <a:cubicBezTo>
                      <a:pt x="35" y="12"/>
                      <a:pt x="35" y="12"/>
                      <a:pt x="35" y="12"/>
                    </a:cubicBezTo>
                    <a:cubicBezTo>
                      <a:pt x="35" y="13"/>
                      <a:pt x="35" y="14"/>
                      <a:pt x="36" y="14"/>
                    </a:cubicBezTo>
                    <a:cubicBezTo>
                      <a:pt x="37" y="15"/>
                      <a:pt x="37" y="15"/>
                      <a:pt x="38" y="15"/>
                    </a:cubicBezTo>
                    <a:cubicBezTo>
                      <a:pt x="38" y="16"/>
                      <a:pt x="38" y="16"/>
                      <a:pt x="38" y="16"/>
                    </a:cubicBezTo>
                    <a:cubicBezTo>
                      <a:pt x="38" y="16"/>
                      <a:pt x="38" y="17"/>
                      <a:pt x="39" y="17"/>
                    </a:cubicBezTo>
                    <a:cubicBezTo>
                      <a:pt x="40" y="18"/>
                      <a:pt x="40" y="18"/>
                      <a:pt x="40" y="18"/>
                    </a:cubicBezTo>
                    <a:cubicBezTo>
                      <a:pt x="40" y="18"/>
                      <a:pt x="40" y="18"/>
                      <a:pt x="40" y="18"/>
                    </a:cubicBezTo>
                    <a:cubicBezTo>
                      <a:pt x="39" y="18"/>
                      <a:pt x="39" y="18"/>
                      <a:pt x="39" y="18"/>
                    </a:cubicBezTo>
                    <a:cubicBezTo>
                      <a:pt x="39" y="19"/>
                      <a:pt x="39" y="19"/>
                      <a:pt x="39" y="19"/>
                    </a:cubicBezTo>
                    <a:cubicBezTo>
                      <a:pt x="38" y="18"/>
                      <a:pt x="38" y="18"/>
                      <a:pt x="38" y="18"/>
                    </a:cubicBezTo>
                    <a:cubicBezTo>
                      <a:pt x="35" y="18"/>
                      <a:pt x="35" y="18"/>
                      <a:pt x="35" y="18"/>
                    </a:cubicBezTo>
                    <a:cubicBezTo>
                      <a:pt x="34" y="18"/>
                      <a:pt x="34" y="18"/>
                      <a:pt x="34" y="18"/>
                    </a:cubicBezTo>
                    <a:cubicBezTo>
                      <a:pt x="34" y="18"/>
                      <a:pt x="34" y="18"/>
                      <a:pt x="34" y="18"/>
                    </a:cubicBezTo>
                    <a:cubicBezTo>
                      <a:pt x="33" y="18"/>
                      <a:pt x="33" y="19"/>
                      <a:pt x="32" y="19"/>
                    </a:cubicBezTo>
                    <a:cubicBezTo>
                      <a:pt x="32" y="20"/>
                      <a:pt x="32" y="20"/>
                      <a:pt x="32" y="20"/>
                    </a:cubicBezTo>
                    <a:cubicBezTo>
                      <a:pt x="32" y="20"/>
                      <a:pt x="32" y="20"/>
                      <a:pt x="32" y="20"/>
                    </a:cubicBezTo>
                    <a:cubicBezTo>
                      <a:pt x="32" y="20"/>
                      <a:pt x="32" y="20"/>
                      <a:pt x="32" y="20"/>
                    </a:cubicBezTo>
                    <a:cubicBezTo>
                      <a:pt x="31" y="20"/>
                      <a:pt x="31" y="20"/>
                      <a:pt x="31" y="20"/>
                    </a:cubicBezTo>
                    <a:cubicBezTo>
                      <a:pt x="29" y="20"/>
                      <a:pt x="29" y="20"/>
                      <a:pt x="29" y="20"/>
                    </a:cubicBezTo>
                    <a:cubicBezTo>
                      <a:pt x="28" y="20"/>
                      <a:pt x="28" y="20"/>
                      <a:pt x="28" y="21"/>
                    </a:cubicBezTo>
                    <a:cubicBezTo>
                      <a:pt x="28" y="21"/>
                      <a:pt x="28" y="21"/>
                      <a:pt x="28" y="21"/>
                    </a:cubicBezTo>
                    <a:cubicBezTo>
                      <a:pt x="27" y="21"/>
                      <a:pt x="27" y="21"/>
                      <a:pt x="27" y="21"/>
                    </a:cubicBezTo>
                    <a:cubicBezTo>
                      <a:pt x="27" y="21"/>
                      <a:pt x="27" y="21"/>
                      <a:pt x="27" y="21"/>
                    </a:cubicBezTo>
                    <a:cubicBezTo>
                      <a:pt x="26" y="21"/>
                      <a:pt x="25" y="21"/>
                      <a:pt x="24" y="22"/>
                    </a:cubicBezTo>
                    <a:cubicBezTo>
                      <a:pt x="24" y="23"/>
                      <a:pt x="23" y="23"/>
                      <a:pt x="23" y="24"/>
                    </a:cubicBezTo>
                    <a:cubicBezTo>
                      <a:pt x="22" y="25"/>
                      <a:pt x="22" y="25"/>
                      <a:pt x="22" y="25"/>
                    </a:cubicBezTo>
                    <a:cubicBezTo>
                      <a:pt x="22" y="25"/>
                      <a:pt x="22" y="26"/>
                      <a:pt x="22" y="26"/>
                    </a:cubicBezTo>
                    <a:cubicBezTo>
                      <a:pt x="21" y="26"/>
                      <a:pt x="21" y="27"/>
                      <a:pt x="20" y="27"/>
                    </a:cubicBezTo>
                    <a:cubicBezTo>
                      <a:pt x="19" y="27"/>
                      <a:pt x="19" y="27"/>
                      <a:pt x="19" y="27"/>
                    </a:cubicBezTo>
                    <a:cubicBezTo>
                      <a:pt x="20" y="28"/>
                      <a:pt x="20" y="28"/>
                      <a:pt x="20" y="28"/>
                    </a:cubicBezTo>
                    <a:cubicBezTo>
                      <a:pt x="21" y="31"/>
                      <a:pt x="23" y="33"/>
                      <a:pt x="25" y="34"/>
                    </a:cubicBezTo>
                    <a:cubicBezTo>
                      <a:pt x="25" y="35"/>
                      <a:pt x="26" y="36"/>
                      <a:pt x="27" y="36"/>
                    </a:cubicBezTo>
                    <a:cubicBezTo>
                      <a:pt x="29" y="39"/>
                      <a:pt x="31" y="42"/>
                      <a:pt x="31" y="45"/>
                    </a:cubicBezTo>
                    <a:cubicBezTo>
                      <a:pt x="31" y="46"/>
                      <a:pt x="31" y="46"/>
                      <a:pt x="31" y="46"/>
                    </a:cubicBezTo>
                    <a:cubicBezTo>
                      <a:pt x="32" y="46"/>
                      <a:pt x="32" y="46"/>
                      <a:pt x="32" y="46"/>
                    </a:cubicBezTo>
                    <a:cubicBezTo>
                      <a:pt x="34" y="46"/>
                      <a:pt x="34" y="44"/>
                      <a:pt x="34" y="43"/>
                    </a:cubicBezTo>
                    <a:cubicBezTo>
                      <a:pt x="34" y="42"/>
                      <a:pt x="34" y="42"/>
                      <a:pt x="34" y="42"/>
                    </a:cubicBezTo>
                    <a:cubicBezTo>
                      <a:pt x="35" y="42"/>
                      <a:pt x="35" y="42"/>
                      <a:pt x="35" y="42"/>
                    </a:cubicBezTo>
                    <a:cubicBezTo>
                      <a:pt x="35" y="42"/>
                      <a:pt x="35" y="42"/>
                      <a:pt x="35" y="42"/>
                    </a:cubicBezTo>
                    <a:cubicBezTo>
                      <a:pt x="38" y="42"/>
                      <a:pt x="38" y="42"/>
                      <a:pt x="38" y="42"/>
                    </a:cubicBezTo>
                    <a:cubicBezTo>
                      <a:pt x="39" y="42"/>
                      <a:pt x="39" y="42"/>
                      <a:pt x="39" y="42"/>
                    </a:cubicBezTo>
                    <a:cubicBezTo>
                      <a:pt x="39" y="42"/>
                      <a:pt x="39" y="42"/>
                      <a:pt x="39" y="42"/>
                    </a:cubicBezTo>
                    <a:cubicBezTo>
                      <a:pt x="39" y="42"/>
                      <a:pt x="40" y="42"/>
                      <a:pt x="40" y="41"/>
                    </a:cubicBezTo>
                    <a:cubicBezTo>
                      <a:pt x="40" y="41"/>
                      <a:pt x="41" y="40"/>
                      <a:pt x="41" y="40"/>
                    </a:cubicBezTo>
                    <a:cubicBezTo>
                      <a:pt x="41" y="40"/>
                      <a:pt x="41" y="40"/>
                      <a:pt x="41" y="40"/>
                    </a:cubicBezTo>
                    <a:cubicBezTo>
                      <a:pt x="42" y="40"/>
                      <a:pt x="42" y="40"/>
                      <a:pt x="42" y="41"/>
                    </a:cubicBezTo>
                    <a:cubicBezTo>
                      <a:pt x="43" y="41"/>
                      <a:pt x="43" y="41"/>
                      <a:pt x="43" y="41"/>
                    </a:cubicBezTo>
                    <a:cubicBezTo>
                      <a:pt x="43" y="41"/>
                      <a:pt x="43" y="42"/>
                      <a:pt x="44" y="42"/>
                    </a:cubicBezTo>
                    <a:cubicBezTo>
                      <a:pt x="44" y="42"/>
                      <a:pt x="44" y="42"/>
                      <a:pt x="44" y="42"/>
                    </a:cubicBezTo>
                    <a:cubicBezTo>
                      <a:pt x="44" y="42"/>
                      <a:pt x="44" y="42"/>
                      <a:pt x="44" y="42"/>
                    </a:cubicBezTo>
                    <a:cubicBezTo>
                      <a:pt x="45" y="42"/>
                      <a:pt x="45" y="42"/>
                      <a:pt x="46" y="42"/>
                    </a:cubicBezTo>
                    <a:cubicBezTo>
                      <a:pt x="46" y="42"/>
                      <a:pt x="46" y="43"/>
                      <a:pt x="46" y="43"/>
                    </a:cubicBezTo>
                    <a:cubicBezTo>
                      <a:pt x="47" y="44"/>
                      <a:pt x="47" y="44"/>
                      <a:pt x="47" y="44"/>
                    </a:cubicBezTo>
                    <a:cubicBezTo>
                      <a:pt x="47" y="44"/>
                      <a:pt x="47" y="45"/>
                      <a:pt x="48" y="45"/>
                    </a:cubicBezTo>
                    <a:cubicBezTo>
                      <a:pt x="48" y="45"/>
                      <a:pt x="48" y="45"/>
                      <a:pt x="48" y="45"/>
                    </a:cubicBezTo>
                    <a:cubicBezTo>
                      <a:pt x="50" y="45"/>
                      <a:pt x="50" y="45"/>
                      <a:pt x="50" y="45"/>
                    </a:cubicBezTo>
                    <a:cubicBezTo>
                      <a:pt x="50" y="45"/>
                      <a:pt x="50" y="45"/>
                      <a:pt x="50" y="45"/>
                    </a:cubicBezTo>
                    <a:cubicBezTo>
                      <a:pt x="49" y="46"/>
                      <a:pt x="49" y="46"/>
                      <a:pt x="49" y="46"/>
                    </a:cubicBezTo>
                    <a:cubicBezTo>
                      <a:pt x="51" y="46"/>
                      <a:pt x="51" y="46"/>
                      <a:pt x="51" y="46"/>
                    </a:cubicBezTo>
                    <a:cubicBezTo>
                      <a:pt x="52" y="46"/>
                      <a:pt x="52" y="46"/>
                      <a:pt x="53" y="47"/>
                    </a:cubicBezTo>
                    <a:cubicBezTo>
                      <a:pt x="54" y="47"/>
                      <a:pt x="54" y="48"/>
                      <a:pt x="54" y="48"/>
                    </a:cubicBezTo>
                    <a:cubicBezTo>
                      <a:pt x="54" y="53"/>
                      <a:pt x="54" y="53"/>
                      <a:pt x="54" y="53"/>
                    </a:cubicBezTo>
                    <a:cubicBezTo>
                      <a:pt x="55" y="53"/>
                      <a:pt x="55" y="53"/>
                      <a:pt x="55" y="53"/>
                    </a:cubicBezTo>
                    <a:cubicBezTo>
                      <a:pt x="55" y="53"/>
                      <a:pt x="55" y="53"/>
                      <a:pt x="55" y="53"/>
                    </a:cubicBezTo>
                    <a:cubicBezTo>
                      <a:pt x="55" y="53"/>
                      <a:pt x="55" y="53"/>
                      <a:pt x="55" y="53"/>
                    </a:cubicBezTo>
                    <a:cubicBezTo>
                      <a:pt x="55" y="53"/>
                      <a:pt x="55" y="53"/>
                      <a:pt x="55" y="53"/>
                    </a:cubicBezTo>
                    <a:cubicBezTo>
                      <a:pt x="55" y="55"/>
                      <a:pt x="55" y="55"/>
                      <a:pt x="55" y="55"/>
                    </a:cubicBezTo>
                    <a:cubicBezTo>
                      <a:pt x="59" y="55"/>
                      <a:pt x="59" y="55"/>
                      <a:pt x="59" y="55"/>
                    </a:cubicBezTo>
                    <a:cubicBezTo>
                      <a:pt x="59" y="54"/>
                      <a:pt x="59" y="54"/>
                      <a:pt x="59" y="54"/>
                    </a:cubicBezTo>
                    <a:cubicBezTo>
                      <a:pt x="59" y="53"/>
                      <a:pt x="59" y="53"/>
                      <a:pt x="59" y="53"/>
                    </a:cubicBezTo>
                    <a:cubicBezTo>
                      <a:pt x="59" y="53"/>
                      <a:pt x="59" y="53"/>
                      <a:pt x="59" y="53"/>
                    </a:cubicBezTo>
                    <a:cubicBezTo>
                      <a:pt x="60" y="52"/>
                      <a:pt x="60" y="52"/>
                      <a:pt x="60" y="51"/>
                    </a:cubicBezTo>
                    <a:cubicBezTo>
                      <a:pt x="60" y="51"/>
                      <a:pt x="60" y="51"/>
                      <a:pt x="60" y="51"/>
                    </a:cubicBezTo>
                    <a:cubicBezTo>
                      <a:pt x="60" y="45"/>
                      <a:pt x="60" y="45"/>
                      <a:pt x="60" y="45"/>
                    </a:cubicBezTo>
                    <a:cubicBezTo>
                      <a:pt x="60" y="44"/>
                      <a:pt x="59" y="44"/>
                      <a:pt x="59" y="44"/>
                    </a:cubicBezTo>
                    <a:cubicBezTo>
                      <a:pt x="59" y="44"/>
                      <a:pt x="59" y="44"/>
                      <a:pt x="59" y="44"/>
                    </a:cubicBezTo>
                    <a:cubicBezTo>
                      <a:pt x="58" y="43"/>
                      <a:pt x="57" y="43"/>
                      <a:pt x="56" y="42"/>
                    </a:cubicBezTo>
                    <a:cubicBezTo>
                      <a:pt x="57" y="42"/>
                      <a:pt x="57" y="42"/>
                      <a:pt x="57" y="42"/>
                    </a:cubicBezTo>
                    <a:cubicBezTo>
                      <a:pt x="57" y="42"/>
                      <a:pt x="57" y="42"/>
                      <a:pt x="57" y="42"/>
                    </a:cubicBezTo>
                    <a:cubicBezTo>
                      <a:pt x="58" y="42"/>
                      <a:pt x="58" y="42"/>
                      <a:pt x="58" y="42"/>
                    </a:cubicBezTo>
                    <a:cubicBezTo>
                      <a:pt x="58" y="42"/>
                      <a:pt x="58" y="42"/>
                      <a:pt x="58" y="42"/>
                    </a:cubicBezTo>
                    <a:cubicBezTo>
                      <a:pt x="58" y="42"/>
                      <a:pt x="58" y="42"/>
                      <a:pt x="58" y="42"/>
                    </a:cubicBezTo>
                    <a:cubicBezTo>
                      <a:pt x="58" y="43"/>
                      <a:pt x="58" y="43"/>
                      <a:pt x="58" y="43"/>
                    </a:cubicBezTo>
                    <a:cubicBezTo>
                      <a:pt x="59" y="43"/>
                      <a:pt x="59" y="43"/>
                      <a:pt x="59" y="43"/>
                    </a:cubicBezTo>
                    <a:cubicBezTo>
                      <a:pt x="60" y="43"/>
                      <a:pt x="60" y="43"/>
                      <a:pt x="60" y="43"/>
                    </a:cubicBezTo>
                    <a:cubicBezTo>
                      <a:pt x="60" y="43"/>
                      <a:pt x="60" y="43"/>
                      <a:pt x="60" y="43"/>
                    </a:cubicBezTo>
                    <a:cubicBezTo>
                      <a:pt x="61" y="43"/>
                      <a:pt x="61" y="43"/>
                      <a:pt x="61" y="43"/>
                    </a:cubicBezTo>
                    <a:cubicBezTo>
                      <a:pt x="61" y="43"/>
                      <a:pt x="61" y="43"/>
                      <a:pt x="61" y="43"/>
                    </a:cubicBezTo>
                    <a:cubicBezTo>
                      <a:pt x="61" y="43"/>
                      <a:pt x="61" y="43"/>
                      <a:pt x="61" y="43"/>
                    </a:cubicBezTo>
                    <a:cubicBezTo>
                      <a:pt x="61" y="44"/>
                      <a:pt x="61" y="44"/>
                      <a:pt x="61" y="44"/>
                    </a:cubicBezTo>
                    <a:cubicBezTo>
                      <a:pt x="61" y="45"/>
                      <a:pt x="62" y="46"/>
                      <a:pt x="62" y="46"/>
                    </a:cubicBezTo>
                    <a:cubicBezTo>
                      <a:pt x="63" y="47"/>
                      <a:pt x="63" y="47"/>
                      <a:pt x="63" y="47"/>
                    </a:cubicBezTo>
                    <a:cubicBezTo>
                      <a:pt x="63" y="47"/>
                      <a:pt x="63" y="47"/>
                      <a:pt x="63" y="47"/>
                    </a:cubicBezTo>
                    <a:cubicBezTo>
                      <a:pt x="63" y="47"/>
                      <a:pt x="63" y="47"/>
                      <a:pt x="63" y="47"/>
                    </a:cubicBezTo>
                    <a:cubicBezTo>
                      <a:pt x="64" y="48"/>
                      <a:pt x="64" y="48"/>
                      <a:pt x="64" y="48"/>
                    </a:cubicBezTo>
                    <a:cubicBezTo>
                      <a:pt x="65" y="48"/>
                      <a:pt x="65" y="48"/>
                      <a:pt x="65" y="49"/>
                    </a:cubicBezTo>
                    <a:cubicBezTo>
                      <a:pt x="65" y="49"/>
                      <a:pt x="65" y="49"/>
                      <a:pt x="65" y="49"/>
                    </a:cubicBezTo>
                    <a:cubicBezTo>
                      <a:pt x="65" y="49"/>
                      <a:pt x="65" y="49"/>
                      <a:pt x="65" y="49"/>
                    </a:cubicBezTo>
                    <a:cubicBezTo>
                      <a:pt x="66" y="50"/>
                      <a:pt x="66" y="50"/>
                      <a:pt x="67" y="50"/>
                    </a:cubicBezTo>
                    <a:cubicBezTo>
                      <a:pt x="67" y="50"/>
                      <a:pt x="67" y="50"/>
                      <a:pt x="67" y="50"/>
                    </a:cubicBezTo>
                    <a:cubicBezTo>
                      <a:pt x="67" y="50"/>
                      <a:pt x="68" y="50"/>
                      <a:pt x="69" y="49"/>
                    </a:cubicBezTo>
                    <a:cubicBezTo>
                      <a:pt x="69" y="49"/>
                      <a:pt x="69" y="49"/>
                      <a:pt x="69" y="48"/>
                    </a:cubicBezTo>
                    <a:cubicBezTo>
                      <a:pt x="69" y="48"/>
                      <a:pt x="69" y="48"/>
                      <a:pt x="69" y="48"/>
                    </a:cubicBezTo>
                    <a:cubicBezTo>
                      <a:pt x="70" y="47"/>
                      <a:pt x="70" y="46"/>
                      <a:pt x="70" y="44"/>
                    </a:cubicBezTo>
                    <a:cubicBezTo>
                      <a:pt x="70" y="42"/>
                      <a:pt x="69" y="40"/>
                      <a:pt x="67" y="38"/>
                    </a:cubicBezTo>
                    <a:cubicBezTo>
                      <a:pt x="67" y="38"/>
                      <a:pt x="67" y="38"/>
                      <a:pt x="67" y="38"/>
                    </a:cubicBezTo>
                    <a:cubicBezTo>
                      <a:pt x="67" y="37"/>
                      <a:pt x="66" y="37"/>
                      <a:pt x="66" y="36"/>
                    </a:cubicBezTo>
                    <a:cubicBezTo>
                      <a:pt x="66" y="36"/>
                      <a:pt x="66" y="36"/>
                      <a:pt x="66" y="36"/>
                    </a:cubicBezTo>
                    <a:cubicBezTo>
                      <a:pt x="66" y="36"/>
                      <a:pt x="66" y="35"/>
                      <a:pt x="66" y="35"/>
                    </a:cubicBezTo>
                    <a:cubicBezTo>
                      <a:pt x="67" y="34"/>
                      <a:pt x="67" y="34"/>
                      <a:pt x="67" y="34"/>
                    </a:cubicBezTo>
                    <a:cubicBezTo>
                      <a:pt x="67" y="34"/>
                      <a:pt x="67" y="34"/>
                      <a:pt x="67" y="34"/>
                    </a:cubicBezTo>
                    <a:cubicBezTo>
                      <a:pt x="68" y="34"/>
                      <a:pt x="69" y="35"/>
                      <a:pt x="70" y="35"/>
                    </a:cubicBezTo>
                    <a:cubicBezTo>
                      <a:pt x="71" y="36"/>
                      <a:pt x="71" y="36"/>
                      <a:pt x="72" y="36"/>
                    </a:cubicBezTo>
                    <a:cubicBezTo>
                      <a:pt x="73" y="37"/>
                      <a:pt x="73" y="37"/>
                      <a:pt x="73" y="37"/>
                    </a:cubicBezTo>
                    <a:cubicBezTo>
                      <a:pt x="73" y="37"/>
                      <a:pt x="74" y="37"/>
                      <a:pt x="74" y="37"/>
                    </a:cubicBezTo>
                    <a:cubicBezTo>
                      <a:pt x="74" y="37"/>
                      <a:pt x="74" y="37"/>
                      <a:pt x="74" y="37"/>
                    </a:cubicBezTo>
                    <a:cubicBezTo>
                      <a:pt x="74" y="38"/>
                      <a:pt x="74" y="39"/>
                      <a:pt x="75" y="39"/>
                    </a:cubicBezTo>
                    <a:cubicBezTo>
                      <a:pt x="76" y="39"/>
                      <a:pt x="76" y="39"/>
                      <a:pt x="76" y="39"/>
                    </a:cubicBezTo>
                    <a:cubicBezTo>
                      <a:pt x="76" y="40"/>
                      <a:pt x="77" y="40"/>
                      <a:pt x="78" y="41"/>
                    </a:cubicBezTo>
                    <a:cubicBezTo>
                      <a:pt x="78" y="42"/>
                      <a:pt x="78" y="42"/>
                      <a:pt x="78" y="42"/>
                    </a:cubicBezTo>
                    <a:cubicBezTo>
                      <a:pt x="78" y="42"/>
                      <a:pt x="78" y="42"/>
                      <a:pt x="79" y="43"/>
                    </a:cubicBezTo>
                    <a:cubicBezTo>
                      <a:pt x="76" y="43"/>
                      <a:pt x="76" y="43"/>
                      <a:pt x="76" y="43"/>
                    </a:cubicBezTo>
                    <a:cubicBezTo>
                      <a:pt x="75" y="43"/>
                      <a:pt x="74" y="43"/>
                      <a:pt x="74" y="44"/>
                    </a:cubicBezTo>
                    <a:cubicBezTo>
                      <a:pt x="74" y="44"/>
                      <a:pt x="74" y="44"/>
                      <a:pt x="74" y="44"/>
                    </a:cubicBezTo>
                    <a:cubicBezTo>
                      <a:pt x="74" y="44"/>
                      <a:pt x="74" y="44"/>
                      <a:pt x="74" y="44"/>
                    </a:cubicBezTo>
                    <a:cubicBezTo>
                      <a:pt x="74" y="44"/>
                      <a:pt x="74" y="44"/>
                      <a:pt x="74" y="44"/>
                    </a:cubicBezTo>
                    <a:cubicBezTo>
                      <a:pt x="74" y="44"/>
                      <a:pt x="74" y="44"/>
                      <a:pt x="74" y="44"/>
                    </a:cubicBezTo>
                    <a:cubicBezTo>
                      <a:pt x="73" y="44"/>
                      <a:pt x="73" y="44"/>
                      <a:pt x="73" y="44"/>
                    </a:cubicBezTo>
                    <a:cubicBezTo>
                      <a:pt x="73" y="45"/>
                      <a:pt x="73" y="45"/>
                      <a:pt x="73" y="45"/>
                    </a:cubicBezTo>
                    <a:cubicBezTo>
                      <a:pt x="73" y="46"/>
                      <a:pt x="73" y="48"/>
                      <a:pt x="74" y="49"/>
                    </a:cubicBezTo>
                    <a:cubicBezTo>
                      <a:pt x="74" y="49"/>
                      <a:pt x="74" y="49"/>
                      <a:pt x="74" y="49"/>
                    </a:cubicBezTo>
                    <a:cubicBezTo>
                      <a:pt x="74" y="50"/>
                      <a:pt x="74" y="50"/>
                      <a:pt x="75" y="50"/>
                    </a:cubicBezTo>
                    <a:cubicBezTo>
                      <a:pt x="76" y="50"/>
                      <a:pt x="76" y="50"/>
                      <a:pt x="76" y="50"/>
                    </a:cubicBezTo>
                    <a:cubicBezTo>
                      <a:pt x="76" y="51"/>
                      <a:pt x="76" y="51"/>
                      <a:pt x="76" y="51"/>
                    </a:cubicBezTo>
                    <a:cubicBezTo>
                      <a:pt x="76" y="51"/>
                      <a:pt x="76" y="53"/>
                      <a:pt x="77" y="53"/>
                    </a:cubicBezTo>
                    <a:cubicBezTo>
                      <a:pt x="78" y="53"/>
                      <a:pt x="78" y="53"/>
                      <a:pt x="78" y="53"/>
                    </a:cubicBezTo>
                    <a:cubicBezTo>
                      <a:pt x="78" y="53"/>
                      <a:pt x="78" y="53"/>
                      <a:pt x="78" y="53"/>
                    </a:cubicBezTo>
                    <a:cubicBezTo>
                      <a:pt x="78" y="53"/>
                      <a:pt x="78" y="53"/>
                      <a:pt x="78" y="53"/>
                    </a:cubicBezTo>
                    <a:cubicBezTo>
                      <a:pt x="78" y="55"/>
                      <a:pt x="78" y="55"/>
                      <a:pt x="78" y="55"/>
                    </a:cubicBezTo>
                    <a:cubicBezTo>
                      <a:pt x="79" y="55"/>
                      <a:pt x="79" y="55"/>
                      <a:pt x="79" y="55"/>
                    </a:cubicBezTo>
                    <a:cubicBezTo>
                      <a:pt x="80" y="55"/>
                      <a:pt x="80" y="55"/>
                      <a:pt x="81" y="55"/>
                    </a:cubicBezTo>
                    <a:cubicBezTo>
                      <a:pt x="81" y="56"/>
                      <a:pt x="82" y="56"/>
                      <a:pt x="83" y="56"/>
                    </a:cubicBezTo>
                    <a:cubicBezTo>
                      <a:pt x="84" y="56"/>
                      <a:pt x="84" y="56"/>
                      <a:pt x="84" y="56"/>
                    </a:cubicBezTo>
                    <a:cubicBezTo>
                      <a:pt x="85" y="56"/>
                      <a:pt x="85" y="56"/>
                      <a:pt x="85" y="56"/>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6" y="55"/>
                      <a:pt x="86" y="55"/>
                    </a:cubicBezTo>
                    <a:cubicBezTo>
                      <a:pt x="86" y="55"/>
                      <a:pt x="86" y="55"/>
                      <a:pt x="86" y="55"/>
                    </a:cubicBezTo>
                    <a:cubicBezTo>
                      <a:pt x="85" y="56"/>
                      <a:pt x="85" y="56"/>
                      <a:pt x="85" y="56"/>
                    </a:cubicBezTo>
                    <a:cubicBezTo>
                      <a:pt x="86" y="56"/>
                      <a:pt x="86" y="56"/>
                      <a:pt x="86" y="56"/>
                    </a:cubicBezTo>
                    <a:cubicBezTo>
                      <a:pt x="87" y="56"/>
                      <a:pt x="87" y="56"/>
                      <a:pt x="87" y="56"/>
                    </a:cubicBezTo>
                    <a:cubicBezTo>
                      <a:pt x="87" y="56"/>
                      <a:pt x="87" y="56"/>
                      <a:pt x="87" y="56"/>
                    </a:cubicBezTo>
                    <a:cubicBezTo>
                      <a:pt x="87" y="57"/>
                      <a:pt x="87" y="57"/>
                      <a:pt x="87" y="57"/>
                    </a:cubicBezTo>
                    <a:cubicBezTo>
                      <a:pt x="87" y="59"/>
                      <a:pt x="87" y="59"/>
                      <a:pt x="87" y="59"/>
                    </a:cubicBezTo>
                    <a:cubicBezTo>
                      <a:pt x="87" y="59"/>
                      <a:pt x="87" y="59"/>
                      <a:pt x="87" y="59"/>
                    </a:cubicBezTo>
                    <a:cubicBezTo>
                      <a:pt x="87" y="59"/>
                      <a:pt x="87" y="60"/>
                      <a:pt x="88" y="60"/>
                    </a:cubicBezTo>
                    <a:cubicBezTo>
                      <a:pt x="88" y="60"/>
                      <a:pt x="88" y="60"/>
                      <a:pt x="88" y="60"/>
                    </a:cubicBezTo>
                    <a:cubicBezTo>
                      <a:pt x="88" y="60"/>
                      <a:pt x="88" y="60"/>
                      <a:pt x="88" y="60"/>
                    </a:cubicBezTo>
                    <a:cubicBezTo>
                      <a:pt x="88" y="62"/>
                      <a:pt x="88" y="62"/>
                      <a:pt x="88" y="62"/>
                    </a:cubicBezTo>
                    <a:cubicBezTo>
                      <a:pt x="88" y="62"/>
                      <a:pt x="88" y="62"/>
                      <a:pt x="88" y="62"/>
                    </a:cubicBezTo>
                    <a:cubicBezTo>
                      <a:pt x="88" y="63"/>
                      <a:pt x="88" y="63"/>
                      <a:pt x="88" y="63"/>
                    </a:cubicBezTo>
                    <a:cubicBezTo>
                      <a:pt x="89" y="63"/>
                      <a:pt x="89" y="63"/>
                      <a:pt x="89" y="63"/>
                    </a:cubicBezTo>
                    <a:cubicBezTo>
                      <a:pt x="90" y="63"/>
                      <a:pt x="90" y="63"/>
                      <a:pt x="90" y="63"/>
                    </a:cubicBezTo>
                    <a:cubicBezTo>
                      <a:pt x="90" y="65"/>
                      <a:pt x="90" y="65"/>
                      <a:pt x="90" y="65"/>
                    </a:cubicBezTo>
                    <a:cubicBezTo>
                      <a:pt x="90" y="65"/>
                      <a:pt x="90" y="65"/>
                      <a:pt x="90" y="65"/>
                    </a:cubicBezTo>
                    <a:cubicBezTo>
                      <a:pt x="90" y="66"/>
                      <a:pt x="89" y="66"/>
                      <a:pt x="89" y="66"/>
                    </a:cubicBezTo>
                    <a:cubicBezTo>
                      <a:pt x="88" y="66"/>
                      <a:pt x="88" y="66"/>
                      <a:pt x="88" y="66"/>
                    </a:cubicBezTo>
                    <a:cubicBezTo>
                      <a:pt x="87" y="65"/>
                      <a:pt x="87" y="65"/>
                      <a:pt x="87" y="65"/>
                    </a:cubicBezTo>
                    <a:cubicBezTo>
                      <a:pt x="87" y="67"/>
                      <a:pt x="87" y="67"/>
                      <a:pt x="87" y="67"/>
                    </a:cubicBezTo>
                    <a:cubicBezTo>
                      <a:pt x="87" y="67"/>
                      <a:pt x="86" y="67"/>
                      <a:pt x="86" y="67"/>
                    </a:cubicBezTo>
                    <a:cubicBezTo>
                      <a:pt x="85" y="67"/>
                      <a:pt x="85" y="67"/>
                      <a:pt x="85" y="67"/>
                    </a:cubicBezTo>
                    <a:cubicBezTo>
                      <a:pt x="85" y="66"/>
                      <a:pt x="85" y="66"/>
                      <a:pt x="85" y="66"/>
                    </a:cubicBezTo>
                    <a:cubicBezTo>
                      <a:pt x="84" y="66"/>
                      <a:pt x="83" y="66"/>
                      <a:pt x="83" y="66"/>
                    </a:cubicBezTo>
                    <a:cubicBezTo>
                      <a:pt x="82" y="66"/>
                      <a:pt x="82" y="66"/>
                      <a:pt x="82" y="66"/>
                    </a:cubicBezTo>
                    <a:cubicBezTo>
                      <a:pt x="81" y="66"/>
                      <a:pt x="81" y="66"/>
                      <a:pt x="81" y="66"/>
                    </a:cubicBezTo>
                    <a:cubicBezTo>
                      <a:pt x="80" y="66"/>
                      <a:pt x="80" y="66"/>
                      <a:pt x="80" y="66"/>
                    </a:cubicBezTo>
                    <a:cubicBezTo>
                      <a:pt x="80" y="65"/>
                      <a:pt x="80" y="65"/>
                      <a:pt x="80" y="65"/>
                    </a:cubicBezTo>
                    <a:cubicBezTo>
                      <a:pt x="80" y="64"/>
                      <a:pt x="80" y="64"/>
                      <a:pt x="80" y="64"/>
                    </a:cubicBezTo>
                    <a:cubicBezTo>
                      <a:pt x="79" y="64"/>
                      <a:pt x="79" y="64"/>
                      <a:pt x="79" y="64"/>
                    </a:cubicBezTo>
                    <a:cubicBezTo>
                      <a:pt x="79" y="64"/>
                      <a:pt x="79" y="64"/>
                      <a:pt x="78" y="64"/>
                    </a:cubicBezTo>
                    <a:cubicBezTo>
                      <a:pt x="78" y="63"/>
                      <a:pt x="77" y="63"/>
                      <a:pt x="77" y="63"/>
                    </a:cubicBezTo>
                    <a:cubicBezTo>
                      <a:pt x="76" y="63"/>
                      <a:pt x="76" y="63"/>
                      <a:pt x="76" y="63"/>
                    </a:cubicBezTo>
                    <a:cubicBezTo>
                      <a:pt x="76" y="64"/>
                      <a:pt x="76" y="64"/>
                      <a:pt x="76" y="64"/>
                    </a:cubicBezTo>
                    <a:cubicBezTo>
                      <a:pt x="76" y="65"/>
                      <a:pt x="76" y="66"/>
                      <a:pt x="75" y="67"/>
                    </a:cubicBezTo>
                    <a:cubicBezTo>
                      <a:pt x="75" y="67"/>
                      <a:pt x="75" y="67"/>
                      <a:pt x="74" y="67"/>
                    </a:cubicBezTo>
                    <a:cubicBezTo>
                      <a:pt x="74" y="67"/>
                      <a:pt x="74" y="67"/>
                      <a:pt x="74" y="67"/>
                    </a:cubicBezTo>
                    <a:cubicBezTo>
                      <a:pt x="73" y="67"/>
                      <a:pt x="73" y="67"/>
                      <a:pt x="73" y="67"/>
                    </a:cubicBezTo>
                    <a:cubicBezTo>
                      <a:pt x="73" y="67"/>
                      <a:pt x="73" y="67"/>
                      <a:pt x="73" y="67"/>
                    </a:cubicBezTo>
                    <a:cubicBezTo>
                      <a:pt x="72" y="67"/>
                      <a:pt x="72" y="67"/>
                      <a:pt x="72" y="67"/>
                    </a:cubicBezTo>
                    <a:cubicBezTo>
                      <a:pt x="72" y="66"/>
                      <a:pt x="72" y="66"/>
                      <a:pt x="72" y="66"/>
                    </a:cubicBezTo>
                    <a:cubicBezTo>
                      <a:pt x="71" y="66"/>
                      <a:pt x="71" y="66"/>
                      <a:pt x="71" y="66"/>
                    </a:cubicBezTo>
                    <a:cubicBezTo>
                      <a:pt x="70" y="66"/>
                      <a:pt x="70" y="66"/>
                      <a:pt x="70" y="66"/>
                    </a:cubicBezTo>
                    <a:cubicBezTo>
                      <a:pt x="70" y="66"/>
                      <a:pt x="70" y="66"/>
                      <a:pt x="70" y="66"/>
                    </a:cubicBezTo>
                    <a:cubicBezTo>
                      <a:pt x="69" y="66"/>
                      <a:pt x="69" y="66"/>
                      <a:pt x="69" y="66"/>
                    </a:cubicBezTo>
                    <a:cubicBezTo>
                      <a:pt x="69" y="66"/>
                      <a:pt x="69" y="66"/>
                      <a:pt x="69" y="66"/>
                    </a:cubicBezTo>
                    <a:cubicBezTo>
                      <a:pt x="69" y="65"/>
                      <a:pt x="69" y="65"/>
                      <a:pt x="69" y="65"/>
                    </a:cubicBezTo>
                    <a:cubicBezTo>
                      <a:pt x="69" y="64"/>
                      <a:pt x="69" y="64"/>
                      <a:pt x="69" y="64"/>
                    </a:cubicBezTo>
                    <a:cubicBezTo>
                      <a:pt x="68" y="64"/>
                      <a:pt x="68" y="64"/>
                      <a:pt x="68" y="64"/>
                    </a:cubicBezTo>
                    <a:cubicBezTo>
                      <a:pt x="68" y="64"/>
                      <a:pt x="67" y="64"/>
                      <a:pt x="67" y="64"/>
                    </a:cubicBezTo>
                    <a:cubicBezTo>
                      <a:pt x="67" y="64"/>
                      <a:pt x="67" y="64"/>
                      <a:pt x="67" y="64"/>
                    </a:cubicBezTo>
                    <a:cubicBezTo>
                      <a:pt x="67" y="64"/>
                      <a:pt x="67" y="64"/>
                      <a:pt x="67" y="64"/>
                    </a:cubicBezTo>
                    <a:cubicBezTo>
                      <a:pt x="68" y="63"/>
                      <a:pt x="68" y="63"/>
                      <a:pt x="68" y="63"/>
                    </a:cubicBezTo>
                    <a:cubicBezTo>
                      <a:pt x="66" y="63"/>
                      <a:pt x="66" y="63"/>
                      <a:pt x="66" y="63"/>
                    </a:cubicBezTo>
                    <a:cubicBezTo>
                      <a:pt x="66" y="63"/>
                      <a:pt x="66" y="63"/>
                      <a:pt x="66" y="63"/>
                    </a:cubicBezTo>
                    <a:cubicBezTo>
                      <a:pt x="65" y="63"/>
                      <a:pt x="65" y="63"/>
                      <a:pt x="64" y="63"/>
                    </a:cubicBezTo>
                    <a:cubicBezTo>
                      <a:pt x="63" y="63"/>
                      <a:pt x="63" y="63"/>
                      <a:pt x="63" y="63"/>
                    </a:cubicBezTo>
                    <a:cubicBezTo>
                      <a:pt x="63" y="63"/>
                      <a:pt x="63" y="63"/>
                      <a:pt x="63" y="63"/>
                    </a:cubicBezTo>
                    <a:cubicBezTo>
                      <a:pt x="63" y="62"/>
                      <a:pt x="63" y="62"/>
                      <a:pt x="63" y="62"/>
                    </a:cubicBezTo>
                    <a:cubicBezTo>
                      <a:pt x="63" y="61"/>
                      <a:pt x="63" y="61"/>
                      <a:pt x="63" y="61"/>
                    </a:cubicBezTo>
                    <a:cubicBezTo>
                      <a:pt x="62" y="61"/>
                      <a:pt x="62" y="61"/>
                      <a:pt x="62" y="61"/>
                    </a:cubicBezTo>
                    <a:cubicBezTo>
                      <a:pt x="61" y="61"/>
                      <a:pt x="61" y="61"/>
                      <a:pt x="61" y="61"/>
                    </a:cubicBezTo>
                    <a:cubicBezTo>
                      <a:pt x="61" y="61"/>
                      <a:pt x="60" y="61"/>
                      <a:pt x="60" y="61"/>
                    </a:cubicBezTo>
                    <a:cubicBezTo>
                      <a:pt x="59" y="61"/>
                      <a:pt x="59" y="61"/>
                      <a:pt x="58" y="61"/>
                    </a:cubicBezTo>
                    <a:cubicBezTo>
                      <a:pt x="58" y="61"/>
                      <a:pt x="58" y="61"/>
                      <a:pt x="58" y="61"/>
                    </a:cubicBezTo>
                    <a:cubicBezTo>
                      <a:pt x="57" y="61"/>
                      <a:pt x="57" y="61"/>
                      <a:pt x="57" y="61"/>
                    </a:cubicBezTo>
                    <a:cubicBezTo>
                      <a:pt x="57" y="61"/>
                      <a:pt x="57" y="60"/>
                      <a:pt x="57" y="60"/>
                    </a:cubicBezTo>
                    <a:cubicBezTo>
                      <a:pt x="58" y="59"/>
                      <a:pt x="58" y="59"/>
                      <a:pt x="58" y="59"/>
                    </a:cubicBezTo>
                    <a:cubicBezTo>
                      <a:pt x="56" y="58"/>
                      <a:pt x="56" y="58"/>
                      <a:pt x="56" y="58"/>
                    </a:cubicBezTo>
                    <a:cubicBezTo>
                      <a:pt x="56" y="58"/>
                      <a:pt x="56" y="58"/>
                      <a:pt x="56" y="58"/>
                    </a:cubicBezTo>
                    <a:cubicBezTo>
                      <a:pt x="56" y="58"/>
                      <a:pt x="56" y="58"/>
                      <a:pt x="56" y="58"/>
                    </a:cubicBezTo>
                    <a:cubicBezTo>
                      <a:pt x="56" y="58"/>
                      <a:pt x="56" y="58"/>
                      <a:pt x="56" y="58"/>
                    </a:cubicBezTo>
                    <a:cubicBezTo>
                      <a:pt x="56" y="56"/>
                      <a:pt x="56" y="56"/>
                      <a:pt x="56" y="56"/>
                    </a:cubicBezTo>
                    <a:cubicBezTo>
                      <a:pt x="55" y="56"/>
                      <a:pt x="55" y="56"/>
                      <a:pt x="55" y="56"/>
                    </a:cubicBezTo>
                    <a:cubicBezTo>
                      <a:pt x="55" y="56"/>
                      <a:pt x="55" y="56"/>
                      <a:pt x="55" y="56"/>
                    </a:cubicBezTo>
                    <a:cubicBezTo>
                      <a:pt x="54" y="56"/>
                      <a:pt x="54" y="56"/>
                      <a:pt x="54" y="56"/>
                    </a:cubicBezTo>
                    <a:cubicBezTo>
                      <a:pt x="54" y="55"/>
                      <a:pt x="54" y="55"/>
                      <a:pt x="54" y="55"/>
                    </a:cubicBezTo>
                    <a:cubicBezTo>
                      <a:pt x="55" y="55"/>
                      <a:pt x="55" y="54"/>
                      <a:pt x="54" y="54"/>
                    </a:cubicBezTo>
                    <a:cubicBezTo>
                      <a:pt x="54" y="53"/>
                      <a:pt x="53" y="53"/>
                      <a:pt x="52" y="53"/>
                    </a:cubicBezTo>
                    <a:cubicBezTo>
                      <a:pt x="52" y="53"/>
                      <a:pt x="52" y="53"/>
                      <a:pt x="52" y="53"/>
                    </a:cubicBezTo>
                    <a:cubicBezTo>
                      <a:pt x="52" y="52"/>
                      <a:pt x="52" y="52"/>
                      <a:pt x="52" y="52"/>
                    </a:cubicBezTo>
                    <a:cubicBezTo>
                      <a:pt x="52" y="51"/>
                      <a:pt x="52" y="51"/>
                      <a:pt x="52" y="51"/>
                    </a:cubicBezTo>
                    <a:cubicBezTo>
                      <a:pt x="51" y="51"/>
                      <a:pt x="51" y="51"/>
                      <a:pt x="51" y="51"/>
                    </a:cubicBezTo>
                    <a:cubicBezTo>
                      <a:pt x="49" y="51"/>
                      <a:pt x="48" y="52"/>
                      <a:pt x="48" y="53"/>
                    </a:cubicBezTo>
                    <a:cubicBezTo>
                      <a:pt x="47" y="54"/>
                      <a:pt x="47" y="54"/>
                      <a:pt x="46" y="54"/>
                    </a:cubicBezTo>
                    <a:cubicBezTo>
                      <a:pt x="46" y="54"/>
                      <a:pt x="46" y="54"/>
                      <a:pt x="46" y="54"/>
                    </a:cubicBezTo>
                    <a:cubicBezTo>
                      <a:pt x="46" y="54"/>
                      <a:pt x="45" y="54"/>
                      <a:pt x="44" y="54"/>
                    </a:cubicBezTo>
                    <a:cubicBezTo>
                      <a:pt x="44" y="53"/>
                      <a:pt x="43" y="53"/>
                      <a:pt x="43" y="53"/>
                    </a:cubicBezTo>
                    <a:cubicBezTo>
                      <a:pt x="41" y="53"/>
                      <a:pt x="40" y="53"/>
                      <a:pt x="39" y="53"/>
                    </a:cubicBezTo>
                    <a:cubicBezTo>
                      <a:pt x="39" y="53"/>
                      <a:pt x="38" y="53"/>
                      <a:pt x="38" y="53"/>
                    </a:cubicBezTo>
                    <a:cubicBezTo>
                      <a:pt x="37" y="53"/>
                      <a:pt x="37" y="53"/>
                      <a:pt x="36" y="53"/>
                    </a:cubicBezTo>
                    <a:cubicBezTo>
                      <a:pt x="35" y="53"/>
                      <a:pt x="35" y="53"/>
                      <a:pt x="35" y="53"/>
                    </a:cubicBezTo>
                    <a:cubicBezTo>
                      <a:pt x="35" y="54"/>
                      <a:pt x="35" y="54"/>
                      <a:pt x="35" y="54"/>
                    </a:cubicBezTo>
                    <a:cubicBezTo>
                      <a:pt x="35" y="54"/>
                      <a:pt x="35" y="54"/>
                      <a:pt x="35" y="54"/>
                    </a:cubicBezTo>
                    <a:cubicBezTo>
                      <a:pt x="35" y="54"/>
                      <a:pt x="35" y="54"/>
                      <a:pt x="34" y="54"/>
                    </a:cubicBezTo>
                    <a:cubicBezTo>
                      <a:pt x="34" y="54"/>
                      <a:pt x="34" y="54"/>
                      <a:pt x="34" y="54"/>
                    </a:cubicBezTo>
                    <a:cubicBezTo>
                      <a:pt x="33" y="54"/>
                      <a:pt x="33" y="54"/>
                      <a:pt x="33" y="54"/>
                    </a:cubicBezTo>
                    <a:cubicBezTo>
                      <a:pt x="32" y="54"/>
                      <a:pt x="32" y="54"/>
                      <a:pt x="32" y="54"/>
                    </a:cubicBezTo>
                    <a:cubicBezTo>
                      <a:pt x="32" y="55"/>
                      <a:pt x="32" y="55"/>
                      <a:pt x="32" y="55"/>
                    </a:cubicBezTo>
                    <a:cubicBezTo>
                      <a:pt x="32" y="56"/>
                      <a:pt x="32" y="56"/>
                      <a:pt x="32" y="56"/>
                    </a:cubicBezTo>
                    <a:cubicBezTo>
                      <a:pt x="32" y="56"/>
                      <a:pt x="32" y="56"/>
                      <a:pt x="31" y="56"/>
                    </a:cubicBezTo>
                    <a:cubicBezTo>
                      <a:pt x="31" y="56"/>
                      <a:pt x="30" y="56"/>
                      <a:pt x="30" y="56"/>
                    </a:cubicBezTo>
                    <a:cubicBezTo>
                      <a:pt x="29" y="56"/>
                      <a:pt x="29" y="56"/>
                      <a:pt x="29" y="56"/>
                    </a:cubicBezTo>
                    <a:cubicBezTo>
                      <a:pt x="29" y="55"/>
                      <a:pt x="28" y="55"/>
                      <a:pt x="27" y="55"/>
                    </a:cubicBezTo>
                    <a:cubicBezTo>
                      <a:pt x="27" y="55"/>
                      <a:pt x="27" y="55"/>
                      <a:pt x="26" y="56"/>
                    </a:cubicBezTo>
                    <a:cubicBezTo>
                      <a:pt x="26" y="56"/>
                      <a:pt x="26" y="56"/>
                      <a:pt x="26" y="56"/>
                    </a:cubicBezTo>
                    <a:cubicBezTo>
                      <a:pt x="26" y="57"/>
                      <a:pt x="26" y="57"/>
                      <a:pt x="26" y="57"/>
                    </a:cubicBezTo>
                    <a:cubicBezTo>
                      <a:pt x="26" y="56"/>
                      <a:pt x="26" y="56"/>
                      <a:pt x="26" y="56"/>
                    </a:cubicBezTo>
                    <a:cubicBezTo>
                      <a:pt x="26" y="56"/>
                      <a:pt x="25" y="56"/>
                      <a:pt x="24" y="57"/>
                    </a:cubicBezTo>
                    <a:cubicBezTo>
                      <a:pt x="24" y="57"/>
                      <a:pt x="24" y="57"/>
                      <a:pt x="24" y="58"/>
                    </a:cubicBezTo>
                    <a:cubicBezTo>
                      <a:pt x="24" y="58"/>
                      <a:pt x="24" y="58"/>
                      <a:pt x="24" y="58"/>
                    </a:cubicBezTo>
                    <a:cubicBezTo>
                      <a:pt x="24" y="58"/>
                      <a:pt x="24" y="58"/>
                      <a:pt x="24" y="58"/>
                    </a:cubicBezTo>
                    <a:cubicBezTo>
                      <a:pt x="23" y="60"/>
                      <a:pt x="22" y="60"/>
                      <a:pt x="21" y="60"/>
                    </a:cubicBezTo>
                    <a:cubicBezTo>
                      <a:pt x="20" y="60"/>
                      <a:pt x="20" y="60"/>
                      <a:pt x="20" y="61"/>
                    </a:cubicBezTo>
                    <a:cubicBezTo>
                      <a:pt x="20" y="61"/>
                      <a:pt x="20" y="61"/>
                      <a:pt x="20" y="61"/>
                    </a:cubicBezTo>
                    <a:cubicBezTo>
                      <a:pt x="19" y="61"/>
                      <a:pt x="19" y="61"/>
                      <a:pt x="19" y="61"/>
                    </a:cubicBezTo>
                    <a:cubicBezTo>
                      <a:pt x="19" y="61"/>
                      <a:pt x="19" y="61"/>
                      <a:pt x="19" y="61"/>
                    </a:cubicBezTo>
                    <a:cubicBezTo>
                      <a:pt x="19" y="61"/>
                      <a:pt x="19" y="61"/>
                      <a:pt x="19" y="61"/>
                    </a:cubicBezTo>
                    <a:cubicBezTo>
                      <a:pt x="18" y="61"/>
                      <a:pt x="18" y="61"/>
                      <a:pt x="18" y="61"/>
                    </a:cubicBezTo>
                    <a:cubicBezTo>
                      <a:pt x="17" y="62"/>
                      <a:pt x="17" y="64"/>
                      <a:pt x="17" y="65"/>
                    </a:cubicBezTo>
                    <a:cubicBezTo>
                      <a:pt x="17" y="65"/>
                      <a:pt x="17" y="65"/>
                      <a:pt x="17" y="65"/>
                    </a:cubicBezTo>
                    <a:cubicBezTo>
                      <a:pt x="17" y="66"/>
                      <a:pt x="16" y="67"/>
                      <a:pt x="16" y="67"/>
                    </a:cubicBezTo>
                    <a:cubicBezTo>
                      <a:pt x="15" y="67"/>
                      <a:pt x="15" y="67"/>
                      <a:pt x="15" y="67"/>
                    </a:cubicBezTo>
                    <a:cubicBezTo>
                      <a:pt x="15" y="68"/>
                      <a:pt x="15" y="68"/>
                      <a:pt x="15" y="68"/>
                    </a:cubicBezTo>
                    <a:cubicBezTo>
                      <a:pt x="16" y="70"/>
                      <a:pt x="16" y="71"/>
                      <a:pt x="15" y="71"/>
                    </a:cubicBezTo>
                    <a:cubicBezTo>
                      <a:pt x="15" y="72"/>
                      <a:pt x="14" y="72"/>
                      <a:pt x="14" y="72"/>
                    </a:cubicBezTo>
                    <a:cubicBezTo>
                      <a:pt x="13" y="72"/>
                      <a:pt x="13" y="72"/>
                      <a:pt x="13" y="72"/>
                    </a:cubicBezTo>
                    <a:cubicBezTo>
                      <a:pt x="13" y="72"/>
                      <a:pt x="13" y="72"/>
                      <a:pt x="13" y="72"/>
                    </a:cubicBezTo>
                    <a:cubicBezTo>
                      <a:pt x="12" y="71"/>
                      <a:pt x="12" y="71"/>
                      <a:pt x="12" y="71"/>
                    </a:cubicBezTo>
                    <a:cubicBezTo>
                      <a:pt x="11" y="71"/>
                      <a:pt x="11" y="72"/>
                      <a:pt x="11" y="72"/>
                    </a:cubicBezTo>
                    <a:cubicBezTo>
                      <a:pt x="11" y="73"/>
                      <a:pt x="11" y="73"/>
                      <a:pt x="11" y="73"/>
                    </a:cubicBezTo>
                    <a:cubicBezTo>
                      <a:pt x="10" y="73"/>
                      <a:pt x="10" y="73"/>
                      <a:pt x="10" y="73"/>
                    </a:cubicBezTo>
                    <a:cubicBezTo>
                      <a:pt x="10" y="73"/>
                      <a:pt x="10" y="73"/>
                      <a:pt x="10" y="73"/>
                    </a:cubicBezTo>
                    <a:cubicBezTo>
                      <a:pt x="10" y="73"/>
                      <a:pt x="10" y="73"/>
                      <a:pt x="10" y="73"/>
                    </a:cubicBezTo>
                    <a:cubicBezTo>
                      <a:pt x="9" y="73"/>
                      <a:pt x="9" y="73"/>
                      <a:pt x="9" y="73"/>
                    </a:cubicBezTo>
                    <a:cubicBezTo>
                      <a:pt x="9" y="73"/>
                      <a:pt x="8" y="73"/>
                      <a:pt x="8" y="73"/>
                    </a:cubicBezTo>
                    <a:cubicBezTo>
                      <a:pt x="8" y="74"/>
                      <a:pt x="8" y="74"/>
                      <a:pt x="8" y="74"/>
                    </a:cubicBezTo>
                    <a:cubicBezTo>
                      <a:pt x="7" y="75"/>
                      <a:pt x="7" y="77"/>
                      <a:pt x="7" y="78"/>
                    </a:cubicBezTo>
                    <a:cubicBezTo>
                      <a:pt x="7" y="79"/>
                      <a:pt x="7" y="79"/>
                      <a:pt x="7" y="79"/>
                    </a:cubicBezTo>
                    <a:cubicBezTo>
                      <a:pt x="6" y="79"/>
                      <a:pt x="6" y="80"/>
                      <a:pt x="6" y="80"/>
                    </a:cubicBezTo>
                    <a:cubicBezTo>
                      <a:pt x="6" y="80"/>
                      <a:pt x="6" y="80"/>
                      <a:pt x="6" y="80"/>
                    </a:cubicBezTo>
                    <a:cubicBezTo>
                      <a:pt x="5" y="80"/>
                      <a:pt x="5" y="80"/>
                      <a:pt x="5" y="80"/>
                    </a:cubicBezTo>
                    <a:cubicBezTo>
                      <a:pt x="5" y="83"/>
                      <a:pt x="5" y="83"/>
                      <a:pt x="5" y="83"/>
                    </a:cubicBezTo>
                    <a:cubicBezTo>
                      <a:pt x="5" y="84"/>
                      <a:pt x="5" y="85"/>
                      <a:pt x="4" y="85"/>
                    </a:cubicBezTo>
                    <a:cubicBezTo>
                      <a:pt x="3" y="86"/>
                      <a:pt x="3" y="86"/>
                      <a:pt x="3" y="86"/>
                    </a:cubicBezTo>
                    <a:cubicBezTo>
                      <a:pt x="2" y="86"/>
                      <a:pt x="2" y="86"/>
                      <a:pt x="2" y="86"/>
                    </a:cubicBezTo>
                    <a:cubicBezTo>
                      <a:pt x="2" y="87"/>
                      <a:pt x="2" y="87"/>
                      <a:pt x="2" y="87"/>
                    </a:cubicBezTo>
                    <a:cubicBezTo>
                      <a:pt x="2" y="87"/>
                      <a:pt x="2" y="88"/>
                      <a:pt x="2" y="88"/>
                    </a:cubicBezTo>
                    <a:cubicBezTo>
                      <a:pt x="2" y="89"/>
                      <a:pt x="2" y="89"/>
                      <a:pt x="1" y="90"/>
                    </a:cubicBezTo>
                    <a:cubicBezTo>
                      <a:pt x="1" y="90"/>
                      <a:pt x="1" y="90"/>
                      <a:pt x="0" y="90"/>
                    </a:cubicBezTo>
                    <a:cubicBezTo>
                      <a:pt x="0" y="90"/>
                      <a:pt x="0" y="90"/>
                      <a:pt x="0" y="90"/>
                    </a:cubicBezTo>
                    <a:cubicBezTo>
                      <a:pt x="0" y="93"/>
                      <a:pt x="0" y="93"/>
                      <a:pt x="0" y="93"/>
                    </a:cubicBezTo>
                    <a:cubicBezTo>
                      <a:pt x="0" y="94"/>
                      <a:pt x="0" y="95"/>
                      <a:pt x="0" y="96"/>
                    </a:cubicBezTo>
                    <a:cubicBezTo>
                      <a:pt x="1" y="96"/>
                      <a:pt x="1" y="96"/>
                      <a:pt x="1" y="96"/>
                    </a:cubicBezTo>
                    <a:cubicBezTo>
                      <a:pt x="1" y="97"/>
                      <a:pt x="1" y="97"/>
                      <a:pt x="1" y="97"/>
                    </a:cubicBezTo>
                    <a:cubicBezTo>
                      <a:pt x="1" y="97"/>
                      <a:pt x="1" y="98"/>
                      <a:pt x="2" y="98"/>
                    </a:cubicBezTo>
                    <a:cubicBezTo>
                      <a:pt x="2" y="98"/>
                      <a:pt x="2" y="98"/>
                      <a:pt x="2" y="98"/>
                    </a:cubicBezTo>
                    <a:cubicBezTo>
                      <a:pt x="2" y="98"/>
                      <a:pt x="2" y="98"/>
                      <a:pt x="2" y="98"/>
                    </a:cubicBezTo>
                    <a:cubicBezTo>
                      <a:pt x="2" y="99"/>
                      <a:pt x="2" y="99"/>
                      <a:pt x="2" y="99"/>
                    </a:cubicBezTo>
                    <a:cubicBezTo>
                      <a:pt x="2" y="99"/>
                      <a:pt x="2" y="99"/>
                      <a:pt x="2" y="99"/>
                    </a:cubicBezTo>
                    <a:cubicBezTo>
                      <a:pt x="2" y="100"/>
                      <a:pt x="3" y="100"/>
                      <a:pt x="4" y="101"/>
                    </a:cubicBezTo>
                    <a:cubicBezTo>
                      <a:pt x="4" y="101"/>
                      <a:pt x="4" y="101"/>
                      <a:pt x="4" y="101"/>
                    </a:cubicBezTo>
                    <a:cubicBezTo>
                      <a:pt x="4" y="101"/>
                      <a:pt x="4" y="101"/>
                      <a:pt x="4" y="101"/>
                    </a:cubicBezTo>
                    <a:cubicBezTo>
                      <a:pt x="4" y="101"/>
                      <a:pt x="4" y="102"/>
                      <a:pt x="4" y="102"/>
                    </a:cubicBezTo>
                    <a:cubicBezTo>
                      <a:pt x="4" y="103"/>
                      <a:pt x="4" y="103"/>
                      <a:pt x="4" y="103"/>
                    </a:cubicBezTo>
                    <a:cubicBezTo>
                      <a:pt x="4" y="104"/>
                      <a:pt x="4" y="105"/>
                      <a:pt x="3" y="106"/>
                    </a:cubicBezTo>
                    <a:cubicBezTo>
                      <a:pt x="3" y="106"/>
                      <a:pt x="3" y="107"/>
                      <a:pt x="2" y="107"/>
                    </a:cubicBezTo>
                    <a:cubicBezTo>
                      <a:pt x="2" y="108"/>
                      <a:pt x="1" y="108"/>
                      <a:pt x="1" y="109"/>
                    </a:cubicBezTo>
                    <a:cubicBezTo>
                      <a:pt x="0" y="110"/>
                      <a:pt x="0" y="110"/>
                      <a:pt x="0" y="110"/>
                    </a:cubicBezTo>
                    <a:cubicBezTo>
                      <a:pt x="2" y="111"/>
                      <a:pt x="2" y="111"/>
                      <a:pt x="2" y="111"/>
                    </a:cubicBezTo>
                    <a:cubicBezTo>
                      <a:pt x="2" y="111"/>
                      <a:pt x="2" y="111"/>
                      <a:pt x="2" y="111"/>
                    </a:cubicBezTo>
                    <a:cubicBezTo>
                      <a:pt x="2" y="111"/>
                      <a:pt x="2" y="111"/>
                      <a:pt x="2" y="111"/>
                    </a:cubicBezTo>
                    <a:cubicBezTo>
                      <a:pt x="2" y="112"/>
                      <a:pt x="2" y="112"/>
                      <a:pt x="2" y="112"/>
                    </a:cubicBezTo>
                    <a:cubicBezTo>
                      <a:pt x="2" y="112"/>
                      <a:pt x="2" y="112"/>
                      <a:pt x="2" y="112"/>
                    </a:cubicBezTo>
                    <a:cubicBezTo>
                      <a:pt x="2" y="112"/>
                      <a:pt x="2" y="113"/>
                      <a:pt x="3" y="113"/>
                    </a:cubicBezTo>
                    <a:cubicBezTo>
                      <a:pt x="4" y="114"/>
                      <a:pt x="4" y="114"/>
                      <a:pt x="4" y="114"/>
                    </a:cubicBezTo>
                    <a:cubicBezTo>
                      <a:pt x="4" y="114"/>
                      <a:pt x="4" y="115"/>
                      <a:pt x="5" y="116"/>
                    </a:cubicBezTo>
                    <a:cubicBezTo>
                      <a:pt x="5" y="116"/>
                      <a:pt x="5" y="116"/>
                      <a:pt x="5" y="116"/>
                    </a:cubicBezTo>
                    <a:cubicBezTo>
                      <a:pt x="5" y="117"/>
                      <a:pt x="5" y="117"/>
                      <a:pt x="6" y="118"/>
                    </a:cubicBezTo>
                    <a:cubicBezTo>
                      <a:pt x="6" y="118"/>
                      <a:pt x="7" y="118"/>
                      <a:pt x="7" y="118"/>
                    </a:cubicBezTo>
                    <a:cubicBezTo>
                      <a:pt x="7" y="119"/>
                      <a:pt x="7" y="119"/>
                      <a:pt x="7" y="119"/>
                    </a:cubicBezTo>
                    <a:cubicBezTo>
                      <a:pt x="8" y="119"/>
                      <a:pt x="9" y="120"/>
                      <a:pt x="9" y="120"/>
                    </a:cubicBezTo>
                    <a:cubicBezTo>
                      <a:pt x="11" y="121"/>
                      <a:pt x="11" y="123"/>
                      <a:pt x="11" y="125"/>
                    </a:cubicBezTo>
                    <a:cubicBezTo>
                      <a:pt x="11" y="125"/>
                      <a:pt x="11" y="125"/>
                      <a:pt x="11" y="125"/>
                    </a:cubicBezTo>
                    <a:cubicBezTo>
                      <a:pt x="11" y="126"/>
                      <a:pt x="11" y="129"/>
                      <a:pt x="13" y="129"/>
                    </a:cubicBezTo>
                    <a:cubicBezTo>
                      <a:pt x="13" y="129"/>
                      <a:pt x="13" y="129"/>
                      <a:pt x="13" y="129"/>
                    </a:cubicBezTo>
                    <a:cubicBezTo>
                      <a:pt x="14" y="129"/>
                      <a:pt x="14" y="129"/>
                      <a:pt x="14" y="129"/>
                    </a:cubicBezTo>
                    <a:cubicBezTo>
                      <a:pt x="14" y="129"/>
                      <a:pt x="14" y="129"/>
                      <a:pt x="14" y="129"/>
                    </a:cubicBezTo>
                    <a:cubicBezTo>
                      <a:pt x="14" y="131"/>
                      <a:pt x="14" y="131"/>
                      <a:pt x="14" y="131"/>
                    </a:cubicBezTo>
                    <a:cubicBezTo>
                      <a:pt x="15" y="131"/>
                      <a:pt x="15" y="131"/>
                      <a:pt x="15" y="131"/>
                    </a:cubicBezTo>
                    <a:cubicBezTo>
                      <a:pt x="16" y="131"/>
                      <a:pt x="16" y="131"/>
                      <a:pt x="16" y="131"/>
                    </a:cubicBezTo>
                    <a:cubicBezTo>
                      <a:pt x="18" y="131"/>
                      <a:pt x="18" y="131"/>
                      <a:pt x="18" y="131"/>
                    </a:cubicBezTo>
                    <a:cubicBezTo>
                      <a:pt x="18" y="131"/>
                      <a:pt x="18" y="132"/>
                      <a:pt x="20" y="132"/>
                    </a:cubicBezTo>
                    <a:cubicBezTo>
                      <a:pt x="20" y="132"/>
                      <a:pt x="20" y="132"/>
                      <a:pt x="20" y="132"/>
                    </a:cubicBezTo>
                    <a:cubicBezTo>
                      <a:pt x="20" y="132"/>
                      <a:pt x="20" y="132"/>
                      <a:pt x="20" y="132"/>
                    </a:cubicBezTo>
                    <a:cubicBezTo>
                      <a:pt x="21" y="132"/>
                      <a:pt x="21" y="132"/>
                      <a:pt x="21" y="132"/>
                    </a:cubicBezTo>
                    <a:cubicBezTo>
                      <a:pt x="21" y="132"/>
                      <a:pt x="21" y="132"/>
                      <a:pt x="21" y="132"/>
                    </a:cubicBezTo>
                    <a:cubicBezTo>
                      <a:pt x="21" y="132"/>
                      <a:pt x="21" y="132"/>
                      <a:pt x="21" y="132"/>
                    </a:cubicBezTo>
                    <a:cubicBezTo>
                      <a:pt x="21" y="133"/>
                      <a:pt x="21" y="134"/>
                      <a:pt x="22" y="134"/>
                    </a:cubicBezTo>
                    <a:cubicBezTo>
                      <a:pt x="22" y="134"/>
                      <a:pt x="22" y="134"/>
                      <a:pt x="22" y="134"/>
                    </a:cubicBezTo>
                    <a:cubicBezTo>
                      <a:pt x="22" y="135"/>
                      <a:pt x="23" y="136"/>
                      <a:pt x="24" y="136"/>
                    </a:cubicBezTo>
                    <a:cubicBezTo>
                      <a:pt x="25" y="136"/>
                      <a:pt x="26" y="137"/>
                      <a:pt x="26" y="137"/>
                    </a:cubicBezTo>
                    <a:cubicBezTo>
                      <a:pt x="27" y="138"/>
                      <a:pt x="27" y="138"/>
                      <a:pt x="27" y="138"/>
                    </a:cubicBezTo>
                    <a:cubicBezTo>
                      <a:pt x="27" y="138"/>
                      <a:pt x="27" y="138"/>
                      <a:pt x="27" y="138"/>
                    </a:cubicBezTo>
                    <a:cubicBezTo>
                      <a:pt x="27" y="139"/>
                      <a:pt x="28" y="139"/>
                      <a:pt x="28" y="139"/>
                    </a:cubicBezTo>
                    <a:cubicBezTo>
                      <a:pt x="30" y="139"/>
                      <a:pt x="30" y="139"/>
                      <a:pt x="30" y="139"/>
                    </a:cubicBezTo>
                    <a:cubicBezTo>
                      <a:pt x="30" y="138"/>
                      <a:pt x="30" y="138"/>
                      <a:pt x="30" y="138"/>
                    </a:cubicBezTo>
                    <a:cubicBezTo>
                      <a:pt x="30" y="138"/>
                      <a:pt x="30" y="138"/>
                      <a:pt x="30" y="138"/>
                    </a:cubicBezTo>
                    <a:cubicBezTo>
                      <a:pt x="31" y="138"/>
                      <a:pt x="31" y="138"/>
                      <a:pt x="32" y="138"/>
                    </a:cubicBezTo>
                    <a:cubicBezTo>
                      <a:pt x="33" y="138"/>
                      <a:pt x="33" y="138"/>
                      <a:pt x="33" y="138"/>
                    </a:cubicBezTo>
                    <a:cubicBezTo>
                      <a:pt x="33" y="137"/>
                      <a:pt x="33" y="137"/>
                      <a:pt x="33" y="137"/>
                    </a:cubicBezTo>
                    <a:cubicBezTo>
                      <a:pt x="33" y="137"/>
                      <a:pt x="33" y="137"/>
                      <a:pt x="33" y="137"/>
                    </a:cubicBezTo>
                    <a:cubicBezTo>
                      <a:pt x="33" y="137"/>
                      <a:pt x="34" y="136"/>
                      <a:pt x="34" y="136"/>
                    </a:cubicBezTo>
                    <a:cubicBezTo>
                      <a:pt x="34" y="136"/>
                      <a:pt x="35" y="137"/>
                      <a:pt x="35" y="137"/>
                    </a:cubicBezTo>
                    <a:cubicBezTo>
                      <a:pt x="35" y="137"/>
                      <a:pt x="35" y="137"/>
                      <a:pt x="35" y="137"/>
                    </a:cubicBezTo>
                    <a:cubicBezTo>
                      <a:pt x="35" y="137"/>
                      <a:pt x="36" y="138"/>
                      <a:pt x="37" y="138"/>
                    </a:cubicBezTo>
                    <a:cubicBezTo>
                      <a:pt x="38" y="138"/>
                      <a:pt x="38" y="138"/>
                      <a:pt x="38" y="138"/>
                    </a:cubicBezTo>
                    <a:cubicBezTo>
                      <a:pt x="38" y="138"/>
                      <a:pt x="38" y="138"/>
                      <a:pt x="38" y="138"/>
                    </a:cubicBezTo>
                    <a:cubicBezTo>
                      <a:pt x="38" y="138"/>
                      <a:pt x="38" y="138"/>
                      <a:pt x="38" y="138"/>
                    </a:cubicBezTo>
                    <a:cubicBezTo>
                      <a:pt x="39" y="138"/>
                      <a:pt x="39" y="138"/>
                      <a:pt x="39" y="139"/>
                    </a:cubicBezTo>
                    <a:cubicBezTo>
                      <a:pt x="40" y="139"/>
                      <a:pt x="41" y="139"/>
                      <a:pt x="42" y="139"/>
                    </a:cubicBezTo>
                    <a:cubicBezTo>
                      <a:pt x="42" y="139"/>
                      <a:pt x="42" y="139"/>
                      <a:pt x="42" y="139"/>
                    </a:cubicBezTo>
                    <a:cubicBezTo>
                      <a:pt x="43" y="139"/>
                      <a:pt x="43" y="139"/>
                      <a:pt x="43" y="139"/>
                    </a:cubicBezTo>
                    <a:cubicBezTo>
                      <a:pt x="43" y="139"/>
                      <a:pt x="43" y="139"/>
                      <a:pt x="43" y="139"/>
                    </a:cubicBezTo>
                    <a:cubicBezTo>
                      <a:pt x="44" y="139"/>
                      <a:pt x="44" y="139"/>
                      <a:pt x="44" y="139"/>
                    </a:cubicBezTo>
                    <a:cubicBezTo>
                      <a:pt x="46" y="139"/>
                      <a:pt x="46" y="139"/>
                      <a:pt x="46" y="138"/>
                    </a:cubicBezTo>
                    <a:cubicBezTo>
                      <a:pt x="46" y="138"/>
                      <a:pt x="46" y="138"/>
                      <a:pt x="46" y="138"/>
                    </a:cubicBezTo>
                    <a:cubicBezTo>
                      <a:pt x="46" y="138"/>
                      <a:pt x="46" y="138"/>
                      <a:pt x="46" y="138"/>
                    </a:cubicBezTo>
                    <a:cubicBezTo>
                      <a:pt x="46" y="138"/>
                      <a:pt x="46" y="138"/>
                      <a:pt x="46" y="138"/>
                    </a:cubicBezTo>
                    <a:cubicBezTo>
                      <a:pt x="47" y="138"/>
                      <a:pt x="47" y="138"/>
                      <a:pt x="47" y="138"/>
                    </a:cubicBezTo>
                    <a:cubicBezTo>
                      <a:pt x="47" y="137"/>
                      <a:pt x="47" y="137"/>
                      <a:pt x="47" y="137"/>
                    </a:cubicBezTo>
                    <a:cubicBezTo>
                      <a:pt x="47" y="136"/>
                      <a:pt x="47" y="136"/>
                      <a:pt x="48" y="135"/>
                    </a:cubicBezTo>
                    <a:cubicBezTo>
                      <a:pt x="48" y="134"/>
                      <a:pt x="48" y="134"/>
                      <a:pt x="49" y="134"/>
                    </a:cubicBezTo>
                    <a:cubicBezTo>
                      <a:pt x="49" y="134"/>
                      <a:pt x="49" y="133"/>
                      <a:pt x="50" y="133"/>
                    </a:cubicBezTo>
                    <a:cubicBezTo>
                      <a:pt x="50" y="133"/>
                      <a:pt x="50" y="133"/>
                      <a:pt x="50" y="133"/>
                    </a:cubicBezTo>
                    <a:cubicBezTo>
                      <a:pt x="51" y="133"/>
                      <a:pt x="51" y="133"/>
                      <a:pt x="51" y="133"/>
                    </a:cubicBezTo>
                    <a:cubicBezTo>
                      <a:pt x="54" y="133"/>
                      <a:pt x="54" y="133"/>
                      <a:pt x="54" y="133"/>
                    </a:cubicBezTo>
                    <a:cubicBezTo>
                      <a:pt x="55" y="133"/>
                      <a:pt x="56" y="134"/>
                      <a:pt x="57" y="135"/>
                    </a:cubicBezTo>
                    <a:cubicBezTo>
                      <a:pt x="57" y="136"/>
                      <a:pt x="57" y="136"/>
                      <a:pt x="58" y="136"/>
                    </a:cubicBezTo>
                    <a:cubicBezTo>
                      <a:pt x="59" y="136"/>
                      <a:pt x="59" y="136"/>
                      <a:pt x="59" y="136"/>
                    </a:cubicBezTo>
                    <a:cubicBezTo>
                      <a:pt x="60" y="136"/>
                      <a:pt x="60" y="136"/>
                      <a:pt x="60" y="136"/>
                    </a:cubicBezTo>
                    <a:cubicBezTo>
                      <a:pt x="60" y="136"/>
                      <a:pt x="60" y="136"/>
                      <a:pt x="60" y="136"/>
                    </a:cubicBezTo>
                    <a:cubicBezTo>
                      <a:pt x="60" y="137"/>
                      <a:pt x="60" y="137"/>
                      <a:pt x="60" y="137"/>
                    </a:cubicBezTo>
                    <a:cubicBezTo>
                      <a:pt x="60" y="138"/>
                      <a:pt x="60" y="138"/>
                      <a:pt x="60" y="138"/>
                    </a:cubicBezTo>
                    <a:cubicBezTo>
                      <a:pt x="61" y="138"/>
                      <a:pt x="61" y="138"/>
                      <a:pt x="61" y="138"/>
                    </a:cubicBezTo>
                    <a:cubicBezTo>
                      <a:pt x="61" y="138"/>
                      <a:pt x="61" y="138"/>
                      <a:pt x="61" y="138"/>
                    </a:cubicBezTo>
                    <a:cubicBezTo>
                      <a:pt x="62" y="138"/>
                      <a:pt x="62" y="138"/>
                      <a:pt x="63" y="138"/>
                    </a:cubicBezTo>
                    <a:cubicBezTo>
                      <a:pt x="64" y="138"/>
                      <a:pt x="64" y="138"/>
                      <a:pt x="64" y="138"/>
                    </a:cubicBezTo>
                    <a:cubicBezTo>
                      <a:pt x="64" y="138"/>
                      <a:pt x="64" y="138"/>
                      <a:pt x="64" y="138"/>
                    </a:cubicBezTo>
                    <a:cubicBezTo>
                      <a:pt x="64" y="139"/>
                      <a:pt x="64" y="139"/>
                      <a:pt x="64" y="139"/>
                    </a:cubicBezTo>
                    <a:cubicBezTo>
                      <a:pt x="65" y="139"/>
                      <a:pt x="65" y="139"/>
                      <a:pt x="65" y="139"/>
                    </a:cubicBezTo>
                    <a:cubicBezTo>
                      <a:pt x="66" y="139"/>
                      <a:pt x="66" y="139"/>
                      <a:pt x="67" y="140"/>
                    </a:cubicBezTo>
                    <a:cubicBezTo>
                      <a:pt x="67" y="140"/>
                      <a:pt x="68" y="140"/>
                      <a:pt x="68" y="141"/>
                    </a:cubicBezTo>
                    <a:cubicBezTo>
                      <a:pt x="69" y="141"/>
                      <a:pt x="70" y="143"/>
                      <a:pt x="70" y="144"/>
                    </a:cubicBezTo>
                    <a:cubicBezTo>
                      <a:pt x="70" y="145"/>
                      <a:pt x="70" y="145"/>
                      <a:pt x="69" y="146"/>
                    </a:cubicBezTo>
                    <a:cubicBezTo>
                      <a:pt x="69" y="147"/>
                      <a:pt x="69" y="147"/>
                      <a:pt x="69" y="147"/>
                    </a:cubicBezTo>
                    <a:cubicBezTo>
                      <a:pt x="69" y="147"/>
                      <a:pt x="69" y="148"/>
                      <a:pt x="68" y="148"/>
                    </a:cubicBezTo>
                    <a:cubicBezTo>
                      <a:pt x="68" y="149"/>
                      <a:pt x="68" y="149"/>
                      <a:pt x="68" y="149"/>
                    </a:cubicBezTo>
                    <a:cubicBezTo>
                      <a:pt x="68" y="149"/>
                      <a:pt x="68" y="149"/>
                      <a:pt x="68" y="149"/>
                    </a:cubicBezTo>
                    <a:cubicBezTo>
                      <a:pt x="67" y="149"/>
                      <a:pt x="67" y="149"/>
                      <a:pt x="67" y="149"/>
                    </a:cubicBezTo>
                    <a:cubicBezTo>
                      <a:pt x="67" y="151"/>
                      <a:pt x="67" y="151"/>
                      <a:pt x="67" y="151"/>
                    </a:cubicBezTo>
                    <a:cubicBezTo>
                      <a:pt x="67" y="152"/>
                      <a:pt x="67" y="152"/>
                      <a:pt x="67" y="152"/>
                    </a:cubicBezTo>
                    <a:cubicBezTo>
                      <a:pt x="68" y="152"/>
                      <a:pt x="68" y="152"/>
                      <a:pt x="68" y="152"/>
                    </a:cubicBezTo>
                    <a:cubicBezTo>
                      <a:pt x="68" y="152"/>
                      <a:pt x="68" y="152"/>
                      <a:pt x="68" y="152"/>
                    </a:cubicBezTo>
                    <a:cubicBezTo>
                      <a:pt x="68" y="153"/>
                      <a:pt x="68" y="153"/>
                      <a:pt x="68" y="153"/>
                    </a:cubicBezTo>
                    <a:cubicBezTo>
                      <a:pt x="68" y="153"/>
                      <a:pt x="68" y="153"/>
                      <a:pt x="68" y="153"/>
                    </a:cubicBezTo>
                    <a:cubicBezTo>
                      <a:pt x="68" y="154"/>
                      <a:pt x="68" y="154"/>
                      <a:pt x="68" y="154"/>
                    </a:cubicBezTo>
                    <a:cubicBezTo>
                      <a:pt x="68" y="154"/>
                      <a:pt x="69" y="155"/>
                      <a:pt x="70" y="155"/>
                    </a:cubicBezTo>
                    <a:cubicBezTo>
                      <a:pt x="70" y="155"/>
                      <a:pt x="70" y="155"/>
                      <a:pt x="70" y="155"/>
                    </a:cubicBezTo>
                    <a:cubicBezTo>
                      <a:pt x="70" y="156"/>
                      <a:pt x="71" y="156"/>
                      <a:pt x="71" y="157"/>
                    </a:cubicBezTo>
                    <a:cubicBezTo>
                      <a:pt x="71" y="157"/>
                      <a:pt x="71" y="157"/>
                      <a:pt x="72" y="158"/>
                    </a:cubicBezTo>
                    <a:cubicBezTo>
                      <a:pt x="72" y="159"/>
                      <a:pt x="72" y="159"/>
                      <a:pt x="73" y="160"/>
                    </a:cubicBezTo>
                    <a:cubicBezTo>
                      <a:pt x="73" y="161"/>
                      <a:pt x="73" y="161"/>
                      <a:pt x="73" y="161"/>
                    </a:cubicBezTo>
                    <a:cubicBezTo>
                      <a:pt x="73" y="161"/>
                      <a:pt x="73" y="162"/>
                      <a:pt x="73" y="162"/>
                    </a:cubicBezTo>
                    <a:cubicBezTo>
                      <a:pt x="73" y="163"/>
                      <a:pt x="73" y="163"/>
                      <a:pt x="74" y="164"/>
                    </a:cubicBezTo>
                    <a:cubicBezTo>
                      <a:pt x="75" y="164"/>
                      <a:pt x="75" y="164"/>
                      <a:pt x="75" y="164"/>
                    </a:cubicBezTo>
                    <a:cubicBezTo>
                      <a:pt x="75" y="165"/>
                      <a:pt x="75" y="165"/>
                      <a:pt x="76" y="165"/>
                    </a:cubicBezTo>
                    <a:cubicBezTo>
                      <a:pt x="76" y="165"/>
                      <a:pt x="76" y="166"/>
                      <a:pt x="76" y="166"/>
                    </a:cubicBezTo>
                    <a:cubicBezTo>
                      <a:pt x="76" y="166"/>
                      <a:pt x="76" y="166"/>
                      <a:pt x="76" y="166"/>
                    </a:cubicBezTo>
                    <a:cubicBezTo>
                      <a:pt x="76" y="167"/>
                      <a:pt x="76" y="167"/>
                      <a:pt x="76" y="168"/>
                    </a:cubicBezTo>
                    <a:cubicBezTo>
                      <a:pt x="76" y="169"/>
                      <a:pt x="76" y="169"/>
                      <a:pt x="76" y="169"/>
                    </a:cubicBezTo>
                    <a:cubicBezTo>
                      <a:pt x="76" y="169"/>
                      <a:pt x="76" y="169"/>
                      <a:pt x="76" y="169"/>
                    </a:cubicBezTo>
                    <a:cubicBezTo>
                      <a:pt x="77" y="169"/>
                      <a:pt x="77" y="169"/>
                      <a:pt x="77" y="169"/>
                    </a:cubicBezTo>
                    <a:cubicBezTo>
                      <a:pt x="77" y="169"/>
                      <a:pt x="77" y="169"/>
                      <a:pt x="77" y="169"/>
                    </a:cubicBezTo>
                    <a:cubicBezTo>
                      <a:pt x="77" y="170"/>
                      <a:pt x="77" y="170"/>
                      <a:pt x="77" y="170"/>
                    </a:cubicBezTo>
                    <a:cubicBezTo>
                      <a:pt x="77" y="170"/>
                      <a:pt x="77" y="170"/>
                      <a:pt x="77" y="170"/>
                    </a:cubicBezTo>
                    <a:cubicBezTo>
                      <a:pt x="77" y="173"/>
                      <a:pt x="77" y="173"/>
                      <a:pt x="77" y="173"/>
                    </a:cubicBezTo>
                    <a:cubicBezTo>
                      <a:pt x="77" y="174"/>
                      <a:pt x="77" y="174"/>
                      <a:pt x="77" y="174"/>
                    </a:cubicBezTo>
                    <a:cubicBezTo>
                      <a:pt x="77" y="174"/>
                      <a:pt x="77" y="176"/>
                      <a:pt x="77" y="176"/>
                    </a:cubicBezTo>
                    <a:cubicBezTo>
                      <a:pt x="77" y="176"/>
                      <a:pt x="77" y="176"/>
                      <a:pt x="77" y="176"/>
                    </a:cubicBezTo>
                    <a:cubicBezTo>
                      <a:pt x="76" y="176"/>
                      <a:pt x="76" y="176"/>
                      <a:pt x="76" y="176"/>
                    </a:cubicBezTo>
                    <a:cubicBezTo>
                      <a:pt x="76" y="181"/>
                      <a:pt x="76" y="181"/>
                      <a:pt x="76" y="181"/>
                    </a:cubicBezTo>
                    <a:cubicBezTo>
                      <a:pt x="76" y="181"/>
                      <a:pt x="76" y="181"/>
                      <a:pt x="76" y="181"/>
                    </a:cubicBezTo>
                    <a:cubicBezTo>
                      <a:pt x="77" y="181"/>
                      <a:pt x="77" y="181"/>
                      <a:pt x="77" y="181"/>
                    </a:cubicBezTo>
                    <a:cubicBezTo>
                      <a:pt x="78" y="182"/>
                      <a:pt x="78" y="182"/>
                      <a:pt x="78" y="182"/>
                    </a:cubicBezTo>
                    <a:cubicBezTo>
                      <a:pt x="77" y="182"/>
                      <a:pt x="77" y="182"/>
                      <a:pt x="77" y="183"/>
                    </a:cubicBezTo>
                    <a:cubicBezTo>
                      <a:pt x="77" y="183"/>
                      <a:pt x="77" y="183"/>
                      <a:pt x="77" y="183"/>
                    </a:cubicBezTo>
                    <a:cubicBezTo>
                      <a:pt x="77" y="183"/>
                      <a:pt x="76" y="184"/>
                      <a:pt x="76" y="184"/>
                    </a:cubicBezTo>
                    <a:cubicBezTo>
                      <a:pt x="75" y="185"/>
                      <a:pt x="75" y="185"/>
                      <a:pt x="75" y="185"/>
                    </a:cubicBezTo>
                    <a:cubicBezTo>
                      <a:pt x="74" y="186"/>
                      <a:pt x="74" y="186"/>
                      <a:pt x="74" y="187"/>
                    </a:cubicBezTo>
                    <a:cubicBezTo>
                      <a:pt x="74" y="188"/>
                      <a:pt x="74" y="188"/>
                      <a:pt x="74" y="188"/>
                    </a:cubicBezTo>
                    <a:cubicBezTo>
                      <a:pt x="74" y="188"/>
                      <a:pt x="74" y="188"/>
                      <a:pt x="74" y="188"/>
                    </a:cubicBezTo>
                    <a:cubicBezTo>
                      <a:pt x="73" y="187"/>
                      <a:pt x="73" y="187"/>
                      <a:pt x="73" y="187"/>
                    </a:cubicBezTo>
                    <a:cubicBezTo>
                      <a:pt x="73" y="193"/>
                      <a:pt x="73" y="193"/>
                      <a:pt x="73" y="193"/>
                    </a:cubicBezTo>
                    <a:cubicBezTo>
                      <a:pt x="73" y="193"/>
                      <a:pt x="73" y="193"/>
                      <a:pt x="73" y="193"/>
                    </a:cubicBezTo>
                    <a:cubicBezTo>
                      <a:pt x="72" y="193"/>
                      <a:pt x="72" y="193"/>
                      <a:pt x="72" y="193"/>
                    </a:cubicBezTo>
                    <a:cubicBezTo>
                      <a:pt x="71" y="193"/>
                      <a:pt x="71" y="193"/>
                      <a:pt x="71" y="193"/>
                    </a:cubicBezTo>
                    <a:cubicBezTo>
                      <a:pt x="71" y="194"/>
                      <a:pt x="71" y="194"/>
                      <a:pt x="71" y="194"/>
                    </a:cubicBezTo>
                    <a:cubicBezTo>
                      <a:pt x="71" y="195"/>
                      <a:pt x="71" y="195"/>
                      <a:pt x="71" y="195"/>
                    </a:cubicBezTo>
                    <a:cubicBezTo>
                      <a:pt x="70" y="196"/>
                      <a:pt x="70" y="196"/>
                      <a:pt x="70" y="196"/>
                    </a:cubicBezTo>
                    <a:cubicBezTo>
                      <a:pt x="70" y="197"/>
                      <a:pt x="70" y="197"/>
                      <a:pt x="70" y="197"/>
                    </a:cubicBezTo>
                    <a:cubicBezTo>
                      <a:pt x="70" y="198"/>
                      <a:pt x="70" y="198"/>
                      <a:pt x="70" y="198"/>
                    </a:cubicBezTo>
                    <a:cubicBezTo>
                      <a:pt x="69" y="198"/>
                      <a:pt x="69" y="198"/>
                      <a:pt x="69" y="198"/>
                    </a:cubicBezTo>
                    <a:cubicBezTo>
                      <a:pt x="68" y="197"/>
                      <a:pt x="68" y="197"/>
                      <a:pt x="68" y="197"/>
                    </a:cubicBezTo>
                    <a:cubicBezTo>
                      <a:pt x="68" y="211"/>
                      <a:pt x="68" y="211"/>
                      <a:pt x="68" y="211"/>
                    </a:cubicBezTo>
                    <a:cubicBezTo>
                      <a:pt x="69" y="211"/>
                      <a:pt x="69" y="211"/>
                      <a:pt x="69" y="211"/>
                    </a:cubicBezTo>
                    <a:cubicBezTo>
                      <a:pt x="70" y="211"/>
                      <a:pt x="70" y="211"/>
                      <a:pt x="70" y="211"/>
                    </a:cubicBezTo>
                    <a:cubicBezTo>
                      <a:pt x="70" y="211"/>
                      <a:pt x="70" y="211"/>
                      <a:pt x="70" y="211"/>
                    </a:cubicBezTo>
                    <a:cubicBezTo>
                      <a:pt x="70" y="211"/>
                      <a:pt x="70" y="211"/>
                      <a:pt x="70" y="211"/>
                    </a:cubicBezTo>
                    <a:cubicBezTo>
                      <a:pt x="70" y="212"/>
                      <a:pt x="70" y="212"/>
                      <a:pt x="70" y="212"/>
                    </a:cubicBezTo>
                    <a:cubicBezTo>
                      <a:pt x="70" y="213"/>
                      <a:pt x="70" y="213"/>
                      <a:pt x="70" y="213"/>
                    </a:cubicBezTo>
                    <a:cubicBezTo>
                      <a:pt x="70" y="213"/>
                      <a:pt x="70"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5"/>
                      <a:pt x="71" y="215"/>
                      <a:pt x="71" y="215"/>
                    </a:cubicBezTo>
                    <a:cubicBezTo>
                      <a:pt x="71" y="217"/>
                      <a:pt x="71" y="217"/>
                      <a:pt x="71" y="218"/>
                    </a:cubicBezTo>
                    <a:cubicBezTo>
                      <a:pt x="71" y="218"/>
                      <a:pt x="71" y="218"/>
                      <a:pt x="71" y="218"/>
                    </a:cubicBezTo>
                    <a:cubicBezTo>
                      <a:pt x="70" y="217"/>
                      <a:pt x="70" y="217"/>
                      <a:pt x="70" y="217"/>
                    </a:cubicBezTo>
                    <a:cubicBezTo>
                      <a:pt x="70" y="231"/>
                      <a:pt x="70" y="231"/>
                      <a:pt x="70" y="231"/>
                    </a:cubicBezTo>
                    <a:cubicBezTo>
                      <a:pt x="70" y="231"/>
                      <a:pt x="70" y="231"/>
                      <a:pt x="70" y="231"/>
                    </a:cubicBezTo>
                    <a:cubicBezTo>
                      <a:pt x="71" y="232"/>
                      <a:pt x="71" y="232"/>
                      <a:pt x="71" y="232"/>
                    </a:cubicBezTo>
                    <a:cubicBezTo>
                      <a:pt x="72" y="232"/>
                      <a:pt x="72" y="233"/>
                      <a:pt x="72" y="234"/>
                    </a:cubicBezTo>
                    <a:cubicBezTo>
                      <a:pt x="73" y="235"/>
                      <a:pt x="73" y="236"/>
                      <a:pt x="72" y="236"/>
                    </a:cubicBezTo>
                    <a:cubicBezTo>
                      <a:pt x="72" y="237"/>
                      <a:pt x="72" y="237"/>
                      <a:pt x="71" y="238"/>
                    </a:cubicBezTo>
                    <a:cubicBezTo>
                      <a:pt x="71" y="238"/>
                      <a:pt x="70" y="238"/>
                      <a:pt x="70" y="238"/>
                    </a:cubicBezTo>
                    <a:cubicBezTo>
                      <a:pt x="69" y="239"/>
                      <a:pt x="69" y="239"/>
                      <a:pt x="69" y="239"/>
                    </a:cubicBezTo>
                    <a:cubicBezTo>
                      <a:pt x="68" y="239"/>
                      <a:pt x="68" y="239"/>
                      <a:pt x="67" y="239"/>
                    </a:cubicBezTo>
                    <a:cubicBezTo>
                      <a:pt x="67" y="240"/>
                      <a:pt x="67" y="241"/>
                      <a:pt x="67" y="242"/>
                    </a:cubicBezTo>
                    <a:cubicBezTo>
                      <a:pt x="67" y="243"/>
                      <a:pt x="67" y="243"/>
                      <a:pt x="67" y="243"/>
                    </a:cubicBezTo>
                    <a:cubicBezTo>
                      <a:pt x="67" y="243"/>
                      <a:pt x="67" y="244"/>
                      <a:pt x="68" y="245"/>
                    </a:cubicBezTo>
                    <a:cubicBezTo>
                      <a:pt x="68" y="245"/>
                      <a:pt x="69" y="245"/>
                      <a:pt x="69" y="245"/>
                    </a:cubicBezTo>
                    <a:cubicBezTo>
                      <a:pt x="70" y="245"/>
                      <a:pt x="70" y="245"/>
                      <a:pt x="71" y="245"/>
                    </a:cubicBezTo>
                    <a:cubicBezTo>
                      <a:pt x="71" y="244"/>
                      <a:pt x="71" y="244"/>
                      <a:pt x="71" y="244"/>
                    </a:cubicBezTo>
                    <a:cubicBezTo>
                      <a:pt x="72" y="244"/>
                      <a:pt x="74" y="244"/>
                      <a:pt x="75" y="244"/>
                    </a:cubicBezTo>
                    <a:cubicBezTo>
                      <a:pt x="76" y="244"/>
                      <a:pt x="76" y="244"/>
                      <a:pt x="76" y="244"/>
                    </a:cubicBezTo>
                    <a:cubicBezTo>
                      <a:pt x="78" y="244"/>
                      <a:pt x="80" y="243"/>
                      <a:pt x="81" y="242"/>
                    </a:cubicBezTo>
                    <a:cubicBezTo>
                      <a:pt x="83" y="242"/>
                      <a:pt x="83" y="242"/>
                      <a:pt x="83" y="242"/>
                    </a:cubicBezTo>
                    <a:cubicBezTo>
                      <a:pt x="83" y="242"/>
                      <a:pt x="83" y="242"/>
                      <a:pt x="83" y="242"/>
                    </a:cubicBezTo>
                    <a:cubicBezTo>
                      <a:pt x="83" y="243"/>
                      <a:pt x="83" y="243"/>
                      <a:pt x="83" y="243"/>
                    </a:cubicBezTo>
                    <a:cubicBezTo>
                      <a:pt x="84" y="243"/>
                      <a:pt x="84" y="242"/>
                      <a:pt x="85" y="242"/>
                    </a:cubicBezTo>
                    <a:cubicBezTo>
                      <a:pt x="85" y="241"/>
                      <a:pt x="85" y="241"/>
                      <a:pt x="85" y="241"/>
                    </a:cubicBezTo>
                    <a:cubicBezTo>
                      <a:pt x="85" y="240"/>
                      <a:pt x="86" y="240"/>
                      <a:pt x="87" y="240"/>
                    </a:cubicBezTo>
                    <a:cubicBezTo>
                      <a:pt x="87" y="239"/>
                      <a:pt x="87" y="239"/>
                      <a:pt x="87" y="239"/>
                    </a:cubicBezTo>
                    <a:cubicBezTo>
                      <a:pt x="87" y="239"/>
                      <a:pt x="87" y="239"/>
                      <a:pt x="87" y="239"/>
                    </a:cubicBezTo>
                    <a:cubicBezTo>
                      <a:pt x="87" y="236"/>
                      <a:pt x="88" y="234"/>
                      <a:pt x="90" y="233"/>
                    </a:cubicBezTo>
                    <a:cubicBezTo>
                      <a:pt x="90" y="233"/>
                      <a:pt x="91" y="232"/>
                      <a:pt x="93" y="232"/>
                    </a:cubicBezTo>
                    <a:cubicBezTo>
                      <a:pt x="93" y="232"/>
                      <a:pt x="93" y="232"/>
                      <a:pt x="93" y="232"/>
                    </a:cubicBezTo>
                    <a:cubicBezTo>
                      <a:pt x="94" y="232"/>
                      <a:pt x="94" y="232"/>
                      <a:pt x="95" y="232"/>
                    </a:cubicBezTo>
                    <a:cubicBezTo>
                      <a:pt x="95" y="232"/>
                      <a:pt x="95" y="232"/>
                      <a:pt x="96" y="232"/>
                    </a:cubicBezTo>
                    <a:cubicBezTo>
                      <a:pt x="96" y="232"/>
                      <a:pt x="97" y="232"/>
                      <a:pt x="97" y="232"/>
                    </a:cubicBezTo>
                    <a:cubicBezTo>
                      <a:pt x="99" y="232"/>
                      <a:pt x="99" y="231"/>
                      <a:pt x="99" y="231"/>
                    </a:cubicBezTo>
                    <a:cubicBezTo>
                      <a:pt x="99" y="230"/>
                      <a:pt x="99" y="229"/>
                      <a:pt x="99" y="229"/>
                    </a:cubicBezTo>
                    <a:cubicBezTo>
                      <a:pt x="99" y="228"/>
                      <a:pt x="99" y="228"/>
                      <a:pt x="99" y="228"/>
                    </a:cubicBezTo>
                    <a:cubicBezTo>
                      <a:pt x="99" y="226"/>
                      <a:pt x="99" y="226"/>
                      <a:pt x="99" y="226"/>
                    </a:cubicBezTo>
                    <a:cubicBezTo>
                      <a:pt x="99" y="225"/>
                      <a:pt x="99" y="225"/>
                      <a:pt x="98" y="225"/>
                    </a:cubicBezTo>
                    <a:cubicBezTo>
                      <a:pt x="98" y="224"/>
                      <a:pt x="98" y="224"/>
                      <a:pt x="98" y="224"/>
                    </a:cubicBezTo>
                    <a:cubicBezTo>
                      <a:pt x="97" y="224"/>
                      <a:pt x="98" y="223"/>
                      <a:pt x="98" y="223"/>
                    </a:cubicBezTo>
                    <a:cubicBezTo>
                      <a:pt x="98" y="222"/>
                      <a:pt x="98" y="222"/>
                      <a:pt x="98" y="222"/>
                    </a:cubicBezTo>
                    <a:cubicBezTo>
                      <a:pt x="99" y="222"/>
                      <a:pt x="99" y="222"/>
                      <a:pt x="99" y="221"/>
                    </a:cubicBezTo>
                    <a:cubicBezTo>
                      <a:pt x="99" y="221"/>
                      <a:pt x="99" y="221"/>
                      <a:pt x="99" y="221"/>
                    </a:cubicBezTo>
                    <a:cubicBezTo>
                      <a:pt x="99" y="221"/>
                      <a:pt x="99" y="221"/>
                      <a:pt x="99" y="221"/>
                    </a:cubicBezTo>
                    <a:cubicBezTo>
                      <a:pt x="99" y="221"/>
                      <a:pt x="99" y="221"/>
                      <a:pt x="99" y="221"/>
                    </a:cubicBezTo>
                    <a:cubicBezTo>
                      <a:pt x="99" y="221"/>
                      <a:pt x="99" y="221"/>
                      <a:pt x="99" y="221"/>
                    </a:cubicBezTo>
                    <a:cubicBezTo>
                      <a:pt x="100" y="221"/>
                      <a:pt x="100" y="221"/>
                      <a:pt x="100" y="221"/>
                    </a:cubicBezTo>
                    <a:cubicBezTo>
                      <a:pt x="100" y="220"/>
                      <a:pt x="100" y="220"/>
                      <a:pt x="100" y="220"/>
                    </a:cubicBezTo>
                    <a:cubicBezTo>
                      <a:pt x="100" y="219"/>
                      <a:pt x="100" y="219"/>
                      <a:pt x="100" y="219"/>
                    </a:cubicBezTo>
                    <a:cubicBezTo>
                      <a:pt x="101" y="219"/>
                      <a:pt x="101" y="219"/>
                      <a:pt x="101" y="219"/>
                    </a:cubicBezTo>
                    <a:cubicBezTo>
                      <a:pt x="101" y="219"/>
                      <a:pt x="101" y="219"/>
                      <a:pt x="101" y="219"/>
                    </a:cubicBezTo>
                    <a:cubicBezTo>
                      <a:pt x="101" y="219"/>
                      <a:pt x="102" y="219"/>
                      <a:pt x="102" y="219"/>
                    </a:cubicBezTo>
                    <a:cubicBezTo>
                      <a:pt x="103" y="219"/>
                      <a:pt x="104" y="218"/>
                      <a:pt x="105" y="216"/>
                    </a:cubicBezTo>
                    <a:cubicBezTo>
                      <a:pt x="105" y="215"/>
                      <a:pt x="105" y="213"/>
                      <a:pt x="105" y="212"/>
                    </a:cubicBezTo>
                    <a:cubicBezTo>
                      <a:pt x="105" y="211"/>
                      <a:pt x="105" y="211"/>
                      <a:pt x="105" y="211"/>
                    </a:cubicBezTo>
                    <a:cubicBezTo>
                      <a:pt x="105" y="211"/>
                      <a:pt x="105" y="210"/>
                      <a:pt x="105" y="209"/>
                    </a:cubicBezTo>
                    <a:cubicBezTo>
                      <a:pt x="105" y="209"/>
                      <a:pt x="105" y="209"/>
                      <a:pt x="105" y="209"/>
                    </a:cubicBezTo>
                    <a:cubicBezTo>
                      <a:pt x="106" y="210"/>
                      <a:pt x="106" y="210"/>
                      <a:pt x="106" y="210"/>
                    </a:cubicBezTo>
                    <a:cubicBezTo>
                      <a:pt x="106" y="208"/>
                      <a:pt x="106" y="208"/>
                      <a:pt x="106" y="208"/>
                    </a:cubicBezTo>
                    <a:cubicBezTo>
                      <a:pt x="106" y="208"/>
                      <a:pt x="106" y="207"/>
                      <a:pt x="106" y="207"/>
                    </a:cubicBezTo>
                    <a:cubicBezTo>
                      <a:pt x="107" y="206"/>
                      <a:pt x="107" y="206"/>
                      <a:pt x="108" y="206"/>
                    </a:cubicBezTo>
                    <a:cubicBezTo>
                      <a:pt x="108" y="205"/>
                      <a:pt x="108" y="205"/>
                      <a:pt x="108" y="205"/>
                    </a:cubicBezTo>
                    <a:cubicBezTo>
                      <a:pt x="109" y="205"/>
                      <a:pt x="109" y="205"/>
                      <a:pt x="110" y="204"/>
                    </a:cubicBezTo>
                    <a:cubicBezTo>
                      <a:pt x="110" y="204"/>
                      <a:pt x="110" y="203"/>
                      <a:pt x="110" y="202"/>
                    </a:cubicBezTo>
                    <a:cubicBezTo>
                      <a:pt x="110" y="201"/>
                      <a:pt x="110" y="201"/>
                      <a:pt x="110" y="201"/>
                    </a:cubicBezTo>
                    <a:cubicBezTo>
                      <a:pt x="110" y="200"/>
                      <a:pt x="110" y="200"/>
                      <a:pt x="110" y="200"/>
                    </a:cubicBezTo>
                    <a:cubicBezTo>
                      <a:pt x="111" y="199"/>
                      <a:pt x="111" y="199"/>
                      <a:pt x="112" y="198"/>
                    </a:cubicBezTo>
                    <a:cubicBezTo>
                      <a:pt x="113" y="197"/>
                      <a:pt x="114" y="196"/>
                      <a:pt x="116" y="195"/>
                    </a:cubicBezTo>
                    <a:cubicBezTo>
                      <a:pt x="116" y="194"/>
                      <a:pt x="116" y="194"/>
                      <a:pt x="117" y="194"/>
                    </a:cubicBezTo>
                    <a:cubicBezTo>
                      <a:pt x="117" y="193"/>
                      <a:pt x="118" y="193"/>
                      <a:pt x="118" y="192"/>
                    </a:cubicBezTo>
                    <a:cubicBezTo>
                      <a:pt x="118" y="191"/>
                      <a:pt x="118" y="191"/>
                      <a:pt x="118" y="190"/>
                    </a:cubicBezTo>
                    <a:cubicBezTo>
                      <a:pt x="118" y="189"/>
                      <a:pt x="118" y="189"/>
                      <a:pt x="118" y="188"/>
                    </a:cubicBezTo>
                    <a:cubicBezTo>
                      <a:pt x="117" y="187"/>
                      <a:pt x="117" y="186"/>
                      <a:pt x="118" y="185"/>
                    </a:cubicBezTo>
                    <a:cubicBezTo>
                      <a:pt x="118" y="184"/>
                      <a:pt x="118" y="182"/>
                      <a:pt x="118" y="181"/>
                    </a:cubicBezTo>
                    <a:cubicBezTo>
                      <a:pt x="119" y="181"/>
                      <a:pt x="119" y="181"/>
                      <a:pt x="119" y="181"/>
                    </a:cubicBezTo>
                    <a:cubicBezTo>
                      <a:pt x="119" y="180"/>
                      <a:pt x="119" y="180"/>
                      <a:pt x="119" y="180"/>
                    </a:cubicBezTo>
                    <a:cubicBezTo>
                      <a:pt x="119" y="179"/>
                      <a:pt x="119" y="179"/>
                      <a:pt x="119" y="179"/>
                    </a:cubicBezTo>
                    <a:cubicBezTo>
                      <a:pt x="119" y="179"/>
                      <a:pt x="119" y="179"/>
                      <a:pt x="119" y="179"/>
                    </a:cubicBezTo>
                    <a:cubicBezTo>
                      <a:pt x="119" y="179"/>
                      <a:pt x="119" y="179"/>
                      <a:pt x="119" y="179"/>
                    </a:cubicBezTo>
                    <a:cubicBezTo>
                      <a:pt x="119" y="179"/>
                      <a:pt x="119" y="179"/>
                      <a:pt x="119" y="179"/>
                    </a:cubicBezTo>
                    <a:cubicBezTo>
                      <a:pt x="120" y="180"/>
                      <a:pt x="120" y="180"/>
                      <a:pt x="120" y="180"/>
                    </a:cubicBezTo>
                    <a:cubicBezTo>
                      <a:pt x="120" y="179"/>
                      <a:pt x="120" y="179"/>
                      <a:pt x="120" y="179"/>
                    </a:cubicBezTo>
                    <a:cubicBezTo>
                      <a:pt x="121" y="176"/>
                      <a:pt x="121" y="173"/>
                      <a:pt x="120" y="171"/>
                    </a:cubicBezTo>
                    <a:cubicBezTo>
                      <a:pt x="120" y="169"/>
                      <a:pt x="120" y="168"/>
                      <a:pt x="120" y="166"/>
                    </a:cubicBezTo>
                    <a:cubicBezTo>
                      <a:pt x="120" y="164"/>
                      <a:pt x="120" y="162"/>
                      <a:pt x="121" y="161"/>
                    </a:cubicBezTo>
                    <a:cubicBezTo>
                      <a:pt x="121" y="160"/>
                      <a:pt x="121" y="159"/>
                      <a:pt x="122" y="159"/>
                    </a:cubicBezTo>
                    <a:cubicBezTo>
                      <a:pt x="122" y="159"/>
                      <a:pt x="122" y="159"/>
                      <a:pt x="122" y="159"/>
                    </a:cubicBezTo>
                    <a:cubicBezTo>
                      <a:pt x="122" y="158"/>
                      <a:pt x="122" y="158"/>
                      <a:pt x="122" y="158"/>
                    </a:cubicBezTo>
                    <a:cubicBezTo>
                      <a:pt x="122" y="158"/>
                      <a:pt x="122" y="158"/>
                      <a:pt x="122" y="158"/>
                    </a:cubicBezTo>
                    <a:cubicBezTo>
                      <a:pt x="122" y="158"/>
                      <a:pt x="122" y="158"/>
                      <a:pt x="122" y="158"/>
                    </a:cubicBezTo>
                    <a:cubicBezTo>
                      <a:pt x="123" y="158"/>
                      <a:pt x="123" y="158"/>
                      <a:pt x="123" y="158"/>
                    </a:cubicBezTo>
                    <a:cubicBezTo>
                      <a:pt x="123" y="157"/>
                      <a:pt x="123" y="157"/>
                      <a:pt x="123" y="157"/>
                    </a:cubicBezTo>
                    <a:cubicBezTo>
                      <a:pt x="123" y="156"/>
                      <a:pt x="123" y="156"/>
                      <a:pt x="123" y="156"/>
                    </a:cubicBezTo>
                    <a:cubicBezTo>
                      <a:pt x="123" y="156"/>
                      <a:pt x="123" y="155"/>
                      <a:pt x="123" y="155"/>
                    </a:cubicBezTo>
                    <a:cubicBezTo>
                      <a:pt x="124" y="155"/>
                      <a:pt x="124" y="155"/>
                      <a:pt x="124" y="155"/>
                    </a:cubicBezTo>
                    <a:cubicBezTo>
                      <a:pt x="125" y="155"/>
                      <a:pt x="125" y="155"/>
                      <a:pt x="125" y="155"/>
                    </a:cubicBezTo>
                    <a:cubicBezTo>
                      <a:pt x="125" y="150"/>
                      <a:pt x="125" y="150"/>
                      <a:pt x="125" y="150"/>
                    </a:cubicBezTo>
                    <a:cubicBezTo>
                      <a:pt x="125" y="149"/>
                      <a:pt x="124" y="149"/>
                      <a:pt x="124" y="149"/>
                    </a:cubicBezTo>
                    <a:cubicBezTo>
                      <a:pt x="124" y="149"/>
                      <a:pt x="124" y="149"/>
                      <a:pt x="124" y="149"/>
                    </a:cubicBezTo>
                    <a:cubicBezTo>
                      <a:pt x="123" y="148"/>
                      <a:pt x="123" y="148"/>
                      <a:pt x="123" y="147"/>
                    </a:cubicBezTo>
                    <a:cubicBezTo>
                      <a:pt x="123" y="146"/>
                      <a:pt x="123" y="146"/>
                      <a:pt x="123" y="146"/>
                    </a:cubicBezTo>
                    <a:cubicBezTo>
                      <a:pt x="123" y="145"/>
                      <a:pt x="123" y="145"/>
                      <a:pt x="123" y="145"/>
                    </a:cubicBezTo>
                    <a:cubicBezTo>
                      <a:pt x="123" y="144"/>
                      <a:pt x="123" y="143"/>
                      <a:pt x="124" y="142"/>
                    </a:cubicBezTo>
                    <a:cubicBezTo>
                      <a:pt x="124" y="142"/>
                      <a:pt x="124" y="142"/>
                      <a:pt x="124" y="142"/>
                    </a:cubicBezTo>
                    <a:cubicBezTo>
                      <a:pt x="124" y="142"/>
                      <a:pt x="125" y="142"/>
                      <a:pt x="125" y="141"/>
                    </a:cubicBezTo>
                    <a:cubicBezTo>
                      <a:pt x="125" y="140"/>
                      <a:pt x="125" y="140"/>
                      <a:pt x="125" y="140"/>
                    </a:cubicBezTo>
                    <a:cubicBezTo>
                      <a:pt x="125" y="139"/>
                      <a:pt x="125" y="139"/>
                      <a:pt x="125" y="138"/>
                    </a:cubicBezTo>
                    <a:cubicBezTo>
                      <a:pt x="125" y="138"/>
                      <a:pt x="125" y="137"/>
                      <a:pt x="125" y="137"/>
                    </a:cubicBezTo>
                    <a:cubicBezTo>
                      <a:pt x="125" y="136"/>
                      <a:pt x="125" y="136"/>
                      <a:pt x="125" y="135"/>
                    </a:cubicBezTo>
                    <a:cubicBezTo>
                      <a:pt x="125" y="135"/>
                      <a:pt x="125" y="135"/>
                      <a:pt x="125" y="135"/>
                    </a:cubicBezTo>
                    <a:cubicBezTo>
                      <a:pt x="126" y="135"/>
                      <a:pt x="126" y="135"/>
                      <a:pt x="126" y="135"/>
                    </a:cubicBezTo>
                    <a:cubicBezTo>
                      <a:pt x="126" y="128"/>
                      <a:pt x="126" y="128"/>
                      <a:pt x="126" y="128"/>
                    </a:cubicBezTo>
                    <a:cubicBezTo>
                      <a:pt x="126" y="127"/>
                      <a:pt x="126" y="127"/>
                      <a:pt x="126" y="127"/>
                    </a:cubicBezTo>
                    <a:cubicBezTo>
                      <a:pt x="126" y="126"/>
                      <a:pt x="126" y="125"/>
                      <a:pt x="126" y="124"/>
                    </a:cubicBezTo>
                    <a:cubicBezTo>
                      <a:pt x="125" y="123"/>
                      <a:pt x="124" y="122"/>
                      <a:pt x="122" y="121"/>
                    </a:cubicBezTo>
                    <a:cubicBezTo>
                      <a:pt x="122" y="121"/>
                      <a:pt x="122" y="120"/>
                      <a:pt x="122" y="120"/>
                    </a:cubicBezTo>
                    <a:cubicBezTo>
                      <a:pt x="122" y="116"/>
                      <a:pt x="122" y="116"/>
                      <a:pt x="122" y="116"/>
                    </a:cubicBezTo>
                    <a:cubicBezTo>
                      <a:pt x="120" y="116"/>
                      <a:pt x="120" y="116"/>
                      <a:pt x="120" y="116"/>
                    </a:cubicBezTo>
                    <a:cubicBezTo>
                      <a:pt x="120" y="116"/>
                      <a:pt x="120" y="116"/>
                      <a:pt x="120" y="116"/>
                    </a:cubicBezTo>
                    <a:cubicBezTo>
                      <a:pt x="120" y="115"/>
                      <a:pt x="120" y="115"/>
                      <a:pt x="120" y="115"/>
                    </a:cubicBezTo>
                    <a:cubicBezTo>
                      <a:pt x="120" y="115"/>
                      <a:pt x="120" y="115"/>
                      <a:pt x="120" y="115"/>
                    </a:cubicBezTo>
                    <a:cubicBezTo>
                      <a:pt x="120" y="114"/>
                      <a:pt x="120" y="114"/>
                      <a:pt x="120" y="113"/>
                    </a:cubicBezTo>
                    <a:cubicBezTo>
                      <a:pt x="119" y="113"/>
                      <a:pt x="119" y="113"/>
                      <a:pt x="119" y="113"/>
                    </a:cubicBezTo>
                    <a:cubicBezTo>
                      <a:pt x="119" y="112"/>
                      <a:pt x="119" y="112"/>
                      <a:pt x="118" y="112"/>
                    </a:cubicBezTo>
                    <a:cubicBezTo>
                      <a:pt x="118" y="111"/>
                      <a:pt x="118" y="111"/>
                      <a:pt x="118" y="111"/>
                    </a:cubicBezTo>
                    <a:cubicBezTo>
                      <a:pt x="118" y="111"/>
                      <a:pt x="118" y="111"/>
                      <a:pt x="118" y="111"/>
                    </a:cubicBezTo>
                    <a:cubicBezTo>
                      <a:pt x="118" y="110"/>
                      <a:pt x="118" y="109"/>
                      <a:pt x="117" y="109"/>
                    </a:cubicBezTo>
                    <a:cubicBezTo>
                      <a:pt x="116" y="109"/>
                      <a:pt x="116" y="109"/>
                      <a:pt x="116" y="109"/>
                    </a:cubicBezTo>
                    <a:cubicBezTo>
                      <a:pt x="116" y="109"/>
                      <a:pt x="116" y="109"/>
                      <a:pt x="116" y="109"/>
                    </a:cubicBezTo>
                    <a:cubicBezTo>
                      <a:pt x="116" y="108"/>
                      <a:pt x="116" y="108"/>
                      <a:pt x="116" y="108"/>
                    </a:cubicBezTo>
                    <a:cubicBezTo>
                      <a:pt x="116" y="107"/>
                      <a:pt x="116" y="107"/>
                      <a:pt x="116" y="107"/>
                    </a:cubicBezTo>
                    <a:cubicBezTo>
                      <a:pt x="115" y="106"/>
                      <a:pt x="115" y="106"/>
                      <a:pt x="115" y="106"/>
                    </a:cubicBezTo>
                    <a:cubicBezTo>
                      <a:pt x="114" y="105"/>
                      <a:pt x="114" y="105"/>
                      <a:pt x="114" y="105"/>
                    </a:cubicBezTo>
                    <a:cubicBezTo>
                      <a:pt x="113" y="104"/>
                      <a:pt x="113" y="104"/>
                      <a:pt x="113" y="104"/>
                    </a:cubicBezTo>
                    <a:cubicBezTo>
                      <a:pt x="112" y="102"/>
                      <a:pt x="111" y="101"/>
                      <a:pt x="112" y="98"/>
                    </a:cubicBezTo>
                    <a:cubicBezTo>
                      <a:pt x="112" y="97"/>
                      <a:pt x="112" y="97"/>
                      <a:pt x="112" y="97"/>
                    </a:cubicBezTo>
                    <a:cubicBezTo>
                      <a:pt x="111" y="97"/>
                      <a:pt x="111" y="97"/>
                      <a:pt x="111" y="97"/>
                    </a:cubicBezTo>
                    <a:cubicBezTo>
                      <a:pt x="110" y="97"/>
                      <a:pt x="110" y="97"/>
                      <a:pt x="110" y="97"/>
                    </a:cubicBezTo>
                    <a:cubicBezTo>
                      <a:pt x="110" y="96"/>
                      <a:pt x="110" y="95"/>
                      <a:pt x="109" y="94"/>
                    </a:cubicBezTo>
                    <a:cubicBezTo>
                      <a:pt x="109" y="94"/>
                      <a:pt x="109" y="94"/>
                      <a:pt x="109" y="94"/>
                    </a:cubicBezTo>
                    <a:cubicBezTo>
                      <a:pt x="108" y="93"/>
                      <a:pt x="108" y="93"/>
                      <a:pt x="108" y="92"/>
                    </a:cubicBezTo>
                    <a:cubicBezTo>
                      <a:pt x="107" y="92"/>
                      <a:pt x="107" y="91"/>
                      <a:pt x="106" y="91"/>
                    </a:cubicBezTo>
                    <a:cubicBezTo>
                      <a:pt x="106" y="91"/>
                      <a:pt x="106" y="91"/>
                      <a:pt x="106" y="91"/>
                    </a:cubicBezTo>
                    <a:cubicBezTo>
                      <a:pt x="106" y="91"/>
                      <a:pt x="106" y="90"/>
                      <a:pt x="106" y="90"/>
                    </a:cubicBezTo>
                    <a:cubicBezTo>
                      <a:pt x="106" y="90"/>
                      <a:pt x="106" y="90"/>
                      <a:pt x="106" y="90"/>
                    </a:cubicBezTo>
                    <a:cubicBezTo>
                      <a:pt x="106" y="89"/>
                      <a:pt x="106" y="89"/>
                      <a:pt x="106" y="89"/>
                    </a:cubicBezTo>
                    <a:cubicBezTo>
                      <a:pt x="105" y="89"/>
                      <a:pt x="105" y="89"/>
                      <a:pt x="105" y="89"/>
                    </a:cubicBezTo>
                    <a:cubicBezTo>
                      <a:pt x="105" y="88"/>
                      <a:pt x="105" y="88"/>
                      <a:pt x="105" y="88"/>
                    </a:cubicBezTo>
                    <a:cubicBezTo>
                      <a:pt x="105" y="88"/>
                      <a:pt x="105" y="88"/>
                      <a:pt x="105" y="88"/>
                    </a:cubicBezTo>
                    <a:cubicBezTo>
                      <a:pt x="105" y="88"/>
                      <a:pt x="105" y="88"/>
                      <a:pt x="105" y="88"/>
                    </a:cubicBezTo>
                    <a:cubicBezTo>
                      <a:pt x="104" y="88"/>
                      <a:pt x="104" y="88"/>
                      <a:pt x="104" y="88"/>
                    </a:cubicBezTo>
                    <a:cubicBezTo>
                      <a:pt x="104" y="87"/>
                      <a:pt x="104" y="87"/>
                      <a:pt x="103" y="86"/>
                    </a:cubicBezTo>
                    <a:cubicBezTo>
                      <a:pt x="102" y="84"/>
                      <a:pt x="101" y="83"/>
                      <a:pt x="100" y="81"/>
                    </a:cubicBezTo>
                    <a:cubicBezTo>
                      <a:pt x="99" y="80"/>
                      <a:pt x="99" y="80"/>
                      <a:pt x="99" y="80"/>
                    </a:cubicBezTo>
                    <a:cubicBezTo>
                      <a:pt x="98" y="78"/>
                      <a:pt x="97" y="76"/>
                      <a:pt x="95" y="75"/>
                    </a:cubicBezTo>
                    <a:cubicBezTo>
                      <a:pt x="97" y="75"/>
                      <a:pt x="97" y="75"/>
                      <a:pt x="97" y="75"/>
                    </a:cubicBezTo>
                    <a:cubicBezTo>
                      <a:pt x="97" y="74"/>
                      <a:pt x="97" y="74"/>
                      <a:pt x="97" y="74"/>
                    </a:cubicBezTo>
                    <a:cubicBezTo>
                      <a:pt x="98" y="74"/>
                      <a:pt x="98" y="75"/>
                      <a:pt x="98" y="75"/>
                    </a:cubicBezTo>
                    <a:cubicBezTo>
                      <a:pt x="99" y="76"/>
                      <a:pt x="99" y="76"/>
                      <a:pt x="99" y="76"/>
                    </a:cubicBezTo>
                    <a:cubicBezTo>
                      <a:pt x="99" y="76"/>
                      <a:pt x="99" y="76"/>
                      <a:pt x="99" y="76"/>
                    </a:cubicBezTo>
                    <a:cubicBezTo>
                      <a:pt x="100" y="76"/>
                      <a:pt x="100" y="76"/>
                      <a:pt x="100" y="76"/>
                    </a:cubicBezTo>
                    <a:cubicBezTo>
                      <a:pt x="100" y="76"/>
                      <a:pt x="100" y="76"/>
                      <a:pt x="100" y="76"/>
                    </a:cubicBezTo>
                    <a:cubicBezTo>
                      <a:pt x="100" y="76"/>
                      <a:pt x="100" y="76"/>
                      <a:pt x="100" y="76"/>
                    </a:cubicBezTo>
                    <a:cubicBezTo>
                      <a:pt x="100" y="77"/>
                      <a:pt x="100" y="77"/>
                      <a:pt x="100" y="77"/>
                    </a:cubicBezTo>
                    <a:cubicBezTo>
                      <a:pt x="101" y="78"/>
                      <a:pt x="101" y="78"/>
                      <a:pt x="101" y="78"/>
                    </a:cubicBezTo>
                    <a:cubicBezTo>
                      <a:pt x="101" y="78"/>
                      <a:pt x="101" y="78"/>
                      <a:pt x="101" y="78"/>
                    </a:cubicBezTo>
                    <a:cubicBezTo>
                      <a:pt x="101" y="78"/>
                      <a:pt x="101" y="78"/>
                      <a:pt x="101" y="78"/>
                    </a:cubicBezTo>
                    <a:cubicBezTo>
                      <a:pt x="101" y="78"/>
                      <a:pt x="101" y="79"/>
                      <a:pt x="101" y="79"/>
                    </a:cubicBezTo>
                    <a:cubicBezTo>
                      <a:pt x="101" y="82"/>
                      <a:pt x="101" y="82"/>
                      <a:pt x="101" y="82"/>
                    </a:cubicBezTo>
                    <a:cubicBezTo>
                      <a:pt x="102" y="82"/>
                      <a:pt x="102" y="82"/>
                      <a:pt x="102" y="82"/>
                    </a:cubicBezTo>
                    <a:cubicBezTo>
                      <a:pt x="103" y="82"/>
                      <a:pt x="103" y="82"/>
                      <a:pt x="103" y="82"/>
                    </a:cubicBezTo>
                    <a:cubicBezTo>
                      <a:pt x="103" y="82"/>
                      <a:pt x="103" y="82"/>
                      <a:pt x="103" y="82"/>
                    </a:cubicBezTo>
                    <a:cubicBezTo>
                      <a:pt x="103" y="82"/>
                      <a:pt x="103" y="82"/>
                      <a:pt x="103" y="82"/>
                    </a:cubicBezTo>
                    <a:cubicBezTo>
                      <a:pt x="103" y="83"/>
                      <a:pt x="103" y="83"/>
                      <a:pt x="103" y="83"/>
                    </a:cubicBezTo>
                    <a:cubicBezTo>
                      <a:pt x="103" y="85"/>
                      <a:pt x="104" y="85"/>
                      <a:pt x="105" y="85"/>
                    </a:cubicBezTo>
                    <a:cubicBezTo>
                      <a:pt x="105" y="85"/>
                      <a:pt x="105" y="85"/>
                      <a:pt x="105" y="85"/>
                    </a:cubicBezTo>
                    <a:cubicBezTo>
                      <a:pt x="106" y="85"/>
                      <a:pt x="106" y="86"/>
                      <a:pt x="107" y="86"/>
                    </a:cubicBezTo>
                    <a:cubicBezTo>
                      <a:pt x="107" y="87"/>
                      <a:pt x="107" y="87"/>
                      <a:pt x="107" y="88"/>
                    </a:cubicBezTo>
                    <a:cubicBezTo>
                      <a:pt x="107" y="88"/>
                      <a:pt x="107" y="89"/>
                      <a:pt x="108" y="89"/>
                    </a:cubicBezTo>
                    <a:cubicBezTo>
                      <a:pt x="108" y="89"/>
                      <a:pt x="108" y="89"/>
                      <a:pt x="108" y="89"/>
                    </a:cubicBezTo>
                    <a:cubicBezTo>
                      <a:pt x="108" y="90"/>
                      <a:pt x="108" y="90"/>
                      <a:pt x="108" y="90"/>
                    </a:cubicBezTo>
                    <a:cubicBezTo>
                      <a:pt x="108" y="90"/>
                      <a:pt x="108" y="92"/>
                      <a:pt x="110" y="92"/>
                    </a:cubicBezTo>
                    <a:cubicBezTo>
                      <a:pt x="110" y="92"/>
                      <a:pt x="110" y="92"/>
                      <a:pt x="110" y="92"/>
                    </a:cubicBezTo>
                    <a:cubicBezTo>
                      <a:pt x="110" y="92"/>
                      <a:pt x="110" y="92"/>
                      <a:pt x="110" y="92"/>
                    </a:cubicBezTo>
                    <a:cubicBezTo>
                      <a:pt x="110" y="93"/>
                      <a:pt x="110" y="93"/>
                      <a:pt x="110" y="93"/>
                    </a:cubicBezTo>
                    <a:cubicBezTo>
                      <a:pt x="110" y="93"/>
                      <a:pt x="110" y="93"/>
                      <a:pt x="110" y="93"/>
                    </a:cubicBezTo>
                    <a:cubicBezTo>
                      <a:pt x="110" y="94"/>
                      <a:pt x="110" y="95"/>
                      <a:pt x="111" y="95"/>
                    </a:cubicBezTo>
                    <a:cubicBezTo>
                      <a:pt x="111" y="95"/>
                      <a:pt x="111" y="95"/>
                      <a:pt x="111" y="95"/>
                    </a:cubicBezTo>
                    <a:cubicBezTo>
                      <a:pt x="111" y="95"/>
                      <a:pt x="111" y="95"/>
                      <a:pt x="111" y="95"/>
                    </a:cubicBezTo>
                    <a:cubicBezTo>
                      <a:pt x="111" y="95"/>
                      <a:pt x="111" y="95"/>
                      <a:pt x="111" y="95"/>
                    </a:cubicBezTo>
                    <a:cubicBezTo>
                      <a:pt x="111" y="96"/>
                      <a:pt x="111" y="96"/>
                      <a:pt x="111" y="96"/>
                    </a:cubicBezTo>
                    <a:cubicBezTo>
                      <a:pt x="112" y="97"/>
                      <a:pt x="112" y="97"/>
                      <a:pt x="112" y="98"/>
                    </a:cubicBezTo>
                    <a:cubicBezTo>
                      <a:pt x="113" y="98"/>
                      <a:pt x="113" y="98"/>
                      <a:pt x="113" y="98"/>
                    </a:cubicBezTo>
                    <a:cubicBezTo>
                      <a:pt x="113" y="99"/>
                      <a:pt x="114" y="99"/>
                      <a:pt x="114" y="99"/>
                    </a:cubicBezTo>
                    <a:cubicBezTo>
                      <a:pt x="114" y="99"/>
                      <a:pt x="114" y="99"/>
                      <a:pt x="114" y="99"/>
                    </a:cubicBezTo>
                    <a:cubicBezTo>
                      <a:pt x="114" y="100"/>
                      <a:pt x="114" y="100"/>
                      <a:pt x="114" y="100"/>
                    </a:cubicBezTo>
                    <a:cubicBezTo>
                      <a:pt x="114" y="101"/>
                      <a:pt x="114" y="102"/>
                      <a:pt x="115" y="102"/>
                    </a:cubicBezTo>
                    <a:cubicBezTo>
                      <a:pt x="116" y="102"/>
                      <a:pt x="116" y="102"/>
                      <a:pt x="116" y="102"/>
                    </a:cubicBezTo>
                    <a:cubicBezTo>
                      <a:pt x="116" y="102"/>
                      <a:pt x="116" y="102"/>
                      <a:pt x="116" y="102"/>
                    </a:cubicBezTo>
                    <a:cubicBezTo>
                      <a:pt x="116" y="103"/>
                      <a:pt x="116" y="103"/>
                      <a:pt x="116" y="103"/>
                    </a:cubicBezTo>
                    <a:cubicBezTo>
                      <a:pt x="116" y="105"/>
                      <a:pt x="116" y="105"/>
                      <a:pt x="116" y="105"/>
                    </a:cubicBezTo>
                    <a:cubicBezTo>
                      <a:pt x="116" y="106"/>
                      <a:pt x="116" y="106"/>
                      <a:pt x="117" y="106"/>
                    </a:cubicBezTo>
                    <a:cubicBezTo>
                      <a:pt x="117" y="106"/>
                      <a:pt x="117" y="106"/>
                      <a:pt x="117" y="106"/>
                    </a:cubicBezTo>
                    <a:cubicBezTo>
                      <a:pt x="117" y="107"/>
                      <a:pt x="117" y="108"/>
                      <a:pt x="118" y="108"/>
                    </a:cubicBezTo>
                    <a:cubicBezTo>
                      <a:pt x="118" y="109"/>
                      <a:pt x="119" y="110"/>
                      <a:pt x="120" y="110"/>
                    </a:cubicBezTo>
                    <a:cubicBezTo>
                      <a:pt x="122" y="111"/>
                      <a:pt x="122" y="111"/>
                      <a:pt x="122" y="111"/>
                    </a:cubicBezTo>
                    <a:cubicBezTo>
                      <a:pt x="122" y="109"/>
                      <a:pt x="122" y="109"/>
                      <a:pt x="122" y="109"/>
                    </a:cubicBezTo>
                    <a:cubicBezTo>
                      <a:pt x="121" y="106"/>
                      <a:pt x="120" y="102"/>
                      <a:pt x="119" y="97"/>
                    </a:cubicBezTo>
                    <a:cubicBezTo>
                      <a:pt x="118" y="95"/>
                      <a:pt x="118" y="93"/>
                      <a:pt x="118" y="91"/>
                    </a:cubicBezTo>
                    <a:cubicBezTo>
                      <a:pt x="118" y="90"/>
                      <a:pt x="118" y="90"/>
                      <a:pt x="118" y="89"/>
                    </a:cubicBezTo>
                    <a:cubicBezTo>
                      <a:pt x="119" y="88"/>
                      <a:pt x="119" y="88"/>
                      <a:pt x="119" y="88"/>
                    </a:cubicBezTo>
                    <a:cubicBezTo>
                      <a:pt x="119" y="87"/>
                      <a:pt x="119" y="87"/>
                      <a:pt x="119" y="86"/>
                    </a:cubicBezTo>
                    <a:cubicBezTo>
                      <a:pt x="119" y="86"/>
                      <a:pt x="119" y="86"/>
                      <a:pt x="119" y="86"/>
                    </a:cubicBezTo>
                    <a:cubicBezTo>
                      <a:pt x="119" y="86"/>
                      <a:pt x="119" y="85"/>
                      <a:pt x="119" y="85"/>
                    </a:cubicBezTo>
                    <a:cubicBezTo>
                      <a:pt x="119" y="85"/>
                      <a:pt x="118" y="84"/>
                      <a:pt x="118" y="84"/>
                    </a:cubicBezTo>
                    <a:cubicBezTo>
                      <a:pt x="118" y="84"/>
                      <a:pt x="118" y="84"/>
                      <a:pt x="118" y="84"/>
                    </a:cubicBezTo>
                    <a:cubicBezTo>
                      <a:pt x="118" y="84"/>
                      <a:pt x="118" y="84"/>
                      <a:pt x="118" y="84"/>
                    </a:cubicBezTo>
                    <a:cubicBezTo>
                      <a:pt x="117" y="84"/>
                      <a:pt x="118" y="84"/>
                      <a:pt x="118" y="83"/>
                    </a:cubicBezTo>
                    <a:cubicBezTo>
                      <a:pt x="118" y="82"/>
                      <a:pt x="118" y="82"/>
                      <a:pt x="118" y="82"/>
                    </a:cubicBezTo>
                    <a:cubicBezTo>
                      <a:pt x="117" y="81"/>
                      <a:pt x="117" y="81"/>
                      <a:pt x="117" y="81"/>
                    </a:cubicBezTo>
                    <a:cubicBezTo>
                      <a:pt x="117" y="81"/>
                      <a:pt x="117" y="81"/>
                      <a:pt x="117" y="81"/>
                    </a:cubicBezTo>
                    <a:cubicBezTo>
                      <a:pt x="116" y="81"/>
                      <a:pt x="116" y="81"/>
                      <a:pt x="116" y="81"/>
                    </a:cubicBezTo>
                    <a:cubicBezTo>
                      <a:pt x="116" y="81"/>
                      <a:pt x="116" y="81"/>
                      <a:pt x="116" y="81"/>
                    </a:cubicBezTo>
                    <a:cubicBezTo>
                      <a:pt x="116" y="81"/>
                      <a:pt x="116" y="81"/>
                      <a:pt x="116" y="81"/>
                    </a:cubicBezTo>
                    <a:cubicBezTo>
                      <a:pt x="116" y="79"/>
                      <a:pt x="116" y="79"/>
                      <a:pt x="116" y="79"/>
                    </a:cubicBezTo>
                    <a:cubicBezTo>
                      <a:pt x="115" y="79"/>
                      <a:pt x="115" y="79"/>
                      <a:pt x="115" y="79"/>
                    </a:cubicBezTo>
                    <a:cubicBezTo>
                      <a:pt x="115" y="78"/>
                      <a:pt x="115" y="78"/>
                      <a:pt x="115" y="78"/>
                    </a:cubicBezTo>
                    <a:cubicBezTo>
                      <a:pt x="115" y="77"/>
                      <a:pt x="115" y="77"/>
                      <a:pt x="115" y="77"/>
                    </a:cubicBezTo>
                    <a:cubicBezTo>
                      <a:pt x="115" y="77"/>
                      <a:pt x="115" y="77"/>
                      <a:pt x="115" y="77"/>
                    </a:cubicBezTo>
                    <a:cubicBezTo>
                      <a:pt x="115" y="76"/>
                      <a:pt x="115" y="76"/>
                      <a:pt x="115" y="76"/>
                    </a:cubicBezTo>
                    <a:cubicBezTo>
                      <a:pt x="114" y="76"/>
                      <a:pt x="114" y="76"/>
                      <a:pt x="114" y="76"/>
                    </a:cubicBezTo>
                    <a:cubicBezTo>
                      <a:pt x="113" y="76"/>
                      <a:pt x="113" y="76"/>
                      <a:pt x="113" y="76"/>
                    </a:cubicBezTo>
                    <a:cubicBezTo>
                      <a:pt x="113" y="76"/>
                      <a:pt x="113" y="76"/>
                      <a:pt x="113" y="76"/>
                    </a:cubicBezTo>
                    <a:cubicBezTo>
                      <a:pt x="113" y="75"/>
                      <a:pt x="113" y="75"/>
                      <a:pt x="113" y="75"/>
                    </a:cubicBezTo>
                    <a:cubicBezTo>
                      <a:pt x="113" y="75"/>
                      <a:pt x="113" y="75"/>
                      <a:pt x="113" y="75"/>
                    </a:cubicBezTo>
                    <a:cubicBezTo>
                      <a:pt x="113" y="74"/>
                      <a:pt x="113" y="74"/>
                      <a:pt x="113" y="74"/>
                    </a:cubicBezTo>
                    <a:cubicBezTo>
                      <a:pt x="113" y="73"/>
                      <a:pt x="113" y="73"/>
                      <a:pt x="112" y="73"/>
                    </a:cubicBezTo>
                    <a:cubicBezTo>
                      <a:pt x="112" y="73"/>
                      <a:pt x="112" y="73"/>
                      <a:pt x="112" y="73"/>
                    </a:cubicBezTo>
                    <a:cubicBezTo>
                      <a:pt x="112" y="73"/>
                      <a:pt x="112" y="73"/>
                      <a:pt x="112" y="73"/>
                    </a:cubicBezTo>
                    <a:cubicBezTo>
                      <a:pt x="112" y="72"/>
                      <a:pt x="112" y="72"/>
                      <a:pt x="112" y="72"/>
                    </a:cubicBezTo>
                    <a:cubicBezTo>
                      <a:pt x="112" y="72"/>
                      <a:pt x="112" y="72"/>
                      <a:pt x="112" y="71"/>
                    </a:cubicBezTo>
                    <a:cubicBezTo>
                      <a:pt x="111" y="71"/>
                      <a:pt x="111" y="70"/>
                      <a:pt x="111" y="70"/>
                    </a:cubicBezTo>
                    <a:cubicBezTo>
                      <a:pt x="110" y="69"/>
                      <a:pt x="110" y="69"/>
                      <a:pt x="110" y="69"/>
                    </a:cubicBezTo>
                    <a:cubicBezTo>
                      <a:pt x="110" y="69"/>
                      <a:pt x="110" y="69"/>
                      <a:pt x="110" y="69"/>
                    </a:cubicBezTo>
                    <a:cubicBezTo>
                      <a:pt x="109" y="69"/>
                      <a:pt x="109" y="69"/>
                      <a:pt x="109" y="69"/>
                    </a:cubicBezTo>
                    <a:cubicBezTo>
                      <a:pt x="109" y="68"/>
                      <a:pt x="109" y="68"/>
                      <a:pt x="109" y="68"/>
                    </a:cubicBezTo>
                    <a:cubicBezTo>
                      <a:pt x="109" y="68"/>
                      <a:pt x="109" y="68"/>
                      <a:pt x="109" y="68"/>
                    </a:cubicBezTo>
                    <a:cubicBezTo>
                      <a:pt x="109" y="68"/>
                      <a:pt x="109" y="68"/>
                      <a:pt x="109" y="68"/>
                    </a:cubicBezTo>
                    <a:cubicBezTo>
                      <a:pt x="109" y="66"/>
                      <a:pt x="109" y="66"/>
                      <a:pt x="109" y="66"/>
                    </a:cubicBezTo>
                    <a:cubicBezTo>
                      <a:pt x="108" y="66"/>
                      <a:pt x="108" y="66"/>
                      <a:pt x="108" y="66"/>
                    </a:cubicBezTo>
                    <a:cubicBezTo>
                      <a:pt x="108" y="66"/>
                      <a:pt x="108" y="66"/>
                      <a:pt x="108" y="66"/>
                    </a:cubicBezTo>
                    <a:cubicBezTo>
                      <a:pt x="108" y="66"/>
                      <a:pt x="108" y="66"/>
                      <a:pt x="108" y="66"/>
                    </a:cubicBezTo>
                    <a:cubicBezTo>
                      <a:pt x="107" y="65"/>
                      <a:pt x="107" y="65"/>
                      <a:pt x="107" y="65"/>
                    </a:cubicBezTo>
                    <a:cubicBezTo>
                      <a:pt x="107" y="65"/>
                      <a:pt x="107" y="64"/>
                      <a:pt x="107" y="64"/>
                    </a:cubicBezTo>
                    <a:cubicBezTo>
                      <a:pt x="107" y="63"/>
                      <a:pt x="107" y="63"/>
                      <a:pt x="107" y="63"/>
                    </a:cubicBezTo>
                    <a:cubicBezTo>
                      <a:pt x="106" y="63"/>
                      <a:pt x="106" y="63"/>
                      <a:pt x="106" y="63"/>
                    </a:cubicBezTo>
                    <a:cubicBezTo>
                      <a:pt x="106" y="62"/>
                      <a:pt x="106" y="62"/>
                      <a:pt x="106" y="62"/>
                    </a:cubicBezTo>
                    <a:cubicBezTo>
                      <a:pt x="106" y="62"/>
                      <a:pt x="106" y="61"/>
                      <a:pt x="105" y="61"/>
                    </a:cubicBezTo>
                    <a:cubicBezTo>
                      <a:pt x="105" y="61"/>
                      <a:pt x="105" y="61"/>
                      <a:pt x="105" y="61"/>
                    </a:cubicBezTo>
                    <a:cubicBezTo>
                      <a:pt x="105" y="61"/>
                      <a:pt x="105" y="61"/>
                      <a:pt x="105" y="61"/>
                    </a:cubicBezTo>
                    <a:cubicBezTo>
                      <a:pt x="105" y="60"/>
                      <a:pt x="105" y="60"/>
                      <a:pt x="105" y="60"/>
                    </a:cubicBezTo>
                    <a:cubicBezTo>
                      <a:pt x="104" y="59"/>
                      <a:pt x="104" y="59"/>
                      <a:pt x="104" y="59"/>
                    </a:cubicBezTo>
                    <a:cubicBezTo>
                      <a:pt x="103" y="58"/>
                      <a:pt x="103" y="58"/>
                      <a:pt x="103" y="58"/>
                    </a:cubicBezTo>
                    <a:cubicBezTo>
                      <a:pt x="103" y="57"/>
                      <a:pt x="102" y="57"/>
                      <a:pt x="102" y="57"/>
                    </a:cubicBezTo>
                    <a:cubicBezTo>
                      <a:pt x="102" y="57"/>
                      <a:pt x="102" y="57"/>
                      <a:pt x="102" y="57"/>
                    </a:cubicBezTo>
                    <a:cubicBezTo>
                      <a:pt x="101" y="56"/>
                      <a:pt x="101" y="56"/>
                      <a:pt x="101" y="56"/>
                    </a:cubicBezTo>
                    <a:cubicBezTo>
                      <a:pt x="100" y="56"/>
                      <a:pt x="100" y="55"/>
                      <a:pt x="100" y="55"/>
                    </a:cubicBezTo>
                    <a:cubicBezTo>
                      <a:pt x="100" y="54"/>
                      <a:pt x="100" y="54"/>
                      <a:pt x="100" y="53"/>
                    </a:cubicBezTo>
                    <a:cubicBezTo>
                      <a:pt x="99" y="53"/>
                      <a:pt x="99" y="53"/>
                      <a:pt x="99" y="53"/>
                    </a:cubicBezTo>
                    <a:cubicBezTo>
                      <a:pt x="99" y="52"/>
                      <a:pt x="99" y="52"/>
                      <a:pt x="99" y="52"/>
                    </a:cubicBezTo>
                    <a:cubicBezTo>
                      <a:pt x="99" y="52"/>
                      <a:pt x="99" y="52"/>
                      <a:pt x="99" y="52"/>
                    </a:cubicBezTo>
                    <a:cubicBezTo>
                      <a:pt x="99" y="52"/>
                      <a:pt x="99" y="51"/>
                      <a:pt x="98" y="51"/>
                    </a:cubicBezTo>
                    <a:cubicBezTo>
                      <a:pt x="97" y="51"/>
                      <a:pt x="97" y="51"/>
                      <a:pt x="97" y="51"/>
                    </a:cubicBezTo>
                    <a:cubicBezTo>
                      <a:pt x="96" y="50"/>
                      <a:pt x="96" y="50"/>
                      <a:pt x="95" y="49"/>
                    </a:cubicBezTo>
                    <a:cubicBezTo>
                      <a:pt x="95" y="49"/>
                      <a:pt x="95" y="48"/>
                      <a:pt x="95" y="48"/>
                    </a:cubicBezTo>
                    <a:cubicBezTo>
                      <a:pt x="95" y="47"/>
                      <a:pt x="94" y="47"/>
                      <a:pt x="94" y="46"/>
                    </a:cubicBezTo>
                    <a:cubicBezTo>
                      <a:pt x="94" y="45"/>
                      <a:pt x="93" y="45"/>
                      <a:pt x="92" y="44"/>
                    </a:cubicBezTo>
                    <a:cubicBezTo>
                      <a:pt x="91" y="44"/>
                      <a:pt x="91" y="43"/>
                      <a:pt x="91" y="43"/>
                    </a:cubicBezTo>
                    <a:cubicBezTo>
                      <a:pt x="90" y="43"/>
                      <a:pt x="90" y="43"/>
                      <a:pt x="90" y="43"/>
                    </a:cubicBezTo>
                    <a:cubicBezTo>
                      <a:pt x="90" y="42"/>
                      <a:pt x="90" y="42"/>
                      <a:pt x="90" y="41"/>
                    </a:cubicBezTo>
                    <a:cubicBezTo>
                      <a:pt x="89" y="41"/>
                      <a:pt x="89" y="41"/>
                      <a:pt x="88" y="40"/>
                    </a:cubicBezTo>
                    <a:cubicBezTo>
                      <a:pt x="87" y="39"/>
                      <a:pt x="86" y="38"/>
                      <a:pt x="85" y="38"/>
                    </a:cubicBezTo>
                    <a:cubicBezTo>
                      <a:pt x="83" y="36"/>
                      <a:pt x="82" y="34"/>
                      <a:pt x="80" y="32"/>
                    </a:cubicBezTo>
                    <a:cubicBezTo>
                      <a:pt x="80" y="31"/>
                      <a:pt x="80" y="31"/>
                      <a:pt x="80" y="31"/>
                    </a:cubicBezTo>
                    <a:cubicBezTo>
                      <a:pt x="80" y="31"/>
                      <a:pt x="80" y="31"/>
                      <a:pt x="80" y="31"/>
                    </a:cubicBezTo>
                    <a:cubicBezTo>
                      <a:pt x="78" y="31"/>
                      <a:pt x="77" y="30"/>
                      <a:pt x="76" y="29"/>
                    </a:cubicBezTo>
                    <a:cubicBezTo>
                      <a:pt x="76" y="28"/>
                      <a:pt x="76" y="28"/>
                      <a:pt x="76" y="28"/>
                    </a:cubicBezTo>
                    <a:cubicBezTo>
                      <a:pt x="75" y="27"/>
                      <a:pt x="75" y="26"/>
                      <a:pt x="73" y="26"/>
                    </a:cubicBezTo>
                    <a:cubicBezTo>
                      <a:pt x="73" y="26"/>
                      <a:pt x="73" y="26"/>
                      <a:pt x="72" y="25"/>
                    </a:cubicBezTo>
                    <a:cubicBezTo>
                      <a:pt x="72" y="25"/>
                      <a:pt x="71" y="25"/>
                      <a:pt x="71" y="25"/>
                    </a:cubicBezTo>
                    <a:cubicBezTo>
                      <a:pt x="70" y="24"/>
                      <a:pt x="69" y="23"/>
                      <a:pt x="69" y="22"/>
                    </a:cubicBezTo>
                    <a:cubicBezTo>
                      <a:pt x="69" y="22"/>
                      <a:pt x="69" y="22"/>
                      <a:pt x="69" y="22"/>
                    </a:cubicBezTo>
                    <a:cubicBezTo>
                      <a:pt x="69" y="21"/>
                      <a:pt x="69" y="21"/>
                      <a:pt x="69" y="21"/>
                    </a:cubicBezTo>
                    <a:cubicBezTo>
                      <a:pt x="67" y="21"/>
                      <a:pt x="67" y="21"/>
                      <a:pt x="67" y="21"/>
                    </a:cubicBezTo>
                    <a:cubicBezTo>
                      <a:pt x="66" y="21"/>
                      <a:pt x="66" y="21"/>
                      <a:pt x="65" y="21"/>
                    </a:cubicBezTo>
                    <a:cubicBezTo>
                      <a:pt x="65" y="20"/>
                      <a:pt x="64" y="19"/>
                      <a:pt x="64" y="19"/>
                    </a:cubicBezTo>
                    <a:cubicBezTo>
                      <a:pt x="63" y="18"/>
                      <a:pt x="63" y="18"/>
                      <a:pt x="63" y="17"/>
                    </a:cubicBezTo>
                    <a:cubicBezTo>
                      <a:pt x="63" y="17"/>
                      <a:pt x="63" y="17"/>
                      <a:pt x="63" y="17"/>
                    </a:cubicBezTo>
                    <a:cubicBezTo>
                      <a:pt x="62" y="17"/>
                      <a:pt x="62" y="17"/>
                      <a:pt x="62" y="17"/>
                    </a:cubicBezTo>
                    <a:cubicBezTo>
                      <a:pt x="61" y="17"/>
                      <a:pt x="61" y="17"/>
                      <a:pt x="60" y="17"/>
                    </a:cubicBezTo>
                    <a:cubicBezTo>
                      <a:pt x="60" y="16"/>
                      <a:pt x="59" y="16"/>
                      <a:pt x="59" y="15"/>
                    </a:cubicBezTo>
                    <a:cubicBezTo>
                      <a:pt x="59" y="15"/>
                      <a:pt x="59" y="15"/>
                      <a:pt x="59" y="15"/>
                    </a:cubicBezTo>
                    <a:cubicBezTo>
                      <a:pt x="59" y="14"/>
                      <a:pt x="58" y="14"/>
                      <a:pt x="57" y="14"/>
                    </a:cubicBezTo>
                    <a:cubicBezTo>
                      <a:pt x="57" y="14"/>
                      <a:pt x="57" y="14"/>
                      <a:pt x="57" y="14"/>
                    </a:cubicBezTo>
                    <a:cubicBezTo>
                      <a:pt x="56" y="14"/>
                      <a:pt x="56" y="13"/>
                      <a:pt x="56" y="13"/>
                    </a:cubicBezTo>
                    <a:cubicBezTo>
                      <a:pt x="54" y="11"/>
                      <a:pt x="52" y="10"/>
                      <a:pt x="49" y="8"/>
                    </a:cubicBezTo>
                    <a:cubicBezTo>
                      <a:pt x="47" y="7"/>
                      <a:pt x="44" y="6"/>
                      <a:pt x="42" y="4"/>
                    </a:cubicBezTo>
                    <a:cubicBezTo>
                      <a:pt x="40" y="3"/>
                      <a:pt x="38" y="2"/>
                      <a:pt x="36" y="1"/>
                    </a:cubicBezTo>
                    <a:cubicBezTo>
                      <a:pt x="34" y="0"/>
                      <a:pt x="34" y="0"/>
                      <a:pt x="3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265" name="Freeform 42"/>
              <p:cNvSpPr>
                <a:spLocks noEditPoints="1"/>
              </p:cNvSpPr>
              <p:nvPr/>
            </p:nvSpPr>
            <p:spPr bwMode="auto">
              <a:xfrm>
                <a:off x="3477" y="1838"/>
                <a:ext cx="322" cy="675"/>
              </a:xfrm>
              <a:custGeom>
                <a:avLst/>
                <a:gdLst>
                  <a:gd name="T0" fmla="*/ 3 w 135"/>
                  <a:gd name="T1" fmla="*/ 78 h 283"/>
                  <a:gd name="T2" fmla="*/ 0 w 135"/>
                  <a:gd name="T3" fmla="*/ 85 h 283"/>
                  <a:gd name="T4" fmla="*/ 9 w 135"/>
                  <a:gd name="T5" fmla="*/ 113 h 283"/>
                  <a:gd name="T6" fmla="*/ 14 w 135"/>
                  <a:gd name="T7" fmla="*/ 116 h 283"/>
                  <a:gd name="T8" fmla="*/ 18 w 135"/>
                  <a:gd name="T9" fmla="*/ 128 h 283"/>
                  <a:gd name="T10" fmla="*/ 25 w 135"/>
                  <a:gd name="T11" fmla="*/ 137 h 283"/>
                  <a:gd name="T12" fmla="*/ 22 w 135"/>
                  <a:gd name="T13" fmla="*/ 150 h 283"/>
                  <a:gd name="T14" fmla="*/ 20 w 135"/>
                  <a:gd name="T15" fmla="*/ 166 h 283"/>
                  <a:gd name="T16" fmla="*/ 29 w 135"/>
                  <a:gd name="T17" fmla="*/ 180 h 283"/>
                  <a:gd name="T18" fmla="*/ 32 w 135"/>
                  <a:gd name="T19" fmla="*/ 192 h 283"/>
                  <a:gd name="T20" fmla="*/ 42 w 135"/>
                  <a:gd name="T21" fmla="*/ 204 h 283"/>
                  <a:gd name="T22" fmla="*/ 48 w 135"/>
                  <a:gd name="T23" fmla="*/ 208 h 283"/>
                  <a:gd name="T24" fmla="*/ 51 w 135"/>
                  <a:gd name="T25" fmla="*/ 218 h 283"/>
                  <a:gd name="T26" fmla="*/ 54 w 135"/>
                  <a:gd name="T27" fmla="*/ 238 h 283"/>
                  <a:gd name="T28" fmla="*/ 57 w 135"/>
                  <a:gd name="T29" fmla="*/ 253 h 283"/>
                  <a:gd name="T30" fmla="*/ 66 w 135"/>
                  <a:gd name="T31" fmla="*/ 265 h 283"/>
                  <a:gd name="T32" fmla="*/ 74 w 135"/>
                  <a:gd name="T33" fmla="*/ 278 h 283"/>
                  <a:gd name="T34" fmla="*/ 80 w 135"/>
                  <a:gd name="T35" fmla="*/ 283 h 283"/>
                  <a:gd name="T36" fmla="*/ 84 w 135"/>
                  <a:gd name="T37" fmla="*/ 275 h 283"/>
                  <a:gd name="T38" fmla="*/ 79 w 135"/>
                  <a:gd name="T39" fmla="*/ 262 h 283"/>
                  <a:gd name="T40" fmla="*/ 85 w 135"/>
                  <a:gd name="T41" fmla="*/ 255 h 283"/>
                  <a:gd name="T42" fmla="*/ 90 w 135"/>
                  <a:gd name="T43" fmla="*/ 244 h 283"/>
                  <a:gd name="T44" fmla="*/ 98 w 135"/>
                  <a:gd name="T45" fmla="*/ 224 h 283"/>
                  <a:gd name="T46" fmla="*/ 111 w 135"/>
                  <a:gd name="T47" fmla="*/ 217 h 283"/>
                  <a:gd name="T48" fmla="*/ 119 w 135"/>
                  <a:gd name="T49" fmla="*/ 210 h 283"/>
                  <a:gd name="T50" fmla="*/ 124 w 135"/>
                  <a:gd name="T51" fmla="*/ 188 h 283"/>
                  <a:gd name="T52" fmla="*/ 134 w 135"/>
                  <a:gd name="T53" fmla="*/ 178 h 283"/>
                  <a:gd name="T54" fmla="*/ 133 w 135"/>
                  <a:gd name="T55" fmla="*/ 166 h 283"/>
                  <a:gd name="T56" fmla="*/ 120 w 135"/>
                  <a:gd name="T57" fmla="*/ 159 h 283"/>
                  <a:gd name="T58" fmla="*/ 104 w 135"/>
                  <a:gd name="T59" fmla="*/ 156 h 283"/>
                  <a:gd name="T60" fmla="*/ 91 w 135"/>
                  <a:gd name="T61" fmla="*/ 153 h 283"/>
                  <a:gd name="T62" fmla="*/ 95 w 135"/>
                  <a:gd name="T63" fmla="*/ 146 h 283"/>
                  <a:gd name="T64" fmla="*/ 85 w 135"/>
                  <a:gd name="T65" fmla="*/ 136 h 283"/>
                  <a:gd name="T66" fmla="*/ 70 w 135"/>
                  <a:gd name="T67" fmla="*/ 129 h 283"/>
                  <a:gd name="T68" fmla="*/ 60 w 135"/>
                  <a:gd name="T69" fmla="*/ 123 h 283"/>
                  <a:gd name="T70" fmla="*/ 44 w 135"/>
                  <a:gd name="T71" fmla="*/ 117 h 283"/>
                  <a:gd name="T72" fmla="*/ 32 w 135"/>
                  <a:gd name="T73" fmla="*/ 120 h 283"/>
                  <a:gd name="T74" fmla="*/ 29 w 135"/>
                  <a:gd name="T75" fmla="*/ 125 h 283"/>
                  <a:gd name="T76" fmla="*/ 20 w 135"/>
                  <a:gd name="T77" fmla="*/ 120 h 283"/>
                  <a:gd name="T78" fmla="*/ 19 w 135"/>
                  <a:gd name="T79" fmla="*/ 106 h 283"/>
                  <a:gd name="T80" fmla="*/ 18 w 135"/>
                  <a:gd name="T81" fmla="*/ 99 h 283"/>
                  <a:gd name="T82" fmla="*/ 14 w 135"/>
                  <a:gd name="T83" fmla="*/ 94 h 283"/>
                  <a:gd name="T84" fmla="*/ 7 w 135"/>
                  <a:gd name="T85" fmla="*/ 96 h 283"/>
                  <a:gd name="T86" fmla="*/ 10 w 135"/>
                  <a:gd name="T87" fmla="*/ 89 h 283"/>
                  <a:gd name="T88" fmla="*/ 15 w 135"/>
                  <a:gd name="T89" fmla="*/ 79 h 283"/>
                  <a:gd name="T90" fmla="*/ 27 w 135"/>
                  <a:gd name="T91" fmla="*/ 71 h 283"/>
                  <a:gd name="T92" fmla="*/ 32 w 135"/>
                  <a:gd name="T93" fmla="*/ 82 h 283"/>
                  <a:gd name="T94" fmla="*/ 39 w 135"/>
                  <a:gd name="T95" fmla="*/ 69 h 283"/>
                  <a:gd name="T96" fmla="*/ 43 w 135"/>
                  <a:gd name="T97" fmla="*/ 63 h 283"/>
                  <a:gd name="T98" fmla="*/ 56 w 135"/>
                  <a:gd name="T99" fmla="*/ 55 h 283"/>
                  <a:gd name="T100" fmla="*/ 68 w 135"/>
                  <a:gd name="T101" fmla="*/ 45 h 283"/>
                  <a:gd name="T102" fmla="*/ 74 w 135"/>
                  <a:gd name="T103" fmla="*/ 37 h 283"/>
                  <a:gd name="T104" fmla="*/ 83 w 135"/>
                  <a:gd name="T105" fmla="*/ 31 h 283"/>
                  <a:gd name="T106" fmla="*/ 80 w 135"/>
                  <a:gd name="T107" fmla="*/ 29 h 283"/>
                  <a:gd name="T108" fmla="*/ 96 w 135"/>
                  <a:gd name="T109" fmla="*/ 24 h 283"/>
                  <a:gd name="T110" fmla="*/ 102 w 135"/>
                  <a:gd name="T111" fmla="*/ 11 h 283"/>
                  <a:gd name="T112" fmla="*/ 96 w 135"/>
                  <a:gd name="T113" fmla="*/ 8 h 283"/>
                  <a:gd name="T114" fmla="*/ 80 w 135"/>
                  <a:gd name="T115" fmla="*/ 18 h 283"/>
                  <a:gd name="T116" fmla="*/ 72 w 135"/>
                  <a:gd name="T117" fmla="*/ 18 h 283"/>
                  <a:gd name="T118" fmla="*/ 76 w 135"/>
                  <a:gd name="T119" fmla="*/ 9 h 283"/>
                  <a:gd name="T120" fmla="*/ 86 w 135"/>
                  <a:gd name="T121" fmla="*/ 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5" h="283">
                    <a:moveTo>
                      <a:pt x="71" y="39"/>
                    </a:moveTo>
                    <a:cubicBezTo>
                      <a:pt x="71" y="39"/>
                      <a:pt x="71" y="39"/>
                      <a:pt x="71" y="39"/>
                    </a:cubicBezTo>
                    <a:cubicBezTo>
                      <a:pt x="71" y="39"/>
                      <a:pt x="71" y="39"/>
                      <a:pt x="71" y="39"/>
                    </a:cubicBezTo>
                    <a:moveTo>
                      <a:pt x="96" y="12"/>
                    </a:moveTo>
                    <a:cubicBezTo>
                      <a:pt x="96" y="12"/>
                      <a:pt x="96" y="12"/>
                      <a:pt x="96" y="12"/>
                    </a:cubicBezTo>
                    <a:moveTo>
                      <a:pt x="86" y="0"/>
                    </a:moveTo>
                    <a:cubicBezTo>
                      <a:pt x="84" y="0"/>
                      <a:pt x="84" y="0"/>
                      <a:pt x="84" y="0"/>
                    </a:cubicBezTo>
                    <a:cubicBezTo>
                      <a:pt x="83" y="0"/>
                      <a:pt x="82" y="0"/>
                      <a:pt x="81" y="0"/>
                    </a:cubicBezTo>
                    <a:cubicBezTo>
                      <a:pt x="72" y="5"/>
                      <a:pt x="63" y="10"/>
                      <a:pt x="56" y="16"/>
                    </a:cubicBezTo>
                    <a:cubicBezTo>
                      <a:pt x="39" y="28"/>
                      <a:pt x="25" y="41"/>
                      <a:pt x="14" y="57"/>
                    </a:cubicBezTo>
                    <a:cubicBezTo>
                      <a:pt x="9" y="63"/>
                      <a:pt x="5" y="69"/>
                      <a:pt x="1" y="76"/>
                    </a:cubicBezTo>
                    <a:cubicBezTo>
                      <a:pt x="0" y="78"/>
                      <a:pt x="0" y="78"/>
                      <a:pt x="0" y="78"/>
                    </a:cubicBezTo>
                    <a:cubicBezTo>
                      <a:pt x="2" y="78"/>
                      <a:pt x="2" y="78"/>
                      <a:pt x="2" y="78"/>
                    </a:cubicBezTo>
                    <a:cubicBezTo>
                      <a:pt x="3" y="78"/>
                      <a:pt x="3" y="78"/>
                      <a:pt x="3" y="78"/>
                    </a:cubicBezTo>
                    <a:cubicBezTo>
                      <a:pt x="3" y="78"/>
                      <a:pt x="3" y="78"/>
                      <a:pt x="3" y="78"/>
                    </a:cubicBezTo>
                    <a:cubicBezTo>
                      <a:pt x="4" y="78"/>
                      <a:pt x="4" y="78"/>
                      <a:pt x="4" y="78"/>
                    </a:cubicBezTo>
                    <a:cubicBezTo>
                      <a:pt x="4" y="78"/>
                      <a:pt x="4" y="78"/>
                      <a:pt x="4" y="78"/>
                    </a:cubicBezTo>
                    <a:cubicBezTo>
                      <a:pt x="4" y="78"/>
                      <a:pt x="4" y="78"/>
                      <a:pt x="4" y="78"/>
                    </a:cubicBezTo>
                    <a:cubicBezTo>
                      <a:pt x="3" y="79"/>
                      <a:pt x="3" y="79"/>
                      <a:pt x="3" y="80"/>
                    </a:cubicBezTo>
                    <a:cubicBezTo>
                      <a:pt x="3" y="82"/>
                      <a:pt x="3" y="82"/>
                      <a:pt x="3" y="82"/>
                    </a:cubicBezTo>
                    <a:cubicBezTo>
                      <a:pt x="3" y="83"/>
                      <a:pt x="2" y="83"/>
                      <a:pt x="2" y="83"/>
                    </a:cubicBezTo>
                    <a:cubicBezTo>
                      <a:pt x="2" y="83"/>
                      <a:pt x="2" y="83"/>
                      <a:pt x="2" y="83"/>
                    </a:cubicBezTo>
                    <a:cubicBezTo>
                      <a:pt x="1" y="83"/>
                      <a:pt x="1" y="83"/>
                      <a:pt x="1" y="83"/>
                    </a:cubicBezTo>
                    <a:cubicBezTo>
                      <a:pt x="1" y="84"/>
                      <a:pt x="1" y="84"/>
                      <a:pt x="1" y="84"/>
                    </a:cubicBezTo>
                    <a:cubicBezTo>
                      <a:pt x="1" y="84"/>
                      <a:pt x="1" y="84"/>
                      <a:pt x="1" y="84"/>
                    </a:cubicBezTo>
                    <a:cubicBezTo>
                      <a:pt x="1" y="85"/>
                      <a:pt x="1" y="86"/>
                      <a:pt x="1" y="86"/>
                    </a:cubicBezTo>
                    <a:cubicBezTo>
                      <a:pt x="1" y="86"/>
                      <a:pt x="1" y="86"/>
                      <a:pt x="1" y="86"/>
                    </a:cubicBezTo>
                    <a:cubicBezTo>
                      <a:pt x="0" y="85"/>
                      <a:pt x="0" y="85"/>
                      <a:pt x="0" y="85"/>
                    </a:cubicBezTo>
                    <a:cubicBezTo>
                      <a:pt x="0" y="105"/>
                      <a:pt x="0" y="105"/>
                      <a:pt x="0" y="105"/>
                    </a:cubicBezTo>
                    <a:cubicBezTo>
                      <a:pt x="0" y="105"/>
                      <a:pt x="0" y="106"/>
                      <a:pt x="1" y="106"/>
                    </a:cubicBezTo>
                    <a:cubicBezTo>
                      <a:pt x="1" y="106"/>
                      <a:pt x="1" y="106"/>
                      <a:pt x="1" y="106"/>
                    </a:cubicBezTo>
                    <a:cubicBezTo>
                      <a:pt x="2" y="107"/>
                      <a:pt x="2" y="107"/>
                      <a:pt x="2" y="107"/>
                    </a:cubicBezTo>
                    <a:cubicBezTo>
                      <a:pt x="2" y="107"/>
                      <a:pt x="2" y="107"/>
                      <a:pt x="2" y="107"/>
                    </a:cubicBezTo>
                    <a:cubicBezTo>
                      <a:pt x="3" y="108"/>
                      <a:pt x="4" y="108"/>
                      <a:pt x="4" y="108"/>
                    </a:cubicBezTo>
                    <a:cubicBezTo>
                      <a:pt x="5" y="108"/>
                      <a:pt x="5" y="108"/>
                      <a:pt x="5" y="108"/>
                    </a:cubicBezTo>
                    <a:cubicBezTo>
                      <a:pt x="5" y="108"/>
                      <a:pt x="5" y="108"/>
                      <a:pt x="5" y="108"/>
                    </a:cubicBezTo>
                    <a:cubicBezTo>
                      <a:pt x="6" y="109"/>
                      <a:pt x="6" y="109"/>
                      <a:pt x="6" y="109"/>
                    </a:cubicBezTo>
                    <a:cubicBezTo>
                      <a:pt x="5" y="109"/>
                      <a:pt x="5" y="109"/>
                      <a:pt x="5" y="109"/>
                    </a:cubicBezTo>
                    <a:cubicBezTo>
                      <a:pt x="5" y="110"/>
                      <a:pt x="6" y="110"/>
                      <a:pt x="6" y="111"/>
                    </a:cubicBezTo>
                    <a:cubicBezTo>
                      <a:pt x="7" y="111"/>
                      <a:pt x="7" y="111"/>
                      <a:pt x="7" y="111"/>
                    </a:cubicBezTo>
                    <a:cubicBezTo>
                      <a:pt x="7" y="111"/>
                      <a:pt x="8" y="112"/>
                      <a:pt x="8" y="113"/>
                    </a:cubicBezTo>
                    <a:cubicBezTo>
                      <a:pt x="9" y="113"/>
                      <a:pt x="9" y="113"/>
                      <a:pt x="9" y="113"/>
                    </a:cubicBezTo>
                    <a:cubicBezTo>
                      <a:pt x="9" y="113"/>
                      <a:pt x="9" y="113"/>
                      <a:pt x="9" y="113"/>
                    </a:cubicBezTo>
                    <a:cubicBezTo>
                      <a:pt x="10" y="113"/>
                      <a:pt x="10" y="113"/>
                      <a:pt x="10" y="113"/>
                    </a:cubicBezTo>
                    <a:cubicBezTo>
                      <a:pt x="10" y="113"/>
                      <a:pt x="10" y="113"/>
                      <a:pt x="10" y="113"/>
                    </a:cubicBezTo>
                    <a:cubicBezTo>
                      <a:pt x="11" y="113"/>
                      <a:pt x="11" y="114"/>
                      <a:pt x="11" y="114"/>
                    </a:cubicBezTo>
                    <a:cubicBezTo>
                      <a:pt x="11" y="114"/>
                      <a:pt x="11" y="114"/>
                      <a:pt x="11" y="114"/>
                    </a:cubicBezTo>
                    <a:cubicBezTo>
                      <a:pt x="11" y="114"/>
                      <a:pt x="11" y="114"/>
                      <a:pt x="11" y="114"/>
                    </a:cubicBezTo>
                    <a:cubicBezTo>
                      <a:pt x="11" y="115"/>
                      <a:pt x="11" y="115"/>
                      <a:pt x="11" y="115"/>
                    </a:cubicBezTo>
                    <a:cubicBezTo>
                      <a:pt x="12" y="115"/>
                      <a:pt x="12" y="115"/>
                      <a:pt x="12" y="115"/>
                    </a:cubicBezTo>
                    <a:cubicBezTo>
                      <a:pt x="12" y="115"/>
                      <a:pt x="13" y="115"/>
                      <a:pt x="13" y="115"/>
                    </a:cubicBezTo>
                    <a:cubicBezTo>
                      <a:pt x="13" y="115"/>
                      <a:pt x="13" y="115"/>
                      <a:pt x="13" y="115"/>
                    </a:cubicBezTo>
                    <a:cubicBezTo>
                      <a:pt x="13" y="115"/>
                      <a:pt x="13" y="115"/>
                      <a:pt x="13" y="115"/>
                    </a:cubicBezTo>
                    <a:cubicBezTo>
                      <a:pt x="12" y="116"/>
                      <a:pt x="12" y="116"/>
                      <a:pt x="12" y="116"/>
                    </a:cubicBezTo>
                    <a:cubicBezTo>
                      <a:pt x="13" y="116"/>
                      <a:pt x="13" y="116"/>
                      <a:pt x="13" y="116"/>
                    </a:cubicBezTo>
                    <a:cubicBezTo>
                      <a:pt x="14" y="116"/>
                      <a:pt x="14" y="116"/>
                      <a:pt x="14" y="116"/>
                    </a:cubicBezTo>
                    <a:cubicBezTo>
                      <a:pt x="14" y="117"/>
                      <a:pt x="14" y="117"/>
                      <a:pt x="14" y="117"/>
                    </a:cubicBezTo>
                    <a:cubicBezTo>
                      <a:pt x="14" y="117"/>
                      <a:pt x="14" y="118"/>
                      <a:pt x="15" y="119"/>
                    </a:cubicBezTo>
                    <a:cubicBezTo>
                      <a:pt x="15" y="119"/>
                      <a:pt x="15" y="119"/>
                      <a:pt x="15" y="119"/>
                    </a:cubicBezTo>
                    <a:cubicBezTo>
                      <a:pt x="15" y="120"/>
                      <a:pt x="15" y="120"/>
                      <a:pt x="15" y="120"/>
                    </a:cubicBezTo>
                    <a:cubicBezTo>
                      <a:pt x="16" y="120"/>
                      <a:pt x="16" y="120"/>
                      <a:pt x="16" y="120"/>
                    </a:cubicBezTo>
                    <a:cubicBezTo>
                      <a:pt x="16" y="121"/>
                      <a:pt x="16" y="121"/>
                      <a:pt x="16" y="121"/>
                    </a:cubicBezTo>
                    <a:cubicBezTo>
                      <a:pt x="17" y="121"/>
                      <a:pt x="17" y="121"/>
                      <a:pt x="17" y="121"/>
                    </a:cubicBezTo>
                    <a:cubicBezTo>
                      <a:pt x="17" y="122"/>
                      <a:pt x="17" y="123"/>
                      <a:pt x="17" y="124"/>
                    </a:cubicBezTo>
                    <a:cubicBezTo>
                      <a:pt x="17" y="124"/>
                      <a:pt x="17" y="124"/>
                      <a:pt x="17" y="125"/>
                    </a:cubicBezTo>
                    <a:cubicBezTo>
                      <a:pt x="17" y="125"/>
                      <a:pt x="17" y="125"/>
                      <a:pt x="17" y="125"/>
                    </a:cubicBezTo>
                    <a:cubicBezTo>
                      <a:pt x="17" y="126"/>
                      <a:pt x="17" y="126"/>
                      <a:pt x="17" y="126"/>
                    </a:cubicBezTo>
                    <a:cubicBezTo>
                      <a:pt x="17" y="126"/>
                      <a:pt x="17" y="126"/>
                      <a:pt x="17" y="126"/>
                    </a:cubicBezTo>
                    <a:cubicBezTo>
                      <a:pt x="17" y="127"/>
                      <a:pt x="17" y="128"/>
                      <a:pt x="18" y="128"/>
                    </a:cubicBezTo>
                    <a:cubicBezTo>
                      <a:pt x="18" y="128"/>
                      <a:pt x="18" y="128"/>
                      <a:pt x="18" y="128"/>
                    </a:cubicBezTo>
                    <a:cubicBezTo>
                      <a:pt x="18" y="128"/>
                      <a:pt x="18" y="128"/>
                      <a:pt x="18" y="128"/>
                    </a:cubicBezTo>
                    <a:cubicBezTo>
                      <a:pt x="18" y="128"/>
                      <a:pt x="18" y="128"/>
                      <a:pt x="18" y="128"/>
                    </a:cubicBezTo>
                    <a:cubicBezTo>
                      <a:pt x="18" y="128"/>
                      <a:pt x="18" y="128"/>
                      <a:pt x="18" y="128"/>
                    </a:cubicBezTo>
                    <a:cubicBezTo>
                      <a:pt x="18" y="129"/>
                      <a:pt x="18" y="129"/>
                      <a:pt x="18" y="129"/>
                    </a:cubicBezTo>
                    <a:cubicBezTo>
                      <a:pt x="23" y="129"/>
                      <a:pt x="23" y="129"/>
                      <a:pt x="23" y="129"/>
                    </a:cubicBezTo>
                    <a:cubicBezTo>
                      <a:pt x="23" y="129"/>
                      <a:pt x="23" y="129"/>
                      <a:pt x="23" y="129"/>
                    </a:cubicBezTo>
                    <a:cubicBezTo>
                      <a:pt x="23" y="129"/>
                      <a:pt x="23" y="129"/>
                      <a:pt x="23" y="129"/>
                    </a:cubicBezTo>
                    <a:cubicBezTo>
                      <a:pt x="24" y="129"/>
                      <a:pt x="24" y="129"/>
                      <a:pt x="24" y="129"/>
                    </a:cubicBezTo>
                    <a:cubicBezTo>
                      <a:pt x="24" y="131"/>
                      <a:pt x="24" y="131"/>
                      <a:pt x="24" y="131"/>
                    </a:cubicBezTo>
                    <a:cubicBezTo>
                      <a:pt x="24" y="132"/>
                      <a:pt x="25" y="132"/>
                      <a:pt x="25" y="132"/>
                    </a:cubicBezTo>
                    <a:cubicBezTo>
                      <a:pt x="25" y="132"/>
                      <a:pt x="25" y="132"/>
                      <a:pt x="25" y="132"/>
                    </a:cubicBezTo>
                    <a:cubicBezTo>
                      <a:pt x="26" y="133"/>
                      <a:pt x="26" y="134"/>
                      <a:pt x="26" y="135"/>
                    </a:cubicBezTo>
                    <a:cubicBezTo>
                      <a:pt x="25" y="135"/>
                      <a:pt x="25" y="135"/>
                      <a:pt x="25" y="135"/>
                    </a:cubicBezTo>
                    <a:cubicBezTo>
                      <a:pt x="25" y="137"/>
                      <a:pt x="25" y="137"/>
                      <a:pt x="25" y="137"/>
                    </a:cubicBezTo>
                    <a:cubicBezTo>
                      <a:pt x="27" y="136"/>
                      <a:pt x="27" y="136"/>
                      <a:pt x="27" y="136"/>
                    </a:cubicBezTo>
                    <a:cubicBezTo>
                      <a:pt x="27" y="136"/>
                      <a:pt x="27" y="137"/>
                      <a:pt x="27" y="138"/>
                    </a:cubicBezTo>
                    <a:cubicBezTo>
                      <a:pt x="27" y="139"/>
                      <a:pt x="27" y="140"/>
                      <a:pt x="27" y="140"/>
                    </a:cubicBezTo>
                    <a:cubicBezTo>
                      <a:pt x="25" y="140"/>
                      <a:pt x="25" y="140"/>
                      <a:pt x="25" y="140"/>
                    </a:cubicBezTo>
                    <a:cubicBezTo>
                      <a:pt x="26" y="145"/>
                      <a:pt x="26" y="145"/>
                      <a:pt x="26" y="145"/>
                    </a:cubicBezTo>
                    <a:cubicBezTo>
                      <a:pt x="25" y="146"/>
                      <a:pt x="25" y="146"/>
                      <a:pt x="25" y="146"/>
                    </a:cubicBezTo>
                    <a:cubicBezTo>
                      <a:pt x="25" y="146"/>
                      <a:pt x="25" y="146"/>
                      <a:pt x="25" y="146"/>
                    </a:cubicBezTo>
                    <a:cubicBezTo>
                      <a:pt x="24" y="146"/>
                      <a:pt x="24" y="146"/>
                      <a:pt x="24" y="146"/>
                    </a:cubicBezTo>
                    <a:cubicBezTo>
                      <a:pt x="24" y="147"/>
                      <a:pt x="24" y="147"/>
                      <a:pt x="24" y="147"/>
                    </a:cubicBezTo>
                    <a:cubicBezTo>
                      <a:pt x="24" y="147"/>
                      <a:pt x="24" y="147"/>
                      <a:pt x="24" y="148"/>
                    </a:cubicBezTo>
                    <a:cubicBezTo>
                      <a:pt x="23" y="148"/>
                      <a:pt x="23" y="149"/>
                      <a:pt x="23" y="149"/>
                    </a:cubicBezTo>
                    <a:cubicBezTo>
                      <a:pt x="23" y="150"/>
                      <a:pt x="23" y="150"/>
                      <a:pt x="23" y="150"/>
                    </a:cubicBezTo>
                    <a:cubicBezTo>
                      <a:pt x="22" y="150"/>
                      <a:pt x="22" y="150"/>
                      <a:pt x="22" y="150"/>
                    </a:cubicBezTo>
                    <a:cubicBezTo>
                      <a:pt x="22" y="150"/>
                      <a:pt x="22" y="150"/>
                      <a:pt x="22" y="150"/>
                    </a:cubicBezTo>
                    <a:cubicBezTo>
                      <a:pt x="21" y="150"/>
                      <a:pt x="21" y="150"/>
                      <a:pt x="21" y="150"/>
                    </a:cubicBezTo>
                    <a:cubicBezTo>
                      <a:pt x="21" y="153"/>
                      <a:pt x="21" y="153"/>
                      <a:pt x="21" y="153"/>
                    </a:cubicBezTo>
                    <a:cubicBezTo>
                      <a:pt x="21" y="154"/>
                      <a:pt x="21" y="154"/>
                      <a:pt x="21" y="154"/>
                    </a:cubicBezTo>
                    <a:cubicBezTo>
                      <a:pt x="21" y="155"/>
                      <a:pt x="21" y="156"/>
                      <a:pt x="22" y="156"/>
                    </a:cubicBezTo>
                    <a:cubicBezTo>
                      <a:pt x="22" y="157"/>
                      <a:pt x="22" y="157"/>
                      <a:pt x="22" y="157"/>
                    </a:cubicBezTo>
                    <a:cubicBezTo>
                      <a:pt x="22" y="157"/>
                      <a:pt x="22" y="157"/>
                      <a:pt x="22" y="157"/>
                    </a:cubicBezTo>
                    <a:cubicBezTo>
                      <a:pt x="22" y="157"/>
                      <a:pt x="22" y="157"/>
                      <a:pt x="22" y="157"/>
                    </a:cubicBezTo>
                    <a:cubicBezTo>
                      <a:pt x="21" y="158"/>
                      <a:pt x="21" y="158"/>
                      <a:pt x="21" y="159"/>
                    </a:cubicBezTo>
                    <a:cubicBezTo>
                      <a:pt x="21" y="159"/>
                      <a:pt x="21" y="159"/>
                      <a:pt x="21" y="159"/>
                    </a:cubicBezTo>
                    <a:cubicBezTo>
                      <a:pt x="21" y="160"/>
                      <a:pt x="21" y="160"/>
                      <a:pt x="21" y="160"/>
                    </a:cubicBezTo>
                    <a:cubicBezTo>
                      <a:pt x="21" y="160"/>
                      <a:pt x="21" y="160"/>
                      <a:pt x="21" y="160"/>
                    </a:cubicBezTo>
                    <a:cubicBezTo>
                      <a:pt x="20" y="160"/>
                      <a:pt x="20" y="160"/>
                      <a:pt x="20" y="160"/>
                    </a:cubicBezTo>
                    <a:cubicBezTo>
                      <a:pt x="20" y="165"/>
                      <a:pt x="20" y="165"/>
                      <a:pt x="20" y="165"/>
                    </a:cubicBezTo>
                    <a:cubicBezTo>
                      <a:pt x="20" y="166"/>
                      <a:pt x="20" y="166"/>
                      <a:pt x="20" y="166"/>
                    </a:cubicBezTo>
                    <a:cubicBezTo>
                      <a:pt x="20" y="166"/>
                      <a:pt x="20" y="168"/>
                      <a:pt x="21" y="168"/>
                    </a:cubicBezTo>
                    <a:cubicBezTo>
                      <a:pt x="21" y="168"/>
                      <a:pt x="21" y="168"/>
                      <a:pt x="22" y="169"/>
                    </a:cubicBezTo>
                    <a:cubicBezTo>
                      <a:pt x="23" y="169"/>
                      <a:pt x="24" y="171"/>
                      <a:pt x="24" y="172"/>
                    </a:cubicBezTo>
                    <a:cubicBezTo>
                      <a:pt x="24" y="172"/>
                      <a:pt x="25" y="173"/>
                      <a:pt x="25" y="173"/>
                    </a:cubicBezTo>
                    <a:cubicBezTo>
                      <a:pt x="25" y="174"/>
                      <a:pt x="25" y="174"/>
                      <a:pt x="26" y="175"/>
                    </a:cubicBezTo>
                    <a:cubicBezTo>
                      <a:pt x="26" y="175"/>
                      <a:pt x="26" y="176"/>
                      <a:pt x="27" y="176"/>
                    </a:cubicBezTo>
                    <a:cubicBezTo>
                      <a:pt x="27" y="177"/>
                      <a:pt x="27" y="177"/>
                      <a:pt x="27" y="177"/>
                    </a:cubicBezTo>
                    <a:cubicBezTo>
                      <a:pt x="27" y="178"/>
                      <a:pt x="27" y="178"/>
                      <a:pt x="28" y="178"/>
                    </a:cubicBezTo>
                    <a:cubicBezTo>
                      <a:pt x="28" y="178"/>
                      <a:pt x="28" y="178"/>
                      <a:pt x="28" y="178"/>
                    </a:cubicBezTo>
                    <a:cubicBezTo>
                      <a:pt x="28" y="178"/>
                      <a:pt x="28" y="178"/>
                      <a:pt x="28" y="178"/>
                    </a:cubicBezTo>
                    <a:cubicBezTo>
                      <a:pt x="28" y="179"/>
                      <a:pt x="28" y="179"/>
                      <a:pt x="28" y="179"/>
                    </a:cubicBezTo>
                    <a:cubicBezTo>
                      <a:pt x="28" y="179"/>
                      <a:pt x="28" y="179"/>
                      <a:pt x="28" y="179"/>
                    </a:cubicBezTo>
                    <a:cubicBezTo>
                      <a:pt x="28" y="179"/>
                      <a:pt x="28" y="179"/>
                      <a:pt x="28" y="179"/>
                    </a:cubicBezTo>
                    <a:cubicBezTo>
                      <a:pt x="28" y="180"/>
                      <a:pt x="28" y="180"/>
                      <a:pt x="29" y="180"/>
                    </a:cubicBezTo>
                    <a:cubicBezTo>
                      <a:pt x="29" y="181"/>
                      <a:pt x="29" y="181"/>
                      <a:pt x="29" y="181"/>
                    </a:cubicBezTo>
                    <a:cubicBezTo>
                      <a:pt x="30" y="181"/>
                      <a:pt x="30" y="181"/>
                      <a:pt x="30" y="181"/>
                    </a:cubicBezTo>
                    <a:cubicBezTo>
                      <a:pt x="30" y="182"/>
                      <a:pt x="30" y="182"/>
                      <a:pt x="30" y="182"/>
                    </a:cubicBezTo>
                    <a:cubicBezTo>
                      <a:pt x="30" y="183"/>
                      <a:pt x="30" y="183"/>
                      <a:pt x="30" y="183"/>
                    </a:cubicBezTo>
                    <a:cubicBezTo>
                      <a:pt x="30" y="184"/>
                      <a:pt x="30" y="184"/>
                      <a:pt x="30" y="184"/>
                    </a:cubicBezTo>
                    <a:cubicBezTo>
                      <a:pt x="31" y="184"/>
                      <a:pt x="31" y="184"/>
                      <a:pt x="31" y="184"/>
                    </a:cubicBezTo>
                    <a:cubicBezTo>
                      <a:pt x="31" y="184"/>
                      <a:pt x="31" y="184"/>
                      <a:pt x="31" y="184"/>
                    </a:cubicBezTo>
                    <a:cubicBezTo>
                      <a:pt x="31" y="184"/>
                      <a:pt x="31" y="184"/>
                      <a:pt x="31" y="184"/>
                    </a:cubicBezTo>
                    <a:cubicBezTo>
                      <a:pt x="32" y="184"/>
                      <a:pt x="31" y="186"/>
                      <a:pt x="31" y="187"/>
                    </a:cubicBezTo>
                    <a:cubicBezTo>
                      <a:pt x="31" y="188"/>
                      <a:pt x="31" y="189"/>
                      <a:pt x="31" y="189"/>
                    </a:cubicBezTo>
                    <a:cubicBezTo>
                      <a:pt x="31" y="190"/>
                      <a:pt x="31" y="190"/>
                      <a:pt x="31" y="190"/>
                    </a:cubicBezTo>
                    <a:cubicBezTo>
                      <a:pt x="31" y="190"/>
                      <a:pt x="31" y="190"/>
                      <a:pt x="31" y="190"/>
                    </a:cubicBezTo>
                    <a:cubicBezTo>
                      <a:pt x="31" y="192"/>
                      <a:pt x="31" y="192"/>
                      <a:pt x="31" y="192"/>
                    </a:cubicBezTo>
                    <a:cubicBezTo>
                      <a:pt x="32" y="192"/>
                      <a:pt x="32" y="192"/>
                      <a:pt x="32" y="192"/>
                    </a:cubicBezTo>
                    <a:cubicBezTo>
                      <a:pt x="33" y="192"/>
                      <a:pt x="33" y="192"/>
                      <a:pt x="33" y="192"/>
                    </a:cubicBezTo>
                    <a:cubicBezTo>
                      <a:pt x="33" y="193"/>
                      <a:pt x="33" y="193"/>
                      <a:pt x="34" y="194"/>
                    </a:cubicBezTo>
                    <a:cubicBezTo>
                      <a:pt x="34" y="194"/>
                      <a:pt x="34" y="195"/>
                      <a:pt x="34" y="195"/>
                    </a:cubicBezTo>
                    <a:cubicBezTo>
                      <a:pt x="34" y="195"/>
                      <a:pt x="34" y="195"/>
                      <a:pt x="34" y="195"/>
                    </a:cubicBezTo>
                    <a:cubicBezTo>
                      <a:pt x="34" y="196"/>
                      <a:pt x="34" y="196"/>
                      <a:pt x="35" y="197"/>
                    </a:cubicBezTo>
                    <a:cubicBezTo>
                      <a:pt x="35" y="197"/>
                      <a:pt x="35" y="197"/>
                      <a:pt x="35" y="197"/>
                    </a:cubicBezTo>
                    <a:cubicBezTo>
                      <a:pt x="36" y="197"/>
                      <a:pt x="36" y="198"/>
                      <a:pt x="36" y="198"/>
                    </a:cubicBezTo>
                    <a:cubicBezTo>
                      <a:pt x="35" y="199"/>
                      <a:pt x="35" y="199"/>
                      <a:pt x="35" y="199"/>
                    </a:cubicBezTo>
                    <a:cubicBezTo>
                      <a:pt x="41" y="199"/>
                      <a:pt x="41" y="199"/>
                      <a:pt x="41" y="199"/>
                    </a:cubicBezTo>
                    <a:cubicBezTo>
                      <a:pt x="41" y="200"/>
                      <a:pt x="41" y="200"/>
                      <a:pt x="41" y="200"/>
                    </a:cubicBezTo>
                    <a:cubicBezTo>
                      <a:pt x="41" y="200"/>
                      <a:pt x="41" y="200"/>
                      <a:pt x="41" y="200"/>
                    </a:cubicBezTo>
                    <a:cubicBezTo>
                      <a:pt x="41" y="200"/>
                      <a:pt x="41" y="200"/>
                      <a:pt x="41" y="200"/>
                    </a:cubicBezTo>
                    <a:cubicBezTo>
                      <a:pt x="41" y="202"/>
                      <a:pt x="41" y="202"/>
                      <a:pt x="41" y="202"/>
                    </a:cubicBezTo>
                    <a:cubicBezTo>
                      <a:pt x="41" y="203"/>
                      <a:pt x="42" y="204"/>
                      <a:pt x="42" y="204"/>
                    </a:cubicBezTo>
                    <a:cubicBezTo>
                      <a:pt x="43" y="204"/>
                      <a:pt x="43" y="204"/>
                      <a:pt x="43" y="204"/>
                    </a:cubicBezTo>
                    <a:cubicBezTo>
                      <a:pt x="43" y="204"/>
                      <a:pt x="43" y="204"/>
                      <a:pt x="43" y="204"/>
                    </a:cubicBezTo>
                    <a:cubicBezTo>
                      <a:pt x="43" y="204"/>
                      <a:pt x="43" y="204"/>
                      <a:pt x="43" y="204"/>
                    </a:cubicBezTo>
                    <a:cubicBezTo>
                      <a:pt x="44" y="204"/>
                      <a:pt x="44" y="204"/>
                      <a:pt x="44" y="204"/>
                    </a:cubicBezTo>
                    <a:cubicBezTo>
                      <a:pt x="44" y="204"/>
                      <a:pt x="44" y="204"/>
                      <a:pt x="44" y="204"/>
                    </a:cubicBezTo>
                    <a:cubicBezTo>
                      <a:pt x="45" y="204"/>
                      <a:pt x="45" y="204"/>
                      <a:pt x="46" y="204"/>
                    </a:cubicBezTo>
                    <a:cubicBezTo>
                      <a:pt x="46" y="205"/>
                      <a:pt x="46" y="205"/>
                      <a:pt x="47" y="205"/>
                    </a:cubicBezTo>
                    <a:cubicBezTo>
                      <a:pt x="47" y="205"/>
                      <a:pt x="47" y="205"/>
                      <a:pt x="47" y="205"/>
                    </a:cubicBezTo>
                    <a:cubicBezTo>
                      <a:pt x="47" y="205"/>
                      <a:pt x="47" y="205"/>
                      <a:pt x="47" y="205"/>
                    </a:cubicBezTo>
                    <a:cubicBezTo>
                      <a:pt x="48" y="205"/>
                      <a:pt x="48" y="205"/>
                      <a:pt x="48" y="205"/>
                    </a:cubicBezTo>
                    <a:cubicBezTo>
                      <a:pt x="48" y="205"/>
                      <a:pt x="48" y="205"/>
                      <a:pt x="48" y="205"/>
                    </a:cubicBezTo>
                    <a:cubicBezTo>
                      <a:pt x="48" y="205"/>
                      <a:pt x="48" y="205"/>
                      <a:pt x="48" y="205"/>
                    </a:cubicBezTo>
                    <a:cubicBezTo>
                      <a:pt x="49" y="206"/>
                      <a:pt x="49" y="206"/>
                      <a:pt x="49" y="206"/>
                    </a:cubicBezTo>
                    <a:cubicBezTo>
                      <a:pt x="49" y="207"/>
                      <a:pt x="49" y="207"/>
                      <a:pt x="48" y="208"/>
                    </a:cubicBezTo>
                    <a:cubicBezTo>
                      <a:pt x="48" y="209"/>
                      <a:pt x="48" y="210"/>
                      <a:pt x="48" y="210"/>
                    </a:cubicBezTo>
                    <a:cubicBezTo>
                      <a:pt x="48" y="211"/>
                      <a:pt x="48" y="211"/>
                      <a:pt x="48" y="212"/>
                    </a:cubicBezTo>
                    <a:cubicBezTo>
                      <a:pt x="48" y="212"/>
                      <a:pt x="48" y="212"/>
                      <a:pt x="48" y="212"/>
                    </a:cubicBezTo>
                    <a:cubicBezTo>
                      <a:pt x="48" y="212"/>
                      <a:pt x="48" y="214"/>
                      <a:pt x="49" y="214"/>
                    </a:cubicBezTo>
                    <a:cubicBezTo>
                      <a:pt x="50" y="214"/>
                      <a:pt x="50" y="214"/>
                      <a:pt x="50" y="214"/>
                    </a:cubicBezTo>
                    <a:cubicBezTo>
                      <a:pt x="50" y="214"/>
                      <a:pt x="50" y="214"/>
                      <a:pt x="50" y="214"/>
                    </a:cubicBezTo>
                    <a:cubicBezTo>
                      <a:pt x="50" y="215"/>
                      <a:pt x="50" y="215"/>
                      <a:pt x="50" y="215"/>
                    </a:cubicBezTo>
                    <a:cubicBezTo>
                      <a:pt x="50" y="215"/>
                      <a:pt x="50" y="215"/>
                      <a:pt x="50" y="215"/>
                    </a:cubicBezTo>
                    <a:cubicBezTo>
                      <a:pt x="50" y="215"/>
                      <a:pt x="50" y="215"/>
                      <a:pt x="50" y="215"/>
                    </a:cubicBezTo>
                    <a:cubicBezTo>
                      <a:pt x="50" y="215"/>
                      <a:pt x="50" y="216"/>
                      <a:pt x="50" y="216"/>
                    </a:cubicBezTo>
                    <a:cubicBezTo>
                      <a:pt x="50" y="216"/>
                      <a:pt x="50" y="217"/>
                      <a:pt x="51" y="217"/>
                    </a:cubicBezTo>
                    <a:cubicBezTo>
                      <a:pt x="51" y="217"/>
                      <a:pt x="51" y="217"/>
                      <a:pt x="51" y="217"/>
                    </a:cubicBezTo>
                    <a:cubicBezTo>
                      <a:pt x="51" y="217"/>
                      <a:pt x="51" y="217"/>
                      <a:pt x="51" y="217"/>
                    </a:cubicBezTo>
                    <a:cubicBezTo>
                      <a:pt x="51" y="217"/>
                      <a:pt x="51" y="217"/>
                      <a:pt x="51" y="218"/>
                    </a:cubicBezTo>
                    <a:cubicBezTo>
                      <a:pt x="51" y="219"/>
                      <a:pt x="51" y="219"/>
                      <a:pt x="51" y="219"/>
                    </a:cubicBezTo>
                    <a:cubicBezTo>
                      <a:pt x="51" y="219"/>
                      <a:pt x="51" y="219"/>
                      <a:pt x="51" y="219"/>
                    </a:cubicBezTo>
                    <a:cubicBezTo>
                      <a:pt x="52" y="220"/>
                      <a:pt x="52" y="220"/>
                      <a:pt x="52" y="220"/>
                    </a:cubicBezTo>
                    <a:cubicBezTo>
                      <a:pt x="53" y="220"/>
                      <a:pt x="53" y="220"/>
                      <a:pt x="53" y="220"/>
                    </a:cubicBezTo>
                    <a:cubicBezTo>
                      <a:pt x="53" y="220"/>
                      <a:pt x="53" y="221"/>
                      <a:pt x="53" y="221"/>
                    </a:cubicBezTo>
                    <a:cubicBezTo>
                      <a:pt x="53" y="222"/>
                      <a:pt x="53" y="222"/>
                      <a:pt x="53" y="223"/>
                    </a:cubicBezTo>
                    <a:cubicBezTo>
                      <a:pt x="53" y="223"/>
                      <a:pt x="53" y="224"/>
                      <a:pt x="53" y="225"/>
                    </a:cubicBezTo>
                    <a:cubicBezTo>
                      <a:pt x="53" y="236"/>
                      <a:pt x="53" y="236"/>
                      <a:pt x="53" y="236"/>
                    </a:cubicBezTo>
                    <a:cubicBezTo>
                      <a:pt x="53" y="237"/>
                      <a:pt x="53" y="237"/>
                      <a:pt x="53" y="237"/>
                    </a:cubicBezTo>
                    <a:cubicBezTo>
                      <a:pt x="54" y="237"/>
                      <a:pt x="54" y="237"/>
                      <a:pt x="54" y="237"/>
                    </a:cubicBezTo>
                    <a:cubicBezTo>
                      <a:pt x="54" y="237"/>
                      <a:pt x="54" y="237"/>
                      <a:pt x="54" y="237"/>
                    </a:cubicBezTo>
                    <a:cubicBezTo>
                      <a:pt x="54" y="237"/>
                      <a:pt x="54" y="237"/>
                      <a:pt x="54" y="237"/>
                    </a:cubicBezTo>
                    <a:cubicBezTo>
                      <a:pt x="54" y="237"/>
                      <a:pt x="54" y="237"/>
                      <a:pt x="54" y="237"/>
                    </a:cubicBezTo>
                    <a:cubicBezTo>
                      <a:pt x="54" y="238"/>
                      <a:pt x="54" y="238"/>
                      <a:pt x="54" y="238"/>
                    </a:cubicBezTo>
                    <a:cubicBezTo>
                      <a:pt x="54" y="239"/>
                      <a:pt x="54" y="239"/>
                      <a:pt x="55" y="240"/>
                    </a:cubicBezTo>
                    <a:cubicBezTo>
                      <a:pt x="55" y="240"/>
                      <a:pt x="55" y="240"/>
                      <a:pt x="55" y="240"/>
                    </a:cubicBezTo>
                    <a:cubicBezTo>
                      <a:pt x="56" y="240"/>
                      <a:pt x="56" y="241"/>
                      <a:pt x="56" y="241"/>
                    </a:cubicBezTo>
                    <a:cubicBezTo>
                      <a:pt x="56" y="242"/>
                      <a:pt x="56" y="243"/>
                      <a:pt x="56" y="244"/>
                    </a:cubicBezTo>
                    <a:cubicBezTo>
                      <a:pt x="56" y="245"/>
                      <a:pt x="56" y="245"/>
                      <a:pt x="56" y="246"/>
                    </a:cubicBezTo>
                    <a:cubicBezTo>
                      <a:pt x="56" y="247"/>
                      <a:pt x="56" y="247"/>
                      <a:pt x="56" y="247"/>
                    </a:cubicBezTo>
                    <a:cubicBezTo>
                      <a:pt x="57" y="247"/>
                      <a:pt x="57" y="247"/>
                      <a:pt x="57" y="247"/>
                    </a:cubicBezTo>
                    <a:cubicBezTo>
                      <a:pt x="57" y="247"/>
                      <a:pt x="57" y="247"/>
                      <a:pt x="57" y="247"/>
                    </a:cubicBezTo>
                    <a:cubicBezTo>
                      <a:pt x="57" y="247"/>
                      <a:pt x="57" y="247"/>
                      <a:pt x="57" y="247"/>
                    </a:cubicBezTo>
                    <a:cubicBezTo>
                      <a:pt x="57" y="247"/>
                      <a:pt x="57" y="247"/>
                      <a:pt x="57" y="249"/>
                    </a:cubicBezTo>
                    <a:cubicBezTo>
                      <a:pt x="57" y="249"/>
                      <a:pt x="57" y="249"/>
                      <a:pt x="57" y="250"/>
                    </a:cubicBezTo>
                    <a:cubicBezTo>
                      <a:pt x="57" y="250"/>
                      <a:pt x="57" y="251"/>
                      <a:pt x="57" y="251"/>
                    </a:cubicBezTo>
                    <a:cubicBezTo>
                      <a:pt x="57" y="251"/>
                      <a:pt x="57" y="252"/>
                      <a:pt x="57" y="252"/>
                    </a:cubicBezTo>
                    <a:cubicBezTo>
                      <a:pt x="57" y="253"/>
                      <a:pt x="57" y="253"/>
                      <a:pt x="57" y="253"/>
                    </a:cubicBezTo>
                    <a:cubicBezTo>
                      <a:pt x="57" y="255"/>
                      <a:pt x="58" y="257"/>
                      <a:pt x="59" y="258"/>
                    </a:cubicBezTo>
                    <a:cubicBezTo>
                      <a:pt x="59" y="258"/>
                      <a:pt x="59" y="258"/>
                      <a:pt x="59" y="258"/>
                    </a:cubicBezTo>
                    <a:cubicBezTo>
                      <a:pt x="61" y="259"/>
                      <a:pt x="61" y="259"/>
                      <a:pt x="61" y="260"/>
                    </a:cubicBezTo>
                    <a:cubicBezTo>
                      <a:pt x="61" y="261"/>
                      <a:pt x="61" y="261"/>
                      <a:pt x="61" y="261"/>
                    </a:cubicBezTo>
                    <a:cubicBezTo>
                      <a:pt x="62" y="261"/>
                      <a:pt x="62" y="261"/>
                      <a:pt x="62" y="261"/>
                    </a:cubicBezTo>
                    <a:cubicBezTo>
                      <a:pt x="63" y="261"/>
                      <a:pt x="63" y="261"/>
                      <a:pt x="63" y="261"/>
                    </a:cubicBezTo>
                    <a:cubicBezTo>
                      <a:pt x="63" y="261"/>
                      <a:pt x="63" y="261"/>
                      <a:pt x="63" y="261"/>
                    </a:cubicBezTo>
                    <a:cubicBezTo>
                      <a:pt x="63" y="261"/>
                      <a:pt x="63" y="261"/>
                      <a:pt x="63" y="261"/>
                    </a:cubicBezTo>
                    <a:cubicBezTo>
                      <a:pt x="63" y="262"/>
                      <a:pt x="63" y="262"/>
                      <a:pt x="63" y="262"/>
                    </a:cubicBezTo>
                    <a:cubicBezTo>
                      <a:pt x="63" y="262"/>
                      <a:pt x="63" y="262"/>
                      <a:pt x="63" y="262"/>
                    </a:cubicBezTo>
                    <a:cubicBezTo>
                      <a:pt x="63" y="263"/>
                      <a:pt x="63" y="263"/>
                      <a:pt x="64" y="263"/>
                    </a:cubicBezTo>
                    <a:cubicBezTo>
                      <a:pt x="64" y="264"/>
                      <a:pt x="64" y="264"/>
                      <a:pt x="64" y="264"/>
                    </a:cubicBezTo>
                    <a:cubicBezTo>
                      <a:pt x="64" y="265"/>
                      <a:pt x="65" y="265"/>
                      <a:pt x="65" y="265"/>
                    </a:cubicBezTo>
                    <a:cubicBezTo>
                      <a:pt x="66" y="265"/>
                      <a:pt x="66" y="265"/>
                      <a:pt x="66" y="265"/>
                    </a:cubicBezTo>
                    <a:cubicBezTo>
                      <a:pt x="66" y="265"/>
                      <a:pt x="66" y="265"/>
                      <a:pt x="66" y="265"/>
                    </a:cubicBezTo>
                    <a:cubicBezTo>
                      <a:pt x="66" y="267"/>
                      <a:pt x="66" y="268"/>
                      <a:pt x="67" y="269"/>
                    </a:cubicBezTo>
                    <a:cubicBezTo>
                      <a:pt x="67" y="269"/>
                      <a:pt x="68" y="269"/>
                      <a:pt x="68" y="270"/>
                    </a:cubicBezTo>
                    <a:cubicBezTo>
                      <a:pt x="69" y="270"/>
                      <a:pt x="70" y="271"/>
                      <a:pt x="70" y="272"/>
                    </a:cubicBezTo>
                    <a:cubicBezTo>
                      <a:pt x="70" y="273"/>
                      <a:pt x="70" y="273"/>
                      <a:pt x="70" y="273"/>
                    </a:cubicBezTo>
                    <a:cubicBezTo>
                      <a:pt x="70" y="273"/>
                      <a:pt x="70" y="273"/>
                      <a:pt x="70" y="273"/>
                    </a:cubicBezTo>
                    <a:cubicBezTo>
                      <a:pt x="70" y="273"/>
                      <a:pt x="70" y="273"/>
                      <a:pt x="70" y="274"/>
                    </a:cubicBezTo>
                    <a:cubicBezTo>
                      <a:pt x="70" y="274"/>
                      <a:pt x="70" y="274"/>
                      <a:pt x="70" y="274"/>
                    </a:cubicBezTo>
                    <a:cubicBezTo>
                      <a:pt x="70" y="274"/>
                      <a:pt x="70" y="274"/>
                      <a:pt x="70" y="274"/>
                    </a:cubicBezTo>
                    <a:cubicBezTo>
                      <a:pt x="70" y="274"/>
                      <a:pt x="70" y="275"/>
                      <a:pt x="71" y="275"/>
                    </a:cubicBezTo>
                    <a:cubicBezTo>
                      <a:pt x="72" y="276"/>
                      <a:pt x="72" y="276"/>
                      <a:pt x="72" y="276"/>
                    </a:cubicBezTo>
                    <a:cubicBezTo>
                      <a:pt x="72" y="276"/>
                      <a:pt x="72" y="277"/>
                      <a:pt x="73" y="277"/>
                    </a:cubicBezTo>
                    <a:cubicBezTo>
                      <a:pt x="73" y="277"/>
                      <a:pt x="73" y="277"/>
                      <a:pt x="73" y="277"/>
                    </a:cubicBezTo>
                    <a:cubicBezTo>
                      <a:pt x="73" y="278"/>
                      <a:pt x="73" y="278"/>
                      <a:pt x="74" y="278"/>
                    </a:cubicBezTo>
                    <a:cubicBezTo>
                      <a:pt x="74" y="279"/>
                      <a:pt x="74" y="279"/>
                      <a:pt x="74" y="279"/>
                    </a:cubicBezTo>
                    <a:cubicBezTo>
                      <a:pt x="75" y="280"/>
                      <a:pt x="76"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1"/>
                      <a:pt x="77" y="281"/>
                      <a:pt x="77" y="281"/>
                    </a:cubicBezTo>
                    <a:cubicBezTo>
                      <a:pt x="78" y="281"/>
                      <a:pt x="78" y="281"/>
                      <a:pt x="78" y="281"/>
                    </a:cubicBezTo>
                    <a:cubicBezTo>
                      <a:pt x="79" y="281"/>
                      <a:pt x="79" y="281"/>
                      <a:pt x="79" y="281"/>
                    </a:cubicBezTo>
                    <a:cubicBezTo>
                      <a:pt x="79" y="281"/>
                      <a:pt x="79" y="281"/>
                      <a:pt x="79" y="281"/>
                    </a:cubicBezTo>
                    <a:cubicBezTo>
                      <a:pt x="80" y="281"/>
                      <a:pt x="80" y="281"/>
                      <a:pt x="80" y="281"/>
                    </a:cubicBezTo>
                    <a:cubicBezTo>
                      <a:pt x="80" y="281"/>
                      <a:pt x="80" y="281"/>
                      <a:pt x="80" y="281"/>
                    </a:cubicBezTo>
                    <a:cubicBezTo>
                      <a:pt x="80" y="281"/>
                      <a:pt x="80" y="281"/>
                      <a:pt x="80" y="281"/>
                    </a:cubicBezTo>
                    <a:cubicBezTo>
                      <a:pt x="80" y="283"/>
                      <a:pt x="80" y="283"/>
                      <a:pt x="80" y="283"/>
                    </a:cubicBezTo>
                    <a:cubicBezTo>
                      <a:pt x="81" y="283"/>
                      <a:pt x="81" y="283"/>
                      <a:pt x="81" y="283"/>
                    </a:cubicBezTo>
                    <a:cubicBezTo>
                      <a:pt x="81" y="283"/>
                      <a:pt x="81" y="283"/>
                      <a:pt x="81" y="283"/>
                    </a:cubicBezTo>
                    <a:cubicBezTo>
                      <a:pt x="81" y="283"/>
                      <a:pt x="82" y="283"/>
                      <a:pt x="82" y="283"/>
                    </a:cubicBezTo>
                    <a:cubicBezTo>
                      <a:pt x="83" y="283"/>
                      <a:pt x="84" y="283"/>
                      <a:pt x="84" y="282"/>
                    </a:cubicBezTo>
                    <a:cubicBezTo>
                      <a:pt x="85" y="282"/>
                      <a:pt x="85" y="281"/>
                      <a:pt x="85" y="281"/>
                    </a:cubicBezTo>
                    <a:cubicBezTo>
                      <a:pt x="84" y="280"/>
                      <a:pt x="84" y="280"/>
                      <a:pt x="84" y="279"/>
                    </a:cubicBezTo>
                    <a:cubicBezTo>
                      <a:pt x="83" y="278"/>
                      <a:pt x="83" y="278"/>
                      <a:pt x="83" y="278"/>
                    </a:cubicBezTo>
                    <a:cubicBezTo>
                      <a:pt x="83" y="278"/>
                      <a:pt x="83" y="278"/>
                      <a:pt x="83" y="278"/>
                    </a:cubicBezTo>
                    <a:cubicBezTo>
                      <a:pt x="83" y="278"/>
                      <a:pt x="83" y="278"/>
                      <a:pt x="83" y="278"/>
                    </a:cubicBezTo>
                    <a:cubicBezTo>
                      <a:pt x="84" y="278"/>
                      <a:pt x="84" y="278"/>
                      <a:pt x="84" y="278"/>
                    </a:cubicBezTo>
                    <a:cubicBezTo>
                      <a:pt x="85" y="278"/>
                      <a:pt x="85" y="278"/>
                      <a:pt x="85" y="278"/>
                    </a:cubicBezTo>
                    <a:cubicBezTo>
                      <a:pt x="85" y="278"/>
                      <a:pt x="85" y="278"/>
                      <a:pt x="85" y="278"/>
                    </a:cubicBezTo>
                    <a:cubicBezTo>
                      <a:pt x="85" y="277"/>
                      <a:pt x="85" y="277"/>
                      <a:pt x="85" y="276"/>
                    </a:cubicBezTo>
                    <a:cubicBezTo>
                      <a:pt x="85" y="276"/>
                      <a:pt x="85" y="275"/>
                      <a:pt x="84" y="275"/>
                    </a:cubicBezTo>
                    <a:cubicBezTo>
                      <a:pt x="84" y="274"/>
                      <a:pt x="83" y="274"/>
                      <a:pt x="82" y="274"/>
                    </a:cubicBezTo>
                    <a:cubicBezTo>
                      <a:pt x="82" y="273"/>
                      <a:pt x="82" y="273"/>
                      <a:pt x="82" y="273"/>
                    </a:cubicBezTo>
                    <a:cubicBezTo>
                      <a:pt x="82" y="273"/>
                      <a:pt x="82" y="273"/>
                      <a:pt x="82" y="273"/>
                    </a:cubicBezTo>
                    <a:cubicBezTo>
                      <a:pt x="82" y="273"/>
                      <a:pt x="82" y="273"/>
                      <a:pt x="82" y="273"/>
                    </a:cubicBezTo>
                    <a:cubicBezTo>
                      <a:pt x="82" y="271"/>
                      <a:pt x="82" y="271"/>
                      <a:pt x="82" y="271"/>
                    </a:cubicBezTo>
                    <a:cubicBezTo>
                      <a:pt x="82" y="271"/>
                      <a:pt x="82" y="271"/>
                      <a:pt x="82" y="271"/>
                    </a:cubicBezTo>
                    <a:cubicBezTo>
                      <a:pt x="82" y="271"/>
                      <a:pt x="82" y="270"/>
                      <a:pt x="82" y="270"/>
                    </a:cubicBezTo>
                    <a:cubicBezTo>
                      <a:pt x="82" y="270"/>
                      <a:pt x="81" y="269"/>
                      <a:pt x="81" y="269"/>
                    </a:cubicBezTo>
                    <a:cubicBezTo>
                      <a:pt x="80" y="269"/>
                      <a:pt x="80" y="269"/>
                      <a:pt x="80" y="269"/>
                    </a:cubicBezTo>
                    <a:cubicBezTo>
                      <a:pt x="80" y="268"/>
                      <a:pt x="80" y="267"/>
                      <a:pt x="80" y="266"/>
                    </a:cubicBezTo>
                    <a:cubicBezTo>
                      <a:pt x="80" y="266"/>
                      <a:pt x="80" y="265"/>
                      <a:pt x="80" y="265"/>
                    </a:cubicBezTo>
                    <a:cubicBezTo>
                      <a:pt x="80" y="264"/>
                      <a:pt x="80" y="263"/>
                      <a:pt x="80" y="263"/>
                    </a:cubicBezTo>
                    <a:cubicBezTo>
                      <a:pt x="79" y="262"/>
                      <a:pt x="79" y="262"/>
                      <a:pt x="79" y="262"/>
                    </a:cubicBezTo>
                    <a:cubicBezTo>
                      <a:pt x="79" y="262"/>
                      <a:pt x="79" y="262"/>
                      <a:pt x="79" y="262"/>
                    </a:cubicBezTo>
                    <a:cubicBezTo>
                      <a:pt x="79" y="261"/>
                      <a:pt x="79" y="261"/>
                      <a:pt x="79" y="261"/>
                    </a:cubicBezTo>
                    <a:cubicBezTo>
                      <a:pt x="78" y="261"/>
                      <a:pt x="78" y="261"/>
                      <a:pt x="78" y="261"/>
                    </a:cubicBezTo>
                    <a:cubicBezTo>
                      <a:pt x="78" y="261"/>
                      <a:pt x="78" y="261"/>
                      <a:pt x="78" y="261"/>
                    </a:cubicBezTo>
                    <a:cubicBezTo>
                      <a:pt x="78" y="260"/>
                      <a:pt x="78" y="260"/>
                      <a:pt x="78" y="260"/>
                    </a:cubicBezTo>
                    <a:cubicBezTo>
                      <a:pt x="78" y="260"/>
                      <a:pt x="78" y="260"/>
                      <a:pt x="78" y="260"/>
                    </a:cubicBezTo>
                    <a:cubicBezTo>
                      <a:pt x="78" y="260"/>
                      <a:pt x="78" y="260"/>
                      <a:pt x="78" y="260"/>
                    </a:cubicBezTo>
                    <a:cubicBezTo>
                      <a:pt x="79" y="260"/>
                      <a:pt x="79" y="260"/>
                      <a:pt x="79" y="260"/>
                    </a:cubicBezTo>
                    <a:cubicBezTo>
                      <a:pt x="80" y="259"/>
                      <a:pt x="80" y="258"/>
                      <a:pt x="81" y="257"/>
                    </a:cubicBezTo>
                    <a:cubicBezTo>
                      <a:pt x="81" y="256"/>
                      <a:pt x="81" y="256"/>
                      <a:pt x="81" y="256"/>
                    </a:cubicBezTo>
                    <a:cubicBezTo>
                      <a:pt x="81" y="256"/>
                      <a:pt x="81" y="255"/>
                      <a:pt x="81" y="255"/>
                    </a:cubicBezTo>
                    <a:cubicBezTo>
                      <a:pt x="82" y="255"/>
                      <a:pt x="82" y="255"/>
                      <a:pt x="82" y="255"/>
                    </a:cubicBezTo>
                    <a:cubicBezTo>
                      <a:pt x="82" y="255"/>
                      <a:pt x="83" y="255"/>
                      <a:pt x="83" y="255"/>
                    </a:cubicBezTo>
                    <a:cubicBezTo>
                      <a:pt x="85" y="256"/>
                      <a:pt x="85" y="256"/>
                      <a:pt x="85" y="256"/>
                    </a:cubicBezTo>
                    <a:cubicBezTo>
                      <a:pt x="85" y="255"/>
                      <a:pt x="85" y="255"/>
                      <a:pt x="85" y="255"/>
                    </a:cubicBezTo>
                    <a:cubicBezTo>
                      <a:pt x="85" y="254"/>
                      <a:pt x="85" y="254"/>
                      <a:pt x="85" y="254"/>
                    </a:cubicBezTo>
                    <a:cubicBezTo>
                      <a:pt x="85" y="254"/>
                      <a:pt x="85" y="254"/>
                      <a:pt x="85" y="254"/>
                    </a:cubicBezTo>
                    <a:cubicBezTo>
                      <a:pt x="85" y="254"/>
                      <a:pt x="85" y="254"/>
                      <a:pt x="85" y="254"/>
                    </a:cubicBezTo>
                    <a:cubicBezTo>
                      <a:pt x="86" y="254"/>
                      <a:pt x="86" y="254"/>
                      <a:pt x="86" y="254"/>
                    </a:cubicBezTo>
                    <a:cubicBezTo>
                      <a:pt x="87" y="254"/>
                      <a:pt x="88" y="253"/>
                      <a:pt x="89" y="252"/>
                    </a:cubicBezTo>
                    <a:cubicBezTo>
                      <a:pt x="90" y="251"/>
                      <a:pt x="89" y="250"/>
                      <a:pt x="88" y="249"/>
                    </a:cubicBezTo>
                    <a:cubicBezTo>
                      <a:pt x="88" y="248"/>
                      <a:pt x="88" y="248"/>
                      <a:pt x="88" y="247"/>
                    </a:cubicBezTo>
                    <a:cubicBezTo>
                      <a:pt x="88" y="246"/>
                      <a:pt x="88" y="246"/>
                      <a:pt x="88" y="246"/>
                    </a:cubicBezTo>
                    <a:cubicBezTo>
                      <a:pt x="87" y="246"/>
                      <a:pt x="87" y="246"/>
                      <a:pt x="87" y="246"/>
                    </a:cubicBezTo>
                    <a:cubicBezTo>
                      <a:pt x="86" y="246"/>
                      <a:pt x="86" y="246"/>
                      <a:pt x="86" y="246"/>
                    </a:cubicBezTo>
                    <a:cubicBezTo>
                      <a:pt x="85" y="246"/>
                      <a:pt x="85" y="246"/>
                      <a:pt x="85" y="246"/>
                    </a:cubicBezTo>
                    <a:cubicBezTo>
                      <a:pt x="85" y="245"/>
                      <a:pt x="85" y="245"/>
                      <a:pt x="85" y="245"/>
                    </a:cubicBezTo>
                    <a:cubicBezTo>
                      <a:pt x="90" y="245"/>
                      <a:pt x="90" y="245"/>
                      <a:pt x="90" y="245"/>
                    </a:cubicBezTo>
                    <a:cubicBezTo>
                      <a:pt x="90" y="244"/>
                      <a:pt x="90" y="244"/>
                      <a:pt x="90" y="244"/>
                    </a:cubicBezTo>
                    <a:cubicBezTo>
                      <a:pt x="91" y="244"/>
                      <a:pt x="91" y="244"/>
                      <a:pt x="91" y="244"/>
                    </a:cubicBezTo>
                    <a:cubicBezTo>
                      <a:pt x="91" y="244"/>
                      <a:pt x="91" y="244"/>
                      <a:pt x="91" y="244"/>
                    </a:cubicBezTo>
                    <a:cubicBezTo>
                      <a:pt x="92" y="244"/>
                      <a:pt x="92" y="244"/>
                      <a:pt x="92" y="244"/>
                    </a:cubicBezTo>
                    <a:cubicBezTo>
                      <a:pt x="92" y="243"/>
                      <a:pt x="92" y="243"/>
                      <a:pt x="92" y="243"/>
                    </a:cubicBezTo>
                    <a:cubicBezTo>
                      <a:pt x="92" y="242"/>
                      <a:pt x="92" y="242"/>
                      <a:pt x="92" y="242"/>
                    </a:cubicBezTo>
                    <a:cubicBezTo>
                      <a:pt x="92" y="241"/>
                      <a:pt x="92" y="240"/>
                      <a:pt x="92" y="240"/>
                    </a:cubicBezTo>
                    <a:cubicBezTo>
                      <a:pt x="92" y="240"/>
                      <a:pt x="92" y="240"/>
                      <a:pt x="92" y="240"/>
                    </a:cubicBezTo>
                    <a:cubicBezTo>
                      <a:pt x="92" y="240"/>
                      <a:pt x="92" y="240"/>
                      <a:pt x="92" y="240"/>
                    </a:cubicBezTo>
                    <a:cubicBezTo>
                      <a:pt x="92" y="240"/>
                      <a:pt x="93" y="240"/>
                      <a:pt x="93" y="239"/>
                    </a:cubicBezTo>
                    <a:cubicBezTo>
                      <a:pt x="94" y="239"/>
                      <a:pt x="94" y="239"/>
                      <a:pt x="94" y="239"/>
                    </a:cubicBezTo>
                    <a:cubicBezTo>
                      <a:pt x="95" y="238"/>
                      <a:pt x="96" y="237"/>
                      <a:pt x="97" y="236"/>
                    </a:cubicBezTo>
                    <a:cubicBezTo>
                      <a:pt x="98" y="235"/>
                      <a:pt x="98" y="234"/>
                      <a:pt x="98" y="233"/>
                    </a:cubicBezTo>
                    <a:cubicBezTo>
                      <a:pt x="98" y="224"/>
                      <a:pt x="98" y="224"/>
                      <a:pt x="98" y="224"/>
                    </a:cubicBezTo>
                    <a:cubicBezTo>
                      <a:pt x="98" y="224"/>
                      <a:pt x="98" y="224"/>
                      <a:pt x="98" y="224"/>
                    </a:cubicBezTo>
                    <a:cubicBezTo>
                      <a:pt x="98" y="224"/>
                      <a:pt x="98" y="224"/>
                      <a:pt x="98" y="224"/>
                    </a:cubicBezTo>
                    <a:cubicBezTo>
                      <a:pt x="99" y="224"/>
                      <a:pt x="99" y="224"/>
                      <a:pt x="99" y="224"/>
                    </a:cubicBezTo>
                    <a:cubicBezTo>
                      <a:pt x="99" y="223"/>
                      <a:pt x="99" y="223"/>
                      <a:pt x="99" y="223"/>
                    </a:cubicBezTo>
                    <a:cubicBezTo>
                      <a:pt x="99" y="223"/>
                      <a:pt x="99" y="222"/>
                      <a:pt x="100" y="222"/>
                    </a:cubicBezTo>
                    <a:cubicBezTo>
                      <a:pt x="100" y="221"/>
                      <a:pt x="100" y="221"/>
                      <a:pt x="101" y="220"/>
                    </a:cubicBezTo>
                    <a:cubicBezTo>
                      <a:pt x="101" y="220"/>
                      <a:pt x="101" y="220"/>
                      <a:pt x="101" y="220"/>
                    </a:cubicBezTo>
                    <a:cubicBezTo>
                      <a:pt x="101" y="219"/>
                      <a:pt x="101" y="219"/>
                      <a:pt x="103" y="218"/>
                    </a:cubicBezTo>
                    <a:cubicBezTo>
                      <a:pt x="103" y="218"/>
                      <a:pt x="104" y="218"/>
                      <a:pt x="105" y="218"/>
                    </a:cubicBezTo>
                    <a:cubicBezTo>
                      <a:pt x="105" y="218"/>
                      <a:pt x="106" y="218"/>
                      <a:pt x="106" y="218"/>
                    </a:cubicBezTo>
                    <a:cubicBezTo>
                      <a:pt x="107" y="218"/>
                      <a:pt x="107" y="218"/>
                      <a:pt x="108" y="218"/>
                    </a:cubicBezTo>
                    <a:cubicBezTo>
                      <a:pt x="109" y="218"/>
                      <a:pt x="109" y="218"/>
                      <a:pt x="109" y="218"/>
                    </a:cubicBezTo>
                    <a:cubicBezTo>
                      <a:pt x="110" y="218"/>
                      <a:pt x="111" y="218"/>
                      <a:pt x="111" y="217"/>
                    </a:cubicBezTo>
                    <a:cubicBezTo>
                      <a:pt x="111" y="217"/>
                      <a:pt x="111" y="217"/>
                      <a:pt x="111" y="217"/>
                    </a:cubicBezTo>
                    <a:cubicBezTo>
                      <a:pt x="111" y="217"/>
                      <a:pt x="111" y="217"/>
                      <a:pt x="111" y="217"/>
                    </a:cubicBezTo>
                    <a:cubicBezTo>
                      <a:pt x="111" y="217"/>
                      <a:pt x="111" y="217"/>
                      <a:pt x="111" y="217"/>
                    </a:cubicBezTo>
                    <a:cubicBezTo>
                      <a:pt x="111" y="217"/>
                      <a:pt x="111" y="217"/>
                      <a:pt x="111" y="217"/>
                    </a:cubicBezTo>
                    <a:cubicBezTo>
                      <a:pt x="112" y="217"/>
                      <a:pt x="112" y="217"/>
                      <a:pt x="112" y="217"/>
                    </a:cubicBezTo>
                    <a:cubicBezTo>
                      <a:pt x="112" y="216"/>
                      <a:pt x="112" y="216"/>
                      <a:pt x="112" y="216"/>
                    </a:cubicBezTo>
                    <a:cubicBezTo>
                      <a:pt x="112" y="215"/>
                      <a:pt x="112" y="215"/>
                      <a:pt x="112" y="215"/>
                    </a:cubicBezTo>
                    <a:cubicBezTo>
                      <a:pt x="112" y="215"/>
                      <a:pt x="112" y="214"/>
                      <a:pt x="112" y="214"/>
                    </a:cubicBezTo>
                    <a:cubicBezTo>
                      <a:pt x="113" y="214"/>
                      <a:pt x="113" y="214"/>
                      <a:pt x="113" y="214"/>
                    </a:cubicBezTo>
                    <a:cubicBezTo>
                      <a:pt x="113" y="214"/>
                      <a:pt x="113" y="214"/>
                      <a:pt x="114" y="213"/>
                    </a:cubicBezTo>
                    <a:cubicBezTo>
                      <a:pt x="114" y="213"/>
                      <a:pt x="115" y="213"/>
                      <a:pt x="115" y="213"/>
                    </a:cubicBezTo>
                    <a:cubicBezTo>
                      <a:pt x="115" y="212"/>
                      <a:pt x="115" y="212"/>
                      <a:pt x="115" y="212"/>
                    </a:cubicBezTo>
                    <a:cubicBezTo>
                      <a:pt x="116" y="212"/>
                      <a:pt x="116" y="212"/>
                      <a:pt x="116" y="212"/>
                    </a:cubicBezTo>
                    <a:cubicBezTo>
                      <a:pt x="116" y="212"/>
                      <a:pt x="116" y="212"/>
                      <a:pt x="116" y="212"/>
                    </a:cubicBezTo>
                    <a:cubicBezTo>
                      <a:pt x="117" y="212"/>
                      <a:pt x="118" y="212"/>
                      <a:pt x="118" y="211"/>
                    </a:cubicBezTo>
                    <a:cubicBezTo>
                      <a:pt x="118" y="211"/>
                      <a:pt x="119" y="210"/>
                      <a:pt x="119" y="210"/>
                    </a:cubicBezTo>
                    <a:cubicBezTo>
                      <a:pt x="119" y="209"/>
                      <a:pt x="119" y="208"/>
                      <a:pt x="120" y="207"/>
                    </a:cubicBezTo>
                    <a:cubicBezTo>
                      <a:pt x="120" y="207"/>
                      <a:pt x="121" y="207"/>
                      <a:pt x="121" y="207"/>
                    </a:cubicBezTo>
                    <a:cubicBezTo>
                      <a:pt x="123" y="206"/>
                      <a:pt x="124" y="205"/>
                      <a:pt x="124" y="204"/>
                    </a:cubicBezTo>
                    <a:cubicBezTo>
                      <a:pt x="123" y="203"/>
                      <a:pt x="123" y="201"/>
                      <a:pt x="123" y="199"/>
                    </a:cubicBezTo>
                    <a:cubicBezTo>
                      <a:pt x="123" y="199"/>
                      <a:pt x="123" y="198"/>
                      <a:pt x="123" y="197"/>
                    </a:cubicBezTo>
                    <a:cubicBezTo>
                      <a:pt x="123" y="191"/>
                      <a:pt x="123" y="191"/>
                      <a:pt x="123" y="191"/>
                    </a:cubicBezTo>
                    <a:cubicBezTo>
                      <a:pt x="123" y="190"/>
                      <a:pt x="123" y="190"/>
                      <a:pt x="123" y="190"/>
                    </a:cubicBezTo>
                    <a:cubicBezTo>
                      <a:pt x="123" y="190"/>
                      <a:pt x="123" y="190"/>
                      <a:pt x="123" y="190"/>
                    </a:cubicBezTo>
                    <a:cubicBezTo>
                      <a:pt x="122" y="190"/>
                      <a:pt x="122" y="190"/>
                      <a:pt x="122" y="190"/>
                    </a:cubicBezTo>
                    <a:cubicBezTo>
                      <a:pt x="122" y="189"/>
                      <a:pt x="122" y="189"/>
                      <a:pt x="122" y="189"/>
                    </a:cubicBezTo>
                    <a:cubicBezTo>
                      <a:pt x="122" y="188"/>
                      <a:pt x="122" y="188"/>
                      <a:pt x="122" y="188"/>
                    </a:cubicBezTo>
                    <a:cubicBezTo>
                      <a:pt x="122" y="188"/>
                      <a:pt x="122" y="188"/>
                      <a:pt x="122" y="188"/>
                    </a:cubicBezTo>
                    <a:cubicBezTo>
                      <a:pt x="124" y="188"/>
                      <a:pt x="124" y="188"/>
                      <a:pt x="124" y="188"/>
                    </a:cubicBezTo>
                    <a:cubicBezTo>
                      <a:pt x="124" y="188"/>
                      <a:pt x="124" y="188"/>
                      <a:pt x="124" y="188"/>
                    </a:cubicBezTo>
                    <a:cubicBezTo>
                      <a:pt x="125" y="188"/>
                      <a:pt x="125" y="188"/>
                      <a:pt x="125" y="188"/>
                    </a:cubicBezTo>
                    <a:cubicBezTo>
                      <a:pt x="126" y="188"/>
                      <a:pt x="126" y="187"/>
                      <a:pt x="126" y="187"/>
                    </a:cubicBezTo>
                    <a:cubicBezTo>
                      <a:pt x="127" y="186"/>
                      <a:pt x="127" y="186"/>
                      <a:pt x="127" y="186"/>
                    </a:cubicBezTo>
                    <a:cubicBezTo>
                      <a:pt x="127" y="186"/>
                      <a:pt x="127" y="186"/>
                      <a:pt x="127" y="186"/>
                    </a:cubicBezTo>
                    <a:cubicBezTo>
                      <a:pt x="127" y="185"/>
                      <a:pt x="127" y="185"/>
                      <a:pt x="127" y="185"/>
                    </a:cubicBezTo>
                    <a:cubicBezTo>
                      <a:pt x="128" y="185"/>
                      <a:pt x="128" y="185"/>
                      <a:pt x="128" y="185"/>
                    </a:cubicBezTo>
                    <a:cubicBezTo>
                      <a:pt x="128" y="184"/>
                      <a:pt x="128" y="184"/>
                      <a:pt x="128" y="184"/>
                    </a:cubicBezTo>
                    <a:cubicBezTo>
                      <a:pt x="128" y="184"/>
                      <a:pt x="128" y="184"/>
                      <a:pt x="128" y="184"/>
                    </a:cubicBezTo>
                    <a:cubicBezTo>
                      <a:pt x="128" y="184"/>
                      <a:pt x="128" y="184"/>
                      <a:pt x="128" y="184"/>
                    </a:cubicBezTo>
                    <a:cubicBezTo>
                      <a:pt x="128" y="184"/>
                      <a:pt x="128" y="184"/>
                      <a:pt x="128" y="184"/>
                    </a:cubicBezTo>
                    <a:cubicBezTo>
                      <a:pt x="128" y="184"/>
                      <a:pt x="129" y="184"/>
                      <a:pt x="129" y="183"/>
                    </a:cubicBezTo>
                    <a:cubicBezTo>
                      <a:pt x="129" y="183"/>
                      <a:pt x="130" y="182"/>
                      <a:pt x="130" y="182"/>
                    </a:cubicBezTo>
                    <a:cubicBezTo>
                      <a:pt x="131" y="180"/>
                      <a:pt x="132" y="179"/>
                      <a:pt x="133" y="179"/>
                    </a:cubicBezTo>
                    <a:cubicBezTo>
                      <a:pt x="134" y="178"/>
                      <a:pt x="134" y="178"/>
                      <a:pt x="134" y="178"/>
                    </a:cubicBezTo>
                    <a:cubicBezTo>
                      <a:pt x="135" y="177"/>
                      <a:pt x="135" y="176"/>
                      <a:pt x="135" y="176"/>
                    </a:cubicBezTo>
                    <a:cubicBezTo>
                      <a:pt x="135" y="176"/>
                      <a:pt x="135" y="176"/>
                      <a:pt x="135" y="176"/>
                    </a:cubicBezTo>
                    <a:cubicBezTo>
                      <a:pt x="135" y="175"/>
                      <a:pt x="135" y="175"/>
                      <a:pt x="135" y="175"/>
                    </a:cubicBezTo>
                    <a:cubicBezTo>
                      <a:pt x="134" y="175"/>
                      <a:pt x="134" y="175"/>
                      <a:pt x="134" y="175"/>
                    </a:cubicBezTo>
                    <a:cubicBezTo>
                      <a:pt x="133" y="175"/>
                      <a:pt x="133" y="175"/>
                      <a:pt x="133" y="175"/>
                    </a:cubicBezTo>
                    <a:cubicBezTo>
                      <a:pt x="133" y="174"/>
                      <a:pt x="133" y="174"/>
                      <a:pt x="134" y="172"/>
                    </a:cubicBezTo>
                    <a:cubicBezTo>
                      <a:pt x="134" y="172"/>
                      <a:pt x="134" y="172"/>
                      <a:pt x="134" y="172"/>
                    </a:cubicBezTo>
                    <a:cubicBezTo>
                      <a:pt x="134" y="172"/>
                      <a:pt x="134" y="172"/>
                      <a:pt x="134" y="172"/>
                    </a:cubicBezTo>
                    <a:cubicBezTo>
                      <a:pt x="135" y="172"/>
                      <a:pt x="135" y="172"/>
                      <a:pt x="135" y="172"/>
                    </a:cubicBezTo>
                    <a:cubicBezTo>
                      <a:pt x="135" y="166"/>
                      <a:pt x="135" y="166"/>
                      <a:pt x="135" y="166"/>
                    </a:cubicBezTo>
                    <a:cubicBezTo>
                      <a:pt x="134" y="166"/>
                      <a:pt x="134" y="166"/>
                      <a:pt x="134" y="166"/>
                    </a:cubicBezTo>
                    <a:cubicBezTo>
                      <a:pt x="134" y="166"/>
                      <a:pt x="134" y="166"/>
                      <a:pt x="133" y="166"/>
                    </a:cubicBezTo>
                    <a:cubicBezTo>
                      <a:pt x="133" y="166"/>
                      <a:pt x="133" y="166"/>
                      <a:pt x="133" y="166"/>
                    </a:cubicBezTo>
                    <a:cubicBezTo>
                      <a:pt x="133" y="166"/>
                      <a:pt x="133" y="166"/>
                      <a:pt x="133" y="166"/>
                    </a:cubicBezTo>
                    <a:cubicBezTo>
                      <a:pt x="134" y="165"/>
                      <a:pt x="134" y="165"/>
                      <a:pt x="134" y="165"/>
                    </a:cubicBezTo>
                    <a:cubicBezTo>
                      <a:pt x="133" y="165"/>
                      <a:pt x="133" y="165"/>
                      <a:pt x="133" y="165"/>
                    </a:cubicBezTo>
                    <a:cubicBezTo>
                      <a:pt x="132" y="165"/>
                      <a:pt x="132" y="165"/>
                      <a:pt x="131" y="165"/>
                    </a:cubicBezTo>
                    <a:cubicBezTo>
                      <a:pt x="131" y="165"/>
                      <a:pt x="131" y="165"/>
                      <a:pt x="130" y="165"/>
                    </a:cubicBezTo>
                    <a:cubicBezTo>
                      <a:pt x="128" y="165"/>
                      <a:pt x="128" y="164"/>
                      <a:pt x="127" y="164"/>
                    </a:cubicBezTo>
                    <a:cubicBezTo>
                      <a:pt x="126" y="163"/>
                      <a:pt x="126" y="163"/>
                      <a:pt x="126" y="163"/>
                    </a:cubicBezTo>
                    <a:cubicBezTo>
                      <a:pt x="126" y="163"/>
                      <a:pt x="126" y="163"/>
                      <a:pt x="126" y="163"/>
                    </a:cubicBezTo>
                    <a:cubicBezTo>
                      <a:pt x="126" y="162"/>
                      <a:pt x="125" y="162"/>
                      <a:pt x="125" y="162"/>
                    </a:cubicBezTo>
                    <a:cubicBezTo>
                      <a:pt x="124" y="162"/>
                      <a:pt x="124" y="162"/>
                      <a:pt x="124" y="162"/>
                    </a:cubicBezTo>
                    <a:cubicBezTo>
                      <a:pt x="123" y="161"/>
                      <a:pt x="123" y="161"/>
                      <a:pt x="122" y="160"/>
                    </a:cubicBezTo>
                    <a:cubicBezTo>
                      <a:pt x="122" y="160"/>
                      <a:pt x="122" y="160"/>
                      <a:pt x="122" y="160"/>
                    </a:cubicBezTo>
                    <a:cubicBezTo>
                      <a:pt x="122" y="159"/>
                      <a:pt x="121" y="159"/>
                      <a:pt x="121" y="159"/>
                    </a:cubicBezTo>
                    <a:cubicBezTo>
                      <a:pt x="121" y="159"/>
                      <a:pt x="121" y="159"/>
                      <a:pt x="121" y="159"/>
                    </a:cubicBezTo>
                    <a:cubicBezTo>
                      <a:pt x="120" y="159"/>
                      <a:pt x="120" y="159"/>
                      <a:pt x="120" y="159"/>
                    </a:cubicBezTo>
                    <a:cubicBezTo>
                      <a:pt x="119" y="159"/>
                      <a:pt x="119" y="159"/>
                      <a:pt x="119" y="159"/>
                    </a:cubicBezTo>
                    <a:cubicBezTo>
                      <a:pt x="119" y="159"/>
                      <a:pt x="119" y="159"/>
                      <a:pt x="119" y="159"/>
                    </a:cubicBezTo>
                    <a:cubicBezTo>
                      <a:pt x="118" y="159"/>
                      <a:pt x="118" y="159"/>
                      <a:pt x="118" y="159"/>
                    </a:cubicBezTo>
                    <a:cubicBezTo>
                      <a:pt x="117" y="159"/>
                      <a:pt x="117" y="159"/>
                      <a:pt x="117" y="159"/>
                    </a:cubicBezTo>
                    <a:cubicBezTo>
                      <a:pt x="117" y="159"/>
                      <a:pt x="116" y="159"/>
                      <a:pt x="116" y="159"/>
                    </a:cubicBezTo>
                    <a:cubicBezTo>
                      <a:pt x="115" y="159"/>
                      <a:pt x="115" y="158"/>
                      <a:pt x="115" y="158"/>
                    </a:cubicBezTo>
                    <a:cubicBezTo>
                      <a:pt x="115" y="157"/>
                      <a:pt x="114" y="157"/>
                      <a:pt x="112" y="157"/>
                    </a:cubicBezTo>
                    <a:cubicBezTo>
                      <a:pt x="112" y="157"/>
                      <a:pt x="111" y="157"/>
                      <a:pt x="110" y="157"/>
                    </a:cubicBezTo>
                    <a:cubicBezTo>
                      <a:pt x="110" y="157"/>
                      <a:pt x="110" y="157"/>
                      <a:pt x="110" y="157"/>
                    </a:cubicBezTo>
                    <a:cubicBezTo>
                      <a:pt x="108" y="157"/>
                      <a:pt x="108" y="157"/>
                      <a:pt x="108" y="157"/>
                    </a:cubicBezTo>
                    <a:cubicBezTo>
                      <a:pt x="108" y="158"/>
                      <a:pt x="108" y="158"/>
                      <a:pt x="108" y="158"/>
                    </a:cubicBezTo>
                    <a:cubicBezTo>
                      <a:pt x="108" y="157"/>
                      <a:pt x="108" y="156"/>
                      <a:pt x="107" y="156"/>
                    </a:cubicBezTo>
                    <a:cubicBezTo>
                      <a:pt x="106" y="156"/>
                      <a:pt x="106" y="156"/>
                      <a:pt x="105" y="156"/>
                    </a:cubicBezTo>
                    <a:cubicBezTo>
                      <a:pt x="105" y="156"/>
                      <a:pt x="104" y="156"/>
                      <a:pt x="104" y="156"/>
                    </a:cubicBezTo>
                    <a:cubicBezTo>
                      <a:pt x="103" y="156"/>
                      <a:pt x="103" y="156"/>
                      <a:pt x="103" y="156"/>
                    </a:cubicBezTo>
                    <a:cubicBezTo>
                      <a:pt x="103" y="155"/>
                      <a:pt x="103" y="155"/>
                      <a:pt x="103" y="155"/>
                    </a:cubicBezTo>
                    <a:cubicBezTo>
                      <a:pt x="103" y="155"/>
                      <a:pt x="103" y="155"/>
                      <a:pt x="102" y="155"/>
                    </a:cubicBezTo>
                    <a:cubicBezTo>
                      <a:pt x="102" y="155"/>
                      <a:pt x="102" y="155"/>
                      <a:pt x="102" y="155"/>
                    </a:cubicBezTo>
                    <a:cubicBezTo>
                      <a:pt x="102" y="155"/>
                      <a:pt x="102" y="155"/>
                      <a:pt x="102" y="155"/>
                    </a:cubicBezTo>
                    <a:cubicBezTo>
                      <a:pt x="102" y="154"/>
                      <a:pt x="102" y="154"/>
                      <a:pt x="102" y="154"/>
                    </a:cubicBezTo>
                    <a:cubicBezTo>
                      <a:pt x="102" y="154"/>
                      <a:pt x="101" y="153"/>
                      <a:pt x="101" y="153"/>
                    </a:cubicBezTo>
                    <a:cubicBezTo>
                      <a:pt x="100" y="153"/>
                      <a:pt x="100" y="153"/>
                      <a:pt x="100" y="153"/>
                    </a:cubicBezTo>
                    <a:cubicBezTo>
                      <a:pt x="100" y="153"/>
                      <a:pt x="100" y="153"/>
                      <a:pt x="100" y="153"/>
                    </a:cubicBezTo>
                    <a:cubicBezTo>
                      <a:pt x="96" y="153"/>
                      <a:pt x="96" y="153"/>
                      <a:pt x="96" y="153"/>
                    </a:cubicBezTo>
                    <a:cubicBezTo>
                      <a:pt x="94" y="153"/>
                      <a:pt x="94" y="153"/>
                      <a:pt x="94" y="153"/>
                    </a:cubicBezTo>
                    <a:cubicBezTo>
                      <a:pt x="93" y="153"/>
                      <a:pt x="93" y="153"/>
                      <a:pt x="92" y="153"/>
                    </a:cubicBezTo>
                    <a:cubicBezTo>
                      <a:pt x="92" y="153"/>
                      <a:pt x="92" y="153"/>
                      <a:pt x="92" y="153"/>
                    </a:cubicBezTo>
                    <a:cubicBezTo>
                      <a:pt x="91" y="153"/>
                      <a:pt x="91" y="153"/>
                      <a:pt x="91" y="153"/>
                    </a:cubicBezTo>
                    <a:cubicBezTo>
                      <a:pt x="90" y="153"/>
                      <a:pt x="90" y="153"/>
                      <a:pt x="90" y="153"/>
                    </a:cubicBezTo>
                    <a:cubicBezTo>
                      <a:pt x="89" y="153"/>
                      <a:pt x="89" y="153"/>
                      <a:pt x="89" y="153"/>
                    </a:cubicBezTo>
                    <a:cubicBezTo>
                      <a:pt x="89" y="152"/>
                      <a:pt x="89" y="152"/>
                      <a:pt x="89" y="152"/>
                    </a:cubicBezTo>
                    <a:cubicBezTo>
                      <a:pt x="89" y="152"/>
                      <a:pt x="89" y="152"/>
                      <a:pt x="89" y="152"/>
                    </a:cubicBezTo>
                    <a:cubicBezTo>
                      <a:pt x="89" y="152"/>
                      <a:pt x="89" y="152"/>
                      <a:pt x="89" y="152"/>
                    </a:cubicBezTo>
                    <a:cubicBezTo>
                      <a:pt x="90" y="152"/>
                      <a:pt x="90" y="152"/>
                      <a:pt x="90" y="152"/>
                    </a:cubicBezTo>
                    <a:cubicBezTo>
                      <a:pt x="90" y="152"/>
                      <a:pt x="91" y="152"/>
                      <a:pt x="92" y="151"/>
                    </a:cubicBezTo>
                    <a:cubicBezTo>
                      <a:pt x="92" y="151"/>
                      <a:pt x="92" y="151"/>
                      <a:pt x="92" y="151"/>
                    </a:cubicBezTo>
                    <a:cubicBezTo>
                      <a:pt x="95" y="151"/>
                      <a:pt x="95" y="151"/>
                      <a:pt x="95" y="151"/>
                    </a:cubicBezTo>
                    <a:cubicBezTo>
                      <a:pt x="95" y="151"/>
                      <a:pt x="95" y="151"/>
                      <a:pt x="95" y="151"/>
                    </a:cubicBezTo>
                    <a:cubicBezTo>
                      <a:pt x="96" y="150"/>
                      <a:pt x="96" y="150"/>
                      <a:pt x="96" y="150"/>
                    </a:cubicBezTo>
                    <a:cubicBezTo>
                      <a:pt x="96" y="150"/>
                      <a:pt x="96" y="150"/>
                      <a:pt x="96" y="149"/>
                    </a:cubicBezTo>
                    <a:cubicBezTo>
                      <a:pt x="96" y="149"/>
                      <a:pt x="96" y="149"/>
                      <a:pt x="96" y="149"/>
                    </a:cubicBezTo>
                    <a:cubicBezTo>
                      <a:pt x="96" y="148"/>
                      <a:pt x="96" y="147"/>
                      <a:pt x="95" y="146"/>
                    </a:cubicBezTo>
                    <a:cubicBezTo>
                      <a:pt x="94" y="145"/>
                      <a:pt x="93" y="144"/>
                      <a:pt x="92" y="144"/>
                    </a:cubicBezTo>
                    <a:cubicBezTo>
                      <a:pt x="91" y="143"/>
                      <a:pt x="91" y="143"/>
                      <a:pt x="91" y="143"/>
                    </a:cubicBezTo>
                    <a:cubicBezTo>
                      <a:pt x="91" y="143"/>
                      <a:pt x="91" y="143"/>
                      <a:pt x="91" y="143"/>
                    </a:cubicBezTo>
                    <a:cubicBezTo>
                      <a:pt x="91" y="143"/>
                      <a:pt x="91" y="143"/>
                      <a:pt x="91" y="143"/>
                    </a:cubicBezTo>
                    <a:cubicBezTo>
                      <a:pt x="91" y="143"/>
                      <a:pt x="91" y="143"/>
                      <a:pt x="91" y="143"/>
                    </a:cubicBezTo>
                    <a:cubicBezTo>
                      <a:pt x="90" y="143"/>
                      <a:pt x="90" y="143"/>
                      <a:pt x="90" y="143"/>
                    </a:cubicBezTo>
                    <a:cubicBezTo>
                      <a:pt x="90" y="142"/>
                      <a:pt x="90" y="142"/>
                      <a:pt x="90" y="142"/>
                    </a:cubicBezTo>
                    <a:cubicBezTo>
                      <a:pt x="89" y="141"/>
                      <a:pt x="88" y="141"/>
                      <a:pt x="88" y="140"/>
                    </a:cubicBezTo>
                    <a:cubicBezTo>
                      <a:pt x="88" y="140"/>
                      <a:pt x="88" y="140"/>
                      <a:pt x="88" y="140"/>
                    </a:cubicBezTo>
                    <a:cubicBezTo>
                      <a:pt x="88" y="140"/>
                      <a:pt x="88" y="140"/>
                      <a:pt x="88" y="140"/>
                    </a:cubicBezTo>
                    <a:cubicBezTo>
                      <a:pt x="88" y="140"/>
                      <a:pt x="88" y="140"/>
                      <a:pt x="88" y="140"/>
                    </a:cubicBezTo>
                    <a:cubicBezTo>
                      <a:pt x="88" y="139"/>
                      <a:pt x="88" y="139"/>
                      <a:pt x="88" y="139"/>
                    </a:cubicBezTo>
                    <a:cubicBezTo>
                      <a:pt x="87" y="139"/>
                      <a:pt x="87" y="139"/>
                      <a:pt x="87" y="138"/>
                    </a:cubicBezTo>
                    <a:cubicBezTo>
                      <a:pt x="86" y="137"/>
                      <a:pt x="86" y="137"/>
                      <a:pt x="85" y="136"/>
                    </a:cubicBezTo>
                    <a:cubicBezTo>
                      <a:pt x="84" y="136"/>
                      <a:pt x="84" y="136"/>
                      <a:pt x="84" y="136"/>
                    </a:cubicBezTo>
                    <a:cubicBezTo>
                      <a:pt x="84" y="135"/>
                      <a:pt x="83" y="135"/>
                      <a:pt x="83" y="135"/>
                    </a:cubicBezTo>
                    <a:cubicBezTo>
                      <a:pt x="83" y="134"/>
                      <a:pt x="83" y="134"/>
                      <a:pt x="83" y="134"/>
                    </a:cubicBezTo>
                    <a:cubicBezTo>
                      <a:pt x="82" y="134"/>
                      <a:pt x="81" y="133"/>
                      <a:pt x="81" y="133"/>
                    </a:cubicBezTo>
                    <a:cubicBezTo>
                      <a:pt x="80" y="133"/>
                      <a:pt x="80" y="133"/>
                      <a:pt x="80" y="133"/>
                    </a:cubicBezTo>
                    <a:cubicBezTo>
                      <a:pt x="78" y="133"/>
                      <a:pt x="78" y="133"/>
                      <a:pt x="78" y="133"/>
                    </a:cubicBezTo>
                    <a:cubicBezTo>
                      <a:pt x="78" y="131"/>
                      <a:pt x="78" y="131"/>
                      <a:pt x="78" y="131"/>
                    </a:cubicBezTo>
                    <a:cubicBezTo>
                      <a:pt x="77" y="132"/>
                      <a:pt x="77" y="132"/>
                      <a:pt x="77" y="132"/>
                    </a:cubicBezTo>
                    <a:cubicBezTo>
                      <a:pt x="76" y="132"/>
                      <a:pt x="75" y="132"/>
                      <a:pt x="75" y="132"/>
                    </a:cubicBezTo>
                    <a:cubicBezTo>
                      <a:pt x="74" y="132"/>
                      <a:pt x="74" y="132"/>
                      <a:pt x="73" y="131"/>
                    </a:cubicBezTo>
                    <a:cubicBezTo>
                      <a:pt x="72" y="131"/>
                      <a:pt x="72" y="131"/>
                      <a:pt x="72" y="131"/>
                    </a:cubicBezTo>
                    <a:cubicBezTo>
                      <a:pt x="72" y="130"/>
                      <a:pt x="72" y="130"/>
                      <a:pt x="72" y="130"/>
                    </a:cubicBezTo>
                    <a:cubicBezTo>
                      <a:pt x="72" y="130"/>
                      <a:pt x="72" y="129"/>
                      <a:pt x="71" y="129"/>
                    </a:cubicBezTo>
                    <a:cubicBezTo>
                      <a:pt x="70" y="129"/>
                      <a:pt x="70" y="129"/>
                      <a:pt x="70" y="129"/>
                    </a:cubicBezTo>
                    <a:cubicBezTo>
                      <a:pt x="70" y="128"/>
                      <a:pt x="70" y="128"/>
                      <a:pt x="70" y="128"/>
                    </a:cubicBezTo>
                    <a:cubicBezTo>
                      <a:pt x="70" y="128"/>
                      <a:pt x="70" y="128"/>
                      <a:pt x="70" y="127"/>
                    </a:cubicBezTo>
                    <a:cubicBezTo>
                      <a:pt x="69" y="126"/>
                      <a:pt x="68" y="126"/>
                      <a:pt x="68" y="126"/>
                    </a:cubicBezTo>
                    <a:cubicBezTo>
                      <a:pt x="67" y="126"/>
                      <a:pt x="66" y="126"/>
                      <a:pt x="66" y="126"/>
                    </a:cubicBezTo>
                    <a:cubicBezTo>
                      <a:pt x="65" y="126"/>
                      <a:pt x="65" y="126"/>
                      <a:pt x="65" y="126"/>
                    </a:cubicBezTo>
                    <a:cubicBezTo>
                      <a:pt x="64" y="126"/>
                      <a:pt x="64" y="126"/>
                      <a:pt x="63" y="126"/>
                    </a:cubicBezTo>
                    <a:cubicBezTo>
                      <a:pt x="64" y="125"/>
                      <a:pt x="64" y="125"/>
                      <a:pt x="64" y="125"/>
                    </a:cubicBezTo>
                    <a:cubicBezTo>
                      <a:pt x="66" y="123"/>
                      <a:pt x="66" y="123"/>
                      <a:pt x="66" y="123"/>
                    </a:cubicBezTo>
                    <a:cubicBezTo>
                      <a:pt x="64" y="123"/>
                      <a:pt x="64" y="123"/>
                      <a:pt x="64" y="123"/>
                    </a:cubicBezTo>
                    <a:cubicBezTo>
                      <a:pt x="63" y="123"/>
                      <a:pt x="63" y="123"/>
                      <a:pt x="63" y="123"/>
                    </a:cubicBezTo>
                    <a:cubicBezTo>
                      <a:pt x="63" y="123"/>
                      <a:pt x="63" y="123"/>
                      <a:pt x="63" y="123"/>
                    </a:cubicBezTo>
                    <a:cubicBezTo>
                      <a:pt x="63" y="122"/>
                      <a:pt x="63" y="122"/>
                      <a:pt x="63" y="122"/>
                    </a:cubicBezTo>
                    <a:cubicBezTo>
                      <a:pt x="61" y="122"/>
                      <a:pt x="61" y="122"/>
                      <a:pt x="61" y="122"/>
                    </a:cubicBezTo>
                    <a:cubicBezTo>
                      <a:pt x="60" y="122"/>
                      <a:pt x="60" y="122"/>
                      <a:pt x="60" y="123"/>
                    </a:cubicBezTo>
                    <a:cubicBezTo>
                      <a:pt x="60" y="123"/>
                      <a:pt x="60" y="123"/>
                      <a:pt x="60" y="123"/>
                    </a:cubicBezTo>
                    <a:cubicBezTo>
                      <a:pt x="60" y="123"/>
                      <a:pt x="60" y="123"/>
                      <a:pt x="60" y="123"/>
                    </a:cubicBezTo>
                    <a:cubicBezTo>
                      <a:pt x="60" y="123"/>
                      <a:pt x="60" y="123"/>
                      <a:pt x="60" y="123"/>
                    </a:cubicBezTo>
                    <a:cubicBezTo>
                      <a:pt x="59" y="123"/>
                      <a:pt x="59" y="123"/>
                      <a:pt x="59" y="123"/>
                    </a:cubicBezTo>
                    <a:cubicBezTo>
                      <a:pt x="58" y="123"/>
                      <a:pt x="57" y="122"/>
                      <a:pt x="57" y="121"/>
                    </a:cubicBezTo>
                    <a:cubicBezTo>
                      <a:pt x="58" y="120"/>
                      <a:pt x="58" y="120"/>
                      <a:pt x="58" y="120"/>
                    </a:cubicBezTo>
                    <a:cubicBezTo>
                      <a:pt x="56" y="120"/>
                      <a:pt x="56" y="120"/>
                      <a:pt x="56" y="120"/>
                    </a:cubicBezTo>
                    <a:cubicBezTo>
                      <a:pt x="55" y="120"/>
                      <a:pt x="55" y="121"/>
                      <a:pt x="54" y="121"/>
                    </a:cubicBezTo>
                    <a:cubicBezTo>
                      <a:pt x="53" y="121"/>
                      <a:pt x="52" y="120"/>
                      <a:pt x="52" y="120"/>
                    </a:cubicBezTo>
                    <a:cubicBezTo>
                      <a:pt x="51" y="120"/>
                      <a:pt x="50" y="119"/>
                      <a:pt x="50" y="119"/>
                    </a:cubicBezTo>
                    <a:cubicBezTo>
                      <a:pt x="49" y="119"/>
                      <a:pt x="49" y="118"/>
                      <a:pt x="48" y="118"/>
                    </a:cubicBezTo>
                    <a:cubicBezTo>
                      <a:pt x="47" y="118"/>
                      <a:pt x="46" y="117"/>
                      <a:pt x="46" y="117"/>
                    </a:cubicBezTo>
                    <a:cubicBezTo>
                      <a:pt x="45" y="117"/>
                      <a:pt x="45" y="117"/>
                      <a:pt x="45" y="117"/>
                    </a:cubicBezTo>
                    <a:cubicBezTo>
                      <a:pt x="44" y="117"/>
                      <a:pt x="44" y="117"/>
                      <a:pt x="44" y="117"/>
                    </a:cubicBezTo>
                    <a:cubicBezTo>
                      <a:pt x="44" y="117"/>
                      <a:pt x="44" y="117"/>
                      <a:pt x="44" y="117"/>
                    </a:cubicBezTo>
                    <a:cubicBezTo>
                      <a:pt x="43" y="117"/>
                      <a:pt x="43" y="118"/>
                      <a:pt x="43" y="118"/>
                    </a:cubicBezTo>
                    <a:cubicBezTo>
                      <a:pt x="43" y="118"/>
                      <a:pt x="43" y="118"/>
                      <a:pt x="43" y="118"/>
                    </a:cubicBezTo>
                    <a:cubicBezTo>
                      <a:pt x="42" y="117"/>
                      <a:pt x="40" y="117"/>
                      <a:pt x="39" y="117"/>
                    </a:cubicBezTo>
                    <a:cubicBezTo>
                      <a:pt x="38" y="117"/>
                      <a:pt x="38" y="117"/>
                      <a:pt x="38" y="117"/>
                    </a:cubicBezTo>
                    <a:cubicBezTo>
                      <a:pt x="38" y="118"/>
                      <a:pt x="38" y="118"/>
                      <a:pt x="38" y="118"/>
                    </a:cubicBezTo>
                    <a:cubicBezTo>
                      <a:pt x="38" y="119"/>
                      <a:pt x="38" y="119"/>
                      <a:pt x="38" y="119"/>
                    </a:cubicBezTo>
                    <a:cubicBezTo>
                      <a:pt x="38" y="119"/>
                      <a:pt x="38" y="119"/>
                      <a:pt x="38" y="119"/>
                    </a:cubicBezTo>
                    <a:cubicBezTo>
                      <a:pt x="38" y="119"/>
                      <a:pt x="38" y="119"/>
                      <a:pt x="38" y="119"/>
                    </a:cubicBezTo>
                    <a:cubicBezTo>
                      <a:pt x="37" y="119"/>
                      <a:pt x="37" y="119"/>
                      <a:pt x="37" y="119"/>
                    </a:cubicBezTo>
                    <a:cubicBezTo>
                      <a:pt x="37" y="119"/>
                      <a:pt x="36" y="119"/>
                      <a:pt x="35" y="120"/>
                    </a:cubicBezTo>
                    <a:cubicBezTo>
                      <a:pt x="35" y="120"/>
                      <a:pt x="35" y="120"/>
                      <a:pt x="34" y="120"/>
                    </a:cubicBezTo>
                    <a:cubicBezTo>
                      <a:pt x="33" y="120"/>
                      <a:pt x="33" y="120"/>
                      <a:pt x="33" y="120"/>
                    </a:cubicBezTo>
                    <a:cubicBezTo>
                      <a:pt x="32" y="120"/>
                      <a:pt x="32" y="120"/>
                      <a:pt x="32" y="120"/>
                    </a:cubicBezTo>
                    <a:cubicBezTo>
                      <a:pt x="31" y="120"/>
                      <a:pt x="31" y="120"/>
                      <a:pt x="31" y="120"/>
                    </a:cubicBezTo>
                    <a:cubicBezTo>
                      <a:pt x="31" y="121"/>
                      <a:pt x="31" y="121"/>
                      <a:pt x="31" y="121"/>
                    </a:cubicBezTo>
                    <a:cubicBezTo>
                      <a:pt x="31" y="122"/>
                      <a:pt x="32" y="122"/>
                      <a:pt x="32" y="123"/>
                    </a:cubicBezTo>
                    <a:cubicBezTo>
                      <a:pt x="33" y="124"/>
                      <a:pt x="33" y="124"/>
                      <a:pt x="33" y="124"/>
                    </a:cubicBezTo>
                    <a:cubicBezTo>
                      <a:pt x="33" y="124"/>
                      <a:pt x="33" y="124"/>
                      <a:pt x="33" y="124"/>
                    </a:cubicBezTo>
                    <a:cubicBezTo>
                      <a:pt x="33" y="125"/>
                      <a:pt x="33" y="125"/>
                      <a:pt x="33" y="125"/>
                    </a:cubicBezTo>
                    <a:cubicBezTo>
                      <a:pt x="33" y="125"/>
                      <a:pt x="33" y="125"/>
                      <a:pt x="33" y="125"/>
                    </a:cubicBezTo>
                    <a:cubicBezTo>
                      <a:pt x="33" y="125"/>
                      <a:pt x="33" y="126"/>
                      <a:pt x="32" y="126"/>
                    </a:cubicBezTo>
                    <a:cubicBezTo>
                      <a:pt x="32" y="126"/>
                      <a:pt x="32" y="126"/>
                      <a:pt x="32" y="126"/>
                    </a:cubicBezTo>
                    <a:cubicBezTo>
                      <a:pt x="31" y="126"/>
                      <a:pt x="31" y="126"/>
                      <a:pt x="31" y="126"/>
                    </a:cubicBezTo>
                    <a:cubicBezTo>
                      <a:pt x="30" y="126"/>
                      <a:pt x="30" y="126"/>
                      <a:pt x="30" y="126"/>
                    </a:cubicBezTo>
                    <a:cubicBezTo>
                      <a:pt x="30" y="126"/>
                      <a:pt x="30" y="126"/>
                      <a:pt x="30" y="126"/>
                    </a:cubicBezTo>
                    <a:cubicBezTo>
                      <a:pt x="30" y="125"/>
                      <a:pt x="30" y="125"/>
                      <a:pt x="30" y="125"/>
                    </a:cubicBezTo>
                    <a:cubicBezTo>
                      <a:pt x="30" y="125"/>
                      <a:pt x="30" y="125"/>
                      <a:pt x="29" y="125"/>
                    </a:cubicBezTo>
                    <a:cubicBezTo>
                      <a:pt x="29" y="124"/>
                      <a:pt x="29" y="124"/>
                      <a:pt x="29" y="124"/>
                    </a:cubicBezTo>
                    <a:cubicBezTo>
                      <a:pt x="29" y="124"/>
                      <a:pt x="29" y="124"/>
                      <a:pt x="29" y="124"/>
                    </a:cubicBezTo>
                    <a:cubicBezTo>
                      <a:pt x="29" y="123"/>
                      <a:pt x="29" y="123"/>
                      <a:pt x="29" y="123"/>
                    </a:cubicBezTo>
                    <a:cubicBezTo>
                      <a:pt x="28" y="122"/>
                      <a:pt x="27" y="122"/>
                      <a:pt x="27" y="122"/>
                    </a:cubicBezTo>
                    <a:cubicBezTo>
                      <a:pt x="26" y="122"/>
                      <a:pt x="26" y="122"/>
                      <a:pt x="25" y="122"/>
                    </a:cubicBezTo>
                    <a:cubicBezTo>
                      <a:pt x="25" y="122"/>
                      <a:pt x="25" y="122"/>
                      <a:pt x="25" y="122"/>
                    </a:cubicBezTo>
                    <a:cubicBezTo>
                      <a:pt x="24" y="123"/>
                      <a:pt x="23" y="123"/>
                      <a:pt x="23" y="123"/>
                    </a:cubicBezTo>
                    <a:cubicBezTo>
                      <a:pt x="22" y="123"/>
                      <a:pt x="22" y="123"/>
                      <a:pt x="22" y="123"/>
                    </a:cubicBezTo>
                    <a:cubicBezTo>
                      <a:pt x="22" y="123"/>
                      <a:pt x="22" y="123"/>
                      <a:pt x="22" y="123"/>
                    </a:cubicBezTo>
                    <a:cubicBezTo>
                      <a:pt x="22" y="123"/>
                      <a:pt x="22" y="123"/>
                      <a:pt x="22" y="123"/>
                    </a:cubicBezTo>
                    <a:cubicBezTo>
                      <a:pt x="22" y="123"/>
                      <a:pt x="22" y="123"/>
                      <a:pt x="22" y="123"/>
                    </a:cubicBezTo>
                    <a:cubicBezTo>
                      <a:pt x="22" y="122"/>
                      <a:pt x="21" y="122"/>
                      <a:pt x="20" y="122"/>
                    </a:cubicBezTo>
                    <a:cubicBezTo>
                      <a:pt x="20" y="121"/>
                      <a:pt x="20" y="121"/>
                      <a:pt x="20" y="121"/>
                    </a:cubicBezTo>
                    <a:cubicBezTo>
                      <a:pt x="20" y="121"/>
                      <a:pt x="20" y="120"/>
                      <a:pt x="20" y="120"/>
                    </a:cubicBezTo>
                    <a:cubicBezTo>
                      <a:pt x="19" y="120"/>
                      <a:pt x="19" y="120"/>
                      <a:pt x="19" y="120"/>
                    </a:cubicBezTo>
                    <a:cubicBezTo>
                      <a:pt x="19" y="119"/>
                      <a:pt x="19" y="119"/>
                      <a:pt x="19" y="118"/>
                    </a:cubicBezTo>
                    <a:cubicBezTo>
                      <a:pt x="19" y="118"/>
                      <a:pt x="19" y="118"/>
                      <a:pt x="19" y="117"/>
                    </a:cubicBezTo>
                    <a:cubicBezTo>
                      <a:pt x="19" y="117"/>
                      <a:pt x="19" y="117"/>
                      <a:pt x="19" y="117"/>
                    </a:cubicBezTo>
                    <a:cubicBezTo>
                      <a:pt x="19" y="117"/>
                      <a:pt x="20" y="117"/>
                      <a:pt x="20" y="117"/>
                    </a:cubicBezTo>
                    <a:cubicBezTo>
                      <a:pt x="21" y="117"/>
                      <a:pt x="22" y="116"/>
                      <a:pt x="23" y="115"/>
                    </a:cubicBezTo>
                    <a:cubicBezTo>
                      <a:pt x="24" y="114"/>
                      <a:pt x="23" y="113"/>
                      <a:pt x="23" y="112"/>
                    </a:cubicBezTo>
                    <a:cubicBezTo>
                      <a:pt x="23" y="112"/>
                      <a:pt x="23" y="112"/>
                      <a:pt x="23" y="112"/>
                    </a:cubicBezTo>
                    <a:cubicBezTo>
                      <a:pt x="22" y="112"/>
                      <a:pt x="22" y="112"/>
                      <a:pt x="22" y="112"/>
                    </a:cubicBezTo>
                    <a:cubicBezTo>
                      <a:pt x="22" y="112"/>
                      <a:pt x="22" y="111"/>
                      <a:pt x="22" y="111"/>
                    </a:cubicBezTo>
                    <a:cubicBezTo>
                      <a:pt x="22" y="110"/>
                      <a:pt x="22" y="109"/>
                      <a:pt x="22" y="109"/>
                    </a:cubicBezTo>
                    <a:cubicBezTo>
                      <a:pt x="22" y="108"/>
                      <a:pt x="22" y="107"/>
                      <a:pt x="22" y="107"/>
                    </a:cubicBezTo>
                    <a:cubicBezTo>
                      <a:pt x="22" y="107"/>
                      <a:pt x="21" y="106"/>
                      <a:pt x="20" y="106"/>
                    </a:cubicBezTo>
                    <a:cubicBezTo>
                      <a:pt x="19" y="106"/>
                      <a:pt x="19" y="106"/>
                      <a:pt x="19" y="106"/>
                    </a:cubicBezTo>
                    <a:cubicBezTo>
                      <a:pt x="19" y="106"/>
                      <a:pt x="19" y="106"/>
                      <a:pt x="19" y="106"/>
                    </a:cubicBezTo>
                    <a:cubicBezTo>
                      <a:pt x="19" y="106"/>
                      <a:pt x="19" y="106"/>
                      <a:pt x="19" y="106"/>
                    </a:cubicBezTo>
                    <a:cubicBezTo>
                      <a:pt x="18" y="106"/>
                      <a:pt x="18" y="106"/>
                      <a:pt x="18" y="106"/>
                    </a:cubicBezTo>
                    <a:cubicBezTo>
                      <a:pt x="17" y="106"/>
                      <a:pt x="17" y="106"/>
                      <a:pt x="17" y="106"/>
                    </a:cubicBezTo>
                    <a:cubicBezTo>
                      <a:pt x="16" y="106"/>
                      <a:pt x="16" y="105"/>
                      <a:pt x="16" y="105"/>
                    </a:cubicBezTo>
                    <a:cubicBezTo>
                      <a:pt x="16" y="105"/>
                      <a:pt x="16" y="105"/>
                      <a:pt x="16" y="105"/>
                    </a:cubicBezTo>
                    <a:cubicBezTo>
                      <a:pt x="16" y="105"/>
                      <a:pt x="16" y="104"/>
                      <a:pt x="16" y="103"/>
                    </a:cubicBezTo>
                    <a:cubicBezTo>
                      <a:pt x="16" y="103"/>
                      <a:pt x="16" y="103"/>
                      <a:pt x="16" y="103"/>
                    </a:cubicBezTo>
                    <a:cubicBezTo>
                      <a:pt x="17" y="104"/>
                      <a:pt x="17" y="104"/>
                      <a:pt x="17" y="104"/>
                    </a:cubicBezTo>
                    <a:cubicBezTo>
                      <a:pt x="17" y="102"/>
                      <a:pt x="17" y="102"/>
                      <a:pt x="17" y="102"/>
                    </a:cubicBezTo>
                    <a:cubicBezTo>
                      <a:pt x="17" y="101"/>
                      <a:pt x="17" y="101"/>
                      <a:pt x="17" y="101"/>
                    </a:cubicBezTo>
                    <a:cubicBezTo>
                      <a:pt x="17" y="101"/>
                      <a:pt x="17" y="100"/>
                      <a:pt x="17" y="99"/>
                    </a:cubicBezTo>
                    <a:cubicBezTo>
                      <a:pt x="17" y="99"/>
                      <a:pt x="17" y="99"/>
                      <a:pt x="17" y="99"/>
                    </a:cubicBezTo>
                    <a:cubicBezTo>
                      <a:pt x="18" y="99"/>
                      <a:pt x="18" y="99"/>
                      <a:pt x="18" y="99"/>
                    </a:cubicBezTo>
                    <a:cubicBezTo>
                      <a:pt x="18" y="99"/>
                      <a:pt x="18" y="99"/>
                      <a:pt x="18" y="99"/>
                    </a:cubicBezTo>
                    <a:cubicBezTo>
                      <a:pt x="19" y="99"/>
                      <a:pt x="19" y="99"/>
                      <a:pt x="19" y="99"/>
                    </a:cubicBezTo>
                    <a:cubicBezTo>
                      <a:pt x="20" y="99"/>
                      <a:pt x="21" y="99"/>
                      <a:pt x="22" y="96"/>
                    </a:cubicBezTo>
                    <a:cubicBezTo>
                      <a:pt x="22" y="95"/>
                      <a:pt x="22" y="94"/>
                      <a:pt x="22" y="93"/>
                    </a:cubicBezTo>
                    <a:cubicBezTo>
                      <a:pt x="22" y="92"/>
                      <a:pt x="22" y="92"/>
                      <a:pt x="22" y="92"/>
                    </a:cubicBezTo>
                    <a:cubicBezTo>
                      <a:pt x="22" y="92"/>
                      <a:pt x="22" y="92"/>
                      <a:pt x="22" y="92"/>
                    </a:cubicBezTo>
                    <a:cubicBezTo>
                      <a:pt x="20" y="91"/>
                      <a:pt x="20" y="91"/>
                      <a:pt x="20" y="91"/>
                    </a:cubicBezTo>
                    <a:cubicBezTo>
                      <a:pt x="20" y="91"/>
                      <a:pt x="20" y="91"/>
                      <a:pt x="19" y="91"/>
                    </a:cubicBezTo>
                    <a:cubicBezTo>
                      <a:pt x="19" y="91"/>
                      <a:pt x="18" y="91"/>
                      <a:pt x="18" y="92"/>
                    </a:cubicBezTo>
                    <a:cubicBezTo>
                      <a:pt x="16" y="92"/>
                      <a:pt x="16" y="93"/>
                      <a:pt x="15" y="94"/>
                    </a:cubicBezTo>
                    <a:cubicBezTo>
                      <a:pt x="15" y="94"/>
                      <a:pt x="15" y="94"/>
                      <a:pt x="15" y="94"/>
                    </a:cubicBezTo>
                    <a:cubicBezTo>
                      <a:pt x="15" y="94"/>
                      <a:pt x="15" y="94"/>
                      <a:pt x="15" y="94"/>
                    </a:cubicBezTo>
                    <a:cubicBezTo>
                      <a:pt x="15" y="94"/>
                      <a:pt x="15" y="94"/>
                      <a:pt x="15" y="94"/>
                    </a:cubicBezTo>
                    <a:cubicBezTo>
                      <a:pt x="14" y="94"/>
                      <a:pt x="14" y="94"/>
                      <a:pt x="14" y="94"/>
                    </a:cubicBezTo>
                    <a:cubicBezTo>
                      <a:pt x="14" y="95"/>
                      <a:pt x="14" y="95"/>
                      <a:pt x="14" y="95"/>
                    </a:cubicBezTo>
                    <a:cubicBezTo>
                      <a:pt x="14" y="96"/>
                      <a:pt x="14" y="96"/>
                      <a:pt x="14" y="96"/>
                    </a:cubicBezTo>
                    <a:cubicBezTo>
                      <a:pt x="14" y="96"/>
                      <a:pt x="14" y="96"/>
                      <a:pt x="14" y="96"/>
                    </a:cubicBezTo>
                    <a:cubicBezTo>
                      <a:pt x="13" y="96"/>
                      <a:pt x="13" y="96"/>
                      <a:pt x="13" y="96"/>
                    </a:cubicBezTo>
                    <a:cubicBezTo>
                      <a:pt x="13" y="96"/>
                      <a:pt x="13" y="96"/>
                      <a:pt x="13" y="96"/>
                    </a:cubicBezTo>
                    <a:cubicBezTo>
                      <a:pt x="13" y="96"/>
                      <a:pt x="12" y="97"/>
                      <a:pt x="12" y="97"/>
                    </a:cubicBezTo>
                    <a:cubicBezTo>
                      <a:pt x="11" y="97"/>
                      <a:pt x="11" y="97"/>
                      <a:pt x="11" y="97"/>
                    </a:cubicBezTo>
                    <a:cubicBezTo>
                      <a:pt x="11" y="98"/>
                      <a:pt x="11" y="98"/>
                      <a:pt x="11" y="98"/>
                    </a:cubicBezTo>
                    <a:cubicBezTo>
                      <a:pt x="10" y="98"/>
                      <a:pt x="9" y="99"/>
                      <a:pt x="9" y="100"/>
                    </a:cubicBezTo>
                    <a:cubicBezTo>
                      <a:pt x="9" y="99"/>
                      <a:pt x="9" y="99"/>
                      <a:pt x="9" y="99"/>
                    </a:cubicBezTo>
                    <a:cubicBezTo>
                      <a:pt x="9" y="98"/>
                      <a:pt x="9" y="98"/>
                      <a:pt x="9" y="98"/>
                    </a:cubicBezTo>
                    <a:cubicBezTo>
                      <a:pt x="9" y="97"/>
                      <a:pt x="9" y="97"/>
                      <a:pt x="9" y="97"/>
                    </a:cubicBezTo>
                    <a:cubicBezTo>
                      <a:pt x="9" y="96"/>
                      <a:pt x="8" y="96"/>
                      <a:pt x="8" y="96"/>
                    </a:cubicBezTo>
                    <a:cubicBezTo>
                      <a:pt x="7" y="96"/>
                      <a:pt x="7" y="96"/>
                      <a:pt x="7" y="96"/>
                    </a:cubicBezTo>
                    <a:cubicBezTo>
                      <a:pt x="7" y="96"/>
                      <a:pt x="7" y="96"/>
                      <a:pt x="7" y="96"/>
                    </a:cubicBezTo>
                    <a:cubicBezTo>
                      <a:pt x="7" y="95"/>
                      <a:pt x="7" y="95"/>
                      <a:pt x="7" y="95"/>
                    </a:cubicBezTo>
                    <a:cubicBezTo>
                      <a:pt x="7" y="94"/>
                      <a:pt x="7" y="94"/>
                      <a:pt x="7" y="94"/>
                    </a:cubicBezTo>
                    <a:cubicBezTo>
                      <a:pt x="7" y="93"/>
                      <a:pt x="7" y="93"/>
                      <a:pt x="7" y="93"/>
                    </a:cubicBezTo>
                    <a:cubicBezTo>
                      <a:pt x="8" y="93"/>
                      <a:pt x="8" y="93"/>
                      <a:pt x="8" y="93"/>
                    </a:cubicBezTo>
                    <a:cubicBezTo>
                      <a:pt x="9" y="94"/>
                      <a:pt x="9" y="94"/>
                      <a:pt x="9" y="94"/>
                    </a:cubicBezTo>
                    <a:cubicBezTo>
                      <a:pt x="9" y="92"/>
                      <a:pt x="9" y="92"/>
                      <a:pt x="9" y="92"/>
                    </a:cubicBezTo>
                    <a:cubicBezTo>
                      <a:pt x="9" y="92"/>
                      <a:pt x="9" y="92"/>
                      <a:pt x="9" y="92"/>
                    </a:cubicBezTo>
                    <a:cubicBezTo>
                      <a:pt x="9" y="92"/>
                      <a:pt x="9" y="92"/>
                      <a:pt x="9" y="92"/>
                    </a:cubicBezTo>
                    <a:cubicBezTo>
                      <a:pt x="10" y="92"/>
                      <a:pt x="10" y="92"/>
                      <a:pt x="10" y="92"/>
                    </a:cubicBezTo>
                    <a:cubicBezTo>
                      <a:pt x="10" y="91"/>
                      <a:pt x="10" y="91"/>
                      <a:pt x="10" y="91"/>
                    </a:cubicBezTo>
                    <a:cubicBezTo>
                      <a:pt x="10" y="91"/>
                      <a:pt x="10" y="91"/>
                      <a:pt x="10" y="91"/>
                    </a:cubicBezTo>
                    <a:cubicBezTo>
                      <a:pt x="10" y="90"/>
                      <a:pt x="10" y="89"/>
                      <a:pt x="10" y="89"/>
                    </a:cubicBezTo>
                    <a:cubicBezTo>
                      <a:pt x="10" y="89"/>
                      <a:pt x="10" y="89"/>
                      <a:pt x="10" y="89"/>
                    </a:cubicBezTo>
                    <a:cubicBezTo>
                      <a:pt x="12" y="89"/>
                      <a:pt x="12" y="89"/>
                      <a:pt x="12" y="89"/>
                    </a:cubicBezTo>
                    <a:cubicBezTo>
                      <a:pt x="12" y="88"/>
                      <a:pt x="12" y="88"/>
                      <a:pt x="12" y="88"/>
                    </a:cubicBezTo>
                    <a:cubicBezTo>
                      <a:pt x="12" y="87"/>
                      <a:pt x="12" y="87"/>
                      <a:pt x="12" y="87"/>
                    </a:cubicBezTo>
                    <a:cubicBezTo>
                      <a:pt x="11" y="86"/>
                      <a:pt x="12" y="85"/>
                      <a:pt x="12" y="85"/>
                    </a:cubicBezTo>
                    <a:cubicBezTo>
                      <a:pt x="12" y="85"/>
                      <a:pt x="12" y="85"/>
                      <a:pt x="12" y="85"/>
                    </a:cubicBezTo>
                    <a:cubicBezTo>
                      <a:pt x="13" y="85"/>
                      <a:pt x="13" y="85"/>
                      <a:pt x="13" y="85"/>
                    </a:cubicBezTo>
                    <a:cubicBezTo>
                      <a:pt x="13" y="84"/>
                      <a:pt x="13" y="84"/>
                      <a:pt x="13" y="84"/>
                    </a:cubicBezTo>
                    <a:cubicBezTo>
                      <a:pt x="13" y="83"/>
                      <a:pt x="13" y="83"/>
                      <a:pt x="13" y="83"/>
                    </a:cubicBezTo>
                    <a:cubicBezTo>
                      <a:pt x="13" y="83"/>
                      <a:pt x="13" y="82"/>
                      <a:pt x="13" y="82"/>
                    </a:cubicBezTo>
                    <a:cubicBezTo>
                      <a:pt x="13" y="82"/>
                      <a:pt x="13" y="82"/>
                      <a:pt x="13" y="82"/>
                    </a:cubicBezTo>
                    <a:cubicBezTo>
                      <a:pt x="14" y="82"/>
                      <a:pt x="14" y="82"/>
                      <a:pt x="14" y="82"/>
                    </a:cubicBezTo>
                    <a:cubicBezTo>
                      <a:pt x="14" y="81"/>
                      <a:pt x="14" y="81"/>
                      <a:pt x="14" y="81"/>
                    </a:cubicBezTo>
                    <a:cubicBezTo>
                      <a:pt x="14" y="80"/>
                      <a:pt x="14" y="80"/>
                      <a:pt x="14" y="80"/>
                    </a:cubicBezTo>
                    <a:cubicBezTo>
                      <a:pt x="15" y="79"/>
                      <a:pt x="15" y="79"/>
                      <a:pt x="15" y="79"/>
                    </a:cubicBezTo>
                    <a:cubicBezTo>
                      <a:pt x="15" y="79"/>
                      <a:pt x="15" y="79"/>
                      <a:pt x="15" y="79"/>
                    </a:cubicBezTo>
                    <a:cubicBezTo>
                      <a:pt x="15" y="79"/>
                      <a:pt x="15" y="79"/>
                      <a:pt x="15" y="79"/>
                    </a:cubicBezTo>
                    <a:cubicBezTo>
                      <a:pt x="15" y="79"/>
                      <a:pt x="16" y="79"/>
                      <a:pt x="16" y="78"/>
                    </a:cubicBezTo>
                    <a:cubicBezTo>
                      <a:pt x="16" y="77"/>
                      <a:pt x="16" y="77"/>
                      <a:pt x="16" y="77"/>
                    </a:cubicBezTo>
                    <a:cubicBezTo>
                      <a:pt x="17" y="77"/>
                      <a:pt x="17" y="76"/>
                      <a:pt x="18" y="76"/>
                    </a:cubicBezTo>
                    <a:cubicBezTo>
                      <a:pt x="19" y="75"/>
                      <a:pt x="20" y="74"/>
                      <a:pt x="20" y="73"/>
                    </a:cubicBezTo>
                    <a:cubicBezTo>
                      <a:pt x="20" y="72"/>
                      <a:pt x="20" y="72"/>
                      <a:pt x="20" y="72"/>
                    </a:cubicBezTo>
                    <a:cubicBezTo>
                      <a:pt x="20" y="72"/>
                      <a:pt x="20" y="72"/>
                      <a:pt x="20" y="72"/>
                    </a:cubicBezTo>
                    <a:cubicBezTo>
                      <a:pt x="21" y="72"/>
                      <a:pt x="21" y="72"/>
                      <a:pt x="21" y="72"/>
                    </a:cubicBezTo>
                    <a:cubicBezTo>
                      <a:pt x="22" y="72"/>
                      <a:pt x="22" y="72"/>
                      <a:pt x="22" y="72"/>
                    </a:cubicBezTo>
                    <a:cubicBezTo>
                      <a:pt x="22" y="73"/>
                      <a:pt x="23" y="73"/>
                      <a:pt x="23" y="73"/>
                    </a:cubicBezTo>
                    <a:cubicBezTo>
                      <a:pt x="24" y="73"/>
                      <a:pt x="24" y="73"/>
                      <a:pt x="24" y="73"/>
                    </a:cubicBezTo>
                    <a:cubicBezTo>
                      <a:pt x="25" y="73"/>
                      <a:pt x="26" y="72"/>
                      <a:pt x="27" y="72"/>
                    </a:cubicBezTo>
                    <a:cubicBezTo>
                      <a:pt x="27" y="71"/>
                      <a:pt x="27" y="71"/>
                      <a:pt x="27" y="71"/>
                    </a:cubicBezTo>
                    <a:cubicBezTo>
                      <a:pt x="28" y="71"/>
                      <a:pt x="29" y="70"/>
                      <a:pt x="30" y="70"/>
                    </a:cubicBezTo>
                    <a:cubicBezTo>
                      <a:pt x="30" y="70"/>
                      <a:pt x="30" y="70"/>
                      <a:pt x="30" y="70"/>
                    </a:cubicBezTo>
                    <a:cubicBezTo>
                      <a:pt x="31" y="70"/>
                      <a:pt x="31" y="70"/>
                      <a:pt x="31" y="70"/>
                    </a:cubicBezTo>
                    <a:cubicBezTo>
                      <a:pt x="31" y="70"/>
                      <a:pt x="31" y="70"/>
                      <a:pt x="31" y="70"/>
                    </a:cubicBezTo>
                    <a:cubicBezTo>
                      <a:pt x="32" y="71"/>
                      <a:pt x="33" y="72"/>
                      <a:pt x="33" y="73"/>
                    </a:cubicBezTo>
                    <a:cubicBezTo>
                      <a:pt x="33" y="75"/>
                      <a:pt x="33" y="76"/>
                      <a:pt x="33" y="77"/>
                    </a:cubicBezTo>
                    <a:cubicBezTo>
                      <a:pt x="32" y="77"/>
                      <a:pt x="32" y="77"/>
                      <a:pt x="32" y="77"/>
                    </a:cubicBezTo>
                    <a:cubicBezTo>
                      <a:pt x="31" y="77"/>
                      <a:pt x="31" y="77"/>
                      <a:pt x="31" y="77"/>
                    </a:cubicBezTo>
                    <a:cubicBezTo>
                      <a:pt x="31" y="79"/>
                      <a:pt x="31" y="79"/>
                      <a:pt x="31" y="79"/>
                    </a:cubicBezTo>
                    <a:cubicBezTo>
                      <a:pt x="31" y="80"/>
                      <a:pt x="32" y="80"/>
                      <a:pt x="32" y="80"/>
                    </a:cubicBezTo>
                    <a:cubicBezTo>
                      <a:pt x="32" y="80"/>
                      <a:pt x="32" y="80"/>
                      <a:pt x="32" y="80"/>
                    </a:cubicBezTo>
                    <a:cubicBezTo>
                      <a:pt x="33" y="81"/>
                      <a:pt x="33" y="81"/>
                      <a:pt x="33" y="81"/>
                    </a:cubicBezTo>
                    <a:cubicBezTo>
                      <a:pt x="33" y="81"/>
                      <a:pt x="33" y="81"/>
                      <a:pt x="33" y="81"/>
                    </a:cubicBezTo>
                    <a:cubicBezTo>
                      <a:pt x="32" y="82"/>
                      <a:pt x="32" y="82"/>
                      <a:pt x="32" y="82"/>
                    </a:cubicBezTo>
                    <a:cubicBezTo>
                      <a:pt x="34" y="82"/>
                      <a:pt x="34" y="82"/>
                      <a:pt x="34" y="82"/>
                    </a:cubicBezTo>
                    <a:cubicBezTo>
                      <a:pt x="36" y="82"/>
                      <a:pt x="36" y="79"/>
                      <a:pt x="36" y="78"/>
                    </a:cubicBezTo>
                    <a:cubicBezTo>
                      <a:pt x="36" y="77"/>
                      <a:pt x="36" y="76"/>
                      <a:pt x="36" y="76"/>
                    </a:cubicBezTo>
                    <a:cubicBezTo>
                      <a:pt x="36" y="76"/>
                      <a:pt x="36" y="76"/>
                      <a:pt x="36" y="76"/>
                    </a:cubicBezTo>
                    <a:cubicBezTo>
                      <a:pt x="37" y="76"/>
                      <a:pt x="37" y="76"/>
                      <a:pt x="37" y="76"/>
                    </a:cubicBezTo>
                    <a:cubicBezTo>
                      <a:pt x="37" y="75"/>
                      <a:pt x="37" y="75"/>
                      <a:pt x="37" y="75"/>
                    </a:cubicBezTo>
                    <a:cubicBezTo>
                      <a:pt x="37" y="75"/>
                      <a:pt x="37" y="75"/>
                      <a:pt x="37" y="75"/>
                    </a:cubicBezTo>
                    <a:cubicBezTo>
                      <a:pt x="37" y="74"/>
                      <a:pt x="37" y="73"/>
                      <a:pt x="38" y="73"/>
                    </a:cubicBezTo>
                    <a:cubicBezTo>
                      <a:pt x="38" y="73"/>
                      <a:pt x="38" y="73"/>
                      <a:pt x="38" y="73"/>
                    </a:cubicBezTo>
                    <a:cubicBezTo>
                      <a:pt x="39" y="73"/>
                      <a:pt x="39" y="73"/>
                      <a:pt x="39" y="73"/>
                    </a:cubicBezTo>
                    <a:cubicBezTo>
                      <a:pt x="39" y="72"/>
                      <a:pt x="39" y="72"/>
                      <a:pt x="39" y="72"/>
                    </a:cubicBezTo>
                    <a:cubicBezTo>
                      <a:pt x="39" y="72"/>
                      <a:pt x="39" y="72"/>
                      <a:pt x="39" y="72"/>
                    </a:cubicBezTo>
                    <a:cubicBezTo>
                      <a:pt x="39" y="70"/>
                      <a:pt x="39" y="69"/>
                      <a:pt x="39" y="69"/>
                    </a:cubicBezTo>
                    <a:cubicBezTo>
                      <a:pt x="39" y="69"/>
                      <a:pt x="39" y="69"/>
                      <a:pt x="39" y="69"/>
                    </a:cubicBezTo>
                    <a:cubicBezTo>
                      <a:pt x="39" y="69"/>
                      <a:pt x="39" y="69"/>
                      <a:pt x="39" y="69"/>
                    </a:cubicBezTo>
                    <a:cubicBezTo>
                      <a:pt x="39" y="69"/>
                      <a:pt x="39" y="69"/>
                      <a:pt x="39" y="69"/>
                    </a:cubicBezTo>
                    <a:cubicBezTo>
                      <a:pt x="40" y="69"/>
                      <a:pt x="40" y="69"/>
                      <a:pt x="40" y="69"/>
                    </a:cubicBezTo>
                    <a:cubicBezTo>
                      <a:pt x="40" y="69"/>
                      <a:pt x="40" y="69"/>
                      <a:pt x="40" y="69"/>
                    </a:cubicBezTo>
                    <a:cubicBezTo>
                      <a:pt x="41" y="69"/>
                      <a:pt x="42" y="69"/>
                      <a:pt x="42" y="68"/>
                    </a:cubicBezTo>
                    <a:cubicBezTo>
                      <a:pt x="42" y="68"/>
                      <a:pt x="42" y="68"/>
                      <a:pt x="42" y="68"/>
                    </a:cubicBezTo>
                    <a:cubicBezTo>
                      <a:pt x="42" y="68"/>
                      <a:pt x="43" y="67"/>
                      <a:pt x="43" y="67"/>
                    </a:cubicBezTo>
                    <a:cubicBezTo>
                      <a:pt x="44" y="68"/>
                      <a:pt x="44" y="68"/>
                      <a:pt x="44" y="68"/>
                    </a:cubicBezTo>
                    <a:cubicBezTo>
                      <a:pt x="45" y="68"/>
                      <a:pt x="45" y="68"/>
                      <a:pt x="45" y="68"/>
                    </a:cubicBezTo>
                    <a:cubicBezTo>
                      <a:pt x="45" y="67"/>
                      <a:pt x="45" y="67"/>
                      <a:pt x="45" y="67"/>
                    </a:cubicBezTo>
                    <a:cubicBezTo>
                      <a:pt x="45" y="66"/>
                      <a:pt x="45" y="66"/>
                      <a:pt x="45" y="66"/>
                    </a:cubicBezTo>
                    <a:cubicBezTo>
                      <a:pt x="45" y="66"/>
                      <a:pt x="45" y="65"/>
                      <a:pt x="44" y="64"/>
                    </a:cubicBezTo>
                    <a:cubicBezTo>
                      <a:pt x="43" y="64"/>
                      <a:pt x="43" y="64"/>
                      <a:pt x="43" y="64"/>
                    </a:cubicBezTo>
                    <a:cubicBezTo>
                      <a:pt x="43" y="63"/>
                      <a:pt x="43" y="63"/>
                      <a:pt x="43" y="63"/>
                    </a:cubicBezTo>
                    <a:cubicBezTo>
                      <a:pt x="43" y="63"/>
                      <a:pt x="43" y="63"/>
                      <a:pt x="43" y="63"/>
                    </a:cubicBezTo>
                    <a:cubicBezTo>
                      <a:pt x="45" y="63"/>
                      <a:pt x="45" y="63"/>
                      <a:pt x="45" y="63"/>
                    </a:cubicBezTo>
                    <a:cubicBezTo>
                      <a:pt x="45" y="63"/>
                      <a:pt x="45" y="63"/>
                      <a:pt x="45" y="63"/>
                    </a:cubicBezTo>
                    <a:cubicBezTo>
                      <a:pt x="46" y="63"/>
                      <a:pt x="46" y="63"/>
                      <a:pt x="46" y="63"/>
                    </a:cubicBezTo>
                    <a:cubicBezTo>
                      <a:pt x="47" y="63"/>
                      <a:pt x="47" y="63"/>
                      <a:pt x="47" y="62"/>
                    </a:cubicBezTo>
                    <a:cubicBezTo>
                      <a:pt x="48" y="62"/>
                      <a:pt x="48" y="61"/>
                      <a:pt x="49" y="60"/>
                    </a:cubicBezTo>
                    <a:cubicBezTo>
                      <a:pt x="50" y="60"/>
                      <a:pt x="50" y="59"/>
                      <a:pt x="51" y="59"/>
                    </a:cubicBezTo>
                    <a:cubicBezTo>
                      <a:pt x="52" y="59"/>
                      <a:pt x="52" y="59"/>
                      <a:pt x="52" y="59"/>
                    </a:cubicBezTo>
                    <a:cubicBezTo>
                      <a:pt x="52" y="59"/>
                      <a:pt x="53" y="59"/>
                      <a:pt x="53" y="58"/>
                    </a:cubicBezTo>
                    <a:cubicBezTo>
                      <a:pt x="53" y="58"/>
                      <a:pt x="53" y="58"/>
                      <a:pt x="53" y="58"/>
                    </a:cubicBezTo>
                    <a:cubicBezTo>
                      <a:pt x="54" y="58"/>
                      <a:pt x="54" y="57"/>
                      <a:pt x="54" y="57"/>
                    </a:cubicBezTo>
                    <a:cubicBezTo>
                      <a:pt x="55" y="56"/>
                      <a:pt x="55" y="56"/>
                      <a:pt x="55" y="56"/>
                    </a:cubicBezTo>
                    <a:cubicBezTo>
                      <a:pt x="55" y="56"/>
                      <a:pt x="55" y="56"/>
                      <a:pt x="55" y="56"/>
                    </a:cubicBezTo>
                    <a:cubicBezTo>
                      <a:pt x="56" y="56"/>
                      <a:pt x="56" y="56"/>
                      <a:pt x="56" y="55"/>
                    </a:cubicBezTo>
                    <a:cubicBezTo>
                      <a:pt x="56" y="54"/>
                      <a:pt x="56" y="54"/>
                      <a:pt x="56" y="54"/>
                    </a:cubicBezTo>
                    <a:cubicBezTo>
                      <a:pt x="56" y="52"/>
                      <a:pt x="56" y="52"/>
                      <a:pt x="56" y="52"/>
                    </a:cubicBezTo>
                    <a:cubicBezTo>
                      <a:pt x="56" y="52"/>
                      <a:pt x="57" y="52"/>
                      <a:pt x="57" y="51"/>
                    </a:cubicBezTo>
                    <a:cubicBezTo>
                      <a:pt x="58" y="50"/>
                      <a:pt x="59" y="48"/>
                      <a:pt x="61" y="47"/>
                    </a:cubicBezTo>
                    <a:cubicBezTo>
                      <a:pt x="61" y="47"/>
                      <a:pt x="61" y="47"/>
                      <a:pt x="61" y="47"/>
                    </a:cubicBezTo>
                    <a:cubicBezTo>
                      <a:pt x="62" y="47"/>
                      <a:pt x="62" y="47"/>
                      <a:pt x="62" y="47"/>
                    </a:cubicBezTo>
                    <a:cubicBezTo>
                      <a:pt x="63" y="47"/>
                      <a:pt x="63" y="47"/>
                      <a:pt x="63" y="46"/>
                    </a:cubicBezTo>
                    <a:cubicBezTo>
                      <a:pt x="63" y="46"/>
                      <a:pt x="63" y="46"/>
                      <a:pt x="63" y="46"/>
                    </a:cubicBezTo>
                    <a:cubicBezTo>
                      <a:pt x="63" y="46"/>
                      <a:pt x="63" y="46"/>
                      <a:pt x="63" y="46"/>
                    </a:cubicBezTo>
                    <a:cubicBezTo>
                      <a:pt x="64" y="46"/>
                      <a:pt x="64" y="46"/>
                      <a:pt x="64" y="46"/>
                    </a:cubicBezTo>
                    <a:cubicBezTo>
                      <a:pt x="64" y="46"/>
                      <a:pt x="64" y="46"/>
                      <a:pt x="64" y="46"/>
                    </a:cubicBezTo>
                    <a:cubicBezTo>
                      <a:pt x="66" y="46"/>
                      <a:pt x="66" y="46"/>
                      <a:pt x="66" y="46"/>
                    </a:cubicBezTo>
                    <a:cubicBezTo>
                      <a:pt x="67" y="46"/>
                      <a:pt x="68" y="45"/>
                      <a:pt x="68" y="45"/>
                    </a:cubicBezTo>
                    <a:cubicBezTo>
                      <a:pt x="68" y="45"/>
                      <a:pt x="68" y="45"/>
                      <a:pt x="68" y="45"/>
                    </a:cubicBezTo>
                    <a:cubicBezTo>
                      <a:pt x="68" y="45"/>
                      <a:pt x="68" y="45"/>
                      <a:pt x="68" y="45"/>
                    </a:cubicBezTo>
                    <a:cubicBezTo>
                      <a:pt x="69" y="44"/>
                      <a:pt x="69" y="44"/>
                      <a:pt x="69" y="44"/>
                    </a:cubicBezTo>
                    <a:cubicBezTo>
                      <a:pt x="69" y="43"/>
                      <a:pt x="69" y="42"/>
                      <a:pt x="69" y="42"/>
                    </a:cubicBezTo>
                    <a:cubicBezTo>
                      <a:pt x="69" y="41"/>
                      <a:pt x="69" y="41"/>
                      <a:pt x="69" y="41"/>
                    </a:cubicBezTo>
                    <a:cubicBezTo>
                      <a:pt x="69" y="40"/>
                      <a:pt x="69" y="40"/>
                      <a:pt x="69" y="40"/>
                    </a:cubicBezTo>
                    <a:cubicBezTo>
                      <a:pt x="70" y="40"/>
                      <a:pt x="70" y="40"/>
                      <a:pt x="70" y="40"/>
                    </a:cubicBezTo>
                    <a:cubicBezTo>
                      <a:pt x="70" y="39"/>
                      <a:pt x="70" y="39"/>
                      <a:pt x="70" y="39"/>
                    </a:cubicBezTo>
                    <a:cubicBezTo>
                      <a:pt x="70" y="39"/>
                      <a:pt x="71" y="39"/>
                      <a:pt x="71" y="39"/>
                    </a:cubicBezTo>
                    <a:cubicBezTo>
                      <a:pt x="71" y="39"/>
                      <a:pt x="71" y="39"/>
                      <a:pt x="71" y="39"/>
                    </a:cubicBezTo>
                    <a:cubicBezTo>
                      <a:pt x="72" y="39"/>
                      <a:pt x="72" y="39"/>
                      <a:pt x="72" y="39"/>
                    </a:cubicBezTo>
                    <a:cubicBezTo>
                      <a:pt x="72" y="37"/>
                      <a:pt x="72" y="37"/>
                      <a:pt x="72" y="37"/>
                    </a:cubicBezTo>
                    <a:cubicBezTo>
                      <a:pt x="72" y="37"/>
                      <a:pt x="72" y="37"/>
                      <a:pt x="72" y="37"/>
                    </a:cubicBezTo>
                    <a:cubicBezTo>
                      <a:pt x="73" y="37"/>
                      <a:pt x="73" y="37"/>
                      <a:pt x="73" y="37"/>
                    </a:cubicBezTo>
                    <a:cubicBezTo>
                      <a:pt x="74" y="37"/>
                      <a:pt x="74" y="37"/>
                      <a:pt x="74" y="37"/>
                    </a:cubicBezTo>
                    <a:cubicBezTo>
                      <a:pt x="75" y="37"/>
                      <a:pt x="75" y="37"/>
                      <a:pt x="75" y="37"/>
                    </a:cubicBezTo>
                    <a:cubicBezTo>
                      <a:pt x="75" y="36"/>
                      <a:pt x="75" y="36"/>
                      <a:pt x="75" y="36"/>
                    </a:cubicBezTo>
                    <a:cubicBezTo>
                      <a:pt x="75" y="36"/>
                      <a:pt x="75" y="36"/>
                      <a:pt x="75" y="36"/>
                    </a:cubicBezTo>
                    <a:cubicBezTo>
                      <a:pt x="75" y="36"/>
                      <a:pt x="75" y="36"/>
                      <a:pt x="75" y="36"/>
                    </a:cubicBezTo>
                    <a:cubicBezTo>
                      <a:pt x="76" y="36"/>
                      <a:pt x="76" y="36"/>
                      <a:pt x="76" y="36"/>
                    </a:cubicBezTo>
                    <a:cubicBezTo>
                      <a:pt x="77" y="36"/>
                      <a:pt x="78" y="35"/>
                      <a:pt x="78" y="35"/>
                    </a:cubicBezTo>
                    <a:cubicBezTo>
                      <a:pt x="78" y="34"/>
                      <a:pt x="78" y="34"/>
                      <a:pt x="78" y="34"/>
                    </a:cubicBezTo>
                    <a:cubicBezTo>
                      <a:pt x="78" y="35"/>
                      <a:pt x="78" y="35"/>
                      <a:pt x="78" y="35"/>
                    </a:cubicBezTo>
                    <a:cubicBezTo>
                      <a:pt x="78" y="35"/>
                      <a:pt x="78" y="35"/>
                      <a:pt x="78" y="35"/>
                    </a:cubicBezTo>
                    <a:cubicBezTo>
                      <a:pt x="80" y="35"/>
                      <a:pt x="80" y="35"/>
                      <a:pt x="80" y="35"/>
                    </a:cubicBezTo>
                    <a:cubicBezTo>
                      <a:pt x="81" y="35"/>
                      <a:pt x="81" y="35"/>
                      <a:pt x="81" y="35"/>
                    </a:cubicBezTo>
                    <a:cubicBezTo>
                      <a:pt x="81" y="35"/>
                      <a:pt x="82" y="34"/>
                      <a:pt x="82" y="34"/>
                    </a:cubicBezTo>
                    <a:cubicBezTo>
                      <a:pt x="82" y="33"/>
                      <a:pt x="82" y="33"/>
                      <a:pt x="82" y="33"/>
                    </a:cubicBezTo>
                    <a:cubicBezTo>
                      <a:pt x="83" y="33"/>
                      <a:pt x="83" y="32"/>
                      <a:pt x="83" y="31"/>
                    </a:cubicBezTo>
                    <a:cubicBezTo>
                      <a:pt x="83" y="30"/>
                      <a:pt x="83" y="30"/>
                      <a:pt x="83" y="30"/>
                    </a:cubicBezTo>
                    <a:cubicBezTo>
                      <a:pt x="80" y="30"/>
                      <a:pt x="80" y="30"/>
                      <a:pt x="80" y="30"/>
                    </a:cubicBezTo>
                    <a:cubicBezTo>
                      <a:pt x="79" y="30"/>
                      <a:pt x="79" y="30"/>
                      <a:pt x="79" y="31"/>
                    </a:cubicBezTo>
                    <a:cubicBezTo>
                      <a:pt x="78" y="31"/>
                      <a:pt x="78" y="31"/>
                      <a:pt x="78" y="31"/>
                    </a:cubicBezTo>
                    <a:cubicBezTo>
                      <a:pt x="78" y="31"/>
                      <a:pt x="78" y="31"/>
                      <a:pt x="78" y="31"/>
                    </a:cubicBezTo>
                    <a:cubicBezTo>
                      <a:pt x="77" y="31"/>
                      <a:pt x="77" y="31"/>
                      <a:pt x="77" y="31"/>
                    </a:cubicBezTo>
                    <a:cubicBezTo>
                      <a:pt x="76" y="30"/>
                      <a:pt x="76" y="30"/>
                      <a:pt x="76" y="30"/>
                    </a:cubicBezTo>
                    <a:cubicBezTo>
                      <a:pt x="76" y="30"/>
                      <a:pt x="76" y="30"/>
                      <a:pt x="76" y="30"/>
                    </a:cubicBezTo>
                    <a:cubicBezTo>
                      <a:pt x="77" y="30"/>
                      <a:pt x="77" y="30"/>
                      <a:pt x="77" y="30"/>
                    </a:cubicBezTo>
                    <a:cubicBezTo>
                      <a:pt x="78" y="30"/>
                      <a:pt x="78" y="30"/>
                      <a:pt x="78" y="30"/>
                    </a:cubicBezTo>
                    <a:cubicBezTo>
                      <a:pt x="78" y="29"/>
                      <a:pt x="78" y="29"/>
                      <a:pt x="78" y="29"/>
                    </a:cubicBezTo>
                    <a:cubicBezTo>
                      <a:pt x="78" y="29"/>
                      <a:pt x="78" y="29"/>
                      <a:pt x="78" y="29"/>
                    </a:cubicBezTo>
                    <a:cubicBezTo>
                      <a:pt x="79" y="29"/>
                      <a:pt x="79" y="29"/>
                      <a:pt x="79" y="29"/>
                    </a:cubicBezTo>
                    <a:cubicBezTo>
                      <a:pt x="80" y="29"/>
                      <a:pt x="80" y="29"/>
                      <a:pt x="80" y="29"/>
                    </a:cubicBezTo>
                    <a:cubicBezTo>
                      <a:pt x="80" y="29"/>
                      <a:pt x="80" y="29"/>
                      <a:pt x="80" y="29"/>
                    </a:cubicBezTo>
                    <a:cubicBezTo>
                      <a:pt x="81" y="27"/>
                      <a:pt x="81" y="27"/>
                      <a:pt x="81" y="27"/>
                    </a:cubicBezTo>
                    <a:cubicBezTo>
                      <a:pt x="81" y="27"/>
                      <a:pt x="81" y="27"/>
                      <a:pt x="81" y="27"/>
                    </a:cubicBezTo>
                    <a:cubicBezTo>
                      <a:pt x="82" y="27"/>
                      <a:pt x="82" y="27"/>
                      <a:pt x="82" y="27"/>
                    </a:cubicBezTo>
                    <a:cubicBezTo>
                      <a:pt x="82" y="27"/>
                      <a:pt x="82" y="27"/>
                      <a:pt x="82" y="27"/>
                    </a:cubicBezTo>
                    <a:cubicBezTo>
                      <a:pt x="93" y="27"/>
                      <a:pt x="93" y="27"/>
                      <a:pt x="93" y="27"/>
                    </a:cubicBezTo>
                    <a:cubicBezTo>
                      <a:pt x="93" y="27"/>
                      <a:pt x="93" y="27"/>
                      <a:pt x="93" y="27"/>
                    </a:cubicBezTo>
                    <a:cubicBezTo>
                      <a:pt x="93" y="26"/>
                      <a:pt x="93" y="26"/>
                      <a:pt x="93" y="26"/>
                    </a:cubicBezTo>
                    <a:cubicBezTo>
                      <a:pt x="94" y="26"/>
                      <a:pt x="94" y="26"/>
                      <a:pt x="94" y="26"/>
                    </a:cubicBezTo>
                    <a:cubicBezTo>
                      <a:pt x="95" y="26"/>
                      <a:pt x="95" y="26"/>
                      <a:pt x="95" y="26"/>
                    </a:cubicBezTo>
                    <a:cubicBezTo>
                      <a:pt x="95" y="25"/>
                      <a:pt x="95" y="25"/>
                      <a:pt x="95" y="25"/>
                    </a:cubicBezTo>
                    <a:cubicBezTo>
                      <a:pt x="95" y="25"/>
                      <a:pt x="95" y="25"/>
                      <a:pt x="95" y="25"/>
                    </a:cubicBezTo>
                    <a:cubicBezTo>
                      <a:pt x="95" y="25"/>
                      <a:pt x="95" y="25"/>
                      <a:pt x="95" y="25"/>
                    </a:cubicBezTo>
                    <a:cubicBezTo>
                      <a:pt x="96" y="24"/>
                      <a:pt x="96" y="24"/>
                      <a:pt x="96" y="24"/>
                    </a:cubicBezTo>
                    <a:cubicBezTo>
                      <a:pt x="96" y="23"/>
                      <a:pt x="96" y="23"/>
                      <a:pt x="96" y="23"/>
                    </a:cubicBezTo>
                    <a:cubicBezTo>
                      <a:pt x="97" y="23"/>
                      <a:pt x="97" y="23"/>
                      <a:pt x="97" y="23"/>
                    </a:cubicBezTo>
                    <a:cubicBezTo>
                      <a:pt x="97" y="23"/>
                      <a:pt x="97" y="23"/>
                      <a:pt x="98" y="23"/>
                    </a:cubicBezTo>
                    <a:cubicBezTo>
                      <a:pt x="98" y="23"/>
                      <a:pt x="99" y="23"/>
                      <a:pt x="99" y="23"/>
                    </a:cubicBezTo>
                    <a:cubicBezTo>
                      <a:pt x="100" y="23"/>
                      <a:pt x="100" y="23"/>
                      <a:pt x="101" y="23"/>
                    </a:cubicBezTo>
                    <a:cubicBezTo>
                      <a:pt x="101" y="23"/>
                      <a:pt x="101" y="23"/>
                      <a:pt x="101" y="23"/>
                    </a:cubicBezTo>
                    <a:cubicBezTo>
                      <a:pt x="101" y="23"/>
                      <a:pt x="101" y="23"/>
                      <a:pt x="101" y="23"/>
                    </a:cubicBezTo>
                    <a:cubicBezTo>
                      <a:pt x="102" y="23"/>
                      <a:pt x="102" y="23"/>
                      <a:pt x="102" y="23"/>
                    </a:cubicBezTo>
                    <a:cubicBezTo>
                      <a:pt x="103" y="23"/>
                      <a:pt x="103" y="22"/>
                      <a:pt x="103" y="22"/>
                    </a:cubicBezTo>
                    <a:cubicBezTo>
                      <a:pt x="104" y="21"/>
                      <a:pt x="104" y="21"/>
                      <a:pt x="104" y="20"/>
                    </a:cubicBezTo>
                    <a:cubicBezTo>
                      <a:pt x="103" y="19"/>
                      <a:pt x="103" y="18"/>
                      <a:pt x="103" y="18"/>
                    </a:cubicBezTo>
                    <a:cubicBezTo>
                      <a:pt x="103" y="18"/>
                      <a:pt x="103" y="18"/>
                      <a:pt x="103" y="18"/>
                    </a:cubicBezTo>
                    <a:cubicBezTo>
                      <a:pt x="102" y="17"/>
                      <a:pt x="102" y="17"/>
                      <a:pt x="102" y="16"/>
                    </a:cubicBezTo>
                    <a:cubicBezTo>
                      <a:pt x="102" y="11"/>
                      <a:pt x="102" y="11"/>
                      <a:pt x="102" y="11"/>
                    </a:cubicBezTo>
                    <a:cubicBezTo>
                      <a:pt x="101" y="11"/>
                      <a:pt x="101" y="11"/>
                      <a:pt x="101" y="11"/>
                    </a:cubicBezTo>
                    <a:cubicBezTo>
                      <a:pt x="100" y="11"/>
                      <a:pt x="100" y="12"/>
                      <a:pt x="99" y="12"/>
                    </a:cubicBezTo>
                    <a:cubicBezTo>
                      <a:pt x="99" y="12"/>
                      <a:pt x="99" y="12"/>
                      <a:pt x="99" y="12"/>
                    </a:cubicBezTo>
                    <a:cubicBezTo>
                      <a:pt x="98" y="13"/>
                      <a:pt x="98" y="13"/>
                      <a:pt x="98" y="13"/>
                    </a:cubicBezTo>
                    <a:cubicBezTo>
                      <a:pt x="97" y="12"/>
                      <a:pt x="97" y="12"/>
                      <a:pt x="97" y="12"/>
                    </a:cubicBezTo>
                    <a:cubicBezTo>
                      <a:pt x="97" y="12"/>
                      <a:pt x="97" y="12"/>
                      <a:pt x="97" y="12"/>
                    </a:cubicBezTo>
                    <a:cubicBezTo>
                      <a:pt x="96" y="12"/>
                      <a:pt x="96" y="12"/>
                      <a:pt x="96" y="12"/>
                    </a:cubicBezTo>
                    <a:cubicBezTo>
                      <a:pt x="96" y="12"/>
                      <a:pt x="96" y="12"/>
                      <a:pt x="96" y="12"/>
                    </a:cubicBezTo>
                    <a:cubicBezTo>
                      <a:pt x="97" y="12"/>
                      <a:pt x="97" y="12"/>
                      <a:pt x="97" y="12"/>
                    </a:cubicBezTo>
                    <a:cubicBezTo>
                      <a:pt x="98" y="12"/>
                      <a:pt x="98" y="12"/>
                      <a:pt x="98" y="12"/>
                    </a:cubicBezTo>
                    <a:cubicBezTo>
                      <a:pt x="98" y="10"/>
                      <a:pt x="98" y="10"/>
                      <a:pt x="98" y="10"/>
                    </a:cubicBezTo>
                    <a:cubicBezTo>
                      <a:pt x="98" y="9"/>
                      <a:pt x="97" y="8"/>
                      <a:pt x="96" y="8"/>
                    </a:cubicBezTo>
                    <a:cubicBezTo>
                      <a:pt x="96" y="8"/>
                      <a:pt x="96" y="8"/>
                      <a:pt x="96" y="8"/>
                    </a:cubicBezTo>
                    <a:cubicBezTo>
                      <a:pt x="96" y="8"/>
                      <a:pt x="96" y="8"/>
                      <a:pt x="96" y="8"/>
                    </a:cubicBezTo>
                    <a:cubicBezTo>
                      <a:pt x="90" y="8"/>
                      <a:pt x="90" y="8"/>
                      <a:pt x="90" y="8"/>
                    </a:cubicBezTo>
                    <a:cubicBezTo>
                      <a:pt x="89" y="8"/>
                      <a:pt x="89" y="9"/>
                      <a:pt x="88" y="9"/>
                    </a:cubicBezTo>
                    <a:cubicBezTo>
                      <a:pt x="88" y="10"/>
                      <a:pt x="88" y="11"/>
                      <a:pt x="87" y="11"/>
                    </a:cubicBezTo>
                    <a:cubicBezTo>
                      <a:pt x="87" y="11"/>
                      <a:pt x="86" y="11"/>
                      <a:pt x="86" y="11"/>
                    </a:cubicBezTo>
                    <a:cubicBezTo>
                      <a:pt x="85" y="11"/>
                      <a:pt x="85" y="11"/>
                      <a:pt x="85" y="11"/>
                    </a:cubicBezTo>
                    <a:cubicBezTo>
                      <a:pt x="85" y="11"/>
                      <a:pt x="85" y="11"/>
                      <a:pt x="85" y="11"/>
                    </a:cubicBezTo>
                    <a:cubicBezTo>
                      <a:pt x="81" y="11"/>
                      <a:pt x="81" y="11"/>
                      <a:pt x="81" y="11"/>
                    </a:cubicBezTo>
                    <a:cubicBezTo>
                      <a:pt x="81" y="12"/>
                      <a:pt x="81" y="12"/>
                      <a:pt x="81" y="12"/>
                    </a:cubicBezTo>
                    <a:cubicBezTo>
                      <a:pt x="81" y="13"/>
                      <a:pt x="81" y="13"/>
                      <a:pt x="81" y="13"/>
                    </a:cubicBezTo>
                    <a:cubicBezTo>
                      <a:pt x="82" y="14"/>
                      <a:pt x="82" y="15"/>
                      <a:pt x="81" y="15"/>
                    </a:cubicBezTo>
                    <a:cubicBezTo>
                      <a:pt x="81" y="15"/>
                      <a:pt x="81" y="15"/>
                      <a:pt x="81" y="15"/>
                    </a:cubicBezTo>
                    <a:cubicBezTo>
                      <a:pt x="80" y="16"/>
                      <a:pt x="80" y="16"/>
                      <a:pt x="80" y="17"/>
                    </a:cubicBezTo>
                    <a:cubicBezTo>
                      <a:pt x="80" y="17"/>
                      <a:pt x="80" y="17"/>
                      <a:pt x="80" y="17"/>
                    </a:cubicBezTo>
                    <a:cubicBezTo>
                      <a:pt x="80" y="18"/>
                      <a:pt x="80" y="18"/>
                      <a:pt x="80" y="18"/>
                    </a:cubicBezTo>
                    <a:cubicBezTo>
                      <a:pt x="79" y="18"/>
                      <a:pt x="79" y="18"/>
                      <a:pt x="79" y="18"/>
                    </a:cubicBezTo>
                    <a:cubicBezTo>
                      <a:pt x="79" y="18"/>
                      <a:pt x="79" y="18"/>
                      <a:pt x="79" y="18"/>
                    </a:cubicBezTo>
                    <a:cubicBezTo>
                      <a:pt x="78" y="18"/>
                      <a:pt x="77" y="19"/>
                      <a:pt x="76" y="19"/>
                    </a:cubicBezTo>
                    <a:cubicBezTo>
                      <a:pt x="75" y="20"/>
                      <a:pt x="75" y="20"/>
                      <a:pt x="75" y="20"/>
                    </a:cubicBezTo>
                    <a:cubicBezTo>
                      <a:pt x="75" y="21"/>
                      <a:pt x="74" y="21"/>
                      <a:pt x="74" y="21"/>
                    </a:cubicBezTo>
                    <a:cubicBezTo>
                      <a:pt x="73" y="21"/>
                      <a:pt x="73" y="22"/>
                      <a:pt x="73" y="23"/>
                    </a:cubicBezTo>
                    <a:cubicBezTo>
                      <a:pt x="73" y="23"/>
                      <a:pt x="73" y="23"/>
                      <a:pt x="73" y="23"/>
                    </a:cubicBezTo>
                    <a:cubicBezTo>
                      <a:pt x="72" y="23"/>
                      <a:pt x="72" y="23"/>
                      <a:pt x="72" y="23"/>
                    </a:cubicBezTo>
                    <a:cubicBezTo>
                      <a:pt x="72" y="23"/>
                      <a:pt x="72" y="23"/>
                      <a:pt x="72" y="23"/>
                    </a:cubicBezTo>
                    <a:cubicBezTo>
                      <a:pt x="72" y="23"/>
                      <a:pt x="72" y="23"/>
                      <a:pt x="72" y="23"/>
                    </a:cubicBezTo>
                    <a:cubicBezTo>
                      <a:pt x="72" y="22"/>
                      <a:pt x="72" y="22"/>
                      <a:pt x="72" y="22"/>
                    </a:cubicBezTo>
                    <a:cubicBezTo>
                      <a:pt x="72" y="22"/>
                      <a:pt x="73" y="22"/>
                      <a:pt x="73" y="21"/>
                    </a:cubicBezTo>
                    <a:cubicBezTo>
                      <a:pt x="73" y="20"/>
                      <a:pt x="73" y="19"/>
                      <a:pt x="72" y="18"/>
                    </a:cubicBezTo>
                    <a:cubicBezTo>
                      <a:pt x="72" y="18"/>
                      <a:pt x="72" y="18"/>
                      <a:pt x="72" y="18"/>
                    </a:cubicBezTo>
                    <a:cubicBezTo>
                      <a:pt x="72" y="17"/>
                      <a:pt x="72" y="17"/>
                      <a:pt x="72" y="17"/>
                    </a:cubicBezTo>
                    <a:cubicBezTo>
                      <a:pt x="72" y="17"/>
                      <a:pt x="72" y="16"/>
                      <a:pt x="72" y="16"/>
                    </a:cubicBezTo>
                    <a:cubicBezTo>
                      <a:pt x="72" y="16"/>
                      <a:pt x="72" y="16"/>
                      <a:pt x="72" y="16"/>
                    </a:cubicBezTo>
                    <a:cubicBezTo>
                      <a:pt x="73" y="16"/>
                      <a:pt x="73" y="16"/>
                      <a:pt x="73" y="16"/>
                    </a:cubicBezTo>
                    <a:cubicBezTo>
                      <a:pt x="73" y="14"/>
                      <a:pt x="73" y="14"/>
                      <a:pt x="73" y="14"/>
                    </a:cubicBezTo>
                    <a:cubicBezTo>
                      <a:pt x="73" y="14"/>
                      <a:pt x="73" y="14"/>
                      <a:pt x="73" y="14"/>
                    </a:cubicBezTo>
                    <a:cubicBezTo>
                      <a:pt x="74" y="14"/>
                      <a:pt x="74" y="14"/>
                      <a:pt x="74" y="14"/>
                    </a:cubicBezTo>
                    <a:cubicBezTo>
                      <a:pt x="75" y="14"/>
                      <a:pt x="75" y="13"/>
                      <a:pt x="75" y="13"/>
                    </a:cubicBezTo>
                    <a:cubicBezTo>
                      <a:pt x="75" y="13"/>
                      <a:pt x="75" y="13"/>
                      <a:pt x="75" y="13"/>
                    </a:cubicBezTo>
                    <a:cubicBezTo>
                      <a:pt x="75" y="11"/>
                      <a:pt x="75" y="11"/>
                      <a:pt x="75" y="11"/>
                    </a:cubicBezTo>
                    <a:cubicBezTo>
                      <a:pt x="75" y="10"/>
                      <a:pt x="75" y="10"/>
                      <a:pt x="75" y="10"/>
                    </a:cubicBezTo>
                    <a:cubicBezTo>
                      <a:pt x="75" y="10"/>
                      <a:pt x="75" y="10"/>
                      <a:pt x="75" y="10"/>
                    </a:cubicBezTo>
                    <a:cubicBezTo>
                      <a:pt x="76" y="10"/>
                      <a:pt x="76" y="10"/>
                      <a:pt x="76" y="10"/>
                    </a:cubicBezTo>
                    <a:cubicBezTo>
                      <a:pt x="76" y="9"/>
                      <a:pt x="76" y="9"/>
                      <a:pt x="76" y="9"/>
                    </a:cubicBezTo>
                    <a:cubicBezTo>
                      <a:pt x="76" y="9"/>
                      <a:pt x="76" y="9"/>
                      <a:pt x="76" y="9"/>
                    </a:cubicBezTo>
                    <a:cubicBezTo>
                      <a:pt x="76" y="9"/>
                      <a:pt x="76" y="9"/>
                      <a:pt x="76" y="9"/>
                    </a:cubicBezTo>
                    <a:cubicBezTo>
                      <a:pt x="76" y="9"/>
                      <a:pt x="76" y="9"/>
                      <a:pt x="76" y="9"/>
                    </a:cubicBezTo>
                    <a:cubicBezTo>
                      <a:pt x="77" y="9"/>
                      <a:pt x="77" y="9"/>
                      <a:pt x="77" y="9"/>
                    </a:cubicBezTo>
                    <a:cubicBezTo>
                      <a:pt x="80" y="9"/>
                      <a:pt x="80" y="9"/>
                      <a:pt x="80" y="9"/>
                    </a:cubicBezTo>
                    <a:cubicBezTo>
                      <a:pt x="80" y="9"/>
                      <a:pt x="80" y="9"/>
                      <a:pt x="80" y="9"/>
                    </a:cubicBezTo>
                    <a:cubicBezTo>
                      <a:pt x="80" y="9"/>
                      <a:pt x="80" y="9"/>
                      <a:pt x="80" y="9"/>
                    </a:cubicBezTo>
                    <a:cubicBezTo>
                      <a:pt x="81" y="9"/>
                      <a:pt x="82" y="8"/>
                      <a:pt x="82" y="8"/>
                    </a:cubicBezTo>
                    <a:cubicBezTo>
                      <a:pt x="82" y="7"/>
                      <a:pt x="82" y="7"/>
                      <a:pt x="82" y="7"/>
                    </a:cubicBezTo>
                    <a:cubicBezTo>
                      <a:pt x="83" y="7"/>
                      <a:pt x="83" y="7"/>
                      <a:pt x="83" y="7"/>
                    </a:cubicBezTo>
                    <a:cubicBezTo>
                      <a:pt x="85" y="7"/>
                      <a:pt x="85" y="7"/>
                      <a:pt x="85" y="7"/>
                    </a:cubicBezTo>
                    <a:cubicBezTo>
                      <a:pt x="86" y="7"/>
                      <a:pt x="86" y="7"/>
                      <a:pt x="86" y="6"/>
                    </a:cubicBezTo>
                    <a:cubicBezTo>
                      <a:pt x="86" y="6"/>
                      <a:pt x="86" y="6"/>
                      <a:pt x="86" y="6"/>
                    </a:cubicBezTo>
                    <a:cubicBezTo>
                      <a:pt x="86" y="6"/>
                      <a:pt x="86" y="6"/>
                      <a:pt x="86" y="6"/>
                    </a:cubicBezTo>
                    <a:cubicBezTo>
                      <a:pt x="86" y="6"/>
                      <a:pt x="86" y="6"/>
                      <a:pt x="86" y="6"/>
                    </a:cubicBezTo>
                    <a:cubicBezTo>
                      <a:pt x="87" y="6"/>
                      <a:pt x="87" y="6"/>
                      <a:pt x="87" y="6"/>
                    </a:cubicBezTo>
                    <a:cubicBezTo>
                      <a:pt x="87" y="6"/>
                      <a:pt x="87" y="6"/>
                      <a:pt x="87" y="6"/>
                    </a:cubicBezTo>
                    <a:cubicBezTo>
                      <a:pt x="88" y="5"/>
                      <a:pt x="88" y="5"/>
                      <a:pt x="88" y="4"/>
                    </a:cubicBezTo>
                    <a:cubicBezTo>
                      <a:pt x="89" y="3"/>
                      <a:pt x="89" y="2"/>
                      <a:pt x="89" y="2"/>
                    </a:cubicBezTo>
                    <a:cubicBezTo>
                      <a:pt x="88" y="0"/>
                      <a:pt x="87" y="0"/>
                      <a:pt x="8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266" name="Freeform 43"/>
              <p:cNvSpPr>
                <a:spLocks noEditPoints="1"/>
              </p:cNvSpPr>
              <p:nvPr/>
            </p:nvSpPr>
            <p:spPr bwMode="auto">
              <a:xfrm>
                <a:off x="4164" y="2301"/>
                <a:ext cx="31" cy="55"/>
              </a:xfrm>
              <a:custGeom>
                <a:avLst/>
                <a:gdLst>
                  <a:gd name="T0" fmla="*/ 12 w 13"/>
                  <a:gd name="T1" fmla="*/ 0 h 23"/>
                  <a:gd name="T2" fmla="*/ 12 w 13"/>
                  <a:gd name="T3" fmla="*/ 0 h 23"/>
                  <a:gd name="T4" fmla="*/ 12 w 13"/>
                  <a:gd name="T5" fmla="*/ 0 h 23"/>
                  <a:gd name="T6" fmla="*/ 12 w 13"/>
                  <a:gd name="T7" fmla="*/ 0 h 23"/>
                  <a:gd name="T8" fmla="*/ 9 w 13"/>
                  <a:gd name="T9" fmla="*/ 0 h 23"/>
                  <a:gd name="T10" fmla="*/ 7 w 13"/>
                  <a:gd name="T11" fmla="*/ 2 h 23"/>
                  <a:gd name="T12" fmla="*/ 6 w 13"/>
                  <a:gd name="T13" fmla="*/ 4 h 23"/>
                  <a:gd name="T14" fmla="*/ 5 w 13"/>
                  <a:gd name="T15" fmla="*/ 6 h 23"/>
                  <a:gd name="T16" fmla="*/ 5 w 13"/>
                  <a:gd name="T17" fmla="*/ 6 h 23"/>
                  <a:gd name="T18" fmla="*/ 4 w 13"/>
                  <a:gd name="T19" fmla="*/ 7 h 23"/>
                  <a:gd name="T20" fmla="*/ 3 w 13"/>
                  <a:gd name="T21" fmla="*/ 9 h 23"/>
                  <a:gd name="T22" fmla="*/ 3 w 13"/>
                  <a:gd name="T23" fmla="*/ 9 h 23"/>
                  <a:gd name="T24" fmla="*/ 3 w 13"/>
                  <a:gd name="T25" fmla="*/ 10 h 23"/>
                  <a:gd name="T26" fmla="*/ 2 w 13"/>
                  <a:gd name="T27" fmla="*/ 14 h 23"/>
                  <a:gd name="T28" fmla="*/ 2 w 13"/>
                  <a:gd name="T29" fmla="*/ 14 h 23"/>
                  <a:gd name="T30" fmla="*/ 1 w 13"/>
                  <a:gd name="T31" fmla="*/ 14 h 23"/>
                  <a:gd name="T32" fmla="*/ 0 w 13"/>
                  <a:gd name="T33" fmla="*/ 19 h 23"/>
                  <a:gd name="T34" fmla="*/ 1 w 13"/>
                  <a:gd name="T35" fmla="*/ 21 h 23"/>
                  <a:gd name="T36" fmla="*/ 0 w 13"/>
                  <a:gd name="T37" fmla="*/ 22 h 23"/>
                  <a:gd name="T38" fmla="*/ 1 w 13"/>
                  <a:gd name="T39" fmla="*/ 23 h 23"/>
                  <a:gd name="T40" fmla="*/ 2 w 13"/>
                  <a:gd name="T41" fmla="*/ 23 h 23"/>
                  <a:gd name="T42" fmla="*/ 6 w 13"/>
                  <a:gd name="T43" fmla="*/ 19 h 23"/>
                  <a:gd name="T44" fmla="*/ 6 w 13"/>
                  <a:gd name="T45" fmla="*/ 18 h 23"/>
                  <a:gd name="T46" fmla="*/ 7 w 13"/>
                  <a:gd name="T47" fmla="*/ 18 h 23"/>
                  <a:gd name="T48" fmla="*/ 7 w 13"/>
                  <a:gd name="T49" fmla="*/ 16 h 23"/>
                  <a:gd name="T50" fmla="*/ 7 w 13"/>
                  <a:gd name="T51" fmla="*/ 14 h 23"/>
                  <a:gd name="T52" fmla="*/ 7 w 13"/>
                  <a:gd name="T53" fmla="*/ 14 h 23"/>
                  <a:gd name="T54" fmla="*/ 7 w 13"/>
                  <a:gd name="T55" fmla="*/ 13 h 23"/>
                  <a:gd name="T56" fmla="*/ 7 w 13"/>
                  <a:gd name="T57" fmla="*/ 12 h 23"/>
                  <a:gd name="T58" fmla="*/ 7 w 13"/>
                  <a:gd name="T59" fmla="*/ 12 h 23"/>
                  <a:gd name="T60" fmla="*/ 8 w 13"/>
                  <a:gd name="T61" fmla="*/ 10 h 23"/>
                  <a:gd name="T62" fmla="*/ 8 w 13"/>
                  <a:gd name="T63" fmla="*/ 10 h 23"/>
                  <a:gd name="T64" fmla="*/ 8 w 13"/>
                  <a:gd name="T65" fmla="*/ 9 h 23"/>
                  <a:gd name="T66" fmla="*/ 8 w 13"/>
                  <a:gd name="T67" fmla="*/ 9 h 23"/>
                  <a:gd name="T68" fmla="*/ 9 w 13"/>
                  <a:gd name="T69" fmla="*/ 9 h 23"/>
                  <a:gd name="T70" fmla="*/ 12 w 13"/>
                  <a:gd name="T71" fmla="*/ 2 h 23"/>
                  <a:gd name="T72" fmla="*/ 12 w 13"/>
                  <a:gd name="T73" fmla="*/ 3 h 23"/>
                  <a:gd name="T74" fmla="*/ 11 w 13"/>
                  <a:gd name="T75" fmla="*/ 3 h 23"/>
                  <a:gd name="T76" fmla="*/ 11 w 13"/>
                  <a:gd name="T77" fmla="*/ 2 h 23"/>
                  <a:gd name="T78" fmla="*/ 10 w 13"/>
                  <a:gd name="T79" fmla="*/ 1 h 23"/>
                  <a:gd name="T80" fmla="*/ 10 w 13"/>
                  <a:gd name="T81" fmla="*/ 0 h 23"/>
                  <a:gd name="T82" fmla="*/ 9 w 13"/>
                  <a:gd name="T8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 h="23">
                    <a:moveTo>
                      <a:pt x="12" y="0"/>
                    </a:moveTo>
                    <a:cubicBezTo>
                      <a:pt x="12" y="0"/>
                      <a:pt x="12" y="0"/>
                      <a:pt x="12" y="0"/>
                    </a:cubicBezTo>
                    <a:cubicBezTo>
                      <a:pt x="12" y="0"/>
                      <a:pt x="12" y="0"/>
                      <a:pt x="12" y="0"/>
                    </a:cubicBezTo>
                    <a:cubicBezTo>
                      <a:pt x="12" y="0"/>
                      <a:pt x="12" y="0"/>
                      <a:pt x="12" y="0"/>
                    </a:cubicBezTo>
                    <a:moveTo>
                      <a:pt x="9" y="0"/>
                    </a:moveTo>
                    <a:cubicBezTo>
                      <a:pt x="9" y="1"/>
                      <a:pt x="8" y="1"/>
                      <a:pt x="7" y="2"/>
                    </a:cubicBezTo>
                    <a:cubicBezTo>
                      <a:pt x="7" y="3"/>
                      <a:pt x="6" y="3"/>
                      <a:pt x="6" y="4"/>
                    </a:cubicBezTo>
                    <a:cubicBezTo>
                      <a:pt x="5" y="4"/>
                      <a:pt x="5" y="5"/>
                      <a:pt x="5" y="6"/>
                    </a:cubicBezTo>
                    <a:cubicBezTo>
                      <a:pt x="5" y="6"/>
                      <a:pt x="5" y="6"/>
                      <a:pt x="5" y="6"/>
                    </a:cubicBezTo>
                    <a:cubicBezTo>
                      <a:pt x="4" y="7"/>
                      <a:pt x="4" y="7"/>
                      <a:pt x="4" y="7"/>
                    </a:cubicBezTo>
                    <a:cubicBezTo>
                      <a:pt x="3" y="7"/>
                      <a:pt x="3" y="8"/>
                      <a:pt x="3" y="9"/>
                    </a:cubicBezTo>
                    <a:cubicBezTo>
                      <a:pt x="3" y="9"/>
                      <a:pt x="3" y="9"/>
                      <a:pt x="3" y="9"/>
                    </a:cubicBezTo>
                    <a:cubicBezTo>
                      <a:pt x="3" y="10"/>
                      <a:pt x="3" y="10"/>
                      <a:pt x="3" y="10"/>
                    </a:cubicBezTo>
                    <a:cubicBezTo>
                      <a:pt x="2" y="11"/>
                      <a:pt x="2" y="12"/>
                      <a:pt x="2" y="14"/>
                    </a:cubicBezTo>
                    <a:cubicBezTo>
                      <a:pt x="2" y="14"/>
                      <a:pt x="2" y="14"/>
                      <a:pt x="2" y="14"/>
                    </a:cubicBezTo>
                    <a:cubicBezTo>
                      <a:pt x="1" y="14"/>
                      <a:pt x="1" y="14"/>
                      <a:pt x="1" y="14"/>
                    </a:cubicBezTo>
                    <a:cubicBezTo>
                      <a:pt x="0" y="15"/>
                      <a:pt x="0" y="17"/>
                      <a:pt x="0" y="19"/>
                    </a:cubicBezTo>
                    <a:cubicBezTo>
                      <a:pt x="1" y="20"/>
                      <a:pt x="1" y="21"/>
                      <a:pt x="1" y="21"/>
                    </a:cubicBezTo>
                    <a:cubicBezTo>
                      <a:pt x="0" y="22"/>
                      <a:pt x="0" y="22"/>
                      <a:pt x="0" y="22"/>
                    </a:cubicBezTo>
                    <a:cubicBezTo>
                      <a:pt x="1" y="23"/>
                      <a:pt x="1" y="23"/>
                      <a:pt x="1" y="23"/>
                    </a:cubicBezTo>
                    <a:cubicBezTo>
                      <a:pt x="2" y="23"/>
                      <a:pt x="2" y="23"/>
                      <a:pt x="2" y="23"/>
                    </a:cubicBezTo>
                    <a:cubicBezTo>
                      <a:pt x="5" y="23"/>
                      <a:pt x="5" y="20"/>
                      <a:pt x="6" y="19"/>
                    </a:cubicBezTo>
                    <a:cubicBezTo>
                      <a:pt x="6" y="18"/>
                      <a:pt x="6" y="18"/>
                      <a:pt x="6" y="18"/>
                    </a:cubicBezTo>
                    <a:cubicBezTo>
                      <a:pt x="7" y="18"/>
                      <a:pt x="7" y="18"/>
                      <a:pt x="7" y="18"/>
                    </a:cubicBezTo>
                    <a:cubicBezTo>
                      <a:pt x="7" y="17"/>
                      <a:pt x="7" y="16"/>
                      <a:pt x="7" y="16"/>
                    </a:cubicBezTo>
                    <a:cubicBezTo>
                      <a:pt x="7" y="15"/>
                      <a:pt x="7" y="15"/>
                      <a:pt x="7" y="14"/>
                    </a:cubicBezTo>
                    <a:cubicBezTo>
                      <a:pt x="7" y="14"/>
                      <a:pt x="7" y="14"/>
                      <a:pt x="7" y="14"/>
                    </a:cubicBezTo>
                    <a:cubicBezTo>
                      <a:pt x="7" y="13"/>
                      <a:pt x="7" y="13"/>
                      <a:pt x="7" y="13"/>
                    </a:cubicBezTo>
                    <a:cubicBezTo>
                      <a:pt x="7" y="12"/>
                      <a:pt x="7" y="12"/>
                      <a:pt x="7" y="12"/>
                    </a:cubicBezTo>
                    <a:cubicBezTo>
                      <a:pt x="7" y="12"/>
                      <a:pt x="7" y="12"/>
                      <a:pt x="7" y="12"/>
                    </a:cubicBezTo>
                    <a:cubicBezTo>
                      <a:pt x="8" y="12"/>
                      <a:pt x="8" y="11"/>
                      <a:pt x="8" y="10"/>
                    </a:cubicBezTo>
                    <a:cubicBezTo>
                      <a:pt x="8" y="10"/>
                      <a:pt x="8" y="10"/>
                      <a:pt x="8" y="10"/>
                    </a:cubicBezTo>
                    <a:cubicBezTo>
                      <a:pt x="8" y="9"/>
                      <a:pt x="8" y="9"/>
                      <a:pt x="8" y="9"/>
                    </a:cubicBezTo>
                    <a:cubicBezTo>
                      <a:pt x="8" y="9"/>
                      <a:pt x="8" y="9"/>
                      <a:pt x="8" y="9"/>
                    </a:cubicBezTo>
                    <a:cubicBezTo>
                      <a:pt x="9" y="9"/>
                      <a:pt x="9" y="9"/>
                      <a:pt x="9" y="9"/>
                    </a:cubicBezTo>
                    <a:cubicBezTo>
                      <a:pt x="11" y="8"/>
                      <a:pt x="13" y="5"/>
                      <a:pt x="12" y="2"/>
                    </a:cubicBezTo>
                    <a:cubicBezTo>
                      <a:pt x="12" y="2"/>
                      <a:pt x="12" y="2"/>
                      <a:pt x="12" y="3"/>
                    </a:cubicBezTo>
                    <a:cubicBezTo>
                      <a:pt x="11" y="3"/>
                      <a:pt x="11" y="3"/>
                      <a:pt x="11" y="3"/>
                    </a:cubicBezTo>
                    <a:cubicBezTo>
                      <a:pt x="11" y="2"/>
                      <a:pt x="11" y="2"/>
                      <a:pt x="11" y="2"/>
                    </a:cubicBezTo>
                    <a:cubicBezTo>
                      <a:pt x="10" y="2"/>
                      <a:pt x="10" y="1"/>
                      <a:pt x="10" y="1"/>
                    </a:cubicBezTo>
                    <a:cubicBezTo>
                      <a:pt x="10" y="0"/>
                      <a:pt x="10" y="0"/>
                      <a:pt x="10" y="0"/>
                    </a:cubicBezTo>
                    <a:cubicBezTo>
                      <a:pt x="9" y="0"/>
                      <a:pt x="9" y="0"/>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267" name="Freeform 44"/>
              <p:cNvSpPr/>
              <p:nvPr/>
            </p:nvSpPr>
            <p:spPr bwMode="auto">
              <a:xfrm>
                <a:off x="4188" y="2298"/>
                <a:ext cx="7" cy="10"/>
              </a:xfrm>
              <a:custGeom>
                <a:avLst/>
                <a:gdLst>
                  <a:gd name="T0" fmla="*/ 1 w 3"/>
                  <a:gd name="T1" fmla="*/ 0 h 4"/>
                  <a:gd name="T2" fmla="*/ 0 w 3"/>
                  <a:gd name="T3" fmla="*/ 1 h 4"/>
                  <a:gd name="T4" fmla="*/ 0 w 3"/>
                  <a:gd name="T5" fmla="*/ 2 h 4"/>
                  <a:gd name="T6" fmla="*/ 1 w 3"/>
                  <a:gd name="T7" fmla="*/ 3 h 4"/>
                  <a:gd name="T8" fmla="*/ 1 w 3"/>
                  <a:gd name="T9" fmla="*/ 4 h 4"/>
                  <a:gd name="T10" fmla="*/ 2 w 3"/>
                  <a:gd name="T11" fmla="*/ 4 h 4"/>
                  <a:gd name="T12" fmla="*/ 2 w 3"/>
                  <a:gd name="T13" fmla="*/ 3 h 4"/>
                  <a:gd name="T14" fmla="*/ 3 w 3"/>
                  <a:gd name="T15" fmla="*/ 2 h 4"/>
                  <a:gd name="T16" fmla="*/ 2 w 3"/>
                  <a:gd name="T17" fmla="*/ 1 h 4"/>
                  <a:gd name="T18" fmla="*/ 2 w 3"/>
                  <a:gd name="T19" fmla="*/ 1 h 4"/>
                  <a:gd name="T20" fmla="*/ 1 w 3"/>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
                    <a:moveTo>
                      <a:pt x="1" y="0"/>
                    </a:moveTo>
                    <a:cubicBezTo>
                      <a:pt x="0" y="1"/>
                      <a:pt x="0" y="1"/>
                      <a:pt x="0" y="1"/>
                    </a:cubicBezTo>
                    <a:cubicBezTo>
                      <a:pt x="0" y="2"/>
                      <a:pt x="0" y="2"/>
                      <a:pt x="0" y="2"/>
                    </a:cubicBezTo>
                    <a:cubicBezTo>
                      <a:pt x="0" y="2"/>
                      <a:pt x="0" y="3"/>
                      <a:pt x="1" y="3"/>
                    </a:cubicBezTo>
                    <a:cubicBezTo>
                      <a:pt x="1" y="4"/>
                      <a:pt x="1" y="4"/>
                      <a:pt x="1" y="4"/>
                    </a:cubicBezTo>
                    <a:cubicBezTo>
                      <a:pt x="2" y="4"/>
                      <a:pt x="2" y="4"/>
                      <a:pt x="2" y="4"/>
                    </a:cubicBezTo>
                    <a:cubicBezTo>
                      <a:pt x="2" y="3"/>
                      <a:pt x="2" y="3"/>
                      <a:pt x="2" y="3"/>
                    </a:cubicBezTo>
                    <a:cubicBezTo>
                      <a:pt x="3" y="3"/>
                      <a:pt x="3" y="3"/>
                      <a:pt x="3" y="2"/>
                    </a:cubicBezTo>
                    <a:cubicBezTo>
                      <a:pt x="3" y="2"/>
                      <a:pt x="2" y="2"/>
                      <a:pt x="2" y="1"/>
                    </a:cubicBezTo>
                    <a:cubicBezTo>
                      <a:pt x="2" y="1"/>
                      <a:pt x="2" y="1"/>
                      <a:pt x="2" y="1"/>
                    </a:cubicBezTo>
                    <a:cubicBezTo>
                      <a:pt x="2" y="1"/>
                      <a:pt x="1" y="1"/>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charset="-122"/>
                  <a:sym typeface="Arial" panose="020B0604020202020204" pitchFamily="34" charset="0"/>
                </a:endParaRPr>
              </a:p>
            </p:txBody>
          </p:sp>
        </p:grpSp>
        <p:sp>
          <p:nvSpPr>
            <p:cNvPr id="268" name="椭圆 267"/>
            <p:cNvSpPr/>
            <p:nvPr/>
          </p:nvSpPr>
          <p:spPr>
            <a:xfrm>
              <a:off x="5245265" y="2863322"/>
              <a:ext cx="1538545" cy="1523312"/>
            </a:xfrm>
            <a:prstGeom prst="ellipse">
              <a:avLst/>
            </a:prstGeom>
            <a:gradFill flip="none" rotWithShape="1">
              <a:gsLst>
                <a:gs pos="66000">
                  <a:sysClr val="windowText" lastClr="000000">
                    <a:alpha val="4000"/>
                  </a:sysClr>
                </a:gs>
                <a:gs pos="26000">
                  <a:sysClr val="window" lastClr="FFFFFF">
                    <a:alpha val="0"/>
                  </a:sysClr>
                </a:gs>
                <a:gs pos="100000">
                  <a:sysClr val="windowText" lastClr="000000">
                    <a:alpha val="7000"/>
                  </a:sysClr>
                </a:gs>
              </a:gsLst>
              <a:path path="circle">
                <a:fillToRect l="50000" t="50000" r="50000" b="50000"/>
              </a:path>
              <a:tileRect/>
            </a:gra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latin typeface="Arial" panose="020B0604020202020204" pitchFamily="34" charset="0"/>
                <a:ea typeface="微软雅黑" panose="020B0503020204020204" charset="-122"/>
                <a:sym typeface="Arial" panose="020B0604020202020204" pitchFamily="34" charset="0"/>
              </a:endParaRPr>
            </a:p>
          </p:txBody>
        </p:sp>
      </p:grpSp>
      <p:sp>
        <p:nvSpPr>
          <p:cNvPr id="105" name="文本框 79"/>
          <p:cNvSpPr txBox="1"/>
          <p:nvPr/>
        </p:nvSpPr>
        <p:spPr>
          <a:xfrm>
            <a:off x="5705178" y="3677703"/>
            <a:ext cx="875175" cy="848995"/>
          </a:xfrm>
          <a:prstGeom prst="rect">
            <a:avLst/>
          </a:prstGeom>
          <a:noFill/>
        </p:spPr>
        <p:txBody>
          <a:bodyPr wrap="square" rtlCol="0">
            <a:spAutoFit/>
          </a:bodyPr>
          <a:lstStyle/>
          <a:p>
            <a:r>
              <a:rPr lang="zh-CN" sz="2400" b="1" dirty="0">
                <a:solidFill>
                  <a:srgbClr val="4BACC6"/>
                </a:solidFill>
                <a:latin typeface="微软雅黑" panose="020B0503020204020204" charset="-122"/>
                <a:ea typeface="微软雅黑" panose="020B0503020204020204" charset="-122"/>
              </a:rPr>
              <a:t>员工义务</a:t>
            </a:r>
            <a:endParaRPr lang="zh-CN" sz="2400" b="1" dirty="0">
              <a:solidFill>
                <a:srgbClr val="4BACC6"/>
              </a:solidFill>
              <a:latin typeface="微软雅黑" panose="020B0503020204020204" charset="-122"/>
              <a:ea typeface="微软雅黑" panose="020B0503020204020204" charset="-122"/>
            </a:endParaRPr>
          </a:p>
        </p:txBody>
      </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37"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900" decel="100000" fill="hold"/>
                                        <p:tgtEl>
                                          <p:spTgt spid="9"/>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7" fill="hold">
                            <p:stCondLst>
                              <p:cond delay="1500"/>
                            </p:stCondLst>
                            <p:childTnLst>
                              <p:par>
                                <p:cTn id="18" presetID="35" presetClass="entr" presetSubtype="0" fill="hold" nodeType="afterEffect">
                                  <p:stCondLst>
                                    <p:cond delay="0"/>
                                  </p:stCondLst>
                                  <p:childTnLst>
                                    <p:set>
                                      <p:cBhvr>
                                        <p:cTn id="19" dur="1" fill="hold">
                                          <p:stCondLst>
                                            <p:cond delay="0"/>
                                          </p:stCondLst>
                                        </p:cTn>
                                        <p:tgtEl>
                                          <p:spTgt spid="97"/>
                                        </p:tgtEl>
                                        <p:attrNameLst>
                                          <p:attrName>style.visibility</p:attrName>
                                        </p:attrNameLst>
                                      </p:cBhvr>
                                      <p:to>
                                        <p:strVal val="visible"/>
                                      </p:to>
                                    </p:set>
                                    <p:animEffect transition="in" filter="fade">
                                      <p:cBhvr>
                                        <p:cTn id="20" dur="1500"/>
                                        <p:tgtEl>
                                          <p:spTgt spid="97"/>
                                        </p:tgtEl>
                                      </p:cBhvr>
                                    </p:animEffect>
                                    <p:anim calcmode="lin" valueType="num">
                                      <p:cBhvr>
                                        <p:cTn id="21" dur="1500" fill="hold"/>
                                        <p:tgtEl>
                                          <p:spTgt spid="97"/>
                                        </p:tgtEl>
                                        <p:attrNameLst>
                                          <p:attrName>style.rotation</p:attrName>
                                        </p:attrNameLst>
                                      </p:cBhvr>
                                      <p:tavLst>
                                        <p:tav tm="0">
                                          <p:val>
                                            <p:fltVal val="720"/>
                                          </p:val>
                                        </p:tav>
                                        <p:tav tm="100000">
                                          <p:val>
                                            <p:fltVal val="0"/>
                                          </p:val>
                                        </p:tav>
                                      </p:tavLst>
                                    </p:anim>
                                    <p:anim calcmode="lin" valueType="num">
                                      <p:cBhvr>
                                        <p:cTn id="22" dur="1500" fill="hold"/>
                                        <p:tgtEl>
                                          <p:spTgt spid="97"/>
                                        </p:tgtEl>
                                        <p:attrNameLst>
                                          <p:attrName>ppt_h</p:attrName>
                                        </p:attrNameLst>
                                      </p:cBhvr>
                                      <p:tavLst>
                                        <p:tav tm="0">
                                          <p:val>
                                            <p:fltVal val="0"/>
                                          </p:val>
                                        </p:tav>
                                        <p:tav tm="100000">
                                          <p:val>
                                            <p:strVal val="#ppt_h"/>
                                          </p:val>
                                        </p:tav>
                                      </p:tavLst>
                                    </p:anim>
                                    <p:anim calcmode="lin" valueType="num">
                                      <p:cBhvr>
                                        <p:cTn id="23" dur="1500" fill="hold"/>
                                        <p:tgtEl>
                                          <p:spTgt spid="97"/>
                                        </p:tgtEl>
                                        <p:attrNameLst>
                                          <p:attrName>ppt_w</p:attrName>
                                        </p:attrNameLst>
                                      </p:cBhvr>
                                      <p:tavLst>
                                        <p:tav tm="0">
                                          <p:val>
                                            <p:fltVal val="0"/>
                                          </p:val>
                                        </p:tav>
                                        <p:tav tm="100000">
                                          <p:val>
                                            <p:strVal val="#ppt_w"/>
                                          </p:val>
                                        </p:tav>
                                      </p:tavLst>
                                    </p:anim>
                                  </p:childTnLst>
                                </p:cTn>
                              </p:par>
                            </p:childTnLst>
                          </p:cTn>
                        </p:par>
                        <p:par>
                          <p:cTn id="24" fill="hold">
                            <p:stCondLst>
                              <p:cond delay="3000"/>
                            </p:stCondLst>
                            <p:childTnLst>
                              <p:par>
                                <p:cTn id="25" presetID="14" presetClass="entr" presetSubtype="10" fill="hold" grpId="0" nodeType="afterEffect">
                                  <p:stCondLst>
                                    <p:cond delay="0"/>
                                  </p:stCondLst>
                                  <p:childTnLst>
                                    <p:set>
                                      <p:cBhvr>
                                        <p:cTn id="26" dur="1" fill="hold">
                                          <p:stCondLst>
                                            <p:cond delay="0"/>
                                          </p:stCondLst>
                                        </p:cTn>
                                        <p:tgtEl>
                                          <p:spTgt spid="105"/>
                                        </p:tgtEl>
                                        <p:attrNameLst>
                                          <p:attrName>style.visibility</p:attrName>
                                        </p:attrNameLst>
                                      </p:cBhvr>
                                      <p:to>
                                        <p:strVal val="visible"/>
                                      </p:to>
                                    </p:set>
                                    <p:animEffect transition="in" filter="randombar(horizontal)">
                                      <p:cBhvr>
                                        <p:cTn id="27" dur="500"/>
                                        <p:tgtEl>
                                          <p:spTgt spid="105"/>
                                        </p:tgtEl>
                                      </p:cBhvr>
                                    </p:animEffect>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left)">
                                      <p:cBhvr>
                                        <p:cTn id="31" dur="500"/>
                                        <p:tgtEl>
                                          <p:spTgt spid="32"/>
                                        </p:tgtEl>
                                      </p:cBhvr>
                                    </p:animEffect>
                                  </p:childTnLst>
                                </p:cTn>
                              </p:par>
                            </p:childTnLst>
                          </p:cTn>
                        </p:par>
                        <p:par>
                          <p:cTn id="32" fill="hold">
                            <p:stCondLst>
                              <p:cond delay="4000"/>
                            </p:stCondLst>
                            <p:childTnLst>
                              <p:par>
                                <p:cTn id="33" presetID="10"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750"/>
                                        <p:tgtEl>
                                          <p:spTgt spid="29"/>
                                        </p:tgtEl>
                                      </p:cBhvr>
                                    </p:animEffect>
                                  </p:childTnLst>
                                </p:cTn>
                              </p:par>
                              <p:par>
                                <p:cTn id="36" presetID="42" presetClass="path" presetSubtype="0" accel="50000" decel="50000" fill="hold" nodeType="withEffect">
                                  <p:stCondLst>
                                    <p:cond delay="0"/>
                                  </p:stCondLst>
                                  <p:childTnLst>
                                    <p:animMotion origin="layout" path="M 0.17578 -0.11945 L -1.66667E-6 3.7037E-6 " pathEditMode="relative" rAng="0" ptsTypes="AA">
                                      <p:cBhvr>
                                        <p:cTn id="37" dur="750" fill="hold"/>
                                        <p:tgtEl>
                                          <p:spTgt spid="29"/>
                                        </p:tgtEl>
                                        <p:attrNameLst>
                                          <p:attrName>ppt_x</p:attrName>
                                          <p:attrName>ppt_y</p:attrName>
                                        </p:attrNameLst>
                                      </p:cBhvr>
                                      <p:rCtr x="-8789" y="5972"/>
                                    </p:animMotion>
                                  </p:childTnLst>
                                </p:cTn>
                              </p:par>
                              <p:par>
                                <p:cTn id="38" presetID="10" presetClass="entr" presetSubtype="0" fill="hold"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750"/>
                                        <p:tgtEl>
                                          <p:spTgt spid="28"/>
                                        </p:tgtEl>
                                      </p:cBhvr>
                                    </p:animEffect>
                                  </p:childTnLst>
                                </p:cTn>
                              </p:par>
                              <p:par>
                                <p:cTn id="41" presetID="42" presetClass="path" presetSubtype="0" accel="50000" decel="50000" fill="hold" nodeType="withEffect">
                                  <p:stCondLst>
                                    <p:cond delay="0"/>
                                  </p:stCondLst>
                                  <p:childTnLst>
                                    <p:animMotion origin="layout" path="M 0.11953 0.11388 L 1.04167E-6 4.44444E-6 " pathEditMode="relative" rAng="0" ptsTypes="AA">
                                      <p:cBhvr>
                                        <p:cTn id="42" dur="750" fill="hold"/>
                                        <p:tgtEl>
                                          <p:spTgt spid="28"/>
                                        </p:tgtEl>
                                        <p:attrNameLst>
                                          <p:attrName>ppt_x</p:attrName>
                                          <p:attrName>ppt_y</p:attrName>
                                        </p:attrNameLst>
                                      </p:cBhvr>
                                      <p:rCtr x="-5977" y="-5694"/>
                                    </p:animMotion>
                                  </p:childTnLst>
                                </p:cTn>
                              </p:par>
                              <p:par>
                                <p:cTn id="43" presetID="10" presetClass="entr" presetSubtype="0" fill="hold"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750"/>
                                        <p:tgtEl>
                                          <p:spTgt spid="30"/>
                                        </p:tgtEl>
                                      </p:cBhvr>
                                    </p:animEffect>
                                  </p:childTnLst>
                                </p:cTn>
                              </p:par>
                              <p:par>
                                <p:cTn id="46" presetID="42" presetClass="path" presetSubtype="0" accel="50000" decel="50000" fill="hold" nodeType="withEffect">
                                  <p:stCondLst>
                                    <p:cond delay="0"/>
                                  </p:stCondLst>
                                  <p:childTnLst>
                                    <p:animMotion origin="layout" path="M -0.01068 0.21019 L 0 -4.81481E-6 " pathEditMode="relative" rAng="0" ptsTypes="AA">
                                      <p:cBhvr>
                                        <p:cTn id="47" dur="750" fill="hold"/>
                                        <p:tgtEl>
                                          <p:spTgt spid="30"/>
                                        </p:tgtEl>
                                        <p:attrNameLst>
                                          <p:attrName>ppt_x</p:attrName>
                                          <p:attrName>ppt_y</p:attrName>
                                        </p:attrNameLst>
                                      </p:cBhvr>
                                      <p:rCtr x="534" y="-10509"/>
                                    </p:animMotion>
                                  </p:childTnLst>
                                </p:cTn>
                              </p:par>
                              <p:par>
                                <p:cTn id="48" presetID="10" presetClass="entr" presetSubtype="0" fill="hold"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750"/>
                                        <p:tgtEl>
                                          <p:spTgt spid="31"/>
                                        </p:tgtEl>
                                      </p:cBhvr>
                                    </p:animEffect>
                                  </p:childTnLst>
                                </p:cTn>
                              </p:par>
                              <p:par>
                                <p:cTn id="51" presetID="42" presetClass="path" presetSubtype="0" accel="50000" decel="50000" fill="hold" nodeType="withEffect">
                                  <p:stCondLst>
                                    <p:cond delay="0"/>
                                  </p:stCondLst>
                                  <p:childTnLst>
                                    <p:animMotion origin="layout" path="M -0.14505 0.11574 L -8.33333E-7 4.44444E-6 " pathEditMode="relative" rAng="0" ptsTypes="AA">
                                      <p:cBhvr>
                                        <p:cTn id="52" dur="750" fill="hold"/>
                                        <p:tgtEl>
                                          <p:spTgt spid="31"/>
                                        </p:tgtEl>
                                        <p:attrNameLst>
                                          <p:attrName>ppt_x</p:attrName>
                                          <p:attrName>ppt_y</p:attrName>
                                        </p:attrNameLst>
                                      </p:cBhvr>
                                      <p:rCtr x="7253" y="-5787"/>
                                    </p:animMotion>
                                  </p:childTnLst>
                                </p:cTn>
                              </p:par>
                              <p:par>
                                <p:cTn id="53" presetID="10" presetClass="entr" presetSubtype="0" fill="hold"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fade">
                                      <p:cBhvr>
                                        <p:cTn id="55" dur="750"/>
                                        <p:tgtEl>
                                          <p:spTgt spid="53"/>
                                        </p:tgtEl>
                                      </p:cBhvr>
                                    </p:animEffect>
                                  </p:childTnLst>
                                </p:cTn>
                              </p:par>
                              <p:par>
                                <p:cTn id="56" presetID="42" presetClass="path" presetSubtype="0" accel="50000" decel="50000" fill="hold" nodeType="withEffect">
                                  <p:stCondLst>
                                    <p:cond delay="0"/>
                                  </p:stCondLst>
                                  <p:childTnLst>
                                    <p:animMotion origin="layout" path="M -0.19818 -0.11945 L 1.66667E-6 3.7037E-6 " pathEditMode="relative" rAng="0" ptsTypes="AA">
                                      <p:cBhvr>
                                        <p:cTn id="57" dur="750" fill="hold"/>
                                        <p:tgtEl>
                                          <p:spTgt spid="53"/>
                                        </p:tgtEl>
                                        <p:attrNameLst>
                                          <p:attrName>ppt_x</p:attrName>
                                          <p:attrName>ppt_y</p:attrName>
                                        </p:attrNameLst>
                                      </p:cBhvr>
                                      <p:rCtr x="9909" y="5972"/>
                                    </p:animMotion>
                                  </p:childTnLst>
                                </p:cTn>
                              </p:par>
                              <p:par>
                                <p:cTn id="58" presetID="1" presetClass="entr" presetSubtype="0" fill="hold" nodeType="withEffect">
                                  <p:stCondLst>
                                    <p:cond delay="1000"/>
                                  </p:stCondLst>
                                  <p:childTnLst>
                                    <p:set>
                                      <p:cBhvr>
                                        <p:cTn id="59" dur="1" fill="hold">
                                          <p:stCondLst>
                                            <p:cond delay="0"/>
                                          </p:stCondLst>
                                        </p:cTn>
                                        <p:tgtEl>
                                          <p:spTgt spid="82"/>
                                        </p:tgtEl>
                                        <p:attrNameLst>
                                          <p:attrName>style.visibility</p:attrName>
                                        </p:attrNameLst>
                                      </p:cBhvr>
                                      <p:to>
                                        <p:strVal val="visible"/>
                                      </p:to>
                                    </p:set>
                                  </p:childTnLst>
                                </p:cTn>
                              </p:par>
                              <p:par>
                                <p:cTn id="60" presetID="35" presetClass="emph" presetSubtype="0" repeatCount="2000" fill="hold" nodeType="withEffect">
                                  <p:stCondLst>
                                    <p:cond delay="1000"/>
                                  </p:stCondLst>
                                  <p:childTnLst>
                                    <p:anim calcmode="discrete" valueType="str">
                                      <p:cBhvr>
                                        <p:cTn id="61" dur="250" fill="hold"/>
                                        <p:tgtEl>
                                          <p:spTgt spid="82"/>
                                        </p:tgtEl>
                                        <p:attrNameLst>
                                          <p:attrName>style.visibility</p:attrName>
                                        </p:attrNameLst>
                                      </p:cBhvr>
                                      <p:tavLst>
                                        <p:tav tm="0">
                                          <p:val>
                                            <p:strVal val="hidden"/>
                                          </p:val>
                                        </p:tav>
                                        <p:tav tm="50000">
                                          <p:val>
                                            <p:strVal val="visible"/>
                                          </p:val>
                                        </p:tav>
                                      </p:tavLst>
                                    </p:anim>
                                  </p:childTnLst>
                                </p:cTn>
                              </p:par>
                            </p:childTnLst>
                          </p:cTn>
                        </p:par>
                        <p:par>
                          <p:cTn id="62" fill="hold">
                            <p:stCondLst>
                              <p:cond delay="5000"/>
                            </p:stCondLst>
                            <p:childTnLst>
                              <p:par>
                                <p:cTn id="63" presetID="1" presetClass="entr" presetSubtype="0" fill="hold" nodeType="afterEffect">
                                  <p:stCondLst>
                                    <p:cond delay="0"/>
                                  </p:stCondLst>
                                  <p:childTnLst>
                                    <p:set>
                                      <p:cBhvr>
                                        <p:cTn id="64" dur="1" fill="hold">
                                          <p:stCondLst>
                                            <p:cond delay="0"/>
                                          </p:stCondLst>
                                        </p:cTn>
                                        <p:tgtEl>
                                          <p:spTgt spid="85"/>
                                        </p:tgtEl>
                                        <p:attrNameLst>
                                          <p:attrName>style.visibility</p:attrName>
                                        </p:attrNameLst>
                                      </p:cBhvr>
                                      <p:to>
                                        <p:strVal val="visible"/>
                                      </p:to>
                                    </p:set>
                                  </p:childTnLst>
                                </p:cTn>
                              </p:par>
                              <p:par>
                                <p:cTn id="65" presetID="35" presetClass="emph" presetSubtype="0" repeatCount="2000" fill="hold" nodeType="withEffect">
                                  <p:stCondLst>
                                    <p:cond delay="0"/>
                                  </p:stCondLst>
                                  <p:childTnLst>
                                    <p:anim calcmode="discrete" valueType="str">
                                      <p:cBhvr>
                                        <p:cTn id="66" dur="250" fill="hold"/>
                                        <p:tgtEl>
                                          <p:spTgt spid="85"/>
                                        </p:tgtEl>
                                        <p:attrNameLst>
                                          <p:attrName>style.visibility</p:attrName>
                                        </p:attrNameLst>
                                      </p:cBhvr>
                                      <p:tavLst>
                                        <p:tav tm="0">
                                          <p:val>
                                            <p:strVal val="hidden"/>
                                          </p:val>
                                        </p:tav>
                                        <p:tav tm="50000">
                                          <p:val>
                                            <p:strVal val="visible"/>
                                          </p:val>
                                        </p:tav>
                                      </p:tavLst>
                                    </p:anim>
                                  </p:childTnLst>
                                </p:cTn>
                              </p:par>
                            </p:childTnLst>
                          </p:cTn>
                        </p:par>
                        <p:par>
                          <p:cTn id="67" fill="hold">
                            <p:stCondLst>
                              <p:cond delay="5000"/>
                            </p:stCondLst>
                            <p:childTnLst>
                              <p:par>
                                <p:cTn id="68" presetID="1" presetClass="entr" presetSubtype="0"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childTnLst>
                                </p:cTn>
                              </p:par>
                              <p:par>
                                <p:cTn id="70" presetID="35" presetClass="emph" presetSubtype="0" repeatCount="2000" fill="hold" nodeType="withEffect">
                                  <p:stCondLst>
                                    <p:cond delay="0"/>
                                  </p:stCondLst>
                                  <p:childTnLst>
                                    <p:anim calcmode="discrete" valueType="str">
                                      <p:cBhvr>
                                        <p:cTn id="71" dur="250" fill="hold"/>
                                        <p:tgtEl>
                                          <p:spTgt spid="88"/>
                                        </p:tgtEl>
                                        <p:attrNameLst>
                                          <p:attrName>style.visibility</p:attrName>
                                        </p:attrNameLst>
                                      </p:cBhvr>
                                      <p:tavLst>
                                        <p:tav tm="0">
                                          <p:val>
                                            <p:strVal val="hidden"/>
                                          </p:val>
                                        </p:tav>
                                        <p:tav tm="50000">
                                          <p:val>
                                            <p:strVal val="visible"/>
                                          </p:val>
                                        </p:tav>
                                      </p:tavLst>
                                    </p:anim>
                                  </p:childTnLst>
                                </p:cTn>
                              </p:par>
                            </p:childTnLst>
                          </p:cTn>
                        </p:par>
                        <p:par>
                          <p:cTn id="72" fill="hold">
                            <p:stCondLst>
                              <p:cond delay="5000"/>
                            </p:stCondLst>
                            <p:childTnLst>
                              <p:par>
                                <p:cTn id="73" presetID="1" presetClass="entr" presetSubtype="0" fill="hold" nodeType="afterEffect">
                                  <p:stCondLst>
                                    <p:cond delay="0"/>
                                  </p:stCondLst>
                                  <p:childTnLst>
                                    <p:set>
                                      <p:cBhvr>
                                        <p:cTn id="74" dur="1" fill="hold">
                                          <p:stCondLst>
                                            <p:cond delay="0"/>
                                          </p:stCondLst>
                                        </p:cTn>
                                        <p:tgtEl>
                                          <p:spTgt spid="94"/>
                                        </p:tgtEl>
                                        <p:attrNameLst>
                                          <p:attrName>style.visibility</p:attrName>
                                        </p:attrNameLst>
                                      </p:cBhvr>
                                      <p:to>
                                        <p:strVal val="visible"/>
                                      </p:to>
                                    </p:set>
                                  </p:childTnLst>
                                </p:cTn>
                              </p:par>
                              <p:par>
                                <p:cTn id="75" presetID="35" presetClass="emph" presetSubtype="0" repeatCount="2000" fill="hold" nodeType="withEffect">
                                  <p:stCondLst>
                                    <p:cond delay="0"/>
                                  </p:stCondLst>
                                  <p:childTnLst>
                                    <p:anim calcmode="discrete" valueType="str">
                                      <p:cBhvr>
                                        <p:cTn id="76" dur="250" fill="hold"/>
                                        <p:tgtEl>
                                          <p:spTgt spid="94"/>
                                        </p:tgtEl>
                                        <p:attrNameLst>
                                          <p:attrName>style.visibility</p:attrName>
                                        </p:attrNameLst>
                                      </p:cBhvr>
                                      <p:tavLst>
                                        <p:tav tm="0">
                                          <p:val>
                                            <p:strVal val="hidden"/>
                                          </p:val>
                                        </p:tav>
                                        <p:tav tm="50000">
                                          <p:val>
                                            <p:strVal val="visible"/>
                                          </p:val>
                                        </p:tav>
                                      </p:tavLst>
                                    </p:anim>
                                  </p:childTnLst>
                                </p:cTn>
                              </p:par>
                            </p:childTnLst>
                          </p:cTn>
                        </p:par>
                        <p:par>
                          <p:cTn id="77" fill="hold">
                            <p:stCondLst>
                              <p:cond delay="5000"/>
                            </p:stCondLst>
                            <p:childTnLst>
                              <p:par>
                                <p:cTn id="78" presetID="1" presetClass="entr" presetSubtype="0" fill="hold" nodeType="afterEffect">
                                  <p:stCondLst>
                                    <p:cond delay="0"/>
                                  </p:stCondLst>
                                  <p:childTnLst>
                                    <p:set>
                                      <p:cBhvr>
                                        <p:cTn id="79" dur="1" fill="hold">
                                          <p:stCondLst>
                                            <p:cond delay="0"/>
                                          </p:stCondLst>
                                        </p:cTn>
                                        <p:tgtEl>
                                          <p:spTgt spid="91"/>
                                        </p:tgtEl>
                                        <p:attrNameLst>
                                          <p:attrName>style.visibility</p:attrName>
                                        </p:attrNameLst>
                                      </p:cBhvr>
                                      <p:to>
                                        <p:strVal val="visible"/>
                                      </p:to>
                                    </p:set>
                                  </p:childTnLst>
                                </p:cTn>
                              </p:par>
                              <p:par>
                                <p:cTn id="80" presetID="35" presetClass="emph" presetSubtype="0" repeatCount="2000" fill="hold" nodeType="withEffect">
                                  <p:stCondLst>
                                    <p:cond delay="0"/>
                                  </p:stCondLst>
                                  <p:childTnLst>
                                    <p:anim calcmode="discrete" valueType="str">
                                      <p:cBhvr>
                                        <p:cTn id="81" dur="250" fill="hold"/>
                                        <p:tgtEl>
                                          <p:spTgt spid="9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2" grpId="0" bldLvl="0" animBg="1"/>
      <p:bldP spid="10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1433195" y="161925"/>
            <a:ext cx="2889885" cy="483235"/>
          </a:xfrm>
          <a:prstGeom prst="rect">
            <a:avLst/>
          </a:prstGeom>
          <a:noFill/>
        </p:spPr>
        <p:txBody>
          <a:bodyPr wrap="square" rtlCol="0" anchor="t">
            <a:spAutoFit/>
          </a:bodyPr>
          <a:lstStyle/>
          <a:p>
            <a:r>
              <a:rPr lang="zh-CN" altLang="en-US" sz="2400" b="1" dirty="0">
                <a:gradFill>
                  <a:gsLst>
                    <a:gs pos="0">
                      <a:srgbClr val="FFC97B"/>
                    </a:gs>
                    <a:gs pos="36000">
                      <a:srgbClr val="01C2D6"/>
                    </a:gs>
                    <a:gs pos="68000">
                      <a:srgbClr val="EE9E9E"/>
                    </a:gs>
                    <a:gs pos="100000">
                      <a:srgbClr val="945DA9"/>
                    </a:gs>
                  </a:gsLst>
                  <a:lin ang="21594000" scaled="0"/>
                </a:gradFill>
                <a:latin typeface="Impact" panose="020B0806030902050204" pitchFamily="34" charset="0"/>
                <a:ea typeface="微软雅黑" panose="020B0503020204020204" charset="-122"/>
                <a:sym typeface="+mn-ea"/>
              </a:rPr>
              <a:t>公司员工义务二</a:t>
            </a:r>
            <a:endParaRPr lang="zh-CN" altLang="en-US" sz="2400" b="1" dirty="0">
              <a:gradFill>
                <a:gsLst>
                  <a:gs pos="0">
                    <a:srgbClr val="FFC97B"/>
                  </a:gs>
                  <a:gs pos="36000">
                    <a:srgbClr val="01C2D6"/>
                  </a:gs>
                  <a:gs pos="68000">
                    <a:srgbClr val="EE9E9E"/>
                  </a:gs>
                  <a:gs pos="100000">
                    <a:srgbClr val="945DA9"/>
                  </a:gs>
                </a:gsLst>
                <a:lin ang="21594000" scaled="0"/>
              </a:gradFill>
              <a:latin typeface="Impact" panose="020B0806030902050204" pitchFamily="34" charset="0"/>
              <a:ea typeface="微软雅黑" panose="020B0503020204020204" charset="-122"/>
              <a:sym typeface="+mn-ea"/>
            </a:endParaRPr>
          </a:p>
        </p:txBody>
      </p:sp>
      <p:grpSp>
        <p:nvGrpSpPr>
          <p:cNvPr id="640" name="组合 639"/>
          <p:cNvGrpSpPr/>
          <p:nvPr/>
        </p:nvGrpSpPr>
        <p:grpSpPr>
          <a:xfrm>
            <a:off x="3561507" y="1770621"/>
            <a:ext cx="655737" cy="2792252"/>
            <a:chOff x="3561507" y="2058276"/>
            <a:chExt cx="655737" cy="2792252"/>
          </a:xfrm>
        </p:grpSpPr>
        <p:grpSp>
          <p:nvGrpSpPr>
            <p:cNvPr id="641" name="组合 640"/>
            <p:cNvGrpSpPr/>
            <p:nvPr/>
          </p:nvGrpSpPr>
          <p:grpSpPr>
            <a:xfrm>
              <a:off x="3561507" y="2058276"/>
              <a:ext cx="655737" cy="2792252"/>
              <a:chOff x="3561507" y="2363074"/>
              <a:chExt cx="655737" cy="2792252"/>
            </a:xfrm>
          </p:grpSpPr>
          <p:sp>
            <p:nvSpPr>
              <p:cNvPr id="1087" name="椭圆 1086"/>
              <p:cNvSpPr/>
              <p:nvPr/>
            </p:nvSpPr>
            <p:spPr>
              <a:xfrm>
                <a:off x="3564648" y="4859000"/>
                <a:ext cx="652596" cy="296326"/>
              </a:xfrm>
              <a:prstGeom prst="ellipse">
                <a:avLst/>
              </a:prstGeom>
              <a:gradFill flip="none" rotWithShape="1">
                <a:gsLst>
                  <a:gs pos="0">
                    <a:sysClr val="windowText" lastClr="000000">
                      <a:lumMod val="75000"/>
                      <a:lumOff val="25000"/>
                      <a:alpha val="75000"/>
                    </a:sysClr>
                  </a:gs>
                  <a:gs pos="40000">
                    <a:srgbClr val="8D8D8D">
                      <a:alpha val="37000"/>
                    </a:srgbClr>
                  </a:gs>
                  <a:gs pos="100000">
                    <a:sysClr val="window" lastClr="FFFFFF">
                      <a:lumMod val="85000"/>
                      <a:alpha val="0"/>
                    </a:sysClr>
                  </a:gs>
                </a:gsLst>
                <a:path path="shape">
                  <a:fillToRect l="50000" t="50000" r="50000" b="50000"/>
                </a:path>
                <a:tileRect/>
              </a:gra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grpSp>
            <p:nvGrpSpPr>
              <p:cNvPr id="1085" name="组合 1084"/>
              <p:cNvGrpSpPr/>
              <p:nvPr/>
            </p:nvGrpSpPr>
            <p:grpSpPr>
              <a:xfrm>
                <a:off x="3561507" y="2363074"/>
                <a:ext cx="649456" cy="2646578"/>
                <a:chOff x="2302797" y="1460107"/>
                <a:chExt cx="921416" cy="3754831"/>
              </a:xfrm>
            </p:grpSpPr>
            <p:sp>
              <p:nvSpPr>
                <p:cNvPr id="1033" name="Freeform 35"/>
                <p:cNvSpPr/>
                <p:nvPr/>
              </p:nvSpPr>
              <p:spPr bwMode="auto">
                <a:xfrm>
                  <a:off x="2316163" y="1520405"/>
                  <a:ext cx="908050" cy="3512390"/>
                </a:xfrm>
                <a:custGeom>
                  <a:avLst/>
                  <a:gdLst>
                    <a:gd name="T0" fmla="*/ 53 w 58"/>
                    <a:gd name="T1" fmla="*/ 0 h 233"/>
                    <a:gd name="T2" fmla="*/ 5 w 58"/>
                    <a:gd name="T3" fmla="*/ 0 h 233"/>
                    <a:gd name="T4" fmla="*/ 0 w 58"/>
                    <a:gd name="T5" fmla="*/ 4 h 233"/>
                    <a:gd name="T6" fmla="*/ 0 w 58"/>
                    <a:gd name="T7" fmla="*/ 190 h 233"/>
                    <a:gd name="T8" fmla="*/ 3 w 58"/>
                    <a:gd name="T9" fmla="*/ 198 h 233"/>
                    <a:gd name="T10" fmla="*/ 26 w 58"/>
                    <a:gd name="T11" fmla="*/ 231 h 233"/>
                    <a:gd name="T12" fmla="*/ 32 w 58"/>
                    <a:gd name="T13" fmla="*/ 231 h 233"/>
                    <a:gd name="T14" fmla="*/ 55 w 58"/>
                    <a:gd name="T15" fmla="*/ 198 h 233"/>
                    <a:gd name="T16" fmla="*/ 58 w 58"/>
                    <a:gd name="T17" fmla="*/ 190 h 233"/>
                    <a:gd name="T18" fmla="*/ 58 w 58"/>
                    <a:gd name="T19" fmla="*/ 4 h 233"/>
                    <a:gd name="T20" fmla="*/ 53 w 58"/>
                    <a:gd name="T21"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233">
                      <a:moveTo>
                        <a:pt x="53" y="0"/>
                      </a:moveTo>
                      <a:cubicBezTo>
                        <a:pt x="5" y="0"/>
                        <a:pt x="5" y="0"/>
                        <a:pt x="5" y="0"/>
                      </a:cubicBezTo>
                      <a:cubicBezTo>
                        <a:pt x="2" y="0"/>
                        <a:pt x="0" y="2"/>
                        <a:pt x="0" y="4"/>
                      </a:cubicBezTo>
                      <a:cubicBezTo>
                        <a:pt x="0" y="190"/>
                        <a:pt x="0" y="190"/>
                        <a:pt x="0" y="190"/>
                      </a:cubicBezTo>
                      <a:cubicBezTo>
                        <a:pt x="0" y="192"/>
                        <a:pt x="1" y="196"/>
                        <a:pt x="3" y="198"/>
                      </a:cubicBezTo>
                      <a:cubicBezTo>
                        <a:pt x="26" y="231"/>
                        <a:pt x="26" y="231"/>
                        <a:pt x="26" y="231"/>
                      </a:cubicBezTo>
                      <a:cubicBezTo>
                        <a:pt x="28" y="233"/>
                        <a:pt x="30" y="233"/>
                        <a:pt x="32" y="231"/>
                      </a:cubicBezTo>
                      <a:cubicBezTo>
                        <a:pt x="55" y="198"/>
                        <a:pt x="55" y="198"/>
                        <a:pt x="55" y="198"/>
                      </a:cubicBezTo>
                      <a:cubicBezTo>
                        <a:pt x="56" y="196"/>
                        <a:pt x="58" y="192"/>
                        <a:pt x="58" y="190"/>
                      </a:cubicBezTo>
                      <a:cubicBezTo>
                        <a:pt x="58" y="4"/>
                        <a:pt x="58" y="4"/>
                        <a:pt x="58" y="4"/>
                      </a:cubicBezTo>
                      <a:cubicBezTo>
                        <a:pt x="58" y="2"/>
                        <a:pt x="56" y="0"/>
                        <a:pt x="53" y="0"/>
                      </a:cubicBezTo>
                      <a:close/>
                    </a:path>
                  </a:pathLst>
                </a:custGeom>
                <a:solidFill>
                  <a:srgbClr val="01ACBE"/>
                </a:solidFill>
                <a:ln>
                  <a:noFill/>
                </a:ln>
              </p:spPr>
              <p:txBody>
                <a:bodyPr vert="horz" wrap="square" lIns="91440" tIns="45720" rIns="91440" bIns="45720" numCol="1" anchor="t" anchorCtr="0" compatLnSpc="1"/>
                <a:lstStyle/>
                <a:p>
                  <a:endParaRPr lang="zh-CN" altLang="en-US"/>
                </a:p>
              </p:txBody>
            </p:sp>
            <p:sp>
              <p:nvSpPr>
                <p:cNvPr id="642" name="Freeform 35"/>
                <p:cNvSpPr/>
                <p:nvPr/>
              </p:nvSpPr>
              <p:spPr bwMode="auto">
                <a:xfrm>
                  <a:off x="2302797" y="1548976"/>
                  <a:ext cx="908050" cy="3512389"/>
                </a:xfrm>
                <a:custGeom>
                  <a:avLst/>
                  <a:gdLst>
                    <a:gd name="T0" fmla="*/ 53 w 58"/>
                    <a:gd name="T1" fmla="*/ 0 h 233"/>
                    <a:gd name="T2" fmla="*/ 5 w 58"/>
                    <a:gd name="T3" fmla="*/ 0 h 233"/>
                    <a:gd name="T4" fmla="*/ 0 w 58"/>
                    <a:gd name="T5" fmla="*/ 4 h 233"/>
                    <a:gd name="T6" fmla="*/ 0 w 58"/>
                    <a:gd name="T7" fmla="*/ 190 h 233"/>
                    <a:gd name="T8" fmla="*/ 3 w 58"/>
                    <a:gd name="T9" fmla="*/ 198 h 233"/>
                    <a:gd name="T10" fmla="*/ 26 w 58"/>
                    <a:gd name="T11" fmla="*/ 231 h 233"/>
                    <a:gd name="T12" fmla="*/ 32 w 58"/>
                    <a:gd name="T13" fmla="*/ 231 h 233"/>
                    <a:gd name="T14" fmla="*/ 55 w 58"/>
                    <a:gd name="T15" fmla="*/ 198 h 233"/>
                    <a:gd name="T16" fmla="*/ 58 w 58"/>
                    <a:gd name="T17" fmla="*/ 190 h 233"/>
                    <a:gd name="T18" fmla="*/ 58 w 58"/>
                    <a:gd name="T19" fmla="*/ 4 h 233"/>
                    <a:gd name="T20" fmla="*/ 53 w 58"/>
                    <a:gd name="T21"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233">
                      <a:moveTo>
                        <a:pt x="53" y="0"/>
                      </a:moveTo>
                      <a:cubicBezTo>
                        <a:pt x="5" y="0"/>
                        <a:pt x="5" y="0"/>
                        <a:pt x="5" y="0"/>
                      </a:cubicBezTo>
                      <a:cubicBezTo>
                        <a:pt x="2" y="0"/>
                        <a:pt x="0" y="2"/>
                        <a:pt x="0" y="4"/>
                      </a:cubicBezTo>
                      <a:cubicBezTo>
                        <a:pt x="0" y="190"/>
                        <a:pt x="0" y="190"/>
                        <a:pt x="0" y="190"/>
                      </a:cubicBezTo>
                      <a:cubicBezTo>
                        <a:pt x="0" y="192"/>
                        <a:pt x="1" y="196"/>
                        <a:pt x="3" y="198"/>
                      </a:cubicBezTo>
                      <a:cubicBezTo>
                        <a:pt x="26" y="231"/>
                        <a:pt x="26" y="231"/>
                        <a:pt x="26" y="231"/>
                      </a:cubicBezTo>
                      <a:cubicBezTo>
                        <a:pt x="28" y="233"/>
                        <a:pt x="30" y="233"/>
                        <a:pt x="32" y="231"/>
                      </a:cubicBezTo>
                      <a:cubicBezTo>
                        <a:pt x="55" y="198"/>
                        <a:pt x="55" y="198"/>
                        <a:pt x="55" y="198"/>
                      </a:cubicBezTo>
                      <a:cubicBezTo>
                        <a:pt x="56" y="196"/>
                        <a:pt x="58" y="192"/>
                        <a:pt x="58" y="190"/>
                      </a:cubicBezTo>
                      <a:cubicBezTo>
                        <a:pt x="58" y="4"/>
                        <a:pt x="58" y="4"/>
                        <a:pt x="58" y="4"/>
                      </a:cubicBezTo>
                      <a:cubicBezTo>
                        <a:pt x="58" y="2"/>
                        <a:pt x="56" y="0"/>
                        <a:pt x="53" y="0"/>
                      </a:cubicBezTo>
                      <a:close/>
                    </a:path>
                  </a:pathLst>
                </a:custGeom>
                <a:gradFill>
                  <a:gsLst>
                    <a:gs pos="0">
                      <a:sysClr val="windowText" lastClr="000000">
                        <a:lumMod val="65000"/>
                        <a:lumOff val="35000"/>
                        <a:alpha val="30000"/>
                      </a:sysClr>
                    </a:gs>
                    <a:gs pos="52000">
                      <a:sysClr val="window" lastClr="FFFFFF">
                        <a:alpha val="30000"/>
                      </a:sysClr>
                    </a:gs>
                    <a:gs pos="100000">
                      <a:sysClr val="windowText" lastClr="000000">
                        <a:lumMod val="65000"/>
                        <a:lumOff val="35000"/>
                        <a:alpha val="30000"/>
                      </a:sysClr>
                    </a:gs>
                  </a:gsLst>
                  <a:lin ang="0" scaled="0"/>
                </a:gradFill>
                <a:ln>
                  <a:noFill/>
                </a:ln>
              </p:spPr>
              <p:txBody>
                <a:bodyPr vert="horz" wrap="square" lIns="91440" tIns="45720" rIns="91440" bIns="45720" numCol="1" anchor="t" anchorCtr="0" compatLnSpc="1"/>
                <a:lstStyle/>
                <a:p>
                  <a:endParaRPr lang="zh-CN" altLang="en-US"/>
                </a:p>
              </p:txBody>
            </p:sp>
            <p:sp>
              <p:nvSpPr>
                <p:cNvPr id="643" name="任意多边形 642"/>
                <p:cNvSpPr/>
                <p:nvPr/>
              </p:nvSpPr>
              <p:spPr bwMode="auto">
                <a:xfrm>
                  <a:off x="2316163" y="4360464"/>
                  <a:ext cx="908050" cy="811613"/>
                </a:xfrm>
                <a:custGeom>
                  <a:avLst/>
                  <a:gdLst>
                    <a:gd name="connsiteX0" fmla="*/ 0 w 908050"/>
                    <a:gd name="connsiteY0" fmla="*/ 10715 h 672332"/>
                    <a:gd name="connsiteX1" fmla="*/ 151342 w 908050"/>
                    <a:gd name="connsiteY1" fmla="*/ 133376 h 672332"/>
                    <a:gd name="connsiteX2" fmla="*/ 302684 w 908050"/>
                    <a:gd name="connsiteY2" fmla="*/ 10715 h 672332"/>
                    <a:gd name="connsiteX3" fmla="*/ 454026 w 908050"/>
                    <a:gd name="connsiteY3" fmla="*/ 133376 h 672332"/>
                    <a:gd name="connsiteX4" fmla="*/ 593475 w 908050"/>
                    <a:gd name="connsiteY4" fmla="*/ 58460 h 672332"/>
                    <a:gd name="connsiteX5" fmla="*/ 605367 w 908050"/>
                    <a:gd name="connsiteY5" fmla="*/ 10719 h 672332"/>
                    <a:gd name="connsiteX6" fmla="*/ 617259 w 908050"/>
                    <a:gd name="connsiteY6" fmla="*/ 58460 h 672332"/>
                    <a:gd name="connsiteX7" fmla="*/ 756708 w 908050"/>
                    <a:gd name="connsiteY7" fmla="*/ 133376 h 672332"/>
                    <a:gd name="connsiteX8" fmla="*/ 908050 w 908050"/>
                    <a:gd name="connsiteY8" fmla="*/ 10715 h 672332"/>
                    <a:gd name="connsiteX9" fmla="*/ 908050 w 908050"/>
                    <a:gd name="connsiteY9" fmla="*/ 31661 h 672332"/>
                    <a:gd name="connsiteX10" fmla="*/ 861082 w 908050"/>
                    <a:gd name="connsiteY10" fmla="*/ 152258 h 672332"/>
                    <a:gd name="connsiteX11" fmla="*/ 500993 w 908050"/>
                    <a:gd name="connsiteY11" fmla="*/ 649721 h 672332"/>
                    <a:gd name="connsiteX12" fmla="*/ 407057 w 908050"/>
                    <a:gd name="connsiteY12" fmla="*/ 649721 h 672332"/>
                    <a:gd name="connsiteX13" fmla="*/ 46968 w 908050"/>
                    <a:gd name="connsiteY13" fmla="*/ 152258 h 672332"/>
                    <a:gd name="connsiteX14" fmla="*/ 0 w 908050"/>
                    <a:gd name="connsiteY14" fmla="*/ 31661 h 672332"/>
                    <a:gd name="connsiteX15" fmla="*/ 0 w 908050"/>
                    <a:gd name="connsiteY15" fmla="*/ 13179 h 672332"/>
                    <a:gd name="connsiteX16" fmla="*/ 905381 w 908050"/>
                    <a:gd name="connsiteY16" fmla="*/ 0 h 672332"/>
                    <a:gd name="connsiteX17" fmla="*/ 908050 w 908050"/>
                    <a:gd name="connsiteY17" fmla="*/ 0 h 672332"/>
                    <a:gd name="connsiteX18" fmla="*/ 908050 w 908050"/>
                    <a:gd name="connsiteY18" fmla="*/ 10715 h 672332"/>
                    <a:gd name="connsiteX19" fmla="*/ 602699 w 908050"/>
                    <a:gd name="connsiteY19" fmla="*/ 0 h 672332"/>
                    <a:gd name="connsiteX20" fmla="*/ 608035 w 908050"/>
                    <a:gd name="connsiteY20" fmla="*/ 0 h 672332"/>
                    <a:gd name="connsiteX21" fmla="*/ 605367 w 908050"/>
                    <a:gd name="connsiteY21" fmla="*/ 10711 h 672332"/>
                    <a:gd name="connsiteX22" fmla="*/ 300015 w 908050"/>
                    <a:gd name="connsiteY22" fmla="*/ 0 h 672332"/>
                    <a:gd name="connsiteX23" fmla="*/ 305353 w 908050"/>
                    <a:gd name="connsiteY23" fmla="*/ 0 h 672332"/>
                    <a:gd name="connsiteX24" fmla="*/ 302684 w 908050"/>
                    <a:gd name="connsiteY24" fmla="*/ 10715 h 672332"/>
                    <a:gd name="connsiteX25" fmla="*/ 0 w 908050"/>
                    <a:gd name="connsiteY25" fmla="*/ 0 h 672332"/>
                    <a:gd name="connsiteX26" fmla="*/ 2669 w 908050"/>
                    <a:gd name="connsiteY26" fmla="*/ 0 h 672332"/>
                    <a:gd name="connsiteX27" fmla="*/ 0 w 908050"/>
                    <a:gd name="connsiteY27" fmla="*/ 10715 h 672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08050" h="672332">
                      <a:moveTo>
                        <a:pt x="0" y="10715"/>
                      </a:moveTo>
                      <a:cubicBezTo>
                        <a:pt x="0" y="78459"/>
                        <a:pt x="67758" y="133376"/>
                        <a:pt x="151342" y="133376"/>
                      </a:cubicBezTo>
                      <a:cubicBezTo>
                        <a:pt x="234926" y="133376"/>
                        <a:pt x="302684" y="78459"/>
                        <a:pt x="302684" y="10715"/>
                      </a:cubicBezTo>
                      <a:cubicBezTo>
                        <a:pt x="302684" y="78459"/>
                        <a:pt x="370442" y="133376"/>
                        <a:pt x="454026" y="133376"/>
                      </a:cubicBezTo>
                      <a:cubicBezTo>
                        <a:pt x="516714" y="133376"/>
                        <a:pt x="570500" y="102485"/>
                        <a:pt x="593475" y="58460"/>
                      </a:cubicBezTo>
                      <a:lnTo>
                        <a:pt x="605367" y="10719"/>
                      </a:lnTo>
                      <a:lnTo>
                        <a:pt x="617259" y="58460"/>
                      </a:lnTo>
                      <a:cubicBezTo>
                        <a:pt x="640234" y="102485"/>
                        <a:pt x="694020" y="133376"/>
                        <a:pt x="756708" y="133376"/>
                      </a:cubicBezTo>
                      <a:cubicBezTo>
                        <a:pt x="840292" y="133376"/>
                        <a:pt x="908050" y="78459"/>
                        <a:pt x="908050" y="10715"/>
                      </a:cubicBezTo>
                      <a:lnTo>
                        <a:pt x="908050" y="31661"/>
                      </a:lnTo>
                      <a:cubicBezTo>
                        <a:pt x="908050" y="61810"/>
                        <a:pt x="876738" y="122109"/>
                        <a:pt x="861082" y="152258"/>
                      </a:cubicBezTo>
                      <a:cubicBezTo>
                        <a:pt x="861082" y="152258"/>
                        <a:pt x="861082" y="152258"/>
                        <a:pt x="500993" y="649721"/>
                      </a:cubicBezTo>
                      <a:cubicBezTo>
                        <a:pt x="469681" y="679870"/>
                        <a:pt x="438369" y="679870"/>
                        <a:pt x="407057" y="649721"/>
                      </a:cubicBezTo>
                      <a:cubicBezTo>
                        <a:pt x="407057" y="649721"/>
                        <a:pt x="407057" y="649721"/>
                        <a:pt x="46968" y="152258"/>
                      </a:cubicBezTo>
                      <a:cubicBezTo>
                        <a:pt x="15656" y="122109"/>
                        <a:pt x="0" y="61810"/>
                        <a:pt x="0" y="31661"/>
                      </a:cubicBezTo>
                      <a:cubicBezTo>
                        <a:pt x="0" y="31661"/>
                        <a:pt x="0" y="31661"/>
                        <a:pt x="0" y="13179"/>
                      </a:cubicBezTo>
                      <a:close/>
                      <a:moveTo>
                        <a:pt x="905381" y="0"/>
                      </a:moveTo>
                      <a:lnTo>
                        <a:pt x="908050" y="0"/>
                      </a:lnTo>
                      <a:lnTo>
                        <a:pt x="908050" y="10715"/>
                      </a:lnTo>
                      <a:close/>
                      <a:moveTo>
                        <a:pt x="602699" y="0"/>
                      </a:moveTo>
                      <a:lnTo>
                        <a:pt x="608035" y="0"/>
                      </a:lnTo>
                      <a:lnTo>
                        <a:pt x="605367" y="10711"/>
                      </a:lnTo>
                      <a:close/>
                      <a:moveTo>
                        <a:pt x="300015" y="0"/>
                      </a:moveTo>
                      <a:lnTo>
                        <a:pt x="305353" y="0"/>
                      </a:lnTo>
                      <a:lnTo>
                        <a:pt x="302684" y="10715"/>
                      </a:lnTo>
                      <a:close/>
                      <a:moveTo>
                        <a:pt x="0" y="0"/>
                      </a:moveTo>
                      <a:lnTo>
                        <a:pt x="2669" y="0"/>
                      </a:lnTo>
                      <a:lnTo>
                        <a:pt x="0" y="10715"/>
                      </a:lnTo>
                      <a:close/>
                    </a:path>
                  </a:pathLst>
                </a:custGeom>
                <a:gradFill>
                  <a:gsLst>
                    <a:gs pos="32000">
                      <a:srgbClr val="ECDCC2"/>
                    </a:gs>
                    <a:gs pos="65000">
                      <a:srgbClr val="CFA96C"/>
                    </a:gs>
                    <a:gs pos="0">
                      <a:srgbClr val="E9D1A9"/>
                    </a:gs>
                    <a:gs pos="100000">
                      <a:srgbClr val="B4812E"/>
                    </a:gs>
                  </a:gsLst>
                  <a:lin ang="0" scaled="0"/>
                </a:gradFill>
                <a:ln>
                  <a:noFill/>
                </a:ln>
              </p:spPr>
              <p:txBody>
                <a:bodyPr vert="horz" wrap="square" lIns="91440" tIns="45720" rIns="91440" bIns="45720" numCol="1" anchor="t" anchorCtr="0" compatLnSpc="1">
                  <a:noAutofit/>
                </a:bodyPr>
                <a:lstStyle/>
                <a:p>
                  <a:endParaRPr lang="zh-CN" altLang="en-US"/>
                </a:p>
              </p:txBody>
            </p:sp>
            <p:sp>
              <p:nvSpPr>
                <p:cNvPr id="1082" name="椭圆 1081"/>
                <p:cNvSpPr/>
                <p:nvPr/>
              </p:nvSpPr>
              <p:spPr>
                <a:xfrm>
                  <a:off x="2329516" y="1460107"/>
                  <a:ext cx="881344" cy="177740"/>
                </a:xfrm>
                <a:prstGeom prst="ellipse">
                  <a:avLst/>
                </a:prstGeom>
                <a:solidFill>
                  <a:srgbClr val="E9D1A9"/>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644" name="椭圆 643"/>
                <p:cNvSpPr/>
                <p:nvPr/>
              </p:nvSpPr>
              <p:spPr>
                <a:xfrm>
                  <a:off x="2613370" y="1510502"/>
                  <a:ext cx="313635" cy="81710"/>
                </a:xfrm>
                <a:prstGeom prst="ellipse">
                  <a:avLst/>
                </a:prstGeom>
                <a:solidFill>
                  <a:srgbClr val="B4812E"/>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645" name="任意多边形 644"/>
                <p:cNvSpPr/>
                <p:nvPr/>
              </p:nvSpPr>
              <p:spPr bwMode="auto">
                <a:xfrm>
                  <a:off x="2656069" y="5032795"/>
                  <a:ext cx="228236" cy="182143"/>
                </a:xfrm>
                <a:custGeom>
                  <a:avLst/>
                  <a:gdLst>
                    <a:gd name="connsiteX0" fmla="*/ 0 w 228236"/>
                    <a:gd name="connsiteY0" fmla="*/ 0 h 139281"/>
                    <a:gd name="connsiteX1" fmla="*/ 228236 w 228236"/>
                    <a:gd name="connsiteY1" fmla="*/ 0 h 139281"/>
                    <a:gd name="connsiteX2" fmla="*/ 224471 w 228236"/>
                    <a:gd name="connsiteY2" fmla="*/ 6279 h 139281"/>
                    <a:gd name="connsiteX3" fmla="*/ 161086 w 228236"/>
                    <a:gd name="connsiteY3" fmla="*/ 111985 h 139281"/>
                    <a:gd name="connsiteX4" fmla="*/ 67150 w 228236"/>
                    <a:gd name="connsiteY4" fmla="*/ 111985 h 139281"/>
                    <a:gd name="connsiteX5" fmla="*/ 3062 w 228236"/>
                    <a:gd name="connsiteY5" fmla="*/ 5106 h 13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236" h="139281">
                      <a:moveTo>
                        <a:pt x="0" y="0"/>
                      </a:moveTo>
                      <a:lnTo>
                        <a:pt x="228236" y="0"/>
                      </a:lnTo>
                      <a:lnTo>
                        <a:pt x="224471" y="6279"/>
                      </a:lnTo>
                      <a:cubicBezTo>
                        <a:pt x="204691" y="39266"/>
                        <a:pt x="183592" y="74453"/>
                        <a:pt x="161086" y="111985"/>
                      </a:cubicBezTo>
                      <a:cubicBezTo>
                        <a:pt x="129774" y="148380"/>
                        <a:pt x="98462" y="148380"/>
                        <a:pt x="67150" y="111985"/>
                      </a:cubicBezTo>
                      <a:cubicBezTo>
                        <a:pt x="67150" y="111985"/>
                        <a:pt x="67150" y="111985"/>
                        <a:pt x="3062" y="5106"/>
                      </a:cubicBezTo>
                      <a:close/>
                    </a:path>
                  </a:pathLst>
                </a:custGeom>
                <a:gradFill>
                  <a:gsLst>
                    <a:gs pos="66000">
                      <a:sysClr val="window" lastClr="FFFFFF">
                        <a:lumMod val="50000"/>
                      </a:sysClr>
                    </a:gs>
                    <a:gs pos="37000">
                      <a:sysClr val="windowText" lastClr="000000">
                        <a:lumMod val="75000"/>
                        <a:lumOff val="25000"/>
                      </a:sysClr>
                    </a:gs>
                    <a:gs pos="0">
                      <a:sysClr val="windowText" lastClr="000000">
                        <a:lumMod val="95000"/>
                        <a:lumOff val="5000"/>
                      </a:sysClr>
                    </a:gs>
                    <a:gs pos="100000">
                      <a:sysClr val="windowText" lastClr="000000"/>
                    </a:gs>
                  </a:gsLst>
                  <a:lin ang="0" scaled="0"/>
                </a:gradFill>
                <a:ln>
                  <a:noFill/>
                </a:ln>
              </p:spPr>
              <p:txBody>
                <a:bodyPr vert="horz" wrap="square" lIns="91440" tIns="45720" rIns="91440" bIns="45720" numCol="1" anchor="t" anchorCtr="0" compatLnSpc="1">
                  <a:noAutofit/>
                </a:bodyPr>
                <a:lstStyle/>
                <a:p>
                  <a:endParaRPr lang="zh-CN" altLang="en-US"/>
                </a:p>
              </p:txBody>
            </p:sp>
          </p:grpSp>
        </p:grpSp>
        <p:sp>
          <p:nvSpPr>
            <p:cNvPr id="646" name="文本框 645"/>
            <p:cNvSpPr txBox="1"/>
            <p:nvPr/>
          </p:nvSpPr>
          <p:spPr>
            <a:xfrm>
              <a:off x="3587052" y="2894616"/>
              <a:ext cx="604102" cy="461665"/>
            </a:xfrm>
            <a:prstGeom prst="rect">
              <a:avLst/>
            </a:prstGeom>
            <a:noFill/>
          </p:spPr>
          <p:txBody>
            <a:bodyPr wrap="square" rtlCol="0">
              <a:spAutoFit/>
            </a:bodyPr>
            <a:lstStyle/>
            <a:p>
              <a:pPr algn="ctr"/>
              <a:r>
                <a:rPr lang="en-US" altLang="zh-CN" sz="2400" dirty="0">
                  <a:solidFill>
                    <a:sysClr val="window" lastClr="FFFFFF"/>
                  </a:solidFill>
                  <a:latin typeface="Impact" panose="020B0806030902050204" pitchFamily="34" charset="0"/>
                </a:rPr>
                <a:t>01</a:t>
              </a:r>
              <a:endParaRPr lang="zh-CN" altLang="en-US" sz="2400" dirty="0">
                <a:solidFill>
                  <a:sysClr val="window" lastClr="FFFFFF"/>
                </a:solidFill>
                <a:latin typeface="Impact" panose="020B0806030902050204" pitchFamily="34" charset="0"/>
              </a:endParaRPr>
            </a:p>
          </p:txBody>
        </p:sp>
      </p:grpSp>
      <p:grpSp>
        <p:nvGrpSpPr>
          <p:cNvPr id="647" name="组合 646"/>
          <p:cNvGrpSpPr/>
          <p:nvPr/>
        </p:nvGrpSpPr>
        <p:grpSpPr>
          <a:xfrm>
            <a:off x="4666373" y="1785861"/>
            <a:ext cx="652596" cy="2792252"/>
            <a:chOff x="4666373" y="2058276"/>
            <a:chExt cx="652596" cy="2792252"/>
          </a:xfrm>
        </p:grpSpPr>
        <p:grpSp>
          <p:nvGrpSpPr>
            <p:cNvPr id="648" name="组合 647"/>
            <p:cNvGrpSpPr/>
            <p:nvPr/>
          </p:nvGrpSpPr>
          <p:grpSpPr>
            <a:xfrm>
              <a:off x="4666373" y="2058276"/>
              <a:ext cx="652596" cy="2792252"/>
              <a:chOff x="4807643" y="2367331"/>
              <a:chExt cx="652596" cy="2792252"/>
            </a:xfrm>
          </p:grpSpPr>
          <p:grpSp>
            <p:nvGrpSpPr>
              <p:cNvPr id="649" name="组合 648"/>
              <p:cNvGrpSpPr/>
              <p:nvPr/>
            </p:nvGrpSpPr>
            <p:grpSpPr>
              <a:xfrm>
                <a:off x="4817098" y="2367331"/>
                <a:ext cx="640035" cy="2646578"/>
                <a:chOff x="2316163" y="1460107"/>
                <a:chExt cx="908050" cy="3754831"/>
              </a:xfrm>
            </p:grpSpPr>
            <p:sp>
              <p:nvSpPr>
                <p:cNvPr id="650" name="Freeform 35"/>
                <p:cNvSpPr/>
                <p:nvPr/>
              </p:nvSpPr>
              <p:spPr bwMode="auto">
                <a:xfrm>
                  <a:off x="2316163" y="1520405"/>
                  <a:ext cx="908050" cy="3512390"/>
                </a:xfrm>
                <a:custGeom>
                  <a:avLst/>
                  <a:gdLst>
                    <a:gd name="T0" fmla="*/ 53 w 58"/>
                    <a:gd name="T1" fmla="*/ 0 h 233"/>
                    <a:gd name="T2" fmla="*/ 5 w 58"/>
                    <a:gd name="T3" fmla="*/ 0 h 233"/>
                    <a:gd name="T4" fmla="*/ 0 w 58"/>
                    <a:gd name="T5" fmla="*/ 4 h 233"/>
                    <a:gd name="T6" fmla="*/ 0 w 58"/>
                    <a:gd name="T7" fmla="*/ 190 h 233"/>
                    <a:gd name="T8" fmla="*/ 3 w 58"/>
                    <a:gd name="T9" fmla="*/ 198 h 233"/>
                    <a:gd name="T10" fmla="*/ 26 w 58"/>
                    <a:gd name="T11" fmla="*/ 231 h 233"/>
                    <a:gd name="T12" fmla="*/ 32 w 58"/>
                    <a:gd name="T13" fmla="*/ 231 h 233"/>
                    <a:gd name="T14" fmla="*/ 55 w 58"/>
                    <a:gd name="T15" fmla="*/ 198 h 233"/>
                    <a:gd name="T16" fmla="*/ 58 w 58"/>
                    <a:gd name="T17" fmla="*/ 190 h 233"/>
                    <a:gd name="T18" fmla="*/ 58 w 58"/>
                    <a:gd name="T19" fmla="*/ 4 h 233"/>
                    <a:gd name="T20" fmla="*/ 53 w 58"/>
                    <a:gd name="T21"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233">
                      <a:moveTo>
                        <a:pt x="53" y="0"/>
                      </a:moveTo>
                      <a:cubicBezTo>
                        <a:pt x="5" y="0"/>
                        <a:pt x="5" y="0"/>
                        <a:pt x="5" y="0"/>
                      </a:cubicBezTo>
                      <a:cubicBezTo>
                        <a:pt x="2" y="0"/>
                        <a:pt x="0" y="2"/>
                        <a:pt x="0" y="4"/>
                      </a:cubicBezTo>
                      <a:cubicBezTo>
                        <a:pt x="0" y="190"/>
                        <a:pt x="0" y="190"/>
                        <a:pt x="0" y="190"/>
                      </a:cubicBezTo>
                      <a:cubicBezTo>
                        <a:pt x="0" y="192"/>
                        <a:pt x="1" y="196"/>
                        <a:pt x="3" y="198"/>
                      </a:cubicBezTo>
                      <a:cubicBezTo>
                        <a:pt x="26" y="231"/>
                        <a:pt x="26" y="231"/>
                        <a:pt x="26" y="231"/>
                      </a:cubicBezTo>
                      <a:cubicBezTo>
                        <a:pt x="28" y="233"/>
                        <a:pt x="30" y="233"/>
                        <a:pt x="32" y="231"/>
                      </a:cubicBezTo>
                      <a:cubicBezTo>
                        <a:pt x="55" y="198"/>
                        <a:pt x="55" y="198"/>
                        <a:pt x="55" y="198"/>
                      </a:cubicBezTo>
                      <a:cubicBezTo>
                        <a:pt x="56" y="196"/>
                        <a:pt x="58" y="192"/>
                        <a:pt x="58" y="190"/>
                      </a:cubicBezTo>
                      <a:cubicBezTo>
                        <a:pt x="58" y="4"/>
                        <a:pt x="58" y="4"/>
                        <a:pt x="58" y="4"/>
                      </a:cubicBezTo>
                      <a:cubicBezTo>
                        <a:pt x="58" y="2"/>
                        <a:pt x="56" y="0"/>
                        <a:pt x="53" y="0"/>
                      </a:cubicBezTo>
                      <a:close/>
                    </a:path>
                  </a:pathLst>
                </a:custGeom>
                <a:solidFill>
                  <a:srgbClr val="E87071"/>
                </a:solidFill>
                <a:ln>
                  <a:noFill/>
                </a:ln>
              </p:spPr>
              <p:txBody>
                <a:bodyPr vert="horz" wrap="square" lIns="91440" tIns="45720" rIns="91440" bIns="45720" numCol="1" anchor="t" anchorCtr="0" compatLnSpc="1"/>
                <a:lstStyle/>
                <a:p>
                  <a:endParaRPr lang="zh-CN" altLang="en-US"/>
                </a:p>
              </p:txBody>
            </p:sp>
            <p:sp>
              <p:nvSpPr>
                <p:cNvPr id="651" name="Freeform 35"/>
                <p:cNvSpPr/>
                <p:nvPr/>
              </p:nvSpPr>
              <p:spPr bwMode="auto">
                <a:xfrm>
                  <a:off x="2316163" y="1520405"/>
                  <a:ext cx="908050" cy="3512390"/>
                </a:xfrm>
                <a:custGeom>
                  <a:avLst/>
                  <a:gdLst>
                    <a:gd name="T0" fmla="*/ 53 w 58"/>
                    <a:gd name="T1" fmla="*/ 0 h 233"/>
                    <a:gd name="T2" fmla="*/ 5 w 58"/>
                    <a:gd name="T3" fmla="*/ 0 h 233"/>
                    <a:gd name="T4" fmla="*/ 0 w 58"/>
                    <a:gd name="T5" fmla="*/ 4 h 233"/>
                    <a:gd name="T6" fmla="*/ 0 w 58"/>
                    <a:gd name="T7" fmla="*/ 190 h 233"/>
                    <a:gd name="T8" fmla="*/ 3 w 58"/>
                    <a:gd name="T9" fmla="*/ 198 h 233"/>
                    <a:gd name="T10" fmla="*/ 26 w 58"/>
                    <a:gd name="T11" fmla="*/ 231 h 233"/>
                    <a:gd name="T12" fmla="*/ 32 w 58"/>
                    <a:gd name="T13" fmla="*/ 231 h 233"/>
                    <a:gd name="T14" fmla="*/ 55 w 58"/>
                    <a:gd name="T15" fmla="*/ 198 h 233"/>
                    <a:gd name="T16" fmla="*/ 58 w 58"/>
                    <a:gd name="T17" fmla="*/ 190 h 233"/>
                    <a:gd name="T18" fmla="*/ 58 w 58"/>
                    <a:gd name="T19" fmla="*/ 4 h 233"/>
                    <a:gd name="T20" fmla="*/ 53 w 58"/>
                    <a:gd name="T21"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233">
                      <a:moveTo>
                        <a:pt x="53" y="0"/>
                      </a:moveTo>
                      <a:cubicBezTo>
                        <a:pt x="5" y="0"/>
                        <a:pt x="5" y="0"/>
                        <a:pt x="5" y="0"/>
                      </a:cubicBezTo>
                      <a:cubicBezTo>
                        <a:pt x="2" y="0"/>
                        <a:pt x="0" y="2"/>
                        <a:pt x="0" y="4"/>
                      </a:cubicBezTo>
                      <a:cubicBezTo>
                        <a:pt x="0" y="190"/>
                        <a:pt x="0" y="190"/>
                        <a:pt x="0" y="190"/>
                      </a:cubicBezTo>
                      <a:cubicBezTo>
                        <a:pt x="0" y="192"/>
                        <a:pt x="1" y="196"/>
                        <a:pt x="3" y="198"/>
                      </a:cubicBezTo>
                      <a:cubicBezTo>
                        <a:pt x="26" y="231"/>
                        <a:pt x="26" y="231"/>
                        <a:pt x="26" y="231"/>
                      </a:cubicBezTo>
                      <a:cubicBezTo>
                        <a:pt x="28" y="233"/>
                        <a:pt x="30" y="233"/>
                        <a:pt x="32" y="231"/>
                      </a:cubicBezTo>
                      <a:cubicBezTo>
                        <a:pt x="55" y="198"/>
                        <a:pt x="55" y="198"/>
                        <a:pt x="55" y="198"/>
                      </a:cubicBezTo>
                      <a:cubicBezTo>
                        <a:pt x="56" y="196"/>
                        <a:pt x="58" y="192"/>
                        <a:pt x="58" y="190"/>
                      </a:cubicBezTo>
                      <a:cubicBezTo>
                        <a:pt x="58" y="4"/>
                        <a:pt x="58" y="4"/>
                        <a:pt x="58" y="4"/>
                      </a:cubicBezTo>
                      <a:cubicBezTo>
                        <a:pt x="58" y="2"/>
                        <a:pt x="56" y="0"/>
                        <a:pt x="53" y="0"/>
                      </a:cubicBezTo>
                      <a:close/>
                    </a:path>
                  </a:pathLst>
                </a:custGeom>
                <a:gradFill>
                  <a:gsLst>
                    <a:gs pos="0">
                      <a:sysClr val="windowText" lastClr="000000">
                        <a:lumMod val="65000"/>
                        <a:lumOff val="35000"/>
                        <a:alpha val="30000"/>
                      </a:sysClr>
                    </a:gs>
                    <a:gs pos="52000">
                      <a:sysClr val="window" lastClr="FFFFFF">
                        <a:alpha val="30000"/>
                      </a:sysClr>
                    </a:gs>
                    <a:gs pos="100000">
                      <a:sysClr val="windowText" lastClr="000000">
                        <a:lumMod val="65000"/>
                        <a:lumOff val="35000"/>
                        <a:alpha val="30000"/>
                      </a:sysClr>
                    </a:gs>
                  </a:gsLst>
                  <a:lin ang="0" scaled="0"/>
                </a:gradFill>
                <a:ln>
                  <a:noFill/>
                </a:ln>
              </p:spPr>
              <p:txBody>
                <a:bodyPr vert="horz" wrap="square" lIns="91440" tIns="45720" rIns="91440" bIns="45720" numCol="1" anchor="t" anchorCtr="0" compatLnSpc="1"/>
                <a:lstStyle/>
                <a:p>
                  <a:endParaRPr lang="zh-CN" altLang="en-US"/>
                </a:p>
              </p:txBody>
            </p:sp>
            <p:sp>
              <p:nvSpPr>
                <p:cNvPr id="652" name="任意多边形 651"/>
                <p:cNvSpPr/>
                <p:nvPr/>
              </p:nvSpPr>
              <p:spPr bwMode="auto">
                <a:xfrm>
                  <a:off x="2316163" y="4360463"/>
                  <a:ext cx="908050" cy="811612"/>
                </a:xfrm>
                <a:custGeom>
                  <a:avLst/>
                  <a:gdLst>
                    <a:gd name="connsiteX0" fmla="*/ 0 w 908050"/>
                    <a:gd name="connsiteY0" fmla="*/ 10715 h 672332"/>
                    <a:gd name="connsiteX1" fmla="*/ 151342 w 908050"/>
                    <a:gd name="connsiteY1" fmla="*/ 133376 h 672332"/>
                    <a:gd name="connsiteX2" fmla="*/ 302684 w 908050"/>
                    <a:gd name="connsiteY2" fmla="*/ 10715 h 672332"/>
                    <a:gd name="connsiteX3" fmla="*/ 454026 w 908050"/>
                    <a:gd name="connsiteY3" fmla="*/ 133376 h 672332"/>
                    <a:gd name="connsiteX4" fmla="*/ 593475 w 908050"/>
                    <a:gd name="connsiteY4" fmla="*/ 58460 h 672332"/>
                    <a:gd name="connsiteX5" fmla="*/ 605367 w 908050"/>
                    <a:gd name="connsiteY5" fmla="*/ 10719 h 672332"/>
                    <a:gd name="connsiteX6" fmla="*/ 617259 w 908050"/>
                    <a:gd name="connsiteY6" fmla="*/ 58460 h 672332"/>
                    <a:gd name="connsiteX7" fmla="*/ 756708 w 908050"/>
                    <a:gd name="connsiteY7" fmla="*/ 133376 h 672332"/>
                    <a:gd name="connsiteX8" fmla="*/ 908050 w 908050"/>
                    <a:gd name="connsiteY8" fmla="*/ 10715 h 672332"/>
                    <a:gd name="connsiteX9" fmla="*/ 908050 w 908050"/>
                    <a:gd name="connsiteY9" fmla="*/ 31661 h 672332"/>
                    <a:gd name="connsiteX10" fmla="*/ 861082 w 908050"/>
                    <a:gd name="connsiteY10" fmla="*/ 152258 h 672332"/>
                    <a:gd name="connsiteX11" fmla="*/ 500993 w 908050"/>
                    <a:gd name="connsiteY11" fmla="*/ 649721 h 672332"/>
                    <a:gd name="connsiteX12" fmla="*/ 407057 w 908050"/>
                    <a:gd name="connsiteY12" fmla="*/ 649721 h 672332"/>
                    <a:gd name="connsiteX13" fmla="*/ 46968 w 908050"/>
                    <a:gd name="connsiteY13" fmla="*/ 152258 h 672332"/>
                    <a:gd name="connsiteX14" fmla="*/ 0 w 908050"/>
                    <a:gd name="connsiteY14" fmla="*/ 31661 h 672332"/>
                    <a:gd name="connsiteX15" fmla="*/ 0 w 908050"/>
                    <a:gd name="connsiteY15" fmla="*/ 13179 h 672332"/>
                    <a:gd name="connsiteX16" fmla="*/ 905381 w 908050"/>
                    <a:gd name="connsiteY16" fmla="*/ 0 h 672332"/>
                    <a:gd name="connsiteX17" fmla="*/ 908050 w 908050"/>
                    <a:gd name="connsiteY17" fmla="*/ 0 h 672332"/>
                    <a:gd name="connsiteX18" fmla="*/ 908050 w 908050"/>
                    <a:gd name="connsiteY18" fmla="*/ 10715 h 672332"/>
                    <a:gd name="connsiteX19" fmla="*/ 602699 w 908050"/>
                    <a:gd name="connsiteY19" fmla="*/ 0 h 672332"/>
                    <a:gd name="connsiteX20" fmla="*/ 608035 w 908050"/>
                    <a:gd name="connsiteY20" fmla="*/ 0 h 672332"/>
                    <a:gd name="connsiteX21" fmla="*/ 605367 w 908050"/>
                    <a:gd name="connsiteY21" fmla="*/ 10711 h 672332"/>
                    <a:gd name="connsiteX22" fmla="*/ 300015 w 908050"/>
                    <a:gd name="connsiteY22" fmla="*/ 0 h 672332"/>
                    <a:gd name="connsiteX23" fmla="*/ 305353 w 908050"/>
                    <a:gd name="connsiteY23" fmla="*/ 0 h 672332"/>
                    <a:gd name="connsiteX24" fmla="*/ 302684 w 908050"/>
                    <a:gd name="connsiteY24" fmla="*/ 10715 h 672332"/>
                    <a:gd name="connsiteX25" fmla="*/ 0 w 908050"/>
                    <a:gd name="connsiteY25" fmla="*/ 0 h 672332"/>
                    <a:gd name="connsiteX26" fmla="*/ 2669 w 908050"/>
                    <a:gd name="connsiteY26" fmla="*/ 0 h 672332"/>
                    <a:gd name="connsiteX27" fmla="*/ 0 w 908050"/>
                    <a:gd name="connsiteY27" fmla="*/ 10715 h 672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08050" h="672332">
                      <a:moveTo>
                        <a:pt x="0" y="10715"/>
                      </a:moveTo>
                      <a:cubicBezTo>
                        <a:pt x="0" y="78459"/>
                        <a:pt x="67758" y="133376"/>
                        <a:pt x="151342" y="133376"/>
                      </a:cubicBezTo>
                      <a:cubicBezTo>
                        <a:pt x="234926" y="133376"/>
                        <a:pt x="302684" y="78459"/>
                        <a:pt x="302684" y="10715"/>
                      </a:cubicBezTo>
                      <a:cubicBezTo>
                        <a:pt x="302684" y="78459"/>
                        <a:pt x="370442" y="133376"/>
                        <a:pt x="454026" y="133376"/>
                      </a:cubicBezTo>
                      <a:cubicBezTo>
                        <a:pt x="516714" y="133376"/>
                        <a:pt x="570500" y="102485"/>
                        <a:pt x="593475" y="58460"/>
                      </a:cubicBezTo>
                      <a:lnTo>
                        <a:pt x="605367" y="10719"/>
                      </a:lnTo>
                      <a:lnTo>
                        <a:pt x="617259" y="58460"/>
                      </a:lnTo>
                      <a:cubicBezTo>
                        <a:pt x="640234" y="102485"/>
                        <a:pt x="694020" y="133376"/>
                        <a:pt x="756708" y="133376"/>
                      </a:cubicBezTo>
                      <a:cubicBezTo>
                        <a:pt x="840292" y="133376"/>
                        <a:pt x="908050" y="78459"/>
                        <a:pt x="908050" y="10715"/>
                      </a:cubicBezTo>
                      <a:lnTo>
                        <a:pt x="908050" y="31661"/>
                      </a:lnTo>
                      <a:cubicBezTo>
                        <a:pt x="908050" y="61810"/>
                        <a:pt x="876738" y="122109"/>
                        <a:pt x="861082" y="152258"/>
                      </a:cubicBezTo>
                      <a:cubicBezTo>
                        <a:pt x="861082" y="152258"/>
                        <a:pt x="861082" y="152258"/>
                        <a:pt x="500993" y="649721"/>
                      </a:cubicBezTo>
                      <a:cubicBezTo>
                        <a:pt x="469681" y="679870"/>
                        <a:pt x="438369" y="679870"/>
                        <a:pt x="407057" y="649721"/>
                      </a:cubicBezTo>
                      <a:cubicBezTo>
                        <a:pt x="407057" y="649721"/>
                        <a:pt x="407057" y="649721"/>
                        <a:pt x="46968" y="152258"/>
                      </a:cubicBezTo>
                      <a:cubicBezTo>
                        <a:pt x="15656" y="122109"/>
                        <a:pt x="0" y="61810"/>
                        <a:pt x="0" y="31661"/>
                      </a:cubicBezTo>
                      <a:cubicBezTo>
                        <a:pt x="0" y="31661"/>
                        <a:pt x="0" y="31661"/>
                        <a:pt x="0" y="13179"/>
                      </a:cubicBezTo>
                      <a:close/>
                      <a:moveTo>
                        <a:pt x="905381" y="0"/>
                      </a:moveTo>
                      <a:lnTo>
                        <a:pt x="908050" y="0"/>
                      </a:lnTo>
                      <a:lnTo>
                        <a:pt x="908050" y="10715"/>
                      </a:lnTo>
                      <a:close/>
                      <a:moveTo>
                        <a:pt x="602699" y="0"/>
                      </a:moveTo>
                      <a:lnTo>
                        <a:pt x="608035" y="0"/>
                      </a:lnTo>
                      <a:lnTo>
                        <a:pt x="605367" y="10711"/>
                      </a:lnTo>
                      <a:close/>
                      <a:moveTo>
                        <a:pt x="300015" y="0"/>
                      </a:moveTo>
                      <a:lnTo>
                        <a:pt x="305353" y="0"/>
                      </a:lnTo>
                      <a:lnTo>
                        <a:pt x="302684" y="10715"/>
                      </a:lnTo>
                      <a:close/>
                      <a:moveTo>
                        <a:pt x="0" y="0"/>
                      </a:moveTo>
                      <a:lnTo>
                        <a:pt x="2669" y="0"/>
                      </a:lnTo>
                      <a:lnTo>
                        <a:pt x="0" y="10715"/>
                      </a:lnTo>
                      <a:close/>
                    </a:path>
                  </a:pathLst>
                </a:custGeom>
                <a:gradFill>
                  <a:gsLst>
                    <a:gs pos="32000">
                      <a:srgbClr val="ECDCC2"/>
                    </a:gs>
                    <a:gs pos="65000">
                      <a:srgbClr val="CFA96C"/>
                    </a:gs>
                    <a:gs pos="0">
                      <a:srgbClr val="E9D1A9"/>
                    </a:gs>
                    <a:gs pos="100000">
                      <a:srgbClr val="B4812E"/>
                    </a:gs>
                  </a:gsLst>
                  <a:lin ang="0" scaled="0"/>
                </a:gradFill>
                <a:ln>
                  <a:noFill/>
                </a:ln>
              </p:spPr>
              <p:txBody>
                <a:bodyPr vert="horz" wrap="square" lIns="91440" tIns="45720" rIns="91440" bIns="45720" numCol="1" anchor="t" anchorCtr="0" compatLnSpc="1">
                  <a:noAutofit/>
                </a:bodyPr>
                <a:lstStyle/>
                <a:p>
                  <a:endParaRPr lang="zh-CN" altLang="en-US"/>
                </a:p>
              </p:txBody>
            </p:sp>
            <p:sp>
              <p:nvSpPr>
                <p:cNvPr id="653" name="椭圆 652"/>
                <p:cNvSpPr/>
                <p:nvPr/>
              </p:nvSpPr>
              <p:spPr>
                <a:xfrm>
                  <a:off x="2329516" y="1460107"/>
                  <a:ext cx="881344" cy="177740"/>
                </a:xfrm>
                <a:prstGeom prst="ellipse">
                  <a:avLst/>
                </a:prstGeom>
                <a:solidFill>
                  <a:srgbClr val="E9D1A9"/>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654" name="椭圆 653"/>
                <p:cNvSpPr/>
                <p:nvPr/>
              </p:nvSpPr>
              <p:spPr>
                <a:xfrm>
                  <a:off x="2613370" y="1510502"/>
                  <a:ext cx="313635" cy="81710"/>
                </a:xfrm>
                <a:prstGeom prst="ellipse">
                  <a:avLst/>
                </a:prstGeom>
                <a:solidFill>
                  <a:srgbClr val="B4812E"/>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655" name="任意多边形 654"/>
                <p:cNvSpPr/>
                <p:nvPr/>
              </p:nvSpPr>
              <p:spPr bwMode="auto">
                <a:xfrm>
                  <a:off x="2656069" y="5032795"/>
                  <a:ext cx="228236" cy="182143"/>
                </a:xfrm>
                <a:custGeom>
                  <a:avLst/>
                  <a:gdLst>
                    <a:gd name="connsiteX0" fmla="*/ 0 w 228236"/>
                    <a:gd name="connsiteY0" fmla="*/ 0 h 139281"/>
                    <a:gd name="connsiteX1" fmla="*/ 228236 w 228236"/>
                    <a:gd name="connsiteY1" fmla="*/ 0 h 139281"/>
                    <a:gd name="connsiteX2" fmla="*/ 224471 w 228236"/>
                    <a:gd name="connsiteY2" fmla="*/ 6279 h 139281"/>
                    <a:gd name="connsiteX3" fmla="*/ 161086 w 228236"/>
                    <a:gd name="connsiteY3" fmla="*/ 111985 h 139281"/>
                    <a:gd name="connsiteX4" fmla="*/ 67150 w 228236"/>
                    <a:gd name="connsiteY4" fmla="*/ 111985 h 139281"/>
                    <a:gd name="connsiteX5" fmla="*/ 3062 w 228236"/>
                    <a:gd name="connsiteY5" fmla="*/ 5106 h 13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236" h="139281">
                      <a:moveTo>
                        <a:pt x="0" y="0"/>
                      </a:moveTo>
                      <a:lnTo>
                        <a:pt x="228236" y="0"/>
                      </a:lnTo>
                      <a:lnTo>
                        <a:pt x="224471" y="6279"/>
                      </a:lnTo>
                      <a:cubicBezTo>
                        <a:pt x="204691" y="39266"/>
                        <a:pt x="183592" y="74453"/>
                        <a:pt x="161086" y="111985"/>
                      </a:cubicBezTo>
                      <a:cubicBezTo>
                        <a:pt x="129774" y="148380"/>
                        <a:pt x="98462" y="148380"/>
                        <a:pt x="67150" y="111985"/>
                      </a:cubicBezTo>
                      <a:cubicBezTo>
                        <a:pt x="67150" y="111985"/>
                        <a:pt x="67150" y="111985"/>
                        <a:pt x="3062" y="5106"/>
                      </a:cubicBezTo>
                      <a:close/>
                    </a:path>
                  </a:pathLst>
                </a:custGeom>
                <a:gradFill>
                  <a:gsLst>
                    <a:gs pos="66000">
                      <a:sysClr val="window" lastClr="FFFFFF">
                        <a:lumMod val="50000"/>
                      </a:sysClr>
                    </a:gs>
                    <a:gs pos="37000">
                      <a:sysClr val="windowText" lastClr="000000">
                        <a:lumMod val="75000"/>
                        <a:lumOff val="25000"/>
                      </a:sysClr>
                    </a:gs>
                    <a:gs pos="0">
                      <a:sysClr val="windowText" lastClr="000000">
                        <a:lumMod val="95000"/>
                        <a:lumOff val="5000"/>
                      </a:sysClr>
                    </a:gs>
                    <a:gs pos="100000">
                      <a:sysClr val="windowText" lastClr="000000"/>
                    </a:gs>
                  </a:gsLst>
                  <a:lin ang="0" scaled="0"/>
                </a:gradFill>
                <a:ln>
                  <a:noFill/>
                </a:ln>
              </p:spPr>
              <p:txBody>
                <a:bodyPr vert="horz" wrap="square" lIns="91440" tIns="45720" rIns="91440" bIns="45720" numCol="1" anchor="t" anchorCtr="0" compatLnSpc="1">
                  <a:noAutofit/>
                </a:bodyPr>
                <a:lstStyle/>
                <a:p>
                  <a:endParaRPr lang="zh-CN" altLang="en-US"/>
                </a:p>
              </p:txBody>
            </p:sp>
          </p:grpSp>
          <p:sp>
            <p:nvSpPr>
              <p:cNvPr id="656" name="椭圆 655"/>
              <p:cNvSpPr/>
              <p:nvPr/>
            </p:nvSpPr>
            <p:spPr>
              <a:xfrm>
                <a:off x="4807643" y="4863257"/>
                <a:ext cx="652596" cy="296326"/>
              </a:xfrm>
              <a:prstGeom prst="ellipse">
                <a:avLst/>
              </a:prstGeom>
              <a:gradFill flip="none" rotWithShape="1">
                <a:gsLst>
                  <a:gs pos="0">
                    <a:sysClr val="windowText" lastClr="000000">
                      <a:lumMod val="75000"/>
                      <a:lumOff val="25000"/>
                      <a:alpha val="75000"/>
                    </a:sysClr>
                  </a:gs>
                  <a:gs pos="40000">
                    <a:srgbClr val="8D8D8D">
                      <a:alpha val="37000"/>
                    </a:srgbClr>
                  </a:gs>
                  <a:gs pos="100000">
                    <a:sysClr val="window" lastClr="FFFFFF">
                      <a:lumMod val="85000"/>
                      <a:alpha val="0"/>
                    </a:sysClr>
                  </a:gs>
                </a:gsLst>
                <a:path path="shape">
                  <a:fillToRect l="50000" t="50000" r="50000" b="50000"/>
                </a:path>
                <a:tileRect/>
              </a:gra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grpSp>
        <p:sp>
          <p:nvSpPr>
            <p:cNvPr id="657" name="文本框 656"/>
            <p:cNvSpPr txBox="1"/>
            <p:nvPr/>
          </p:nvSpPr>
          <p:spPr>
            <a:xfrm>
              <a:off x="4702349" y="2894616"/>
              <a:ext cx="604102" cy="461665"/>
            </a:xfrm>
            <a:prstGeom prst="rect">
              <a:avLst/>
            </a:prstGeom>
            <a:noFill/>
          </p:spPr>
          <p:txBody>
            <a:bodyPr wrap="square" rtlCol="0">
              <a:spAutoFit/>
            </a:bodyPr>
            <a:lstStyle/>
            <a:p>
              <a:pPr algn="ctr"/>
              <a:r>
                <a:rPr lang="en-US" altLang="zh-CN" sz="2400" dirty="0">
                  <a:solidFill>
                    <a:sysClr val="window" lastClr="FFFFFF"/>
                  </a:solidFill>
                  <a:latin typeface="Impact" panose="020B0806030902050204" pitchFamily="34" charset="0"/>
                </a:rPr>
                <a:t>02</a:t>
              </a:r>
              <a:endParaRPr lang="zh-CN" altLang="en-US" sz="2400" dirty="0">
                <a:solidFill>
                  <a:sysClr val="window" lastClr="FFFFFF"/>
                </a:solidFill>
                <a:latin typeface="Impact" panose="020B0806030902050204" pitchFamily="34" charset="0"/>
              </a:endParaRPr>
            </a:p>
          </p:txBody>
        </p:sp>
      </p:grpSp>
      <p:grpSp>
        <p:nvGrpSpPr>
          <p:cNvPr id="658" name="组合 657"/>
          <p:cNvGrpSpPr/>
          <p:nvPr/>
        </p:nvGrpSpPr>
        <p:grpSpPr>
          <a:xfrm>
            <a:off x="5768064" y="1785861"/>
            <a:ext cx="652665" cy="2792252"/>
            <a:chOff x="5768064" y="2058276"/>
            <a:chExt cx="652665" cy="2792252"/>
          </a:xfrm>
        </p:grpSpPr>
        <p:grpSp>
          <p:nvGrpSpPr>
            <p:cNvPr id="659" name="组合 658"/>
            <p:cNvGrpSpPr/>
            <p:nvPr/>
          </p:nvGrpSpPr>
          <p:grpSpPr>
            <a:xfrm>
              <a:off x="5768064" y="2058276"/>
              <a:ext cx="652665" cy="2792252"/>
              <a:chOff x="5766493" y="2367331"/>
              <a:chExt cx="652665" cy="2792252"/>
            </a:xfrm>
          </p:grpSpPr>
          <p:grpSp>
            <p:nvGrpSpPr>
              <p:cNvPr id="660" name="组合 659"/>
              <p:cNvGrpSpPr/>
              <p:nvPr/>
            </p:nvGrpSpPr>
            <p:grpSpPr>
              <a:xfrm>
                <a:off x="5779123" y="2367331"/>
                <a:ext cx="640035" cy="2646578"/>
                <a:chOff x="2316163" y="1460107"/>
                <a:chExt cx="908050" cy="3754831"/>
              </a:xfrm>
            </p:grpSpPr>
            <p:sp>
              <p:nvSpPr>
                <p:cNvPr id="661" name="Freeform 35"/>
                <p:cNvSpPr/>
                <p:nvPr/>
              </p:nvSpPr>
              <p:spPr bwMode="auto">
                <a:xfrm>
                  <a:off x="2316163" y="1520405"/>
                  <a:ext cx="908050" cy="3512390"/>
                </a:xfrm>
                <a:custGeom>
                  <a:avLst/>
                  <a:gdLst>
                    <a:gd name="T0" fmla="*/ 53 w 58"/>
                    <a:gd name="T1" fmla="*/ 0 h 233"/>
                    <a:gd name="T2" fmla="*/ 5 w 58"/>
                    <a:gd name="T3" fmla="*/ 0 h 233"/>
                    <a:gd name="T4" fmla="*/ 0 w 58"/>
                    <a:gd name="T5" fmla="*/ 4 h 233"/>
                    <a:gd name="T6" fmla="*/ 0 w 58"/>
                    <a:gd name="T7" fmla="*/ 190 h 233"/>
                    <a:gd name="T8" fmla="*/ 3 w 58"/>
                    <a:gd name="T9" fmla="*/ 198 h 233"/>
                    <a:gd name="T10" fmla="*/ 26 w 58"/>
                    <a:gd name="T11" fmla="*/ 231 h 233"/>
                    <a:gd name="T12" fmla="*/ 32 w 58"/>
                    <a:gd name="T13" fmla="*/ 231 h 233"/>
                    <a:gd name="T14" fmla="*/ 55 w 58"/>
                    <a:gd name="T15" fmla="*/ 198 h 233"/>
                    <a:gd name="T16" fmla="*/ 58 w 58"/>
                    <a:gd name="T17" fmla="*/ 190 h 233"/>
                    <a:gd name="T18" fmla="*/ 58 w 58"/>
                    <a:gd name="T19" fmla="*/ 4 h 233"/>
                    <a:gd name="T20" fmla="*/ 53 w 58"/>
                    <a:gd name="T21"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233">
                      <a:moveTo>
                        <a:pt x="53" y="0"/>
                      </a:moveTo>
                      <a:cubicBezTo>
                        <a:pt x="5" y="0"/>
                        <a:pt x="5" y="0"/>
                        <a:pt x="5" y="0"/>
                      </a:cubicBezTo>
                      <a:cubicBezTo>
                        <a:pt x="2" y="0"/>
                        <a:pt x="0" y="2"/>
                        <a:pt x="0" y="4"/>
                      </a:cubicBezTo>
                      <a:cubicBezTo>
                        <a:pt x="0" y="190"/>
                        <a:pt x="0" y="190"/>
                        <a:pt x="0" y="190"/>
                      </a:cubicBezTo>
                      <a:cubicBezTo>
                        <a:pt x="0" y="192"/>
                        <a:pt x="1" y="196"/>
                        <a:pt x="3" y="198"/>
                      </a:cubicBezTo>
                      <a:cubicBezTo>
                        <a:pt x="26" y="231"/>
                        <a:pt x="26" y="231"/>
                        <a:pt x="26" y="231"/>
                      </a:cubicBezTo>
                      <a:cubicBezTo>
                        <a:pt x="28" y="233"/>
                        <a:pt x="30" y="233"/>
                        <a:pt x="32" y="231"/>
                      </a:cubicBezTo>
                      <a:cubicBezTo>
                        <a:pt x="55" y="198"/>
                        <a:pt x="55" y="198"/>
                        <a:pt x="55" y="198"/>
                      </a:cubicBezTo>
                      <a:cubicBezTo>
                        <a:pt x="56" y="196"/>
                        <a:pt x="58" y="192"/>
                        <a:pt x="58" y="190"/>
                      </a:cubicBezTo>
                      <a:cubicBezTo>
                        <a:pt x="58" y="4"/>
                        <a:pt x="58" y="4"/>
                        <a:pt x="58" y="4"/>
                      </a:cubicBezTo>
                      <a:cubicBezTo>
                        <a:pt x="58" y="2"/>
                        <a:pt x="56" y="0"/>
                        <a:pt x="53" y="0"/>
                      </a:cubicBezTo>
                      <a:close/>
                    </a:path>
                  </a:pathLst>
                </a:custGeom>
                <a:solidFill>
                  <a:srgbClr val="FFB850"/>
                </a:solidFill>
                <a:ln>
                  <a:noFill/>
                </a:ln>
              </p:spPr>
              <p:txBody>
                <a:bodyPr vert="horz" wrap="square" lIns="91440" tIns="45720" rIns="91440" bIns="45720" numCol="1" anchor="t" anchorCtr="0" compatLnSpc="1"/>
                <a:lstStyle/>
                <a:p>
                  <a:endParaRPr lang="zh-CN" altLang="en-US"/>
                </a:p>
              </p:txBody>
            </p:sp>
            <p:sp>
              <p:nvSpPr>
                <p:cNvPr id="662" name="Freeform 35"/>
                <p:cNvSpPr/>
                <p:nvPr/>
              </p:nvSpPr>
              <p:spPr bwMode="auto">
                <a:xfrm>
                  <a:off x="2316163" y="1520405"/>
                  <a:ext cx="908050" cy="3512390"/>
                </a:xfrm>
                <a:custGeom>
                  <a:avLst/>
                  <a:gdLst>
                    <a:gd name="T0" fmla="*/ 53 w 58"/>
                    <a:gd name="T1" fmla="*/ 0 h 233"/>
                    <a:gd name="T2" fmla="*/ 5 w 58"/>
                    <a:gd name="T3" fmla="*/ 0 h 233"/>
                    <a:gd name="T4" fmla="*/ 0 w 58"/>
                    <a:gd name="T5" fmla="*/ 4 h 233"/>
                    <a:gd name="T6" fmla="*/ 0 w 58"/>
                    <a:gd name="T7" fmla="*/ 190 h 233"/>
                    <a:gd name="T8" fmla="*/ 3 w 58"/>
                    <a:gd name="T9" fmla="*/ 198 h 233"/>
                    <a:gd name="T10" fmla="*/ 26 w 58"/>
                    <a:gd name="T11" fmla="*/ 231 h 233"/>
                    <a:gd name="T12" fmla="*/ 32 w 58"/>
                    <a:gd name="T13" fmla="*/ 231 h 233"/>
                    <a:gd name="T14" fmla="*/ 55 w 58"/>
                    <a:gd name="T15" fmla="*/ 198 h 233"/>
                    <a:gd name="T16" fmla="*/ 58 w 58"/>
                    <a:gd name="T17" fmla="*/ 190 h 233"/>
                    <a:gd name="T18" fmla="*/ 58 w 58"/>
                    <a:gd name="T19" fmla="*/ 4 h 233"/>
                    <a:gd name="T20" fmla="*/ 53 w 58"/>
                    <a:gd name="T21"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233">
                      <a:moveTo>
                        <a:pt x="53" y="0"/>
                      </a:moveTo>
                      <a:cubicBezTo>
                        <a:pt x="5" y="0"/>
                        <a:pt x="5" y="0"/>
                        <a:pt x="5" y="0"/>
                      </a:cubicBezTo>
                      <a:cubicBezTo>
                        <a:pt x="2" y="0"/>
                        <a:pt x="0" y="2"/>
                        <a:pt x="0" y="4"/>
                      </a:cubicBezTo>
                      <a:cubicBezTo>
                        <a:pt x="0" y="190"/>
                        <a:pt x="0" y="190"/>
                        <a:pt x="0" y="190"/>
                      </a:cubicBezTo>
                      <a:cubicBezTo>
                        <a:pt x="0" y="192"/>
                        <a:pt x="1" y="196"/>
                        <a:pt x="3" y="198"/>
                      </a:cubicBezTo>
                      <a:cubicBezTo>
                        <a:pt x="26" y="231"/>
                        <a:pt x="26" y="231"/>
                        <a:pt x="26" y="231"/>
                      </a:cubicBezTo>
                      <a:cubicBezTo>
                        <a:pt x="28" y="233"/>
                        <a:pt x="30" y="233"/>
                        <a:pt x="32" y="231"/>
                      </a:cubicBezTo>
                      <a:cubicBezTo>
                        <a:pt x="55" y="198"/>
                        <a:pt x="55" y="198"/>
                        <a:pt x="55" y="198"/>
                      </a:cubicBezTo>
                      <a:cubicBezTo>
                        <a:pt x="56" y="196"/>
                        <a:pt x="58" y="192"/>
                        <a:pt x="58" y="190"/>
                      </a:cubicBezTo>
                      <a:cubicBezTo>
                        <a:pt x="58" y="4"/>
                        <a:pt x="58" y="4"/>
                        <a:pt x="58" y="4"/>
                      </a:cubicBezTo>
                      <a:cubicBezTo>
                        <a:pt x="58" y="2"/>
                        <a:pt x="56" y="0"/>
                        <a:pt x="53" y="0"/>
                      </a:cubicBezTo>
                      <a:close/>
                    </a:path>
                  </a:pathLst>
                </a:custGeom>
                <a:gradFill>
                  <a:gsLst>
                    <a:gs pos="0">
                      <a:sysClr val="windowText" lastClr="000000">
                        <a:lumMod val="65000"/>
                        <a:lumOff val="35000"/>
                        <a:alpha val="30000"/>
                      </a:sysClr>
                    </a:gs>
                    <a:gs pos="52000">
                      <a:sysClr val="window" lastClr="FFFFFF">
                        <a:alpha val="30000"/>
                      </a:sysClr>
                    </a:gs>
                    <a:gs pos="100000">
                      <a:sysClr val="windowText" lastClr="000000">
                        <a:lumMod val="65000"/>
                        <a:lumOff val="35000"/>
                        <a:alpha val="30000"/>
                      </a:sysClr>
                    </a:gs>
                  </a:gsLst>
                  <a:lin ang="0" scaled="0"/>
                </a:gradFill>
                <a:ln>
                  <a:noFill/>
                </a:ln>
              </p:spPr>
              <p:txBody>
                <a:bodyPr vert="horz" wrap="square" lIns="91440" tIns="45720" rIns="91440" bIns="45720" numCol="1" anchor="t" anchorCtr="0" compatLnSpc="1"/>
                <a:lstStyle/>
                <a:p>
                  <a:endParaRPr lang="zh-CN" altLang="en-US"/>
                </a:p>
              </p:txBody>
            </p:sp>
            <p:sp>
              <p:nvSpPr>
                <p:cNvPr id="663" name="任意多边形 662"/>
                <p:cNvSpPr/>
                <p:nvPr/>
              </p:nvSpPr>
              <p:spPr bwMode="auto">
                <a:xfrm>
                  <a:off x="2316163" y="4360463"/>
                  <a:ext cx="908050" cy="811612"/>
                </a:xfrm>
                <a:custGeom>
                  <a:avLst/>
                  <a:gdLst>
                    <a:gd name="connsiteX0" fmla="*/ 0 w 908050"/>
                    <a:gd name="connsiteY0" fmla="*/ 10715 h 672332"/>
                    <a:gd name="connsiteX1" fmla="*/ 151342 w 908050"/>
                    <a:gd name="connsiteY1" fmla="*/ 133376 h 672332"/>
                    <a:gd name="connsiteX2" fmla="*/ 302684 w 908050"/>
                    <a:gd name="connsiteY2" fmla="*/ 10715 h 672332"/>
                    <a:gd name="connsiteX3" fmla="*/ 454026 w 908050"/>
                    <a:gd name="connsiteY3" fmla="*/ 133376 h 672332"/>
                    <a:gd name="connsiteX4" fmla="*/ 593475 w 908050"/>
                    <a:gd name="connsiteY4" fmla="*/ 58460 h 672332"/>
                    <a:gd name="connsiteX5" fmla="*/ 605367 w 908050"/>
                    <a:gd name="connsiteY5" fmla="*/ 10719 h 672332"/>
                    <a:gd name="connsiteX6" fmla="*/ 617259 w 908050"/>
                    <a:gd name="connsiteY6" fmla="*/ 58460 h 672332"/>
                    <a:gd name="connsiteX7" fmla="*/ 756708 w 908050"/>
                    <a:gd name="connsiteY7" fmla="*/ 133376 h 672332"/>
                    <a:gd name="connsiteX8" fmla="*/ 908050 w 908050"/>
                    <a:gd name="connsiteY8" fmla="*/ 10715 h 672332"/>
                    <a:gd name="connsiteX9" fmla="*/ 908050 w 908050"/>
                    <a:gd name="connsiteY9" fmla="*/ 31661 h 672332"/>
                    <a:gd name="connsiteX10" fmla="*/ 861082 w 908050"/>
                    <a:gd name="connsiteY10" fmla="*/ 152258 h 672332"/>
                    <a:gd name="connsiteX11" fmla="*/ 500993 w 908050"/>
                    <a:gd name="connsiteY11" fmla="*/ 649721 h 672332"/>
                    <a:gd name="connsiteX12" fmla="*/ 407057 w 908050"/>
                    <a:gd name="connsiteY12" fmla="*/ 649721 h 672332"/>
                    <a:gd name="connsiteX13" fmla="*/ 46968 w 908050"/>
                    <a:gd name="connsiteY13" fmla="*/ 152258 h 672332"/>
                    <a:gd name="connsiteX14" fmla="*/ 0 w 908050"/>
                    <a:gd name="connsiteY14" fmla="*/ 31661 h 672332"/>
                    <a:gd name="connsiteX15" fmla="*/ 0 w 908050"/>
                    <a:gd name="connsiteY15" fmla="*/ 13179 h 672332"/>
                    <a:gd name="connsiteX16" fmla="*/ 905381 w 908050"/>
                    <a:gd name="connsiteY16" fmla="*/ 0 h 672332"/>
                    <a:gd name="connsiteX17" fmla="*/ 908050 w 908050"/>
                    <a:gd name="connsiteY17" fmla="*/ 0 h 672332"/>
                    <a:gd name="connsiteX18" fmla="*/ 908050 w 908050"/>
                    <a:gd name="connsiteY18" fmla="*/ 10715 h 672332"/>
                    <a:gd name="connsiteX19" fmla="*/ 602699 w 908050"/>
                    <a:gd name="connsiteY19" fmla="*/ 0 h 672332"/>
                    <a:gd name="connsiteX20" fmla="*/ 608035 w 908050"/>
                    <a:gd name="connsiteY20" fmla="*/ 0 h 672332"/>
                    <a:gd name="connsiteX21" fmla="*/ 605367 w 908050"/>
                    <a:gd name="connsiteY21" fmla="*/ 10711 h 672332"/>
                    <a:gd name="connsiteX22" fmla="*/ 300015 w 908050"/>
                    <a:gd name="connsiteY22" fmla="*/ 0 h 672332"/>
                    <a:gd name="connsiteX23" fmla="*/ 305353 w 908050"/>
                    <a:gd name="connsiteY23" fmla="*/ 0 h 672332"/>
                    <a:gd name="connsiteX24" fmla="*/ 302684 w 908050"/>
                    <a:gd name="connsiteY24" fmla="*/ 10715 h 672332"/>
                    <a:gd name="connsiteX25" fmla="*/ 0 w 908050"/>
                    <a:gd name="connsiteY25" fmla="*/ 0 h 672332"/>
                    <a:gd name="connsiteX26" fmla="*/ 2669 w 908050"/>
                    <a:gd name="connsiteY26" fmla="*/ 0 h 672332"/>
                    <a:gd name="connsiteX27" fmla="*/ 0 w 908050"/>
                    <a:gd name="connsiteY27" fmla="*/ 10715 h 672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08050" h="672332">
                      <a:moveTo>
                        <a:pt x="0" y="10715"/>
                      </a:moveTo>
                      <a:cubicBezTo>
                        <a:pt x="0" y="78459"/>
                        <a:pt x="67758" y="133376"/>
                        <a:pt x="151342" y="133376"/>
                      </a:cubicBezTo>
                      <a:cubicBezTo>
                        <a:pt x="234926" y="133376"/>
                        <a:pt x="302684" y="78459"/>
                        <a:pt x="302684" y="10715"/>
                      </a:cubicBezTo>
                      <a:cubicBezTo>
                        <a:pt x="302684" y="78459"/>
                        <a:pt x="370442" y="133376"/>
                        <a:pt x="454026" y="133376"/>
                      </a:cubicBezTo>
                      <a:cubicBezTo>
                        <a:pt x="516714" y="133376"/>
                        <a:pt x="570500" y="102485"/>
                        <a:pt x="593475" y="58460"/>
                      </a:cubicBezTo>
                      <a:lnTo>
                        <a:pt x="605367" y="10719"/>
                      </a:lnTo>
                      <a:lnTo>
                        <a:pt x="617259" y="58460"/>
                      </a:lnTo>
                      <a:cubicBezTo>
                        <a:pt x="640234" y="102485"/>
                        <a:pt x="694020" y="133376"/>
                        <a:pt x="756708" y="133376"/>
                      </a:cubicBezTo>
                      <a:cubicBezTo>
                        <a:pt x="840292" y="133376"/>
                        <a:pt x="908050" y="78459"/>
                        <a:pt x="908050" y="10715"/>
                      </a:cubicBezTo>
                      <a:lnTo>
                        <a:pt x="908050" y="31661"/>
                      </a:lnTo>
                      <a:cubicBezTo>
                        <a:pt x="908050" y="61810"/>
                        <a:pt x="876738" y="122109"/>
                        <a:pt x="861082" y="152258"/>
                      </a:cubicBezTo>
                      <a:cubicBezTo>
                        <a:pt x="861082" y="152258"/>
                        <a:pt x="861082" y="152258"/>
                        <a:pt x="500993" y="649721"/>
                      </a:cubicBezTo>
                      <a:cubicBezTo>
                        <a:pt x="469681" y="679870"/>
                        <a:pt x="438369" y="679870"/>
                        <a:pt x="407057" y="649721"/>
                      </a:cubicBezTo>
                      <a:cubicBezTo>
                        <a:pt x="407057" y="649721"/>
                        <a:pt x="407057" y="649721"/>
                        <a:pt x="46968" y="152258"/>
                      </a:cubicBezTo>
                      <a:cubicBezTo>
                        <a:pt x="15656" y="122109"/>
                        <a:pt x="0" y="61810"/>
                        <a:pt x="0" y="31661"/>
                      </a:cubicBezTo>
                      <a:cubicBezTo>
                        <a:pt x="0" y="31661"/>
                        <a:pt x="0" y="31661"/>
                        <a:pt x="0" y="13179"/>
                      </a:cubicBezTo>
                      <a:close/>
                      <a:moveTo>
                        <a:pt x="905381" y="0"/>
                      </a:moveTo>
                      <a:lnTo>
                        <a:pt x="908050" y="0"/>
                      </a:lnTo>
                      <a:lnTo>
                        <a:pt x="908050" y="10715"/>
                      </a:lnTo>
                      <a:close/>
                      <a:moveTo>
                        <a:pt x="602699" y="0"/>
                      </a:moveTo>
                      <a:lnTo>
                        <a:pt x="608035" y="0"/>
                      </a:lnTo>
                      <a:lnTo>
                        <a:pt x="605367" y="10711"/>
                      </a:lnTo>
                      <a:close/>
                      <a:moveTo>
                        <a:pt x="300015" y="0"/>
                      </a:moveTo>
                      <a:lnTo>
                        <a:pt x="305353" y="0"/>
                      </a:lnTo>
                      <a:lnTo>
                        <a:pt x="302684" y="10715"/>
                      </a:lnTo>
                      <a:close/>
                      <a:moveTo>
                        <a:pt x="0" y="0"/>
                      </a:moveTo>
                      <a:lnTo>
                        <a:pt x="2669" y="0"/>
                      </a:lnTo>
                      <a:lnTo>
                        <a:pt x="0" y="10715"/>
                      </a:lnTo>
                      <a:close/>
                    </a:path>
                  </a:pathLst>
                </a:custGeom>
                <a:gradFill>
                  <a:gsLst>
                    <a:gs pos="32000">
                      <a:srgbClr val="ECDCC2"/>
                    </a:gs>
                    <a:gs pos="65000">
                      <a:srgbClr val="CFA96C"/>
                    </a:gs>
                    <a:gs pos="0">
                      <a:srgbClr val="E9D1A9"/>
                    </a:gs>
                    <a:gs pos="100000">
                      <a:srgbClr val="B4812E"/>
                    </a:gs>
                  </a:gsLst>
                  <a:lin ang="0" scaled="0"/>
                </a:gradFill>
                <a:ln>
                  <a:noFill/>
                </a:ln>
              </p:spPr>
              <p:txBody>
                <a:bodyPr vert="horz" wrap="square" lIns="91440" tIns="45720" rIns="91440" bIns="45720" numCol="1" anchor="t" anchorCtr="0" compatLnSpc="1">
                  <a:noAutofit/>
                </a:bodyPr>
                <a:lstStyle/>
                <a:p>
                  <a:endParaRPr lang="zh-CN" altLang="en-US"/>
                </a:p>
              </p:txBody>
            </p:sp>
            <p:sp>
              <p:nvSpPr>
                <p:cNvPr id="664" name="椭圆 663"/>
                <p:cNvSpPr/>
                <p:nvPr/>
              </p:nvSpPr>
              <p:spPr>
                <a:xfrm>
                  <a:off x="2329516" y="1460107"/>
                  <a:ext cx="881344" cy="177740"/>
                </a:xfrm>
                <a:prstGeom prst="ellipse">
                  <a:avLst/>
                </a:prstGeom>
                <a:solidFill>
                  <a:srgbClr val="E9D1A9"/>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665" name="椭圆 664"/>
                <p:cNvSpPr/>
                <p:nvPr/>
              </p:nvSpPr>
              <p:spPr>
                <a:xfrm>
                  <a:off x="2613370" y="1510502"/>
                  <a:ext cx="313635" cy="81710"/>
                </a:xfrm>
                <a:prstGeom prst="ellipse">
                  <a:avLst/>
                </a:prstGeom>
                <a:solidFill>
                  <a:srgbClr val="B4812E"/>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666" name="任意多边形 665"/>
                <p:cNvSpPr/>
                <p:nvPr/>
              </p:nvSpPr>
              <p:spPr bwMode="auto">
                <a:xfrm>
                  <a:off x="2656069" y="5032795"/>
                  <a:ext cx="228236" cy="182143"/>
                </a:xfrm>
                <a:custGeom>
                  <a:avLst/>
                  <a:gdLst>
                    <a:gd name="connsiteX0" fmla="*/ 0 w 228236"/>
                    <a:gd name="connsiteY0" fmla="*/ 0 h 139281"/>
                    <a:gd name="connsiteX1" fmla="*/ 228236 w 228236"/>
                    <a:gd name="connsiteY1" fmla="*/ 0 h 139281"/>
                    <a:gd name="connsiteX2" fmla="*/ 224471 w 228236"/>
                    <a:gd name="connsiteY2" fmla="*/ 6279 h 139281"/>
                    <a:gd name="connsiteX3" fmla="*/ 161086 w 228236"/>
                    <a:gd name="connsiteY3" fmla="*/ 111985 h 139281"/>
                    <a:gd name="connsiteX4" fmla="*/ 67150 w 228236"/>
                    <a:gd name="connsiteY4" fmla="*/ 111985 h 139281"/>
                    <a:gd name="connsiteX5" fmla="*/ 3062 w 228236"/>
                    <a:gd name="connsiteY5" fmla="*/ 5106 h 13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236" h="139281">
                      <a:moveTo>
                        <a:pt x="0" y="0"/>
                      </a:moveTo>
                      <a:lnTo>
                        <a:pt x="228236" y="0"/>
                      </a:lnTo>
                      <a:lnTo>
                        <a:pt x="224471" y="6279"/>
                      </a:lnTo>
                      <a:cubicBezTo>
                        <a:pt x="204691" y="39266"/>
                        <a:pt x="183592" y="74453"/>
                        <a:pt x="161086" y="111985"/>
                      </a:cubicBezTo>
                      <a:cubicBezTo>
                        <a:pt x="129774" y="148380"/>
                        <a:pt x="98462" y="148380"/>
                        <a:pt x="67150" y="111985"/>
                      </a:cubicBezTo>
                      <a:cubicBezTo>
                        <a:pt x="67150" y="111985"/>
                        <a:pt x="67150" y="111985"/>
                        <a:pt x="3062" y="5106"/>
                      </a:cubicBezTo>
                      <a:close/>
                    </a:path>
                  </a:pathLst>
                </a:custGeom>
                <a:gradFill>
                  <a:gsLst>
                    <a:gs pos="66000">
                      <a:sysClr val="window" lastClr="FFFFFF">
                        <a:lumMod val="50000"/>
                      </a:sysClr>
                    </a:gs>
                    <a:gs pos="37000">
                      <a:sysClr val="windowText" lastClr="000000">
                        <a:lumMod val="75000"/>
                        <a:lumOff val="25000"/>
                      </a:sysClr>
                    </a:gs>
                    <a:gs pos="0">
                      <a:sysClr val="windowText" lastClr="000000">
                        <a:lumMod val="95000"/>
                        <a:lumOff val="5000"/>
                      </a:sysClr>
                    </a:gs>
                    <a:gs pos="100000">
                      <a:sysClr val="windowText" lastClr="000000"/>
                    </a:gs>
                  </a:gsLst>
                  <a:lin ang="0" scaled="0"/>
                </a:gradFill>
                <a:ln>
                  <a:noFill/>
                </a:ln>
              </p:spPr>
              <p:txBody>
                <a:bodyPr vert="horz" wrap="square" lIns="91440" tIns="45720" rIns="91440" bIns="45720" numCol="1" anchor="t" anchorCtr="0" compatLnSpc="1">
                  <a:noAutofit/>
                </a:bodyPr>
                <a:lstStyle/>
                <a:p>
                  <a:endParaRPr lang="zh-CN" altLang="en-US"/>
                </a:p>
              </p:txBody>
            </p:sp>
          </p:grpSp>
          <p:sp>
            <p:nvSpPr>
              <p:cNvPr id="667" name="椭圆 666"/>
              <p:cNvSpPr/>
              <p:nvPr/>
            </p:nvSpPr>
            <p:spPr>
              <a:xfrm>
                <a:off x="5766493" y="4863257"/>
                <a:ext cx="652596" cy="296326"/>
              </a:xfrm>
              <a:prstGeom prst="ellipse">
                <a:avLst/>
              </a:prstGeom>
              <a:gradFill flip="none" rotWithShape="1">
                <a:gsLst>
                  <a:gs pos="0">
                    <a:sysClr val="windowText" lastClr="000000">
                      <a:lumMod val="75000"/>
                      <a:lumOff val="25000"/>
                      <a:alpha val="75000"/>
                    </a:sysClr>
                  </a:gs>
                  <a:gs pos="40000">
                    <a:srgbClr val="8D8D8D">
                      <a:alpha val="37000"/>
                    </a:srgbClr>
                  </a:gs>
                  <a:gs pos="100000">
                    <a:sysClr val="window" lastClr="FFFFFF">
                      <a:lumMod val="85000"/>
                      <a:alpha val="0"/>
                    </a:sysClr>
                  </a:gs>
                </a:gsLst>
                <a:path path="shape">
                  <a:fillToRect l="50000" t="50000" r="50000" b="50000"/>
                </a:path>
                <a:tileRect/>
              </a:gra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grpSp>
        <p:sp>
          <p:nvSpPr>
            <p:cNvPr id="668" name="文本框 667"/>
            <p:cNvSpPr txBox="1"/>
            <p:nvPr/>
          </p:nvSpPr>
          <p:spPr>
            <a:xfrm>
              <a:off x="5798200" y="2894616"/>
              <a:ext cx="604102" cy="461665"/>
            </a:xfrm>
            <a:prstGeom prst="rect">
              <a:avLst/>
            </a:prstGeom>
            <a:noFill/>
          </p:spPr>
          <p:txBody>
            <a:bodyPr wrap="square" rtlCol="0">
              <a:spAutoFit/>
            </a:bodyPr>
            <a:lstStyle/>
            <a:p>
              <a:pPr algn="ctr"/>
              <a:r>
                <a:rPr lang="en-US" altLang="zh-CN" sz="2400" dirty="0">
                  <a:solidFill>
                    <a:sysClr val="window" lastClr="FFFFFF"/>
                  </a:solidFill>
                  <a:latin typeface="Impact" panose="020B0806030902050204" pitchFamily="34" charset="0"/>
                </a:rPr>
                <a:t>03</a:t>
              </a:r>
              <a:endParaRPr lang="zh-CN" altLang="en-US" sz="2400" dirty="0">
                <a:solidFill>
                  <a:sysClr val="window" lastClr="FFFFFF"/>
                </a:solidFill>
                <a:latin typeface="Impact" panose="020B0806030902050204" pitchFamily="34" charset="0"/>
              </a:endParaRPr>
            </a:p>
          </p:txBody>
        </p:sp>
      </p:grpSp>
      <p:grpSp>
        <p:nvGrpSpPr>
          <p:cNvPr id="669" name="组合 668"/>
          <p:cNvGrpSpPr/>
          <p:nvPr/>
        </p:nvGrpSpPr>
        <p:grpSpPr>
          <a:xfrm>
            <a:off x="6868201" y="1785861"/>
            <a:ext cx="655840" cy="2792252"/>
            <a:chOff x="6868201" y="2058276"/>
            <a:chExt cx="655840" cy="2792252"/>
          </a:xfrm>
        </p:grpSpPr>
        <p:grpSp>
          <p:nvGrpSpPr>
            <p:cNvPr id="670" name="组合 669"/>
            <p:cNvGrpSpPr/>
            <p:nvPr/>
          </p:nvGrpSpPr>
          <p:grpSpPr>
            <a:xfrm>
              <a:off x="6868201" y="2058276"/>
              <a:ext cx="655840" cy="2792252"/>
              <a:chOff x="6725343" y="2367331"/>
              <a:chExt cx="655840" cy="2792252"/>
            </a:xfrm>
          </p:grpSpPr>
          <p:grpSp>
            <p:nvGrpSpPr>
              <p:cNvPr id="671" name="组合 670"/>
              <p:cNvGrpSpPr/>
              <p:nvPr/>
            </p:nvGrpSpPr>
            <p:grpSpPr>
              <a:xfrm>
                <a:off x="6741148" y="2367331"/>
                <a:ext cx="640035" cy="2646578"/>
                <a:chOff x="2316163" y="1460107"/>
                <a:chExt cx="908050" cy="3754831"/>
              </a:xfrm>
            </p:grpSpPr>
            <p:sp>
              <p:nvSpPr>
                <p:cNvPr id="672" name="Freeform 35"/>
                <p:cNvSpPr/>
                <p:nvPr/>
              </p:nvSpPr>
              <p:spPr bwMode="auto">
                <a:xfrm>
                  <a:off x="2316163" y="1520405"/>
                  <a:ext cx="908050" cy="3512390"/>
                </a:xfrm>
                <a:custGeom>
                  <a:avLst/>
                  <a:gdLst>
                    <a:gd name="T0" fmla="*/ 53 w 58"/>
                    <a:gd name="T1" fmla="*/ 0 h 233"/>
                    <a:gd name="T2" fmla="*/ 5 w 58"/>
                    <a:gd name="T3" fmla="*/ 0 h 233"/>
                    <a:gd name="T4" fmla="*/ 0 w 58"/>
                    <a:gd name="T5" fmla="*/ 4 h 233"/>
                    <a:gd name="T6" fmla="*/ 0 w 58"/>
                    <a:gd name="T7" fmla="*/ 190 h 233"/>
                    <a:gd name="T8" fmla="*/ 3 w 58"/>
                    <a:gd name="T9" fmla="*/ 198 h 233"/>
                    <a:gd name="T10" fmla="*/ 26 w 58"/>
                    <a:gd name="T11" fmla="*/ 231 h 233"/>
                    <a:gd name="T12" fmla="*/ 32 w 58"/>
                    <a:gd name="T13" fmla="*/ 231 h 233"/>
                    <a:gd name="T14" fmla="*/ 55 w 58"/>
                    <a:gd name="T15" fmla="*/ 198 h 233"/>
                    <a:gd name="T16" fmla="*/ 58 w 58"/>
                    <a:gd name="T17" fmla="*/ 190 h 233"/>
                    <a:gd name="T18" fmla="*/ 58 w 58"/>
                    <a:gd name="T19" fmla="*/ 4 h 233"/>
                    <a:gd name="T20" fmla="*/ 53 w 58"/>
                    <a:gd name="T21"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233">
                      <a:moveTo>
                        <a:pt x="53" y="0"/>
                      </a:moveTo>
                      <a:cubicBezTo>
                        <a:pt x="5" y="0"/>
                        <a:pt x="5" y="0"/>
                        <a:pt x="5" y="0"/>
                      </a:cubicBezTo>
                      <a:cubicBezTo>
                        <a:pt x="2" y="0"/>
                        <a:pt x="0" y="2"/>
                        <a:pt x="0" y="4"/>
                      </a:cubicBezTo>
                      <a:cubicBezTo>
                        <a:pt x="0" y="190"/>
                        <a:pt x="0" y="190"/>
                        <a:pt x="0" y="190"/>
                      </a:cubicBezTo>
                      <a:cubicBezTo>
                        <a:pt x="0" y="192"/>
                        <a:pt x="1" y="196"/>
                        <a:pt x="3" y="198"/>
                      </a:cubicBezTo>
                      <a:cubicBezTo>
                        <a:pt x="26" y="231"/>
                        <a:pt x="26" y="231"/>
                        <a:pt x="26" y="231"/>
                      </a:cubicBezTo>
                      <a:cubicBezTo>
                        <a:pt x="28" y="233"/>
                        <a:pt x="30" y="233"/>
                        <a:pt x="32" y="231"/>
                      </a:cubicBezTo>
                      <a:cubicBezTo>
                        <a:pt x="55" y="198"/>
                        <a:pt x="55" y="198"/>
                        <a:pt x="55" y="198"/>
                      </a:cubicBezTo>
                      <a:cubicBezTo>
                        <a:pt x="56" y="196"/>
                        <a:pt x="58" y="192"/>
                        <a:pt x="58" y="190"/>
                      </a:cubicBezTo>
                      <a:cubicBezTo>
                        <a:pt x="58" y="4"/>
                        <a:pt x="58" y="4"/>
                        <a:pt x="58" y="4"/>
                      </a:cubicBezTo>
                      <a:cubicBezTo>
                        <a:pt x="58" y="2"/>
                        <a:pt x="56" y="0"/>
                        <a:pt x="53" y="0"/>
                      </a:cubicBezTo>
                      <a:close/>
                    </a:path>
                  </a:pathLst>
                </a:custGeom>
                <a:solidFill>
                  <a:srgbClr val="01AF92"/>
                </a:solidFill>
                <a:ln>
                  <a:noFill/>
                </a:ln>
              </p:spPr>
              <p:txBody>
                <a:bodyPr vert="horz" wrap="square" lIns="91440" tIns="45720" rIns="91440" bIns="45720" numCol="1" anchor="t" anchorCtr="0" compatLnSpc="1"/>
                <a:lstStyle/>
                <a:p>
                  <a:endParaRPr lang="zh-CN" altLang="en-US"/>
                </a:p>
              </p:txBody>
            </p:sp>
            <p:sp>
              <p:nvSpPr>
                <p:cNvPr id="673" name="Freeform 35"/>
                <p:cNvSpPr/>
                <p:nvPr/>
              </p:nvSpPr>
              <p:spPr bwMode="auto">
                <a:xfrm>
                  <a:off x="2316163" y="1520405"/>
                  <a:ext cx="908050" cy="3512390"/>
                </a:xfrm>
                <a:custGeom>
                  <a:avLst/>
                  <a:gdLst>
                    <a:gd name="T0" fmla="*/ 53 w 58"/>
                    <a:gd name="T1" fmla="*/ 0 h 233"/>
                    <a:gd name="T2" fmla="*/ 5 w 58"/>
                    <a:gd name="T3" fmla="*/ 0 h 233"/>
                    <a:gd name="T4" fmla="*/ 0 w 58"/>
                    <a:gd name="T5" fmla="*/ 4 h 233"/>
                    <a:gd name="T6" fmla="*/ 0 w 58"/>
                    <a:gd name="T7" fmla="*/ 190 h 233"/>
                    <a:gd name="T8" fmla="*/ 3 w 58"/>
                    <a:gd name="T9" fmla="*/ 198 h 233"/>
                    <a:gd name="T10" fmla="*/ 26 w 58"/>
                    <a:gd name="T11" fmla="*/ 231 h 233"/>
                    <a:gd name="T12" fmla="*/ 32 w 58"/>
                    <a:gd name="T13" fmla="*/ 231 h 233"/>
                    <a:gd name="T14" fmla="*/ 55 w 58"/>
                    <a:gd name="T15" fmla="*/ 198 h 233"/>
                    <a:gd name="T16" fmla="*/ 58 w 58"/>
                    <a:gd name="T17" fmla="*/ 190 h 233"/>
                    <a:gd name="T18" fmla="*/ 58 w 58"/>
                    <a:gd name="T19" fmla="*/ 4 h 233"/>
                    <a:gd name="T20" fmla="*/ 53 w 58"/>
                    <a:gd name="T21"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233">
                      <a:moveTo>
                        <a:pt x="53" y="0"/>
                      </a:moveTo>
                      <a:cubicBezTo>
                        <a:pt x="5" y="0"/>
                        <a:pt x="5" y="0"/>
                        <a:pt x="5" y="0"/>
                      </a:cubicBezTo>
                      <a:cubicBezTo>
                        <a:pt x="2" y="0"/>
                        <a:pt x="0" y="2"/>
                        <a:pt x="0" y="4"/>
                      </a:cubicBezTo>
                      <a:cubicBezTo>
                        <a:pt x="0" y="190"/>
                        <a:pt x="0" y="190"/>
                        <a:pt x="0" y="190"/>
                      </a:cubicBezTo>
                      <a:cubicBezTo>
                        <a:pt x="0" y="192"/>
                        <a:pt x="1" y="196"/>
                        <a:pt x="3" y="198"/>
                      </a:cubicBezTo>
                      <a:cubicBezTo>
                        <a:pt x="26" y="231"/>
                        <a:pt x="26" y="231"/>
                        <a:pt x="26" y="231"/>
                      </a:cubicBezTo>
                      <a:cubicBezTo>
                        <a:pt x="28" y="233"/>
                        <a:pt x="30" y="233"/>
                        <a:pt x="32" y="231"/>
                      </a:cubicBezTo>
                      <a:cubicBezTo>
                        <a:pt x="55" y="198"/>
                        <a:pt x="55" y="198"/>
                        <a:pt x="55" y="198"/>
                      </a:cubicBezTo>
                      <a:cubicBezTo>
                        <a:pt x="56" y="196"/>
                        <a:pt x="58" y="192"/>
                        <a:pt x="58" y="190"/>
                      </a:cubicBezTo>
                      <a:cubicBezTo>
                        <a:pt x="58" y="4"/>
                        <a:pt x="58" y="4"/>
                        <a:pt x="58" y="4"/>
                      </a:cubicBezTo>
                      <a:cubicBezTo>
                        <a:pt x="58" y="2"/>
                        <a:pt x="56" y="0"/>
                        <a:pt x="53" y="0"/>
                      </a:cubicBezTo>
                      <a:close/>
                    </a:path>
                  </a:pathLst>
                </a:custGeom>
                <a:gradFill>
                  <a:gsLst>
                    <a:gs pos="0">
                      <a:sysClr val="windowText" lastClr="000000">
                        <a:lumMod val="65000"/>
                        <a:lumOff val="35000"/>
                        <a:alpha val="30000"/>
                      </a:sysClr>
                    </a:gs>
                    <a:gs pos="52000">
                      <a:sysClr val="window" lastClr="FFFFFF">
                        <a:alpha val="30000"/>
                      </a:sysClr>
                    </a:gs>
                    <a:gs pos="100000">
                      <a:sysClr val="windowText" lastClr="000000">
                        <a:lumMod val="65000"/>
                        <a:lumOff val="35000"/>
                        <a:alpha val="30000"/>
                      </a:sysClr>
                    </a:gs>
                  </a:gsLst>
                  <a:lin ang="0" scaled="0"/>
                </a:gradFill>
                <a:ln>
                  <a:noFill/>
                </a:ln>
              </p:spPr>
              <p:txBody>
                <a:bodyPr vert="horz" wrap="square" lIns="91440" tIns="45720" rIns="91440" bIns="45720" numCol="1" anchor="t" anchorCtr="0" compatLnSpc="1"/>
                <a:lstStyle/>
                <a:p>
                  <a:endParaRPr lang="zh-CN" altLang="en-US"/>
                </a:p>
              </p:txBody>
            </p:sp>
            <p:sp>
              <p:nvSpPr>
                <p:cNvPr id="674" name="任意多边形 673"/>
                <p:cNvSpPr/>
                <p:nvPr/>
              </p:nvSpPr>
              <p:spPr bwMode="auto">
                <a:xfrm>
                  <a:off x="2316163" y="4360463"/>
                  <a:ext cx="908050" cy="811612"/>
                </a:xfrm>
                <a:custGeom>
                  <a:avLst/>
                  <a:gdLst>
                    <a:gd name="connsiteX0" fmla="*/ 0 w 908050"/>
                    <a:gd name="connsiteY0" fmla="*/ 10715 h 672332"/>
                    <a:gd name="connsiteX1" fmla="*/ 151342 w 908050"/>
                    <a:gd name="connsiteY1" fmla="*/ 133376 h 672332"/>
                    <a:gd name="connsiteX2" fmla="*/ 302684 w 908050"/>
                    <a:gd name="connsiteY2" fmla="*/ 10715 h 672332"/>
                    <a:gd name="connsiteX3" fmla="*/ 454026 w 908050"/>
                    <a:gd name="connsiteY3" fmla="*/ 133376 h 672332"/>
                    <a:gd name="connsiteX4" fmla="*/ 593475 w 908050"/>
                    <a:gd name="connsiteY4" fmla="*/ 58460 h 672332"/>
                    <a:gd name="connsiteX5" fmla="*/ 605367 w 908050"/>
                    <a:gd name="connsiteY5" fmla="*/ 10719 h 672332"/>
                    <a:gd name="connsiteX6" fmla="*/ 617259 w 908050"/>
                    <a:gd name="connsiteY6" fmla="*/ 58460 h 672332"/>
                    <a:gd name="connsiteX7" fmla="*/ 756708 w 908050"/>
                    <a:gd name="connsiteY7" fmla="*/ 133376 h 672332"/>
                    <a:gd name="connsiteX8" fmla="*/ 908050 w 908050"/>
                    <a:gd name="connsiteY8" fmla="*/ 10715 h 672332"/>
                    <a:gd name="connsiteX9" fmla="*/ 908050 w 908050"/>
                    <a:gd name="connsiteY9" fmla="*/ 31661 h 672332"/>
                    <a:gd name="connsiteX10" fmla="*/ 861082 w 908050"/>
                    <a:gd name="connsiteY10" fmla="*/ 152258 h 672332"/>
                    <a:gd name="connsiteX11" fmla="*/ 500993 w 908050"/>
                    <a:gd name="connsiteY11" fmla="*/ 649721 h 672332"/>
                    <a:gd name="connsiteX12" fmla="*/ 407057 w 908050"/>
                    <a:gd name="connsiteY12" fmla="*/ 649721 h 672332"/>
                    <a:gd name="connsiteX13" fmla="*/ 46968 w 908050"/>
                    <a:gd name="connsiteY13" fmla="*/ 152258 h 672332"/>
                    <a:gd name="connsiteX14" fmla="*/ 0 w 908050"/>
                    <a:gd name="connsiteY14" fmla="*/ 31661 h 672332"/>
                    <a:gd name="connsiteX15" fmla="*/ 0 w 908050"/>
                    <a:gd name="connsiteY15" fmla="*/ 13179 h 672332"/>
                    <a:gd name="connsiteX16" fmla="*/ 905381 w 908050"/>
                    <a:gd name="connsiteY16" fmla="*/ 0 h 672332"/>
                    <a:gd name="connsiteX17" fmla="*/ 908050 w 908050"/>
                    <a:gd name="connsiteY17" fmla="*/ 0 h 672332"/>
                    <a:gd name="connsiteX18" fmla="*/ 908050 w 908050"/>
                    <a:gd name="connsiteY18" fmla="*/ 10715 h 672332"/>
                    <a:gd name="connsiteX19" fmla="*/ 602699 w 908050"/>
                    <a:gd name="connsiteY19" fmla="*/ 0 h 672332"/>
                    <a:gd name="connsiteX20" fmla="*/ 608035 w 908050"/>
                    <a:gd name="connsiteY20" fmla="*/ 0 h 672332"/>
                    <a:gd name="connsiteX21" fmla="*/ 605367 w 908050"/>
                    <a:gd name="connsiteY21" fmla="*/ 10711 h 672332"/>
                    <a:gd name="connsiteX22" fmla="*/ 300015 w 908050"/>
                    <a:gd name="connsiteY22" fmla="*/ 0 h 672332"/>
                    <a:gd name="connsiteX23" fmla="*/ 305353 w 908050"/>
                    <a:gd name="connsiteY23" fmla="*/ 0 h 672332"/>
                    <a:gd name="connsiteX24" fmla="*/ 302684 w 908050"/>
                    <a:gd name="connsiteY24" fmla="*/ 10715 h 672332"/>
                    <a:gd name="connsiteX25" fmla="*/ 0 w 908050"/>
                    <a:gd name="connsiteY25" fmla="*/ 0 h 672332"/>
                    <a:gd name="connsiteX26" fmla="*/ 2669 w 908050"/>
                    <a:gd name="connsiteY26" fmla="*/ 0 h 672332"/>
                    <a:gd name="connsiteX27" fmla="*/ 0 w 908050"/>
                    <a:gd name="connsiteY27" fmla="*/ 10715 h 672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08050" h="672332">
                      <a:moveTo>
                        <a:pt x="0" y="10715"/>
                      </a:moveTo>
                      <a:cubicBezTo>
                        <a:pt x="0" y="78459"/>
                        <a:pt x="67758" y="133376"/>
                        <a:pt x="151342" y="133376"/>
                      </a:cubicBezTo>
                      <a:cubicBezTo>
                        <a:pt x="234926" y="133376"/>
                        <a:pt x="302684" y="78459"/>
                        <a:pt x="302684" y="10715"/>
                      </a:cubicBezTo>
                      <a:cubicBezTo>
                        <a:pt x="302684" y="78459"/>
                        <a:pt x="370442" y="133376"/>
                        <a:pt x="454026" y="133376"/>
                      </a:cubicBezTo>
                      <a:cubicBezTo>
                        <a:pt x="516714" y="133376"/>
                        <a:pt x="570500" y="102485"/>
                        <a:pt x="593475" y="58460"/>
                      </a:cubicBezTo>
                      <a:lnTo>
                        <a:pt x="605367" y="10719"/>
                      </a:lnTo>
                      <a:lnTo>
                        <a:pt x="617259" y="58460"/>
                      </a:lnTo>
                      <a:cubicBezTo>
                        <a:pt x="640234" y="102485"/>
                        <a:pt x="694020" y="133376"/>
                        <a:pt x="756708" y="133376"/>
                      </a:cubicBezTo>
                      <a:cubicBezTo>
                        <a:pt x="840292" y="133376"/>
                        <a:pt x="908050" y="78459"/>
                        <a:pt x="908050" y="10715"/>
                      </a:cubicBezTo>
                      <a:lnTo>
                        <a:pt x="908050" y="31661"/>
                      </a:lnTo>
                      <a:cubicBezTo>
                        <a:pt x="908050" y="61810"/>
                        <a:pt x="876738" y="122109"/>
                        <a:pt x="861082" y="152258"/>
                      </a:cubicBezTo>
                      <a:cubicBezTo>
                        <a:pt x="861082" y="152258"/>
                        <a:pt x="861082" y="152258"/>
                        <a:pt x="500993" y="649721"/>
                      </a:cubicBezTo>
                      <a:cubicBezTo>
                        <a:pt x="469681" y="679870"/>
                        <a:pt x="438369" y="679870"/>
                        <a:pt x="407057" y="649721"/>
                      </a:cubicBezTo>
                      <a:cubicBezTo>
                        <a:pt x="407057" y="649721"/>
                        <a:pt x="407057" y="649721"/>
                        <a:pt x="46968" y="152258"/>
                      </a:cubicBezTo>
                      <a:cubicBezTo>
                        <a:pt x="15656" y="122109"/>
                        <a:pt x="0" y="61810"/>
                        <a:pt x="0" y="31661"/>
                      </a:cubicBezTo>
                      <a:cubicBezTo>
                        <a:pt x="0" y="31661"/>
                        <a:pt x="0" y="31661"/>
                        <a:pt x="0" y="13179"/>
                      </a:cubicBezTo>
                      <a:close/>
                      <a:moveTo>
                        <a:pt x="905381" y="0"/>
                      </a:moveTo>
                      <a:lnTo>
                        <a:pt x="908050" y="0"/>
                      </a:lnTo>
                      <a:lnTo>
                        <a:pt x="908050" y="10715"/>
                      </a:lnTo>
                      <a:close/>
                      <a:moveTo>
                        <a:pt x="602699" y="0"/>
                      </a:moveTo>
                      <a:lnTo>
                        <a:pt x="608035" y="0"/>
                      </a:lnTo>
                      <a:lnTo>
                        <a:pt x="605367" y="10711"/>
                      </a:lnTo>
                      <a:close/>
                      <a:moveTo>
                        <a:pt x="300015" y="0"/>
                      </a:moveTo>
                      <a:lnTo>
                        <a:pt x="305353" y="0"/>
                      </a:lnTo>
                      <a:lnTo>
                        <a:pt x="302684" y="10715"/>
                      </a:lnTo>
                      <a:close/>
                      <a:moveTo>
                        <a:pt x="0" y="0"/>
                      </a:moveTo>
                      <a:lnTo>
                        <a:pt x="2669" y="0"/>
                      </a:lnTo>
                      <a:lnTo>
                        <a:pt x="0" y="10715"/>
                      </a:lnTo>
                      <a:close/>
                    </a:path>
                  </a:pathLst>
                </a:custGeom>
                <a:gradFill>
                  <a:gsLst>
                    <a:gs pos="32000">
                      <a:srgbClr val="ECDCC2"/>
                    </a:gs>
                    <a:gs pos="65000">
                      <a:srgbClr val="CFA96C"/>
                    </a:gs>
                    <a:gs pos="0">
                      <a:srgbClr val="E9D1A9"/>
                    </a:gs>
                    <a:gs pos="100000">
                      <a:srgbClr val="B4812E"/>
                    </a:gs>
                  </a:gsLst>
                  <a:lin ang="0" scaled="0"/>
                </a:gradFill>
                <a:ln>
                  <a:noFill/>
                </a:ln>
              </p:spPr>
              <p:txBody>
                <a:bodyPr vert="horz" wrap="square" lIns="91440" tIns="45720" rIns="91440" bIns="45720" numCol="1" anchor="t" anchorCtr="0" compatLnSpc="1">
                  <a:noAutofit/>
                </a:bodyPr>
                <a:lstStyle/>
                <a:p>
                  <a:endParaRPr lang="zh-CN" altLang="en-US"/>
                </a:p>
              </p:txBody>
            </p:sp>
            <p:sp>
              <p:nvSpPr>
                <p:cNvPr id="675" name="椭圆 674"/>
                <p:cNvSpPr/>
                <p:nvPr/>
              </p:nvSpPr>
              <p:spPr>
                <a:xfrm>
                  <a:off x="2329516" y="1460107"/>
                  <a:ext cx="881344" cy="177740"/>
                </a:xfrm>
                <a:prstGeom prst="ellipse">
                  <a:avLst/>
                </a:prstGeom>
                <a:solidFill>
                  <a:srgbClr val="E9D1A9"/>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676" name="椭圆 675"/>
                <p:cNvSpPr/>
                <p:nvPr/>
              </p:nvSpPr>
              <p:spPr>
                <a:xfrm>
                  <a:off x="2613370" y="1510502"/>
                  <a:ext cx="313635" cy="81710"/>
                </a:xfrm>
                <a:prstGeom prst="ellipse">
                  <a:avLst/>
                </a:prstGeom>
                <a:solidFill>
                  <a:srgbClr val="B4812E"/>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677" name="任意多边形 676"/>
                <p:cNvSpPr/>
                <p:nvPr/>
              </p:nvSpPr>
              <p:spPr bwMode="auto">
                <a:xfrm>
                  <a:off x="2656069" y="5032795"/>
                  <a:ext cx="228236" cy="182143"/>
                </a:xfrm>
                <a:custGeom>
                  <a:avLst/>
                  <a:gdLst>
                    <a:gd name="connsiteX0" fmla="*/ 0 w 228236"/>
                    <a:gd name="connsiteY0" fmla="*/ 0 h 139281"/>
                    <a:gd name="connsiteX1" fmla="*/ 228236 w 228236"/>
                    <a:gd name="connsiteY1" fmla="*/ 0 h 139281"/>
                    <a:gd name="connsiteX2" fmla="*/ 224471 w 228236"/>
                    <a:gd name="connsiteY2" fmla="*/ 6279 h 139281"/>
                    <a:gd name="connsiteX3" fmla="*/ 161086 w 228236"/>
                    <a:gd name="connsiteY3" fmla="*/ 111985 h 139281"/>
                    <a:gd name="connsiteX4" fmla="*/ 67150 w 228236"/>
                    <a:gd name="connsiteY4" fmla="*/ 111985 h 139281"/>
                    <a:gd name="connsiteX5" fmla="*/ 3062 w 228236"/>
                    <a:gd name="connsiteY5" fmla="*/ 5106 h 13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236" h="139281">
                      <a:moveTo>
                        <a:pt x="0" y="0"/>
                      </a:moveTo>
                      <a:lnTo>
                        <a:pt x="228236" y="0"/>
                      </a:lnTo>
                      <a:lnTo>
                        <a:pt x="224471" y="6279"/>
                      </a:lnTo>
                      <a:cubicBezTo>
                        <a:pt x="204691" y="39266"/>
                        <a:pt x="183592" y="74453"/>
                        <a:pt x="161086" y="111985"/>
                      </a:cubicBezTo>
                      <a:cubicBezTo>
                        <a:pt x="129774" y="148380"/>
                        <a:pt x="98462" y="148380"/>
                        <a:pt x="67150" y="111985"/>
                      </a:cubicBezTo>
                      <a:cubicBezTo>
                        <a:pt x="67150" y="111985"/>
                        <a:pt x="67150" y="111985"/>
                        <a:pt x="3062" y="5106"/>
                      </a:cubicBezTo>
                      <a:close/>
                    </a:path>
                  </a:pathLst>
                </a:custGeom>
                <a:gradFill>
                  <a:gsLst>
                    <a:gs pos="66000">
                      <a:sysClr val="window" lastClr="FFFFFF">
                        <a:lumMod val="50000"/>
                      </a:sysClr>
                    </a:gs>
                    <a:gs pos="37000">
                      <a:sysClr val="windowText" lastClr="000000">
                        <a:lumMod val="75000"/>
                        <a:lumOff val="25000"/>
                      </a:sysClr>
                    </a:gs>
                    <a:gs pos="0">
                      <a:sysClr val="windowText" lastClr="000000">
                        <a:lumMod val="95000"/>
                        <a:lumOff val="5000"/>
                      </a:sysClr>
                    </a:gs>
                    <a:gs pos="100000">
                      <a:sysClr val="windowText" lastClr="000000"/>
                    </a:gs>
                  </a:gsLst>
                  <a:lin ang="0" scaled="0"/>
                </a:gradFill>
                <a:ln>
                  <a:noFill/>
                </a:ln>
              </p:spPr>
              <p:txBody>
                <a:bodyPr vert="horz" wrap="square" lIns="91440" tIns="45720" rIns="91440" bIns="45720" numCol="1" anchor="t" anchorCtr="0" compatLnSpc="1">
                  <a:noAutofit/>
                </a:bodyPr>
                <a:lstStyle/>
                <a:p>
                  <a:endParaRPr lang="zh-CN" altLang="en-US"/>
                </a:p>
              </p:txBody>
            </p:sp>
          </p:grpSp>
          <p:sp>
            <p:nvSpPr>
              <p:cNvPr id="678" name="椭圆 677"/>
              <p:cNvSpPr/>
              <p:nvPr/>
            </p:nvSpPr>
            <p:spPr>
              <a:xfrm>
                <a:off x="6725343" y="4863257"/>
                <a:ext cx="652596" cy="296326"/>
              </a:xfrm>
              <a:prstGeom prst="ellipse">
                <a:avLst/>
              </a:prstGeom>
              <a:gradFill flip="none" rotWithShape="1">
                <a:gsLst>
                  <a:gs pos="0">
                    <a:sysClr val="windowText" lastClr="000000">
                      <a:lumMod val="75000"/>
                      <a:lumOff val="25000"/>
                      <a:alpha val="75000"/>
                    </a:sysClr>
                  </a:gs>
                  <a:gs pos="40000">
                    <a:srgbClr val="8D8D8D">
                      <a:alpha val="37000"/>
                    </a:srgbClr>
                  </a:gs>
                  <a:gs pos="100000">
                    <a:sysClr val="window" lastClr="FFFFFF">
                      <a:lumMod val="85000"/>
                      <a:alpha val="0"/>
                    </a:sysClr>
                  </a:gs>
                </a:gsLst>
                <a:path path="shape">
                  <a:fillToRect l="50000" t="50000" r="50000" b="50000"/>
                </a:path>
                <a:tileRect/>
              </a:gra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grpSp>
        <p:sp>
          <p:nvSpPr>
            <p:cNvPr id="679" name="文本框 678"/>
            <p:cNvSpPr txBox="1"/>
            <p:nvPr/>
          </p:nvSpPr>
          <p:spPr>
            <a:xfrm>
              <a:off x="6901971" y="2894616"/>
              <a:ext cx="604102" cy="461665"/>
            </a:xfrm>
            <a:prstGeom prst="rect">
              <a:avLst/>
            </a:prstGeom>
            <a:noFill/>
          </p:spPr>
          <p:txBody>
            <a:bodyPr wrap="square" rtlCol="0">
              <a:spAutoFit/>
            </a:bodyPr>
            <a:lstStyle/>
            <a:p>
              <a:pPr algn="ctr"/>
              <a:r>
                <a:rPr lang="en-US" altLang="zh-CN" sz="2400" dirty="0">
                  <a:solidFill>
                    <a:sysClr val="window" lastClr="FFFFFF"/>
                  </a:solidFill>
                  <a:latin typeface="Impact" panose="020B0806030902050204" pitchFamily="34" charset="0"/>
                </a:rPr>
                <a:t>04</a:t>
              </a:r>
              <a:endParaRPr lang="zh-CN" altLang="en-US" sz="2400" dirty="0">
                <a:solidFill>
                  <a:sysClr val="window" lastClr="FFFFFF"/>
                </a:solidFill>
                <a:latin typeface="Impact" panose="020B0806030902050204" pitchFamily="34" charset="0"/>
              </a:endParaRPr>
            </a:p>
          </p:txBody>
        </p:sp>
      </p:grpSp>
      <p:grpSp>
        <p:nvGrpSpPr>
          <p:cNvPr id="680" name="组合 679"/>
          <p:cNvGrpSpPr/>
          <p:nvPr/>
        </p:nvGrpSpPr>
        <p:grpSpPr>
          <a:xfrm>
            <a:off x="7968338" y="1785861"/>
            <a:ext cx="659015" cy="2792252"/>
            <a:chOff x="7968338" y="2058276"/>
            <a:chExt cx="659015" cy="2792252"/>
          </a:xfrm>
        </p:grpSpPr>
        <p:grpSp>
          <p:nvGrpSpPr>
            <p:cNvPr id="681" name="组合 680"/>
            <p:cNvGrpSpPr/>
            <p:nvPr/>
          </p:nvGrpSpPr>
          <p:grpSpPr>
            <a:xfrm>
              <a:off x="7968338" y="2058276"/>
              <a:ext cx="659015" cy="2792252"/>
              <a:chOff x="7684193" y="2367331"/>
              <a:chExt cx="659015" cy="2792252"/>
            </a:xfrm>
          </p:grpSpPr>
          <p:grpSp>
            <p:nvGrpSpPr>
              <p:cNvPr id="682" name="组合 681"/>
              <p:cNvGrpSpPr/>
              <p:nvPr/>
            </p:nvGrpSpPr>
            <p:grpSpPr>
              <a:xfrm>
                <a:off x="7703173" y="2367331"/>
                <a:ext cx="640035" cy="2646578"/>
                <a:chOff x="2316163" y="1460107"/>
                <a:chExt cx="908050" cy="3754831"/>
              </a:xfrm>
            </p:grpSpPr>
            <p:sp>
              <p:nvSpPr>
                <p:cNvPr id="683" name="Freeform 35"/>
                <p:cNvSpPr/>
                <p:nvPr/>
              </p:nvSpPr>
              <p:spPr bwMode="auto">
                <a:xfrm>
                  <a:off x="2316163" y="1520405"/>
                  <a:ext cx="908050" cy="3512390"/>
                </a:xfrm>
                <a:custGeom>
                  <a:avLst/>
                  <a:gdLst>
                    <a:gd name="T0" fmla="*/ 53 w 58"/>
                    <a:gd name="T1" fmla="*/ 0 h 233"/>
                    <a:gd name="T2" fmla="*/ 5 w 58"/>
                    <a:gd name="T3" fmla="*/ 0 h 233"/>
                    <a:gd name="T4" fmla="*/ 0 w 58"/>
                    <a:gd name="T5" fmla="*/ 4 h 233"/>
                    <a:gd name="T6" fmla="*/ 0 w 58"/>
                    <a:gd name="T7" fmla="*/ 190 h 233"/>
                    <a:gd name="T8" fmla="*/ 3 w 58"/>
                    <a:gd name="T9" fmla="*/ 198 h 233"/>
                    <a:gd name="T10" fmla="*/ 26 w 58"/>
                    <a:gd name="T11" fmla="*/ 231 h 233"/>
                    <a:gd name="T12" fmla="*/ 32 w 58"/>
                    <a:gd name="T13" fmla="*/ 231 h 233"/>
                    <a:gd name="T14" fmla="*/ 55 w 58"/>
                    <a:gd name="T15" fmla="*/ 198 h 233"/>
                    <a:gd name="T16" fmla="*/ 58 w 58"/>
                    <a:gd name="T17" fmla="*/ 190 h 233"/>
                    <a:gd name="T18" fmla="*/ 58 w 58"/>
                    <a:gd name="T19" fmla="*/ 4 h 233"/>
                    <a:gd name="T20" fmla="*/ 53 w 58"/>
                    <a:gd name="T21"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233">
                      <a:moveTo>
                        <a:pt x="53" y="0"/>
                      </a:moveTo>
                      <a:cubicBezTo>
                        <a:pt x="5" y="0"/>
                        <a:pt x="5" y="0"/>
                        <a:pt x="5" y="0"/>
                      </a:cubicBezTo>
                      <a:cubicBezTo>
                        <a:pt x="2" y="0"/>
                        <a:pt x="0" y="2"/>
                        <a:pt x="0" y="4"/>
                      </a:cubicBezTo>
                      <a:cubicBezTo>
                        <a:pt x="0" y="190"/>
                        <a:pt x="0" y="190"/>
                        <a:pt x="0" y="190"/>
                      </a:cubicBezTo>
                      <a:cubicBezTo>
                        <a:pt x="0" y="192"/>
                        <a:pt x="1" y="196"/>
                        <a:pt x="3" y="198"/>
                      </a:cubicBezTo>
                      <a:cubicBezTo>
                        <a:pt x="26" y="231"/>
                        <a:pt x="26" y="231"/>
                        <a:pt x="26" y="231"/>
                      </a:cubicBezTo>
                      <a:cubicBezTo>
                        <a:pt x="28" y="233"/>
                        <a:pt x="30" y="233"/>
                        <a:pt x="32" y="231"/>
                      </a:cubicBezTo>
                      <a:cubicBezTo>
                        <a:pt x="55" y="198"/>
                        <a:pt x="55" y="198"/>
                        <a:pt x="55" y="198"/>
                      </a:cubicBezTo>
                      <a:cubicBezTo>
                        <a:pt x="56" y="196"/>
                        <a:pt x="58" y="192"/>
                        <a:pt x="58" y="190"/>
                      </a:cubicBezTo>
                      <a:cubicBezTo>
                        <a:pt x="58" y="4"/>
                        <a:pt x="58" y="4"/>
                        <a:pt x="58" y="4"/>
                      </a:cubicBezTo>
                      <a:cubicBezTo>
                        <a:pt x="58" y="2"/>
                        <a:pt x="56" y="0"/>
                        <a:pt x="53" y="0"/>
                      </a:cubicBezTo>
                      <a:close/>
                    </a:path>
                  </a:pathLst>
                </a:custGeom>
                <a:solidFill>
                  <a:srgbClr val="663A77"/>
                </a:solidFill>
                <a:ln>
                  <a:noFill/>
                </a:ln>
              </p:spPr>
              <p:txBody>
                <a:bodyPr vert="horz" wrap="square" lIns="91440" tIns="45720" rIns="91440" bIns="45720" numCol="1" anchor="t" anchorCtr="0" compatLnSpc="1"/>
                <a:lstStyle/>
                <a:p>
                  <a:endParaRPr lang="zh-CN" altLang="en-US"/>
                </a:p>
              </p:txBody>
            </p:sp>
            <p:sp>
              <p:nvSpPr>
                <p:cNvPr id="684" name="Freeform 35"/>
                <p:cNvSpPr/>
                <p:nvPr/>
              </p:nvSpPr>
              <p:spPr bwMode="auto">
                <a:xfrm>
                  <a:off x="2316163" y="1520405"/>
                  <a:ext cx="908050" cy="3512390"/>
                </a:xfrm>
                <a:custGeom>
                  <a:avLst/>
                  <a:gdLst>
                    <a:gd name="T0" fmla="*/ 53 w 58"/>
                    <a:gd name="T1" fmla="*/ 0 h 233"/>
                    <a:gd name="T2" fmla="*/ 5 w 58"/>
                    <a:gd name="T3" fmla="*/ 0 h 233"/>
                    <a:gd name="T4" fmla="*/ 0 w 58"/>
                    <a:gd name="T5" fmla="*/ 4 h 233"/>
                    <a:gd name="T6" fmla="*/ 0 w 58"/>
                    <a:gd name="T7" fmla="*/ 190 h 233"/>
                    <a:gd name="T8" fmla="*/ 3 w 58"/>
                    <a:gd name="T9" fmla="*/ 198 h 233"/>
                    <a:gd name="T10" fmla="*/ 26 w 58"/>
                    <a:gd name="T11" fmla="*/ 231 h 233"/>
                    <a:gd name="T12" fmla="*/ 32 w 58"/>
                    <a:gd name="T13" fmla="*/ 231 h 233"/>
                    <a:gd name="T14" fmla="*/ 55 w 58"/>
                    <a:gd name="T15" fmla="*/ 198 h 233"/>
                    <a:gd name="T16" fmla="*/ 58 w 58"/>
                    <a:gd name="T17" fmla="*/ 190 h 233"/>
                    <a:gd name="T18" fmla="*/ 58 w 58"/>
                    <a:gd name="T19" fmla="*/ 4 h 233"/>
                    <a:gd name="T20" fmla="*/ 53 w 58"/>
                    <a:gd name="T21"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233">
                      <a:moveTo>
                        <a:pt x="53" y="0"/>
                      </a:moveTo>
                      <a:cubicBezTo>
                        <a:pt x="5" y="0"/>
                        <a:pt x="5" y="0"/>
                        <a:pt x="5" y="0"/>
                      </a:cubicBezTo>
                      <a:cubicBezTo>
                        <a:pt x="2" y="0"/>
                        <a:pt x="0" y="2"/>
                        <a:pt x="0" y="4"/>
                      </a:cubicBezTo>
                      <a:cubicBezTo>
                        <a:pt x="0" y="190"/>
                        <a:pt x="0" y="190"/>
                        <a:pt x="0" y="190"/>
                      </a:cubicBezTo>
                      <a:cubicBezTo>
                        <a:pt x="0" y="192"/>
                        <a:pt x="1" y="196"/>
                        <a:pt x="3" y="198"/>
                      </a:cubicBezTo>
                      <a:cubicBezTo>
                        <a:pt x="26" y="231"/>
                        <a:pt x="26" y="231"/>
                        <a:pt x="26" y="231"/>
                      </a:cubicBezTo>
                      <a:cubicBezTo>
                        <a:pt x="28" y="233"/>
                        <a:pt x="30" y="233"/>
                        <a:pt x="32" y="231"/>
                      </a:cubicBezTo>
                      <a:cubicBezTo>
                        <a:pt x="55" y="198"/>
                        <a:pt x="55" y="198"/>
                        <a:pt x="55" y="198"/>
                      </a:cubicBezTo>
                      <a:cubicBezTo>
                        <a:pt x="56" y="196"/>
                        <a:pt x="58" y="192"/>
                        <a:pt x="58" y="190"/>
                      </a:cubicBezTo>
                      <a:cubicBezTo>
                        <a:pt x="58" y="4"/>
                        <a:pt x="58" y="4"/>
                        <a:pt x="58" y="4"/>
                      </a:cubicBezTo>
                      <a:cubicBezTo>
                        <a:pt x="58" y="2"/>
                        <a:pt x="56" y="0"/>
                        <a:pt x="53" y="0"/>
                      </a:cubicBezTo>
                      <a:close/>
                    </a:path>
                  </a:pathLst>
                </a:custGeom>
                <a:gradFill>
                  <a:gsLst>
                    <a:gs pos="0">
                      <a:sysClr val="windowText" lastClr="000000">
                        <a:lumMod val="65000"/>
                        <a:lumOff val="35000"/>
                        <a:alpha val="30000"/>
                      </a:sysClr>
                    </a:gs>
                    <a:gs pos="52000">
                      <a:sysClr val="window" lastClr="FFFFFF">
                        <a:alpha val="30000"/>
                      </a:sysClr>
                    </a:gs>
                    <a:gs pos="100000">
                      <a:sysClr val="windowText" lastClr="000000">
                        <a:lumMod val="65000"/>
                        <a:lumOff val="35000"/>
                        <a:alpha val="30000"/>
                      </a:sysClr>
                    </a:gs>
                  </a:gsLst>
                  <a:lin ang="0" scaled="0"/>
                </a:gradFill>
                <a:ln>
                  <a:noFill/>
                </a:ln>
              </p:spPr>
              <p:txBody>
                <a:bodyPr vert="horz" wrap="square" lIns="91440" tIns="45720" rIns="91440" bIns="45720" numCol="1" anchor="t" anchorCtr="0" compatLnSpc="1"/>
                <a:lstStyle/>
                <a:p>
                  <a:endParaRPr lang="zh-CN" altLang="en-US"/>
                </a:p>
              </p:txBody>
            </p:sp>
            <p:sp>
              <p:nvSpPr>
                <p:cNvPr id="685" name="任意多边形 684"/>
                <p:cNvSpPr/>
                <p:nvPr/>
              </p:nvSpPr>
              <p:spPr bwMode="auto">
                <a:xfrm>
                  <a:off x="2316163" y="4360463"/>
                  <a:ext cx="908050" cy="811612"/>
                </a:xfrm>
                <a:custGeom>
                  <a:avLst/>
                  <a:gdLst>
                    <a:gd name="connsiteX0" fmla="*/ 0 w 908050"/>
                    <a:gd name="connsiteY0" fmla="*/ 10715 h 672332"/>
                    <a:gd name="connsiteX1" fmla="*/ 151342 w 908050"/>
                    <a:gd name="connsiteY1" fmla="*/ 133376 h 672332"/>
                    <a:gd name="connsiteX2" fmla="*/ 302684 w 908050"/>
                    <a:gd name="connsiteY2" fmla="*/ 10715 h 672332"/>
                    <a:gd name="connsiteX3" fmla="*/ 454026 w 908050"/>
                    <a:gd name="connsiteY3" fmla="*/ 133376 h 672332"/>
                    <a:gd name="connsiteX4" fmla="*/ 593475 w 908050"/>
                    <a:gd name="connsiteY4" fmla="*/ 58460 h 672332"/>
                    <a:gd name="connsiteX5" fmla="*/ 605367 w 908050"/>
                    <a:gd name="connsiteY5" fmla="*/ 10719 h 672332"/>
                    <a:gd name="connsiteX6" fmla="*/ 617259 w 908050"/>
                    <a:gd name="connsiteY6" fmla="*/ 58460 h 672332"/>
                    <a:gd name="connsiteX7" fmla="*/ 756708 w 908050"/>
                    <a:gd name="connsiteY7" fmla="*/ 133376 h 672332"/>
                    <a:gd name="connsiteX8" fmla="*/ 908050 w 908050"/>
                    <a:gd name="connsiteY8" fmla="*/ 10715 h 672332"/>
                    <a:gd name="connsiteX9" fmla="*/ 908050 w 908050"/>
                    <a:gd name="connsiteY9" fmla="*/ 31661 h 672332"/>
                    <a:gd name="connsiteX10" fmla="*/ 861082 w 908050"/>
                    <a:gd name="connsiteY10" fmla="*/ 152258 h 672332"/>
                    <a:gd name="connsiteX11" fmla="*/ 500993 w 908050"/>
                    <a:gd name="connsiteY11" fmla="*/ 649721 h 672332"/>
                    <a:gd name="connsiteX12" fmla="*/ 407057 w 908050"/>
                    <a:gd name="connsiteY12" fmla="*/ 649721 h 672332"/>
                    <a:gd name="connsiteX13" fmla="*/ 46968 w 908050"/>
                    <a:gd name="connsiteY13" fmla="*/ 152258 h 672332"/>
                    <a:gd name="connsiteX14" fmla="*/ 0 w 908050"/>
                    <a:gd name="connsiteY14" fmla="*/ 31661 h 672332"/>
                    <a:gd name="connsiteX15" fmla="*/ 0 w 908050"/>
                    <a:gd name="connsiteY15" fmla="*/ 13179 h 672332"/>
                    <a:gd name="connsiteX16" fmla="*/ 905381 w 908050"/>
                    <a:gd name="connsiteY16" fmla="*/ 0 h 672332"/>
                    <a:gd name="connsiteX17" fmla="*/ 908050 w 908050"/>
                    <a:gd name="connsiteY17" fmla="*/ 0 h 672332"/>
                    <a:gd name="connsiteX18" fmla="*/ 908050 w 908050"/>
                    <a:gd name="connsiteY18" fmla="*/ 10715 h 672332"/>
                    <a:gd name="connsiteX19" fmla="*/ 602699 w 908050"/>
                    <a:gd name="connsiteY19" fmla="*/ 0 h 672332"/>
                    <a:gd name="connsiteX20" fmla="*/ 608035 w 908050"/>
                    <a:gd name="connsiteY20" fmla="*/ 0 h 672332"/>
                    <a:gd name="connsiteX21" fmla="*/ 605367 w 908050"/>
                    <a:gd name="connsiteY21" fmla="*/ 10711 h 672332"/>
                    <a:gd name="connsiteX22" fmla="*/ 300015 w 908050"/>
                    <a:gd name="connsiteY22" fmla="*/ 0 h 672332"/>
                    <a:gd name="connsiteX23" fmla="*/ 305353 w 908050"/>
                    <a:gd name="connsiteY23" fmla="*/ 0 h 672332"/>
                    <a:gd name="connsiteX24" fmla="*/ 302684 w 908050"/>
                    <a:gd name="connsiteY24" fmla="*/ 10715 h 672332"/>
                    <a:gd name="connsiteX25" fmla="*/ 0 w 908050"/>
                    <a:gd name="connsiteY25" fmla="*/ 0 h 672332"/>
                    <a:gd name="connsiteX26" fmla="*/ 2669 w 908050"/>
                    <a:gd name="connsiteY26" fmla="*/ 0 h 672332"/>
                    <a:gd name="connsiteX27" fmla="*/ 0 w 908050"/>
                    <a:gd name="connsiteY27" fmla="*/ 10715 h 672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08050" h="672332">
                      <a:moveTo>
                        <a:pt x="0" y="10715"/>
                      </a:moveTo>
                      <a:cubicBezTo>
                        <a:pt x="0" y="78459"/>
                        <a:pt x="67758" y="133376"/>
                        <a:pt x="151342" y="133376"/>
                      </a:cubicBezTo>
                      <a:cubicBezTo>
                        <a:pt x="234926" y="133376"/>
                        <a:pt x="302684" y="78459"/>
                        <a:pt x="302684" y="10715"/>
                      </a:cubicBezTo>
                      <a:cubicBezTo>
                        <a:pt x="302684" y="78459"/>
                        <a:pt x="370442" y="133376"/>
                        <a:pt x="454026" y="133376"/>
                      </a:cubicBezTo>
                      <a:cubicBezTo>
                        <a:pt x="516714" y="133376"/>
                        <a:pt x="570500" y="102485"/>
                        <a:pt x="593475" y="58460"/>
                      </a:cubicBezTo>
                      <a:lnTo>
                        <a:pt x="605367" y="10719"/>
                      </a:lnTo>
                      <a:lnTo>
                        <a:pt x="617259" y="58460"/>
                      </a:lnTo>
                      <a:cubicBezTo>
                        <a:pt x="640234" y="102485"/>
                        <a:pt x="694020" y="133376"/>
                        <a:pt x="756708" y="133376"/>
                      </a:cubicBezTo>
                      <a:cubicBezTo>
                        <a:pt x="840292" y="133376"/>
                        <a:pt x="908050" y="78459"/>
                        <a:pt x="908050" y="10715"/>
                      </a:cubicBezTo>
                      <a:lnTo>
                        <a:pt x="908050" y="31661"/>
                      </a:lnTo>
                      <a:cubicBezTo>
                        <a:pt x="908050" y="61810"/>
                        <a:pt x="876738" y="122109"/>
                        <a:pt x="861082" y="152258"/>
                      </a:cubicBezTo>
                      <a:cubicBezTo>
                        <a:pt x="861082" y="152258"/>
                        <a:pt x="861082" y="152258"/>
                        <a:pt x="500993" y="649721"/>
                      </a:cubicBezTo>
                      <a:cubicBezTo>
                        <a:pt x="469681" y="679870"/>
                        <a:pt x="438369" y="679870"/>
                        <a:pt x="407057" y="649721"/>
                      </a:cubicBezTo>
                      <a:cubicBezTo>
                        <a:pt x="407057" y="649721"/>
                        <a:pt x="407057" y="649721"/>
                        <a:pt x="46968" y="152258"/>
                      </a:cubicBezTo>
                      <a:cubicBezTo>
                        <a:pt x="15656" y="122109"/>
                        <a:pt x="0" y="61810"/>
                        <a:pt x="0" y="31661"/>
                      </a:cubicBezTo>
                      <a:cubicBezTo>
                        <a:pt x="0" y="31661"/>
                        <a:pt x="0" y="31661"/>
                        <a:pt x="0" y="13179"/>
                      </a:cubicBezTo>
                      <a:close/>
                      <a:moveTo>
                        <a:pt x="905381" y="0"/>
                      </a:moveTo>
                      <a:lnTo>
                        <a:pt x="908050" y="0"/>
                      </a:lnTo>
                      <a:lnTo>
                        <a:pt x="908050" y="10715"/>
                      </a:lnTo>
                      <a:close/>
                      <a:moveTo>
                        <a:pt x="602699" y="0"/>
                      </a:moveTo>
                      <a:lnTo>
                        <a:pt x="608035" y="0"/>
                      </a:lnTo>
                      <a:lnTo>
                        <a:pt x="605367" y="10711"/>
                      </a:lnTo>
                      <a:close/>
                      <a:moveTo>
                        <a:pt x="300015" y="0"/>
                      </a:moveTo>
                      <a:lnTo>
                        <a:pt x="305353" y="0"/>
                      </a:lnTo>
                      <a:lnTo>
                        <a:pt x="302684" y="10715"/>
                      </a:lnTo>
                      <a:close/>
                      <a:moveTo>
                        <a:pt x="0" y="0"/>
                      </a:moveTo>
                      <a:lnTo>
                        <a:pt x="2669" y="0"/>
                      </a:lnTo>
                      <a:lnTo>
                        <a:pt x="0" y="10715"/>
                      </a:lnTo>
                      <a:close/>
                    </a:path>
                  </a:pathLst>
                </a:custGeom>
                <a:gradFill>
                  <a:gsLst>
                    <a:gs pos="32000">
                      <a:srgbClr val="ECDCC2"/>
                    </a:gs>
                    <a:gs pos="65000">
                      <a:srgbClr val="CFA96C"/>
                    </a:gs>
                    <a:gs pos="0">
                      <a:srgbClr val="E9D1A9"/>
                    </a:gs>
                    <a:gs pos="100000">
                      <a:srgbClr val="B4812E"/>
                    </a:gs>
                  </a:gsLst>
                  <a:lin ang="0" scaled="0"/>
                </a:gradFill>
                <a:ln>
                  <a:noFill/>
                </a:ln>
              </p:spPr>
              <p:txBody>
                <a:bodyPr vert="horz" wrap="square" lIns="91440" tIns="45720" rIns="91440" bIns="45720" numCol="1" anchor="t" anchorCtr="0" compatLnSpc="1">
                  <a:noAutofit/>
                </a:bodyPr>
                <a:lstStyle/>
                <a:p>
                  <a:endParaRPr lang="zh-CN" altLang="en-US"/>
                </a:p>
              </p:txBody>
            </p:sp>
            <p:sp>
              <p:nvSpPr>
                <p:cNvPr id="686" name="椭圆 685"/>
                <p:cNvSpPr/>
                <p:nvPr/>
              </p:nvSpPr>
              <p:spPr>
                <a:xfrm>
                  <a:off x="2329516" y="1460107"/>
                  <a:ext cx="881344" cy="177740"/>
                </a:xfrm>
                <a:prstGeom prst="ellipse">
                  <a:avLst/>
                </a:prstGeom>
                <a:solidFill>
                  <a:srgbClr val="E9D1A9"/>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687" name="椭圆 686"/>
                <p:cNvSpPr/>
                <p:nvPr/>
              </p:nvSpPr>
              <p:spPr>
                <a:xfrm>
                  <a:off x="2613370" y="1510502"/>
                  <a:ext cx="313635" cy="81710"/>
                </a:xfrm>
                <a:prstGeom prst="ellipse">
                  <a:avLst/>
                </a:prstGeom>
                <a:solidFill>
                  <a:srgbClr val="B4812E"/>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688" name="任意多边形 687"/>
                <p:cNvSpPr/>
                <p:nvPr/>
              </p:nvSpPr>
              <p:spPr bwMode="auto">
                <a:xfrm>
                  <a:off x="2656069" y="5032795"/>
                  <a:ext cx="228236" cy="182143"/>
                </a:xfrm>
                <a:custGeom>
                  <a:avLst/>
                  <a:gdLst>
                    <a:gd name="connsiteX0" fmla="*/ 0 w 228236"/>
                    <a:gd name="connsiteY0" fmla="*/ 0 h 139281"/>
                    <a:gd name="connsiteX1" fmla="*/ 228236 w 228236"/>
                    <a:gd name="connsiteY1" fmla="*/ 0 h 139281"/>
                    <a:gd name="connsiteX2" fmla="*/ 224471 w 228236"/>
                    <a:gd name="connsiteY2" fmla="*/ 6279 h 139281"/>
                    <a:gd name="connsiteX3" fmla="*/ 161086 w 228236"/>
                    <a:gd name="connsiteY3" fmla="*/ 111985 h 139281"/>
                    <a:gd name="connsiteX4" fmla="*/ 67150 w 228236"/>
                    <a:gd name="connsiteY4" fmla="*/ 111985 h 139281"/>
                    <a:gd name="connsiteX5" fmla="*/ 3062 w 228236"/>
                    <a:gd name="connsiteY5" fmla="*/ 5106 h 13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236" h="139281">
                      <a:moveTo>
                        <a:pt x="0" y="0"/>
                      </a:moveTo>
                      <a:lnTo>
                        <a:pt x="228236" y="0"/>
                      </a:lnTo>
                      <a:lnTo>
                        <a:pt x="224471" y="6279"/>
                      </a:lnTo>
                      <a:cubicBezTo>
                        <a:pt x="204691" y="39266"/>
                        <a:pt x="183592" y="74453"/>
                        <a:pt x="161086" y="111985"/>
                      </a:cubicBezTo>
                      <a:cubicBezTo>
                        <a:pt x="129774" y="148380"/>
                        <a:pt x="98462" y="148380"/>
                        <a:pt x="67150" y="111985"/>
                      </a:cubicBezTo>
                      <a:cubicBezTo>
                        <a:pt x="67150" y="111985"/>
                        <a:pt x="67150" y="111985"/>
                        <a:pt x="3062" y="5106"/>
                      </a:cubicBezTo>
                      <a:close/>
                    </a:path>
                  </a:pathLst>
                </a:custGeom>
                <a:gradFill>
                  <a:gsLst>
                    <a:gs pos="66000">
                      <a:sysClr val="window" lastClr="FFFFFF">
                        <a:lumMod val="50000"/>
                      </a:sysClr>
                    </a:gs>
                    <a:gs pos="37000">
                      <a:sysClr val="windowText" lastClr="000000">
                        <a:lumMod val="75000"/>
                        <a:lumOff val="25000"/>
                      </a:sysClr>
                    </a:gs>
                    <a:gs pos="0">
                      <a:sysClr val="windowText" lastClr="000000">
                        <a:lumMod val="95000"/>
                        <a:lumOff val="5000"/>
                      </a:sysClr>
                    </a:gs>
                    <a:gs pos="100000">
                      <a:sysClr val="windowText" lastClr="000000"/>
                    </a:gs>
                  </a:gsLst>
                  <a:lin ang="0" scaled="0"/>
                </a:gradFill>
                <a:ln>
                  <a:noFill/>
                </a:ln>
              </p:spPr>
              <p:txBody>
                <a:bodyPr vert="horz" wrap="square" lIns="91440" tIns="45720" rIns="91440" bIns="45720" numCol="1" anchor="t" anchorCtr="0" compatLnSpc="1">
                  <a:noAutofit/>
                </a:bodyPr>
                <a:lstStyle/>
                <a:p>
                  <a:endParaRPr lang="zh-CN" altLang="en-US"/>
                </a:p>
              </p:txBody>
            </p:sp>
          </p:grpSp>
          <p:sp>
            <p:nvSpPr>
              <p:cNvPr id="689" name="椭圆 688"/>
              <p:cNvSpPr/>
              <p:nvPr/>
            </p:nvSpPr>
            <p:spPr>
              <a:xfrm>
                <a:off x="7684193" y="4863257"/>
                <a:ext cx="652596" cy="296326"/>
              </a:xfrm>
              <a:prstGeom prst="ellipse">
                <a:avLst/>
              </a:prstGeom>
              <a:gradFill flip="none" rotWithShape="1">
                <a:gsLst>
                  <a:gs pos="0">
                    <a:sysClr val="windowText" lastClr="000000">
                      <a:lumMod val="75000"/>
                      <a:lumOff val="25000"/>
                      <a:alpha val="75000"/>
                    </a:sysClr>
                  </a:gs>
                  <a:gs pos="40000">
                    <a:srgbClr val="8D8D8D">
                      <a:alpha val="37000"/>
                    </a:srgbClr>
                  </a:gs>
                  <a:gs pos="100000">
                    <a:sysClr val="window" lastClr="FFFFFF">
                      <a:lumMod val="85000"/>
                      <a:alpha val="0"/>
                    </a:sysClr>
                  </a:gs>
                </a:gsLst>
                <a:path path="shape">
                  <a:fillToRect l="50000" t="50000" r="50000" b="50000"/>
                </a:path>
                <a:tileRect/>
              </a:gra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grpSp>
        <p:sp>
          <p:nvSpPr>
            <p:cNvPr id="690" name="文本框 689"/>
            <p:cNvSpPr txBox="1"/>
            <p:nvPr/>
          </p:nvSpPr>
          <p:spPr>
            <a:xfrm>
              <a:off x="7996730" y="2894616"/>
              <a:ext cx="604102" cy="461665"/>
            </a:xfrm>
            <a:prstGeom prst="rect">
              <a:avLst/>
            </a:prstGeom>
            <a:noFill/>
          </p:spPr>
          <p:txBody>
            <a:bodyPr wrap="square" rtlCol="0">
              <a:spAutoFit/>
            </a:bodyPr>
            <a:lstStyle/>
            <a:p>
              <a:pPr algn="ctr"/>
              <a:r>
                <a:rPr lang="en-US" altLang="zh-CN" sz="2400" dirty="0">
                  <a:solidFill>
                    <a:sysClr val="window" lastClr="FFFFFF"/>
                  </a:solidFill>
                  <a:latin typeface="Impact" panose="020B0806030902050204" pitchFamily="34" charset="0"/>
                </a:rPr>
                <a:t>05</a:t>
              </a:r>
              <a:endParaRPr lang="zh-CN" altLang="en-US" sz="2400" dirty="0">
                <a:solidFill>
                  <a:sysClr val="window" lastClr="FFFFFF"/>
                </a:solidFill>
                <a:latin typeface="Impact" panose="020B0806030902050204" pitchFamily="34" charset="0"/>
              </a:endParaRPr>
            </a:p>
          </p:txBody>
        </p:sp>
      </p:grpSp>
      <p:grpSp>
        <p:nvGrpSpPr>
          <p:cNvPr id="691" name="组合 690"/>
          <p:cNvGrpSpPr/>
          <p:nvPr/>
        </p:nvGrpSpPr>
        <p:grpSpPr>
          <a:xfrm>
            <a:off x="5318769" y="4905180"/>
            <a:ext cx="1565237" cy="839378"/>
            <a:chOff x="7109327" y="3179834"/>
            <a:chExt cx="1565237" cy="839378"/>
          </a:xfrm>
        </p:grpSpPr>
        <p:sp>
          <p:nvSpPr>
            <p:cNvPr id="692" name="文本框 691"/>
            <p:cNvSpPr txBox="1"/>
            <p:nvPr/>
          </p:nvSpPr>
          <p:spPr>
            <a:xfrm>
              <a:off x="7109327" y="3179834"/>
              <a:ext cx="1565237" cy="369332"/>
            </a:xfrm>
            <a:prstGeom prst="rect">
              <a:avLst/>
            </a:prstGeom>
            <a:noFill/>
          </p:spPr>
          <p:txBody>
            <a:bodyPr wrap="square" rtlCol="0">
              <a:spAutoFit/>
            </a:bodyPr>
            <a:lstStyle/>
            <a:p>
              <a:r>
                <a:rPr lang="zh-CN" altLang="en-US" dirty="0">
                  <a:solidFill>
                    <a:srgbClr val="FFB850"/>
                  </a:solidFill>
                  <a:latin typeface="时尚中黑简体" panose="01010104010101010101" pitchFamily="2" charset="-122"/>
                  <a:ea typeface="时尚中黑简体" panose="01010104010101010101" pitchFamily="2" charset="-122"/>
                </a:rPr>
                <a:t>在此添加标题</a:t>
              </a:r>
              <a:endParaRPr lang="zh-CN" altLang="en-US" dirty="0">
                <a:solidFill>
                  <a:srgbClr val="FFB850"/>
                </a:solidFill>
                <a:latin typeface="时尚中黑简体" panose="01010104010101010101" pitchFamily="2" charset="-122"/>
                <a:ea typeface="时尚中黑简体" panose="01010104010101010101" pitchFamily="2" charset="-122"/>
              </a:endParaRPr>
            </a:p>
          </p:txBody>
        </p:sp>
        <p:sp>
          <p:nvSpPr>
            <p:cNvPr id="693" name="文本框 692"/>
            <p:cNvSpPr txBox="1"/>
            <p:nvPr/>
          </p:nvSpPr>
          <p:spPr>
            <a:xfrm>
              <a:off x="7115248" y="3465214"/>
              <a:ext cx="1559316" cy="553998"/>
            </a:xfrm>
            <a:prstGeom prst="rect">
              <a:avLst/>
            </a:prstGeom>
            <a:noFill/>
          </p:spPr>
          <p:txBody>
            <a:bodyPr wrap="square" rtlCol="0">
              <a:spAutoFit/>
            </a:bodyPr>
            <a:lstStyle/>
            <a:p>
              <a:pPr algn="just"/>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点击添加文字说明或复制文本黏贴自此内容要言简意赅</a:t>
              </a:r>
              <a:endParaRPr lang="zh-CN" altLang="en-US" sz="1000" dirty="0">
                <a:solidFill>
                  <a:prstClr val="black">
                    <a:lumMod val="50000"/>
                    <a:lumOff val="50000"/>
                  </a:prstClr>
                </a:solidFill>
                <a:latin typeface="微软雅黑" panose="020B0503020204020204" charset="-122"/>
                <a:ea typeface="微软雅黑" panose="020B0503020204020204" charset="-122"/>
              </a:endParaRPr>
            </a:p>
          </p:txBody>
        </p:sp>
      </p:grpSp>
      <p:grpSp>
        <p:nvGrpSpPr>
          <p:cNvPr id="694" name="组合 693"/>
          <p:cNvGrpSpPr/>
          <p:nvPr/>
        </p:nvGrpSpPr>
        <p:grpSpPr>
          <a:xfrm>
            <a:off x="650810" y="4258541"/>
            <a:ext cx="1565237" cy="839378"/>
            <a:chOff x="7109327" y="3179834"/>
            <a:chExt cx="1565237" cy="839378"/>
          </a:xfrm>
        </p:grpSpPr>
        <p:sp>
          <p:nvSpPr>
            <p:cNvPr id="695" name="文本框 694"/>
            <p:cNvSpPr txBox="1"/>
            <p:nvPr/>
          </p:nvSpPr>
          <p:spPr>
            <a:xfrm>
              <a:off x="7109327" y="3179834"/>
              <a:ext cx="1565237" cy="369332"/>
            </a:xfrm>
            <a:prstGeom prst="rect">
              <a:avLst/>
            </a:prstGeom>
            <a:noFill/>
          </p:spPr>
          <p:txBody>
            <a:bodyPr wrap="square" rtlCol="0">
              <a:spAutoFit/>
            </a:bodyPr>
            <a:lstStyle/>
            <a:p>
              <a:r>
                <a:rPr lang="zh-CN" altLang="en-US" dirty="0">
                  <a:solidFill>
                    <a:srgbClr val="E87071"/>
                  </a:solidFill>
                  <a:latin typeface="时尚中黑简体" panose="01010104010101010101" pitchFamily="2" charset="-122"/>
                  <a:ea typeface="时尚中黑简体" panose="01010104010101010101" pitchFamily="2" charset="-122"/>
                </a:rPr>
                <a:t>在此添加标题</a:t>
              </a:r>
              <a:endParaRPr lang="zh-CN" altLang="en-US" dirty="0">
                <a:solidFill>
                  <a:srgbClr val="E87071"/>
                </a:solidFill>
                <a:latin typeface="时尚中黑简体" panose="01010104010101010101" pitchFamily="2" charset="-122"/>
                <a:ea typeface="时尚中黑简体" panose="01010104010101010101" pitchFamily="2" charset="-122"/>
              </a:endParaRPr>
            </a:p>
          </p:txBody>
        </p:sp>
        <p:sp>
          <p:nvSpPr>
            <p:cNvPr id="696" name="文本框 695"/>
            <p:cNvSpPr txBox="1"/>
            <p:nvPr/>
          </p:nvSpPr>
          <p:spPr>
            <a:xfrm>
              <a:off x="7115248" y="3465214"/>
              <a:ext cx="1559316" cy="553998"/>
            </a:xfrm>
            <a:prstGeom prst="rect">
              <a:avLst/>
            </a:prstGeom>
            <a:noFill/>
          </p:spPr>
          <p:txBody>
            <a:bodyPr wrap="square" rtlCol="0">
              <a:spAutoFit/>
            </a:bodyPr>
            <a:lstStyle/>
            <a:p>
              <a:pPr algn="just"/>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点击添加文字说明或复制文本黏贴自此内容要言简意赅</a:t>
              </a:r>
              <a:endParaRPr lang="zh-CN" altLang="en-US" sz="1000" dirty="0">
                <a:solidFill>
                  <a:prstClr val="black">
                    <a:lumMod val="50000"/>
                    <a:lumOff val="50000"/>
                  </a:prstClr>
                </a:solidFill>
                <a:latin typeface="微软雅黑" panose="020B0503020204020204" charset="-122"/>
                <a:ea typeface="微软雅黑" panose="020B0503020204020204" charset="-122"/>
              </a:endParaRPr>
            </a:p>
          </p:txBody>
        </p:sp>
      </p:grpSp>
      <p:grpSp>
        <p:nvGrpSpPr>
          <p:cNvPr id="697" name="组合 696"/>
          <p:cNvGrpSpPr/>
          <p:nvPr/>
        </p:nvGrpSpPr>
        <p:grpSpPr>
          <a:xfrm>
            <a:off x="1731898" y="3300599"/>
            <a:ext cx="1565237" cy="839378"/>
            <a:chOff x="7109327" y="3179834"/>
            <a:chExt cx="1565237" cy="839378"/>
          </a:xfrm>
        </p:grpSpPr>
        <p:sp>
          <p:nvSpPr>
            <p:cNvPr id="698" name="文本框 697"/>
            <p:cNvSpPr txBox="1"/>
            <p:nvPr/>
          </p:nvSpPr>
          <p:spPr>
            <a:xfrm>
              <a:off x="7109327" y="3179834"/>
              <a:ext cx="1565237" cy="369332"/>
            </a:xfrm>
            <a:prstGeom prst="rect">
              <a:avLst/>
            </a:prstGeom>
            <a:noFill/>
          </p:spPr>
          <p:txBody>
            <a:bodyPr wrap="square" rtlCol="0">
              <a:spAutoFit/>
            </a:bodyPr>
            <a:lstStyle/>
            <a:p>
              <a:r>
                <a:rPr lang="zh-CN" altLang="en-US" dirty="0">
                  <a:solidFill>
                    <a:srgbClr val="01ACBE"/>
                  </a:solidFill>
                  <a:latin typeface="时尚中黑简体" panose="01010104010101010101" pitchFamily="2" charset="-122"/>
                  <a:ea typeface="时尚中黑简体" panose="01010104010101010101" pitchFamily="2" charset="-122"/>
                </a:rPr>
                <a:t>在此添加标题</a:t>
              </a:r>
              <a:endParaRPr lang="zh-CN" altLang="en-US" dirty="0">
                <a:solidFill>
                  <a:srgbClr val="01ACBE"/>
                </a:solidFill>
                <a:latin typeface="时尚中黑简体" panose="01010104010101010101" pitchFamily="2" charset="-122"/>
                <a:ea typeface="时尚中黑简体" panose="01010104010101010101" pitchFamily="2" charset="-122"/>
              </a:endParaRPr>
            </a:p>
          </p:txBody>
        </p:sp>
        <p:sp>
          <p:nvSpPr>
            <p:cNvPr id="699" name="文本框 698"/>
            <p:cNvSpPr txBox="1"/>
            <p:nvPr/>
          </p:nvSpPr>
          <p:spPr>
            <a:xfrm>
              <a:off x="7115248" y="3465214"/>
              <a:ext cx="1559316" cy="553998"/>
            </a:xfrm>
            <a:prstGeom prst="rect">
              <a:avLst/>
            </a:prstGeom>
            <a:noFill/>
          </p:spPr>
          <p:txBody>
            <a:bodyPr wrap="square" rtlCol="0">
              <a:spAutoFit/>
            </a:bodyPr>
            <a:lstStyle/>
            <a:p>
              <a:pPr algn="just"/>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点击添加文字说明或复制文本黏贴自此内容要言简意赅</a:t>
              </a:r>
              <a:endParaRPr lang="zh-CN" altLang="en-US" sz="1000" dirty="0">
                <a:solidFill>
                  <a:prstClr val="black">
                    <a:lumMod val="50000"/>
                    <a:lumOff val="50000"/>
                  </a:prstClr>
                </a:solidFill>
                <a:latin typeface="微软雅黑" panose="020B0503020204020204" charset="-122"/>
                <a:ea typeface="微软雅黑" panose="020B0503020204020204" charset="-122"/>
              </a:endParaRPr>
            </a:p>
          </p:txBody>
        </p:sp>
      </p:grpSp>
      <p:grpSp>
        <p:nvGrpSpPr>
          <p:cNvPr id="700" name="组合 699"/>
          <p:cNvGrpSpPr/>
          <p:nvPr/>
        </p:nvGrpSpPr>
        <p:grpSpPr>
          <a:xfrm>
            <a:off x="9978900" y="4258541"/>
            <a:ext cx="1565237" cy="839378"/>
            <a:chOff x="7109327" y="3179834"/>
            <a:chExt cx="1565237" cy="839378"/>
          </a:xfrm>
        </p:grpSpPr>
        <p:sp>
          <p:nvSpPr>
            <p:cNvPr id="701" name="文本框 700"/>
            <p:cNvSpPr txBox="1"/>
            <p:nvPr/>
          </p:nvSpPr>
          <p:spPr>
            <a:xfrm>
              <a:off x="7109327" y="3179834"/>
              <a:ext cx="1565237" cy="369332"/>
            </a:xfrm>
            <a:prstGeom prst="rect">
              <a:avLst/>
            </a:prstGeom>
            <a:noFill/>
          </p:spPr>
          <p:txBody>
            <a:bodyPr wrap="square" rtlCol="0">
              <a:spAutoFit/>
            </a:bodyPr>
            <a:lstStyle/>
            <a:p>
              <a:r>
                <a:rPr lang="zh-CN" altLang="en-US" dirty="0">
                  <a:solidFill>
                    <a:srgbClr val="00AF92"/>
                  </a:solidFill>
                  <a:latin typeface="时尚中黑简体" panose="01010104010101010101" pitchFamily="2" charset="-122"/>
                  <a:ea typeface="时尚中黑简体" panose="01010104010101010101" pitchFamily="2" charset="-122"/>
                </a:rPr>
                <a:t>在此添加标题</a:t>
              </a:r>
              <a:endParaRPr lang="zh-CN" altLang="en-US" dirty="0">
                <a:solidFill>
                  <a:srgbClr val="00AF92"/>
                </a:solidFill>
                <a:latin typeface="时尚中黑简体" panose="01010104010101010101" pitchFamily="2" charset="-122"/>
                <a:ea typeface="时尚中黑简体" panose="01010104010101010101" pitchFamily="2" charset="-122"/>
              </a:endParaRPr>
            </a:p>
          </p:txBody>
        </p:sp>
        <p:sp>
          <p:nvSpPr>
            <p:cNvPr id="702" name="文本框 701"/>
            <p:cNvSpPr txBox="1"/>
            <p:nvPr/>
          </p:nvSpPr>
          <p:spPr>
            <a:xfrm>
              <a:off x="7115248" y="3465214"/>
              <a:ext cx="1559316" cy="553998"/>
            </a:xfrm>
            <a:prstGeom prst="rect">
              <a:avLst/>
            </a:prstGeom>
            <a:noFill/>
          </p:spPr>
          <p:txBody>
            <a:bodyPr wrap="square" rtlCol="0">
              <a:spAutoFit/>
            </a:bodyPr>
            <a:lstStyle/>
            <a:p>
              <a:pPr algn="just"/>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点击添加文字说明或复制文本黏贴自此内容要言简意赅</a:t>
              </a:r>
              <a:endParaRPr lang="zh-CN" altLang="en-US" sz="1000" dirty="0">
                <a:solidFill>
                  <a:prstClr val="black">
                    <a:lumMod val="50000"/>
                    <a:lumOff val="50000"/>
                  </a:prstClr>
                </a:solidFill>
                <a:latin typeface="微软雅黑" panose="020B0503020204020204" charset="-122"/>
                <a:ea typeface="微软雅黑" panose="020B0503020204020204" charset="-122"/>
              </a:endParaRPr>
            </a:p>
          </p:txBody>
        </p:sp>
      </p:grpSp>
      <p:grpSp>
        <p:nvGrpSpPr>
          <p:cNvPr id="703" name="组合 702"/>
          <p:cNvGrpSpPr/>
          <p:nvPr/>
        </p:nvGrpSpPr>
        <p:grpSpPr>
          <a:xfrm>
            <a:off x="8901944" y="3300599"/>
            <a:ext cx="1565237" cy="839378"/>
            <a:chOff x="7109327" y="3179834"/>
            <a:chExt cx="1565237" cy="839378"/>
          </a:xfrm>
        </p:grpSpPr>
        <p:sp>
          <p:nvSpPr>
            <p:cNvPr id="704" name="文本框 703"/>
            <p:cNvSpPr txBox="1"/>
            <p:nvPr/>
          </p:nvSpPr>
          <p:spPr>
            <a:xfrm>
              <a:off x="7109327" y="3179834"/>
              <a:ext cx="1565237" cy="369332"/>
            </a:xfrm>
            <a:prstGeom prst="rect">
              <a:avLst/>
            </a:prstGeom>
            <a:noFill/>
          </p:spPr>
          <p:txBody>
            <a:bodyPr wrap="square" rtlCol="0">
              <a:spAutoFit/>
            </a:bodyPr>
            <a:lstStyle/>
            <a:p>
              <a:r>
                <a:rPr lang="zh-CN" altLang="en-US" dirty="0">
                  <a:solidFill>
                    <a:srgbClr val="663A77"/>
                  </a:solidFill>
                  <a:latin typeface="时尚中黑简体" panose="01010104010101010101" pitchFamily="2" charset="-122"/>
                  <a:ea typeface="时尚中黑简体" panose="01010104010101010101" pitchFamily="2" charset="-122"/>
                </a:rPr>
                <a:t>在此添加标题</a:t>
              </a:r>
              <a:endParaRPr lang="zh-CN" altLang="en-US" dirty="0">
                <a:solidFill>
                  <a:srgbClr val="663A77"/>
                </a:solidFill>
                <a:latin typeface="时尚中黑简体" panose="01010104010101010101" pitchFamily="2" charset="-122"/>
                <a:ea typeface="时尚中黑简体" panose="01010104010101010101" pitchFamily="2" charset="-122"/>
              </a:endParaRPr>
            </a:p>
          </p:txBody>
        </p:sp>
        <p:sp>
          <p:nvSpPr>
            <p:cNvPr id="705" name="文本框 704"/>
            <p:cNvSpPr txBox="1"/>
            <p:nvPr/>
          </p:nvSpPr>
          <p:spPr>
            <a:xfrm>
              <a:off x="7115248" y="3465214"/>
              <a:ext cx="1559316" cy="553998"/>
            </a:xfrm>
            <a:prstGeom prst="rect">
              <a:avLst/>
            </a:prstGeom>
            <a:noFill/>
          </p:spPr>
          <p:txBody>
            <a:bodyPr wrap="square" rtlCol="0">
              <a:spAutoFit/>
            </a:bodyPr>
            <a:lstStyle/>
            <a:p>
              <a:pPr algn="just"/>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点击添加文字说明或复制文本黏贴自此内容要言简意赅</a:t>
              </a:r>
              <a:endParaRPr lang="zh-CN" altLang="en-US" sz="1000" dirty="0">
                <a:solidFill>
                  <a:prstClr val="black">
                    <a:lumMod val="50000"/>
                    <a:lumOff val="50000"/>
                  </a:prstClr>
                </a:solidFill>
                <a:latin typeface="微软雅黑" panose="020B0503020204020204" charset="-122"/>
                <a:ea typeface="微软雅黑" panose="020B0503020204020204" charset="-122"/>
              </a:endParaRPr>
            </a:p>
          </p:txBody>
        </p:sp>
      </p:grpSp>
      <p:sp>
        <p:nvSpPr>
          <p:cNvPr id="706" name="任意多边形 705"/>
          <p:cNvSpPr/>
          <p:nvPr/>
        </p:nvSpPr>
        <p:spPr>
          <a:xfrm>
            <a:off x="1465943" y="4546328"/>
            <a:ext cx="3541486" cy="812800"/>
          </a:xfrm>
          <a:custGeom>
            <a:avLst/>
            <a:gdLst>
              <a:gd name="connsiteX0" fmla="*/ 3541486 w 3541486"/>
              <a:gd name="connsiteY0" fmla="*/ 0 h 812800"/>
              <a:gd name="connsiteX1" fmla="*/ 3541486 w 3541486"/>
              <a:gd name="connsiteY1" fmla="*/ 812800 h 812800"/>
              <a:gd name="connsiteX2" fmla="*/ 0 w 3541486"/>
              <a:gd name="connsiteY2" fmla="*/ 812800 h 812800"/>
              <a:gd name="connsiteX3" fmla="*/ 0 w 3541486"/>
              <a:gd name="connsiteY3" fmla="*/ 522514 h 812800"/>
            </a:gdLst>
            <a:ahLst/>
            <a:cxnLst>
              <a:cxn ang="0">
                <a:pos x="connsiteX0" y="connsiteY0"/>
              </a:cxn>
              <a:cxn ang="0">
                <a:pos x="connsiteX1" y="connsiteY1"/>
              </a:cxn>
              <a:cxn ang="0">
                <a:pos x="connsiteX2" y="connsiteY2"/>
              </a:cxn>
              <a:cxn ang="0">
                <a:pos x="connsiteX3" y="connsiteY3"/>
              </a:cxn>
            </a:cxnLst>
            <a:rect l="l" t="t" r="r" b="b"/>
            <a:pathLst>
              <a:path w="3541486" h="812800">
                <a:moveTo>
                  <a:pt x="3541486" y="0"/>
                </a:moveTo>
                <a:lnTo>
                  <a:pt x="3541486" y="812800"/>
                </a:lnTo>
                <a:lnTo>
                  <a:pt x="0" y="812800"/>
                </a:lnTo>
                <a:lnTo>
                  <a:pt x="0" y="522514"/>
                </a:lnTo>
              </a:path>
            </a:pathLst>
          </a:custGeom>
          <a:noFill/>
          <a:ln w="19050" cap="flat" cmpd="sng" algn="ctr">
            <a:solidFill>
              <a:sysClr val="windowText" lastClr="000000">
                <a:lumMod val="50000"/>
                <a:lumOff val="50000"/>
              </a:sysClr>
            </a:solidFill>
            <a:prstDash val="sysDot"/>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707" name="任意多边形 706"/>
          <p:cNvSpPr/>
          <p:nvPr/>
        </p:nvSpPr>
        <p:spPr>
          <a:xfrm flipH="1">
            <a:off x="7216547" y="4546328"/>
            <a:ext cx="3541486" cy="812800"/>
          </a:xfrm>
          <a:custGeom>
            <a:avLst/>
            <a:gdLst>
              <a:gd name="connsiteX0" fmla="*/ 3541486 w 3541486"/>
              <a:gd name="connsiteY0" fmla="*/ 0 h 812800"/>
              <a:gd name="connsiteX1" fmla="*/ 3541486 w 3541486"/>
              <a:gd name="connsiteY1" fmla="*/ 812800 h 812800"/>
              <a:gd name="connsiteX2" fmla="*/ 0 w 3541486"/>
              <a:gd name="connsiteY2" fmla="*/ 812800 h 812800"/>
              <a:gd name="connsiteX3" fmla="*/ 0 w 3541486"/>
              <a:gd name="connsiteY3" fmla="*/ 522514 h 812800"/>
            </a:gdLst>
            <a:ahLst/>
            <a:cxnLst>
              <a:cxn ang="0">
                <a:pos x="connsiteX0" y="connsiteY0"/>
              </a:cxn>
              <a:cxn ang="0">
                <a:pos x="connsiteX1" y="connsiteY1"/>
              </a:cxn>
              <a:cxn ang="0">
                <a:pos x="connsiteX2" y="connsiteY2"/>
              </a:cxn>
              <a:cxn ang="0">
                <a:pos x="connsiteX3" y="connsiteY3"/>
              </a:cxn>
            </a:cxnLst>
            <a:rect l="l" t="t" r="r" b="b"/>
            <a:pathLst>
              <a:path w="3541486" h="812800">
                <a:moveTo>
                  <a:pt x="3541486" y="0"/>
                </a:moveTo>
                <a:lnTo>
                  <a:pt x="3541486" y="812800"/>
                </a:lnTo>
                <a:lnTo>
                  <a:pt x="0" y="812800"/>
                </a:lnTo>
                <a:lnTo>
                  <a:pt x="0" y="522514"/>
                </a:lnTo>
              </a:path>
            </a:pathLst>
          </a:custGeom>
          <a:noFill/>
          <a:ln w="19050" cap="flat" cmpd="sng" algn="ctr">
            <a:solidFill>
              <a:sysClr val="windowText" lastClr="000000">
                <a:lumMod val="50000"/>
                <a:lumOff val="50000"/>
              </a:sysClr>
            </a:solidFill>
            <a:prstDash val="sysDot"/>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708" name="任意多边形 707"/>
          <p:cNvSpPr/>
          <p:nvPr/>
        </p:nvSpPr>
        <p:spPr>
          <a:xfrm>
            <a:off x="2540000" y="4139928"/>
            <a:ext cx="1364343" cy="740228"/>
          </a:xfrm>
          <a:custGeom>
            <a:avLst/>
            <a:gdLst>
              <a:gd name="connsiteX0" fmla="*/ 1364343 w 1364343"/>
              <a:gd name="connsiteY0" fmla="*/ 391886 h 740228"/>
              <a:gd name="connsiteX1" fmla="*/ 1364343 w 1364343"/>
              <a:gd name="connsiteY1" fmla="*/ 740228 h 740228"/>
              <a:gd name="connsiteX2" fmla="*/ 0 w 1364343"/>
              <a:gd name="connsiteY2" fmla="*/ 740228 h 740228"/>
              <a:gd name="connsiteX3" fmla="*/ 0 w 1364343"/>
              <a:gd name="connsiteY3" fmla="*/ 0 h 740228"/>
            </a:gdLst>
            <a:ahLst/>
            <a:cxnLst>
              <a:cxn ang="0">
                <a:pos x="connsiteX0" y="connsiteY0"/>
              </a:cxn>
              <a:cxn ang="0">
                <a:pos x="connsiteX1" y="connsiteY1"/>
              </a:cxn>
              <a:cxn ang="0">
                <a:pos x="connsiteX2" y="connsiteY2"/>
              </a:cxn>
              <a:cxn ang="0">
                <a:pos x="connsiteX3" y="connsiteY3"/>
              </a:cxn>
            </a:cxnLst>
            <a:rect l="l" t="t" r="r" b="b"/>
            <a:pathLst>
              <a:path w="1364343" h="740228">
                <a:moveTo>
                  <a:pt x="1364343" y="391886"/>
                </a:moveTo>
                <a:lnTo>
                  <a:pt x="1364343" y="740228"/>
                </a:lnTo>
                <a:lnTo>
                  <a:pt x="0" y="740228"/>
                </a:lnTo>
                <a:lnTo>
                  <a:pt x="0" y="0"/>
                </a:lnTo>
              </a:path>
            </a:pathLst>
          </a:custGeom>
          <a:noFill/>
          <a:ln w="19050" cap="flat" cmpd="sng" algn="ctr">
            <a:solidFill>
              <a:sysClr val="windowText" lastClr="000000">
                <a:lumMod val="50000"/>
                <a:lumOff val="50000"/>
              </a:sysClr>
            </a:solidFill>
            <a:prstDash val="sysDot"/>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709" name="任意多边形 708"/>
          <p:cNvSpPr/>
          <p:nvPr/>
        </p:nvSpPr>
        <p:spPr>
          <a:xfrm flipH="1">
            <a:off x="8305118" y="4139928"/>
            <a:ext cx="1364343" cy="740228"/>
          </a:xfrm>
          <a:custGeom>
            <a:avLst/>
            <a:gdLst>
              <a:gd name="connsiteX0" fmla="*/ 1364343 w 1364343"/>
              <a:gd name="connsiteY0" fmla="*/ 391886 h 740228"/>
              <a:gd name="connsiteX1" fmla="*/ 1364343 w 1364343"/>
              <a:gd name="connsiteY1" fmla="*/ 740228 h 740228"/>
              <a:gd name="connsiteX2" fmla="*/ 0 w 1364343"/>
              <a:gd name="connsiteY2" fmla="*/ 740228 h 740228"/>
              <a:gd name="connsiteX3" fmla="*/ 0 w 1364343"/>
              <a:gd name="connsiteY3" fmla="*/ 0 h 740228"/>
            </a:gdLst>
            <a:ahLst/>
            <a:cxnLst>
              <a:cxn ang="0">
                <a:pos x="connsiteX0" y="connsiteY0"/>
              </a:cxn>
              <a:cxn ang="0">
                <a:pos x="connsiteX1" y="connsiteY1"/>
              </a:cxn>
              <a:cxn ang="0">
                <a:pos x="connsiteX2" y="connsiteY2"/>
              </a:cxn>
              <a:cxn ang="0">
                <a:pos x="connsiteX3" y="connsiteY3"/>
              </a:cxn>
            </a:cxnLst>
            <a:rect l="l" t="t" r="r" b="b"/>
            <a:pathLst>
              <a:path w="1364343" h="740228">
                <a:moveTo>
                  <a:pt x="1364343" y="391886"/>
                </a:moveTo>
                <a:lnTo>
                  <a:pt x="1364343" y="740228"/>
                </a:lnTo>
                <a:lnTo>
                  <a:pt x="0" y="740228"/>
                </a:lnTo>
                <a:lnTo>
                  <a:pt x="0" y="0"/>
                </a:lnTo>
              </a:path>
            </a:pathLst>
          </a:custGeom>
          <a:noFill/>
          <a:ln w="19050" cap="flat" cmpd="sng" algn="ctr">
            <a:solidFill>
              <a:sysClr val="windowText" lastClr="000000">
                <a:lumMod val="50000"/>
                <a:lumOff val="50000"/>
              </a:sysClr>
            </a:solidFill>
            <a:prstDash val="sysDot"/>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710" name="任意多边形 709"/>
          <p:cNvSpPr/>
          <p:nvPr/>
        </p:nvSpPr>
        <p:spPr>
          <a:xfrm>
            <a:off x="6081486" y="4531814"/>
            <a:ext cx="0" cy="362857"/>
          </a:xfrm>
          <a:custGeom>
            <a:avLst/>
            <a:gdLst>
              <a:gd name="connsiteX0" fmla="*/ 0 w 0"/>
              <a:gd name="connsiteY0" fmla="*/ 0 h 362857"/>
              <a:gd name="connsiteX1" fmla="*/ 0 w 0"/>
              <a:gd name="connsiteY1" fmla="*/ 362857 h 362857"/>
            </a:gdLst>
            <a:ahLst/>
            <a:cxnLst>
              <a:cxn ang="0">
                <a:pos x="connsiteX0" y="connsiteY0"/>
              </a:cxn>
              <a:cxn ang="0">
                <a:pos x="connsiteX1" y="connsiteY1"/>
              </a:cxn>
            </a:cxnLst>
            <a:rect l="l" t="t" r="r" b="b"/>
            <a:pathLst>
              <a:path h="362857">
                <a:moveTo>
                  <a:pt x="0" y="0"/>
                </a:moveTo>
                <a:lnTo>
                  <a:pt x="0" y="362857"/>
                </a:lnTo>
              </a:path>
            </a:pathLst>
          </a:custGeom>
          <a:noFill/>
          <a:ln w="19050" cap="flat" cmpd="sng" algn="ctr">
            <a:solidFill>
              <a:sysClr val="windowText" lastClr="000000">
                <a:lumMod val="50000"/>
                <a:lumOff val="50000"/>
              </a:sysClr>
            </a:solidFill>
            <a:prstDash val="sysDot"/>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37" presetClass="entr" presetSubtype="0" fill="hold" nodeType="afterEffect">
                                  <p:stCondLst>
                                    <p:cond delay="0"/>
                                  </p:stCondLst>
                                  <p:childTnLst>
                                    <p:set>
                                      <p:cBhvr>
                                        <p:cTn id="12" dur="1" fill="hold">
                                          <p:stCondLst>
                                            <p:cond delay="0"/>
                                          </p:stCondLst>
                                        </p:cTn>
                                        <p:tgtEl>
                                          <p:spTgt spid="640"/>
                                        </p:tgtEl>
                                        <p:attrNameLst>
                                          <p:attrName>style.visibility</p:attrName>
                                        </p:attrNameLst>
                                      </p:cBhvr>
                                      <p:to>
                                        <p:strVal val="visible"/>
                                      </p:to>
                                    </p:set>
                                    <p:animEffect transition="in" filter="fade">
                                      <p:cBhvr>
                                        <p:cTn id="13" dur="1000"/>
                                        <p:tgtEl>
                                          <p:spTgt spid="640"/>
                                        </p:tgtEl>
                                      </p:cBhvr>
                                    </p:animEffect>
                                    <p:anim calcmode="lin" valueType="num">
                                      <p:cBhvr>
                                        <p:cTn id="14" dur="1000" fill="hold"/>
                                        <p:tgtEl>
                                          <p:spTgt spid="640"/>
                                        </p:tgtEl>
                                        <p:attrNameLst>
                                          <p:attrName>ppt_x</p:attrName>
                                        </p:attrNameLst>
                                      </p:cBhvr>
                                      <p:tavLst>
                                        <p:tav tm="0">
                                          <p:val>
                                            <p:strVal val="#ppt_x"/>
                                          </p:val>
                                        </p:tav>
                                        <p:tav tm="100000">
                                          <p:val>
                                            <p:strVal val="#ppt_x"/>
                                          </p:val>
                                        </p:tav>
                                      </p:tavLst>
                                    </p:anim>
                                    <p:anim calcmode="lin" valueType="num">
                                      <p:cBhvr>
                                        <p:cTn id="15" dur="900" decel="100000" fill="hold"/>
                                        <p:tgtEl>
                                          <p:spTgt spid="640"/>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40"/>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250"/>
                                  </p:stCondLst>
                                  <p:childTnLst>
                                    <p:set>
                                      <p:cBhvr>
                                        <p:cTn id="18" dur="1" fill="hold">
                                          <p:stCondLst>
                                            <p:cond delay="0"/>
                                          </p:stCondLst>
                                        </p:cTn>
                                        <p:tgtEl>
                                          <p:spTgt spid="647"/>
                                        </p:tgtEl>
                                        <p:attrNameLst>
                                          <p:attrName>style.visibility</p:attrName>
                                        </p:attrNameLst>
                                      </p:cBhvr>
                                      <p:to>
                                        <p:strVal val="visible"/>
                                      </p:to>
                                    </p:set>
                                    <p:animEffect transition="in" filter="fade">
                                      <p:cBhvr>
                                        <p:cTn id="19" dur="1000"/>
                                        <p:tgtEl>
                                          <p:spTgt spid="647"/>
                                        </p:tgtEl>
                                      </p:cBhvr>
                                    </p:animEffect>
                                    <p:anim calcmode="lin" valueType="num">
                                      <p:cBhvr>
                                        <p:cTn id="20" dur="1000" fill="hold"/>
                                        <p:tgtEl>
                                          <p:spTgt spid="647"/>
                                        </p:tgtEl>
                                        <p:attrNameLst>
                                          <p:attrName>ppt_x</p:attrName>
                                        </p:attrNameLst>
                                      </p:cBhvr>
                                      <p:tavLst>
                                        <p:tav tm="0">
                                          <p:val>
                                            <p:strVal val="#ppt_x"/>
                                          </p:val>
                                        </p:tav>
                                        <p:tav tm="100000">
                                          <p:val>
                                            <p:strVal val="#ppt_x"/>
                                          </p:val>
                                        </p:tav>
                                      </p:tavLst>
                                    </p:anim>
                                    <p:anim calcmode="lin" valueType="num">
                                      <p:cBhvr>
                                        <p:cTn id="21" dur="900" decel="100000" fill="hold"/>
                                        <p:tgtEl>
                                          <p:spTgt spid="647"/>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647"/>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500"/>
                                  </p:stCondLst>
                                  <p:childTnLst>
                                    <p:set>
                                      <p:cBhvr>
                                        <p:cTn id="24" dur="1" fill="hold">
                                          <p:stCondLst>
                                            <p:cond delay="0"/>
                                          </p:stCondLst>
                                        </p:cTn>
                                        <p:tgtEl>
                                          <p:spTgt spid="658"/>
                                        </p:tgtEl>
                                        <p:attrNameLst>
                                          <p:attrName>style.visibility</p:attrName>
                                        </p:attrNameLst>
                                      </p:cBhvr>
                                      <p:to>
                                        <p:strVal val="visible"/>
                                      </p:to>
                                    </p:set>
                                    <p:animEffect transition="in" filter="fade">
                                      <p:cBhvr>
                                        <p:cTn id="25" dur="1000"/>
                                        <p:tgtEl>
                                          <p:spTgt spid="658"/>
                                        </p:tgtEl>
                                      </p:cBhvr>
                                    </p:animEffect>
                                    <p:anim calcmode="lin" valueType="num">
                                      <p:cBhvr>
                                        <p:cTn id="26" dur="1000" fill="hold"/>
                                        <p:tgtEl>
                                          <p:spTgt spid="658"/>
                                        </p:tgtEl>
                                        <p:attrNameLst>
                                          <p:attrName>ppt_x</p:attrName>
                                        </p:attrNameLst>
                                      </p:cBhvr>
                                      <p:tavLst>
                                        <p:tav tm="0">
                                          <p:val>
                                            <p:strVal val="#ppt_x"/>
                                          </p:val>
                                        </p:tav>
                                        <p:tav tm="100000">
                                          <p:val>
                                            <p:strVal val="#ppt_x"/>
                                          </p:val>
                                        </p:tav>
                                      </p:tavLst>
                                    </p:anim>
                                    <p:anim calcmode="lin" valueType="num">
                                      <p:cBhvr>
                                        <p:cTn id="27" dur="900" decel="100000" fill="hold"/>
                                        <p:tgtEl>
                                          <p:spTgt spid="658"/>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58"/>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750"/>
                                  </p:stCondLst>
                                  <p:childTnLst>
                                    <p:set>
                                      <p:cBhvr>
                                        <p:cTn id="30" dur="1" fill="hold">
                                          <p:stCondLst>
                                            <p:cond delay="0"/>
                                          </p:stCondLst>
                                        </p:cTn>
                                        <p:tgtEl>
                                          <p:spTgt spid="669"/>
                                        </p:tgtEl>
                                        <p:attrNameLst>
                                          <p:attrName>style.visibility</p:attrName>
                                        </p:attrNameLst>
                                      </p:cBhvr>
                                      <p:to>
                                        <p:strVal val="visible"/>
                                      </p:to>
                                    </p:set>
                                    <p:animEffect transition="in" filter="fade">
                                      <p:cBhvr>
                                        <p:cTn id="31" dur="1000"/>
                                        <p:tgtEl>
                                          <p:spTgt spid="669"/>
                                        </p:tgtEl>
                                      </p:cBhvr>
                                    </p:animEffect>
                                    <p:anim calcmode="lin" valueType="num">
                                      <p:cBhvr>
                                        <p:cTn id="32" dur="1000" fill="hold"/>
                                        <p:tgtEl>
                                          <p:spTgt spid="669"/>
                                        </p:tgtEl>
                                        <p:attrNameLst>
                                          <p:attrName>ppt_x</p:attrName>
                                        </p:attrNameLst>
                                      </p:cBhvr>
                                      <p:tavLst>
                                        <p:tav tm="0">
                                          <p:val>
                                            <p:strVal val="#ppt_x"/>
                                          </p:val>
                                        </p:tav>
                                        <p:tav tm="100000">
                                          <p:val>
                                            <p:strVal val="#ppt_x"/>
                                          </p:val>
                                        </p:tav>
                                      </p:tavLst>
                                    </p:anim>
                                    <p:anim calcmode="lin" valueType="num">
                                      <p:cBhvr>
                                        <p:cTn id="33" dur="900" decel="100000" fill="hold"/>
                                        <p:tgtEl>
                                          <p:spTgt spid="669"/>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69"/>
                                        </p:tgtEl>
                                        <p:attrNameLst>
                                          <p:attrName>ppt_y</p:attrName>
                                        </p:attrNameLst>
                                      </p:cBhvr>
                                      <p:tavLst>
                                        <p:tav tm="0">
                                          <p:val>
                                            <p:strVal val="#ppt_y-.03"/>
                                          </p:val>
                                        </p:tav>
                                        <p:tav tm="100000">
                                          <p:val>
                                            <p:strVal val="#ppt_y"/>
                                          </p:val>
                                        </p:tav>
                                      </p:tavLst>
                                    </p:anim>
                                  </p:childTnLst>
                                </p:cTn>
                              </p:par>
                              <p:par>
                                <p:cTn id="35" presetID="37" presetClass="entr" presetSubtype="0" fill="hold" nodeType="withEffect">
                                  <p:stCondLst>
                                    <p:cond delay="1000"/>
                                  </p:stCondLst>
                                  <p:childTnLst>
                                    <p:set>
                                      <p:cBhvr>
                                        <p:cTn id="36" dur="1" fill="hold">
                                          <p:stCondLst>
                                            <p:cond delay="0"/>
                                          </p:stCondLst>
                                        </p:cTn>
                                        <p:tgtEl>
                                          <p:spTgt spid="680"/>
                                        </p:tgtEl>
                                        <p:attrNameLst>
                                          <p:attrName>style.visibility</p:attrName>
                                        </p:attrNameLst>
                                      </p:cBhvr>
                                      <p:to>
                                        <p:strVal val="visible"/>
                                      </p:to>
                                    </p:set>
                                    <p:animEffect transition="in" filter="fade">
                                      <p:cBhvr>
                                        <p:cTn id="37" dur="1000"/>
                                        <p:tgtEl>
                                          <p:spTgt spid="680"/>
                                        </p:tgtEl>
                                      </p:cBhvr>
                                    </p:animEffect>
                                    <p:anim calcmode="lin" valueType="num">
                                      <p:cBhvr>
                                        <p:cTn id="38" dur="1000" fill="hold"/>
                                        <p:tgtEl>
                                          <p:spTgt spid="680"/>
                                        </p:tgtEl>
                                        <p:attrNameLst>
                                          <p:attrName>ppt_x</p:attrName>
                                        </p:attrNameLst>
                                      </p:cBhvr>
                                      <p:tavLst>
                                        <p:tav tm="0">
                                          <p:val>
                                            <p:strVal val="#ppt_x"/>
                                          </p:val>
                                        </p:tav>
                                        <p:tav tm="100000">
                                          <p:val>
                                            <p:strVal val="#ppt_x"/>
                                          </p:val>
                                        </p:tav>
                                      </p:tavLst>
                                    </p:anim>
                                    <p:anim calcmode="lin" valueType="num">
                                      <p:cBhvr>
                                        <p:cTn id="39" dur="900" decel="100000" fill="hold"/>
                                        <p:tgtEl>
                                          <p:spTgt spid="68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80"/>
                                        </p:tgtEl>
                                        <p:attrNameLst>
                                          <p:attrName>ppt_y</p:attrName>
                                        </p:attrNameLst>
                                      </p:cBhvr>
                                      <p:tavLst>
                                        <p:tav tm="0">
                                          <p:val>
                                            <p:strVal val="#ppt_y-.03"/>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708"/>
                                        </p:tgtEl>
                                        <p:attrNameLst>
                                          <p:attrName>style.visibility</p:attrName>
                                        </p:attrNameLst>
                                      </p:cBhvr>
                                      <p:to>
                                        <p:strVal val="visible"/>
                                      </p:to>
                                    </p:set>
                                    <p:animEffect transition="in" filter="wipe(right)">
                                      <p:cBhvr>
                                        <p:cTn id="44" dur="500"/>
                                        <p:tgtEl>
                                          <p:spTgt spid="708"/>
                                        </p:tgtEl>
                                      </p:cBhvr>
                                    </p:animEffect>
                                  </p:childTnLst>
                                </p:cTn>
                              </p:par>
                            </p:childTnLst>
                          </p:cTn>
                        </p:par>
                        <p:par>
                          <p:cTn id="45" fill="hold">
                            <p:stCondLst>
                              <p:cond delay="2000"/>
                            </p:stCondLst>
                            <p:childTnLst>
                              <p:par>
                                <p:cTn id="46" presetID="14" presetClass="entr" presetSubtype="10" fill="hold" nodeType="afterEffect">
                                  <p:stCondLst>
                                    <p:cond delay="0"/>
                                  </p:stCondLst>
                                  <p:childTnLst>
                                    <p:set>
                                      <p:cBhvr>
                                        <p:cTn id="47" dur="1" fill="hold">
                                          <p:stCondLst>
                                            <p:cond delay="0"/>
                                          </p:stCondLst>
                                        </p:cTn>
                                        <p:tgtEl>
                                          <p:spTgt spid="697"/>
                                        </p:tgtEl>
                                        <p:attrNameLst>
                                          <p:attrName>style.visibility</p:attrName>
                                        </p:attrNameLst>
                                      </p:cBhvr>
                                      <p:to>
                                        <p:strVal val="visible"/>
                                      </p:to>
                                    </p:set>
                                    <p:animEffect transition="in" filter="randombar(horizontal)">
                                      <p:cBhvr>
                                        <p:cTn id="48" dur="500"/>
                                        <p:tgtEl>
                                          <p:spTgt spid="697"/>
                                        </p:tgtEl>
                                      </p:cBhvr>
                                    </p:animEffect>
                                  </p:childTnLst>
                                </p:cTn>
                              </p:par>
                            </p:childTnLst>
                          </p:cTn>
                        </p:par>
                        <p:par>
                          <p:cTn id="49" fill="hold">
                            <p:stCondLst>
                              <p:cond delay="2500"/>
                            </p:stCondLst>
                            <p:childTnLst>
                              <p:par>
                                <p:cTn id="50" presetID="22" presetClass="entr" presetSubtype="2" fill="hold" grpId="0" nodeType="afterEffect">
                                  <p:stCondLst>
                                    <p:cond delay="0"/>
                                  </p:stCondLst>
                                  <p:childTnLst>
                                    <p:set>
                                      <p:cBhvr>
                                        <p:cTn id="51" dur="1" fill="hold">
                                          <p:stCondLst>
                                            <p:cond delay="0"/>
                                          </p:stCondLst>
                                        </p:cTn>
                                        <p:tgtEl>
                                          <p:spTgt spid="706"/>
                                        </p:tgtEl>
                                        <p:attrNameLst>
                                          <p:attrName>style.visibility</p:attrName>
                                        </p:attrNameLst>
                                      </p:cBhvr>
                                      <p:to>
                                        <p:strVal val="visible"/>
                                      </p:to>
                                    </p:set>
                                    <p:animEffect transition="in" filter="wipe(right)">
                                      <p:cBhvr>
                                        <p:cTn id="52" dur="500"/>
                                        <p:tgtEl>
                                          <p:spTgt spid="706"/>
                                        </p:tgtEl>
                                      </p:cBhvr>
                                    </p:animEffect>
                                  </p:childTnLst>
                                </p:cTn>
                              </p:par>
                            </p:childTnLst>
                          </p:cTn>
                        </p:par>
                        <p:par>
                          <p:cTn id="53" fill="hold">
                            <p:stCondLst>
                              <p:cond delay="3000"/>
                            </p:stCondLst>
                            <p:childTnLst>
                              <p:par>
                                <p:cTn id="54" presetID="14" presetClass="entr" presetSubtype="10" fill="hold" nodeType="afterEffect">
                                  <p:stCondLst>
                                    <p:cond delay="0"/>
                                  </p:stCondLst>
                                  <p:childTnLst>
                                    <p:set>
                                      <p:cBhvr>
                                        <p:cTn id="55" dur="1" fill="hold">
                                          <p:stCondLst>
                                            <p:cond delay="0"/>
                                          </p:stCondLst>
                                        </p:cTn>
                                        <p:tgtEl>
                                          <p:spTgt spid="694"/>
                                        </p:tgtEl>
                                        <p:attrNameLst>
                                          <p:attrName>style.visibility</p:attrName>
                                        </p:attrNameLst>
                                      </p:cBhvr>
                                      <p:to>
                                        <p:strVal val="visible"/>
                                      </p:to>
                                    </p:set>
                                    <p:animEffect transition="in" filter="randombar(horizontal)">
                                      <p:cBhvr>
                                        <p:cTn id="56" dur="500"/>
                                        <p:tgtEl>
                                          <p:spTgt spid="694"/>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710"/>
                                        </p:tgtEl>
                                        <p:attrNameLst>
                                          <p:attrName>style.visibility</p:attrName>
                                        </p:attrNameLst>
                                      </p:cBhvr>
                                      <p:to>
                                        <p:strVal val="visible"/>
                                      </p:to>
                                    </p:set>
                                    <p:animEffect transition="in" filter="wipe(up)">
                                      <p:cBhvr>
                                        <p:cTn id="60" dur="500"/>
                                        <p:tgtEl>
                                          <p:spTgt spid="710"/>
                                        </p:tgtEl>
                                      </p:cBhvr>
                                    </p:animEffect>
                                  </p:childTnLst>
                                </p:cTn>
                              </p:par>
                            </p:childTnLst>
                          </p:cTn>
                        </p:par>
                        <p:par>
                          <p:cTn id="61" fill="hold">
                            <p:stCondLst>
                              <p:cond delay="4000"/>
                            </p:stCondLst>
                            <p:childTnLst>
                              <p:par>
                                <p:cTn id="62" presetID="14" presetClass="entr" presetSubtype="10" fill="hold" nodeType="afterEffect">
                                  <p:stCondLst>
                                    <p:cond delay="0"/>
                                  </p:stCondLst>
                                  <p:childTnLst>
                                    <p:set>
                                      <p:cBhvr>
                                        <p:cTn id="63" dur="1" fill="hold">
                                          <p:stCondLst>
                                            <p:cond delay="0"/>
                                          </p:stCondLst>
                                        </p:cTn>
                                        <p:tgtEl>
                                          <p:spTgt spid="691"/>
                                        </p:tgtEl>
                                        <p:attrNameLst>
                                          <p:attrName>style.visibility</p:attrName>
                                        </p:attrNameLst>
                                      </p:cBhvr>
                                      <p:to>
                                        <p:strVal val="visible"/>
                                      </p:to>
                                    </p:set>
                                    <p:animEffect transition="in" filter="randombar(horizontal)">
                                      <p:cBhvr>
                                        <p:cTn id="64" dur="500"/>
                                        <p:tgtEl>
                                          <p:spTgt spid="691"/>
                                        </p:tgtEl>
                                      </p:cBhvr>
                                    </p:animEffect>
                                  </p:childTnLst>
                                </p:cTn>
                              </p:par>
                            </p:childTnLst>
                          </p:cTn>
                        </p:par>
                        <p:par>
                          <p:cTn id="65" fill="hold">
                            <p:stCondLst>
                              <p:cond delay="4500"/>
                            </p:stCondLst>
                            <p:childTnLst>
                              <p:par>
                                <p:cTn id="66" presetID="22" presetClass="entr" presetSubtype="8" fill="hold" grpId="0" nodeType="afterEffect">
                                  <p:stCondLst>
                                    <p:cond delay="0"/>
                                  </p:stCondLst>
                                  <p:childTnLst>
                                    <p:set>
                                      <p:cBhvr>
                                        <p:cTn id="67" dur="1" fill="hold">
                                          <p:stCondLst>
                                            <p:cond delay="0"/>
                                          </p:stCondLst>
                                        </p:cTn>
                                        <p:tgtEl>
                                          <p:spTgt spid="707"/>
                                        </p:tgtEl>
                                        <p:attrNameLst>
                                          <p:attrName>style.visibility</p:attrName>
                                        </p:attrNameLst>
                                      </p:cBhvr>
                                      <p:to>
                                        <p:strVal val="visible"/>
                                      </p:to>
                                    </p:set>
                                    <p:animEffect transition="in" filter="wipe(left)">
                                      <p:cBhvr>
                                        <p:cTn id="68" dur="500"/>
                                        <p:tgtEl>
                                          <p:spTgt spid="707"/>
                                        </p:tgtEl>
                                      </p:cBhvr>
                                    </p:animEffect>
                                  </p:childTnLst>
                                </p:cTn>
                              </p:par>
                            </p:childTnLst>
                          </p:cTn>
                        </p:par>
                        <p:par>
                          <p:cTn id="69" fill="hold">
                            <p:stCondLst>
                              <p:cond delay="5000"/>
                            </p:stCondLst>
                            <p:childTnLst>
                              <p:par>
                                <p:cTn id="70" presetID="14" presetClass="entr" presetSubtype="10" fill="hold" nodeType="afterEffect">
                                  <p:stCondLst>
                                    <p:cond delay="0"/>
                                  </p:stCondLst>
                                  <p:childTnLst>
                                    <p:set>
                                      <p:cBhvr>
                                        <p:cTn id="71" dur="1" fill="hold">
                                          <p:stCondLst>
                                            <p:cond delay="0"/>
                                          </p:stCondLst>
                                        </p:cTn>
                                        <p:tgtEl>
                                          <p:spTgt spid="700"/>
                                        </p:tgtEl>
                                        <p:attrNameLst>
                                          <p:attrName>style.visibility</p:attrName>
                                        </p:attrNameLst>
                                      </p:cBhvr>
                                      <p:to>
                                        <p:strVal val="visible"/>
                                      </p:to>
                                    </p:set>
                                    <p:animEffect transition="in" filter="randombar(horizontal)">
                                      <p:cBhvr>
                                        <p:cTn id="72" dur="500"/>
                                        <p:tgtEl>
                                          <p:spTgt spid="700"/>
                                        </p:tgtEl>
                                      </p:cBhvr>
                                    </p:animEffect>
                                  </p:childTnLst>
                                </p:cTn>
                              </p:par>
                            </p:childTnLst>
                          </p:cTn>
                        </p:par>
                        <p:par>
                          <p:cTn id="73" fill="hold">
                            <p:stCondLst>
                              <p:cond delay="5500"/>
                            </p:stCondLst>
                            <p:childTnLst>
                              <p:par>
                                <p:cTn id="74" presetID="22" presetClass="entr" presetSubtype="8" fill="hold" grpId="0" nodeType="afterEffect">
                                  <p:stCondLst>
                                    <p:cond delay="0"/>
                                  </p:stCondLst>
                                  <p:childTnLst>
                                    <p:set>
                                      <p:cBhvr>
                                        <p:cTn id="75" dur="1" fill="hold">
                                          <p:stCondLst>
                                            <p:cond delay="0"/>
                                          </p:stCondLst>
                                        </p:cTn>
                                        <p:tgtEl>
                                          <p:spTgt spid="709"/>
                                        </p:tgtEl>
                                        <p:attrNameLst>
                                          <p:attrName>style.visibility</p:attrName>
                                        </p:attrNameLst>
                                      </p:cBhvr>
                                      <p:to>
                                        <p:strVal val="visible"/>
                                      </p:to>
                                    </p:set>
                                    <p:animEffect transition="in" filter="wipe(left)">
                                      <p:cBhvr>
                                        <p:cTn id="76" dur="500"/>
                                        <p:tgtEl>
                                          <p:spTgt spid="709"/>
                                        </p:tgtEl>
                                      </p:cBhvr>
                                    </p:animEffect>
                                  </p:childTnLst>
                                </p:cTn>
                              </p:par>
                            </p:childTnLst>
                          </p:cTn>
                        </p:par>
                        <p:par>
                          <p:cTn id="77" fill="hold">
                            <p:stCondLst>
                              <p:cond delay="6000"/>
                            </p:stCondLst>
                            <p:childTnLst>
                              <p:par>
                                <p:cTn id="78" presetID="14" presetClass="entr" presetSubtype="10" fill="hold" nodeType="afterEffect">
                                  <p:stCondLst>
                                    <p:cond delay="0"/>
                                  </p:stCondLst>
                                  <p:childTnLst>
                                    <p:set>
                                      <p:cBhvr>
                                        <p:cTn id="79" dur="1" fill="hold">
                                          <p:stCondLst>
                                            <p:cond delay="0"/>
                                          </p:stCondLst>
                                        </p:cTn>
                                        <p:tgtEl>
                                          <p:spTgt spid="703"/>
                                        </p:tgtEl>
                                        <p:attrNameLst>
                                          <p:attrName>style.visibility</p:attrName>
                                        </p:attrNameLst>
                                      </p:cBhvr>
                                      <p:to>
                                        <p:strVal val="visible"/>
                                      </p:to>
                                    </p:set>
                                    <p:animEffect transition="in" filter="randombar(horizontal)">
                                      <p:cBhvr>
                                        <p:cTn id="80" dur="500"/>
                                        <p:tgtEl>
                                          <p:spTgt spid="7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06" grpId="0" bldLvl="0" animBg="1"/>
      <p:bldP spid="707" grpId="0" bldLvl="0" animBg="1"/>
      <p:bldP spid="708" grpId="0" bldLvl="0" animBg="1"/>
      <p:bldP spid="709" grpId="0" bldLvl="0" animBg="1"/>
      <p:bldP spid="710"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1433195" y="161925"/>
            <a:ext cx="2889885" cy="483235"/>
          </a:xfrm>
          <a:prstGeom prst="rect">
            <a:avLst/>
          </a:prstGeom>
          <a:noFill/>
        </p:spPr>
        <p:txBody>
          <a:bodyPr wrap="square" rtlCol="0" anchor="t">
            <a:spAutoFit/>
          </a:bodyPr>
          <a:lstStyle/>
          <a:p>
            <a:r>
              <a:rPr lang="zh-CN" altLang="en-US" sz="2400" b="1" dirty="0">
                <a:gradFill>
                  <a:gsLst>
                    <a:gs pos="0">
                      <a:srgbClr val="FFC97B"/>
                    </a:gs>
                    <a:gs pos="36000">
                      <a:srgbClr val="01C2D6"/>
                    </a:gs>
                    <a:gs pos="68000">
                      <a:srgbClr val="EE9E9E"/>
                    </a:gs>
                    <a:gs pos="100000">
                      <a:srgbClr val="945DA9"/>
                    </a:gs>
                  </a:gsLst>
                  <a:lin ang="21594000" scaled="0"/>
                </a:gradFill>
                <a:latin typeface="Impact" panose="020B0806030902050204" pitchFamily="34" charset="0"/>
                <a:ea typeface="微软雅黑" panose="020B0503020204020204" charset="-122"/>
                <a:sym typeface="+mn-ea"/>
              </a:rPr>
              <a:t>结束语</a:t>
            </a:r>
            <a:endParaRPr lang="zh-CN" altLang="en-US" sz="2400" b="1" dirty="0">
              <a:gradFill>
                <a:gsLst>
                  <a:gs pos="0">
                    <a:srgbClr val="FFC97B"/>
                  </a:gs>
                  <a:gs pos="36000">
                    <a:srgbClr val="01C2D6"/>
                  </a:gs>
                  <a:gs pos="68000">
                    <a:srgbClr val="EE9E9E"/>
                  </a:gs>
                  <a:gs pos="100000">
                    <a:srgbClr val="945DA9"/>
                  </a:gs>
                </a:gsLst>
                <a:lin ang="21594000" scaled="0"/>
              </a:gradFill>
              <a:latin typeface="Impact" panose="020B0806030902050204" pitchFamily="34" charset="0"/>
              <a:ea typeface="微软雅黑" panose="020B0503020204020204" charset="-122"/>
              <a:sym typeface="+mn-ea"/>
            </a:endParaRPr>
          </a:p>
        </p:txBody>
      </p:sp>
      <p:grpSp>
        <p:nvGrpSpPr>
          <p:cNvPr id="80" name="组合 79"/>
          <p:cNvGrpSpPr/>
          <p:nvPr/>
        </p:nvGrpSpPr>
        <p:grpSpPr>
          <a:xfrm>
            <a:off x="2028848" y="3245939"/>
            <a:ext cx="8293055" cy="3090547"/>
            <a:chOff x="1724048" y="3489779"/>
            <a:chExt cx="8293055" cy="3090547"/>
          </a:xfrm>
        </p:grpSpPr>
        <p:sp>
          <p:nvSpPr>
            <p:cNvPr id="81" name="圆角矩形 5"/>
            <p:cNvSpPr/>
            <p:nvPr/>
          </p:nvSpPr>
          <p:spPr>
            <a:xfrm>
              <a:off x="2543696" y="5212819"/>
              <a:ext cx="7455628" cy="1367507"/>
            </a:xfrm>
            <a:custGeom>
              <a:avLst/>
              <a:gdLst>
                <a:gd name="connsiteX0" fmla="*/ 0 w 8374743"/>
                <a:gd name="connsiteY0" fmla="*/ 150300 h 901780"/>
                <a:gd name="connsiteX1" fmla="*/ 150300 w 8374743"/>
                <a:gd name="connsiteY1" fmla="*/ 0 h 901780"/>
                <a:gd name="connsiteX2" fmla="*/ 8224443 w 8374743"/>
                <a:gd name="connsiteY2" fmla="*/ 0 h 901780"/>
                <a:gd name="connsiteX3" fmla="*/ 8374743 w 8374743"/>
                <a:gd name="connsiteY3" fmla="*/ 150300 h 901780"/>
                <a:gd name="connsiteX4" fmla="*/ 8374743 w 8374743"/>
                <a:gd name="connsiteY4" fmla="*/ 751480 h 901780"/>
                <a:gd name="connsiteX5" fmla="*/ 8224443 w 8374743"/>
                <a:gd name="connsiteY5" fmla="*/ 901780 h 901780"/>
                <a:gd name="connsiteX6" fmla="*/ 150300 w 8374743"/>
                <a:gd name="connsiteY6" fmla="*/ 901780 h 901780"/>
                <a:gd name="connsiteX7" fmla="*/ 0 w 8374743"/>
                <a:gd name="connsiteY7" fmla="*/ 751480 h 901780"/>
                <a:gd name="connsiteX8" fmla="*/ 0 w 8374743"/>
                <a:gd name="connsiteY8" fmla="*/ 150300 h 901780"/>
                <a:gd name="connsiteX0-1" fmla="*/ 0 w 8374743"/>
                <a:gd name="connsiteY0-2" fmla="*/ 353500 h 1104980"/>
                <a:gd name="connsiteX1-3" fmla="*/ 150300 w 8374743"/>
                <a:gd name="connsiteY1-4" fmla="*/ 203200 h 1104980"/>
                <a:gd name="connsiteX2-5" fmla="*/ 7745472 w 8374743"/>
                <a:gd name="connsiteY2-6" fmla="*/ 0 h 1104980"/>
                <a:gd name="connsiteX3-7" fmla="*/ 8374743 w 8374743"/>
                <a:gd name="connsiteY3-8" fmla="*/ 353500 h 1104980"/>
                <a:gd name="connsiteX4-9" fmla="*/ 8374743 w 8374743"/>
                <a:gd name="connsiteY4-10" fmla="*/ 954680 h 1104980"/>
                <a:gd name="connsiteX5-11" fmla="*/ 8224443 w 8374743"/>
                <a:gd name="connsiteY5-12" fmla="*/ 1104980 h 1104980"/>
                <a:gd name="connsiteX6-13" fmla="*/ 150300 w 8374743"/>
                <a:gd name="connsiteY6-14" fmla="*/ 1104980 h 1104980"/>
                <a:gd name="connsiteX7-15" fmla="*/ 0 w 8374743"/>
                <a:gd name="connsiteY7-16" fmla="*/ 954680 h 1104980"/>
                <a:gd name="connsiteX8-17" fmla="*/ 0 w 8374743"/>
                <a:gd name="connsiteY8-18" fmla="*/ 353500 h 1104980"/>
                <a:gd name="connsiteX0-19" fmla="*/ 0 w 8374743"/>
                <a:gd name="connsiteY0-20" fmla="*/ 353500 h 1293666"/>
                <a:gd name="connsiteX1-21" fmla="*/ 150300 w 8374743"/>
                <a:gd name="connsiteY1-22" fmla="*/ 203200 h 1293666"/>
                <a:gd name="connsiteX2-23" fmla="*/ 7745472 w 8374743"/>
                <a:gd name="connsiteY2-24" fmla="*/ 0 h 1293666"/>
                <a:gd name="connsiteX3-25" fmla="*/ 8374743 w 8374743"/>
                <a:gd name="connsiteY3-26" fmla="*/ 353500 h 1293666"/>
                <a:gd name="connsiteX4-27" fmla="*/ 8374743 w 8374743"/>
                <a:gd name="connsiteY4-28" fmla="*/ 954680 h 1293666"/>
                <a:gd name="connsiteX5-29" fmla="*/ 7847072 w 8374743"/>
                <a:gd name="connsiteY5-30" fmla="*/ 1293666 h 1293666"/>
                <a:gd name="connsiteX6-31" fmla="*/ 150300 w 8374743"/>
                <a:gd name="connsiteY6-32" fmla="*/ 1104980 h 1293666"/>
                <a:gd name="connsiteX7-33" fmla="*/ 0 w 8374743"/>
                <a:gd name="connsiteY7-34" fmla="*/ 954680 h 1293666"/>
                <a:gd name="connsiteX8-35" fmla="*/ 0 w 8374743"/>
                <a:gd name="connsiteY8-36" fmla="*/ 353500 h 1293666"/>
              </a:gdLst>
              <a:ahLst/>
              <a:cxnLst>
                <a:cxn ang="0">
                  <a:pos x="connsiteX0-19" y="connsiteY0-20"/>
                </a:cxn>
                <a:cxn ang="0">
                  <a:pos x="connsiteX1-21" y="connsiteY1-22"/>
                </a:cxn>
                <a:cxn ang="0">
                  <a:pos x="connsiteX2-23" y="connsiteY2-24"/>
                </a:cxn>
                <a:cxn ang="0">
                  <a:pos x="connsiteX3-25" y="connsiteY3-26"/>
                </a:cxn>
                <a:cxn ang="0">
                  <a:pos x="connsiteX4-27" y="connsiteY4-28"/>
                </a:cxn>
                <a:cxn ang="0">
                  <a:pos x="connsiteX5-29" y="connsiteY5-30"/>
                </a:cxn>
                <a:cxn ang="0">
                  <a:pos x="connsiteX6-31" y="connsiteY6-32"/>
                </a:cxn>
                <a:cxn ang="0">
                  <a:pos x="connsiteX7-33" y="connsiteY7-34"/>
                </a:cxn>
                <a:cxn ang="0">
                  <a:pos x="connsiteX8-35" y="connsiteY8-36"/>
                </a:cxn>
              </a:cxnLst>
              <a:rect l="l" t="t" r="r" b="b"/>
              <a:pathLst>
                <a:path w="8374743" h="1293666">
                  <a:moveTo>
                    <a:pt x="0" y="353500"/>
                  </a:moveTo>
                  <a:cubicBezTo>
                    <a:pt x="0" y="270492"/>
                    <a:pt x="67292" y="203200"/>
                    <a:pt x="150300" y="203200"/>
                  </a:cubicBezTo>
                  <a:cubicBezTo>
                    <a:pt x="2841681" y="203200"/>
                    <a:pt x="5054091" y="0"/>
                    <a:pt x="7745472" y="0"/>
                  </a:cubicBezTo>
                  <a:cubicBezTo>
                    <a:pt x="7828480" y="0"/>
                    <a:pt x="8374743" y="270492"/>
                    <a:pt x="8374743" y="353500"/>
                  </a:cubicBezTo>
                  <a:lnTo>
                    <a:pt x="8374743" y="954680"/>
                  </a:lnTo>
                  <a:cubicBezTo>
                    <a:pt x="8374743" y="1037688"/>
                    <a:pt x="7930080" y="1293666"/>
                    <a:pt x="7847072" y="1293666"/>
                  </a:cubicBezTo>
                  <a:lnTo>
                    <a:pt x="150300" y="1104980"/>
                  </a:lnTo>
                  <a:cubicBezTo>
                    <a:pt x="67292" y="1104980"/>
                    <a:pt x="0" y="1037688"/>
                    <a:pt x="0" y="954680"/>
                  </a:cubicBezTo>
                  <a:lnTo>
                    <a:pt x="0" y="353500"/>
                  </a:lnTo>
                  <a:close/>
                </a:path>
              </a:pathLst>
            </a:custGeom>
            <a:gradFill>
              <a:gsLst>
                <a:gs pos="0">
                  <a:sysClr val="windowText" lastClr="000000">
                    <a:alpha val="51000"/>
                  </a:sysClr>
                </a:gs>
                <a:gs pos="100000">
                  <a:srgbClr val="F4F3F2">
                    <a:alpha val="0"/>
                  </a:srgbClr>
                </a:gs>
              </a:gsLst>
              <a:lin ang="0" scaled="0"/>
            </a:gradFill>
            <a:ln w="25400" cap="flat" cmpd="sng" algn="ctr">
              <a:noFill/>
              <a:prstDash val="solid"/>
            </a:ln>
            <a:effectLst>
              <a:softEdge rad="101600"/>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82" name="任意多边形 81"/>
            <p:cNvSpPr/>
            <p:nvPr/>
          </p:nvSpPr>
          <p:spPr>
            <a:xfrm>
              <a:off x="1724048" y="3489779"/>
              <a:ext cx="8293055" cy="2916653"/>
            </a:xfrm>
            <a:custGeom>
              <a:avLst/>
              <a:gdLst>
                <a:gd name="connsiteX0" fmla="*/ 7418750 w 9401538"/>
                <a:gd name="connsiteY0" fmla="*/ 0 h 3616413"/>
                <a:gd name="connsiteX1" fmla="*/ 9288825 w 9401538"/>
                <a:gd name="connsiteY1" fmla="*/ 0 h 3616413"/>
                <a:gd name="connsiteX2" fmla="*/ 9401538 w 9401538"/>
                <a:gd name="connsiteY2" fmla="*/ 112713 h 3616413"/>
                <a:gd name="connsiteX3" fmla="*/ 9401537 w 9401538"/>
                <a:gd name="connsiteY3" fmla="*/ 112713 h 3616413"/>
                <a:gd name="connsiteX4" fmla="*/ 9288824 w 9401538"/>
                <a:gd name="connsiteY4" fmla="*/ 225426 h 3616413"/>
                <a:gd name="connsiteX5" fmla="*/ 7491386 w 9401538"/>
                <a:gd name="connsiteY5" fmla="*/ 225425 h 3616413"/>
                <a:gd name="connsiteX6" fmla="*/ 6997539 w 9401538"/>
                <a:gd name="connsiteY6" fmla="*/ 1284484 h 3616413"/>
                <a:gd name="connsiteX7" fmla="*/ 6885835 w 9401538"/>
                <a:gd name="connsiteY7" fmla="*/ 1352833 h 3616413"/>
                <a:gd name="connsiteX8" fmla="*/ 6870328 w 9401538"/>
                <a:gd name="connsiteY8" fmla="*/ 1349086 h 3616413"/>
                <a:gd name="connsiteX9" fmla="*/ 6856656 w 9401538"/>
                <a:gd name="connsiteY9" fmla="*/ 1351846 h 3616413"/>
                <a:gd name="connsiteX10" fmla="*/ 5059219 w 9401538"/>
                <a:gd name="connsiteY10" fmla="*/ 1351845 h 3616413"/>
                <a:gd name="connsiteX11" fmla="*/ 4565370 w 9401538"/>
                <a:gd name="connsiteY11" fmla="*/ 2410904 h 3616413"/>
                <a:gd name="connsiteX12" fmla="*/ 4453667 w 9401538"/>
                <a:gd name="connsiteY12" fmla="*/ 2479253 h 3616413"/>
                <a:gd name="connsiteX13" fmla="*/ 4409944 w 9401538"/>
                <a:gd name="connsiteY13" fmla="*/ 2468687 h 3616413"/>
                <a:gd name="connsiteX14" fmla="*/ 4391145 w 9401538"/>
                <a:gd name="connsiteY14" fmla="*/ 2472482 h 3616413"/>
                <a:gd name="connsiteX15" fmla="*/ 2593708 w 9401538"/>
                <a:gd name="connsiteY15" fmla="*/ 2472481 h 3616413"/>
                <a:gd name="connsiteX16" fmla="*/ 2099861 w 9401538"/>
                <a:gd name="connsiteY16" fmla="*/ 3531540 h 3616413"/>
                <a:gd name="connsiteX17" fmla="*/ 2071936 w 9401538"/>
                <a:gd name="connsiteY17" fmla="*/ 3569396 h 3616413"/>
                <a:gd name="connsiteX18" fmla="*/ 2071924 w 9401538"/>
                <a:gd name="connsiteY18" fmla="*/ 3569403 h 3616413"/>
                <a:gd name="connsiteX19" fmla="*/ 2062487 w 9401538"/>
                <a:gd name="connsiteY19" fmla="*/ 3583400 h 3616413"/>
                <a:gd name="connsiteX20" fmla="*/ 1982787 w 9401538"/>
                <a:gd name="connsiteY20" fmla="*/ 3616413 h 3616413"/>
                <a:gd name="connsiteX21" fmla="*/ 112713 w 9401538"/>
                <a:gd name="connsiteY21" fmla="*/ 3616412 h 3616413"/>
                <a:gd name="connsiteX22" fmla="*/ 8857 w 9401538"/>
                <a:gd name="connsiteY22" fmla="*/ 3547572 h 3616413"/>
                <a:gd name="connsiteX23" fmla="*/ 0 w 9401538"/>
                <a:gd name="connsiteY23" fmla="*/ 3503700 h 3616413"/>
                <a:gd name="connsiteX24" fmla="*/ 8857 w 9401538"/>
                <a:gd name="connsiteY24" fmla="*/ 3459827 h 3616413"/>
                <a:gd name="connsiteX25" fmla="*/ 112713 w 9401538"/>
                <a:gd name="connsiteY25" fmla="*/ 3390987 h 3616413"/>
                <a:gd name="connsiteX26" fmla="*/ 1903983 w 9401538"/>
                <a:gd name="connsiteY26" fmla="*/ 3390987 h 3616413"/>
                <a:gd name="connsiteX27" fmla="*/ 2403999 w 9401538"/>
                <a:gd name="connsiteY27" fmla="*/ 2318701 h 3616413"/>
                <a:gd name="connsiteX28" fmla="*/ 2450326 w 9401538"/>
                <a:gd name="connsiteY28" fmla="*/ 2267223 h 3616413"/>
                <a:gd name="connsiteX29" fmla="*/ 2477016 w 9401538"/>
                <a:gd name="connsiteY29" fmla="*/ 2256036 h 3616413"/>
                <a:gd name="connsiteX30" fmla="*/ 2477198 w 9401538"/>
                <a:gd name="connsiteY30" fmla="*/ 2255914 h 3616413"/>
                <a:gd name="connsiteX31" fmla="*/ 2477410 w 9401538"/>
                <a:gd name="connsiteY31" fmla="*/ 2255871 h 3616413"/>
                <a:gd name="connsiteX32" fmla="*/ 2481701 w 9401538"/>
                <a:gd name="connsiteY32" fmla="*/ 2254073 h 3616413"/>
                <a:gd name="connsiteX33" fmla="*/ 2491784 w 9401538"/>
                <a:gd name="connsiteY33" fmla="*/ 2252969 h 3616413"/>
                <a:gd name="connsiteX34" fmla="*/ 2521071 w 9401538"/>
                <a:gd name="connsiteY34" fmla="*/ 2247056 h 3616413"/>
                <a:gd name="connsiteX35" fmla="*/ 4380356 w 9401538"/>
                <a:gd name="connsiteY35" fmla="*/ 2247056 h 3616413"/>
                <a:gd name="connsiteX36" fmla="*/ 4869509 w 9401538"/>
                <a:gd name="connsiteY36" fmla="*/ 1198065 h 3616413"/>
                <a:gd name="connsiteX37" fmla="*/ 4915836 w 9401538"/>
                <a:gd name="connsiteY37" fmla="*/ 1146587 h 3616413"/>
                <a:gd name="connsiteX38" fmla="*/ 4942528 w 9401538"/>
                <a:gd name="connsiteY38" fmla="*/ 1135399 h 3616413"/>
                <a:gd name="connsiteX39" fmla="*/ 4942709 w 9401538"/>
                <a:gd name="connsiteY39" fmla="*/ 1135278 h 3616413"/>
                <a:gd name="connsiteX40" fmla="*/ 4942921 w 9401538"/>
                <a:gd name="connsiteY40" fmla="*/ 1135235 h 3616413"/>
                <a:gd name="connsiteX41" fmla="*/ 4947211 w 9401538"/>
                <a:gd name="connsiteY41" fmla="*/ 1133436 h 3616413"/>
                <a:gd name="connsiteX42" fmla="*/ 4957295 w 9401538"/>
                <a:gd name="connsiteY42" fmla="*/ 1132333 h 3616413"/>
                <a:gd name="connsiteX43" fmla="*/ 4986582 w 9401538"/>
                <a:gd name="connsiteY43" fmla="*/ 1126420 h 3616413"/>
                <a:gd name="connsiteX44" fmla="*/ 6809827 w 9401538"/>
                <a:gd name="connsiteY44" fmla="*/ 1126420 h 3616413"/>
                <a:gd name="connsiteX45" fmla="*/ 7301677 w 9401538"/>
                <a:gd name="connsiteY45" fmla="*/ 71645 h 3616413"/>
                <a:gd name="connsiteX46" fmla="*/ 7368524 w 9401538"/>
                <a:gd name="connsiteY46" fmla="*/ 10391 h 3616413"/>
                <a:gd name="connsiteX47" fmla="*/ 7376924 w 9401538"/>
                <a:gd name="connsiteY47" fmla="*/ 9062 h 3616413"/>
                <a:gd name="connsiteX48" fmla="*/ 7385233 w 9401538"/>
                <a:gd name="connsiteY48" fmla="*/ 5067 h 3616413"/>
                <a:gd name="connsiteX49" fmla="*/ 7418750 w 9401538"/>
                <a:gd name="connsiteY49" fmla="*/ 0 h 3616413"/>
                <a:gd name="connsiteX0-1" fmla="*/ 7418750 w 9401538"/>
                <a:gd name="connsiteY0-2" fmla="*/ 0 h 3616413"/>
                <a:gd name="connsiteX1-3" fmla="*/ 9288825 w 9401538"/>
                <a:gd name="connsiteY1-4" fmla="*/ 0 h 3616413"/>
                <a:gd name="connsiteX2-5" fmla="*/ 9401538 w 9401538"/>
                <a:gd name="connsiteY2-6" fmla="*/ 112713 h 3616413"/>
                <a:gd name="connsiteX3-7" fmla="*/ 9401537 w 9401538"/>
                <a:gd name="connsiteY3-8" fmla="*/ 112713 h 3616413"/>
                <a:gd name="connsiteX4-9" fmla="*/ 9288824 w 9401538"/>
                <a:gd name="connsiteY4-10" fmla="*/ 225426 h 3616413"/>
                <a:gd name="connsiteX5-11" fmla="*/ 7491386 w 9401538"/>
                <a:gd name="connsiteY5-12" fmla="*/ 225425 h 3616413"/>
                <a:gd name="connsiteX6-13" fmla="*/ 6997539 w 9401538"/>
                <a:gd name="connsiteY6-14" fmla="*/ 1284484 h 3616413"/>
                <a:gd name="connsiteX7-15" fmla="*/ 6885835 w 9401538"/>
                <a:gd name="connsiteY7-16" fmla="*/ 1352833 h 3616413"/>
                <a:gd name="connsiteX8-17" fmla="*/ 6870328 w 9401538"/>
                <a:gd name="connsiteY8-18" fmla="*/ 1349086 h 3616413"/>
                <a:gd name="connsiteX9-19" fmla="*/ 6856656 w 9401538"/>
                <a:gd name="connsiteY9-20" fmla="*/ 1351846 h 3616413"/>
                <a:gd name="connsiteX10-21" fmla="*/ 5059219 w 9401538"/>
                <a:gd name="connsiteY10-22" fmla="*/ 1351845 h 3616413"/>
                <a:gd name="connsiteX11-23" fmla="*/ 4565370 w 9401538"/>
                <a:gd name="connsiteY11-24" fmla="*/ 2410904 h 3616413"/>
                <a:gd name="connsiteX12-25" fmla="*/ 4409944 w 9401538"/>
                <a:gd name="connsiteY12-26" fmla="*/ 2468687 h 3616413"/>
                <a:gd name="connsiteX13-27" fmla="*/ 4391145 w 9401538"/>
                <a:gd name="connsiteY13-28" fmla="*/ 2472482 h 3616413"/>
                <a:gd name="connsiteX14-29" fmla="*/ 2593708 w 9401538"/>
                <a:gd name="connsiteY14-30" fmla="*/ 2472481 h 3616413"/>
                <a:gd name="connsiteX15-31" fmla="*/ 2099861 w 9401538"/>
                <a:gd name="connsiteY15-32" fmla="*/ 3531540 h 3616413"/>
                <a:gd name="connsiteX16-33" fmla="*/ 2071936 w 9401538"/>
                <a:gd name="connsiteY16-34" fmla="*/ 3569396 h 3616413"/>
                <a:gd name="connsiteX17-35" fmla="*/ 2071924 w 9401538"/>
                <a:gd name="connsiteY17-36" fmla="*/ 3569403 h 3616413"/>
                <a:gd name="connsiteX18-37" fmla="*/ 2062487 w 9401538"/>
                <a:gd name="connsiteY18-38" fmla="*/ 3583400 h 3616413"/>
                <a:gd name="connsiteX19-39" fmla="*/ 1982787 w 9401538"/>
                <a:gd name="connsiteY19-40" fmla="*/ 3616413 h 3616413"/>
                <a:gd name="connsiteX20-41" fmla="*/ 112713 w 9401538"/>
                <a:gd name="connsiteY20-42" fmla="*/ 3616412 h 3616413"/>
                <a:gd name="connsiteX21-43" fmla="*/ 8857 w 9401538"/>
                <a:gd name="connsiteY21-44" fmla="*/ 3547572 h 3616413"/>
                <a:gd name="connsiteX22-45" fmla="*/ 0 w 9401538"/>
                <a:gd name="connsiteY22-46" fmla="*/ 3503700 h 3616413"/>
                <a:gd name="connsiteX23-47" fmla="*/ 8857 w 9401538"/>
                <a:gd name="connsiteY23-48" fmla="*/ 3459827 h 3616413"/>
                <a:gd name="connsiteX24-49" fmla="*/ 112713 w 9401538"/>
                <a:gd name="connsiteY24-50" fmla="*/ 3390987 h 3616413"/>
                <a:gd name="connsiteX25-51" fmla="*/ 1903983 w 9401538"/>
                <a:gd name="connsiteY25-52" fmla="*/ 3390987 h 3616413"/>
                <a:gd name="connsiteX26-53" fmla="*/ 2403999 w 9401538"/>
                <a:gd name="connsiteY26-54" fmla="*/ 2318701 h 3616413"/>
                <a:gd name="connsiteX27-55" fmla="*/ 2450326 w 9401538"/>
                <a:gd name="connsiteY27-56" fmla="*/ 2267223 h 3616413"/>
                <a:gd name="connsiteX28-57" fmla="*/ 2477016 w 9401538"/>
                <a:gd name="connsiteY28-58" fmla="*/ 2256036 h 3616413"/>
                <a:gd name="connsiteX29-59" fmla="*/ 2477198 w 9401538"/>
                <a:gd name="connsiteY29-60" fmla="*/ 2255914 h 3616413"/>
                <a:gd name="connsiteX30-61" fmla="*/ 2477410 w 9401538"/>
                <a:gd name="connsiteY30-62" fmla="*/ 2255871 h 3616413"/>
                <a:gd name="connsiteX31-63" fmla="*/ 2481701 w 9401538"/>
                <a:gd name="connsiteY31-64" fmla="*/ 2254073 h 3616413"/>
                <a:gd name="connsiteX32-65" fmla="*/ 2491784 w 9401538"/>
                <a:gd name="connsiteY32-66" fmla="*/ 2252969 h 3616413"/>
                <a:gd name="connsiteX33-67" fmla="*/ 2521071 w 9401538"/>
                <a:gd name="connsiteY33-68" fmla="*/ 2247056 h 3616413"/>
                <a:gd name="connsiteX34-69" fmla="*/ 4380356 w 9401538"/>
                <a:gd name="connsiteY34-70" fmla="*/ 2247056 h 3616413"/>
                <a:gd name="connsiteX35-71" fmla="*/ 4869509 w 9401538"/>
                <a:gd name="connsiteY35-72" fmla="*/ 1198065 h 3616413"/>
                <a:gd name="connsiteX36-73" fmla="*/ 4915836 w 9401538"/>
                <a:gd name="connsiteY36-74" fmla="*/ 1146587 h 3616413"/>
                <a:gd name="connsiteX37-75" fmla="*/ 4942528 w 9401538"/>
                <a:gd name="connsiteY37-76" fmla="*/ 1135399 h 3616413"/>
                <a:gd name="connsiteX38-77" fmla="*/ 4942709 w 9401538"/>
                <a:gd name="connsiteY38-78" fmla="*/ 1135278 h 3616413"/>
                <a:gd name="connsiteX39-79" fmla="*/ 4942921 w 9401538"/>
                <a:gd name="connsiteY39-80" fmla="*/ 1135235 h 3616413"/>
                <a:gd name="connsiteX40-81" fmla="*/ 4947211 w 9401538"/>
                <a:gd name="connsiteY40-82" fmla="*/ 1133436 h 3616413"/>
                <a:gd name="connsiteX41-83" fmla="*/ 4957295 w 9401538"/>
                <a:gd name="connsiteY41-84" fmla="*/ 1132333 h 3616413"/>
                <a:gd name="connsiteX42-85" fmla="*/ 4986582 w 9401538"/>
                <a:gd name="connsiteY42-86" fmla="*/ 1126420 h 3616413"/>
                <a:gd name="connsiteX43-87" fmla="*/ 6809827 w 9401538"/>
                <a:gd name="connsiteY43-88" fmla="*/ 1126420 h 3616413"/>
                <a:gd name="connsiteX44-89" fmla="*/ 7301677 w 9401538"/>
                <a:gd name="connsiteY44-90" fmla="*/ 71645 h 3616413"/>
                <a:gd name="connsiteX45-91" fmla="*/ 7368524 w 9401538"/>
                <a:gd name="connsiteY45-92" fmla="*/ 10391 h 3616413"/>
                <a:gd name="connsiteX46-93" fmla="*/ 7376924 w 9401538"/>
                <a:gd name="connsiteY46-94" fmla="*/ 9062 h 3616413"/>
                <a:gd name="connsiteX47-95" fmla="*/ 7385233 w 9401538"/>
                <a:gd name="connsiteY47-96" fmla="*/ 5067 h 3616413"/>
                <a:gd name="connsiteX48-97" fmla="*/ 7418750 w 9401538"/>
                <a:gd name="connsiteY48-98" fmla="*/ 0 h 3616413"/>
                <a:gd name="connsiteX0-99" fmla="*/ 7418750 w 9401538"/>
                <a:gd name="connsiteY0-100" fmla="*/ 0 h 3616413"/>
                <a:gd name="connsiteX1-101" fmla="*/ 9288825 w 9401538"/>
                <a:gd name="connsiteY1-102" fmla="*/ 0 h 3616413"/>
                <a:gd name="connsiteX2-103" fmla="*/ 9401538 w 9401538"/>
                <a:gd name="connsiteY2-104" fmla="*/ 112713 h 3616413"/>
                <a:gd name="connsiteX3-105" fmla="*/ 9401537 w 9401538"/>
                <a:gd name="connsiteY3-106" fmla="*/ 112713 h 3616413"/>
                <a:gd name="connsiteX4-107" fmla="*/ 9288824 w 9401538"/>
                <a:gd name="connsiteY4-108" fmla="*/ 225426 h 3616413"/>
                <a:gd name="connsiteX5-109" fmla="*/ 7491386 w 9401538"/>
                <a:gd name="connsiteY5-110" fmla="*/ 225425 h 3616413"/>
                <a:gd name="connsiteX6-111" fmla="*/ 6997539 w 9401538"/>
                <a:gd name="connsiteY6-112" fmla="*/ 1284484 h 3616413"/>
                <a:gd name="connsiteX7-113" fmla="*/ 6885835 w 9401538"/>
                <a:gd name="connsiteY7-114" fmla="*/ 1352833 h 3616413"/>
                <a:gd name="connsiteX8-115" fmla="*/ 6870328 w 9401538"/>
                <a:gd name="connsiteY8-116" fmla="*/ 1349086 h 3616413"/>
                <a:gd name="connsiteX9-117" fmla="*/ 6856656 w 9401538"/>
                <a:gd name="connsiteY9-118" fmla="*/ 1351846 h 3616413"/>
                <a:gd name="connsiteX10-119" fmla="*/ 5059219 w 9401538"/>
                <a:gd name="connsiteY10-120" fmla="*/ 1351845 h 3616413"/>
                <a:gd name="connsiteX11-121" fmla="*/ 4565370 w 9401538"/>
                <a:gd name="connsiteY11-122" fmla="*/ 2410904 h 3616413"/>
                <a:gd name="connsiteX12-123" fmla="*/ 4524244 w 9401538"/>
                <a:gd name="connsiteY12-124" fmla="*/ 2475037 h 3616413"/>
                <a:gd name="connsiteX13-125" fmla="*/ 4391145 w 9401538"/>
                <a:gd name="connsiteY13-126" fmla="*/ 2472482 h 3616413"/>
                <a:gd name="connsiteX14-127" fmla="*/ 2593708 w 9401538"/>
                <a:gd name="connsiteY14-128" fmla="*/ 2472481 h 3616413"/>
                <a:gd name="connsiteX15-129" fmla="*/ 2099861 w 9401538"/>
                <a:gd name="connsiteY15-130" fmla="*/ 3531540 h 3616413"/>
                <a:gd name="connsiteX16-131" fmla="*/ 2071936 w 9401538"/>
                <a:gd name="connsiteY16-132" fmla="*/ 3569396 h 3616413"/>
                <a:gd name="connsiteX17-133" fmla="*/ 2071924 w 9401538"/>
                <a:gd name="connsiteY17-134" fmla="*/ 3569403 h 3616413"/>
                <a:gd name="connsiteX18-135" fmla="*/ 2062487 w 9401538"/>
                <a:gd name="connsiteY18-136" fmla="*/ 3583400 h 3616413"/>
                <a:gd name="connsiteX19-137" fmla="*/ 1982787 w 9401538"/>
                <a:gd name="connsiteY19-138" fmla="*/ 3616413 h 3616413"/>
                <a:gd name="connsiteX20-139" fmla="*/ 112713 w 9401538"/>
                <a:gd name="connsiteY20-140" fmla="*/ 3616412 h 3616413"/>
                <a:gd name="connsiteX21-141" fmla="*/ 8857 w 9401538"/>
                <a:gd name="connsiteY21-142" fmla="*/ 3547572 h 3616413"/>
                <a:gd name="connsiteX22-143" fmla="*/ 0 w 9401538"/>
                <a:gd name="connsiteY22-144" fmla="*/ 3503700 h 3616413"/>
                <a:gd name="connsiteX23-145" fmla="*/ 8857 w 9401538"/>
                <a:gd name="connsiteY23-146" fmla="*/ 3459827 h 3616413"/>
                <a:gd name="connsiteX24-147" fmla="*/ 112713 w 9401538"/>
                <a:gd name="connsiteY24-148" fmla="*/ 3390987 h 3616413"/>
                <a:gd name="connsiteX25-149" fmla="*/ 1903983 w 9401538"/>
                <a:gd name="connsiteY25-150" fmla="*/ 3390987 h 3616413"/>
                <a:gd name="connsiteX26-151" fmla="*/ 2403999 w 9401538"/>
                <a:gd name="connsiteY26-152" fmla="*/ 2318701 h 3616413"/>
                <a:gd name="connsiteX27-153" fmla="*/ 2450326 w 9401538"/>
                <a:gd name="connsiteY27-154" fmla="*/ 2267223 h 3616413"/>
                <a:gd name="connsiteX28-155" fmla="*/ 2477016 w 9401538"/>
                <a:gd name="connsiteY28-156" fmla="*/ 2256036 h 3616413"/>
                <a:gd name="connsiteX29-157" fmla="*/ 2477198 w 9401538"/>
                <a:gd name="connsiteY29-158" fmla="*/ 2255914 h 3616413"/>
                <a:gd name="connsiteX30-159" fmla="*/ 2477410 w 9401538"/>
                <a:gd name="connsiteY30-160" fmla="*/ 2255871 h 3616413"/>
                <a:gd name="connsiteX31-161" fmla="*/ 2481701 w 9401538"/>
                <a:gd name="connsiteY31-162" fmla="*/ 2254073 h 3616413"/>
                <a:gd name="connsiteX32-163" fmla="*/ 2491784 w 9401538"/>
                <a:gd name="connsiteY32-164" fmla="*/ 2252969 h 3616413"/>
                <a:gd name="connsiteX33-165" fmla="*/ 2521071 w 9401538"/>
                <a:gd name="connsiteY33-166" fmla="*/ 2247056 h 3616413"/>
                <a:gd name="connsiteX34-167" fmla="*/ 4380356 w 9401538"/>
                <a:gd name="connsiteY34-168" fmla="*/ 2247056 h 3616413"/>
                <a:gd name="connsiteX35-169" fmla="*/ 4869509 w 9401538"/>
                <a:gd name="connsiteY35-170" fmla="*/ 1198065 h 3616413"/>
                <a:gd name="connsiteX36-171" fmla="*/ 4915836 w 9401538"/>
                <a:gd name="connsiteY36-172" fmla="*/ 1146587 h 3616413"/>
                <a:gd name="connsiteX37-173" fmla="*/ 4942528 w 9401538"/>
                <a:gd name="connsiteY37-174" fmla="*/ 1135399 h 3616413"/>
                <a:gd name="connsiteX38-175" fmla="*/ 4942709 w 9401538"/>
                <a:gd name="connsiteY38-176" fmla="*/ 1135278 h 3616413"/>
                <a:gd name="connsiteX39-177" fmla="*/ 4942921 w 9401538"/>
                <a:gd name="connsiteY39-178" fmla="*/ 1135235 h 3616413"/>
                <a:gd name="connsiteX40-179" fmla="*/ 4947211 w 9401538"/>
                <a:gd name="connsiteY40-180" fmla="*/ 1133436 h 3616413"/>
                <a:gd name="connsiteX41-181" fmla="*/ 4957295 w 9401538"/>
                <a:gd name="connsiteY41-182" fmla="*/ 1132333 h 3616413"/>
                <a:gd name="connsiteX42-183" fmla="*/ 4986582 w 9401538"/>
                <a:gd name="connsiteY42-184" fmla="*/ 1126420 h 3616413"/>
                <a:gd name="connsiteX43-185" fmla="*/ 6809827 w 9401538"/>
                <a:gd name="connsiteY43-186" fmla="*/ 1126420 h 3616413"/>
                <a:gd name="connsiteX44-187" fmla="*/ 7301677 w 9401538"/>
                <a:gd name="connsiteY44-188" fmla="*/ 71645 h 3616413"/>
                <a:gd name="connsiteX45-189" fmla="*/ 7368524 w 9401538"/>
                <a:gd name="connsiteY45-190" fmla="*/ 10391 h 3616413"/>
                <a:gd name="connsiteX46-191" fmla="*/ 7376924 w 9401538"/>
                <a:gd name="connsiteY46-192" fmla="*/ 9062 h 3616413"/>
                <a:gd name="connsiteX47-193" fmla="*/ 7385233 w 9401538"/>
                <a:gd name="connsiteY47-194" fmla="*/ 5067 h 3616413"/>
                <a:gd name="connsiteX48-195" fmla="*/ 7418750 w 9401538"/>
                <a:gd name="connsiteY48-196" fmla="*/ 0 h 3616413"/>
                <a:gd name="connsiteX0-197" fmla="*/ 7418750 w 9401538"/>
                <a:gd name="connsiteY0-198" fmla="*/ 0 h 3616413"/>
                <a:gd name="connsiteX1-199" fmla="*/ 9288825 w 9401538"/>
                <a:gd name="connsiteY1-200" fmla="*/ 0 h 3616413"/>
                <a:gd name="connsiteX2-201" fmla="*/ 9401538 w 9401538"/>
                <a:gd name="connsiteY2-202" fmla="*/ 112713 h 3616413"/>
                <a:gd name="connsiteX3-203" fmla="*/ 9401537 w 9401538"/>
                <a:gd name="connsiteY3-204" fmla="*/ 112713 h 3616413"/>
                <a:gd name="connsiteX4-205" fmla="*/ 9288824 w 9401538"/>
                <a:gd name="connsiteY4-206" fmla="*/ 225426 h 3616413"/>
                <a:gd name="connsiteX5-207" fmla="*/ 7491386 w 9401538"/>
                <a:gd name="connsiteY5-208" fmla="*/ 225425 h 3616413"/>
                <a:gd name="connsiteX6-209" fmla="*/ 6997539 w 9401538"/>
                <a:gd name="connsiteY6-210" fmla="*/ 1284484 h 3616413"/>
                <a:gd name="connsiteX7-211" fmla="*/ 6885835 w 9401538"/>
                <a:gd name="connsiteY7-212" fmla="*/ 1352833 h 3616413"/>
                <a:gd name="connsiteX8-213" fmla="*/ 6870328 w 9401538"/>
                <a:gd name="connsiteY8-214" fmla="*/ 1349086 h 3616413"/>
                <a:gd name="connsiteX9-215" fmla="*/ 6856656 w 9401538"/>
                <a:gd name="connsiteY9-216" fmla="*/ 1351846 h 3616413"/>
                <a:gd name="connsiteX10-217" fmla="*/ 5059219 w 9401538"/>
                <a:gd name="connsiteY10-218" fmla="*/ 1351845 h 3616413"/>
                <a:gd name="connsiteX11-219" fmla="*/ 4565370 w 9401538"/>
                <a:gd name="connsiteY11-220" fmla="*/ 2410904 h 3616413"/>
                <a:gd name="connsiteX12-221" fmla="*/ 4509957 w 9401538"/>
                <a:gd name="connsiteY12-222" fmla="*/ 2475037 h 3616413"/>
                <a:gd name="connsiteX13-223" fmla="*/ 4391145 w 9401538"/>
                <a:gd name="connsiteY13-224" fmla="*/ 2472482 h 3616413"/>
                <a:gd name="connsiteX14-225" fmla="*/ 2593708 w 9401538"/>
                <a:gd name="connsiteY14-226" fmla="*/ 2472481 h 3616413"/>
                <a:gd name="connsiteX15-227" fmla="*/ 2099861 w 9401538"/>
                <a:gd name="connsiteY15-228" fmla="*/ 3531540 h 3616413"/>
                <a:gd name="connsiteX16-229" fmla="*/ 2071936 w 9401538"/>
                <a:gd name="connsiteY16-230" fmla="*/ 3569396 h 3616413"/>
                <a:gd name="connsiteX17-231" fmla="*/ 2071924 w 9401538"/>
                <a:gd name="connsiteY17-232" fmla="*/ 3569403 h 3616413"/>
                <a:gd name="connsiteX18-233" fmla="*/ 2062487 w 9401538"/>
                <a:gd name="connsiteY18-234" fmla="*/ 3583400 h 3616413"/>
                <a:gd name="connsiteX19-235" fmla="*/ 1982787 w 9401538"/>
                <a:gd name="connsiteY19-236" fmla="*/ 3616413 h 3616413"/>
                <a:gd name="connsiteX20-237" fmla="*/ 112713 w 9401538"/>
                <a:gd name="connsiteY20-238" fmla="*/ 3616412 h 3616413"/>
                <a:gd name="connsiteX21-239" fmla="*/ 8857 w 9401538"/>
                <a:gd name="connsiteY21-240" fmla="*/ 3547572 h 3616413"/>
                <a:gd name="connsiteX22-241" fmla="*/ 0 w 9401538"/>
                <a:gd name="connsiteY22-242" fmla="*/ 3503700 h 3616413"/>
                <a:gd name="connsiteX23-243" fmla="*/ 8857 w 9401538"/>
                <a:gd name="connsiteY23-244" fmla="*/ 3459827 h 3616413"/>
                <a:gd name="connsiteX24-245" fmla="*/ 112713 w 9401538"/>
                <a:gd name="connsiteY24-246" fmla="*/ 3390987 h 3616413"/>
                <a:gd name="connsiteX25-247" fmla="*/ 1903983 w 9401538"/>
                <a:gd name="connsiteY25-248" fmla="*/ 3390987 h 3616413"/>
                <a:gd name="connsiteX26-249" fmla="*/ 2403999 w 9401538"/>
                <a:gd name="connsiteY26-250" fmla="*/ 2318701 h 3616413"/>
                <a:gd name="connsiteX27-251" fmla="*/ 2450326 w 9401538"/>
                <a:gd name="connsiteY27-252" fmla="*/ 2267223 h 3616413"/>
                <a:gd name="connsiteX28-253" fmla="*/ 2477016 w 9401538"/>
                <a:gd name="connsiteY28-254" fmla="*/ 2256036 h 3616413"/>
                <a:gd name="connsiteX29-255" fmla="*/ 2477198 w 9401538"/>
                <a:gd name="connsiteY29-256" fmla="*/ 2255914 h 3616413"/>
                <a:gd name="connsiteX30-257" fmla="*/ 2477410 w 9401538"/>
                <a:gd name="connsiteY30-258" fmla="*/ 2255871 h 3616413"/>
                <a:gd name="connsiteX31-259" fmla="*/ 2481701 w 9401538"/>
                <a:gd name="connsiteY31-260" fmla="*/ 2254073 h 3616413"/>
                <a:gd name="connsiteX32-261" fmla="*/ 2491784 w 9401538"/>
                <a:gd name="connsiteY32-262" fmla="*/ 2252969 h 3616413"/>
                <a:gd name="connsiteX33-263" fmla="*/ 2521071 w 9401538"/>
                <a:gd name="connsiteY33-264" fmla="*/ 2247056 h 3616413"/>
                <a:gd name="connsiteX34-265" fmla="*/ 4380356 w 9401538"/>
                <a:gd name="connsiteY34-266" fmla="*/ 2247056 h 3616413"/>
                <a:gd name="connsiteX35-267" fmla="*/ 4869509 w 9401538"/>
                <a:gd name="connsiteY35-268" fmla="*/ 1198065 h 3616413"/>
                <a:gd name="connsiteX36-269" fmla="*/ 4915836 w 9401538"/>
                <a:gd name="connsiteY36-270" fmla="*/ 1146587 h 3616413"/>
                <a:gd name="connsiteX37-271" fmla="*/ 4942528 w 9401538"/>
                <a:gd name="connsiteY37-272" fmla="*/ 1135399 h 3616413"/>
                <a:gd name="connsiteX38-273" fmla="*/ 4942709 w 9401538"/>
                <a:gd name="connsiteY38-274" fmla="*/ 1135278 h 3616413"/>
                <a:gd name="connsiteX39-275" fmla="*/ 4942921 w 9401538"/>
                <a:gd name="connsiteY39-276" fmla="*/ 1135235 h 3616413"/>
                <a:gd name="connsiteX40-277" fmla="*/ 4947211 w 9401538"/>
                <a:gd name="connsiteY40-278" fmla="*/ 1133436 h 3616413"/>
                <a:gd name="connsiteX41-279" fmla="*/ 4957295 w 9401538"/>
                <a:gd name="connsiteY41-280" fmla="*/ 1132333 h 3616413"/>
                <a:gd name="connsiteX42-281" fmla="*/ 4986582 w 9401538"/>
                <a:gd name="connsiteY42-282" fmla="*/ 1126420 h 3616413"/>
                <a:gd name="connsiteX43-283" fmla="*/ 6809827 w 9401538"/>
                <a:gd name="connsiteY43-284" fmla="*/ 1126420 h 3616413"/>
                <a:gd name="connsiteX44-285" fmla="*/ 7301677 w 9401538"/>
                <a:gd name="connsiteY44-286" fmla="*/ 71645 h 3616413"/>
                <a:gd name="connsiteX45-287" fmla="*/ 7368524 w 9401538"/>
                <a:gd name="connsiteY45-288" fmla="*/ 10391 h 3616413"/>
                <a:gd name="connsiteX46-289" fmla="*/ 7376924 w 9401538"/>
                <a:gd name="connsiteY46-290" fmla="*/ 9062 h 3616413"/>
                <a:gd name="connsiteX47-291" fmla="*/ 7385233 w 9401538"/>
                <a:gd name="connsiteY47-292" fmla="*/ 5067 h 3616413"/>
                <a:gd name="connsiteX48-293" fmla="*/ 7418750 w 9401538"/>
                <a:gd name="connsiteY48-294" fmla="*/ 0 h 3616413"/>
                <a:gd name="connsiteX0-295" fmla="*/ 7418750 w 9401538"/>
                <a:gd name="connsiteY0-296" fmla="*/ 0 h 3616413"/>
                <a:gd name="connsiteX1-297" fmla="*/ 9288825 w 9401538"/>
                <a:gd name="connsiteY1-298" fmla="*/ 0 h 3616413"/>
                <a:gd name="connsiteX2-299" fmla="*/ 9401538 w 9401538"/>
                <a:gd name="connsiteY2-300" fmla="*/ 112713 h 3616413"/>
                <a:gd name="connsiteX3-301" fmla="*/ 9401537 w 9401538"/>
                <a:gd name="connsiteY3-302" fmla="*/ 112713 h 3616413"/>
                <a:gd name="connsiteX4-303" fmla="*/ 9288824 w 9401538"/>
                <a:gd name="connsiteY4-304" fmla="*/ 225426 h 3616413"/>
                <a:gd name="connsiteX5-305" fmla="*/ 7491386 w 9401538"/>
                <a:gd name="connsiteY5-306" fmla="*/ 225425 h 3616413"/>
                <a:gd name="connsiteX6-307" fmla="*/ 6997539 w 9401538"/>
                <a:gd name="connsiteY6-308" fmla="*/ 1284484 h 3616413"/>
                <a:gd name="connsiteX7-309" fmla="*/ 6885835 w 9401538"/>
                <a:gd name="connsiteY7-310" fmla="*/ 1352833 h 3616413"/>
                <a:gd name="connsiteX8-311" fmla="*/ 6870328 w 9401538"/>
                <a:gd name="connsiteY8-312" fmla="*/ 1349086 h 3616413"/>
                <a:gd name="connsiteX9-313" fmla="*/ 6856656 w 9401538"/>
                <a:gd name="connsiteY9-314" fmla="*/ 1351846 h 3616413"/>
                <a:gd name="connsiteX10-315" fmla="*/ 5059219 w 9401538"/>
                <a:gd name="connsiteY10-316" fmla="*/ 1351845 h 3616413"/>
                <a:gd name="connsiteX11-317" fmla="*/ 4565370 w 9401538"/>
                <a:gd name="connsiteY11-318" fmla="*/ 2410904 h 3616413"/>
                <a:gd name="connsiteX12-319" fmla="*/ 4509957 w 9401538"/>
                <a:gd name="connsiteY12-320" fmla="*/ 2475037 h 3616413"/>
                <a:gd name="connsiteX13-321" fmla="*/ 4391145 w 9401538"/>
                <a:gd name="connsiteY13-322" fmla="*/ 2472482 h 3616413"/>
                <a:gd name="connsiteX14-323" fmla="*/ 2593708 w 9401538"/>
                <a:gd name="connsiteY14-324" fmla="*/ 2472481 h 3616413"/>
                <a:gd name="connsiteX15-325" fmla="*/ 2099861 w 9401538"/>
                <a:gd name="connsiteY15-326" fmla="*/ 3531540 h 3616413"/>
                <a:gd name="connsiteX16-327" fmla="*/ 2071936 w 9401538"/>
                <a:gd name="connsiteY16-328" fmla="*/ 3569396 h 3616413"/>
                <a:gd name="connsiteX17-329" fmla="*/ 2071924 w 9401538"/>
                <a:gd name="connsiteY17-330" fmla="*/ 3569403 h 3616413"/>
                <a:gd name="connsiteX18-331" fmla="*/ 2062487 w 9401538"/>
                <a:gd name="connsiteY18-332" fmla="*/ 3583400 h 3616413"/>
                <a:gd name="connsiteX19-333" fmla="*/ 1982787 w 9401538"/>
                <a:gd name="connsiteY19-334" fmla="*/ 3616413 h 3616413"/>
                <a:gd name="connsiteX20-335" fmla="*/ 112713 w 9401538"/>
                <a:gd name="connsiteY20-336" fmla="*/ 3616412 h 3616413"/>
                <a:gd name="connsiteX21-337" fmla="*/ 8857 w 9401538"/>
                <a:gd name="connsiteY21-338" fmla="*/ 3547572 h 3616413"/>
                <a:gd name="connsiteX22-339" fmla="*/ 0 w 9401538"/>
                <a:gd name="connsiteY22-340" fmla="*/ 3503700 h 3616413"/>
                <a:gd name="connsiteX23-341" fmla="*/ 8857 w 9401538"/>
                <a:gd name="connsiteY23-342" fmla="*/ 3459827 h 3616413"/>
                <a:gd name="connsiteX24-343" fmla="*/ 112713 w 9401538"/>
                <a:gd name="connsiteY24-344" fmla="*/ 3390987 h 3616413"/>
                <a:gd name="connsiteX25-345" fmla="*/ 1903983 w 9401538"/>
                <a:gd name="connsiteY25-346" fmla="*/ 3390987 h 3616413"/>
                <a:gd name="connsiteX26-347" fmla="*/ 2403999 w 9401538"/>
                <a:gd name="connsiteY26-348" fmla="*/ 2318701 h 3616413"/>
                <a:gd name="connsiteX27-349" fmla="*/ 2450326 w 9401538"/>
                <a:gd name="connsiteY27-350" fmla="*/ 2267223 h 3616413"/>
                <a:gd name="connsiteX28-351" fmla="*/ 2477016 w 9401538"/>
                <a:gd name="connsiteY28-352" fmla="*/ 2256036 h 3616413"/>
                <a:gd name="connsiteX29-353" fmla="*/ 2477198 w 9401538"/>
                <a:gd name="connsiteY29-354" fmla="*/ 2255914 h 3616413"/>
                <a:gd name="connsiteX30-355" fmla="*/ 2477410 w 9401538"/>
                <a:gd name="connsiteY30-356" fmla="*/ 2255871 h 3616413"/>
                <a:gd name="connsiteX31-357" fmla="*/ 2481701 w 9401538"/>
                <a:gd name="connsiteY31-358" fmla="*/ 2254073 h 3616413"/>
                <a:gd name="connsiteX32-359" fmla="*/ 2491784 w 9401538"/>
                <a:gd name="connsiteY32-360" fmla="*/ 2252969 h 3616413"/>
                <a:gd name="connsiteX33-361" fmla="*/ 2521071 w 9401538"/>
                <a:gd name="connsiteY33-362" fmla="*/ 2247056 h 3616413"/>
                <a:gd name="connsiteX34-363" fmla="*/ 4380356 w 9401538"/>
                <a:gd name="connsiteY34-364" fmla="*/ 2247056 h 3616413"/>
                <a:gd name="connsiteX35-365" fmla="*/ 4869509 w 9401538"/>
                <a:gd name="connsiteY35-366" fmla="*/ 1198065 h 3616413"/>
                <a:gd name="connsiteX36-367" fmla="*/ 4915836 w 9401538"/>
                <a:gd name="connsiteY36-368" fmla="*/ 1146587 h 3616413"/>
                <a:gd name="connsiteX37-369" fmla="*/ 4942528 w 9401538"/>
                <a:gd name="connsiteY37-370" fmla="*/ 1135399 h 3616413"/>
                <a:gd name="connsiteX38-371" fmla="*/ 4942709 w 9401538"/>
                <a:gd name="connsiteY38-372" fmla="*/ 1135278 h 3616413"/>
                <a:gd name="connsiteX39-373" fmla="*/ 4942921 w 9401538"/>
                <a:gd name="connsiteY39-374" fmla="*/ 1135235 h 3616413"/>
                <a:gd name="connsiteX40-375" fmla="*/ 4947211 w 9401538"/>
                <a:gd name="connsiteY40-376" fmla="*/ 1133436 h 3616413"/>
                <a:gd name="connsiteX41-377" fmla="*/ 4957295 w 9401538"/>
                <a:gd name="connsiteY41-378" fmla="*/ 1132333 h 3616413"/>
                <a:gd name="connsiteX42-379" fmla="*/ 4986582 w 9401538"/>
                <a:gd name="connsiteY42-380" fmla="*/ 1126420 h 3616413"/>
                <a:gd name="connsiteX43-381" fmla="*/ 6809827 w 9401538"/>
                <a:gd name="connsiteY43-382" fmla="*/ 1126420 h 3616413"/>
                <a:gd name="connsiteX44-383" fmla="*/ 7301677 w 9401538"/>
                <a:gd name="connsiteY44-384" fmla="*/ 71645 h 3616413"/>
                <a:gd name="connsiteX45-385" fmla="*/ 7368524 w 9401538"/>
                <a:gd name="connsiteY45-386" fmla="*/ 10391 h 3616413"/>
                <a:gd name="connsiteX46-387" fmla="*/ 7376924 w 9401538"/>
                <a:gd name="connsiteY46-388" fmla="*/ 9062 h 3616413"/>
                <a:gd name="connsiteX47-389" fmla="*/ 7385233 w 9401538"/>
                <a:gd name="connsiteY47-390" fmla="*/ 5067 h 3616413"/>
                <a:gd name="connsiteX48-391" fmla="*/ 7418750 w 9401538"/>
                <a:gd name="connsiteY48-392" fmla="*/ 0 h 3616413"/>
                <a:gd name="connsiteX0-393" fmla="*/ 7418750 w 9401538"/>
                <a:gd name="connsiteY0-394" fmla="*/ 0 h 3616413"/>
                <a:gd name="connsiteX1-395" fmla="*/ 9288825 w 9401538"/>
                <a:gd name="connsiteY1-396" fmla="*/ 0 h 3616413"/>
                <a:gd name="connsiteX2-397" fmla="*/ 9401538 w 9401538"/>
                <a:gd name="connsiteY2-398" fmla="*/ 112713 h 3616413"/>
                <a:gd name="connsiteX3-399" fmla="*/ 9401537 w 9401538"/>
                <a:gd name="connsiteY3-400" fmla="*/ 112713 h 3616413"/>
                <a:gd name="connsiteX4-401" fmla="*/ 9288824 w 9401538"/>
                <a:gd name="connsiteY4-402" fmla="*/ 225426 h 3616413"/>
                <a:gd name="connsiteX5-403" fmla="*/ 7491386 w 9401538"/>
                <a:gd name="connsiteY5-404" fmla="*/ 225425 h 3616413"/>
                <a:gd name="connsiteX6-405" fmla="*/ 6997539 w 9401538"/>
                <a:gd name="connsiteY6-406" fmla="*/ 1284484 h 3616413"/>
                <a:gd name="connsiteX7-407" fmla="*/ 6885835 w 9401538"/>
                <a:gd name="connsiteY7-408" fmla="*/ 1352833 h 3616413"/>
                <a:gd name="connsiteX8-409" fmla="*/ 6870328 w 9401538"/>
                <a:gd name="connsiteY8-410" fmla="*/ 1349086 h 3616413"/>
                <a:gd name="connsiteX9-411" fmla="*/ 6856656 w 9401538"/>
                <a:gd name="connsiteY9-412" fmla="*/ 1351846 h 3616413"/>
                <a:gd name="connsiteX10-413" fmla="*/ 5059219 w 9401538"/>
                <a:gd name="connsiteY10-414" fmla="*/ 1351845 h 3616413"/>
                <a:gd name="connsiteX11-415" fmla="*/ 4565370 w 9401538"/>
                <a:gd name="connsiteY11-416" fmla="*/ 2410904 h 3616413"/>
                <a:gd name="connsiteX12-417" fmla="*/ 4509957 w 9401538"/>
                <a:gd name="connsiteY12-418" fmla="*/ 2475037 h 3616413"/>
                <a:gd name="connsiteX13-419" fmla="*/ 4391145 w 9401538"/>
                <a:gd name="connsiteY13-420" fmla="*/ 2472482 h 3616413"/>
                <a:gd name="connsiteX14-421" fmla="*/ 2593708 w 9401538"/>
                <a:gd name="connsiteY14-422" fmla="*/ 2472481 h 3616413"/>
                <a:gd name="connsiteX15-423" fmla="*/ 2099861 w 9401538"/>
                <a:gd name="connsiteY15-424" fmla="*/ 3531540 h 3616413"/>
                <a:gd name="connsiteX16-425" fmla="*/ 2071936 w 9401538"/>
                <a:gd name="connsiteY16-426" fmla="*/ 3569396 h 3616413"/>
                <a:gd name="connsiteX17-427" fmla="*/ 2071924 w 9401538"/>
                <a:gd name="connsiteY17-428" fmla="*/ 3569403 h 3616413"/>
                <a:gd name="connsiteX18-429" fmla="*/ 2062487 w 9401538"/>
                <a:gd name="connsiteY18-430" fmla="*/ 3583400 h 3616413"/>
                <a:gd name="connsiteX19-431" fmla="*/ 1982787 w 9401538"/>
                <a:gd name="connsiteY19-432" fmla="*/ 3616413 h 3616413"/>
                <a:gd name="connsiteX20-433" fmla="*/ 112713 w 9401538"/>
                <a:gd name="connsiteY20-434" fmla="*/ 3616412 h 3616413"/>
                <a:gd name="connsiteX21-435" fmla="*/ 8857 w 9401538"/>
                <a:gd name="connsiteY21-436" fmla="*/ 3547572 h 3616413"/>
                <a:gd name="connsiteX22-437" fmla="*/ 0 w 9401538"/>
                <a:gd name="connsiteY22-438" fmla="*/ 3503700 h 3616413"/>
                <a:gd name="connsiteX23-439" fmla="*/ 8857 w 9401538"/>
                <a:gd name="connsiteY23-440" fmla="*/ 3459827 h 3616413"/>
                <a:gd name="connsiteX24-441" fmla="*/ 112713 w 9401538"/>
                <a:gd name="connsiteY24-442" fmla="*/ 3390987 h 3616413"/>
                <a:gd name="connsiteX25-443" fmla="*/ 1903983 w 9401538"/>
                <a:gd name="connsiteY25-444" fmla="*/ 3390987 h 3616413"/>
                <a:gd name="connsiteX26-445" fmla="*/ 2403999 w 9401538"/>
                <a:gd name="connsiteY26-446" fmla="*/ 2318701 h 3616413"/>
                <a:gd name="connsiteX27-447" fmla="*/ 2450326 w 9401538"/>
                <a:gd name="connsiteY27-448" fmla="*/ 2267223 h 3616413"/>
                <a:gd name="connsiteX28-449" fmla="*/ 2477016 w 9401538"/>
                <a:gd name="connsiteY28-450" fmla="*/ 2256036 h 3616413"/>
                <a:gd name="connsiteX29-451" fmla="*/ 2477198 w 9401538"/>
                <a:gd name="connsiteY29-452" fmla="*/ 2255914 h 3616413"/>
                <a:gd name="connsiteX30-453" fmla="*/ 2477410 w 9401538"/>
                <a:gd name="connsiteY30-454" fmla="*/ 2255871 h 3616413"/>
                <a:gd name="connsiteX31-455" fmla="*/ 2481701 w 9401538"/>
                <a:gd name="connsiteY31-456" fmla="*/ 2254073 h 3616413"/>
                <a:gd name="connsiteX32-457" fmla="*/ 2491784 w 9401538"/>
                <a:gd name="connsiteY32-458" fmla="*/ 2252969 h 3616413"/>
                <a:gd name="connsiteX33-459" fmla="*/ 2521071 w 9401538"/>
                <a:gd name="connsiteY33-460" fmla="*/ 2247056 h 3616413"/>
                <a:gd name="connsiteX34-461" fmla="*/ 4380356 w 9401538"/>
                <a:gd name="connsiteY34-462" fmla="*/ 2247056 h 3616413"/>
                <a:gd name="connsiteX35-463" fmla="*/ 4869509 w 9401538"/>
                <a:gd name="connsiteY35-464" fmla="*/ 1198065 h 3616413"/>
                <a:gd name="connsiteX36-465" fmla="*/ 4915836 w 9401538"/>
                <a:gd name="connsiteY36-466" fmla="*/ 1146587 h 3616413"/>
                <a:gd name="connsiteX37-467" fmla="*/ 4942528 w 9401538"/>
                <a:gd name="connsiteY37-468" fmla="*/ 1135399 h 3616413"/>
                <a:gd name="connsiteX38-469" fmla="*/ 4942709 w 9401538"/>
                <a:gd name="connsiteY38-470" fmla="*/ 1135278 h 3616413"/>
                <a:gd name="connsiteX39-471" fmla="*/ 4942921 w 9401538"/>
                <a:gd name="connsiteY39-472" fmla="*/ 1135235 h 3616413"/>
                <a:gd name="connsiteX40-473" fmla="*/ 4947211 w 9401538"/>
                <a:gd name="connsiteY40-474" fmla="*/ 1133436 h 3616413"/>
                <a:gd name="connsiteX41-475" fmla="*/ 4957295 w 9401538"/>
                <a:gd name="connsiteY41-476" fmla="*/ 1132333 h 3616413"/>
                <a:gd name="connsiteX42-477" fmla="*/ 4986582 w 9401538"/>
                <a:gd name="connsiteY42-478" fmla="*/ 1126420 h 3616413"/>
                <a:gd name="connsiteX43-479" fmla="*/ 6809827 w 9401538"/>
                <a:gd name="connsiteY43-480" fmla="*/ 1126420 h 3616413"/>
                <a:gd name="connsiteX44-481" fmla="*/ 7301677 w 9401538"/>
                <a:gd name="connsiteY44-482" fmla="*/ 71645 h 3616413"/>
                <a:gd name="connsiteX45-483" fmla="*/ 7368524 w 9401538"/>
                <a:gd name="connsiteY45-484" fmla="*/ 10391 h 3616413"/>
                <a:gd name="connsiteX46-485" fmla="*/ 7376924 w 9401538"/>
                <a:gd name="connsiteY46-486" fmla="*/ 9062 h 3616413"/>
                <a:gd name="connsiteX47-487" fmla="*/ 7385233 w 9401538"/>
                <a:gd name="connsiteY47-488" fmla="*/ 5067 h 3616413"/>
                <a:gd name="connsiteX48-489" fmla="*/ 7418750 w 9401538"/>
                <a:gd name="connsiteY48-490" fmla="*/ 0 h 3616413"/>
                <a:gd name="connsiteX0-491" fmla="*/ 7418750 w 9401538"/>
                <a:gd name="connsiteY0-492" fmla="*/ 0 h 3616413"/>
                <a:gd name="connsiteX1-493" fmla="*/ 9288825 w 9401538"/>
                <a:gd name="connsiteY1-494" fmla="*/ 0 h 3616413"/>
                <a:gd name="connsiteX2-495" fmla="*/ 9401538 w 9401538"/>
                <a:gd name="connsiteY2-496" fmla="*/ 112713 h 3616413"/>
                <a:gd name="connsiteX3-497" fmla="*/ 9401537 w 9401538"/>
                <a:gd name="connsiteY3-498" fmla="*/ 112713 h 3616413"/>
                <a:gd name="connsiteX4-499" fmla="*/ 9288824 w 9401538"/>
                <a:gd name="connsiteY4-500" fmla="*/ 225426 h 3616413"/>
                <a:gd name="connsiteX5-501" fmla="*/ 7491386 w 9401538"/>
                <a:gd name="connsiteY5-502" fmla="*/ 225425 h 3616413"/>
                <a:gd name="connsiteX6-503" fmla="*/ 6997539 w 9401538"/>
                <a:gd name="connsiteY6-504" fmla="*/ 1284484 h 3616413"/>
                <a:gd name="connsiteX7-505" fmla="*/ 6885835 w 9401538"/>
                <a:gd name="connsiteY7-506" fmla="*/ 1352833 h 3616413"/>
                <a:gd name="connsiteX8-507" fmla="*/ 6870328 w 9401538"/>
                <a:gd name="connsiteY8-508" fmla="*/ 1349086 h 3616413"/>
                <a:gd name="connsiteX9-509" fmla="*/ 6856656 w 9401538"/>
                <a:gd name="connsiteY9-510" fmla="*/ 1351846 h 3616413"/>
                <a:gd name="connsiteX10-511" fmla="*/ 5059219 w 9401538"/>
                <a:gd name="connsiteY10-512" fmla="*/ 1351845 h 3616413"/>
                <a:gd name="connsiteX11-513" fmla="*/ 4565370 w 9401538"/>
                <a:gd name="connsiteY11-514" fmla="*/ 2410904 h 3616413"/>
                <a:gd name="connsiteX12-515" fmla="*/ 4509957 w 9401538"/>
                <a:gd name="connsiteY12-516" fmla="*/ 2475037 h 3616413"/>
                <a:gd name="connsiteX13-517" fmla="*/ 4391145 w 9401538"/>
                <a:gd name="connsiteY13-518" fmla="*/ 2472482 h 3616413"/>
                <a:gd name="connsiteX14-519" fmla="*/ 2593708 w 9401538"/>
                <a:gd name="connsiteY14-520" fmla="*/ 2472481 h 3616413"/>
                <a:gd name="connsiteX15-521" fmla="*/ 2099861 w 9401538"/>
                <a:gd name="connsiteY15-522" fmla="*/ 3531540 h 3616413"/>
                <a:gd name="connsiteX16-523" fmla="*/ 2071936 w 9401538"/>
                <a:gd name="connsiteY16-524" fmla="*/ 3569396 h 3616413"/>
                <a:gd name="connsiteX17-525" fmla="*/ 2071924 w 9401538"/>
                <a:gd name="connsiteY17-526" fmla="*/ 3569403 h 3616413"/>
                <a:gd name="connsiteX18-527" fmla="*/ 2062487 w 9401538"/>
                <a:gd name="connsiteY18-528" fmla="*/ 3583400 h 3616413"/>
                <a:gd name="connsiteX19-529" fmla="*/ 1982787 w 9401538"/>
                <a:gd name="connsiteY19-530" fmla="*/ 3616413 h 3616413"/>
                <a:gd name="connsiteX20-531" fmla="*/ 112713 w 9401538"/>
                <a:gd name="connsiteY20-532" fmla="*/ 3616412 h 3616413"/>
                <a:gd name="connsiteX21-533" fmla="*/ 8857 w 9401538"/>
                <a:gd name="connsiteY21-534" fmla="*/ 3547572 h 3616413"/>
                <a:gd name="connsiteX22-535" fmla="*/ 0 w 9401538"/>
                <a:gd name="connsiteY22-536" fmla="*/ 3503700 h 3616413"/>
                <a:gd name="connsiteX23-537" fmla="*/ 8857 w 9401538"/>
                <a:gd name="connsiteY23-538" fmla="*/ 3459827 h 3616413"/>
                <a:gd name="connsiteX24-539" fmla="*/ 112713 w 9401538"/>
                <a:gd name="connsiteY24-540" fmla="*/ 3390987 h 3616413"/>
                <a:gd name="connsiteX25-541" fmla="*/ 1903983 w 9401538"/>
                <a:gd name="connsiteY25-542" fmla="*/ 3390987 h 3616413"/>
                <a:gd name="connsiteX26-543" fmla="*/ 2403999 w 9401538"/>
                <a:gd name="connsiteY26-544" fmla="*/ 2318701 h 3616413"/>
                <a:gd name="connsiteX27-545" fmla="*/ 2450326 w 9401538"/>
                <a:gd name="connsiteY27-546" fmla="*/ 2267223 h 3616413"/>
                <a:gd name="connsiteX28-547" fmla="*/ 2477016 w 9401538"/>
                <a:gd name="connsiteY28-548" fmla="*/ 2256036 h 3616413"/>
                <a:gd name="connsiteX29-549" fmla="*/ 2477198 w 9401538"/>
                <a:gd name="connsiteY29-550" fmla="*/ 2255914 h 3616413"/>
                <a:gd name="connsiteX30-551" fmla="*/ 2477410 w 9401538"/>
                <a:gd name="connsiteY30-552" fmla="*/ 2255871 h 3616413"/>
                <a:gd name="connsiteX31-553" fmla="*/ 2481701 w 9401538"/>
                <a:gd name="connsiteY31-554" fmla="*/ 2254073 h 3616413"/>
                <a:gd name="connsiteX32-555" fmla="*/ 2491784 w 9401538"/>
                <a:gd name="connsiteY32-556" fmla="*/ 2252969 h 3616413"/>
                <a:gd name="connsiteX33-557" fmla="*/ 2521071 w 9401538"/>
                <a:gd name="connsiteY33-558" fmla="*/ 2247056 h 3616413"/>
                <a:gd name="connsiteX34-559" fmla="*/ 4380356 w 9401538"/>
                <a:gd name="connsiteY34-560" fmla="*/ 2247056 h 3616413"/>
                <a:gd name="connsiteX35-561" fmla="*/ 4869509 w 9401538"/>
                <a:gd name="connsiteY35-562" fmla="*/ 1198065 h 3616413"/>
                <a:gd name="connsiteX36-563" fmla="*/ 4915836 w 9401538"/>
                <a:gd name="connsiteY36-564" fmla="*/ 1146587 h 3616413"/>
                <a:gd name="connsiteX37-565" fmla="*/ 4942528 w 9401538"/>
                <a:gd name="connsiteY37-566" fmla="*/ 1135399 h 3616413"/>
                <a:gd name="connsiteX38-567" fmla="*/ 4942709 w 9401538"/>
                <a:gd name="connsiteY38-568" fmla="*/ 1135278 h 3616413"/>
                <a:gd name="connsiteX39-569" fmla="*/ 4942921 w 9401538"/>
                <a:gd name="connsiteY39-570" fmla="*/ 1135235 h 3616413"/>
                <a:gd name="connsiteX40-571" fmla="*/ 4947211 w 9401538"/>
                <a:gd name="connsiteY40-572" fmla="*/ 1133436 h 3616413"/>
                <a:gd name="connsiteX41-573" fmla="*/ 4957295 w 9401538"/>
                <a:gd name="connsiteY41-574" fmla="*/ 1132333 h 3616413"/>
                <a:gd name="connsiteX42-575" fmla="*/ 4986582 w 9401538"/>
                <a:gd name="connsiteY42-576" fmla="*/ 1126420 h 3616413"/>
                <a:gd name="connsiteX43-577" fmla="*/ 6809827 w 9401538"/>
                <a:gd name="connsiteY43-578" fmla="*/ 1126420 h 3616413"/>
                <a:gd name="connsiteX44-579" fmla="*/ 7301677 w 9401538"/>
                <a:gd name="connsiteY44-580" fmla="*/ 71645 h 3616413"/>
                <a:gd name="connsiteX45-581" fmla="*/ 7368524 w 9401538"/>
                <a:gd name="connsiteY45-582" fmla="*/ 10391 h 3616413"/>
                <a:gd name="connsiteX46-583" fmla="*/ 7376924 w 9401538"/>
                <a:gd name="connsiteY46-584" fmla="*/ 9062 h 3616413"/>
                <a:gd name="connsiteX47-585" fmla="*/ 7385233 w 9401538"/>
                <a:gd name="connsiteY47-586" fmla="*/ 5067 h 3616413"/>
                <a:gd name="connsiteX48-587" fmla="*/ 7418750 w 9401538"/>
                <a:gd name="connsiteY48-588" fmla="*/ 0 h 3616413"/>
                <a:gd name="connsiteX0-589" fmla="*/ 7418750 w 9401538"/>
                <a:gd name="connsiteY0-590" fmla="*/ 0 h 3616413"/>
                <a:gd name="connsiteX1-591" fmla="*/ 9288825 w 9401538"/>
                <a:gd name="connsiteY1-592" fmla="*/ 0 h 3616413"/>
                <a:gd name="connsiteX2-593" fmla="*/ 9401538 w 9401538"/>
                <a:gd name="connsiteY2-594" fmla="*/ 112713 h 3616413"/>
                <a:gd name="connsiteX3-595" fmla="*/ 9401537 w 9401538"/>
                <a:gd name="connsiteY3-596" fmla="*/ 112713 h 3616413"/>
                <a:gd name="connsiteX4-597" fmla="*/ 9288824 w 9401538"/>
                <a:gd name="connsiteY4-598" fmla="*/ 225426 h 3616413"/>
                <a:gd name="connsiteX5-599" fmla="*/ 7491386 w 9401538"/>
                <a:gd name="connsiteY5-600" fmla="*/ 225425 h 3616413"/>
                <a:gd name="connsiteX6-601" fmla="*/ 6997539 w 9401538"/>
                <a:gd name="connsiteY6-602" fmla="*/ 1284484 h 3616413"/>
                <a:gd name="connsiteX7-603" fmla="*/ 6885835 w 9401538"/>
                <a:gd name="connsiteY7-604" fmla="*/ 1352833 h 3616413"/>
                <a:gd name="connsiteX8-605" fmla="*/ 6870328 w 9401538"/>
                <a:gd name="connsiteY8-606" fmla="*/ 1349086 h 3616413"/>
                <a:gd name="connsiteX9-607" fmla="*/ 6856656 w 9401538"/>
                <a:gd name="connsiteY9-608" fmla="*/ 1351846 h 3616413"/>
                <a:gd name="connsiteX10-609" fmla="*/ 5059219 w 9401538"/>
                <a:gd name="connsiteY10-610" fmla="*/ 1351845 h 3616413"/>
                <a:gd name="connsiteX11-611" fmla="*/ 4565370 w 9401538"/>
                <a:gd name="connsiteY11-612" fmla="*/ 2410904 h 3616413"/>
                <a:gd name="connsiteX12-613" fmla="*/ 4509957 w 9401538"/>
                <a:gd name="connsiteY12-614" fmla="*/ 2475037 h 3616413"/>
                <a:gd name="connsiteX13-615" fmla="*/ 4391145 w 9401538"/>
                <a:gd name="connsiteY13-616" fmla="*/ 2472482 h 3616413"/>
                <a:gd name="connsiteX14-617" fmla="*/ 2593708 w 9401538"/>
                <a:gd name="connsiteY14-618" fmla="*/ 2472481 h 3616413"/>
                <a:gd name="connsiteX15-619" fmla="*/ 2099861 w 9401538"/>
                <a:gd name="connsiteY15-620" fmla="*/ 3531540 h 3616413"/>
                <a:gd name="connsiteX16-621" fmla="*/ 2071936 w 9401538"/>
                <a:gd name="connsiteY16-622" fmla="*/ 3569396 h 3616413"/>
                <a:gd name="connsiteX17-623" fmla="*/ 2071924 w 9401538"/>
                <a:gd name="connsiteY17-624" fmla="*/ 3569403 h 3616413"/>
                <a:gd name="connsiteX18-625" fmla="*/ 2062487 w 9401538"/>
                <a:gd name="connsiteY18-626" fmla="*/ 3583400 h 3616413"/>
                <a:gd name="connsiteX19-627" fmla="*/ 1982787 w 9401538"/>
                <a:gd name="connsiteY19-628" fmla="*/ 3616413 h 3616413"/>
                <a:gd name="connsiteX20-629" fmla="*/ 112713 w 9401538"/>
                <a:gd name="connsiteY20-630" fmla="*/ 3616412 h 3616413"/>
                <a:gd name="connsiteX21-631" fmla="*/ 8857 w 9401538"/>
                <a:gd name="connsiteY21-632" fmla="*/ 3547572 h 3616413"/>
                <a:gd name="connsiteX22-633" fmla="*/ 0 w 9401538"/>
                <a:gd name="connsiteY22-634" fmla="*/ 3503700 h 3616413"/>
                <a:gd name="connsiteX23-635" fmla="*/ 8857 w 9401538"/>
                <a:gd name="connsiteY23-636" fmla="*/ 3459827 h 3616413"/>
                <a:gd name="connsiteX24-637" fmla="*/ 112713 w 9401538"/>
                <a:gd name="connsiteY24-638" fmla="*/ 3390987 h 3616413"/>
                <a:gd name="connsiteX25-639" fmla="*/ 1903983 w 9401538"/>
                <a:gd name="connsiteY25-640" fmla="*/ 3390987 h 3616413"/>
                <a:gd name="connsiteX26-641" fmla="*/ 2403999 w 9401538"/>
                <a:gd name="connsiteY26-642" fmla="*/ 2318701 h 3616413"/>
                <a:gd name="connsiteX27-643" fmla="*/ 2450326 w 9401538"/>
                <a:gd name="connsiteY27-644" fmla="*/ 2267223 h 3616413"/>
                <a:gd name="connsiteX28-645" fmla="*/ 2477016 w 9401538"/>
                <a:gd name="connsiteY28-646" fmla="*/ 2256036 h 3616413"/>
                <a:gd name="connsiteX29-647" fmla="*/ 2477198 w 9401538"/>
                <a:gd name="connsiteY29-648" fmla="*/ 2255914 h 3616413"/>
                <a:gd name="connsiteX30-649" fmla="*/ 2477410 w 9401538"/>
                <a:gd name="connsiteY30-650" fmla="*/ 2255871 h 3616413"/>
                <a:gd name="connsiteX31-651" fmla="*/ 2481701 w 9401538"/>
                <a:gd name="connsiteY31-652" fmla="*/ 2254073 h 3616413"/>
                <a:gd name="connsiteX32-653" fmla="*/ 2491784 w 9401538"/>
                <a:gd name="connsiteY32-654" fmla="*/ 2252969 h 3616413"/>
                <a:gd name="connsiteX33-655" fmla="*/ 2521071 w 9401538"/>
                <a:gd name="connsiteY33-656" fmla="*/ 2247056 h 3616413"/>
                <a:gd name="connsiteX34-657" fmla="*/ 4380356 w 9401538"/>
                <a:gd name="connsiteY34-658" fmla="*/ 2247056 h 3616413"/>
                <a:gd name="connsiteX35-659" fmla="*/ 4869509 w 9401538"/>
                <a:gd name="connsiteY35-660" fmla="*/ 1198065 h 3616413"/>
                <a:gd name="connsiteX36-661" fmla="*/ 4915836 w 9401538"/>
                <a:gd name="connsiteY36-662" fmla="*/ 1146587 h 3616413"/>
                <a:gd name="connsiteX37-663" fmla="*/ 4942528 w 9401538"/>
                <a:gd name="connsiteY37-664" fmla="*/ 1135399 h 3616413"/>
                <a:gd name="connsiteX38-665" fmla="*/ 4942709 w 9401538"/>
                <a:gd name="connsiteY38-666" fmla="*/ 1135278 h 3616413"/>
                <a:gd name="connsiteX39-667" fmla="*/ 4942921 w 9401538"/>
                <a:gd name="connsiteY39-668" fmla="*/ 1135235 h 3616413"/>
                <a:gd name="connsiteX40-669" fmla="*/ 4947211 w 9401538"/>
                <a:gd name="connsiteY40-670" fmla="*/ 1133436 h 3616413"/>
                <a:gd name="connsiteX41-671" fmla="*/ 4957295 w 9401538"/>
                <a:gd name="connsiteY41-672" fmla="*/ 1132333 h 3616413"/>
                <a:gd name="connsiteX42-673" fmla="*/ 4986582 w 9401538"/>
                <a:gd name="connsiteY42-674" fmla="*/ 1126420 h 3616413"/>
                <a:gd name="connsiteX43-675" fmla="*/ 6809827 w 9401538"/>
                <a:gd name="connsiteY43-676" fmla="*/ 1126420 h 3616413"/>
                <a:gd name="connsiteX44-677" fmla="*/ 7301677 w 9401538"/>
                <a:gd name="connsiteY44-678" fmla="*/ 71645 h 3616413"/>
                <a:gd name="connsiteX45-679" fmla="*/ 7368524 w 9401538"/>
                <a:gd name="connsiteY45-680" fmla="*/ 10391 h 3616413"/>
                <a:gd name="connsiteX46-681" fmla="*/ 7376924 w 9401538"/>
                <a:gd name="connsiteY46-682" fmla="*/ 9062 h 3616413"/>
                <a:gd name="connsiteX47-683" fmla="*/ 7385233 w 9401538"/>
                <a:gd name="connsiteY47-684" fmla="*/ 5067 h 3616413"/>
                <a:gd name="connsiteX48-685" fmla="*/ 7418750 w 9401538"/>
                <a:gd name="connsiteY48-686" fmla="*/ 0 h 3616413"/>
                <a:gd name="connsiteX0-687" fmla="*/ 7418750 w 9401538"/>
                <a:gd name="connsiteY0-688" fmla="*/ 0 h 3616413"/>
                <a:gd name="connsiteX1-689" fmla="*/ 9288825 w 9401538"/>
                <a:gd name="connsiteY1-690" fmla="*/ 0 h 3616413"/>
                <a:gd name="connsiteX2-691" fmla="*/ 9401538 w 9401538"/>
                <a:gd name="connsiteY2-692" fmla="*/ 112713 h 3616413"/>
                <a:gd name="connsiteX3-693" fmla="*/ 9401537 w 9401538"/>
                <a:gd name="connsiteY3-694" fmla="*/ 112713 h 3616413"/>
                <a:gd name="connsiteX4-695" fmla="*/ 9288824 w 9401538"/>
                <a:gd name="connsiteY4-696" fmla="*/ 225426 h 3616413"/>
                <a:gd name="connsiteX5-697" fmla="*/ 7491386 w 9401538"/>
                <a:gd name="connsiteY5-698" fmla="*/ 225425 h 3616413"/>
                <a:gd name="connsiteX6-699" fmla="*/ 6997539 w 9401538"/>
                <a:gd name="connsiteY6-700" fmla="*/ 1284484 h 3616413"/>
                <a:gd name="connsiteX7-701" fmla="*/ 6885835 w 9401538"/>
                <a:gd name="connsiteY7-702" fmla="*/ 1352833 h 3616413"/>
                <a:gd name="connsiteX8-703" fmla="*/ 6870328 w 9401538"/>
                <a:gd name="connsiteY8-704" fmla="*/ 1349086 h 3616413"/>
                <a:gd name="connsiteX9-705" fmla="*/ 6856656 w 9401538"/>
                <a:gd name="connsiteY9-706" fmla="*/ 1351846 h 3616413"/>
                <a:gd name="connsiteX10-707" fmla="*/ 5059219 w 9401538"/>
                <a:gd name="connsiteY10-708" fmla="*/ 1351845 h 3616413"/>
                <a:gd name="connsiteX11-709" fmla="*/ 4572514 w 9401538"/>
                <a:gd name="connsiteY11-710" fmla="*/ 2398998 h 3616413"/>
                <a:gd name="connsiteX12-711" fmla="*/ 4509957 w 9401538"/>
                <a:gd name="connsiteY12-712" fmla="*/ 2475037 h 3616413"/>
                <a:gd name="connsiteX13-713" fmla="*/ 4391145 w 9401538"/>
                <a:gd name="connsiteY13-714" fmla="*/ 2472482 h 3616413"/>
                <a:gd name="connsiteX14-715" fmla="*/ 2593708 w 9401538"/>
                <a:gd name="connsiteY14-716" fmla="*/ 2472481 h 3616413"/>
                <a:gd name="connsiteX15-717" fmla="*/ 2099861 w 9401538"/>
                <a:gd name="connsiteY15-718" fmla="*/ 3531540 h 3616413"/>
                <a:gd name="connsiteX16-719" fmla="*/ 2071936 w 9401538"/>
                <a:gd name="connsiteY16-720" fmla="*/ 3569396 h 3616413"/>
                <a:gd name="connsiteX17-721" fmla="*/ 2071924 w 9401538"/>
                <a:gd name="connsiteY17-722" fmla="*/ 3569403 h 3616413"/>
                <a:gd name="connsiteX18-723" fmla="*/ 2062487 w 9401538"/>
                <a:gd name="connsiteY18-724" fmla="*/ 3583400 h 3616413"/>
                <a:gd name="connsiteX19-725" fmla="*/ 1982787 w 9401538"/>
                <a:gd name="connsiteY19-726" fmla="*/ 3616413 h 3616413"/>
                <a:gd name="connsiteX20-727" fmla="*/ 112713 w 9401538"/>
                <a:gd name="connsiteY20-728" fmla="*/ 3616412 h 3616413"/>
                <a:gd name="connsiteX21-729" fmla="*/ 8857 w 9401538"/>
                <a:gd name="connsiteY21-730" fmla="*/ 3547572 h 3616413"/>
                <a:gd name="connsiteX22-731" fmla="*/ 0 w 9401538"/>
                <a:gd name="connsiteY22-732" fmla="*/ 3503700 h 3616413"/>
                <a:gd name="connsiteX23-733" fmla="*/ 8857 w 9401538"/>
                <a:gd name="connsiteY23-734" fmla="*/ 3459827 h 3616413"/>
                <a:gd name="connsiteX24-735" fmla="*/ 112713 w 9401538"/>
                <a:gd name="connsiteY24-736" fmla="*/ 3390987 h 3616413"/>
                <a:gd name="connsiteX25-737" fmla="*/ 1903983 w 9401538"/>
                <a:gd name="connsiteY25-738" fmla="*/ 3390987 h 3616413"/>
                <a:gd name="connsiteX26-739" fmla="*/ 2403999 w 9401538"/>
                <a:gd name="connsiteY26-740" fmla="*/ 2318701 h 3616413"/>
                <a:gd name="connsiteX27-741" fmla="*/ 2450326 w 9401538"/>
                <a:gd name="connsiteY27-742" fmla="*/ 2267223 h 3616413"/>
                <a:gd name="connsiteX28-743" fmla="*/ 2477016 w 9401538"/>
                <a:gd name="connsiteY28-744" fmla="*/ 2256036 h 3616413"/>
                <a:gd name="connsiteX29-745" fmla="*/ 2477198 w 9401538"/>
                <a:gd name="connsiteY29-746" fmla="*/ 2255914 h 3616413"/>
                <a:gd name="connsiteX30-747" fmla="*/ 2477410 w 9401538"/>
                <a:gd name="connsiteY30-748" fmla="*/ 2255871 h 3616413"/>
                <a:gd name="connsiteX31-749" fmla="*/ 2481701 w 9401538"/>
                <a:gd name="connsiteY31-750" fmla="*/ 2254073 h 3616413"/>
                <a:gd name="connsiteX32-751" fmla="*/ 2491784 w 9401538"/>
                <a:gd name="connsiteY32-752" fmla="*/ 2252969 h 3616413"/>
                <a:gd name="connsiteX33-753" fmla="*/ 2521071 w 9401538"/>
                <a:gd name="connsiteY33-754" fmla="*/ 2247056 h 3616413"/>
                <a:gd name="connsiteX34-755" fmla="*/ 4380356 w 9401538"/>
                <a:gd name="connsiteY34-756" fmla="*/ 2247056 h 3616413"/>
                <a:gd name="connsiteX35-757" fmla="*/ 4869509 w 9401538"/>
                <a:gd name="connsiteY35-758" fmla="*/ 1198065 h 3616413"/>
                <a:gd name="connsiteX36-759" fmla="*/ 4915836 w 9401538"/>
                <a:gd name="connsiteY36-760" fmla="*/ 1146587 h 3616413"/>
                <a:gd name="connsiteX37-761" fmla="*/ 4942528 w 9401538"/>
                <a:gd name="connsiteY37-762" fmla="*/ 1135399 h 3616413"/>
                <a:gd name="connsiteX38-763" fmla="*/ 4942709 w 9401538"/>
                <a:gd name="connsiteY38-764" fmla="*/ 1135278 h 3616413"/>
                <a:gd name="connsiteX39-765" fmla="*/ 4942921 w 9401538"/>
                <a:gd name="connsiteY39-766" fmla="*/ 1135235 h 3616413"/>
                <a:gd name="connsiteX40-767" fmla="*/ 4947211 w 9401538"/>
                <a:gd name="connsiteY40-768" fmla="*/ 1133436 h 3616413"/>
                <a:gd name="connsiteX41-769" fmla="*/ 4957295 w 9401538"/>
                <a:gd name="connsiteY41-770" fmla="*/ 1132333 h 3616413"/>
                <a:gd name="connsiteX42-771" fmla="*/ 4986582 w 9401538"/>
                <a:gd name="connsiteY42-772" fmla="*/ 1126420 h 3616413"/>
                <a:gd name="connsiteX43-773" fmla="*/ 6809827 w 9401538"/>
                <a:gd name="connsiteY43-774" fmla="*/ 1126420 h 3616413"/>
                <a:gd name="connsiteX44-775" fmla="*/ 7301677 w 9401538"/>
                <a:gd name="connsiteY44-776" fmla="*/ 71645 h 3616413"/>
                <a:gd name="connsiteX45-777" fmla="*/ 7368524 w 9401538"/>
                <a:gd name="connsiteY45-778" fmla="*/ 10391 h 3616413"/>
                <a:gd name="connsiteX46-779" fmla="*/ 7376924 w 9401538"/>
                <a:gd name="connsiteY46-780" fmla="*/ 9062 h 3616413"/>
                <a:gd name="connsiteX47-781" fmla="*/ 7385233 w 9401538"/>
                <a:gd name="connsiteY47-782" fmla="*/ 5067 h 3616413"/>
                <a:gd name="connsiteX48-783" fmla="*/ 7418750 w 9401538"/>
                <a:gd name="connsiteY48-784" fmla="*/ 0 h 3616413"/>
                <a:gd name="connsiteX0-785" fmla="*/ 7418750 w 9401538"/>
                <a:gd name="connsiteY0-786" fmla="*/ 0 h 3616413"/>
                <a:gd name="connsiteX1-787" fmla="*/ 9288825 w 9401538"/>
                <a:gd name="connsiteY1-788" fmla="*/ 0 h 3616413"/>
                <a:gd name="connsiteX2-789" fmla="*/ 9401538 w 9401538"/>
                <a:gd name="connsiteY2-790" fmla="*/ 112713 h 3616413"/>
                <a:gd name="connsiteX3-791" fmla="*/ 9401537 w 9401538"/>
                <a:gd name="connsiteY3-792" fmla="*/ 112713 h 3616413"/>
                <a:gd name="connsiteX4-793" fmla="*/ 9288824 w 9401538"/>
                <a:gd name="connsiteY4-794" fmla="*/ 225426 h 3616413"/>
                <a:gd name="connsiteX5-795" fmla="*/ 7491386 w 9401538"/>
                <a:gd name="connsiteY5-796" fmla="*/ 225425 h 3616413"/>
                <a:gd name="connsiteX6-797" fmla="*/ 6997539 w 9401538"/>
                <a:gd name="connsiteY6-798" fmla="*/ 1284484 h 3616413"/>
                <a:gd name="connsiteX7-799" fmla="*/ 6885835 w 9401538"/>
                <a:gd name="connsiteY7-800" fmla="*/ 1352833 h 3616413"/>
                <a:gd name="connsiteX8-801" fmla="*/ 6870328 w 9401538"/>
                <a:gd name="connsiteY8-802" fmla="*/ 1349086 h 3616413"/>
                <a:gd name="connsiteX9-803" fmla="*/ 6856656 w 9401538"/>
                <a:gd name="connsiteY9-804" fmla="*/ 1351846 h 3616413"/>
                <a:gd name="connsiteX10-805" fmla="*/ 5059219 w 9401538"/>
                <a:gd name="connsiteY10-806" fmla="*/ 1351845 h 3616413"/>
                <a:gd name="connsiteX11-807" fmla="*/ 4572514 w 9401538"/>
                <a:gd name="connsiteY11-808" fmla="*/ 2398998 h 3616413"/>
                <a:gd name="connsiteX12-809" fmla="*/ 4509957 w 9401538"/>
                <a:gd name="connsiteY12-810" fmla="*/ 2475037 h 3616413"/>
                <a:gd name="connsiteX13-811" fmla="*/ 4391145 w 9401538"/>
                <a:gd name="connsiteY13-812" fmla="*/ 2472482 h 3616413"/>
                <a:gd name="connsiteX14-813" fmla="*/ 2593708 w 9401538"/>
                <a:gd name="connsiteY14-814" fmla="*/ 2472481 h 3616413"/>
                <a:gd name="connsiteX15-815" fmla="*/ 2099861 w 9401538"/>
                <a:gd name="connsiteY15-816" fmla="*/ 3531540 h 3616413"/>
                <a:gd name="connsiteX16-817" fmla="*/ 2071936 w 9401538"/>
                <a:gd name="connsiteY16-818" fmla="*/ 3569396 h 3616413"/>
                <a:gd name="connsiteX17-819" fmla="*/ 2071924 w 9401538"/>
                <a:gd name="connsiteY17-820" fmla="*/ 3569403 h 3616413"/>
                <a:gd name="connsiteX18-821" fmla="*/ 2062487 w 9401538"/>
                <a:gd name="connsiteY18-822" fmla="*/ 3583400 h 3616413"/>
                <a:gd name="connsiteX19-823" fmla="*/ 1982787 w 9401538"/>
                <a:gd name="connsiteY19-824" fmla="*/ 3616413 h 3616413"/>
                <a:gd name="connsiteX20-825" fmla="*/ 112713 w 9401538"/>
                <a:gd name="connsiteY20-826" fmla="*/ 3616412 h 3616413"/>
                <a:gd name="connsiteX21-827" fmla="*/ 8857 w 9401538"/>
                <a:gd name="connsiteY21-828" fmla="*/ 3547572 h 3616413"/>
                <a:gd name="connsiteX22-829" fmla="*/ 0 w 9401538"/>
                <a:gd name="connsiteY22-830" fmla="*/ 3503700 h 3616413"/>
                <a:gd name="connsiteX23-831" fmla="*/ 8857 w 9401538"/>
                <a:gd name="connsiteY23-832" fmla="*/ 3459827 h 3616413"/>
                <a:gd name="connsiteX24-833" fmla="*/ 112713 w 9401538"/>
                <a:gd name="connsiteY24-834" fmla="*/ 3390987 h 3616413"/>
                <a:gd name="connsiteX25-835" fmla="*/ 1903983 w 9401538"/>
                <a:gd name="connsiteY25-836" fmla="*/ 3390987 h 3616413"/>
                <a:gd name="connsiteX26-837" fmla="*/ 2403999 w 9401538"/>
                <a:gd name="connsiteY26-838" fmla="*/ 2318701 h 3616413"/>
                <a:gd name="connsiteX27-839" fmla="*/ 2450326 w 9401538"/>
                <a:gd name="connsiteY27-840" fmla="*/ 2267223 h 3616413"/>
                <a:gd name="connsiteX28-841" fmla="*/ 2477016 w 9401538"/>
                <a:gd name="connsiteY28-842" fmla="*/ 2256036 h 3616413"/>
                <a:gd name="connsiteX29-843" fmla="*/ 2477198 w 9401538"/>
                <a:gd name="connsiteY29-844" fmla="*/ 2255914 h 3616413"/>
                <a:gd name="connsiteX30-845" fmla="*/ 2477410 w 9401538"/>
                <a:gd name="connsiteY30-846" fmla="*/ 2255871 h 3616413"/>
                <a:gd name="connsiteX31-847" fmla="*/ 2481701 w 9401538"/>
                <a:gd name="connsiteY31-848" fmla="*/ 2254073 h 3616413"/>
                <a:gd name="connsiteX32-849" fmla="*/ 2491784 w 9401538"/>
                <a:gd name="connsiteY32-850" fmla="*/ 2252969 h 3616413"/>
                <a:gd name="connsiteX33-851" fmla="*/ 2521071 w 9401538"/>
                <a:gd name="connsiteY33-852" fmla="*/ 2247056 h 3616413"/>
                <a:gd name="connsiteX34-853" fmla="*/ 4380356 w 9401538"/>
                <a:gd name="connsiteY34-854" fmla="*/ 2247056 h 3616413"/>
                <a:gd name="connsiteX35-855" fmla="*/ 4869509 w 9401538"/>
                <a:gd name="connsiteY35-856" fmla="*/ 1198065 h 3616413"/>
                <a:gd name="connsiteX36-857" fmla="*/ 4915836 w 9401538"/>
                <a:gd name="connsiteY36-858" fmla="*/ 1146587 h 3616413"/>
                <a:gd name="connsiteX37-859" fmla="*/ 4942528 w 9401538"/>
                <a:gd name="connsiteY37-860" fmla="*/ 1135399 h 3616413"/>
                <a:gd name="connsiteX38-861" fmla="*/ 4942709 w 9401538"/>
                <a:gd name="connsiteY38-862" fmla="*/ 1135278 h 3616413"/>
                <a:gd name="connsiteX39-863" fmla="*/ 4942921 w 9401538"/>
                <a:gd name="connsiteY39-864" fmla="*/ 1135235 h 3616413"/>
                <a:gd name="connsiteX40-865" fmla="*/ 4947211 w 9401538"/>
                <a:gd name="connsiteY40-866" fmla="*/ 1133436 h 3616413"/>
                <a:gd name="connsiteX41-867" fmla="*/ 4957295 w 9401538"/>
                <a:gd name="connsiteY41-868" fmla="*/ 1132333 h 3616413"/>
                <a:gd name="connsiteX42-869" fmla="*/ 4986582 w 9401538"/>
                <a:gd name="connsiteY42-870" fmla="*/ 1126420 h 3616413"/>
                <a:gd name="connsiteX43-871" fmla="*/ 6809827 w 9401538"/>
                <a:gd name="connsiteY43-872" fmla="*/ 1126420 h 3616413"/>
                <a:gd name="connsiteX44-873" fmla="*/ 7301677 w 9401538"/>
                <a:gd name="connsiteY44-874" fmla="*/ 71645 h 3616413"/>
                <a:gd name="connsiteX45-875" fmla="*/ 7368524 w 9401538"/>
                <a:gd name="connsiteY45-876" fmla="*/ 10391 h 3616413"/>
                <a:gd name="connsiteX46-877" fmla="*/ 7376924 w 9401538"/>
                <a:gd name="connsiteY46-878" fmla="*/ 9062 h 3616413"/>
                <a:gd name="connsiteX47-879" fmla="*/ 7385233 w 9401538"/>
                <a:gd name="connsiteY47-880" fmla="*/ 5067 h 3616413"/>
                <a:gd name="connsiteX48-881" fmla="*/ 7418750 w 9401538"/>
                <a:gd name="connsiteY48-882" fmla="*/ 0 h 3616413"/>
                <a:gd name="connsiteX0-883" fmla="*/ 7418750 w 9401538"/>
                <a:gd name="connsiteY0-884" fmla="*/ 0 h 3616413"/>
                <a:gd name="connsiteX1-885" fmla="*/ 9288825 w 9401538"/>
                <a:gd name="connsiteY1-886" fmla="*/ 0 h 3616413"/>
                <a:gd name="connsiteX2-887" fmla="*/ 9401538 w 9401538"/>
                <a:gd name="connsiteY2-888" fmla="*/ 112713 h 3616413"/>
                <a:gd name="connsiteX3-889" fmla="*/ 9401537 w 9401538"/>
                <a:gd name="connsiteY3-890" fmla="*/ 112713 h 3616413"/>
                <a:gd name="connsiteX4-891" fmla="*/ 9288824 w 9401538"/>
                <a:gd name="connsiteY4-892" fmla="*/ 225426 h 3616413"/>
                <a:gd name="connsiteX5-893" fmla="*/ 7491386 w 9401538"/>
                <a:gd name="connsiteY5-894" fmla="*/ 225425 h 3616413"/>
                <a:gd name="connsiteX6-895" fmla="*/ 6997539 w 9401538"/>
                <a:gd name="connsiteY6-896" fmla="*/ 1284484 h 3616413"/>
                <a:gd name="connsiteX7-897" fmla="*/ 6885835 w 9401538"/>
                <a:gd name="connsiteY7-898" fmla="*/ 1352833 h 3616413"/>
                <a:gd name="connsiteX8-899" fmla="*/ 6870328 w 9401538"/>
                <a:gd name="connsiteY8-900" fmla="*/ 1349086 h 3616413"/>
                <a:gd name="connsiteX9-901" fmla="*/ 6856656 w 9401538"/>
                <a:gd name="connsiteY9-902" fmla="*/ 1351846 h 3616413"/>
                <a:gd name="connsiteX10-903" fmla="*/ 5059219 w 9401538"/>
                <a:gd name="connsiteY10-904" fmla="*/ 1351845 h 3616413"/>
                <a:gd name="connsiteX11-905" fmla="*/ 4572514 w 9401538"/>
                <a:gd name="connsiteY11-906" fmla="*/ 2398998 h 3616413"/>
                <a:gd name="connsiteX12-907" fmla="*/ 4507576 w 9401538"/>
                <a:gd name="connsiteY12-908" fmla="*/ 2467894 h 3616413"/>
                <a:gd name="connsiteX13-909" fmla="*/ 4391145 w 9401538"/>
                <a:gd name="connsiteY13-910" fmla="*/ 2472482 h 3616413"/>
                <a:gd name="connsiteX14-911" fmla="*/ 2593708 w 9401538"/>
                <a:gd name="connsiteY14-912" fmla="*/ 2472481 h 3616413"/>
                <a:gd name="connsiteX15-913" fmla="*/ 2099861 w 9401538"/>
                <a:gd name="connsiteY15-914" fmla="*/ 3531540 h 3616413"/>
                <a:gd name="connsiteX16-915" fmla="*/ 2071936 w 9401538"/>
                <a:gd name="connsiteY16-916" fmla="*/ 3569396 h 3616413"/>
                <a:gd name="connsiteX17-917" fmla="*/ 2071924 w 9401538"/>
                <a:gd name="connsiteY17-918" fmla="*/ 3569403 h 3616413"/>
                <a:gd name="connsiteX18-919" fmla="*/ 2062487 w 9401538"/>
                <a:gd name="connsiteY18-920" fmla="*/ 3583400 h 3616413"/>
                <a:gd name="connsiteX19-921" fmla="*/ 1982787 w 9401538"/>
                <a:gd name="connsiteY19-922" fmla="*/ 3616413 h 3616413"/>
                <a:gd name="connsiteX20-923" fmla="*/ 112713 w 9401538"/>
                <a:gd name="connsiteY20-924" fmla="*/ 3616412 h 3616413"/>
                <a:gd name="connsiteX21-925" fmla="*/ 8857 w 9401538"/>
                <a:gd name="connsiteY21-926" fmla="*/ 3547572 h 3616413"/>
                <a:gd name="connsiteX22-927" fmla="*/ 0 w 9401538"/>
                <a:gd name="connsiteY22-928" fmla="*/ 3503700 h 3616413"/>
                <a:gd name="connsiteX23-929" fmla="*/ 8857 w 9401538"/>
                <a:gd name="connsiteY23-930" fmla="*/ 3459827 h 3616413"/>
                <a:gd name="connsiteX24-931" fmla="*/ 112713 w 9401538"/>
                <a:gd name="connsiteY24-932" fmla="*/ 3390987 h 3616413"/>
                <a:gd name="connsiteX25-933" fmla="*/ 1903983 w 9401538"/>
                <a:gd name="connsiteY25-934" fmla="*/ 3390987 h 3616413"/>
                <a:gd name="connsiteX26-935" fmla="*/ 2403999 w 9401538"/>
                <a:gd name="connsiteY26-936" fmla="*/ 2318701 h 3616413"/>
                <a:gd name="connsiteX27-937" fmla="*/ 2450326 w 9401538"/>
                <a:gd name="connsiteY27-938" fmla="*/ 2267223 h 3616413"/>
                <a:gd name="connsiteX28-939" fmla="*/ 2477016 w 9401538"/>
                <a:gd name="connsiteY28-940" fmla="*/ 2256036 h 3616413"/>
                <a:gd name="connsiteX29-941" fmla="*/ 2477198 w 9401538"/>
                <a:gd name="connsiteY29-942" fmla="*/ 2255914 h 3616413"/>
                <a:gd name="connsiteX30-943" fmla="*/ 2477410 w 9401538"/>
                <a:gd name="connsiteY30-944" fmla="*/ 2255871 h 3616413"/>
                <a:gd name="connsiteX31-945" fmla="*/ 2481701 w 9401538"/>
                <a:gd name="connsiteY31-946" fmla="*/ 2254073 h 3616413"/>
                <a:gd name="connsiteX32-947" fmla="*/ 2491784 w 9401538"/>
                <a:gd name="connsiteY32-948" fmla="*/ 2252969 h 3616413"/>
                <a:gd name="connsiteX33-949" fmla="*/ 2521071 w 9401538"/>
                <a:gd name="connsiteY33-950" fmla="*/ 2247056 h 3616413"/>
                <a:gd name="connsiteX34-951" fmla="*/ 4380356 w 9401538"/>
                <a:gd name="connsiteY34-952" fmla="*/ 2247056 h 3616413"/>
                <a:gd name="connsiteX35-953" fmla="*/ 4869509 w 9401538"/>
                <a:gd name="connsiteY35-954" fmla="*/ 1198065 h 3616413"/>
                <a:gd name="connsiteX36-955" fmla="*/ 4915836 w 9401538"/>
                <a:gd name="connsiteY36-956" fmla="*/ 1146587 h 3616413"/>
                <a:gd name="connsiteX37-957" fmla="*/ 4942528 w 9401538"/>
                <a:gd name="connsiteY37-958" fmla="*/ 1135399 h 3616413"/>
                <a:gd name="connsiteX38-959" fmla="*/ 4942709 w 9401538"/>
                <a:gd name="connsiteY38-960" fmla="*/ 1135278 h 3616413"/>
                <a:gd name="connsiteX39-961" fmla="*/ 4942921 w 9401538"/>
                <a:gd name="connsiteY39-962" fmla="*/ 1135235 h 3616413"/>
                <a:gd name="connsiteX40-963" fmla="*/ 4947211 w 9401538"/>
                <a:gd name="connsiteY40-964" fmla="*/ 1133436 h 3616413"/>
                <a:gd name="connsiteX41-965" fmla="*/ 4957295 w 9401538"/>
                <a:gd name="connsiteY41-966" fmla="*/ 1132333 h 3616413"/>
                <a:gd name="connsiteX42-967" fmla="*/ 4986582 w 9401538"/>
                <a:gd name="connsiteY42-968" fmla="*/ 1126420 h 3616413"/>
                <a:gd name="connsiteX43-969" fmla="*/ 6809827 w 9401538"/>
                <a:gd name="connsiteY43-970" fmla="*/ 1126420 h 3616413"/>
                <a:gd name="connsiteX44-971" fmla="*/ 7301677 w 9401538"/>
                <a:gd name="connsiteY44-972" fmla="*/ 71645 h 3616413"/>
                <a:gd name="connsiteX45-973" fmla="*/ 7368524 w 9401538"/>
                <a:gd name="connsiteY45-974" fmla="*/ 10391 h 3616413"/>
                <a:gd name="connsiteX46-975" fmla="*/ 7376924 w 9401538"/>
                <a:gd name="connsiteY46-976" fmla="*/ 9062 h 3616413"/>
                <a:gd name="connsiteX47-977" fmla="*/ 7385233 w 9401538"/>
                <a:gd name="connsiteY47-978" fmla="*/ 5067 h 3616413"/>
                <a:gd name="connsiteX48-979" fmla="*/ 7418750 w 9401538"/>
                <a:gd name="connsiteY48-980" fmla="*/ 0 h 3616413"/>
                <a:gd name="connsiteX0-981" fmla="*/ 7418750 w 9401538"/>
                <a:gd name="connsiteY0-982" fmla="*/ 0 h 3616413"/>
                <a:gd name="connsiteX1-983" fmla="*/ 9288825 w 9401538"/>
                <a:gd name="connsiteY1-984" fmla="*/ 0 h 3616413"/>
                <a:gd name="connsiteX2-985" fmla="*/ 9401538 w 9401538"/>
                <a:gd name="connsiteY2-986" fmla="*/ 112713 h 3616413"/>
                <a:gd name="connsiteX3-987" fmla="*/ 9401537 w 9401538"/>
                <a:gd name="connsiteY3-988" fmla="*/ 112713 h 3616413"/>
                <a:gd name="connsiteX4-989" fmla="*/ 9288824 w 9401538"/>
                <a:gd name="connsiteY4-990" fmla="*/ 225426 h 3616413"/>
                <a:gd name="connsiteX5-991" fmla="*/ 7491386 w 9401538"/>
                <a:gd name="connsiteY5-992" fmla="*/ 225425 h 3616413"/>
                <a:gd name="connsiteX6-993" fmla="*/ 6997539 w 9401538"/>
                <a:gd name="connsiteY6-994" fmla="*/ 1284484 h 3616413"/>
                <a:gd name="connsiteX7-995" fmla="*/ 6885835 w 9401538"/>
                <a:gd name="connsiteY7-996" fmla="*/ 1352833 h 3616413"/>
                <a:gd name="connsiteX8-997" fmla="*/ 6870328 w 9401538"/>
                <a:gd name="connsiteY8-998" fmla="*/ 1349086 h 3616413"/>
                <a:gd name="connsiteX9-999" fmla="*/ 6856656 w 9401538"/>
                <a:gd name="connsiteY9-1000" fmla="*/ 1351846 h 3616413"/>
                <a:gd name="connsiteX10-1001" fmla="*/ 5059219 w 9401538"/>
                <a:gd name="connsiteY10-1002" fmla="*/ 1351845 h 3616413"/>
                <a:gd name="connsiteX11-1003" fmla="*/ 4582039 w 9401538"/>
                <a:gd name="connsiteY11-1004" fmla="*/ 2398998 h 3616413"/>
                <a:gd name="connsiteX12-1005" fmla="*/ 4507576 w 9401538"/>
                <a:gd name="connsiteY12-1006" fmla="*/ 2467894 h 3616413"/>
                <a:gd name="connsiteX13-1007" fmla="*/ 4391145 w 9401538"/>
                <a:gd name="connsiteY13-1008" fmla="*/ 2472482 h 3616413"/>
                <a:gd name="connsiteX14-1009" fmla="*/ 2593708 w 9401538"/>
                <a:gd name="connsiteY14-1010" fmla="*/ 2472481 h 3616413"/>
                <a:gd name="connsiteX15-1011" fmla="*/ 2099861 w 9401538"/>
                <a:gd name="connsiteY15-1012" fmla="*/ 3531540 h 3616413"/>
                <a:gd name="connsiteX16-1013" fmla="*/ 2071936 w 9401538"/>
                <a:gd name="connsiteY16-1014" fmla="*/ 3569396 h 3616413"/>
                <a:gd name="connsiteX17-1015" fmla="*/ 2071924 w 9401538"/>
                <a:gd name="connsiteY17-1016" fmla="*/ 3569403 h 3616413"/>
                <a:gd name="connsiteX18-1017" fmla="*/ 2062487 w 9401538"/>
                <a:gd name="connsiteY18-1018" fmla="*/ 3583400 h 3616413"/>
                <a:gd name="connsiteX19-1019" fmla="*/ 1982787 w 9401538"/>
                <a:gd name="connsiteY19-1020" fmla="*/ 3616413 h 3616413"/>
                <a:gd name="connsiteX20-1021" fmla="*/ 112713 w 9401538"/>
                <a:gd name="connsiteY20-1022" fmla="*/ 3616412 h 3616413"/>
                <a:gd name="connsiteX21-1023" fmla="*/ 8857 w 9401538"/>
                <a:gd name="connsiteY21-1024" fmla="*/ 3547572 h 3616413"/>
                <a:gd name="connsiteX22-1025" fmla="*/ 0 w 9401538"/>
                <a:gd name="connsiteY22-1026" fmla="*/ 3503700 h 3616413"/>
                <a:gd name="connsiteX23-1027" fmla="*/ 8857 w 9401538"/>
                <a:gd name="connsiteY23-1028" fmla="*/ 3459827 h 3616413"/>
                <a:gd name="connsiteX24-1029" fmla="*/ 112713 w 9401538"/>
                <a:gd name="connsiteY24-1030" fmla="*/ 3390987 h 3616413"/>
                <a:gd name="connsiteX25-1031" fmla="*/ 1903983 w 9401538"/>
                <a:gd name="connsiteY25-1032" fmla="*/ 3390987 h 3616413"/>
                <a:gd name="connsiteX26-1033" fmla="*/ 2403999 w 9401538"/>
                <a:gd name="connsiteY26-1034" fmla="*/ 2318701 h 3616413"/>
                <a:gd name="connsiteX27-1035" fmla="*/ 2450326 w 9401538"/>
                <a:gd name="connsiteY27-1036" fmla="*/ 2267223 h 3616413"/>
                <a:gd name="connsiteX28-1037" fmla="*/ 2477016 w 9401538"/>
                <a:gd name="connsiteY28-1038" fmla="*/ 2256036 h 3616413"/>
                <a:gd name="connsiteX29-1039" fmla="*/ 2477198 w 9401538"/>
                <a:gd name="connsiteY29-1040" fmla="*/ 2255914 h 3616413"/>
                <a:gd name="connsiteX30-1041" fmla="*/ 2477410 w 9401538"/>
                <a:gd name="connsiteY30-1042" fmla="*/ 2255871 h 3616413"/>
                <a:gd name="connsiteX31-1043" fmla="*/ 2481701 w 9401538"/>
                <a:gd name="connsiteY31-1044" fmla="*/ 2254073 h 3616413"/>
                <a:gd name="connsiteX32-1045" fmla="*/ 2491784 w 9401538"/>
                <a:gd name="connsiteY32-1046" fmla="*/ 2252969 h 3616413"/>
                <a:gd name="connsiteX33-1047" fmla="*/ 2521071 w 9401538"/>
                <a:gd name="connsiteY33-1048" fmla="*/ 2247056 h 3616413"/>
                <a:gd name="connsiteX34-1049" fmla="*/ 4380356 w 9401538"/>
                <a:gd name="connsiteY34-1050" fmla="*/ 2247056 h 3616413"/>
                <a:gd name="connsiteX35-1051" fmla="*/ 4869509 w 9401538"/>
                <a:gd name="connsiteY35-1052" fmla="*/ 1198065 h 3616413"/>
                <a:gd name="connsiteX36-1053" fmla="*/ 4915836 w 9401538"/>
                <a:gd name="connsiteY36-1054" fmla="*/ 1146587 h 3616413"/>
                <a:gd name="connsiteX37-1055" fmla="*/ 4942528 w 9401538"/>
                <a:gd name="connsiteY37-1056" fmla="*/ 1135399 h 3616413"/>
                <a:gd name="connsiteX38-1057" fmla="*/ 4942709 w 9401538"/>
                <a:gd name="connsiteY38-1058" fmla="*/ 1135278 h 3616413"/>
                <a:gd name="connsiteX39-1059" fmla="*/ 4942921 w 9401538"/>
                <a:gd name="connsiteY39-1060" fmla="*/ 1135235 h 3616413"/>
                <a:gd name="connsiteX40-1061" fmla="*/ 4947211 w 9401538"/>
                <a:gd name="connsiteY40-1062" fmla="*/ 1133436 h 3616413"/>
                <a:gd name="connsiteX41-1063" fmla="*/ 4957295 w 9401538"/>
                <a:gd name="connsiteY41-1064" fmla="*/ 1132333 h 3616413"/>
                <a:gd name="connsiteX42-1065" fmla="*/ 4986582 w 9401538"/>
                <a:gd name="connsiteY42-1066" fmla="*/ 1126420 h 3616413"/>
                <a:gd name="connsiteX43-1067" fmla="*/ 6809827 w 9401538"/>
                <a:gd name="connsiteY43-1068" fmla="*/ 1126420 h 3616413"/>
                <a:gd name="connsiteX44-1069" fmla="*/ 7301677 w 9401538"/>
                <a:gd name="connsiteY44-1070" fmla="*/ 71645 h 3616413"/>
                <a:gd name="connsiteX45-1071" fmla="*/ 7368524 w 9401538"/>
                <a:gd name="connsiteY45-1072" fmla="*/ 10391 h 3616413"/>
                <a:gd name="connsiteX46-1073" fmla="*/ 7376924 w 9401538"/>
                <a:gd name="connsiteY46-1074" fmla="*/ 9062 h 3616413"/>
                <a:gd name="connsiteX47-1075" fmla="*/ 7385233 w 9401538"/>
                <a:gd name="connsiteY47-1076" fmla="*/ 5067 h 3616413"/>
                <a:gd name="connsiteX48-1077" fmla="*/ 7418750 w 9401538"/>
                <a:gd name="connsiteY48-1078" fmla="*/ 0 h 3616413"/>
              </a:gdLst>
              <a:ahLst/>
              <a:cxnLst>
                <a:cxn ang="0">
                  <a:pos x="connsiteX0-981" y="connsiteY0-982"/>
                </a:cxn>
                <a:cxn ang="0">
                  <a:pos x="connsiteX1-983" y="connsiteY1-984"/>
                </a:cxn>
                <a:cxn ang="0">
                  <a:pos x="connsiteX2-985" y="connsiteY2-986"/>
                </a:cxn>
                <a:cxn ang="0">
                  <a:pos x="connsiteX3-987" y="connsiteY3-988"/>
                </a:cxn>
                <a:cxn ang="0">
                  <a:pos x="connsiteX4-989" y="connsiteY4-990"/>
                </a:cxn>
                <a:cxn ang="0">
                  <a:pos x="connsiteX5-991" y="connsiteY5-992"/>
                </a:cxn>
                <a:cxn ang="0">
                  <a:pos x="connsiteX6-993" y="connsiteY6-994"/>
                </a:cxn>
                <a:cxn ang="0">
                  <a:pos x="connsiteX7-995" y="connsiteY7-996"/>
                </a:cxn>
                <a:cxn ang="0">
                  <a:pos x="connsiteX8-997" y="connsiteY8-998"/>
                </a:cxn>
                <a:cxn ang="0">
                  <a:pos x="connsiteX9-999" y="connsiteY9-1000"/>
                </a:cxn>
                <a:cxn ang="0">
                  <a:pos x="connsiteX10-1001" y="connsiteY10-1002"/>
                </a:cxn>
                <a:cxn ang="0">
                  <a:pos x="connsiteX11-1003" y="connsiteY11-1004"/>
                </a:cxn>
                <a:cxn ang="0">
                  <a:pos x="connsiteX12-1005" y="connsiteY12-1006"/>
                </a:cxn>
                <a:cxn ang="0">
                  <a:pos x="connsiteX13-1007" y="connsiteY13-1008"/>
                </a:cxn>
                <a:cxn ang="0">
                  <a:pos x="connsiteX14-1009" y="connsiteY14-1010"/>
                </a:cxn>
                <a:cxn ang="0">
                  <a:pos x="connsiteX15-1011" y="connsiteY15-1012"/>
                </a:cxn>
                <a:cxn ang="0">
                  <a:pos x="connsiteX16-1013" y="connsiteY16-1014"/>
                </a:cxn>
                <a:cxn ang="0">
                  <a:pos x="connsiteX17-1015" y="connsiteY17-1016"/>
                </a:cxn>
                <a:cxn ang="0">
                  <a:pos x="connsiteX18-1017" y="connsiteY18-1018"/>
                </a:cxn>
                <a:cxn ang="0">
                  <a:pos x="connsiteX19-1019" y="connsiteY19-1020"/>
                </a:cxn>
                <a:cxn ang="0">
                  <a:pos x="connsiteX20-1021" y="connsiteY20-1022"/>
                </a:cxn>
                <a:cxn ang="0">
                  <a:pos x="connsiteX21-1023" y="connsiteY21-1024"/>
                </a:cxn>
                <a:cxn ang="0">
                  <a:pos x="connsiteX22-1025" y="connsiteY22-1026"/>
                </a:cxn>
                <a:cxn ang="0">
                  <a:pos x="connsiteX23-1027" y="connsiteY23-1028"/>
                </a:cxn>
                <a:cxn ang="0">
                  <a:pos x="connsiteX24-1029" y="connsiteY24-1030"/>
                </a:cxn>
                <a:cxn ang="0">
                  <a:pos x="connsiteX25-1031" y="connsiteY25-1032"/>
                </a:cxn>
                <a:cxn ang="0">
                  <a:pos x="connsiteX26-1033" y="connsiteY26-1034"/>
                </a:cxn>
                <a:cxn ang="0">
                  <a:pos x="connsiteX27-1035" y="connsiteY27-1036"/>
                </a:cxn>
                <a:cxn ang="0">
                  <a:pos x="connsiteX28-1037" y="connsiteY28-1038"/>
                </a:cxn>
                <a:cxn ang="0">
                  <a:pos x="connsiteX29-1039" y="connsiteY29-1040"/>
                </a:cxn>
                <a:cxn ang="0">
                  <a:pos x="connsiteX30-1041" y="connsiteY30-1042"/>
                </a:cxn>
                <a:cxn ang="0">
                  <a:pos x="connsiteX31-1043" y="connsiteY31-1044"/>
                </a:cxn>
                <a:cxn ang="0">
                  <a:pos x="connsiteX32-1045" y="connsiteY32-1046"/>
                </a:cxn>
                <a:cxn ang="0">
                  <a:pos x="connsiteX33-1047" y="connsiteY33-1048"/>
                </a:cxn>
                <a:cxn ang="0">
                  <a:pos x="connsiteX34-1049" y="connsiteY34-1050"/>
                </a:cxn>
                <a:cxn ang="0">
                  <a:pos x="connsiteX35-1051" y="connsiteY35-1052"/>
                </a:cxn>
                <a:cxn ang="0">
                  <a:pos x="connsiteX36-1053" y="connsiteY36-1054"/>
                </a:cxn>
                <a:cxn ang="0">
                  <a:pos x="connsiteX37-1055" y="connsiteY37-1056"/>
                </a:cxn>
                <a:cxn ang="0">
                  <a:pos x="connsiteX38-1057" y="connsiteY38-1058"/>
                </a:cxn>
                <a:cxn ang="0">
                  <a:pos x="connsiteX39-1059" y="connsiteY39-1060"/>
                </a:cxn>
                <a:cxn ang="0">
                  <a:pos x="connsiteX40-1061" y="connsiteY40-1062"/>
                </a:cxn>
                <a:cxn ang="0">
                  <a:pos x="connsiteX41-1063" y="connsiteY41-1064"/>
                </a:cxn>
                <a:cxn ang="0">
                  <a:pos x="connsiteX42-1065" y="connsiteY42-1066"/>
                </a:cxn>
                <a:cxn ang="0">
                  <a:pos x="connsiteX43-1067" y="connsiteY43-1068"/>
                </a:cxn>
                <a:cxn ang="0">
                  <a:pos x="connsiteX44-1069" y="connsiteY44-1070"/>
                </a:cxn>
                <a:cxn ang="0">
                  <a:pos x="connsiteX45-1071" y="connsiteY45-1072"/>
                </a:cxn>
                <a:cxn ang="0">
                  <a:pos x="connsiteX46-1073" y="connsiteY46-1074"/>
                </a:cxn>
                <a:cxn ang="0">
                  <a:pos x="connsiteX47-1075" y="connsiteY47-1076"/>
                </a:cxn>
                <a:cxn ang="0">
                  <a:pos x="connsiteX48-1077" y="connsiteY48-1078"/>
                </a:cxn>
              </a:cxnLst>
              <a:rect l="l" t="t" r="r" b="b"/>
              <a:pathLst>
                <a:path w="9401538" h="3616413">
                  <a:moveTo>
                    <a:pt x="7418750" y="0"/>
                  </a:moveTo>
                  <a:lnTo>
                    <a:pt x="9288825" y="0"/>
                  </a:lnTo>
                  <a:cubicBezTo>
                    <a:pt x="9351075" y="0"/>
                    <a:pt x="9401538" y="50463"/>
                    <a:pt x="9401538" y="112713"/>
                  </a:cubicBezTo>
                  <a:lnTo>
                    <a:pt x="9401537" y="112713"/>
                  </a:lnTo>
                  <a:cubicBezTo>
                    <a:pt x="9401537" y="174963"/>
                    <a:pt x="9351074" y="225426"/>
                    <a:pt x="9288824" y="225426"/>
                  </a:cubicBezTo>
                  <a:lnTo>
                    <a:pt x="7491386" y="225425"/>
                  </a:lnTo>
                  <a:lnTo>
                    <a:pt x="6997539" y="1284484"/>
                  </a:lnTo>
                  <a:cubicBezTo>
                    <a:pt x="6976801" y="1328955"/>
                    <a:pt x="6931970" y="1354503"/>
                    <a:pt x="6885835" y="1352833"/>
                  </a:cubicBezTo>
                  <a:lnTo>
                    <a:pt x="6870328" y="1349086"/>
                  </a:lnTo>
                  <a:lnTo>
                    <a:pt x="6856656" y="1351846"/>
                  </a:lnTo>
                  <a:lnTo>
                    <a:pt x="5059219" y="1351845"/>
                  </a:lnTo>
                  <a:lnTo>
                    <a:pt x="4582039" y="2398998"/>
                  </a:lnTo>
                  <a:cubicBezTo>
                    <a:pt x="4569076" y="2439882"/>
                    <a:pt x="4555665" y="2445725"/>
                    <a:pt x="4507576" y="2467894"/>
                  </a:cubicBezTo>
                  <a:lnTo>
                    <a:pt x="4391145" y="2472482"/>
                  </a:lnTo>
                  <a:lnTo>
                    <a:pt x="2593708" y="2472481"/>
                  </a:lnTo>
                  <a:lnTo>
                    <a:pt x="2099861" y="3531540"/>
                  </a:lnTo>
                  <a:cubicBezTo>
                    <a:pt x="2092948" y="3546364"/>
                    <a:pt x="2083358" y="3559085"/>
                    <a:pt x="2071936" y="3569396"/>
                  </a:cubicBezTo>
                  <a:cubicBezTo>
                    <a:pt x="2071932" y="3569398"/>
                    <a:pt x="2071928" y="3569401"/>
                    <a:pt x="2071924" y="3569403"/>
                  </a:cubicBezTo>
                  <a:lnTo>
                    <a:pt x="2062487" y="3583400"/>
                  </a:lnTo>
                  <a:cubicBezTo>
                    <a:pt x="2042090" y="3603797"/>
                    <a:pt x="2013912" y="3616413"/>
                    <a:pt x="1982787" y="3616413"/>
                  </a:cubicBezTo>
                  <a:lnTo>
                    <a:pt x="112713" y="3616412"/>
                  </a:lnTo>
                  <a:cubicBezTo>
                    <a:pt x="66026" y="3616412"/>
                    <a:pt x="25968" y="3588027"/>
                    <a:pt x="8857" y="3547572"/>
                  </a:cubicBezTo>
                  <a:lnTo>
                    <a:pt x="0" y="3503700"/>
                  </a:lnTo>
                  <a:lnTo>
                    <a:pt x="8857" y="3459827"/>
                  </a:lnTo>
                  <a:cubicBezTo>
                    <a:pt x="25968" y="3419373"/>
                    <a:pt x="66026" y="3390987"/>
                    <a:pt x="112713" y="3390987"/>
                  </a:cubicBezTo>
                  <a:lnTo>
                    <a:pt x="1903983" y="3390987"/>
                  </a:lnTo>
                  <a:lnTo>
                    <a:pt x="2403999" y="2318701"/>
                  </a:lnTo>
                  <a:cubicBezTo>
                    <a:pt x="2414368" y="2296465"/>
                    <a:pt x="2430760" y="2278960"/>
                    <a:pt x="2450326" y="2267223"/>
                  </a:cubicBezTo>
                  <a:lnTo>
                    <a:pt x="2477016" y="2256036"/>
                  </a:lnTo>
                  <a:lnTo>
                    <a:pt x="2477198" y="2255914"/>
                  </a:lnTo>
                  <a:lnTo>
                    <a:pt x="2477410" y="2255871"/>
                  </a:lnTo>
                  <a:lnTo>
                    <a:pt x="2481701" y="2254073"/>
                  </a:lnTo>
                  <a:lnTo>
                    <a:pt x="2491784" y="2252969"/>
                  </a:lnTo>
                  <a:lnTo>
                    <a:pt x="2521071" y="2247056"/>
                  </a:lnTo>
                  <a:lnTo>
                    <a:pt x="4380356" y="2247056"/>
                  </a:lnTo>
                  <a:lnTo>
                    <a:pt x="4869509" y="1198065"/>
                  </a:lnTo>
                  <a:cubicBezTo>
                    <a:pt x="4879877" y="1175829"/>
                    <a:pt x="4896269" y="1158324"/>
                    <a:pt x="4915836" y="1146587"/>
                  </a:cubicBezTo>
                  <a:lnTo>
                    <a:pt x="4942528" y="1135399"/>
                  </a:lnTo>
                  <a:lnTo>
                    <a:pt x="4942709" y="1135278"/>
                  </a:lnTo>
                  <a:lnTo>
                    <a:pt x="4942921" y="1135235"/>
                  </a:lnTo>
                  <a:lnTo>
                    <a:pt x="4947211" y="1133436"/>
                  </a:lnTo>
                  <a:lnTo>
                    <a:pt x="4957295" y="1132333"/>
                  </a:lnTo>
                  <a:lnTo>
                    <a:pt x="4986582" y="1126420"/>
                  </a:lnTo>
                  <a:lnTo>
                    <a:pt x="6809827" y="1126420"/>
                  </a:lnTo>
                  <a:lnTo>
                    <a:pt x="7301677" y="71645"/>
                  </a:lnTo>
                  <a:cubicBezTo>
                    <a:pt x="7315502" y="41997"/>
                    <a:pt x="7340035" y="20760"/>
                    <a:pt x="7368524" y="10391"/>
                  </a:cubicBezTo>
                  <a:lnTo>
                    <a:pt x="7376924" y="9062"/>
                  </a:lnTo>
                  <a:lnTo>
                    <a:pt x="7385233" y="5067"/>
                  </a:lnTo>
                  <a:cubicBezTo>
                    <a:pt x="7395821" y="1774"/>
                    <a:pt x="7407078" y="0"/>
                    <a:pt x="7418750" y="0"/>
                  </a:cubicBezTo>
                  <a:close/>
                </a:path>
              </a:pathLst>
            </a:custGeom>
            <a:solidFill>
              <a:srgbClr val="F9F9F9"/>
            </a:solidFill>
            <a:ln w="25400" cap="flat" cmpd="sng" algn="ctr">
              <a:noFill/>
              <a:prstDash val="solid"/>
            </a:ln>
            <a:effectLst/>
            <a:scene3d>
              <a:camera prst="perspectiveFront">
                <a:rot lat="899993" lon="0" rev="0"/>
              </a:camera>
              <a:lightRig rig="threePt" dir="t">
                <a:rot lat="0" lon="0" rev="7800000"/>
              </a:lightRig>
            </a:scene3d>
            <a:sp3d extrusionH="2540000">
              <a:extrusionClr>
                <a:srgbClr val="01ACBE"/>
              </a:extrusionClr>
            </a:sp3d>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grpSp>
      <p:grpSp>
        <p:nvGrpSpPr>
          <p:cNvPr id="83" name="Group 195"/>
          <p:cNvGrpSpPr>
            <a:grpSpLocks noChangeAspect="1"/>
          </p:cNvGrpSpPr>
          <p:nvPr/>
        </p:nvGrpSpPr>
        <p:grpSpPr bwMode="auto">
          <a:xfrm>
            <a:off x="2860774" y="4347164"/>
            <a:ext cx="1062922" cy="1336869"/>
            <a:chOff x="2980" y="105"/>
            <a:chExt cx="1649" cy="2074"/>
          </a:xfrm>
          <a:solidFill>
            <a:srgbClr val="EEEEEE"/>
          </a:solidFill>
          <a:effectLst>
            <a:reflection blurRad="6350" stA="62000" endPos="90000" dir="5400000" sy="-100000" algn="bl" rotWithShape="0"/>
          </a:effectLst>
          <a:scene3d>
            <a:camera prst="perspectiveAbove">
              <a:rot lat="1199993" lon="0" rev="0"/>
            </a:camera>
            <a:lightRig rig="threePt" dir="t">
              <a:rot lat="0" lon="0" rev="9000000"/>
            </a:lightRig>
          </a:scene3d>
        </p:grpSpPr>
        <p:sp>
          <p:nvSpPr>
            <p:cNvPr id="84" name="Freeform 196"/>
            <p:cNvSpPr/>
            <p:nvPr/>
          </p:nvSpPr>
          <p:spPr bwMode="auto">
            <a:xfrm>
              <a:off x="3549" y="105"/>
              <a:ext cx="470" cy="469"/>
            </a:xfrm>
            <a:custGeom>
              <a:avLst/>
              <a:gdLst>
                <a:gd name="T0" fmla="*/ 79 w 198"/>
                <a:gd name="T1" fmla="*/ 187 h 198"/>
                <a:gd name="T2" fmla="*/ 187 w 198"/>
                <a:gd name="T3" fmla="*/ 120 h 198"/>
                <a:gd name="T4" fmla="*/ 120 w 198"/>
                <a:gd name="T5" fmla="*/ 12 h 198"/>
                <a:gd name="T6" fmla="*/ 12 w 198"/>
                <a:gd name="T7" fmla="*/ 79 h 198"/>
                <a:gd name="T8" fmla="*/ 79 w 198"/>
                <a:gd name="T9" fmla="*/ 187 h 198"/>
              </a:gdLst>
              <a:ahLst/>
              <a:cxnLst>
                <a:cxn ang="0">
                  <a:pos x="T0" y="T1"/>
                </a:cxn>
                <a:cxn ang="0">
                  <a:pos x="T2" y="T3"/>
                </a:cxn>
                <a:cxn ang="0">
                  <a:pos x="T4" y="T5"/>
                </a:cxn>
                <a:cxn ang="0">
                  <a:pos x="T6" y="T7"/>
                </a:cxn>
                <a:cxn ang="0">
                  <a:pos x="T8" y="T9"/>
                </a:cxn>
              </a:cxnLst>
              <a:rect l="0" t="0" r="r" b="b"/>
              <a:pathLst>
                <a:path w="198" h="198">
                  <a:moveTo>
                    <a:pt x="79" y="187"/>
                  </a:moveTo>
                  <a:cubicBezTo>
                    <a:pt x="127" y="198"/>
                    <a:pt x="176" y="168"/>
                    <a:pt x="187" y="120"/>
                  </a:cubicBezTo>
                  <a:cubicBezTo>
                    <a:pt x="198" y="71"/>
                    <a:pt x="168" y="23"/>
                    <a:pt x="120" y="12"/>
                  </a:cubicBezTo>
                  <a:cubicBezTo>
                    <a:pt x="71" y="0"/>
                    <a:pt x="23" y="30"/>
                    <a:pt x="12" y="79"/>
                  </a:cubicBezTo>
                  <a:cubicBezTo>
                    <a:pt x="0" y="127"/>
                    <a:pt x="30" y="176"/>
                    <a:pt x="79" y="187"/>
                  </a:cubicBezTo>
                  <a:close/>
                </a:path>
              </a:pathLst>
            </a:custGeom>
            <a:grpFill/>
            <a:ln>
              <a:noFill/>
            </a:ln>
            <a:sp3d extrusionH="158750">
              <a:extrusionClr>
                <a:sysClr val="window" lastClr="FFFFFF">
                  <a:lumMod val="85000"/>
                </a:sysClr>
              </a:extrusion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85" name="Freeform 197"/>
            <p:cNvSpPr>
              <a:spLocks noEditPoints="1"/>
            </p:cNvSpPr>
            <p:nvPr/>
          </p:nvSpPr>
          <p:spPr bwMode="auto">
            <a:xfrm>
              <a:off x="2980" y="558"/>
              <a:ext cx="1649" cy="1621"/>
            </a:xfrm>
            <a:custGeom>
              <a:avLst/>
              <a:gdLst>
                <a:gd name="T0" fmla="*/ 244 w 695"/>
                <a:gd name="T1" fmla="*/ 499 h 684"/>
                <a:gd name="T2" fmla="*/ 299 w 695"/>
                <a:gd name="T3" fmla="*/ 454 h 684"/>
                <a:gd name="T4" fmla="*/ 298 w 695"/>
                <a:gd name="T5" fmla="*/ 617 h 684"/>
                <a:gd name="T6" fmla="*/ 345 w 695"/>
                <a:gd name="T7" fmla="*/ 684 h 684"/>
                <a:gd name="T8" fmla="*/ 415 w 695"/>
                <a:gd name="T9" fmla="*/ 529 h 684"/>
                <a:gd name="T10" fmla="*/ 306 w 695"/>
                <a:gd name="T11" fmla="*/ 306 h 684"/>
                <a:gd name="T12" fmla="*/ 316 w 695"/>
                <a:gd name="T13" fmla="*/ 155 h 684"/>
                <a:gd name="T14" fmla="*/ 430 w 695"/>
                <a:gd name="T15" fmla="*/ 214 h 684"/>
                <a:gd name="T16" fmla="*/ 481 w 695"/>
                <a:gd name="T17" fmla="*/ 205 h 684"/>
                <a:gd name="T18" fmla="*/ 505 w 695"/>
                <a:gd name="T19" fmla="*/ 226 h 684"/>
                <a:gd name="T20" fmla="*/ 495 w 695"/>
                <a:gd name="T21" fmla="*/ 283 h 684"/>
                <a:gd name="T22" fmla="*/ 614 w 695"/>
                <a:gd name="T23" fmla="*/ 323 h 684"/>
                <a:gd name="T24" fmla="*/ 683 w 695"/>
                <a:gd name="T25" fmla="*/ 144 h 684"/>
                <a:gd name="T26" fmla="*/ 565 w 695"/>
                <a:gd name="T27" fmla="*/ 104 h 684"/>
                <a:gd name="T28" fmla="*/ 543 w 695"/>
                <a:gd name="T29" fmla="*/ 137 h 684"/>
                <a:gd name="T30" fmla="*/ 470 w 695"/>
                <a:gd name="T31" fmla="*/ 140 h 684"/>
                <a:gd name="T32" fmla="*/ 392 w 695"/>
                <a:gd name="T33" fmla="*/ 138 h 684"/>
                <a:gd name="T34" fmla="*/ 335 w 695"/>
                <a:gd name="T35" fmla="*/ 66 h 684"/>
                <a:gd name="T36" fmla="*/ 332 w 695"/>
                <a:gd name="T37" fmla="*/ 58 h 684"/>
                <a:gd name="T38" fmla="*/ 331 w 695"/>
                <a:gd name="T39" fmla="*/ 57 h 684"/>
                <a:gd name="T40" fmla="*/ 331 w 695"/>
                <a:gd name="T41" fmla="*/ 57 h 684"/>
                <a:gd name="T42" fmla="*/ 290 w 695"/>
                <a:gd name="T43" fmla="*/ 2 h 684"/>
                <a:gd name="T44" fmla="*/ 246 w 695"/>
                <a:gd name="T45" fmla="*/ 0 h 684"/>
                <a:gd name="T46" fmla="*/ 81 w 695"/>
                <a:gd name="T47" fmla="*/ 97 h 684"/>
                <a:gd name="T48" fmla="*/ 65 w 695"/>
                <a:gd name="T49" fmla="*/ 262 h 684"/>
                <a:gd name="T50" fmla="*/ 101 w 695"/>
                <a:gd name="T51" fmla="*/ 290 h 684"/>
                <a:gd name="T52" fmla="*/ 125 w 695"/>
                <a:gd name="T53" fmla="*/ 201 h 684"/>
                <a:gd name="T54" fmla="*/ 184 w 695"/>
                <a:gd name="T55" fmla="*/ 78 h 684"/>
                <a:gd name="T56" fmla="*/ 176 w 695"/>
                <a:gd name="T57" fmla="*/ 328 h 684"/>
                <a:gd name="T58" fmla="*/ 153 w 695"/>
                <a:gd name="T59" fmla="*/ 457 h 684"/>
                <a:gd name="T60" fmla="*/ 12 w 695"/>
                <a:gd name="T61" fmla="*/ 640 h 684"/>
                <a:gd name="T62" fmla="*/ 538 w 695"/>
                <a:gd name="T63" fmla="*/ 148 h 684"/>
                <a:gd name="T64" fmla="*/ 511 w 695"/>
                <a:gd name="T65" fmla="*/ 215 h 684"/>
                <a:gd name="T66" fmla="*/ 492 w 695"/>
                <a:gd name="T67" fmla="*/ 200 h 684"/>
                <a:gd name="T68" fmla="*/ 513 w 695"/>
                <a:gd name="T69" fmla="*/ 153 h 684"/>
                <a:gd name="T70" fmla="*/ 538 w 695"/>
                <a:gd name="T71" fmla="*/ 148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95" h="684">
                  <a:moveTo>
                    <a:pt x="78" y="663"/>
                  </a:moveTo>
                  <a:cubicBezTo>
                    <a:pt x="165" y="622"/>
                    <a:pt x="217" y="559"/>
                    <a:pt x="244" y="499"/>
                  </a:cubicBezTo>
                  <a:cubicBezTo>
                    <a:pt x="258" y="468"/>
                    <a:pt x="266" y="438"/>
                    <a:pt x="271" y="411"/>
                  </a:cubicBezTo>
                  <a:cubicBezTo>
                    <a:pt x="282" y="423"/>
                    <a:pt x="292" y="438"/>
                    <a:pt x="299" y="454"/>
                  </a:cubicBezTo>
                  <a:cubicBezTo>
                    <a:pt x="309" y="475"/>
                    <a:pt x="315" y="500"/>
                    <a:pt x="315" y="529"/>
                  </a:cubicBezTo>
                  <a:cubicBezTo>
                    <a:pt x="315" y="554"/>
                    <a:pt x="311" y="583"/>
                    <a:pt x="298" y="617"/>
                  </a:cubicBezTo>
                  <a:cubicBezTo>
                    <a:pt x="289" y="643"/>
                    <a:pt x="303" y="672"/>
                    <a:pt x="329" y="681"/>
                  </a:cubicBezTo>
                  <a:cubicBezTo>
                    <a:pt x="334" y="683"/>
                    <a:pt x="340" y="684"/>
                    <a:pt x="345" y="684"/>
                  </a:cubicBezTo>
                  <a:cubicBezTo>
                    <a:pt x="366" y="684"/>
                    <a:pt x="385" y="671"/>
                    <a:pt x="393" y="651"/>
                  </a:cubicBezTo>
                  <a:cubicBezTo>
                    <a:pt x="408" y="607"/>
                    <a:pt x="415" y="567"/>
                    <a:pt x="415" y="529"/>
                  </a:cubicBezTo>
                  <a:cubicBezTo>
                    <a:pt x="415" y="483"/>
                    <a:pt x="405" y="443"/>
                    <a:pt x="388" y="409"/>
                  </a:cubicBezTo>
                  <a:cubicBezTo>
                    <a:pt x="366" y="362"/>
                    <a:pt x="334" y="329"/>
                    <a:pt x="306" y="306"/>
                  </a:cubicBezTo>
                  <a:cubicBezTo>
                    <a:pt x="306" y="305"/>
                    <a:pt x="306" y="304"/>
                    <a:pt x="306" y="303"/>
                  </a:cubicBezTo>
                  <a:cubicBezTo>
                    <a:pt x="300" y="255"/>
                    <a:pt x="307" y="202"/>
                    <a:pt x="316" y="155"/>
                  </a:cubicBezTo>
                  <a:cubicBezTo>
                    <a:pt x="327" y="168"/>
                    <a:pt x="340" y="181"/>
                    <a:pt x="356" y="191"/>
                  </a:cubicBezTo>
                  <a:cubicBezTo>
                    <a:pt x="376" y="205"/>
                    <a:pt x="402" y="214"/>
                    <a:pt x="430" y="214"/>
                  </a:cubicBezTo>
                  <a:cubicBezTo>
                    <a:pt x="430" y="214"/>
                    <a:pt x="430" y="214"/>
                    <a:pt x="430" y="214"/>
                  </a:cubicBezTo>
                  <a:cubicBezTo>
                    <a:pt x="447" y="214"/>
                    <a:pt x="463" y="211"/>
                    <a:pt x="481" y="205"/>
                  </a:cubicBezTo>
                  <a:cubicBezTo>
                    <a:pt x="485" y="213"/>
                    <a:pt x="492" y="219"/>
                    <a:pt x="501" y="224"/>
                  </a:cubicBezTo>
                  <a:cubicBezTo>
                    <a:pt x="503" y="224"/>
                    <a:pt x="504" y="225"/>
                    <a:pt x="505" y="226"/>
                  </a:cubicBezTo>
                  <a:cubicBezTo>
                    <a:pt x="488" y="262"/>
                    <a:pt x="488" y="262"/>
                    <a:pt x="488" y="262"/>
                  </a:cubicBezTo>
                  <a:cubicBezTo>
                    <a:pt x="484" y="270"/>
                    <a:pt x="487" y="279"/>
                    <a:pt x="495" y="283"/>
                  </a:cubicBezTo>
                  <a:cubicBezTo>
                    <a:pt x="592" y="330"/>
                    <a:pt x="592" y="330"/>
                    <a:pt x="592" y="330"/>
                  </a:cubicBezTo>
                  <a:cubicBezTo>
                    <a:pt x="600" y="334"/>
                    <a:pt x="610" y="331"/>
                    <a:pt x="614" y="323"/>
                  </a:cubicBezTo>
                  <a:cubicBezTo>
                    <a:pt x="691" y="165"/>
                    <a:pt x="691" y="165"/>
                    <a:pt x="691" y="165"/>
                  </a:cubicBezTo>
                  <a:cubicBezTo>
                    <a:pt x="695" y="157"/>
                    <a:pt x="691" y="147"/>
                    <a:pt x="683" y="144"/>
                  </a:cubicBezTo>
                  <a:cubicBezTo>
                    <a:pt x="586" y="96"/>
                    <a:pt x="586" y="96"/>
                    <a:pt x="586" y="96"/>
                  </a:cubicBezTo>
                  <a:cubicBezTo>
                    <a:pt x="578" y="92"/>
                    <a:pt x="569" y="96"/>
                    <a:pt x="565" y="104"/>
                  </a:cubicBezTo>
                  <a:cubicBezTo>
                    <a:pt x="547" y="140"/>
                    <a:pt x="547" y="140"/>
                    <a:pt x="547" y="140"/>
                  </a:cubicBezTo>
                  <a:cubicBezTo>
                    <a:pt x="546" y="139"/>
                    <a:pt x="545" y="138"/>
                    <a:pt x="543" y="137"/>
                  </a:cubicBezTo>
                  <a:cubicBezTo>
                    <a:pt x="528" y="130"/>
                    <a:pt x="512" y="131"/>
                    <a:pt x="498" y="139"/>
                  </a:cubicBezTo>
                  <a:cubicBezTo>
                    <a:pt x="490" y="135"/>
                    <a:pt x="479" y="135"/>
                    <a:pt x="470" y="140"/>
                  </a:cubicBezTo>
                  <a:cubicBezTo>
                    <a:pt x="454" y="148"/>
                    <a:pt x="441" y="150"/>
                    <a:pt x="430" y="150"/>
                  </a:cubicBezTo>
                  <a:cubicBezTo>
                    <a:pt x="416" y="150"/>
                    <a:pt x="404" y="146"/>
                    <a:pt x="392" y="138"/>
                  </a:cubicBezTo>
                  <a:cubicBezTo>
                    <a:pt x="374" y="126"/>
                    <a:pt x="358" y="106"/>
                    <a:pt x="347" y="88"/>
                  </a:cubicBezTo>
                  <a:cubicBezTo>
                    <a:pt x="342" y="79"/>
                    <a:pt x="338" y="71"/>
                    <a:pt x="335" y="66"/>
                  </a:cubicBezTo>
                  <a:cubicBezTo>
                    <a:pt x="334" y="63"/>
                    <a:pt x="333" y="61"/>
                    <a:pt x="332" y="59"/>
                  </a:cubicBezTo>
                  <a:cubicBezTo>
                    <a:pt x="332" y="58"/>
                    <a:pt x="332" y="58"/>
                    <a:pt x="332" y="58"/>
                  </a:cubicBezTo>
                  <a:cubicBezTo>
                    <a:pt x="331" y="57"/>
                    <a:pt x="331" y="57"/>
                    <a:pt x="331" y="57"/>
                  </a:cubicBezTo>
                  <a:cubicBezTo>
                    <a:pt x="331" y="57"/>
                    <a:pt x="331" y="57"/>
                    <a:pt x="331" y="57"/>
                  </a:cubicBezTo>
                  <a:cubicBezTo>
                    <a:pt x="331" y="57"/>
                    <a:pt x="331" y="57"/>
                    <a:pt x="331" y="57"/>
                  </a:cubicBezTo>
                  <a:cubicBezTo>
                    <a:pt x="331" y="57"/>
                    <a:pt x="331" y="57"/>
                    <a:pt x="331" y="57"/>
                  </a:cubicBezTo>
                  <a:cubicBezTo>
                    <a:pt x="331" y="56"/>
                    <a:pt x="330" y="55"/>
                    <a:pt x="330" y="54"/>
                  </a:cubicBezTo>
                  <a:cubicBezTo>
                    <a:pt x="325" y="29"/>
                    <a:pt x="311" y="8"/>
                    <a:pt x="290" y="2"/>
                  </a:cubicBezTo>
                  <a:cubicBezTo>
                    <a:pt x="282" y="0"/>
                    <a:pt x="272" y="0"/>
                    <a:pt x="263" y="1"/>
                  </a:cubicBezTo>
                  <a:cubicBezTo>
                    <a:pt x="258" y="1"/>
                    <a:pt x="253" y="0"/>
                    <a:pt x="246" y="0"/>
                  </a:cubicBezTo>
                  <a:cubicBezTo>
                    <a:pt x="218" y="1"/>
                    <a:pt x="173" y="5"/>
                    <a:pt x="132" y="34"/>
                  </a:cubicBezTo>
                  <a:cubicBezTo>
                    <a:pt x="112" y="49"/>
                    <a:pt x="93" y="70"/>
                    <a:pt x="81" y="97"/>
                  </a:cubicBezTo>
                  <a:cubicBezTo>
                    <a:pt x="68" y="125"/>
                    <a:pt x="61" y="160"/>
                    <a:pt x="61" y="201"/>
                  </a:cubicBezTo>
                  <a:cubicBezTo>
                    <a:pt x="61" y="220"/>
                    <a:pt x="62" y="240"/>
                    <a:pt x="65" y="262"/>
                  </a:cubicBezTo>
                  <a:cubicBezTo>
                    <a:pt x="67" y="278"/>
                    <a:pt x="81" y="290"/>
                    <a:pt x="97" y="290"/>
                  </a:cubicBezTo>
                  <a:cubicBezTo>
                    <a:pt x="98" y="290"/>
                    <a:pt x="100" y="290"/>
                    <a:pt x="101" y="290"/>
                  </a:cubicBezTo>
                  <a:cubicBezTo>
                    <a:pt x="119" y="287"/>
                    <a:pt x="131" y="271"/>
                    <a:pt x="129" y="253"/>
                  </a:cubicBezTo>
                  <a:cubicBezTo>
                    <a:pt x="126" y="234"/>
                    <a:pt x="125" y="217"/>
                    <a:pt x="125" y="201"/>
                  </a:cubicBezTo>
                  <a:cubicBezTo>
                    <a:pt x="125" y="167"/>
                    <a:pt x="130" y="142"/>
                    <a:pt x="139" y="124"/>
                  </a:cubicBezTo>
                  <a:cubicBezTo>
                    <a:pt x="150" y="100"/>
                    <a:pt x="166" y="86"/>
                    <a:pt x="184" y="78"/>
                  </a:cubicBezTo>
                  <a:cubicBezTo>
                    <a:pt x="159" y="155"/>
                    <a:pt x="153" y="207"/>
                    <a:pt x="163" y="293"/>
                  </a:cubicBezTo>
                  <a:cubicBezTo>
                    <a:pt x="166" y="308"/>
                    <a:pt x="171" y="319"/>
                    <a:pt x="176" y="328"/>
                  </a:cubicBezTo>
                  <a:cubicBezTo>
                    <a:pt x="177" y="333"/>
                    <a:pt x="177" y="338"/>
                    <a:pt x="177" y="345"/>
                  </a:cubicBezTo>
                  <a:cubicBezTo>
                    <a:pt x="177" y="372"/>
                    <a:pt x="173" y="415"/>
                    <a:pt x="153" y="457"/>
                  </a:cubicBezTo>
                  <a:cubicBezTo>
                    <a:pt x="133" y="499"/>
                    <a:pt x="100" y="541"/>
                    <a:pt x="35" y="573"/>
                  </a:cubicBezTo>
                  <a:cubicBezTo>
                    <a:pt x="10" y="585"/>
                    <a:pt x="0" y="615"/>
                    <a:pt x="12" y="640"/>
                  </a:cubicBezTo>
                  <a:cubicBezTo>
                    <a:pt x="24" y="664"/>
                    <a:pt x="53" y="675"/>
                    <a:pt x="78" y="663"/>
                  </a:cubicBezTo>
                  <a:close/>
                  <a:moveTo>
                    <a:pt x="538" y="148"/>
                  </a:moveTo>
                  <a:cubicBezTo>
                    <a:pt x="539" y="149"/>
                    <a:pt x="541" y="150"/>
                    <a:pt x="542" y="151"/>
                  </a:cubicBezTo>
                  <a:cubicBezTo>
                    <a:pt x="511" y="215"/>
                    <a:pt x="511" y="215"/>
                    <a:pt x="511" y="215"/>
                  </a:cubicBezTo>
                  <a:cubicBezTo>
                    <a:pt x="509" y="214"/>
                    <a:pt x="508" y="214"/>
                    <a:pt x="506" y="213"/>
                  </a:cubicBezTo>
                  <a:cubicBezTo>
                    <a:pt x="500" y="210"/>
                    <a:pt x="495" y="205"/>
                    <a:pt x="492" y="200"/>
                  </a:cubicBezTo>
                  <a:cubicBezTo>
                    <a:pt x="494" y="199"/>
                    <a:pt x="497" y="198"/>
                    <a:pt x="499" y="196"/>
                  </a:cubicBezTo>
                  <a:cubicBezTo>
                    <a:pt x="515" y="188"/>
                    <a:pt x="521" y="169"/>
                    <a:pt x="513" y="153"/>
                  </a:cubicBezTo>
                  <a:cubicBezTo>
                    <a:pt x="512" y="151"/>
                    <a:pt x="511" y="149"/>
                    <a:pt x="509" y="147"/>
                  </a:cubicBezTo>
                  <a:cubicBezTo>
                    <a:pt x="518" y="144"/>
                    <a:pt x="529" y="144"/>
                    <a:pt x="538" y="148"/>
                  </a:cubicBezTo>
                  <a:close/>
                </a:path>
              </a:pathLst>
            </a:custGeom>
            <a:grpFill/>
            <a:ln>
              <a:noFill/>
            </a:ln>
            <a:sp3d extrusionH="158750">
              <a:extrusionClr>
                <a:sysClr val="window" lastClr="FFFFFF">
                  <a:lumMod val="85000"/>
                </a:sysClr>
              </a:extrusion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sp>
        <p:nvSpPr>
          <p:cNvPr id="86" name="文本框 29"/>
          <p:cNvSpPr txBox="1"/>
          <p:nvPr/>
        </p:nvSpPr>
        <p:spPr>
          <a:xfrm>
            <a:off x="4696783" y="2829505"/>
            <a:ext cx="1012828" cy="338554"/>
          </a:xfrm>
          <a:prstGeom prst="rect">
            <a:avLst/>
          </a:prstGeom>
          <a:noFill/>
        </p:spPr>
        <p:txBody>
          <a:bodyPr wrap="square" rtlCol="0">
            <a:spAutoFit/>
          </a:bodyPr>
          <a:lstStyle/>
          <a:p>
            <a:r>
              <a:rPr lang="zh-CN" altLang="en-US" sz="1600" b="1" dirty="0">
                <a:solidFill>
                  <a:srgbClr val="01ACBE"/>
                </a:solidFill>
                <a:latin typeface="+mn-ea"/>
              </a:rPr>
              <a:t>添加标题</a:t>
            </a:r>
            <a:endParaRPr lang="zh-CN" altLang="en-US" sz="1600" b="1" dirty="0">
              <a:solidFill>
                <a:srgbClr val="01ACBE"/>
              </a:solidFill>
              <a:latin typeface="+mn-ea"/>
            </a:endParaRPr>
          </a:p>
        </p:txBody>
      </p:sp>
      <p:sp>
        <p:nvSpPr>
          <p:cNvPr id="87" name="文本框 33"/>
          <p:cNvSpPr txBox="1"/>
          <p:nvPr/>
        </p:nvSpPr>
        <p:spPr>
          <a:xfrm>
            <a:off x="6630652" y="2179944"/>
            <a:ext cx="1012828" cy="338554"/>
          </a:xfrm>
          <a:prstGeom prst="rect">
            <a:avLst/>
          </a:prstGeom>
          <a:noFill/>
        </p:spPr>
        <p:txBody>
          <a:bodyPr wrap="square" rtlCol="0">
            <a:spAutoFit/>
          </a:bodyPr>
          <a:lstStyle/>
          <a:p>
            <a:r>
              <a:rPr lang="zh-CN" altLang="en-US" sz="1600" b="1" dirty="0">
                <a:solidFill>
                  <a:srgbClr val="E87071"/>
                </a:solidFill>
                <a:latin typeface="+mn-ea"/>
              </a:rPr>
              <a:t>添加标题</a:t>
            </a:r>
            <a:endParaRPr lang="zh-CN" altLang="en-US" sz="1600" b="1" dirty="0">
              <a:solidFill>
                <a:srgbClr val="E87071"/>
              </a:solidFill>
              <a:latin typeface="+mn-ea"/>
            </a:endParaRPr>
          </a:p>
        </p:txBody>
      </p:sp>
      <p:sp>
        <p:nvSpPr>
          <p:cNvPr id="88" name="文本框 36"/>
          <p:cNvSpPr txBox="1"/>
          <p:nvPr/>
        </p:nvSpPr>
        <p:spPr>
          <a:xfrm>
            <a:off x="8575991" y="1400650"/>
            <a:ext cx="1012828" cy="338554"/>
          </a:xfrm>
          <a:prstGeom prst="rect">
            <a:avLst/>
          </a:prstGeom>
          <a:noFill/>
        </p:spPr>
        <p:txBody>
          <a:bodyPr wrap="square" rtlCol="0">
            <a:spAutoFit/>
          </a:bodyPr>
          <a:lstStyle/>
          <a:p>
            <a:r>
              <a:rPr lang="zh-CN" altLang="en-US" sz="1600" b="1" dirty="0">
                <a:solidFill>
                  <a:srgbClr val="663A77"/>
                </a:solidFill>
                <a:latin typeface="+mn-ea"/>
              </a:rPr>
              <a:t>添加标题</a:t>
            </a:r>
            <a:endParaRPr lang="zh-CN" altLang="en-US" sz="1600" b="1" dirty="0">
              <a:solidFill>
                <a:srgbClr val="663A77"/>
              </a:solidFill>
              <a:latin typeface="+mn-ea"/>
            </a:endParaRPr>
          </a:p>
        </p:txBody>
      </p:sp>
      <p:grpSp>
        <p:nvGrpSpPr>
          <p:cNvPr id="89" name="组合 88"/>
          <p:cNvGrpSpPr/>
          <p:nvPr/>
        </p:nvGrpSpPr>
        <p:grpSpPr>
          <a:xfrm>
            <a:off x="4262726" y="3264196"/>
            <a:ext cx="1870920" cy="797810"/>
            <a:chOff x="3945226" y="2758736"/>
            <a:chExt cx="1870920" cy="797810"/>
          </a:xfrm>
        </p:grpSpPr>
        <p:grpSp>
          <p:nvGrpSpPr>
            <p:cNvPr id="90" name="组合 89"/>
            <p:cNvGrpSpPr/>
            <p:nvPr/>
          </p:nvGrpSpPr>
          <p:grpSpPr>
            <a:xfrm>
              <a:off x="3945226" y="2758736"/>
              <a:ext cx="1870920" cy="797810"/>
              <a:chOff x="8018039" y="1072437"/>
              <a:chExt cx="1870920" cy="797810"/>
            </a:xfrm>
          </p:grpSpPr>
          <p:sp>
            <p:nvSpPr>
              <p:cNvPr id="94" name="任意多边形 93"/>
              <p:cNvSpPr/>
              <p:nvPr/>
            </p:nvSpPr>
            <p:spPr>
              <a:xfrm rot="10800000">
                <a:off x="8589540" y="1079580"/>
                <a:ext cx="727919" cy="790667"/>
              </a:xfrm>
              <a:custGeom>
                <a:avLst/>
                <a:gdLst>
                  <a:gd name="connsiteX0" fmla="*/ 738455 w 1459638"/>
                  <a:gd name="connsiteY0" fmla="*/ 0 h 2867613"/>
                  <a:gd name="connsiteX1" fmla="*/ 729819 w 1459638"/>
                  <a:gd name="connsiteY1" fmla="*/ 602 h 2867613"/>
                  <a:gd name="connsiteX2" fmla="*/ 721184 w 1459638"/>
                  <a:gd name="connsiteY2" fmla="*/ 0 h 2867613"/>
                  <a:gd name="connsiteX3" fmla="*/ 716665 w 1459638"/>
                  <a:gd name="connsiteY3" fmla="*/ 1520 h 2867613"/>
                  <a:gd name="connsiteX4" fmla="*/ 697863 w 1459638"/>
                  <a:gd name="connsiteY4" fmla="*/ 2831 h 2867613"/>
                  <a:gd name="connsiteX5" fmla="*/ 633411 w 1459638"/>
                  <a:gd name="connsiteY5" fmla="*/ 52286 h 2867613"/>
                  <a:gd name="connsiteX6" fmla="*/ 14238 w 1459638"/>
                  <a:gd name="connsiteY6" fmla="*/ 1124726 h 2867613"/>
                  <a:gd name="connsiteX7" fmla="*/ 3634 w 1459638"/>
                  <a:gd name="connsiteY7" fmla="*/ 1205270 h 2867613"/>
                  <a:gd name="connsiteX8" fmla="*/ 11900 w 1459638"/>
                  <a:gd name="connsiteY8" fmla="*/ 1222209 h 2867613"/>
                  <a:gd name="connsiteX9" fmla="*/ 12843 w 1459638"/>
                  <a:gd name="connsiteY9" fmla="*/ 1226882 h 2867613"/>
                  <a:gd name="connsiteX10" fmla="*/ 17684 w 1459638"/>
                  <a:gd name="connsiteY10" fmla="*/ 1234061 h 2867613"/>
                  <a:gd name="connsiteX11" fmla="*/ 21480 w 1459638"/>
                  <a:gd name="connsiteY11" fmla="*/ 1241840 h 2867613"/>
                  <a:gd name="connsiteX12" fmla="*/ 25054 w 1459638"/>
                  <a:gd name="connsiteY12" fmla="*/ 1244992 h 2867613"/>
                  <a:gd name="connsiteX13" fmla="*/ 25909 w 1459638"/>
                  <a:gd name="connsiteY13" fmla="*/ 1246260 h 2867613"/>
                  <a:gd name="connsiteX14" fmla="*/ 0 w 1459638"/>
                  <a:gd name="connsiteY14" fmla="*/ 1246260 h 2867613"/>
                  <a:gd name="connsiteX15" fmla="*/ 0 w 1459638"/>
                  <a:gd name="connsiteY15" fmla="*/ 2867613 h 2867613"/>
                  <a:gd name="connsiteX16" fmla="*/ 1459638 w 1459638"/>
                  <a:gd name="connsiteY16" fmla="*/ 2867613 h 2867613"/>
                  <a:gd name="connsiteX17" fmla="*/ 1459638 w 1459638"/>
                  <a:gd name="connsiteY17" fmla="*/ 1246260 h 2867613"/>
                  <a:gd name="connsiteX18" fmla="*/ 1433729 w 1459638"/>
                  <a:gd name="connsiteY18" fmla="*/ 1246260 h 2867613"/>
                  <a:gd name="connsiteX19" fmla="*/ 1434584 w 1459638"/>
                  <a:gd name="connsiteY19" fmla="*/ 1244992 h 2867613"/>
                  <a:gd name="connsiteX20" fmla="*/ 1438159 w 1459638"/>
                  <a:gd name="connsiteY20" fmla="*/ 1241840 h 2867613"/>
                  <a:gd name="connsiteX21" fmla="*/ 1441954 w 1459638"/>
                  <a:gd name="connsiteY21" fmla="*/ 1234061 h 2867613"/>
                  <a:gd name="connsiteX22" fmla="*/ 1446795 w 1459638"/>
                  <a:gd name="connsiteY22" fmla="*/ 1226882 h 2867613"/>
                  <a:gd name="connsiteX23" fmla="*/ 1447738 w 1459638"/>
                  <a:gd name="connsiteY23" fmla="*/ 1222209 h 2867613"/>
                  <a:gd name="connsiteX24" fmla="*/ 1456004 w 1459638"/>
                  <a:gd name="connsiteY24" fmla="*/ 1205270 h 2867613"/>
                  <a:gd name="connsiteX25" fmla="*/ 1445400 w 1459638"/>
                  <a:gd name="connsiteY25" fmla="*/ 1124726 h 2867613"/>
                  <a:gd name="connsiteX26" fmla="*/ 826227 w 1459638"/>
                  <a:gd name="connsiteY26" fmla="*/ 52286 h 2867613"/>
                  <a:gd name="connsiteX27" fmla="*/ 761776 w 1459638"/>
                  <a:gd name="connsiteY27" fmla="*/ 2831 h 2867613"/>
                  <a:gd name="connsiteX28" fmla="*/ 742974 w 1459638"/>
                  <a:gd name="connsiteY28" fmla="*/ 1520 h 2867613"/>
                  <a:gd name="connsiteX0-1" fmla="*/ 738455 w 1459638"/>
                  <a:gd name="connsiteY0-2" fmla="*/ 0 h 2867613"/>
                  <a:gd name="connsiteX1-3" fmla="*/ 729819 w 1459638"/>
                  <a:gd name="connsiteY1-4" fmla="*/ 602 h 2867613"/>
                  <a:gd name="connsiteX2-5" fmla="*/ 721184 w 1459638"/>
                  <a:gd name="connsiteY2-6" fmla="*/ 0 h 2867613"/>
                  <a:gd name="connsiteX3-7" fmla="*/ 716665 w 1459638"/>
                  <a:gd name="connsiteY3-8" fmla="*/ 1520 h 2867613"/>
                  <a:gd name="connsiteX4-9" fmla="*/ 697863 w 1459638"/>
                  <a:gd name="connsiteY4-10" fmla="*/ 2831 h 2867613"/>
                  <a:gd name="connsiteX5-11" fmla="*/ 633411 w 1459638"/>
                  <a:gd name="connsiteY5-12" fmla="*/ 52286 h 2867613"/>
                  <a:gd name="connsiteX6-13" fmla="*/ 14238 w 1459638"/>
                  <a:gd name="connsiteY6-14" fmla="*/ 1124726 h 2867613"/>
                  <a:gd name="connsiteX7-15" fmla="*/ 3634 w 1459638"/>
                  <a:gd name="connsiteY7-16" fmla="*/ 1205270 h 2867613"/>
                  <a:gd name="connsiteX8-17" fmla="*/ 11900 w 1459638"/>
                  <a:gd name="connsiteY8-18" fmla="*/ 1222209 h 2867613"/>
                  <a:gd name="connsiteX9-19" fmla="*/ 12843 w 1459638"/>
                  <a:gd name="connsiteY9-20" fmla="*/ 1226882 h 2867613"/>
                  <a:gd name="connsiteX10-21" fmla="*/ 17684 w 1459638"/>
                  <a:gd name="connsiteY10-22" fmla="*/ 1234061 h 2867613"/>
                  <a:gd name="connsiteX11-23" fmla="*/ 21480 w 1459638"/>
                  <a:gd name="connsiteY11-24" fmla="*/ 1241840 h 2867613"/>
                  <a:gd name="connsiteX12-25" fmla="*/ 25054 w 1459638"/>
                  <a:gd name="connsiteY12-26" fmla="*/ 1244992 h 2867613"/>
                  <a:gd name="connsiteX13-27" fmla="*/ 25909 w 1459638"/>
                  <a:gd name="connsiteY13-28" fmla="*/ 1246260 h 2867613"/>
                  <a:gd name="connsiteX14-29" fmla="*/ 0 w 1459638"/>
                  <a:gd name="connsiteY14-30" fmla="*/ 1246260 h 2867613"/>
                  <a:gd name="connsiteX15-31" fmla="*/ 0 w 1459638"/>
                  <a:gd name="connsiteY15-32" fmla="*/ 2867613 h 2867613"/>
                  <a:gd name="connsiteX16-33" fmla="*/ 1459638 w 1459638"/>
                  <a:gd name="connsiteY16-34" fmla="*/ 2867613 h 2867613"/>
                  <a:gd name="connsiteX17-35" fmla="*/ 1459638 w 1459638"/>
                  <a:gd name="connsiteY17-36" fmla="*/ 1246260 h 2867613"/>
                  <a:gd name="connsiteX18-37" fmla="*/ 1433729 w 1459638"/>
                  <a:gd name="connsiteY18-38" fmla="*/ 1246260 h 2867613"/>
                  <a:gd name="connsiteX19-39" fmla="*/ 1434584 w 1459638"/>
                  <a:gd name="connsiteY19-40" fmla="*/ 1244992 h 2867613"/>
                  <a:gd name="connsiteX20-41" fmla="*/ 1438159 w 1459638"/>
                  <a:gd name="connsiteY20-42" fmla="*/ 1241840 h 2867613"/>
                  <a:gd name="connsiteX21-43" fmla="*/ 1446795 w 1459638"/>
                  <a:gd name="connsiteY21-44" fmla="*/ 1226882 h 2867613"/>
                  <a:gd name="connsiteX22-45" fmla="*/ 1447738 w 1459638"/>
                  <a:gd name="connsiteY22-46" fmla="*/ 1222209 h 2867613"/>
                  <a:gd name="connsiteX23-47" fmla="*/ 1456004 w 1459638"/>
                  <a:gd name="connsiteY23-48" fmla="*/ 1205270 h 2867613"/>
                  <a:gd name="connsiteX24-49" fmla="*/ 1445400 w 1459638"/>
                  <a:gd name="connsiteY24-50" fmla="*/ 1124726 h 2867613"/>
                  <a:gd name="connsiteX25-51" fmla="*/ 826227 w 1459638"/>
                  <a:gd name="connsiteY25-52" fmla="*/ 52286 h 2867613"/>
                  <a:gd name="connsiteX26-53" fmla="*/ 761776 w 1459638"/>
                  <a:gd name="connsiteY26-54" fmla="*/ 2831 h 2867613"/>
                  <a:gd name="connsiteX27-55" fmla="*/ 742974 w 1459638"/>
                  <a:gd name="connsiteY27-56" fmla="*/ 1520 h 2867613"/>
                  <a:gd name="connsiteX28-57" fmla="*/ 738455 w 1459638"/>
                  <a:gd name="connsiteY28-58" fmla="*/ 0 h 2867613"/>
                  <a:gd name="connsiteX0-59" fmla="*/ 738455 w 1459638"/>
                  <a:gd name="connsiteY0-60" fmla="*/ 0 h 2867613"/>
                  <a:gd name="connsiteX1-61" fmla="*/ 729819 w 1459638"/>
                  <a:gd name="connsiteY1-62" fmla="*/ 602 h 2867613"/>
                  <a:gd name="connsiteX2-63" fmla="*/ 721184 w 1459638"/>
                  <a:gd name="connsiteY2-64" fmla="*/ 0 h 2867613"/>
                  <a:gd name="connsiteX3-65" fmla="*/ 716665 w 1459638"/>
                  <a:gd name="connsiteY3-66" fmla="*/ 1520 h 2867613"/>
                  <a:gd name="connsiteX4-67" fmla="*/ 697863 w 1459638"/>
                  <a:gd name="connsiteY4-68" fmla="*/ 2831 h 2867613"/>
                  <a:gd name="connsiteX5-69" fmla="*/ 633411 w 1459638"/>
                  <a:gd name="connsiteY5-70" fmla="*/ 52286 h 2867613"/>
                  <a:gd name="connsiteX6-71" fmla="*/ 14238 w 1459638"/>
                  <a:gd name="connsiteY6-72" fmla="*/ 1124726 h 2867613"/>
                  <a:gd name="connsiteX7-73" fmla="*/ 3634 w 1459638"/>
                  <a:gd name="connsiteY7-74" fmla="*/ 1205270 h 2867613"/>
                  <a:gd name="connsiteX8-75" fmla="*/ 11900 w 1459638"/>
                  <a:gd name="connsiteY8-76" fmla="*/ 1222209 h 2867613"/>
                  <a:gd name="connsiteX9-77" fmla="*/ 12843 w 1459638"/>
                  <a:gd name="connsiteY9-78" fmla="*/ 1226882 h 2867613"/>
                  <a:gd name="connsiteX10-79" fmla="*/ 17684 w 1459638"/>
                  <a:gd name="connsiteY10-80" fmla="*/ 1234061 h 2867613"/>
                  <a:gd name="connsiteX11-81" fmla="*/ 21480 w 1459638"/>
                  <a:gd name="connsiteY11-82" fmla="*/ 1241840 h 2867613"/>
                  <a:gd name="connsiteX12-83" fmla="*/ 25054 w 1459638"/>
                  <a:gd name="connsiteY12-84" fmla="*/ 1244992 h 2867613"/>
                  <a:gd name="connsiteX13-85" fmla="*/ 25909 w 1459638"/>
                  <a:gd name="connsiteY13-86" fmla="*/ 1246260 h 2867613"/>
                  <a:gd name="connsiteX14-87" fmla="*/ 0 w 1459638"/>
                  <a:gd name="connsiteY14-88" fmla="*/ 1246260 h 2867613"/>
                  <a:gd name="connsiteX15-89" fmla="*/ 0 w 1459638"/>
                  <a:gd name="connsiteY15-90" fmla="*/ 2867613 h 2867613"/>
                  <a:gd name="connsiteX16-91" fmla="*/ 1459638 w 1459638"/>
                  <a:gd name="connsiteY16-92" fmla="*/ 2867613 h 2867613"/>
                  <a:gd name="connsiteX17-93" fmla="*/ 1459638 w 1459638"/>
                  <a:gd name="connsiteY17-94" fmla="*/ 1246260 h 2867613"/>
                  <a:gd name="connsiteX18-95" fmla="*/ 1433729 w 1459638"/>
                  <a:gd name="connsiteY18-96" fmla="*/ 1246260 h 2867613"/>
                  <a:gd name="connsiteX19-97" fmla="*/ 1434584 w 1459638"/>
                  <a:gd name="connsiteY19-98" fmla="*/ 1244992 h 2867613"/>
                  <a:gd name="connsiteX20-99" fmla="*/ 1438159 w 1459638"/>
                  <a:gd name="connsiteY20-100" fmla="*/ 1241840 h 2867613"/>
                  <a:gd name="connsiteX21-101" fmla="*/ 1447738 w 1459638"/>
                  <a:gd name="connsiteY21-102" fmla="*/ 1222209 h 2867613"/>
                  <a:gd name="connsiteX22-103" fmla="*/ 1456004 w 1459638"/>
                  <a:gd name="connsiteY22-104" fmla="*/ 1205270 h 2867613"/>
                  <a:gd name="connsiteX23-105" fmla="*/ 1445400 w 1459638"/>
                  <a:gd name="connsiteY23-106" fmla="*/ 1124726 h 2867613"/>
                  <a:gd name="connsiteX24-107" fmla="*/ 826227 w 1459638"/>
                  <a:gd name="connsiteY24-108" fmla="*/ 52286 h 2867613"/>
                  <a:gd name="connsiteX25-109" fmla="*/ 761776 w 1459638"/>
                  <a:gd name="connsiteY25-110" fmla="*/ 2831 h 2867613"/>
                  <a:gd name="connsiteX26-111" fmla="*/ 742974 w 1459638"/>
                  <a:gd name="connsiteY26-112" fmla="*/ 1520 h 2867613"/>
                  <a:gd name="connsiteX27-113" fmla="*/ 738455 w 1459638"/>
                  <a:gd name="connsiteY27-114" fmla="*/ 0 h 2867613"/>
                  <a:gd name="connsiteX0-115" fmla="*/ 738455 w 1459638"/>
                  <a:gd name="connsiteY0-116" fmla="*/ 0 h 2867613"/>
                  <a:gd name="connsiteX1-117" fmla="*/ 729819 w 1459638"/>
                  <a:gd name="connsiteY1-118" fmla="*/ 602 h 2867613"/>
                  <a:gd name="connsiteX2-119" fmla="*/ 721184 w 1459638"/>
                  <a:gd name="connsiteY2-120" fmla="*/ 0 h 2867613"/>
                  <a:gd name="connsiteX3-121" fmla="*/ 716665 w 1459638"/>
                  <a:gd name="connsiteY3-122" fmla="*/ 1520 h 2867613"/>
                  <a:gd name="connsiteX4-123" fmla="*/ 697863 w 1459638"/>
                  <a:gd name="connsiteY4-124" fmla="*/ 2831 h 2867613"/>
                  <a:gd name="connsiteX5-125" fmla="*/ 633411 w 1459638"/>
                  <a:gd name="connsiteY5-126" fmla="*/ 52286 h 2867613"/>
                  <a:gd name="connsiteX6-127" fmla="*/ 14238 w 1459638"/>
                  <a:gd name="connsiteY6-128" fmla="*/ 1124726 h 2867613"/>
                  <a:gd name="connsiteX7-129" fmla="*/ 3634 w 1459638"/>
                  <a:gd name="connsiteY7-130" fmla="*/ 1205270 h 2867613"/>
                  <a:gd name="connsiteX8-131" fmla="*/ 11900 w 1459638"/>
                  <a:gd name="connsiteY8-132" fmla="*/ 1222209 h 2867613"/>
                  <a:gd name="connsiteX9-133" fmla="*/ 12843 w 1459638"/>
                  <a:gd name="connsiteY9-134" fmla="*/ 1226882 h 2867613"/>
                  <a:gd name="connsiteX10-135" fmla="*/ 17684 w 1459638"/>
                  <a:gd name="connsiteY10-136" fmla="*/ 1234061 h 2867613"/>
                  <a:gd name="connsiteX11-137" fmla="*/ 21480 w 1459638"/>
                  <a:gd name="connsiteY11-138" fmla="*/ 1241840 h 2867613"/>
                  <a:gd name="connsiteX12-139" fmla="*/ 25054 w 1459638"/>
                  <a:gd name="connsiteY12-140" fmla="*/ 1244992 h 2867613"/>
                  <a:gd name="connsiteX13-141" fmla="*/ 25909 w 1459638"/>
                  <a:gd name="connsiteY13-142" fmla="*/ 1246260 h 2867613"/>
                  <a:gd name="connsiteX14-143" fmla="*/ 0 w 1459638"/>
                  <a:gd name="connsiteY14-144" fmla="*/ 1246260 h 2867613"/>
                  <a:gd name="connsiteX15-145" fmla="*/ 0 w 1459638"/>
                  <a:gd name="connsiteY15-146" fmla="*/ 2867613 h 2867613"/>
                  <a:gd name="connsiteX16-147" fmla="*/ 1459638 w 1459638"/>
                  <a:gd name="connsiteY16-148" fmla="*/ 2867613 h 2867613"/>
                  <a:gd name="connsiteX17-149" fmla="*/ 1459638 w 1459638"/>
                  <a:gd name="connsiteY17-150" fmla="*/ 1246260 h 2867613"/>
                  <a:gd name="connsiteX18-151" fmla="*/ 1433729 w 1459638"/>
                  <a:gd name="connsiteY18-152" fmla="*/ 1246260 h 2867613"/>
                  <a:gd name="connsiteX19-153" fmla="*/ 1434584 w 1459638"/>
                  <a:gd name="connsiteY19-154" fmla="*/ 1244992 h 2867613"/>
                  <a:gd name="connsiteX20-155" fmla="*/ 1447738 w 1459638"/>
                  <a:gd name="connsiteY20-156" fmla="*/ 1222209 h 2867613"/>
                  <a:gd name="connsiteX21-157" fmla="*/ 1456004 w 1459638"/>
                  <a:gd name="connsiteY21-158" fmla="*/ 1205270 h 2867613"/>
                  <a:gd name="connsiteX22-159" fmla="*/ 1445400 w 1459638"/>
                  <a:gd name="connsiteY22-160" fmla="*/ 1124726 h 2867613"/>
                  <a:gd name="connsiteX23-161" fmla="*/ 826227 w 1459638"/>
                  <a:gd name="connsiteY23-162" fmla="*/ 52286 h 2867613"/>
                  <a:gd name="connsiteX24-163" fmla="*/ 761776 w 1459638"/>
                  <a:gd name="connsiteY24-164" fmla="*/ 2831 h 2867613"/>
                  <a:gd name="connsiteX25-165" fmla="*/ 742974 w 1459638"/>
                  <a:gd name="connsiteY25-166" fmla="*/ 1520 h 2867613"/>
                  <a:gd name="connsiteX26-167" fmla="*/ 738455 w 1459638"/>
                  <a:gd name="connsiteY26-168" fmla="*/ 0 h 2867613"/>
                  <a:gd name="connsiteX0-169" fmla="*/ 738455 w 1459638"/>
                  <a:gd name="connsiteY0-170" fmla="*/ 0 h 2867613"/>
                  <a:gd name="connsiteX1-171" fmla="*/ 729819 w 1459638"/>
                  <a:gd name="connsiteY1-172" fmla="*/ 602 h 2867613"/>
                  <a:gd name="connsiteX2-173" fmla="*/ 721184 w 1459638"/>
                  <a:gd name="connsiteY2-174" fmla="*/ 0 h 2867613"/>
                  <a:gd name="connsiteX3-175" fmla="*/ 716665 w 1459638"/>
                  <a:gd name="connsiteY3-176" fmla="*/ 1520 h 2867613"/>
                  <a:gd name="connsiteX4-177" fmla="*/ 697863 w 1459638"/>
                  <a:gd name="connsiteY4-178" fmla="*/ 2831 h 2867613"/>
                  <a:gd name="connsiteX5-179" fmla="*/ 633411 w 1459638"/>
                  <a:gd name="connsiteY5-180" fmla="*/ 52286 h 2867613"/>
                  <a:gd name="connsiteX6-181" fmla="*/ 14238 w 1459638"/>
                  <a:gd name="connsiteY6-182" fmla="*/ 1124726 h 2867613"/>
                  <a:gd name="connsiteX7-183" fmla="*/ 3634 w 1459638"/>
                  <a:gd name="connsiteY7-184" fmla="*/ 1205270 h 2867613"/>
                  <a:gd name="connsiteX8-185" fmla="*/ 11900 w 1459638"/>
                  <a:gd name="connsiteY8-186" fmla="*/ 1222209 h 2867613"/>
                  <a:gd name="connsiteX9-187" fmla="*/ 12843 w 1459638"/>
                  <a:gd name="connsiteY9-188" fmla="*/ 1226882 h 2867613"/>
                  <a:gd name="connsiteX10-189" fmla="*/ 17684 w 1459638"/>
                  <a:gd name="connsiteY10-190" fmla="*/ 1234061 h 2867613"/>
                  <a:gd name="connsiteX11-191" fmla="*/ 21480 w 1459638"/>
                  <a:gd name="connsiteY11-192" fmla="*/ 1241840 h 2867613"/>
                  <a:gd name="connsiteX12-193" fmla="*/ 25054 w 1459638"/>
                  <a:gd name="connsiteY12-194" fmla="*/ 1244992 h 2867613"/>
                  <a:gd name="connsiteX13-195" fmla="*/ 25909 w 1459638"/>
                  <a:gd name="connsiteY13-196" fmla="*/ 1246260 h 2867613"/>
                  <a:gd name="connsiteX14-197" fmla="*/ 0 w 1459638"/>
                  <a:gd name="connsiteY14-198" fmla="*/ 1246260 h 2867613"/>
                  <a:gd name="connsiteX15-199" fmla="*/ 0 w 1459638"/>
                  <a:gd name="connsiteY15-200" fmla="*/ 2867613 h 2867613"/>
                  <a:gd name="connsiteX16-201" fmla="*/ 1459638 w 1459638"/>
                  <a:gd name="connsiteY16-202" fmla="*/ 2867613 h 2867613"/>
                  <a:gd name="connsiteX17-203" fmla="*/ 1459638 w 1459638"/>
                  <a:gd name="connsiteY17-204" fmla="*/ 1246260 h 2867613"/>
                  <a:gd name="connsiteX18-205" fmla="*/ 1433729 w 1459638"/>
                  <a:gd name="connsiteY18-206" fmla="*/ 1246260 h 2867613"/>
                  <a:gd name="connsiteX19-207" fmla="*/ 1447738 w 1459638"/>
                  <a:gd name="connsiteY19-208" fmla="*/ 1222209 h 2867613"/>
                  <a:gd name="connsiteX20-209" fmla="*/ 1456004 w 1459638"/>
                  <a:gd name="connsiteY20-210" fmla="*/ 1205270 h 2867613"/>
                  <a:gd name="connsiteX21-211" fmla="*/ 1445400 w 1459638"/>
                  <a:gd name="connsiteY21-212" fmla="*/ 1124726 h 2867613"/>
                  <a:gd name="connsiteX22-213" fmla="*/ 826227 w 1459638"/>
                  <a:gd name="connsiteY22-214" fmla="*/ 52286 h 2867613"/>
                  <a:gd name="connsiteX23-215" fmla="*/ 761776 w 1459638"/>
                  <a:gd name="connsiteY23-216" fmla="*/ 2831 h 2867613"/>
                  <a:gd name="connsiteX24-217" fmla="*/ 742974 w 1459638"/>
                  <a:gd name="connsiteY24-218" fmla="*/ 1520 h 2867613"/>
                  <a:gd name="connsiteX25-219" fmla="*/ 738455 w 1459638"/>
                  <a:gd name="connsiteY25-220" fmla="*/ 0 h 2867613"/>
                  <a:gd name="connsiteX0-221" fmla="*/ 738455 w 1459638"/>
                  <a:gd name="connsiteY0-222" fmla="*/ 0 h 2867613"/>
                  <a:gd name="connsiteX1-223" fmla="*/ 729819 w 1459638"/>
                  <a:gd name="connsiteY1-224" fmla="*/ 602 h 2867613"/>
                  <a:gd name="connsiteX2-225" fmla="*/ 721184 w 1459638"/>
                  <a:gd name="connsiteY2-226" fmla="*/ 0 h 2867613"/>
                  <a:gd name="connsiteX3-227" fmla="*/ 716665 w 1459638"/>
                  <a:gd name="connsiteY3-228" fmla="*/ 1520 h 2867613"/>
                  <a:gd name="connsiteX4-229" fmla="*/ 697863 w 1459638"/>
                  <a:gd name="connsiteY4-230" fmla="*/ 2831 h 2867613"/>
                  <a:gd name="connsiteX5-231" fmla="*/ 633411 w 1459638"/>
                  <a:gd name="connsiteY5-232" fmla="*/ 52286 h 2867613"/>
                  <a:gd name="connsiteX6-233" fmla="*/ 14238 w 1459638"/>
                  <a:gd name="connsiteY6-234" fmla="*/ 1124726 h 2867613"/>
                  <a:gd name="connsiteX7-235" fmla="*/ 3634 w 1459638"/>
                  <a:gd name="connsiteY7-236" fmla="*/ 1205270 h 2867613"/>
                  <a:gd name="connsiteX8-237" fmla="*/ 11900 w 1459638"/>
                  <a:gd name="connsiteY8-238" fmla="*/ 1222209 h 2867613"/>
                  <a:gd name="connsiteX9-239" fmla="*/ 12843 w 1459638"/>
                  <a:gd name="connsiteY9-240" fmla="*/ 1226882 h 2867613"/>
                  <a:gd name="connsiteX10-241" fmla="*/ 17684 w 1459638"/>
                  <a:gd name="connsiteY10-242" fmla="*/ 1234061 h 2867613"/>
                  <a:gd name="connsiteX11-243" fmla="*/ 21480 w 1459638"/>
                  <a:gd name="connsiteY11-244" fmla="*/ 1241840 h 2867613"/>
                  <a:gd name="connsiteX12-245" fmla="*/ 25054 w 1459638"/>
                  <a:gd name="connsiteY12-246" fmla="*/ 1244992 h 2867613"/>
                  <a:gd name="connsiteX13-247" fmla="*/ 25909 w 1459638"/>
                  <a:gd name="connsiteY13-248" fmla="*/ 1246260 h 2867613"/>
                  <a:gd name="connsiteX14-249" fmla="*/ 0 w 1459638"/>
                  <a:gd name="connsiteY14-250" fmla="*/ 1246260 h 2867613"/>
                  <a:gd name="connsiteX15-251" fmla="*/ 0 w 1459638"/>
                  <a:gd name="connsiteY15-252" fmla="*/ 2867613 h 2867613"/>
                  <a:gd name="connsiteX16-253" fmla="*/ 1459638 w 1459638"/>
                  <a:gd name="connsiteY16-254" fmla="*/ 2867613 h 2867613"/>
                  <a:gd name="connsiteX17-255" fmla="*/ 1459638 w 1459638"/>
                  <a:gd name="connsiteY17-256" fmla="*/ 1246260 h 2867613"/>
                  <a:gd name="connsiteX18-257" fmla="*/ 1447738 w 1459638"/>
                  <a:gd name="connsiteY18-258" fmla="*/ 1222209 h 2867613"/>
                  <a:gd name="connsiteX19-259" fmla="*/ 1456004 w 1459638"/>
                  <a:gd name="connsiteY19-260" fmla="*/ 1205270 h 2867613"/>
                  <a:gd name="connsiteX20-261" fmla="*/ 1445400 w 1459638"/>
                  <a:gd name="connsiteY20-262" fmla="*/ 1124726 h 2867613"/>
                  <a:gd name="connsiteX21-263" fmla="*/ 826227 w 1459638"/>
                  <a:gd name="connsiteY21-264" fmla="*/ 52286 h 2867613"/>
                  <a:gd name="connsiteX22-265" fmla="*/ 761776 w 1459638"/>
                  <a:gd name="connsiteY22-266" fmla="*/ 2831 h 2867613"/>
                  <a:gd name="connsiteX23-267" fmla="*/ 742974 w 1459638"/>
                  <a:gd name="connsiteY23-268" fmla="*/ 1520 h 2867613"/>
                  <a:gd name="connsiteX24-269" fmla="*/ 738455 w 1459638"/>
                  <a:gd name="connsiteY24-270" fmla="*/ 0 h 2867613"/>
                  <a:gd name="connsiteX0-271" fmla="*/ 738455 w 1459638"/>
                  <a:gd name="connsiteY0-272" fmla="*/ 0 h 2867613"/>
                  <a:gd name="connsiteX1-273" fmla="*/ 729819 w 1459638"/>
                  <a:gd name="connsiteY1-274" fmla="*/ 602 h 2867613"/>
                  <a:gd name="connsiteX2-275" fmla="*/ 721184 w 1459638"/>
                  <a:gd name="connsiteY2-276" fmla="*/ 0 h 2867613"/>
                  <a:gd name="connsiteX3-277" fmla="*/ 716665 w 1459638"/>
                  <a:gd name="connsiteY3-278" fmla="*/ 1520 h 2867613"/>
                  <a:gd name="connsiteX4-279" fmla="*/ 697863 w 1459638"/>
                  <a:gd name="connsiteY4-280" fmla="*/ 2831 h 2867613"/>
                  <a:gd name="connsiteX5-281" fmla="*/ 633411 w 1459638"/>
                  <a:gd name="connsiteY5-282" fmla="*/ 52286 h 2867613"/>
                  <a:gd name="connsiteX6-283" fmla="*/ 14238 w 1459638"/>
                  <a:gd name="connsiteY6-284" fmla="*/ 1124726 h 2867613"/>
                  <a:gd name="connsiteX7-285" fmla="*/ 3634 w 1459638"/>
                  <a:gd name="connsiteY7-286" fmla="*/ 1205270 h 2867613"/>
                  <a:gd name="connsiteX8-287" fmla="*/ 11900 w 1459638"/>
                  <a:gd name="connsiteY8-288" fmla="*/ 1222209 h 2867613"/>
                  <a:gd name="connsiteX9-289" fmla="*/ 12843 w 1459638"/>
                  <a:gd name="connsiteY9-290" fmla="*/ 1226882 h 2867613"/>
                  <a:gd name="connsiteX10-291" fmla="*/ 17684 w 1459638"/>
                  <a:gd name="connsiteY10-292" fmla="*/ 1234061 h 2867613"/>
                  <a:gd name="connsiteX11-293" fmla="*/ 21480 w 1459638"/>
                  <a:gd name="connsiteY11-294" fmla="*/ 1241840 h 2867613"/>
                  <a:gd name="connsiteX12-295" fmla="*/ 25054 w 1459638"/>
                  <a:gd name="connsiteY12-296" fmla="*/ 1244992 h 2867613"/>
                  <a:gd name="connsiteX13-297" fmla="*/ 25909 w 1459638"/>
                  <a:gd name="connsiteY13-298" fmla="*/ 1246260 h 2867613"/>
                  <a:gd name="connsiteX14-299" fmla="*/ 0 w 1459638"/>
                  <a:gd name="connsiteY14-300" fmla="*/ 1246260 h 2867613"/>
                  <a:gd name="connsiteX15-301" fmla="*/ 0 w 1459638"/>
                  <a:gd name="connsiteY15-302" fmla="*/ 2867613 h 2867613"/>
                  <a:gd name="connsiteX16-303" fmla="*/ 1459638 w 1459638"/>
                  <a:gd name="connsiteY16-304" fmla="*/ 2867613 h 2867613"/>
                  <a:gd name="connsiteX17-305" fmla="*/ 1459638 w 1459638"/>
                  <a:gd name="connsiteY17-306" fmla="*/ 1246260 h 2867613"/>
                  <a:gd name="connsiteX18-307" fmla="*/ 1456004 w 1459638"/>
                  <a:gd name="connsiteY18-308" fmla="*/ 1205270 h 2867613"/>
                  <a:gd name="connsiteX19-309" fmla="*/ 1445400 w 1459638"/>
                  <a:gd name="connsiteY19-310" fmla="*/ 1124726 h 2867613"/>
                  <a:gd name="connsiteX20-311" fmla="*/ 826227 w 1459638"/>
                  <a:gd name="connsiteY20-312" fmla="*/ 52286 h 2867613"/>
                  <a:gd name="connsiteX21-313" fmla="*/ 761776 w 1459638"/>
                  <a:gd name="connsiteY21-314" fmla="*/ 2831 h 2867613"/>
                  <a:gd name="connsiteX22-315" fmla="*/ 742974 w 1459638"/>
                  <a:gd name="connsiteY22-316" fmla="*/ 1520 h 2867613"/>
                  <a:gd name="connsiteX23-317" fmla="*/ 738455 w 1459638"/>
                  <a:gd name="connsiteY23-318" fmla="*/ 0 h 2867613"/>
                  <a:gd name="connsiteX0-319" fmla="*/ 738455 w 1459638"/>
                  <a:gd name="connsiteY0-320" fmla="*/ 0 h 2867613"/>
                  <a:gd name="connsiteX1-321" fmla="*/ 729819 w 1459638"/>
                  <a:gd name="connsiteY1-322" fmla="*/ 602 h 2867613"/>
                  <a:gd name="connsiteX2-323" fmla="*/ 721184 w 1459638"/>
                  <a:gd name="connsiteY2-324" fmla="*/ 0 h 2867613"/>
                  <a:gd name="connsiteX3-325" fmla="*/ 716665 w 1459638"/>
                  <a:gd name="connsiteY3-326" fmla="*/ 1520 h 2867613"/>
                  <a:gd name="connsiteX4-327" fmla="*/ 697863 w 1459638"/>
                  <a:gd name="connsiteY4-328" fmla="*/ 2831 h 2867613"/>
                  <a:gd name="connsiteX5-329" fmla="*/ 633411 w 1459638"/>
                  <a:gd name="connsiteY5-330" fmla="*/ 52286 h 2867613"/>
                  <a:gd name="connsiteX6-331" fmla="*/ 14238 w 1459638"/>
                  <a:gd name="connsiteY6-332" fmla="*/ 1124726 h 2867613"/>
                  <a:gd name="connsiteX7-333" fmla="*/ 3634 w 1459638"/>
                  <a:gd name="connsiteY7-334" fmla="*/ 1205270 h 2867613"/>
                  <a:gd name="connsiteX8-335" fmla="*/ 11900 w 1459638"/>
                  <a:gd name="connsiteY8-336" fmla="*/ 1222209 h 2867613"/>
                  <a:gd name="connsiteX9-337" fmla="*/ 12843 w 1459638"/>
                  <a:gd name="connsiteY9-338" fmla="*/ 1226882 h 2867613"/>
                  <a:gd name="connsiteX10-339" fmla="*/ 17684 w 1459638"/>
                  <a:gd name="connsiteY10-340" fmla="*/ 1234061 h 2867613"/>
                  <a:gd name="connsiteX11-341" fmla="*/ 21480 w 1459638"/>
                  <a:gd name="connsiteY11-342" fmla="*/ 1241840 h 2867613"/>
                  <a:gd name="connsiteX12-343" fmla="*/ 25054 w 1459638"/>
                  <a:gd name="connsiteY12-344" fmla="*/ 1244992 h 2867613"/>
                  <a:gd name="connsiteX13-345" fmla="*/ 0 w 1459638"/>
                  <a:gd name="connsiteY13-346" fmla="*/ 1246260 h 2867613"/>
                  <a:gd name="connsiteX14-347" fmla="*/ 0 w 1459638"/>
                  <a:gd name="connsiteY14-348" fmla="*/ 2867613 h 2867613"/>
                  <a:gd name="connsiteX15-349" fmla="*/ 1459638 w 1459638"/>
                  <a:gd name="connsiteY15-350" fmla="*/ 2867613 h 2867613"/>
                  <a:gd name="connsiteX16-351" fmla="*/ 1459638 w 1459638"/>
                  <a:gd name="connsiteY16-352" fmla="*/ 1246260 h 2867613"/>
                  <a:gd name="connsiteX17-353" fmla="*/ 1456004 w 1459638"/>
                  <a:gd name="connsiteY17-354" fmla="*/ 1205270 h 2867613"/>
                  <a:gd name="connsiteX18-355" fmla="*/ 1445400 w 1459638"/>
                  <a:gd name="connsiteY18-356" fmla="*/ 1124726 h 2867613"/>
                  <a:gd name="connsiteX19-357" fmla="*/ 826227 w 1459638"/>
                  <a:gd name="connsiteY19-358" fmla="*/ 52286 h 2867613"/>
                  <a:gd name="connsiteX20-359" fmla="*/ 761776 w 1459638"/>
                  <a:gd name="connsiteY20-360" fmla="*/ 2831 h 2867613"/>
                  <a:gd name="connsiteX21-361" fmla="*/ 742974 w 1459638"/>
                  <a:gd name="connsiteY21-362" fmla="*/ 1520 h 2867613"/>
                  <a:gd name="connsiteX22-363" fmla="*/ 738455 w 1459638"/>
                  <a:gd name="connsiteY22-364" fmla="*/ 0 h 2867613"/>
                  <a:gd name="connsiteX0-365" fmla="*/ 738455 w 1459638"/>
                  <a:gd name="connsiteY0-366" fmla="*/ 0 h 2867613"/>
                  <a:gd name="connsiteX1-367" fmla="*/ 729819 w 1459638"/>
                  <a:gd name="connsiteY1-368" fmla="*/ 602 h 2867613"/>
                  <a:gd name="connsiteX2-369" fmla="*/ 721184 w 1459638"/>
                  <a:gd name="connsiteY2-370" fmla="*/ 0 h 2867613"/>
                  <a:gd name="connsiteX3-371" fmla="*/ 716665 w 1459638"/>
                  <a:gd name="connsiteY3-372" fmla="*/ 1520 h 2867613"/>
                  <a:gd name="connsiteX4-373" fmla="*/ 697863 w 1459638"/>
                  <a:gd name="connsiteY4-374" fmla="*/ 2831 h 2867613"/>
                  <a:gd name="connsiteX5-375" fmla="*/ 633411 w 1459638"/>
                  <a:gd name="connsiteY5-376" fmla="*/ 52286 h 2867613"/>
                  <a:gd name="connsiteX6-377" fmla="*/ 14238 w 1459638"/>
                  <a:gd name="connsiteY6-378" fmla="*/ 1124726 h 2867613"/>
                  <a:gd name="connsiteX7-379" fmla="*/ 3634 w 1459638"/>
                  <a:gd name="connsiteY7-380" fmla="*/ 1205270 h 2867613"/>
                  <a:gd name="connsiteX8-381" fmla="*/ 11900 w 1459638"/>
                  <a:gd name="connsiteY8-382" fmla="*/ 1222209 h 2867613"/>
                  <a:gd name="connsiteX9-383" fmla="*/ 12843 w 1459638"/>
                  <a:gd name="connsiteY9-384" fmla="*/ 1226882 h 2867613"/>
                  <a:gd name="connsiteX10-385" fmla="*/ 17684 w 1459638"/>
                  <a:gd name="connsiteY10-386" fmla="*/ 1234061 h 2867613"/>
                  <a:gd name="connsiteX11-387" fmla="*/ 21480 w 1459638"/>
                  <a:gd name="connsiteY11-388" fmla="*/ 1241840 h 2867613"/>
                  <a:gd name="connsiteX12-389" fmla="*/ 0 w 1459638"/>
                  <a:gd name="connsiteY12-390" fmla="*/ 1246260 h 2867613"/>
                  <a:gd name="connsiteX13-391" fmla="*/ 0 w 1459638"/>
                  <a:gd name="connsiteY13-392" fmla="*/ 2867613 h 2867613"/>
                  <a:gd name="connsiteX14-393" fmla="*/ 1459638 w 1459638"/>
                  <a:gd name="connsiteY14-394" fmla="*/ 2867613 h 2867613"/>
                  <a:gd name="connsiteX15-395" fmla="*/ 1459638 w 1459638"/>
                  <a:gd name="connsiteY15-396" fmla="*/ 1246260 h 2867613"/>
                  <a:gd name="connsiteX16-397" fmla="*/ 1456004 w 1459638"/>
                  <a:gd name="connsiteY16-398" fmla="*/ 1205270 h 2867613"/>
                  <a:gd name="connsiteX17-399" fmla="*/ 1445400 w 1459638"/>
                  <a:gd name="connsiteY17-400" fmla="*/ 1124726 h 2867613"/>
                  <a:gd name="connsiteX18-401" fmla="*/ 826227 w 1459638"/>
                  <a:gd name="connsiteY18-402" fmla="*/ 52286 h 2867613"/>
                  <a:gd name="connsiteX19-403" fmla="*/ 761776 w 1459638"/>
                  <a:gd name="connsiteY19-404" fmla="*/ 2831 h 2867613"/>
                  <a:gd name="connsiteX20-405" fmla="*/ 742974 w 1459638"/>
                  <a:gd name="connsiteY20-406" fmla="*/ 1520 h 2867613"/>
                  <a:gd name="connsiteX21-407" fmla="*/ 738455 w 1459638"/>
                  <a:gd name="connsiteY21-408" fmla="*/ 0 h 2867613"/>
                  <a:gd name="connsiteX0-409" fmla="*/ 738455 w 1459638"/>
                  <a:gd name="connsiteY0-410" fmla="*/ 0 h 2867613"/>
                  <a:gd name="connsiteX1-411" fmla="*/ 729819 w 1459638"/>
                  <a:gd name="connsiteY1-412" fmla="*/ 602 h 2867613"/>
                  <a:gd name="connsiteX2-413" fmla="*/ 721184 w 1459638"/>
                  <a:gd name="connsiteY2-414" fmla="*/ 0 h 2867613"/>
                  <a:gd name="connsiteX3-415" fmla="*/ 716665 w 1459638"/>
                  <a:gd name="connsiteY3-416" fmla="*/ 1520 h 2867613"/>
                  <a:gd name="connsiteX4-417" fmla="*/ 697863 w 1459638"/>
                  <a:gd name="connsiteY4-418" fmla="*/ 2831 h 2867613"/>
                  <a:gd name="connsiteX5-419" fmla="*/ 633411 w 1459638"/>
                  <a:gd name="connsiteY5-420" fmla="*/ 52286 h 2867613"/>
                  <a:gd name="connsiteX6-421" fmla="*/ 14238 w 1459638"/>
                  <a:gd name="connsiteY6-422" fmla="*/ 1124726 h 2867613"/>
                  <a:gd name="connsiteX7-423" fmla="*/ 3634 w 1459638"/>
                  <a:gd name="connsiteY7-424" fmla="*/ 1205270 h 2867613"/>
                  <a:gd name="connsiteX8-425" fmla="*/ 11900 w 1459638"/>
                  <a:gd name="connsiteY8-426" fmla="*/ 1222209 h 2867613"/>
                  <a:gd name="connsiteX9-427" fmla="*/ 12843 w 1459638"/>
                  <a:gd name="connsiteY9-428" fmla="*/ 1226882 h 2867613"/>
                  <a:gd name="connsiteX10-429" fmla="*/ 17684 w 1459638"/>
                  <a:gd name="connsiteY10-430" fmla="*/ 1234061 h 2867613"/>
                  <a:gd name="connsiteX11-431" fmla="*/ 0 w 1459638"/>
                  <a:gd name="connsiteY11-432" fmla="*/ 1246260 h 2867613"/>
                  <a:gd name="connsiteX12-433" fmla="*/ 0 w 1459638"/>
                  <a:gd name="connsiteY12-434" fmla="*/ 2867613 h 2867613"/>
                  <a:gd name="connsiteX13-435" fmla="*/ 1459638 w 1459638"/>
                  <a:gd name="connsiteY13-436" fmla="*/ 2867613 h 2867613"/>
                  <a:gd name="connsiteX14-437" fmla="*/ 1459638 w 1459638"/>
                  <a:gd name="connsiteY14-438" fmla="*/ 1246260 h 2867613"/>
                  <a:gd name="connsiteX15-439" fmla="*/ 1456004 w 1459638"/>
                  <a:gd name="connsiteY15-440" fmla="*/ 1205270 h 2867613"/>
                  <a:gd name="connsiteX16-441" fmla="*/ 1445400 w 1459638"/>
                  <a:gd name="connsiteY16-442" fmla="*/ 1124726 h 2867613"/>
                  <a:gd name="connsiteX17-443" fmla="*/ 826227 w 1459638"/>
                  <a:gd name="connsiteY17-444" fmla="*/ 52286 h 2867613"/>
                  <a:gd name="connsiteX18-445" fmla="*/ 761776 w 1459638"/>
                  <a:gd name="connsiteY18-446" fmla="*/ 2831 h 2867613"/>
                  <a:gd name="connsiteX19-447" fmla="*/ 742974 w 1459638"/>
                  <a:gd name="connsiteY19-448" fmla="*/ 1520 h 2867613"/>
                  <a:gd name="connsiteX20-449" fmla="*/ 738455 w 1459638"/>
                  <a:gd name="connsiteY20-450" fmla="*/ 0 h 2867613"/>
                  <a:gd name="connsiteX0-451" fmla="*/ 738455 w 1459638"/>
                  <a:gd name="connsiteY0-452" fmla="*/ 0 h 2867613"/>
                  <a:gd name="connsiteX1-453" fmla="*/ 729819 w 1459638"/>
                  <a:gd name="connsiteY1-454" fmla="*/ 602 h 2867613"/>
                  <a:gd name="connsiteX2-455" fmla="*/ 721184 w 1459638"/>
                  <a:gd name="connsiteY2-456" fmla="*/ 0 h 2867613"/>
                  <a:gd name="connsiteX3-457" fmla="*/ 716665 w 1459638"/>
                  <a:gd name="connsiteY3-458" fmla="*/ 1520 h 2867613"/>
                  <a:gd name="connsiteX4-459" fmla="*/ 697863 w 1459638"/>
                  <a:gd name="connsiteY4-460" fmla="*/ 2831 h 2867613"/>
                  <a:gd name="connsiteX5-461" fmla="*/ 633411 w 1459638"/>
                  <a:gd name="connsiteY5-462" fmla="*/ 52286 h 2867613"/>
                  <a:gd name="connsiteX6-463" fmla="*/ 14238 w 1459638"/>
                  <a:gd name="connsiteY6-464" fmla="*/ 1124726 h 2867613"/>
                  <a:gd name="connsiteX7-465" fmla="*/ 3634 w 1459638"/>
                  <a:gd name="connsiteY7-466" fmla="*/ 1205270 h 2867613"/>
                  <a:gd name="connsiteX8-467" fmla="*/ 11900 w 1459638"/>
                  <a:gd name="connsiteY8-468" fmla="*/ 1222209 h 2867613"/>
                  <a:gd name="connsiteX9-469" fmla="*/ 12843 w 1459638"/>
                  <a:gd name="connsiteY9-470" fmla="*/ 1226882 h 2867613"/>
                  <a:gd name="connsiteX10-471" fmla="*/ 0 w 1459638"/>
                  <a:gd name="connsiteY10-472" fmla="*/ 1246260 h 2867613"/>
                  <a:gd name="connsiteX11-473" fmla="*/ 0 w 1459638"/>
                  <a:gd name="connsiteY11-474" fmla="*/ 2867613 h 2867613"/>
                  <a:gd name="connsiteX12-475" fmla="*/ 1459638 w 1459638"/>
                  <a:gd name="connsiteY12-476" fmla="*/ 2867613 h 2867613"/>
                  <a:gd name="connsiteX13-477" fmla="*/ 1459638 w 1459638"/>
                  <a:gd name="connsiteY13-478" fmla="*/ 1246260 h 2867613"/>
                  <a:gd name="connsiteX14-479" fmla="*/ 1456004 w 1459638"/>
                  <a:gd name="connsiteY14-480" fmla="*/ 1205270 h 2867613"/>
                  <a:gd name="connsiteX15-481" fmla="*/ 1445400 w 1459638"/>
                  <a:gd name="connsiteY15-482" fmla="*/ 1124726 h 2867613"/>
                  <a:gd name="connsiteX16-483" fmla="*/ 826227 w 1459638"/>
                  <a:gd name="connsiteY16-484" fmla="*/ 52286 h 2867613"/>
                  <a:gd name="connsiteX17-485" fmla="*/ 761776 w 1459638"/>
                  <a:gd name="connsiteY17-486" fmla="*/ 2831 h 2867613"/>
                  <a:gd name="connsiteX18-487" fmla="*/ 742974 w 1459638"/>
                  <a:gd name="connsiteY18-488" fmla="*/ 1520 h 2867613"/>
                  <a:gd name="connsiteX19-489" fmla="*/ 738455 w 1459638"/>
                  <a:gd name="connsiteY19-490" fmla="*/ 0 h 2867613"/>
                  <a:gd name="connsiteX0-491" fmla="*/ 738455 w 1459638"/>
                  <a:gd name="connsiteY0-492" fmla="*/ 0 h 2867613"/>
                  <a:gd name="connsiteX1-493" fmla="*/ 729819 w 1459638"/>
                  <a:gd name="connsiteY1-494" fmla="*/ 602 h 2867613"/>
                  <a:gd name="connsiteX2-495" fmla="*/ 721184 w 1459638"/>
                  <a:gd name="connsiteY2-496" fmla="*/ 0 h 2867613"/>
                  <a:gd name="connsiteX3-497" fmla="*/ 716665 w 1459638"/>
                  <a:gd name="connsiteY3-498" fmla="*/ 1520 h 2867613"/>
                  <a:gd name="connsiteX4-499" fmla="*/ 697863 w 1459638"/>
                  <a:gd name="connsiteY4-500" fmla="*/ 2831 h 2867613"/>
                  <a:gd name="connsiteX5-501" fmla="*/ 633411 w 1459638"/>
                  <a:gd name="connsiteY5-502" fmla="*/ 52286 h 2867613"/>
                  <a:gd name="connsiteX6-503" fmla="*/ 14238 w 1459638"/>
                  <a:gd name="connsiteY6-504" fmla="*/ 1124726 h 2867613"/>
                  <a:gd name="connsiteX7-505" fmla="*/ 3634 w 1459638"/>
                  <a:gd name="connsiteY7-506" fmla="*/ 1205270 h 2867613"/>
                  <a:gd name="connsiteX8-507" fmla="*/ 11900 w 1459638"/>
                  <a:gd name="connsiteY8-508" fmla="*/ 1222209 h 2867613"/>
                  <a:gd name="connsiteX9-509" fmla="*/ 0 w 1459638"/>
                  <a:gd name="connsiteY9-510" fmla="*/ 1246260 h 2867613"/>
                  <a:gd name="connsiteX10-511" fmla="*/ 0 w 1459638"/>
                  <a:gd name="connsiteY10-512" fmla="*/ 2867613 h 2867613"/>
                  <a:gd name="connsiteX11-513" fmla="*/ 1459638 w 1459638"/>
                  <a:gd name="connsiteY11-514" fmla="*/ 2867613 h 2867613"/>
                  <a:gd name="connsiteX12-515" fmla="*/ 1459638 w 1459638"/>
                  <a:gd name="connsiteY12-516" fmla="*/ 1246260 h 2867613"/>
                  <a:gd name="connsiteX13-517" fmla="*/ 1456004 w 1459638"/>
                  <a:gd name="connsiteY13-518" fmla="*/ 1205270 h 2867613"/>
                  <a:gd name="connsiteX14-519" fmla="*/ 1445400 w 1459638"/>
                  <a:gd name="connsiteY14-520" fmla="*/ 1124726 h 2867613"/>
                  <a:gd name="connsiteX15-521" fmla="*/ 826227 w 1459638"/>
                  <a:gd name="connsiteY15-522" fmla="*/ 52286 h 2867613"/>
                  <a:gd name="connsiteX16-523" fmla="*/ 761776 w 1459638"/>
                  <a:gd name="connsiteY16-524" fmla="*/ 2831 h 2867613"/>
                  <a:gd name="connsiteX17-525" fmla="*/ 742974 w 1459638"/>
                  <a:gd name="connsiteY17-526" fmla="*/ 1520 h 2867613"/>
                  <a:gd name="connsiteX18-527" fmla="*/ 738455 w 1459638"/>
                  <a:gd name="connsiteY18-528" fmla="*/ 0 h 2867613"/>
                  <a:gd name="connsiteX0-529" fmla="*/ 738455 w 1459638"/>
                  <a:gd name="connsiteY0-530" fmla="*/ 0 h 2867613"/>
                  <a:gd name="connsiteX1-531" fmla="*/ 729819 w 1459638"/>
                  <a:gd name="connsiteY1-532" fmla="*/ 602 h 2867613"/>
                  <a:gd name="connsiteX2-533" fmla="*/ 721184 w 1459638"/>
                  <a:gd name="connsiteY2-534" fmla="*/ 0 h 2867613"/>
                  <a:gd name="connsiteX3-535" fmla="*/ 716665 w 1459638"/>
                  <a:gd name="connsiteY3-536" fmla="*/ 1520 h 2867613"/>
                  <a:gd name="connsiteX4-537" fmla="*/ 697863 w 1459638"/>
                  <a:gd name="connsiteY4-538" fmla="*/ 2831 h 2867613"/>
                  <a:gd name="connsiteX5-539" fmla="*/ 633411 w 1459638"/>
                  <a:gd name="connsiteY5-540" fmla="*/ 52286 h 2867613"/>
                  <a:gd name="connsiteX6-541" fmla="*/ 14238 w 1459638"/>
                  <a:gd name="connsiteY6-542" fmla="*/ 1124726 h 2867613"/>
                  <a:gd name="connsiteX7-543" fmla="*/ 3634 w 1459638"/>
                  <a:gd name="connsiteY7-544" fmla="*/ 1205270 h 2867613"/>
                  <a:gd name="connsiteX8-545" fmla="*/ 0 w 1459638"/>
                  <a:gd name="connsiteY8-546" fmla="*/ 1246260 h 2867613"/>
                  <a:gd name="connsiteX9-547" fmla="*/ 0 w 1459638"/>
                  <a:gd name="connsiteY9-548" fmla="*/ 2867613 h 2867613"/>
                  <a:gd name="connsiteX10-549" fmla="*/ 1459638 w 1459638"/>
                  <a:gd name="connsiteY10-550" fmla="*/ 2867613 h 2867613"/>
                  <a:gd name="connsiteX11-551" fmla="*/ 1459638 w 1459638"/>
                  <a:gd name="connsiteY11-552" fmla="*/ 1246260 h 2867613"/>
                  <a:gd name="connsiteX12-553" fmla="*/ 1456004 w 1459638"/>
                  <a:gd name="connsiteY12-554" fmla="*/ 1205270 h 2867613"/>
                  <a:gd name="connsiteX13-555" fmla="*/ 1445400 w 1459638"/>
                  <a:gd name="connsiteY13-556" fmla="*/ 1124726 h 2867613"/>
                  <a:gd name="connsiteX14-557" fmla="*/ 826227 w 1459638"/>
                  <a:gd name="connsiteY14-558" fmla="*/ 52286 h 2867613"/>
                  <a:gd name="connsiteX15-559" fmla="*/ 761776 w 1459638"/>
                  <a:gd name="connsiteY15-560" fmla="*/ 2831 h 2867613"/>
                  <a:gd name="connsiteX16-561" fmla="*/ 742974 w 1459638"/>
                  <a:gd name="connsiteY16-562" fmla="*/ 1520 h 2867613"/>
                  <a:gd name="connsiteX17-563" fmla="*/ 738455 w 1459638"/>
                  <a:gd name="connsiteY17-564" fmla="*/ 0 h 2867613"/>
                  <a:gd name="connsiteX0-565" fmla="*/ 738455 w 1461451"/>
                  <a:gd name="connsiteY0-566" fmla="*/ 0 h 2867613"/>
                  <a:gd name="connsiteX1-567" fmla="*/ 729819 w 1461451"/>
                  <a:gd name="connsiteY1-568" fmla="*/ 602 h 2867613"/>
                  <a:gd name="connsiteX2-569" fmla="*/ 721184 w 1461451"/>
                  <a:gd name="connsiteY2-570" fmla="*/ 0 h 2867613"/>
                  <a:gd name="connsiteX3-571" fmla="*/ 716665 w 1461451"/>
                  <a:gd name="connsiteY3-572" fmla="*/ 1520 h 2867613"/>
                  <a:gd name="connsiteX4-573" fmla="*/ 697863 w 1461451"/>
                  <a:gd name="connsiteY4-574" fmla="*/ 2831 h 2867613"/>
                  <a:gd name="connsiteX5-575" fmla="*/ 633411 w 1461451"/>
                  <a:gd name="connsiteY5-576" fmla="*/ 52286 h 2867613"/>
                  <a:gd name="connsiteX6-577" fmla="*/ 14238 w 1461451"/>
                  <a:gd name="connsiteY6-578" fmla="*/ 1124726 h 2867613"/>
                  <a:gd name="connsiteX7-579" fmla="*/ 3634 w 1461451"/>
                  <a:gd name="connsiteY7-580" fmla="*/ 1205270 h 2867613"/>
                  <a:gd name="connsiteX8-581" fmla="*/ 0 w 1461451"/>
                  <a:gd name="connsiteY8-582" fmla="*/ 1246260 h 2867613"/>
                  <a:gd name="connsiteX9-583" fmla="*/ 0 w 1461451"/>
                  <a:gd name="connsiteY9-584" fmla="*/ 2867613 h 2867613"/>
                  <a:gd name="connsiteX10-585" fmla="*/ 1459638 w 1461451"/>
                  <a:gd name="connsiteY10-586" fmla="*/ 2867613 h 2867613"/>
                  <a:gd name="connsiteX11-587" fmla="*/ 1459638 w 1461451"/>
                  <a:gd name="connsiteY11-588" fmla="*/ 1246260 h 2867613"/>
                  <a:gd name="connsiteX12-589" fmla="*/ 1458385 w 1461451"/>
                  <a:gd name="connsiteY12-590" fmla="*/ 1205270 h 2867613"/>
                  <a:gd name="connsiteX13-591" fmla="*/ 1445400 w 1461451"/>
                  <a:gd name="connsiteY13-592" fmla="*/ 1124726 h 2867613"/>
                  <a:gd name="connsiteX14-593" fmla="*/ 826227 w 1461451"/>
                  <a:gd name="connsiteY14-594" fmla="*/ 52286 h 2867613"/>
                  <a:gd name="connsiteX15-595" fmla="*/ 761776 w 1461451"/>
                  <a:gd name="connsiteY15-596" fmla="*/ 2831 h 2867613"/>
                  <a:gd name="connsiteX16-597" fmla="*/ 742974 w 1461451"/>
                  <a:gd name="connsiteY16-598" fmla="*/ 1520 h 2867613"/>
                  <a:gd name="connsiteX17-599" fmla="*/ 738455 w 1461451"/>
                  <a:gd name="connsiteY17-600" fmla="*/ 0 h 2867613"/>
                  <a:gd name="connsiteX0-601" fmla="*/ 738455 w 1461451"/>
                  <a:gd name="connsiteY0-602" fmla="*/ 0 h 2867613"/>
                  <a:gd name="connsiteX1-603" fmla="*/ 729819 w 1461451"/>
                  <a:gd name="connsiteY1-604" fmla="*/ 602 h 2867613"/>
                  <a:gd name="connsiteX2-605" fmla="*/ 721184 w 1461451"/>
                  <a:gd name="connsiteY2-606" fmla="*/ 0 h 2867613"/>
                  <a:gd name="connsiteX3-607" fmla="*/ 716665 w 1461451"/>
                  <a:gd name="connsiteY3-608" fmla="*/ 1520 h 2867613"/>
                  <a:gd name="connsiteX4-609" fmla="*/ 697863 w 1461451"/>
                  <a:gd name="connsiteY4-610" fmla="*/ 2831 h 2867613"/>
                  <a:gd name="connsiteX5-611" fmla="*/ 633411 w 1461451"/>
                  <a:gd name="connsiteY5-612" fmla="*/ 52286 h 2867613"/>
                  <a:gd name="connsiteX6-613" fmla="*/ 14238 w 1461451"/>
                  <a:gd name="connsiteY6-614" fmla="*/ 1124726 h 2867613"/>
                  <a:gd name="connsiteX7-615" fmla="*/ 3634 w 1461451"/>
                  <a:gd name="connsiteY7-616" fmla="*/ 1205270 h 2867613"/>
                  <a:gd name="connsiteX8-617" fmla="*/ 0 w 1461451"/>
                  <a:gd name="connsiteY8-618" fmla="*/ 1246260 h 2867613"/>
                  <a:gd name="connsiteX9-619" fmla="*/ 0 w 1461451"/>
                  <a:gd name="connsiteY9-620" fmla="*/ 2867613 h 2867613"/>
                  <a:gd name="connsiteX10-621" fmla="*/ 1459638 w 1461451"/>
                  <a:gd name="connsiteY10-622" fmla="*/ 2867613 h 2867613"/>
                  <a:gd name="connsiteX11-623" fmla="*/ 1459638 w 1461451"/>
                  <a:gd name="connsiteY11-624" fmla="*/ 1246260 h 2867613"/>
                  <a:gd name="connsiteX12-625" fmla="*/ 1458385 w 1461451"/>
                  <a:gd name="connsiteY12-626" fmla="*/ 1205270 h 2867613"/>
                  <a:gd name="connsiteX13-627" fmla="*/ 1445400 w 1461451"/>
                  <a:gd name="connsiteY13-628" fmla="*/ 1124726 h 2867613"/>
                  <a:gd name="connsiteX14-629" fmla="*/ 826227 w 1461451"/>
                  <a:gd name="connsiteY14-630" fmla="*/ 52286 h 2867613"/>
                  <a:gd name="connsiteX15-631" fmla="*/ 761776 w 1461451"/>
                  <a:gd name="connsiteY15-632" fmla="*/ 2831 h 2867613"/>
                  <a:gd name="connsiteX16-633" fmla="*/ 742974 w 1461451"/>
                  <a:gd name="connsiteY16-634" fmla="*/ 1520 h 2867613"/>
                  <a:gd name="connsiteX17-635" fmla="*/ 738455 w 1461451"/>
                  <a:gd name="connsiteY17-636" fmla="*/ 0 h 2867613"/>
                  <a:gd name="connsiteX0-637" fmla="*/ 738455 w 1459638"/>
                  <a:gd name="connsiteY0-638" fmla="*/ 0 h 2867613"/>
                  <a:gd name="connsiteX1-639" fmla="*/ 729819 w 1459638"/>
                  <a:gd name="connsiteY1-640" fmla="*/ 602 h 2867613"/>
                  <a:gd name="connsiteX2-641" fmla="*/ 721184 w 1459638"/>
                  <a:gd name="connsiteY2-642" fmla="*/ 0 h 2867613"/>
                  <a:gd name="connsiteX3-643" fmla="*/ 716665 w 1459638"/>
                  <a:gd name="connsiteY3-644" fmla="*/ 1520 h 2867613"/>
                  <a:gd name="connsiteX4-645" fmla="*/ 697863 w 1459638"/>
                  <a:gd name="connsiteY4-646" fmla="*/ 2831 h 2867613"/>
                  <a:gd name="connsiteX5-647" fmla="*/ 633411 w 1459638"/>
                  <a:gd name="connsiteY5-648" fmla="*/ 52286 h 2867613"/>
                  <a:gd name="connsiteX6-649" fmla="*/ 14238 w 1459638"/>
                  <a:gd name="connsiteY6-650" fmla="*/ 1124726 h 2867613"/>
                  <a:gd name="connsiteX7-651" fmla="*/ 3634 w 1459638"/>
                  <a:gd name="connsiteY7-652" fmla="*/ 1205270 h 2867613"/>
                  <a:gd name="connsiteX8-653" fmla="*/ 0 w 1459638"/>
                  <a:gd name="connsiteY8-654" fmla="*/ 1246260 h 2867613"/>
                  <a:gd name="connsiteX9-655" fmla="*/ 0 w 1459638"/>
                  <a:gd name="connsiteY9-656" fmla="*/ 2867613 h 2867613"/>
                  <a:gd name="connsiteX10-657" fmla="*/ 1459638 w 1459638"/>
                  <a:gd name="connsiteY10-658" fmla="*/ 2867613 h 2867613"/>
                  <a:gd name="connsiteX11-659" fmla="*/ 1459638 w 1459638"/>
                  <a:gd name="connsiteY11-660" fmla="*/ 1246260 h 2867613"/>
                  <a:gd name="connsiteX12-661" fmla="*/ 1458385 w 1459638"/>
                  <a:gd name="connsiteY12-662" fmla="*/ 1205270 h 2867613"/>
                  <a:gd name="connsiteX13-663" fmla="*/ 1445400 w 1459638"/>
                  <a:gd name="connsiteY13-664" fmla="*/ 1124726 h 2867613"/>
                  <a:gd name="connsiteX14-665" fmla="*/ 826227 w 1459638"/>
                  <a:gd name="connsiteY14-666" fmla="*/ 52286 h 2867613"/>
                  <a:gd name="connsiteX15-667" fmla="*/ 761776 w 1459638"/>
                  <a:gd name="connsiteY15-668" fmla="*/ 2831 h 2867613"/>
                  <a:gd name="connsiteX16-669" fmla="*/ 742974 w 1459638"/>
                  <a:gd name="connsiteY16-670" fmla="*/ 1520 h 2867613"/>
                  <a:gd name="connsiteX17-671" fmla="*/ 738455 w 1459638"/>
                  <a:gd name="connsiteY17-672" fmla="*/ 0 h 2867613"/>
                  <a:gd name="connsiteX0-673" fmla="*/ 738455 w 1459638"/>
                  <a:gd name="connsiteY0-674" fmla="*/ 0 h 2867613"/>
                  <a:gd name="connsiteX1-675" fmla="*/ 729819 w 1459638"/>
                  <a:gd name="connsiteY1-676" fmla="*/ 602 h 2867613"/>
                  <a:gd name="connsiteX2-677" fmla="*/ 721184 w 1459638"/>
                  <a:gd name="connsiteY2-678" fmla="*/ 0 h 2867613"/>
                  <a:gd name="connsiteX3-679" fmla="*/ 716665 w 1459638"/>
                  <a:gd name="connsiteY3-680" fmla="*/ 1520 h 2867613"/>
                  <a:gd name="connsiteX4-681" fmla="*/ 697863 w 1459638"/>
                  <a:gd name="connsiteY4-682" fmla="*/ 2831 h 2867613"/>
                  <a:gd name="connsiteX5-683" fmla="*/ 633411 w 1459638"/>
                  <a:gd name="connsiteY5-684" fmla="*/ 52286 h 2867613"/>
                  <a:gd name="connsiteX6-685" fmla="*/ 14238 w 1459638"/>
                  <a:gd name="connsiteY6-686" fmla="*/ 1124726 h 2867613"/>
                  <a:gd name="connsiteX7-687" fmla="*/ 3634 w 1459638"/>
                  <a:gd name="connsiteY7-688" fmla="*/ 1205270 h 2867613"/>
                  <a:gd name="connsiteX8-689" fmla="*/ 0 w 1459638"/>
                  <a:gd name="connsiteY8-690" fmla="*/ 1246260 h 2867613"/>
                  <a:gd name="connsiteX9-691" fmla="*/ 0 w 1459638"/>
                  <a:gd name="connsiteY9-692" fmla="*/ 2867613 h 2867613"/>
                  <a:gd name="connsiteX10-693" fmla="*/ 1459638 w 1459638"/>
                  <a:gd name="connsiteY10-694" fmla="*/ 2867613 h 2867613"/>
                  <a:gd name="connsiteX11-695" fmla="*/ 1459638 w 1459638"/>
                  <a:gd name="connsiteY11-696" fmla="*/ 1246260 h 2867613"/>
                  <a:gd name="connsiteX12-697" fmla="*/ 1458385 w 1459638"/>
                  <a:gd name="connsiteY12-698" fmla="*/ 1205270 h 2867613"/>
                  <a:gd name="connsiteX13-699" fmla="*/ 1445400 w 1459638"/>
                  <a:gd name="connsiteY13-700" fmla="*/ 1124726 h 2867613"/>
                  <a:gd name="connsiteX14-701" fmla="*/ 826227 w 1459638"/>
                  <a:gd name="connsiteY14-702" fmla="*/ 52286 h 2867613"/>
                  <a:gd name="connsiteX15-703" fmla="*/ 761776 w 1459638"/>
                  <a:gd name="connsiteY15-704" fmla="*/ 2831 h 2867613"/>
                  <a:gd name="connsiteX16-705" fmla="*/ 742974 w 1459638"/>
                  <a:gd name="connsiteY16-706" fmla="*/ 1520 h 2867613"/>
                  <a:gd name="connsiteX17-707" fmla="*/ 738455 w 1459638"/>
                  <a:gd name="connsiteY17-708" fmla="*/ 0 h 2867613"/>
                  <a:gd name="connsiteX0-709" fmla="*/ 738455 w 1459638"/>
                  <a:gd name="connsiteY0-710" fmla="*/ 0 h 2867613"/>
                  <a:gd name="connsiteX1-711" fmla="*/ 729819 w 1459638"/>
                  <a:gd name="connsiteY1-712" fmla="*/ 602 h 2867613"/>
                  <a:gd name="connsiteX2-713" fmla="*/ 721184 w 1459638"/>
                  <a:gd name="connsiteY2-714" fmla="*/ 0 h 2867613"/>
                  <a:gd name="connsiteX3-715" fmla="*/ 716665 w 1459638"/>
                  <a:gd name="connsiteY3-716" fmla="*/ 1520 h 2867613"/>
                  <a:gd name="connsiteX4-717" fmla="*/ 697863 w 1459638"/>
                  <a:gd name="connsiteY4-718" fmla="*/ 2831 h 2867613"/>
                  <a:gd name="connsiteX5-719" fmla="*/ 633411 w 1459638"/>
                  <a:gd name="connsiteY5-720" fmla="*/ 52286 h 2867613"/>
                  <a:gd name="connsiteX6-721" fmla="*/ 14238 w 1459638"/>
                  <a:gd name="connsiteY6-722" fmla="*/ 1124726 h 2867613"/>
                  <a:gd name="connsiteX7-723" fmla="*/ 3634 w 1459638"/>
                  <a:gd name="connsiteY7-724" fmla="*/ 1205270 h 2867613"/>
                  <a:gd name="connsiteX8-725" fmla="*/ 0 w 1459638"/>
                  <a:gd name="connsiteY8-726" fmla="*/ 1246260 h 2867613"/>
                  <a:gd name="connsiteX9-727" fmla="*/ 0 w 1459638"/>
                  <a:gd name="connsiteY9-728" fmla="*/ 2867613 h 2867613"/>
                  <a:gd name="connsiteX10-729" fmla="*/ 1459638 w 1459638"/>
                  <a:gd name="connsiteY10-730" fmla="*/ 2867613 h 2867613"/>
                  <a:gd name="connsiteX11-731" fmla="*/ 1459638 w 1459638"/>
                  <a:gd name="connsiteY11-732" fmla="*/ 1246260 h 2867613"/>
                  <a:gd name="connsiteX12-733" fmla="*/ 1458385 w 1459638"/>
                  <a:gd name="connsiteY12-734" fmla="*/ 1205270 h 2867613"/>
                  <a:gd name="connsiteX13-735" fmla="*/ 1445400 w 1459638"/>
                  <a:gd name="connsiteY13-736" fmla="*/ 1124726 h 2867613"/>
                  <a:gd name="connsiteX14-737" fmla="*/ 826227 w 1459638"/>
                  <a:gd name="connsiteY14-738" fmla="*/ 52286 h 2867613"/>
                  <a:gd name="connsiteX15-739" fmla="*/ 761776 w 1459638"/>
                  <a:gd name="connsiteY15-740" fmla="*/ 2831 h 2867613"/>
                  <a:gd name="connsiteX16-741" fmla="*/ 742974 w 1459638"/>
                  <a:gd name="connsiteY16-742" fmla="*/ 1520 h 2867613"/>
                  <a:gd name="connsiteX17-743" fmla="*/ 738455 w 1459638"/>
                  <a:gd name="connsiteY17-744" fmla="*/ 0 h 2867613"/>
                  <a:gd name="connsiteX0-745" fmla="*/ 741212 w 1462395"/>
                  <a:gd name="connsiteY0-746" fmla="*/ 0 h 2867613"/>
                  <a:gd name="connsiteX1-747" fmla="*/ 732576 w 1462395"/>
                  <a:gd name="connsiteY1-748" fmla="*/ 602 h 2867613"/>
                  <a:gd name="connsiteX2-749" fmla="*/ 723941 w 1462395"/>
                  <a:gd name="connsiteY2-750" fmla="*/ 0 h 2867613"/>
                  <a:gd name="connsiteX3-751" fmla="*/ 719422 w 1462395"/>
                  <a:gd name="connsiteY3-752" fmla="*/ 1520 h 2867613"/>
                  <a:gd name="connsiteX4-753" fmla="*/ 700620 w 1462395"/>
                  <a:gd name="connsiteY4-754" fmla="*/ 2831 h 2867613"/>
                  <a:gd name="connsiteX5-755" fmla="*/ 636168 w 1462395"/>
                  <a:gd name="connsiteY5-756" fmla="*/ 52286 h 2867613"/>
                  <a:gd name="connsiteX6-757" fmla="*/ 16995 w 1462395"/>
                  <a:gd name="connsiteY6-758" fmla="*/ 1124726 h 2867613"/>
                  <a:gd name="connsiteX7-759" fmla="*/ 1628 w 1462395"/>
                  <a:gd name="connsiteY7-760" fmla="*/ 1205270 h 2867613"/>
                  <a:gd name="connsiteX8-761" fmla="*/ 2757 w 1462395"/>
                  <a:gd name="connsiteY8-762" fmla="*/ 1246260 h 2867613"/>
                  <a:gd name="connsiteX9-763" fmla="*/ 2757 w 1462395"/>
                  <a:gd name="connsiteY9-764" fmla="*/ 2867613 h 2867613"/>
                  <a:gd name="connsiteX10-765" fmla="*/ 1462395 w 1462395"/>
                  <a:gd name="connsiteY10-766" fmla="*/ 2867613 h 2867613"/>
                  <a:gd name="connsiteX11-767" fmla="*/ 1462395 w 1462395"/>
                  <a:gd name="connsiteY11-768" fmla="*/ 1246260 h 2867613"/>
                  <a:gd name="connsiteX12-769" fmla="*/ 1461142 w 1462395"/>
                  <a:gd name="connsiteY12-770" fmla="*/ 1205270 h 2867613"/>
                  <a:gd name="connsiteX13-771" fmla="*/ 1448157 w 1462395"/>
                  <a:gd name="connsiteY13-772" fmla="*/ 1124726 h 2867613"/>
                  <a:gd name="connsiteX14-773" fmla="*/ 828984 w 1462395"/>
                  <a:gd name="connsiteY14-774" fmla="*/ 52286 h 2867613"/>
                  <a:gd name="connsiteX15-775" fmla="*/ 764533 w 1462395"/>
                  <a:gd name="connsiteY15-776" fmla="*/ 2831 h 2867613"/>
                  <a:gd name="connsiteX16-777" fmla="*/ 745731 w 1462395"/>
                  <a:gd name="connsiteY16-778" fmla="*/ 1520 h 2867613"/>
                  <a:gd name="connsiteX17-779" fmla="*/ 741212 w 1462395"/>
                  <a:gd name="connsiteY17-780" fmla="*/ 0 h 2867613"/>
                  <a:gd name="connsiteX0-781" fmla="*/ 739584 w 1460767"/>
                  <a:gd name="connsiteY0-782" fmla="*/ 0 h 2867613"/>
                  <a:gd name="connsiteX1-783" fmla="*/ 730948 w 1460767"/>
                  <a:gd name="connsiteY1-784" fmla="*/ 602 h 2867613"/>
                  <a:gd name="connsiteX2-785" fmla="*/ 722313 w 1460767"/>
                  <a:gd name="connsiteY2-786" fmla="*/ 0 h 2867613"/>
                  <a:gd name="connsiteX3-787" fmla="*/ 717794 w 1460767"/>
                  <a:gd name="connsiteY3-788" fmla="*/ 1520 h 2867613"/>
                  <a:gd name="connsiteX4-789" fmla="*/ 698992 w 1460767"/>
                  <a:gd name="connsiteY4-790" fmla="*/ 2831 h 2867613"/>
                  <a:gd name="connsiteX5-791" fmla="*/ 634540 w 1460767"/>
                  <a:gd name="connsiteY5-792" fmla="*/ 52286 h 2867613"/>
                  <a:gd name="connsiteX6-793" fmla="*/ 15367 w 1460767"/>
                  <a:gd name="connsiteY6-794" fmla="*/ 1124726 h 2867613"/>
                  <a:gd name="connsiteX7-795" fmla="*/ 0 w 1460767"/>
                  <a:gd name="connsiteY7-796" fmla="*/ 1205270 h 2867613"/>
                  <a:gd name="connsiteX8-797" fmla="*/ 1129 w 1460767"/>
                  <a:gd name="connsiteY8-798" fmla="*/ 1246260 h 2867613"/>
                  <a:gd name="connsiteX9-799" fmla="*/ 1129 w 1460767"/>
                  <a:gd name="connsiteY9-800" fmla="*/ 2867613 h 2867613"/>
                  <a:gd name="connsiteX10-801" fmla="*/ 1460767 w 1460767"/>
                  <a:gd name="connsiteY10-802" fmla="*/ 2867613 h 2867613"/>
                  <a:gd name="connsiteX11-803" fmla="*/ 1460767 w 1460767"/>
                  <a:gd name="connsiteY11-804" fmla="*/ 1246260 h 2867613"/>
                  <a:gd name="connsiteX12-805" fmla="*/ 1459514 w 1460767"/>
                  <a:gd name="connsiteY12-806" fmla="*/ 1205270 h 2867613"/>
                  <a:gd name="connsiteX13-807" fmla="*/ 1446529 w 1460767"/>
                  <a:gd name="connsiteY13-808" fmla="*/ 1124726 h 2867613"/>
                  <a:gd name="connsiteX14-809" fmla="*/ 827356 w 1460767"/>
                  <a:gd name="connsiteY14-810" fmla="*/ 52286 h 2867613"/>
                  <a:gd name="connsiteX15-811" fmla="*/ 762905 w 1460767"/>
                  <a:gd name="connsiteY15-812" fmla="*/ 2831 h 2867613"/>
                  <a:gd name="connsiteX16-813" fmla="*/ 744103 w 1460767"/>
                  <a:gd name="connsiteY16-814" fmla="*/ 1520 h 2867613"/>
                  <a:gd name="connsiteX17-815" fmla="*/ 739584 w 1460767"/>
                  <a:gd name="connsiteY17-816" fmla="*/ 0 h 2867613"/>
                  <a:gd name="connsiteX0-817" fmla="*/ 740307 w 1461490"/>
                  <a:gd name="connsiteY0-818" fmla="*/ 0 h 2867613"/>
                  <a:gd name="connsiteX1-819" fmla="*/ 731671 w 1461490"/>
                  <a:gd name="connsiteY1-820" fmla="*/ 602 h 2867613"/>
                  <a:gd name="connsiteX2-821" fmla="*/ 723036 w 1461490"/>
                  <a:gd name="connsiteY2-822" fmla="*/ 0 h 2867613"/>
                  <a:gd name="connsiteX3-823" fmla="*/ 718517 w 1461490"/>
                  <a:gd name="connsiteY3-824" fmla="*/ 1520 h 2867613"/>
                  <a:gd name="connsiteX4-825" fmla="*/ 699715 w 1461490"/>
                  <a:gd name="connsiteY4-826" fmla="*/ 2831 h 2867613"/>
                  <a:gd name="connsiteX5-827" fmla="*/ 635263 w 1461490"/>
                  <a:gd name="connsiteY5-828" fmla="*/ 52286 h 2867613"/>
                  <a:gd name="connsiteX6-829" fmla="*/ 16090 w 1461490"/>
                  <a:gd name="connsiteY6-830" fmla="*/ 1124726 h 2867613"/>
                  <a:gd name="connsiteX7-831" fmla="*/ 723 w 1461490"/>
                  <a:gd name="connsiteY7-832" fmla="*/ 1205270 h 2867613"/>
                  <a:gd name="connsiteX8-833" fmla="*/ 1852 w 1461490"/>
                  <a:gd name="connsiteY8-834" fmla="*/ 1246260 h 2867613"/>
                  <a:gd name="connsiteX9-835" fmla="*/ 1852 w 1461490"/>
                  <a:gd name="connsiteY9-836" fmla="*/ 2867613 h 2867613"/>
                  <a:gd name="connsiteX10-837" fmla="*/ 1461490 w 1461490"/>
                  <a:gd name="connsiteY10-838" fmla="*/ 2867613 h 2867613"/>
                  <a:gd name="connsiteX11-839" fmla="*/ 1461490 w 1461490"/>
                  <a:gd name="connsiteY11-840" fmla="*/ 1246260 h 2867613"/>
                  <a:gd name="connsiteX12-841" fmla="*/ 1460237 w 1461490"/>
                  <a:gd name="connsiteY12-842" fmla="*/ 1205270 h 2867613"/>
                  <a:gd name="connsiteX13-843" fmla="*/ 1447252 w 1461490"/>
                  <a:gd name="connsiteY13-844" fmla="*/ 1124726 h 2867613"/>
                  <a:gd name="connsiteX14-845" fmla="*/ 828079 w 1461490"/>
                  <a:gd name="connsiteY14-846" fmla="*/ 52286 h 2867613"/>
                  <a:gd name="connsiteX15-847" fmla="*/ 763628 w 1461490"/>
                  <a:gd name="connsiteY15-848" fmla="*/ 2831 h 2867613"/>
                  <a:gd name="connsiteX16-849" fmla="*/ 744826 w 1461490"/>
                  <a:gd name="connsiteY16-850" fmla="*/ 1520 h 2867613"/>
                  <a:gd name="connsiteX17-851" fmla="*/ 740307 w 1461490"/>
                  <a:gd name="connsiteY17-852" fmla="*/ 0 h 2867613"/>
                </a:gdLst>
                <a:ahLst/>
                <a:cxnLst>
                  <a:cxn ang="0">
                    <a:pos x="connsiteX0-817" y="connsiteY0-818"/>
                  </a:cxn>
                  <a:cxn ang="0">
                    <a:pos x="connsiteX1-819" y="connsiteY1-820"/>
                  </a:cxn>
                  <a:cxn ang="0">
                    <a:pos x="connsiteX2-821" y="connsiteY2-822"/>
                  </a:cxn>
                  <a:cxn ang="0">
                    <a:pos x="connsiteX3-823" y="connsiteY3-824"/>
                  </a:cxn>
                  <a:cxn ang="0">
                    <a:pos x="connsiteX4-825" y="connsiteY4-826"/>
                  </a:cxn>
                  <a:cxn ang="0">
                    <a:pos x="connsiteX5-827" y="connsiteY5-828"/>
                  </a:cxn>
                  <a:cxn ang="0">
                    <a:pos x="connsiteX6-829" y="connsiteY6-830"/>
                  </a:cxn>
                  <a:cxn ang="0">
                    <a:pos x="connsiteX7-831" y="connsiteY7-832"/>
                  </a:cxn>
                  <a:cxn ang="0">
                    <a:pos x="connsiteX8-833" y="connsiteY8-834"/>
                  </a:cxn>
                  <a:cxn ang="0">
                    <a:pos x="connsiteX9-835" y="connsiteY9-836"/>
                  </a:cxn>
                  <a:cxn ang="0">
                    <a:pos x="connsiteX10-837" y="connsiteY10-838"/>
                  </a:cxn>
                  <a:cxn ang="0">
                    <a:pos x="connsiteX11-839" y="connsiteY11-840"/>
                  </a:cxn>
                  <a:cxn ang="0">
                    <a:pos x="connsiteX12-841" y="connsiteY12-842"/>
                  </a:cxn>
                  <a:cxn ang="0">
                    <a:pos x="connsiteX13-843" y="connsiteY13-844"/>
                  </a:cxn>
                  <a:cxn ang="0">
                    <a:pos x="connsiteX14-845" y="connsiteY14-846"/>
                  </a:cxn>
                  <a:cxn ang="0">
                    <a:pos x="connsiteX15-847" y="connsiteY15-848"/>
                  </a:cxn>
                  <a:cxn ang="0">
                    <a:pos x="connsiteX16-849" y="connsiteY16-850"/>
                  </a:cxn>
                  <a:cxn ang="0">
                    <a:pos x="connsiteX17-851" y="connsiteY17-852"/>
                  </a:cxn>
                </a:cxnLst>
                <a:rect l="l" t="t" r="r" b="b"/>
                <a:pathLst>
                  <a:path w="1461490" h="2867613">
                    <a:moveTo>
                      <a:pt x="740307" y="0"/>
                    </a:moveTo>
                    <a:lnTo>
                      <a:pt x="731671" y="602"/>
                    </a:lnTo>
                    <a:lnTo>
                      <a:pt x="723036" y="0"/>
                    </a:lnTo>
                    <a:lnTo>
                      <a:pt x="718517" y="1520"/>
                    </a:lnTo>
                    <a:lnTo>
                      <a:pt x="699715" y="2831"/>
                    </a:lnTo>
                    <a:cubicBezTo>
                      <a:pt x="673476" y="9862"/>
                      <a:pt x="649919" y="26902"/>
                      <a:pt x="635263" y="52286"/>
                    </a:cubicBezTo>
                    <a:lnTo>
                      <a:pt x="16090" y="1124726"/>
                    </a:lnTo>
                    <a:cubicBezTo>
                      <a:pt x="1435" y="1150109"/>
                      <a:pt x="837" y="1174269"/>
                      <a:pt x="723" y="1205270"/>
                    </a:cubicBezTo>
                    <a:cubicBezTo>
                      <a:pt x="-1282" y="1221314"/>
                      <a:pt x="1476" y="1232597"/>
                      <a:pt x="1852" y="1246260"/>
                    </a:cubicBezTo>
                    <a:lnTo>
                      <a:pt x="1852" y="2867613"/>
                    </a:lnTo>
                    <a:lnTo>
                      <a:pt x="1461490" y="2867613"/>
                    </a:lnTo>
                    <a:lnTo>
                      <a:pt x="1461490" y="1246260"/>
                    </a:lnTo>
                    <a:cubicBezTo>
                      <a:pt x="1461072" y="1232597"/>
                      <a:pt x="1460655" y="1228458"/>
                      <a:pt x="1460237" y="1205270"/>
                    </a:cubicBezTo>
                    <a:cubicBezTo>
                      <a:pt x="1460123" y="1181412"/>
                      <a:pt x="1461907" y="1150109"/>
                      <a:pt x="1447252" y="1124726"/>
                    </a:cubicBezTo>
                    <a:lnTo>
                      <a:pt x="828079" y="52286"/>
                    </a:lnTo>
                    <a:cubicBezTo>
                      <a:pt x="813424" y="26902"/>
                      <a:pt x="789867" y="9862"/>
                      <a:pt x="763628" y="2831"/>
                    </a:cubicBezTo>
                    <a:lnTo>
                      <a:pt x="744826" y="1520"/>
                    </a:lnTo>
                    <a:lnTo>
                      <a:pt x="740307" y="0"/>
                    </a:lnTo>
                    <a:close/>
                  </a:path>
                </a:pathLst>
              </a:custGeom>
              <a:gradFill flip="none" rotWithShape="1">
                <a:gsLst>
                  <a:gs pos="0">
                    <a:sysClr val="window" lastClr="FFFFFF"/>
                  </a:gs>
                  <a:gs pos="100000">
                    <a:sysClr val="window" lastClr="FFFFFF">
                      <a:lumMod val="85000"/>
                    </a:sysClr>
                  </a:gs>
                </a:gsLst>
                <a:lin ang="2700000" scaled="1"/>
                <a:tileRect/>
              </a:gradFill>
              <a:ln w="19050" cap="flat" cmpd="sng" algn="ctr">
                <a:gradFill flip="none" rotWithShape="1">
                  <a:gsLst>
                    <a:gs pos="0">
                      <a:sysClr val="window" lastClr="FFFFFF">
                        <a:lumMod val="85000"/>
                      </a:sysClr>
                    </a:gs>
                    <a:gs pos="100000">
                      <a:sysClr val="window" lastClr="FFFFFF"/>
                    </a:gs>
                  </a:gsLst>
                  <a:lin ang="2700000" scaled="1"/>
                  <a:tileRect/>
                </a:gradFill>
                <a:prstDash val="solid"/>
              </a:ln>
              <a:effectLst>
                <a:outerShdw blurRad="152400" dist="63500" dir="2700000" algn="tl" rotWithShape="0">
                  <a:prstClr val="black">
                    <a:alpha val="30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wrap="square" rtlCol="0" anchor="ctr">
                <a:noAutofit/>
              </a:bodyPr>
              <a:lstStyle/>
              <a:p>
                <a:pPr algn="ctr"/>
                <a:endParaRPr lang="zh-CN" altLang="en-US" dirty="0"/>
              </a:p>
            </p:txBody>
          </p:sp>
          <p:pic>
            <p:nvPicPr>
              <p:cNvPr id="95" name="图片 94"/>
              <p:cNvPicPr>
                <a:picLocks noChangeAspect="1"/>
              </p:cNvPicPr>
              <p:nvPr/>
            </p:nvPicPr>
            <p:blipFill rotWithShape="1">
              <a:blip r:embed="rId1" cstate="print">
                <a:extLst>
                  <a:ext uri="{BEBA8EAE-BF5A-486C-A8C5-ECC9F3942E4B}">
                    <a14:imgProps xmlns:a14="http://schemas.microsoft.com/office/drawing/2010/main">
                      <a14:imgLayer r:embed="rId2">
                        <a14:imgEffect>
                          <a14:saturation sat="66000"/>
                        </a14:imgEffect>
                      </a14:imgLayer>
                    </a14:imgProps>
                  </a:ext>
                </a:extLst>
              </a:blip>
              <a:srcRect t="76775"/>
              <a:stretch>
                <a:fillRect/>
              </a:stretch>
            </p:blipFill>
            <p:spPr>
              <a:xfrm>
                <a:off x="8018039" y="1072437"/>
                <a:ext cx="1870920" cy="155494"/>
              </a:xfrm>
              <a:prstGeom prst="rect">
                <a:avLst/>
              </a:prstGeom>
            </p:spPr>
          </p:pic>
        </p:grpSp>
        <p:grpSp>
          <p:nvGrpSpPr>
            <p:cNvPr id="91" name="组合 90"/>
            <p:cNvGrpSpPr/>
            <p:nvPr/>
          </p:nvGrpSpPr>
          <p:grpSpPr>
            <a:xfrm>
              <a:off x="4568371" y="2829298"/>
              <a:ext cx="628650" cy="551700"/>
              <a:chOff x="4841421" y="2703657"/>
              <a:chExt cx="628650" cy="551700"/>
            </a:xfrm>
          </p:grpSpPr>
          <p:sp>
            <p:nvSpPr>
              <p:cNvPr id="92" name="文本框 41"/>
              <p:cNvSpPr txBox="1"/>
              <p:nvPr/>
            </p:nvSpPr>
            <p:spPr>
              <a:xfrm>
                <a:off x="4867150" y="2703657"/>
                <a:ext cx="554122" cy="461665"/>
              </a:xfrm>
              <a:prstGeom prst="rect">
                <a:avLst/>
              </a:prstGeom>
              <a:noFill/>
            </p:spPr>
            <p:txBody>
              <a:bodyPr wrap="square" rtlCol="0">
                <a:spAutoFit/>
              </a:bodyPr>
              <a:lstStyle/>
              <a:p>
                <a:pPr algn="ctr"/>
                <a:r>
                  <a:rPr lang="en-US" altLang="zh-CN" sz="2400" dirty="0">
                    <a:solidFill>
                      <a:srgbClr val="01ACBE"/>
                    </a:solidFill>
                    <a:latin typeface="Impact" panose="020B0806030902050204" pitchFamily="34" charset="0"/>
                  </a:rPr>
                  <a:t>01</a:t>
                </a:r>
                <a:endParaRPr lang="zh-CN" altLang="en-US" sz="2400" dirty="0">
                  <a:solidFill>
                    <a:srgbClr val="01ACBE"/>
                  </a:solidFill>
                  <a:latin typeface="Impact" panose="020B0806030902050204" pitchFamily="34" charset="0"/>
                </a:endParaRPr>
              </a:p>
            </p:txBody>
          </p:sp>
          <p:sp>
            <p:nvSpPr>
              <p:cNvPr id="93" name="文本框 42"/>
              <p:cNvSpPr txBox="1"/>
              <p:nvPr/>
            </p:nvSpPr>
            <p:spPr>
              <a:xfrm>
                <a:off x="4841421" y="2993747"/>
                <a:ext cx="628650" cy="261610"/>
              </a:xfrm>
              <a:prstGeom prst="rect">
                <a:avLst/>
              </a:prstGeom>
              <a:noFill/>
            </p:spPr>
            <p:txBody>
              <a:bodyPr wrap="square" rtlCol="0">
                <a:spAutoFit/>
              </a:bodyPr>
              <a:lstStyle/>
              <a:p>
                <a:pPr algn="ctr"/>
                <a:r>
                  <a:rPr lang="en-US" altLang="zh-CN" sz="1100" dirty="0">
                    <a:solidFill>
                      <a:srgbClr val="01ACBE"/>
                    </a:solidFill>
                    <a:latin typeface="LiHei Pro" panose="020B0500000000000000" pitchFamily="34" charset="-122"/>
                    <a:ea typeface="LiHei Pro" panose="020B0500000000000000" pitchFamily="34" charset="-122"/>
                  </a:rPr>
                  <a:t>STEP</a:t>
                </a:r>
                <a:endParaRPr lang="zh-CN" altLang="en-US" sz="1100" dirty="0">
                  <a:solidFill>
                    <a:srgbClr val="01ACBE"/>
                  </a:solidFill>
                  <a:latin typeface="LiHei Pro" panose="020B0500000000000000" pitchFamily="34" charset="-122"/>
                  <a:ea typeface="LiHei Pro" panose="020B0500000000000000" pitchFamily="34" charset="-122"/>
                </a:endParaRPr>
              </a:p>
            </p:txBody>
          </p:sp>
        </p:grpSp>
      </p:grpSp>
      <p:grpSp>
        <p:nvGrpSpPr>
          <p:cNvPr id="96" name="组合 95"/>
          <p:cNvGrpSpPr/>
          <p:nvPr/>
        </p:nvGrpSpPr>
        <p:grpSpPr>
          <a:xfrm>
            <a:off x="6206217" y="2591608"/>
            <a:ext cx="1870920" cy="797810"/>
            <a:chOff x="5799817" y="2022648"/>
            <a:chExt cx="1870920" cy="797810"/>
          </a:xfrm>
        </p:grpSpPr>
        <p:grpSp>
          <p:nvGrpSpPr>
            <p:cNvPr id="97" name="组合 96"/>
            <p:cNvGrpSpPr/>
            <p:nvPr/>
          </p:nvGrpSpPr>
          <p:grpSpPr>
            <a:xfrm>
              <a:off x="5799817" y="2022648"/>
              <a:ext cx="1870920" cy="797810"/>
              <a:chOff x="8018039" y="1072437"/>
              <a:chExt cx="1870920" cy="797810"/>
            </a:xfrm>
          </p:grpSpPr>
          <p:sp>
            <p:nvSpPr>
              <p:cNvPr id="101" name="任意多边形 100"/>
              <p:cNvSpPr/>
              <p:nvPr/>
            </p:nvSpPr>
            <p:spPr>
              <a:xfrm rot="10800000">
                <a:off x="8589540" y="1079580"/>
                <a:ext cx="727919" cy="790667"/>
              </a:xfrm>
              <a:custGeom>
                <a:avLst/>
                <a:gdLst>
                  <a:gd name="connsiteX0" fmla="*/ 738455 w 1459638"/>
                  <a:gd name="connsiteY0" fmla="*/ 0 h 2867613"/>
                  <a:gd name="connsiteX1" fmla="*/ 729819 w 1459638"/>
                  <a:gd name="connsiteY1" fmla="*/ 602 h 2867613"/>
                  <a:gd name="connsiteX2" fmla="*/ 721184 w 1459638"/>
                  <a:gd name="connsiteY2" fmla="*/ 0 h 2867613"/>
                  <a:gd name="connsiteX3" fmla="*/ 716665 w 1459638"/>
                  <a:gd name="connsiteY3" fmla="*/ 1520 h 2867613"/>
                  <a:gd name="connsiteX4" fmla="*/ 697863 w 1459638"/>
                  <a:gd name="connsiteY4" fmla="*/ 2831 h 2867613"/>
                  <a:gd name="connsiteX5" fmla="*/ 633411 w 1459638"/>
                  <a:gd name="connsiteY5" fmla="*/ 52286 h 2867613"/>
                  <a:gd name="connsiteX6" fmla="*/ 14238 w 1459638"/>
                  <a:gd name="connsiteY6" fmla="*/ 1124726 h 2867613"/>
                  <a:gd name="connsiteX7" fmla="*/ 3634 w 1459638"/>
                  <a:gd name="connsiteY7" fmla="*/ 1205270 h 2867613"/>
                  <a:gd name="connsiteX8" fmla="*/ 11900 w 1459638"/>
                  <a:gd name="connsiteY8" fmla="*/ 1222209 h 2867613"/>
                  <a:gd name="connsiteX9" fmla="*/ 12843 w 1459638"/>
                  <a:gd name="connsiteY9" fmla="*/ 1226882 h 2867613"/>
                  <a:gd name="connsiteX10" fmla="*/ 17684 w 1459638"/>
                  <a:gd name="connsiteY10" fmla="*/ 1234061 h 2867613"/>
                  <a:gd name="connsiteX11" fmla="*/ 21480 w 1459638"/>
                  <a:gd name="connsiteY11" fmla="*/ 1241840 h 2867613"/>
                  <a:gd name="connsiteX12" fmla="*/ 25054 w 1459638"/>
                  <a:gd name="connsiteY12" fmla="*/ 1244992 h 2867613"/>
                  <a:gd name="connsiteX13" fmla="*/ 25909 w 1459638"/>
                  <a:gd name="connsiteY13" fmla="*/ 1246260 h 2867613"/>
                  <a:gd name="connsiteX14" fmla="*/ 0 w 1459638"/>
                  <a:gd name="connsiteY14" fmla="*/ 1246260 h 2867613"/>
                  <a:gd name="connsiteX15" fmla="*/ 0 w 1459638"/>
                  <a:gd name="connsiteY15" fmla="*/ 2867613 h 2867613"/>
                  <a:gd name="connsiteX16" fmla="*/ 1459638 w 1459638"/>
                  <a:gd name="connsiteY16" fmla="*/ 2867613 h 2867613"/>
                  <a:gd name="connsiteX17" fmla="*/ 1459638 w 1459638"/>
                  <a:gd name="connsiteY17" fmla="*/ 1246260 h 2867613"/>
                  <a:gd name="connsiteX18" fmla="*/ 1433729 w 1459638"/>
                  <a:gd name="connsiteY18" fmla="*/ 1246260 h 2867613"/>
                  <a:gd name="connsiteX19" fmla="*/ 1434584 w 1459638"/>
                  <a:gd name="connsiteY19" fmla="*/ 1244992 h 2867613"/>
                  <a:gd name="connsiteX20" fmla="*/ 1438159 w 1459638"/>
                  <a:gd name="connsiteY20" fmla="*/ 1241840 h 2867613"/>
                  <a:gd name="connsiteX21" fmla="*/ 1441954 w 1459638"/>
                  <a:gd name="connsiteY21" fmla="*/ 1234061 h 2867613"/>
                  <a:gd name="connsiteX22" fmla="*/ 1446795 w 1459638"/>
                  <a:gd name="connsiteY22" fmla="*/ 1226882 h 2867613"/>
                  <a:gd name="connsiteX23" fmla="*/ 1447738 w 1459638"/>
                  <a:gd name="connsiteY23" fmla="*/ 1222209 h 2867613"/>
                  <a:gd name="connsiteX24" fmla="*/ 1456004 w 1459638"/>
                  <a:gd name="connsiteY24" fmla="*/ 1205270 h 2867613"/>
                  <a:gd name="connsiteX25" fmla="*/ 1445400 w 1459638"/>
                  <a:gd name="connsiteY25" fmla="*/ 1124726 h 2867613"/>
                  <a:gd name="connsiteX26" fmla="*/ 826227 w 1459638"/>
                  <a:gd name="connsiteY26" fmla="*/ 52286 h 2867613"/>
                  <a:gd name="connsiteX27" fmla="*/ 761776 w 1459638"/>
                  <a:gd name="connsiteY27" fmla="*/ 2831 h 2867613"/>
                  <a:gd name="connsiteX28" fmla="*/ 742974 w 1459638"/>
                  <a:gd name="connsiteY28" fmla="*/ 1520 h 2867613"/>
                  <a:gd name="connsiteX0-1" fmla="*/ 738455 w 1459638"/>
                  <a:gd name="connsiteY0-2" fmla="*/ 0 h 2867613"/>
                  <a:gd name="connsiteX1-3" fmla="*/ 729819 w 1459638"/>
                  <a:gd name="connsiteY1-4" fmla="*/ 602 h 2867613"/>
                  <a:gd name="connsiteX2-5" fmla="*/ 721184 w 1459638"/>
                  <a:gd name="connsiteY2-6" fmla="*/ 0 h 2867613"/>
                  <a:gd name="connsiteX3-7" fmla="*/ 716665 w 1459638"/>
                  <a:gd name="connsiteY3-8" fmla="*/ 1520 h 2867613"/>
                  <a:gd name="connsiteX4-9" fmla="*/ 697863 w 1459638"/>
                  <a:gd name="connsiteY4-10" fmla="*/ 2831 h 2867613"/>
                  <a:gd name="connsiteX5-11" fmla="*/ 633411 w 1459638"/>
                  <a:gd name="connsiteY5-12" fmla="*/ 52286 h 2867613"/>
                  <a:gd name="connsiteX6-13" fmla="*/ 14238 w 1459638"/>
                  <a:gd name="connsiteY6-14" fmla="*/ 1124726 h 2867613"/>
                  <a:gd name="connsiteX7-15" fmla="*/ 3634 w 1459638"/>
                  <a:gd name="connsiteY7-16" fmla="*/ 1205270 h 2867613"/>
                  <a:gd name="connsiteX8-17" fmla="*/ 11900 w 1459638"/>
                  <a:gd name="connsiteY8-18" fmla="*/ 1222209 h 2867613"/>
                  <a:gd name="connsiteX9-19" fmla="*/ 12843 w 1459638"/>
                  <a:gd name="connsiteY9-20" fmla="*/ 1226882 h 2867613"/>
                  <a:gd name="connsiteX10-21" fmla="*/ 17684 w 1459638"/>
                  <a:gd name="connsiteY10-22" fmla="*/ 1234061 h 2867613"/>
                  <a:gd name="connsiteX11-23" fmla="*/ 21480 w 1459638"/>
                  <a:gd name="connsiteY11-24" fmla="*/ 1241840 h 2867613"/>
                  <a:gd name="connsiteX12-25" fmla="*/ 25054 w 1459638"/>
                  <a:gd name="connsiteY12-26" fmla="*/ 1244992 h 2867613"/>
                  <a:gd name="connsiteX13-27" fmla="*/ 25909 w 1459638"/>
                  <a:gd name="connsiteY13-28" fmla="*/ 1246260 h 2867613"/>
                  <a:gd name="connsiteX14-29" fmla="*/ 0 w 1459638"/>
                  <a:gd name="connsiteY14-30" fmla="*/ 1246260 h 2867613"/>
                  <a:gd name="connsiteX15-31" fmla="*/ 0 w 1459638"/>
                  <a:gd name="connsiteY15-32" fmla="*/ 2867613 h 2867613"/>
                  <a:gd name="connsiteX16-33" fmla="*/ 1459638 w 1459638"/>
                  <a:gd name="connsiteY16-34" fmla="*/ 2867613 h 2867613"/>
                  <a:gd name="connsiteX17-35" fmla="*/ 1459638 w 1459638"/>
                  <a:gd name="connsiteY17-36" fmla="*/ 1246260 h 2867613"/>
                  <a:gd name="connsiteX18-37" fmla="*/ 1433729 w 1459638"/>
                  <a:gd name="connsiteY18-38" fmla="*/ 1246260 h 2867613"/>
                  <a:gd name="connsiteX19-39" fmla="*/ 1434584 w 1459638"/>
                  <a:gd name="connsiteY19-40" fmla="*/ 1244992 h 2867613"/>
                  <a:gd name="connsiteX20-41" fmla="*/ 1438159 w 1459638"/>
                  <a:gd name="connsiteY20-42" fmla="*/ 1241840 h 2867613"/>
                  <a:gd name="connsiteX21-43" fmla="*/ 1446795 w 1459638"/>
                  <a:gd name="connsiteY21-44" fmla="*/ 1226882 h 2867613"/>
                  <a:gd name="connsiteX22-45" fmla="*/ 1447738 w 1459638"/>
                  <a:gd name="connsiteY22-46" fmla="*/ 1222209 h 2867613"/>
                  <a:gd name="connsiteX23-47" fmla="*/ 1456004 w 1459638"/>
                  <a:gd name="connsiteY23-48" fmla="*/ 1205270 h 2867613"/>
                  <a:gd name="connsiteX24-49" fmla="*/ 1445400 w 1459638"/>
                  <a:gd name="connsiteY24-50" fmla="*/ 1124726 h 2867613"/>
                  <a:gd name="connsiteX25-51" fmla="*/ 826227 w 1459638"/>
                  <a:gd name="connsiteY25-52" fmla="*/ 52286 h 2867613"/>
                  <a:gd name="connsiteX26-53" fmla="*/ 761776 w 1459638"/>
                  <a:gd name="connsiteY26-54" fmla="*/ 2831 h 2867613"/>
                  <a:gd name="connsiteX27-55" fmla="*/ 742974 w 1459638"/>
                  <a:gd name="connsiteY27-56" fmla="*/ 1520 h 2867613"/>
                  <a:gd name="connsiteX28-57" fmla="*/ 738455 w 1459638"/>
                  <a:gd name="connsiteY28-58" fmla="*/ 0 h 2867613"/>
                  <a:gd name="connsiteX0-59" fmla="*/ 738455 w 1459638"/>
                  <a:gd name="connsiteY0-60" fmla="*/ 0 h 2867613"/>
                  <a:gd name="connsiteX1-61" fmla="*/ 729819 w 1459638"/>
                  <a:gd name="connsiteY1-62" fmla="*/ 602 h 2867613"/>
                  <a:gd name="connsiteX2-63" fmla="*/ 721184 w 1459638"/>
                  <a:gd name="connsiteY2-64" fmla="*/ 0 h 2867613"/>
                  <a:gd name="connsiteX3-65" fmla="*/ 716665 w 1459638"/>
                  <a:gd name="connsiteY3-66" fmla="*/ 1520 h 2867613"/>
                  <a:gd name="connsiteX4-67" fmla="*/ 697863 w 1459638"/>
                  <a:gd name="connsiteY4-68" fmla="*/ 2831 h 2867613"/>
                  <a:gd name="connsiteX5-69" fmla="*/ 633411 w 1459638"/>
                  <a:gd name="connsiteY5-70" fmla="*/ 52286 h 2867613"/>
                  <a:gd name="connsiteX6-71" fmla="*/ 14238 w 1459638"/>
                  <a:gd name="connsiteY6-72" fmla="*/ 1124726 h 2867613"/>
                  <a:gd name="connsiteX7-73" fmla="*/ 3634 w 1459638"/>
                  <a:gd name="connsiteY7-74" fmla="*/ 1205270 h 2867613"/>
                  <a:gd name="connsiteX8-75" fmla="*/ 11900 w 1459638"/>
                  <a:gd name="connsiteY8-76" fmla="*/ 1222209 h 2867613"/>
                  <a:gd name="connsiteX9-77" fmla="*/ 12843 w 1459638"/>
                  <a:gd name="connsiteY9-78" fmla="*/ 1226882 h 2867613"/>
                  <a:gd name="connsiteX10-79" fmla="*/ 17684 w 1459638"/>
                  <a:gd name="connsiteY10-80" fmla="*/ 1234061 h 2867613"/>
                  <a:gd name="connsiteX11-81" fmla="*/ 21480 w 1459638"/>
                  <a:gd name="connsiteY11-82" fmla="*/ 1241840 h 2867613"/>
                  <a:gd name="connsiteX12-83" fmla="*/ 25054 w 1459638"/>
                  <a:gd name="connsiteY12-84" fmla="*/ 1244992 h 2867613"/>
                  <a:gd name="connsiteX13-85" fmla="*/ 25909 w 1459638"/>
                  <a:gd name="connsiteY13-86" fmla="*/ 1246260 h 2867613"/>
                  <a:gd name="connsiteX14-87" fmla="*/ 0 w 1459638"/>
                  <a:gd name="connsiteY14-88" fmla="*/ 1246260 h 2867613"/>
                  <a:gd name="connsiteX15-89" fmla="*/ 0 w 1459638"/>
                  <a:gd name="connsiteY15-90" fmla="*/ 2867613 h 2867613"/>
                  <a:gd name="connsiteX16-91" fmla="*/ 1459638 w 1459638"/>
                  <a:gd name="connsiteY16-92" fmla="*/ 2867613 h 2867613"/>
                  <a:gd name="connsiteX17-93" fmla="*/ 1459638 w 1459638"/>
                  <a:gd name="connsiteY17-94" fmla="*/ 1246260 h 2867613"/>
                  <a:gd name="connsiteX18-95" fmla="*/ 1433729 w 1459638"/>
                  <a:gd name="connsiteY18-96" fmla="*/ 1246260 h 2867613"/>
                  <a:gd name="connsiteX19-97" fmla="*/ 1434584 w 1459638"/>
                  <a:gd name="connsiteY19-98" fmla="*/ 1244992 h 2867613"/>
                  <a:gd name="connsiteX20-99" fmla="*/ 1438159 w 1459638"/>
                  <a:gd name="connsiteY20-100" fmla="*/ 1241840 h 2867613"/>
                  <a:gd name="connsiteX21-101" fmla="*/ 1447738 w 1459638"/>
                  <a:gd name="connsiteY21-102" fmla="*/ 1222209 h 2867613"/>
                  <a:gd name="connsiteX22-103" fmla="*/ 1456004 w 1459638"/>
                  <a:gd name="connsiteY22-104" fmla="*/ 1205270 h 2867613"/>
                  <a:gd name="connsiteX23-105" fmla="*/ 1445400 w 1459638"/>
                  <a:gd name="connsiteY23-106" fmla="*/ 1124726 h 2867613"/>
                  <a:gd name="connsiteX24-107" fmla="*/ 826227 w 1459638"/>
                  <a:gd name="connsiteY24-108" fmla="*/ 52286 h 2867613"/>
                  <a:gd name="connsiteX25-109" fmla="*/ 761776 w 1459638"/>
                  <a:gd name="connsiteY25-110" fmla="*/ 2831 h 2867613"/>
                  <a:gd name="connsiteX26-111" fmla="*/ 742974 w 1459638"/>
                  <a:gd name="connsiteY26-112" fmla="*/ 1520 h 2867613"/>
                  <a:gd name="connsiteX27-113" fmla="*/ 738455 w 1459638"/>
                  <a:gd name="connsiteY27-114" fmla="*/ 0 h 2867613"/>
                  <a:gd name="connsiteX0-115" fmla="*/ 738455 w 1459638"/>
                  <a:gd name="connsiteY0-116" fmla="*/ 0 h 2867613"/>
                  <a:gd name="connsiteX1-117" fmla="*/ 729819 w 1459638"/>
                  <a:gd name="connsiteY1-118" fmla="*/ 602 h 2867613"/>
                  <a:gd name="connsiteX2-119" fmla="*/ 721184 w 1459638"/>
                  <a:gd name="connsiteY2-120" fmla="*/ 0 h 2867613"/>
                  <a:gd name="connsiteX3-121" fmla="*/ 716665 w 1459638"/>
                  <a:gd name="connsiteY3-122" fmla="*/ 1520 h 2867613"/>
                  <a:gd name="connsiteX4-123" fmla="*/ 697863 w 1459638"/>
                  <a:gd name="connsiteY4-124" fmla="*/ 2831 h 2867613"/>
                  <a:gd name="connsiteX5-125" fmla="*/ 633411 w 1459638"/>
                  <a:gd name="connsiteY5-126" fmla="*/ 52286 h 2867613"/>
                  <a:gd name="connsiteX6-127" fmla="*/ 14238 w 1459638"/>
                  <a:gd name="connsiteY6-128" fmla="*/ 1124726 h 2867613"/>
                  <a:gd name="connsiteX7-129" fmla="*/ 3634 w 1459638"/>
                  <a:gd name="connsiteY7-130" fmla="*/ 1205270 h 2867613"/>
                  <a:gd name="connsiteX8-131" fmla="*/ 11900 w 1459638"/>
                  <a:gd name="connsiteY8-132" fmla="*/ 1222209 h 2867613"/>
                  <a:gd name="connsiteX9-133" fmla="*/ 12843 w 1459638"/>
                  <a:gd name="connsiteY9-134" fmla="*/ 1226882 h 2867613"/>
                  <a:gd name="connsiteX10-135" fmla="*/ 17684 w 1459638"/>
                  <a:gd name="connsiteY10-136" fmla="*/ 1234061 h 2867613"/>
                  <a:gd name="connsiteX11-137" fmla="*/ 21480 w 1459638"/>
                  <a:gd name="connsiteY11-138" fmla="*/ 1241840 h 2867613"/>
                  <a:gd name="connsiteX12-139" fmla="*/ 25054 w 1459638"/>
                  <a:gd name="connsiteY12-140" fmla="*/ 1244992 h 2867613"/>
                  <a:gd name="connsiteX13-141" fmla="*/ 25909 w 1459638"/>
                  <a:gd name="connsiteY13-142" fmla="*/ 1246260 h 2867613"/>
                  <a:gd name="connsiteX14-143" fmla="*/ 0 w 1459638"/>
                  <a:gd name="connsiteY14-144" fmla="*/ 1246260 h 2867613"/>
                  <a:gd name="connsiteX15-145" fmla="*/ 0 w 1459638"/>
                  <a:gd name="connsiteY15-146" fmla="*/ 2867613 h 2867613"/>
                  <a:gd name="connsiteX16-147" fmla="*/ 1459638 w 1459638"/>
                  <a:gd name="connsiteY16-148" fmla="*/ 2867613 h 2867613"/>
                  <a:gd name="connsiteX17-149" fmla="*/ 1459638 w 1459638"/>
                  <a:gd name="connsiteY17-150" fmla="*/ 1246260 h 2867613"/>
                  <a:gd name="connsiteX18-151" fmla="*/ 1433729 w 1459638"/>
                  <a:gd name="connsiteY18-152" fmla="*/ 1246260 h 2867613"/>
                  <a:gd name="connsiteX19-153" fmla="*/ 1434584 w 1459638"/>
                  <a:gd name="connsiteY19-154" fmla="*/ 1244992 h 2867613"/>
                  <a:gd name="connsiteX20-155" fmla="*/ 1447738 w 1459638"/>
                  <a:gd name="connsiteY20-156" fmla="*/ 1222209 h 2867613"/>
                  <a:gd name="connsiteX21-157" fmla="*/ 1456004 w 1459638"/>
                  <a:gd name="connsiteY21-158" fmla="*/ 1205270 h 2867613"/>
                  <a:gd name="connsiteX22-159" fmla="*/ 1445400 w 1459638"/>
                  <a:gd name="connsiteY22-160" fmla="*/ 1124726 h 2867613"/>
                  <a:gd name="connsiteX23-161" fmla="*/ 826227 w 1459638"/>
                  <a:gd name="connsiteY23-162" fmla="*/ 52286 h 2867613"/>
                  <a:gd name="connsiteX24-163" fmla="*/ 761776 w 1459638"/>
                  <a:gd name="connsiteY24-164" fmla="*/ 2831 h 2867613"/>
                  <a:gd name="connsiteX25-165" fmla="*/ 742974 w 1459638"/>
                  <a:gd name="connsiteY25-166" fmla="*/ 1520 h 2867613"/>
                  <a:gd name="connsiteX26-167" fmla="*/ 738455 w 1459638"/>
                  <a:gd name="connsiteY26-168" fmla="*/ 0 h 2867613"/>
                  <a:gd name="connsiteX0-169" fmla="*/ 738455 w 1459638"/>
                  <a:gd name="connsiteY0-170" fmla="*/ 0 h 2867613"/>
                  <a:gd name="connsiteX1-171" fmla="*/ 729819 w 1459638"/>
                  <a:gd name="connsiteY1-172" fmla="*/ 602 h 2867613"/>
                  <a:gd name="connsiteX2-173" fmla="*/ 721184 w 1459638"/>
                  <a:gd name="connsiteY2-174" fmla="*/ 0 h 2867613"/>
                  <a:gd name="connsiteX3-175" fmla="*/ 716665 w 1459638"/>
                  <a:gd name="connsiteY3-176" fmla="*/ 1520 h 2867613"/>
                  <a:gd name="connsiteX4-177" fmla="*/ 697863 w 1459638"/>
                  <a:gd name="connsiteY4-178" fmla="*/ 2831 h 2867613"/>
                  <a:gd name="connsiteX5-179" fmla="*/ 633411 w 1459638"/>
                  <a:gd name="connsiteY5-180" fmla="*/ 52286 h 2867613"/>
                  <a:gd name="connsiteX6-181" fmla="*/ 14238 w 1459638"/>
                  <a:gd name="connsiteY6-182" fmla="*/ 1124726 h 2867613"/>
                  <a:gd name="connsiteX7-183" fmla="*/ 3634 w 1459638"/>
                  <a:gd name="connsiteY7-184" fmla="*/ 1205270 h 2867613"/>
                  <a:gd name="connsiteX8-185" fmla="*/ 11900 w 1459638"/>
                  <a:gd name="connsiteY8-186" fmla="*/ 1222209 h 2867613"/>
                  <a:gd name="connsiteX9-187" fmla="*/ 12843 w 1459638"/>
                  <a:gd name="connsiteY9-188" fmla="*/ 1226882 h 2867613"/>
                  <a:gd name="connsiteX10-189" fmla="*/ 17684 w 1459638"/>
                  <a:gd name="connsiteY10-190" fmla="*/ 1234061 h 2867613"/>
                  <a:gd name="connsiteX11-191" fmla="*/ 21480 w 1459638"/>
                  <a:gd name="connsiteY11-192" fmla="*/ 1241840 h 2867613"/>
                  <a:gd name="connsiteX12-193" fmla="*/ 25054 w 1459638"/>
                  <a:gd name="connsiteY12-194" fmla="*/ 1244992 h 2867613"/>
                  <a:gd name="connsiteX13-195" fmla="*/ 25909 w 1459638"/>
                  <a:gd name="connsiteY13-196" fmla="*/ 1246260 h 2867613"/>
                  <a:gd name="connsiteX14-197" fmla="*/ 0 w 1459638"/>
                  <a:gd name="connsiteY14-198" fmla="*/ 1246260 h 2867613"/>
                  <a:gd name="connsiteX15-199" fmla="*/ 0 w 1459638"/>
                  <a:gd name="connsiteY15-200" fmla="*/ 2867613 h 2867613"/>
                  <a:gd name="connsiteX16-201" fmla="*/ 1459638 w 1459638"/>
                  <a:gd name="connsiteY16-202" fmla="*/ 2867613 h 2867613"/>
                  <a:gd name="connsiteX17-203" fmla="*/ 1459638 w 1459638"/>
                  <a:gd name="connsiteY17-204" fmla="*/ 1246260 h 2867613"/>
                  <a:gd name="connsiteX18-205" fmla="*/ 1433729 w 1459638"/>
                  <a:gd name="connsiteY18-206" fmla="*/ 1246260 h 2867613"/>
                  <a:gd name="connsiteX19-207" fmla="*/ 1447738 w 1459638"/>
                  <a:gd name="connsiteY19-208" fmla="*/ 1222209 h 2867613"/>
                  <a:gd name="connsiteX20-209" fmla="*/ 1456004 w 1459638"/>
                  <a:gd name="connsiteY20-210" fmla="*/ 1205270 h 2867613"/>
                  <a:gd name="connsiteX21-211" fmla="*/ 1445400 w 1459638"/>
                  <a:gd name="connsiteY21-212" fmla="*/ 1124726 h 2867613"/>
                  <a:gd name="connsiteX22-213" fmla="*/ 826227 w 1459638"/>
                  <a:gd name="connsiteY22-214" fmla="*/ 52286 h 2867613"/>
                  <a:gd name="connsiteX23-215" fmla="*/ 761776 w 1459638"/>
                  <a:gd name="connsiteY23-216" fmla="*/ 2831 h 2867613"/>
                  <a:gd name="connsiteX24-217" fmla="*/ 742974 w 1459638"/>
                  <a:gd name="connsiteY24-218" fmla="*/ 1520 h 2867613"/>
                  <a:gd name="connsiteX25-219" fmla="*/ 738455 w 1459638"/>
                  <a:gd name="connsiteY25-220" fmla="*/ 0 h 2867613"/>
                  <a:gd name="connsiteX0-221" fmla="*/ 738455 w 1459638"/>
                  <a:gd name="connsiteY0-222" fmla="*/ 0 h 2867613"/>
                  <a:gd name="connsiteX1-223" fmla="*/ 729819 w 1459638"/>
                  <a:gd name="connsiteY1-224" fmla="*/ 602 h 2867613"/>
                  <a:gd name="connsiteX2-225" fmla="*/ 721184 w 1459638"/>
                  <a:gd name="connsiteY2-226" fmla="*/ 0 h 2867613"/>
                  <a:gd name="connsiteX3-227" fmla="*/ 716665 w 1459638"/>
                  <a:gd name="connsiteY3-228" fmla="*/ 1520 h 2867613"/>
                  <a:gd name="connsiteX4-229" fmla="*/ 697863 w 1459638"/>
                  <a:gd name="connsiteY4-230" fmla="*/ 2831 h 2867613"/>
                  <a:gd name="connsiteX5-231" fmla="*/ 633411 w 1459638"/>
                  <a:gd name="connsiteY5-232" fmla="*/ 52286 h 2867613"/>
                  <a:gd name="connsiteX6-233" fmla="*/ 14238 w 1459638"/>
                  <a:gd name="connsiteY6-234" fmla="*/ 1124726 h 2867613"/>
                  <a:gd name="connsiteX7-235" fmla="*/ 3634 w 1459638"/>
                  <a:gd name="connsiteY7-236" fmla="*/ 1205270 h 2867613"/>
                  <a:gd name="connsiteX8-237" fmla="*/ 11900 w 1459638"/>
                  <a:gd name="connsiteY8-238" fmla="*/ 1222209 h 2867613"/>
                  <a:gd name="connsiteX9-239" fmla="*/ 12843 w 1459638"/>
                  <a:gd name="connsiteY9-240" fmla="*/ 1226882 h 2867613"/>
                  <a:gd name="connsiteX10-241" fmla="*/ 17684 w 1459638"/>
                  <a:gd name="connsiteY10-242" fmla="*/ 1234061 h 2867613"/>
                  <a:gd name="connsiteX11-243" fmla="*/ 21480 w 1459638"/>
                  <a:gd name="connsiteY11-244" fmla="*/ 1241840 h 2867613"/>
                  <a:gd name="connsiteX12-245" fmla="*/ 25054 w 1459638"/>
                  <a:gd name="connsiteY12-246" fmla="*/ 1244992 h 2867613"/>
                  <a:gd name="connsiteX13-247" fmla="*/ 25909 w 1459638"/>
                  <a:gd name="connsiteY13-248" fmla="*/ 1246260 h 2867613"/>
                  <a:gd name="connsiteX14-249" fmla="*/ 0 w 1459638"/>
                  <a:gd name="connsiteY14-250" fmla="*/ 1246260 h 2867613"/>
                  <a:gd name="connsiteX15-251" fmla="*/ 0 w 1459638"/>
                  <a:gd name="connsiteY15-252" fmla="*/ 2867613 h 2867613"/>
                  <a:gd name="connsiteX16-253" fmla="*/ 1459638 w 1459638"/>
                  <a:gd name="connsiteY16-254" fmla="*/ 2867613 h 2867613"/>
                  <a:gd name="connsiteX17-255" fmla="*/ 1459638 w 1459638"/>
                  <a:gd name="connsiteY17-256" fmla="*/ 1246260 h 2867613"/>
                  <a:gd name="connsiteX18-257" fmla="*/ 1447738 w 1459638"/>
                  <a:gd name="connsiteY18-258" fmla="*/ 1222209 h 2867613"/>
                  <a:gd name="connsiteX19-259" fmla="*/ 1456004 w 1459638"/>
                  <a:gd name="connsiteY19-260" fmla="*/ 1205270 h 2867613"/>
                  <a:gd name="connsiteX20-261" fmla="*/ 1445400 w 1459638"/>
                  <a:gd name="connsiteY20-262" fmla="*/ 1124726 h 2867613"/>
                  <a:gd name="connsiteX21-263" fmla="*/ 826227 w 1459638"/>
                  <a:gd name="connsiteY21-264" fmla="*/ 52286 h 2867613"/>
                  <a:gd name="connsiteX22-265" fmla="*/ 761776 w 1459638"/>
                  <a:gd name="connsiteY22-266" fmla="*/ 2831 h 2867613"/>
                  <a:gd name="connsiteX23-267" fmla="*/ 742974 w 1459638"/>
                  <a:gd name="connsiteY23-268" fmla="*/ 1520 h 2867613"/>
                  <a:gd name="connsiteX24-269" fmla="*/ 738455 w 1459638"/>
                  <a:gd name="connsiteY24-270" fmla="*/ 0 h 2867613"/>
                  <a:gd name="connsiteX0-271" fmla="*/ 738455 w 1459638"/>
                  <a:gd name="connsiteY0-272" fmla="*/ 0 h 2867613"/>
                  <a:gd name="connsiteX1-273" fmla="*/ 729819 w 1459638"/>
                  <a:gd name="connsiteY1-274" fmla="*/ 602 h 2867613"/>
                  <a:gd name="connsiteX2-275" fmla="*/ 721184 w 1459638"/>
                  <a:gd name="connsiteY2-276" fmla="*/ 0 h 2867613"/>
                  <a:gd name="connsiteX3-277" fmla="*/ 716665 w 1459638"/>
                  <a:gd name="connsiteY3-278" fmla="*/ 1520 h 2867613"/>
                  <a:gd name="connsiteX4-279" fmla="*/ 697863 w 1459638"/>
                  <a:gd name="connsiteY4-280" fmla="*/ 2831 h 2867613"/>
                  <a:gd name="connsiteX5-281" fmla="*/ 633411 w 1459638"/>
                  <a:gd name="connsiteY5-282" fmla="*/ 52286 h 2867613"/>
                  <a:gd name="connsiteX6-283" fmla="*/ 14238 w 1459638"/>
                  <a:gd name="connsiteY6-284" fmla="*/ 1124726 h 2867613"/>
                  <a:gd name="connsiteX7-285" fmla="*/ 3634 w 1459638"/>
                  <a:gd name="connsiteY7-286" fmla="*/ 1205270 h 2867613"/>
                  <a:gd name="connsiteX8-287" fmla="*/ 11900 w 1459638"/>
                  <a:gd name="connsiteY8-288" fmla="*/ 1222209 h 2867613"/>
                  <a:gd name="connsiteX9-289" fmla="*/ 12843 w 1459638"/>
                  <a:gd name="connsiteY9-290" fmla="*/ 1226882 h 2867613"/>
                  <a:gd name="connsiteX10-291" fmla="*/ 17684 w 1459638"/>
                  <a:gd name="connsiteY10-292" fmla="*/ 1234061 h 2867613"/>
                  <a:gd name="connsiteX11-293" fmla="*/ 21480 w 1459638"/>
                  <a:gd name="connsiteY11-294" fmla="*/ 1241840 h 2867613"/>
                  <a:gd name="connsiteX12-295" fmla="*/ 25054 w 1459638"/>
                  <a:gd name="connsiteY12-296" fmla="*/ 1244992 h 2867613"/>
                  <a:gd name="connsiteX13-297" fmla="*/ 25909 w 1459638"/>
                  <a:gd name="connsiteY13-298" fmla="*/ 1246260 h 2867613"/>
                  <a:gd name="connsiteX14-299" fmla="*/ 0 w 1459638"/>
                  <a:gd name="connsiteY14-300" fmla="*/ 1246260 h 2867613"/>
                  <a:gd name="connsiteX15-301" fmla="*/ 0 w 1459638"/>
                  <a:gd name="connsiteY15-302" fmla="*/ 2867613 h 2867613"/>
                  <a:gd name="connsiteX16-303" fmla="*/ 1459638 w 1459638"/>
                  <a:gd name="connsiteY16-304" fmla="*/ 2867613 h 2867613"/>
                  <a:gd name="connsiteX17-305" fmla="*/ 1459638 w 1459638"/>
                  <a:gd name="connsiteY17-306" fmla="*/ 1246260 h 2867613"/>
                  <a:gd name="connsiteX18-307" fmla="*/ 1456004 w 1459638"/>
                  <a:gd name="connsiteY18-308" fmla="*/ 1205270 h 2867613"/>
                  <a:gd name="connsiteX19-309" fmla="*/ 1445400 w 1459638"/>
                  <a:gd name="connsiteY19-310" fmla="*/ 1124726 h 2867613"/>
                  <a:gd name="connsiteX20-311" fmla="*/ 826227 w 1459638"/>
                  <a:gd name="connsiteY20-312" fmla="*/ 52286 h 2867613"/>
                  <a:gd name="connsiteX21-313" fmla="*/ 761776 w 1459638"/>
                  <a:gd name="connsiteY21-314" fmla="*/ 2831 h 2867613"/>
                  <a:gd name="connsiteX22-315" fmla="*/ 742974 w 1459638"/>
                  <a:gd name="connsiteY22-316" fmla="*/ 1520 h 2867613"/>
                  <a:gd name="connsiteX23-317" fmla="*/ 738455 w 1459638"/>
                  <a:gd name="connsiteY23-318" fmla="*/ 0 h 2867613"/>
                  <a:gd name="connsiteX0-319" fmla="*/ 738455 w 1459638"/>
                  <a:gd name="connsiteY0-320" fmla="*/ 0 h 2867613"/>
                  <a:gd name="connsiteX1-321" fmla="*/ 729819 w 1459638"/>
                  <a:gd name="connsiteY1-322" fmla="*/ 602 h 2867613"/>
                  <a:gd name="connsiteX2-323" fmla="*/ 721184 w 1459638"/>
                  <a:gd name="connsiteY2-324" fmla="*/ 0 h 2867613"/>
                  <a:gd name="connsiteX3-325" fmla="*/ 716665 w 1459638"/>
                  <a:gd name="connsiteY3-326" fmla="*/ 1520 h 2867613"/>
                  <a:gd name="connsiteX4-327" fmla="*/ 697863 w 1459638"/>
                  <a:gd name="connsiteY4-328" fmla="*/ 2831 h 2867613"/>
                  <a:gd name="connsiteX5-329" fmla="*/ 633411 w 1459638"/>
                  <a:gd name="connsiteY5-330" fmla="*/ 52286 h 2867613"/>
                  <a:gd name="connsiteX6-331" fmla="*/ 14238 w 1459638"/>
                  <a:gd name="connsiteY6-332" fmla="*/ 1124726 h 2867613"/>
                  <a:gd name="connsiteX7-333" fmla="*/ 3634 w 1459638"/>
                  <a:gd name="connsiteY7-334" fmla="*/ 1205270 h 2867613"/>
                  <a:gd name="connsiteX8-335" fmla="*/ 11900 w 1459638"/>
                  <a:gd name="connsiteY8-336" fmla="*/ 1222209 h 2867613"/>
                  <a:gd name="connsiteX9-337" fmla="*/ 12843 w 1459638"/>
                  <a:gd name="connsiteY9-338" fmla="*/ 1226882 h 2867613"/>
                  <a:gd name="connsiteX10-339" fmla="*/ 17684 w 1459638"/>
                  <a:gd name="connsiteY10-340" fmla="*/ 1234061 h 2867613"/>
                  <a:gd name="connsiteX11-341" fmla="*/ 21480 w 1459638"/>
                  <a:gd name="connsiteY11-342" fmla="*/ 1241840 h 2867613"/>
                  <a:gd name="connsiteX12-343" fmla="*/ 25054 w 1459638"/>
                  <a:gd name="connsiteY12-344" fmla="*/ 1244992 h 2867613"/>
                  <a:gd name="connsiteX13-345" fmla="*/ 0 w 1459638"/>
                  <a:gd name="connsiteY13-346" fmla="*/ 1246260 h 2867613"/>
                  <a:gd name="connsiteX14-347" fmla="*/ 0 w 1459638"/>
                  <a:gd name="connsiteY14-348" fmla="*/ 2867613 h 2867613"/>
                  <a:gd name="connsiteX15-349" fmla="*/ 1459638 w 1459638"/>
                  <a:gd name="connsiteY15-350" fmla="*/ 2867613 h 2867613"/>
                  <a:gd name="connsiteX16-351" fmla="*/ 1459638 w 1459638"/>
                  <a:gd name="connsiteY16-352" fmla="*/ 1246260 h 2867613"/>
                  <a:gd name="connsiteX17-353" fmla="*/ 1456004 w 1459638"/>
                  <a:gd name="connsiteY17-354" fmla="*/ 1205270 h 2867613"/>
                  <a:gd name="connsiteX18-355" fmla="*/ 1445400 w 1459638"/>
                  <a:gd name="connsiteY18-356" fmla="*/ 1124726 h 2867613"/>
                  <a:gd name="connsiteX19-357" fmla="*/ 826227 w 1459638"/>
                  <a:gd name="connsiteY19-358" fmla="*/ 52286 h 2867613"/>
                  <a:gd name="connsiteX20-359" fmla="*/ 761776 w 1459638"/>
                  <a:gd name="connsiteY20-360" fmla="*/ 2831 h 2867613"/>
                  <a:gd name="connsiteX21-361" fmla="*/ 742974 w 1459638"/>
                  <a:gd name="connsiteY21-362" fmla="*/ 1520 h 2867613"/>
                  <a:gd name="connsiteX22-363" fmla="*/ 738455 w 1459638"/>
                  <a:gd name="connsiteY22-364" fmla="*/ 0 h 2867613"/>
                  <a:gd name="connsiteX0-365" fmla="*/ 738455 w 1459638"/>
                  <a:gd name="connsiteY0-366" fmla="*/ 0 h 2867613"/>
                  <a:gd name="connsiteX1-367" fmla="*/ 729819 w 1459638"/>
                  <a:gd name="connsiteY1-368" fmla="*/ 602 h 2867613"/>
                  <a:gd name="connsiteX2-369" fmla="*/ 721184 w 1459638"/>
                  <a:gd name="connsiteY2-370" fmla="*/ 0 h 2867613"/>
                  <a:gd name="connsiteX3-371" fmla="*/ 716665 w 1459638"/>
                  <a:gd name="connsiteY3-372" fmla="*/ 1520 h 2867613"/>
                  <a:gd name="connsiteX4-373" fmla="*/ 697863 w 1459638"/>
                  <a:gd name="connsiteY4-374" fmla="*/ 2831 h 2867613"/>
                  <a:gd name="connsiteX5-375" fmla="*/ 633411 w 1459638"/>
                  <a:gd name="connsiteY5-376" fmla="*/ 52286 h 2867613"/>
                  <a:gd name="connsiteX6-377" fmla="*/ 14238 w 1459638"/>
                  <a:gd name="connsiteY6-378" fmla="*/ 1124726 h 2867613"/>
                  <a:gd name="connsiteX7-379" fmla="*/ 3634 w 1459638"/>
                  <a:gd name="connsiteY7-380" fmla="*/ 1205270 h 2867613"/>
                  <a:gd name="connsiteX8-381" fmla="*/ 11900 w 1459638"/>
                  <a:gd name="connsiteY8-382" fmla="*/ 1222209 h 2867613"/>
                  <a:gd name="connsiteX9-383" fmla="*/ 12843 w 1459638"/>
                  <a:gd name="connsiteY9-384" fmla="*/ 1226882 h 2867613"/>
                  <a:gd name="connsiteX10-385" fmla="*/ 17684 w 1459638"/>
                  <a:gd name="connsiteY10-386" fmla="*/ 1234061 h 2867613"/>
                  <a:gd name="connsiteX11-387" fmla="*/ 21480 w 1459638"/>
                  <a:gd name="connsiteY11-388" fmla="*/ 1241840 h 2867613"/>
                  <a:gd name="connsiteX12-389" fmla="*/ 0 w 1459638"/>
                  <a:gd name="connsiteY12-390" fmla="*/ 1246260 h 2867613"/>
                  <a:gd name="connsiteX13-391" fmla="*/ 0 w 1459638"/>
                  <a:gd name="connsiteY13-392" fmla="*/ 2867613 h 2867613"/>
                  <a:gd name="connsiteX14-393" fmla="*/ 1459638 w 1459638"/>
                  <a:gd name="connsiteY14-394" fmla="*/ 2867613 h 2867613"/>
                  <a:gd name="connsiteX15-395" fmla="*/ 1459638 w 1459638"/>
                  <a:gd name="connsiteY15-396" fmla="*/ 1246260 h 2867613"/>
                  <a:gd name="connsiteX16-397" fmla="*/ 1456004 w 1459638"/>
                  <a:gd name="connsiteY16-398" fmla="*/ 1205270 h 2867613"/>
                  <a:gd name="connsiteX17-399" fmla="*/ 1445400 w 1459638"/>
                  <a:gd name="connsiteY17-400" fmla="*/ 1124726 h 2867613"/>
                  <a:gd name="connsiteX18-401" fmla="*/ 826227 w 1459638"/>
                  <a:gd name="connsiteY18-402" fmla="*/ 52286 h 2867613"/>
                  <a:gd name="connsiteX19-403" fmla="*/ 761776 w 1459638"/>
                  <a:gd name="connsiteY19-404" fmla="*/ 2831 h 2867613"/>
                  <a:gd name="connsiteX20-405" fmla="*/ 742974 w 1459638"/>
                  <a:gd name="connsiteY20-406" fmla="*/ 1520 h 2867613"/>
                  <a:gd name="connsiteX21-407" fmla="*/ 738455 w 1459638"/>
                  <a:gd name="connsiteY21-408" fmla="*/ 0 h 2867613"/>
                  <a:gd name="connsiteX0-409" fmla="*/ 738455 w 1459638"/>
                  <a:gd name="connsiteY0-410" fmla="*/ 0 h 2867613"/>
                  <a:gd name="connsiteX1-411" fmla="*/ 729819 w 1459638"/>
                  <a:gd name="connsiteY1-412" fmla="*/ 602 h 2867613"/>
                  <a:gd name="connsiteX2-413" fmla="*/ 721184 w 1459638"/>
                  <a:gd name="connsiteY2-414" fmla="*/ 0 h 2867613"/>
                  <a:gd name="connsiteX3-415" fmla="*/ 716665 w 1459638"/>
                  <a:gd name="connsiteY3-416" fmla="*/ 1520 h 2867613"/>
                  <a:gd name="connsiteX4-417" fmla="*/ 697863 w 1459638"/>
                  <a:gd name="connsiteY4-418" fmla="*/ 2831 h 2867613"/>
                  <a:gd name="connsiteX5-419" fmla="*/ 633411 w 1459638"/>
                  <a:gd name="connsiteY5-420" fmla="*/ 52286 h 2867613"/>
                  <a:gd name="connsiteX6-421" fmla="*/ 14238 w 1459638"/>
                  <a:gd name="connsiteY6-422" fmla="*/ 1124726 h 2867613"/>
                  <a:gd name="connsiteX7-423" fmla="*/ 3634 w 1459638"/>
                  <a:gd name="connsiteY7-424" fmla="*/ 1205270 h 2867613"/>
                  <a:gd name="connsiteX8-425" fmla="*/ 11900 w 1459638"/>
                  <a:gd name="connsiteY8-426" fmla="*/ 1222209 h 2867613"/>
                  <a:gd name="connsiteX9-427" fmla="*/ 12843 w 1459638"/>
                  <a:gd name="connsiteY9-428" fmla="*/ 1226882 h 2867613"/>
                  <a:gd name="connsiteX10-429" fmla="*/ 17684 w 1459638"/>
                  <a:gd name="connsiteY10-430" fmla="*/ 1234061 h 2867613"/>
                  <a:gd name="connsiteX11-431" fmla="*/ 0 w 1459638"/>
                  <a:gd name="connsiteY11-432" fmla="*/ 1246260 h 2867613"/>
                  <a:gd name="connsiteX12-433" fmla="*/ 0 w 1459638"/>
                  <a:gd name="connsiteY12-434" fmla="*/ 2867613 h 2867613"/>
                  <a:gd name="connsiteX13-435" fmla="*/ 1459638 w 1459638"/>
                  <a:gd name="connsiteY13-436" fmla="*/ 2867613 h 2867613"/>
                  <a:gd name="connsiteX14-437" fmla="*/ 1459638 w 1459638"/>
                  <a:gd name="connsiteY14-438" fmla="*/ 1246260 h 2867613"/>
                  <a:gd name="connsiteX15-439" fmla="*/ 1456004 w 1459638"/>
                  <a:gd name="connsiteY15-440" fmla="*/ 1205270 h 2867613"/>
                  <a:gd name="connsiteX16-441" fmla="*/ 1445400 w 1459638"/>
                  <a:gd name="connsiteY16-442" fmla="*/ 1124726 h 2867613"/>
                  <a:gd name="connsiteX17-443" fmla="*/ 826227 w 1459638"/>
                  <a:gd name="connsiteY17-444" fmla="*/ 52286 h 2867613"/>
                  <a:gd name="connsiteX18-445" fmla="*/ 761776 w 1459638"/>
                  <a:gd name="connsiteY18-446" fmla="*/ 2831 h 2867613"/>
                  <a:gd name="connsiteX19-447" fmla="*/ 742974 w 1459638"/>
                  <a:gd name="connsiteY19-448" fmla="*/ 1520 h 2867613"/>
                  <a:gd name="connsiteX20-449" fmla="*/ 738455 w 1459638"/>
                  <a:gd name="connsiteY20-450" fmla="*/ 0 h 2867613"/>
                  <a:gd name="connsiteX0-451" fmla="*/ 738455 w 1459638"/>
                  <a:gd name="connsiteY0-452" fmla="*/ 0 h 2867613"/>
                  <a:gd name="connsiteX1-453" fmla="*/ 729819 w 1459638"/>
                  <a:gd name="connsiteY1-454" fmla="*/ 602 h 2867613"/>
                  <a:gd name="connsiteX2-455" fmla="*/ 721184 w 1459638"/>
                  <a:gd name="connsiteY2-456" fmla="*/ 0 h 2867613"/>
                  <a:gd name="connsiteX3-457" fmla="*/ 716665 w 1459638"/>
                  <a:gd name="connsiteY3-458" fmla="*/ 1520 h 2867613"/>
                  <a:gd name="connsiteX4-459" fmla="*/ 697863 w 1459638"/>
                  <a:gd name="connsiteY4-460" fmla="*/ 2831 h 2867613"/>
                  <a:gd name="connsiteX5-461" fmla="*/ 633411 w 1459638"/>
                  <a:gd name="connsiteY5-462" fmla="*/ 52286 h 2867613"/>
                  <a:gd name="connsiteX6-463" fmla="*/ 14238 w 1459638"/>
                  <a:gd name="connsiteY6-464" fmla="*/ 1124726 h 2867613"/>
                  <a:gd name="connsiteX7-465" fmla="*/ 3634 w 1459638"/>
                  <a:gd name="connsiteY7-466" fmla="*/ 1205270 h 2867613"/>
                  <a:gd name="connsiteX8-467" fmla="*/ 11900 w 1459638"/>
                  <a:gd name="connsiteY8-468" fmla="*/ 1222209 h 2867613"/>
                  <a:gd name="connsiteX9-469" fmla="*/ 12843 w 1459638"/>
                  <a:gd name="connsiteY9-470" fmla="*/ 1226882 h 2867613"/>
                  <a:gd name="connsiteX10-471" fmla="*/ 0 w 1459638"/>
                  <a:gd name="connsiteY10-472" fmla="*/ 1246260 h 2867613"/>
                  <a:gd name="connsiteX11-473" fmla="*/ 0 w 1459638"/>
                  <a:gd name="connsiteY11-474" fmla="*/ 2867613 h 2867613"/>
                  <a:gd name="connsiteX12-475" fmla="*/ 1459638 w 1459638"/>
                  <a:gd name="connsiteY12-476" fmla="*/ 2867613 h 2867613"/>
                  <a:gd name="connsiteX13-477" fmla="*/ 1459638 w 1459638"/>
                  <a:gd name="connsiteY13-478" fmla="*/ 1246260 h 2867613"/>
                  <a:gd name="connsiteX14-479" fmla="*/ 1456004 w 1459638"/>
                  <a:gd name="connsiteY14-480" fmla="*/ 1205270 h 2867613"/>
                  <a:gd name="connsiteX15-481" fmla="*/ 1445400 w 1459638"/>
                  <a:gd name="connsiteY15-482" fmla="*/ 1124726 h 2867613"/>
                  <a:gd name="connsiteX16-483" fmla="*/ 826227 w 1459638"/>
                  <a:gd name="connsiteY16-484" fmla="*/ 52286 h 2867613"/>
                  <a:gd name="connsiteX17-485" fmla="*/ 761776 w 1459638"/>
                  <a:gd name="connsiteY17-486" fmla="*/ 2831 h 2867613"/>
                  <a:gd name="connsiteX18-487" fmla="*/ 742974 w 1459638"/>
                  <a:gd name="connsiteY18-488" fmla="*/ 1520 h 2867613"/>
                  <a:gd name="connsiteX19-489" fmla="*/ 738455 w 1459638"/>
                  <a:gd name="connsiteY19-490" fmla="*/ 0 h 2867613"/>
                  <a:gd name="connsiteX0-491" fmla="*/ 738455 w 1459638"/>
                  <a:gd name="connsiteY0-492" fmla="*/ 0 h 2867613"/>
                  <a:gd name="connsiteX1-493" fmla="*/ 729819 w 1459638"/>
                  <a:gd name="connsiteY1-494" fmla="*/ 602 h 2867613"/>
                  <a:gd name="connsiteX2-495" fmla="*/ 721184 w 1459638"/>
                  <a:gd name="connsiteY2-496" fmla="*/ 0 h 2867613"/>
                  <a:gd name="connsiteX3-497" fmla="*/ 716665 w 1459638"/>
                  <a:gd name="connsiteY3-498" fmla="*/ 1520 h 2867613"/>
                  <a:gd name="connsiteX4-499" fmla="*/ 697863 w 1459638"/>
                  <a:gd name="connsiteY4-500" fmla="*/ 2831 h 2867613"/>
                  <a:gd name="connsiteX5-501" fmla="*/ 633411 w 1459638"/>
                  <a:gd name="connsiteY5-502" fmla="*/ 52286 h 2867613"/>
                  <a:gd name="connsiteX6-503" fmla="*/ 14238 w 1459638"/>
                  <a:gd name="connsiteY6-504" fmla="*/ 1124726 h 2867613"/>
                  <a:gd name="connsiteX7-505" fmla="*/ 3634 w 1459638"/>
                  <a:gd name="connsiteY7-506" fmla="*/ 1205270 h 2867613"/>
                  <a:gd name="connsiteX8-507" fmla="*/ 11900 w 1459638"/>
                  <a:gd name="connsiteY8-508" fmla="*/ 1222209 h 2867613"/>
                  <a:gd name="connsiteX9-509" fmla="*/ 0 w 1459638"/>
                  <a:gd name="connsiteY9-510" fmla="*/ 1246260 h 2867613"/>
                  <a:gd name="connsiteX10-511" fmla="*/ 0 w 1459638"/>
                  <a:gd name="connsiteY10-512" fmla="*/ 2867613 h 2867613"/>
                  <a:gd name="connsiteX11-513" fmla="*/ 1459638 w 1459638"/>
                  <a:gd name="connsiteY11-514" fmla="*/ 2867613 h 2867613"/>
                  <a:gd name="connsiteX12-515" fmla="*/ 1459638 w 1459638"/>
                  <a:gd name="connsiteY12-516" fmla="*/ 1246260 h 2867613"/>
                  <a:gd name="connsiteX13-517" fmla="*/ 1456004 w 1459638"/>
                  <a:gd name="connsiteY13-518" fmla="*/ 1205270 h 2867613"/>
                  <a:gd name="connsiteX14-519" fmla="*/ 1445400 w 1459638"/>
                  <a:gd name="connsiteY14-520" fmla="*/ 1124726 h 2867613"/>
                  <a:gd name="connsiteX15-521" fmla="*/ 826227 w 1459638"/>
                  <a:gd name="connsiteY15-522" fmla="*/ 52286 h 2867613"/>
                  <a:gd name="connsiteX16-523" fmla="*/ 761776 w 1459638"/>
                  <a:gd name="connsiteY16-524" fmla="*/ 2831 h 2867613"/>
                  <a:gd name="connsiteX17-525" fmla="*/ 742974 w 1459638"/>
                  <a:gd name="connsiteY17-526" fmla="*/ 1520 h 2867613"/>
                  <a:gd name="connsiteX18-527" fmla="*/ 738455 w 1459638"/>
                  <a:gd name="connsiteY18-528" fmla="*/ 0 h 2867613"/>
                  <a:gd name="connsiteX0-529" fmla="*/ 738455 w 1459638"/>
                  <a:gd name="connsiteY0-530" fmla="*/ 0 h 2867613"/>
                  <a:gd name="connsiteX1-531" fmla="*/ 729819 w 1459638"/>
                  <a:gd name="connsiteY1-532" fmla="*/ 602 h 2867613"/>
                  <a:gd name="connsiteX2-533" fmla="*/ 721184 w 1459638"/>
                  <a:gd name="connsiteY2-534" fmla="*/ 0 h 2867613"/>
                  <a:gd name="connsiteX3-535" fmla="*/ 716665 w 1459638"/>
                  <a:gd name="connsiteY3-536" fmla="*/ 1520 h 2867613"/>
                  <a:gd name="connsiteX4-537" fmla="*/ 697863 w 1459638"/>
                  <a:gd name="connsiteY4-538" fmla="*/ 2831 h 2867613"/>
                  <a:gd name="connsiteX5-539" fmla="*/ 633411 w 1459638"/>
                  <a:gd name="connsiteY5-540" fmla="*/ 52286 h 2867613"/>
                  <a:gd name="connsiteX6-541" fmla="*/ 14238 w 1459638"/>
                  <a:gd name="connsiteY6-542" fmla="*/ 1124726 h 2867613"/>
                  <a:gd name="connsiteX7-543" fmla="*/ 3634 w 1459638"/>
                  <a:gd name="connsiteY7-544" fmla="*/ 1205270 h 2867613"/>
                  <a:gd name="connsiteX8-545" fmla="*/ 0 w 1459638"/>
                  <a:gd name="connsiteY8-546" fmla="*/ 1246260 h 2867613"/>
                  <a:gd name="connsiteX9-547" fmla="*/ 0 w 1459638"/>
                  <a:gd name="connsiteY9-548" fmla="*/ 2867613 h 2867613"/>
                  <a:gd name="connsiteX10-549" fmla="*/ 1459638 w 1459638"/>
                  <a:gd name="connsiteY10-550" fmla="*/ 2867613 h 2867613"/>
                  <a:gd name="connsiteX11-551" fmla="*/ 1459638 w 1459638"/>
                  <a:gd name="connsiteY11-552" fmla="*/ 1246260 h 2867613"/>
                  <a:gd name="connsiteX12-553" fmla="*/ 1456004 w 1459638"/>
                  <a:gd name="connsiteY12-554" fmla="*/ 1205270 h 2867613"/>
                  <a:gd name="connsiteX13-555" fmla="*/ 1445400 w 1459638"/>
                  <a:gd name="connsiteY13-556" fmla="*/ 1124726 h 2867613"/>
                  <a:gd name="connsiteX14-557" fmla="*/ 826227 w 1459638"/>
                  <a:gd name="connsiteY14-558" fmla="*/ 52286 h 2867613"/>
                  <a:gd name="connsiteX15-559" fmla="*/ 761776 w 1459638"/>
                  <a:gd name="connsiteY15-560" fmla="*/ 2831 h 2867613"/>
                  <a:gd name="connsiteX16-561" fmla="*/ 742974 w 1459638"/>
                  <a:gd name="connsiteY16-562" fmla="*/ 1520 h 2867613"/>
                  <a:gd name="connsiteX17-563" fmla="*/ 738455 w 1459638"/>
                  <a:gd name="connsiteY17-564" fmla="*/ 0 h 2867613"/>
                  <a:gd name="connsiteX0-565" fmla="*/ 738455 w 1461451"/>
                  <a:gd name="connsiteY0-566" fmla="*/ 0 h 2867613"/>
                  <a:gd name="connsiteX1-567" fmla="*/ 729819 w 1461451"/>
                  <a:gd name="connsiteY1-568" fmla="*/ 602 h 2867613"/>
                  <a:gd name="connsiteX2-569" fmla="*/ 721184 w 1461451"/>
                  <a:gd name="connsiteY2-570" fmla="*/ 0 h 2867613"/>
                  <a:gd name="connsiteX3-571" fmla="*/ 716665 w 1461451"/>
                  <a:gd name="connsiteY3-572" fmla="*/ 1520 h 2867613"/>
                  <a:gd name="connsiteX4-573" fmla="*/ 697863 w 1461451"/>
                  <a:gd name="connsiteY4-574" fmla="*/ 2831 h 2867613"/>
                  <a:gd name="connsiteX5-575" fmla="*/ 633411 w 1461451"/>
                  <a:gd name="connsiteY5-576" fmla="*/ 52286 h 2867613"/>
                  <a:gd name="connsiteX6-577" fmla="*/ 14238 w 1461451"/>
                  <a:gd name="connsiteY6-578" fmla="*/ 1124726 h 2867613"/>
                  <a:gd name="connsiteX7-579" fmla="*/ 3634 w 1461451"/>
                  <a:gd name="connsiteY7-580" fmla="*/ 1205270 h 2867613"/>
                  <a:gd name="connsiteX8-581" fmla="*/ 0 w 1461451"/>
                  <a:gd name="connsiteY8-582" fmla="*/ 1246260 h 2867613"/>
                  <a:gd name="connsiteX9-583" fmla="*/ 0 w 1461451"/>
                  <a:gd name="connsiteY9-584" fmla="*/ 2867613 h 2867613"/>
                  <a:gd name="connsiteX10-585" fmla="*/ 1459638 w 1461451"/>
                  <a:gd name="connsiteY10-586" fmla="*/ 2867613 h 2867613"/>
                  <a:gd name="connsiteX11-587" fmla="*/ 1459638 w 1461451"/>
                  <a:gd name="connsiteY11-588" fmla="*/ 1246260 h 2867613"/>
                  <a:gd name="connsiteX12-589" fmla="*/ 1458385 w 1461451"/>
                  <a:gd name="connsiteY12-590" fmla="*/ 1205270 h 2867613"/>
                  <a:gd name="connsiteX13-591" fmla="*/ 1445400 w 1461451"/>
                  <a:gd name="connsiteY13-592" fmla="*/ 1124726 h 2867613"/>
                  <a:gd name="connsiteX14-593" fmla="*/ 826227 w 1461451"/>
                  <a:gd name="connsiteY14-594" fmla="*/ 52286 h 2867613"/>
                  <a:gd name="connsiteX15-595" fmla="*/ 761776 w 1461451"/>
                  <a:gd name="connsiteY15-596" fmla="*/ 2831 h 2867613"/>
                  <a:gd name="connsiteX16-597" fmla="*/ 742974 w 1461451"/>
                  <a:gd name="connsiteY16-598" fmla="*/ 1520 h 2867613"/>
                  <a:gd name="connsiteX17-599" fmla="*/ 738455 w 1461451"/>
                  <a:gd name="connsiteY17-600" fmla="*/ 0 h 2867613"/>
                  <a:gd name="connsiteX0-601" fmla="*/ 738455 w 1461451"/>
                  <a:gd name="connsiteY0-602" fmla="*/ 0 h 2867613"/>
                  <a:gd name="connsiteX1-603" fmla="*/ 729819 w 1461451"/>
                  <a:gd name="connsiteY1-604" fmla="*/ 602 h 2867613"/>
                  <a:gd name="connsiteX2-605" fmla="*/ 721184 w 1461451"/>
                  <a:gd name="connsiteY2-606" fmla="*/ 0 h 2867613"/>
                  <a:gd name="connsiteX3-607" fmla="*/ 716665 w 1461451"/>
                  <a:gd name="connsiteY3-608" fmla="*/ 1520 h 2867613"/>
                  <a:gd name="connsiteX4-609" fmla="*/ 697863 w 1461451"/>
                  <a:gd name="connsiteY4-610" fmla="*/ 2831 h 2867613"/>
                  <a:gd name="connsiteX5-611" fmla="*/ 633411 w 1461451"/>
                  <a:gd name="connsiteY5-612" fmla="*/ 52286 h 2867613"/>
                  <a:gd name="connsiteX6-613" fmla="*/ 14238 w 1461451"/>
                  <a:gd name="connsiteY6-614" fmla="*/ 1124726 h 2867613"/>
                  <a:gd name="connsiteX7-615" fmla="*/ 3634 w 1461451"/>
                  <a:gd name="connsiteY7-616" fmla="*/ 1205270 h 2867613"/>
                  <a:gd name="connsiteX8-617" fmla="*/ 0 w 1461451"/>
                  <a:gd name="connsiteY8-618" fmla="*/ 1246260 h 2867613"/>
                  <a:gd name="connsiteX9-619" fmla="*/ 0 w 1461451"/>
                  <a:gd name="connsiteY9-620" fmla="*/ 2867613 h 2867613"/>
                  <a:gd name="connsiteX10-621" fmla="*/ 1459638 w 1461451"/>
                  <a:gd name="connsiteY10-622" fmla="*/ 2867613 h 2867613"/>
                  <a:gd name="connsiteX11-623" fmla="*/ 1459638 w 1461451"/>
                  <a:gd name="connsiteY11-624" fmla="*/ 1246260 h 2867613"/>
                  <a:gd name="connsiteX12-625" fmla="*/ 1458385 w 1461451"/>
                  <a:gd name="connsiteY12-626" fmla="*/ 1205270 h 2867613"/>
                  <a:gd name="connsiteX13-627" fmla="*/ 1445400 w 1461451"/>
                  <a:gd name="connsiteY13-628" fmla="*/ 1124726 h 2867613"/>
                  <a:gd name="connsiteX14-629" fmla="*/ 826227 w 1461451"/>
                  <a:gd name="connsiteY14-630" fmla="*/ 52286 h 2867613"/>
                  <a:gd name="connsiteX15-631" fmla="*/ 761776 w 1461451"/>
                  <a:gd name="connsiteY15-632" fmla="*/ 2831 h 2867613"/>
                  <a:gd name="connsiteX16-633" fmla="*/ 742974 w 1461451"/>
                  <a:gd name="connsiteY16-634" fmla="*/ 1520 h 2867613"/>
                  <a:gd name="connsiteX17-635" fmla="*/ 738455 w 1461451"/>
                  <a:gd name="connsiteY17-636" fmla="*/ 0 h 2867613"/>
                  <a:gd name="connsiteX0-637" fmla="*/ 738455 w 1459638"/>
                  <a:gd name="connsiteY0-638" fmla="*/ 0 h 2867613"/>
                  <a:gd name="connsiteX1-639" fmla="*/ 729819 w 1459638"/>
                  <a:gd name="connsiteY1-640" fmla="*/ 602 h 2867613"/>
                  <a:gd name="connsiteX2-641" fmla="*/ 721184 w 1459638"/>
                  <a:gd name="connsiteY2-642" fmla="*/ 0 h 2867613"/>
                  <a:gd name="connsiteX3-643" fmla="*/ 716665 w 1459638"/>
                  <a:gd name="connsiteY3-644" fmla="*/ 1520 h 2867613"/>
                  <a:gd name="connsiteX4-645" fmla="*/ 697863 w 1459638"/>
                  <a:gd name="connsiteY4-646" fmla="*/ 2831 h 2867613"/>
                  <a:gd name="connsiteX5-647" fmla="*/ 633411 w 1459638"/>
                  <a:gd name="connsiteY5-648" fmla="*/ 52286 h 2867613"/>
                  <a:gd name="connsiteX6-649" fmla="*/ 14238 w 1459638"/>
                  <a:gd name="connsiteY6-650" fmla="*/ 1124726 h 2867613"/>
                  <a:gd name="connsiteX7-651" fmla="*/ 3634 w 1459638"/>
                  <a:gd name="connsiteY7-652" fmla="*/ 1205270 h 2867613"/>
                  <a:gd name="connsiteX8-653" fmla="*/ 0 w 1459638"/>
                  <a:gd name="connsiteY8-654" fmla="*/ 1246260 h 2867613"/>
                  <a:gd name="connsiteX9-655" fmla="*/ 0 w 1459638"/>
                  <a:gd name="connsiteY9-656" fmla="*/ 2867613 h 2867613"/>
                  <a:gd name="connsiteX10-657" fmla="*/ 1459638 w 1459638"/>
                  <a:gd name="connsiteY10-658" fmla="*/ 2867613 h 2867613"/>
                  <a:gd name="connsiteX11-659" fmla="*/ 1459638 w 1459638"/>
                  <a:gd name="connsiteY11-660" fmla="*/ 1246260 h 2867613"/>
                  <a:gd name="connsiteX12-661" fmla="*/ 1458385 w 1459638"/>
                  <a:gd name="connsiteY12-662" fmla="*/ 1205270 h 2867613"/>
                  <a:gd name="connsiteX13-663" fmla="*/ 1445400 w 1459638"/>
                  <a:gd name="connsiteY13-664" fmla="*/ 1124726 h 2867613"/>
                  <a:gd name="connsiteX14-665" fmla="*/ 826227 w 1459638"/>
                  <a:gd name="connsiteY14-666" fmla="*/ 52286 h 2867613"/>
                  <a:gd name="connsiteX15-667" fmla="*/ 761776 w 1459638"/>
                  <a:gd name="connsiteY15-668" fmla="*/ 2831 h 2867613"/>
                  <a:gd name="connsiteX16-669" fmla="*/ 742974 w 1459638"/>
                  <a:gd name="connsiteY16-670" fmla="*/ 1520 h 2867613"/>
                  <a:gd name="connsiteX17-671" fmla="*/ 738455 w 1459638"/>
                  <a:gd name="connsiteY17-672" fmla="*/ 0 h 2867613"/>
                  <a:gd name="connsiteX0-673" fmla="*/ 738455 w 1459638"/>
                  <a:gd name="connsiteY0-674" fmla="*/ 0 h 2867613"/>
                  <a:gd name="connsiteX1-675" fmla="*/ 729819 w 1459638"/>
                  <a:gd name="connsiteY1-676" fmla="*/ 602 h 2867613"/>
                  <a:gd name="connsiteX2-677" fmla="*/ 721184 w 1459638"/>
                  <a:gd name="connsiteY2-678" fmla="*/ 0 h 2867613"/>
                  <a:gd name="connsiteX3-679" fmla="*/ 716665 w 1459638"/>
                  <a:gd name="connsiteY3-680" fmla="*/ 1520 h 2867613"/>
                  <a:gd name="connsiteX4-681" fmla="*/ 697863 w 1459638"/>
                  <a:gd name="connsiteY4-682" fmla="*/ 2831 h 2867613"/>
                  <a:gd name="connsiteX5-683" fmla="*/ 633411 w 1459638"/>
                  <a:gd name="connsiteY5-684" fmla="*/ 52286 h 2867613"/>
                  <a:gd name="connsiteX6-685" fmla="*/ 14238 w 1459638"/>
                  <a:gd name="connsiteY6-686" fmla="*/ 1124726 h 2867613"/>
                  <a:gd name="connsiteX7-687" fmla="*/ 3634 w 1459638"/>
                  <a:gd name="connsiteY7-688" fmla="*/ 1205270 h 2867613"/>
                  <a:gd name="connsiteX8-689" fmla="*/ 0 w 1459638"/>
                  <a:gd name="connsiteY8-690" fmla="*/ 1246260 h 2867613"/>
                  <a:gd name="connsiteX9-691" fmla="*/ 0 w 1459638"/>
                  <a:gd name="connsiteY9-692" fmla="*/ 2867613 h 2867613"/>
                  <a:gd name="connsiteX10-693" fmla="*/ 1459638 w 1459638"/>
                  <a:gd name="connsiteY10-694" fmla="*/ 2867613 h 2867613"/>
                  <a:gd name="connsiteX11-695" fmla="*/ 1459638 w 1459638"/>
                  <a:gd name="connsiteY11-696" fmla="*/ 1246260 h 2867613"/>
                  <a:gd name="connsiteX12-697" fmla="*/ 1458385 w 1459638"/>
                  <a:gd name="connsiteY12-698" fmla="*/ 1205270 h 2867613"/>
                  <a:gd name="connsiteX13-699" fmla="*/ 1445400 w 1459638"/>
                  <a:gd name="connsiteY13-700" fmla="*/ 1124726 h 2867613"/>
                  <a:gd name="connsiteX14-701" fmla="*/ 826227 w 1459638"/>
                  <a:gd name="connsiteY14-702" fmla="*/ 52286 h 2867613"/>
                  <a:gd name="connsiteX15-703" fmla="*/ 761776 w 1459638"/>
                  <a:gd name="connsiteY15-704" fmla="*/ 2831 h 2867613"/>
                  <a:gd name="connsiteX16-705" fmla="*/ 742974 w 1459638"/>
                  <a:gd name="connsiteY16-706" fmla="*/ 1520 h 2867613"/>
                  <a:gd name="connsiteX17-707" fmla="*/ 738455 w 1459638"/>
                  <a:gd name="connsiteY17-708" fmla="*/ 0 h 2867613"/>
                  <a:gd name="connsiteX0-709" fmla="*/ 738455 w 1459638"/>
                  <a:gd name="connsiteY0-710" fmla="*/ 0 h 2867613"/>
                  <a:gd name="connsiteX1-711" fmla="*/ 729819 w 1459638"/>
                  <a:gd name="connsiteY1-712" fmla="*/ 602 h 2867613"/>
                  <a:gd name="connsiteX2-713" fmla="*/ 721184 w 1459638"/>
                  <a:gd name="connsiteY2-714" fmla="*/ 0 h 2867613"/>
                  <a:gd name="connsiteX3-715" fmla="*/ 716665 w 1459638"/>
                  <a:gd name="connsiteY3-716" fmla="*/ 1520 h 2867613"/>
                  <a:gd name="connsiteX4-717" fmla="*/ 697863 w 1459638"/>
                  <a:gd name="connsiteY4-718" fmla="*/ 2831 h 2867613"/>
                  <a:gd name="connsiteX5-719" fmla="*/ 633411 w 1459638"/>
                  <a:gd name="connsiteY5-720" fmla="*/ 52286 h 2867613"/>
                  <a:gd name="connsiteX6-721" fmla="*/ 14238 w 1459638"/>
                  <a:gd name="connsiteY6-722" fmla="*/ 1124726 h 2867613"/>
                  <a:gd name="connsiteX7-723" fmla="*/ 3634 w 1459638"/>
                  <a:gd name="connsiteY7-724" fmla="*/ 1205270 h 2867613"/>
                  <a:gd name="connsiteX8-725" fmla="*/ 0 w 1459638"/>
                  <a:gd name="connsiteY8-726" fmla="*/ 1246260 h 2867613"/>
                  <a:gd name="connsiteX9-727" fmla="*/ 0 w 1459638"/>
                  <a:gd name="connsiteY9-728" fmla="*/ 2867613 h 2867613"/>
                  <a:gd name="connsiteX10-729" fmla="*/ 1459638 w 1459638"/>
                  <a:gd name="connsiteY10-730" fmla="*/ 2867613 h 2867613"/>
                  <a:gd name="connsiteX11-731" fmla="*/ 1459638 w 1459638"/>
                  <a:gd name="connsiteY11-732" fmla="*/ 1246260 h 2867613"/>
                  <a:gd name="connsiteX12-733" fmla="*/ 1458385 w 1459638"/>
                  <a:gd name="connsiteY12-734" fmla="*/ 1205270 h 2867613"/>
                  <a:gd name="connsiteX13-735" fmla="*/ 1445400 w 1459638"/>
                  <a:gd name="connsiteY13-736" fmla="*/ 1124726 h 2867613"/>
                  <a:gd name="connsiteX14-737" fmla="*/ 826227 w 1459638"/>
                  <a:gd name="connsiteY14-738" fmla="*/ 52286 h 2867613"/>
                  <a:gd name="connsiteX15-739" fmla="*/ 761776 w 1459638"/>
                  <a:gd name="connsiteY15-740" fmla="*/ 2831 h 2867613"/>
                  <a:gd name="connsiteX16-741" fmla="*/ 742974 w 1459638"/>
                  <a:gd name="connsiteY16-742" fmla="*/ 1520 h 2867613"/>
                  <a:gd name="connsiteX17-743" fmla="*/ 738455 w 1459638"/>
                  <a:gd name="connsiteY17-744" fmla="*/ 0 h 2867613"/>
                  <a:gd name="connsiteX0-745" fmla="*/ 741212 w 1462395"/>
                  <a:gd name="connsiteY0-746" fmla="*/ 0 h 2867613"/>
                  <a:gd name="connsiteX1-747" fmla="*/ 732576 w 1462395"/>
                  <a:gd name="connsiteY1-748" fmla="*/ 602 h 2867613"/>
                  <a:gd name="connsiteX2-749" fmla="*/ 723941 w 1462395"/>
                  <a:gd name="connsiteY2-750" fmla="*/ 0 h 2867613"/>
                  <a:gd name="connsiteX3-751" fmla="*/ 719422 w 1462395"/>
                  <a:gd name="connsiteY3-752" fmla="*/ 1520 h 2867613"/>
                  <a:gd name="connsiteX4-753" fmla="*/ 700620 w 1462395"/>
                  <a:gd name="connsiteY4-754" fmla="*/ 2831 h 2867613"/>
                  <a:gd name="connsiteX5-755" fmla="*/ 636168 w 1462395"/>
                  <a:gd name="connsiteY5-756" fmla="*/ 52286 h 2867613"/>
                  <a:gd name="connsiteX6-757" fmla="*/ 16995 w 1462395"/>
                  <a:gd name="connsiteY6-758" fmla="*/ 1124726 h 2867613"/>
                  <a:gd name="connsiteX7-759" fmla="*/ 1628 w 1462395"/>
                  <a:gd name="connsiteY7-760" fmla="*/ 1205270 h 2867613"/>
                  <a:gd name="connsiteX8-761" fmla="*/ 2757 w 1462395"/>
                  <a:gd name="connsiteY8-762" fmla="*/ 1246260 h 2867613"/>
                  <a:gd name="connsiteX9-763" fmla="*/ 2757 w 1462395"/>
                  <a:gd name="connsiteY9-764" fmla="*/ 2867613 h 2867613"/>
                  <a:gd name="connsiteX10-765" fmla="*/ 1462395 w 1462395"/>
                  <a:gd name="connsiteY10-766" fmla="*/ 2867613 h 2867613"/>
                  <a:gd name="connsiteX11-767" fmla="*/ 1462395 w 1462395"/>
                  <a:gd name="connsiteY11-768" fmla="*/ 1246260 h 2867613"/>
                  <a:gd name="connsiteX12-769" fmla="*/ 1461142 w 1462395"/>
                  <a:gd name="connsiteY12-770" fmla="*/ 1205270 h 2867613"/>
                  <a:gd name="connsiteX13-771" fmla="*/ 1448157 w 1462395"/>
                  <a:gd name="connsiteY13-772" fmla="*/ 1124726 h 2867613"/>
                  <a:gd name="connsiteX14-773" fmla="*/ 828984 w 1462395"/>
                  <a:gd name="connsiteY14-774" fmla="*/ 52286 h 2867613"/>
                  <a:gd name="connsiteX15-775" fmla="*/ 764533 w 1462395"/>
                  <a:gd name="connsiteY15-776" fmla="*/ 2831 h 2867613"/>
                  <a:gd name="connsiteX16-777" fmla="*/ 745731 w 1462395"/>
                  <a:gd name="connsiteY16-778" fmla="*/ 1520 h 2867613"/>
                  <a:gd name="connsiteX17-779" fmla="*/ 741212 w 1462395"/>
                  <a:gd name="connsiteY17-780" fmla="*/ 0 h 2867613"/>
                  <a:gd name="connsiteX0-781" fmla="*/ 739584 w 1460767"/>
                  <a:gd name="connsiteY0-782" fmla="*/ 0 h 2867613"/>
                  <a:gd name="connsiteX1-783" fmla="*/ 730948 w 1460767"/>
                  <a:gd name="connsiteY1-784" fmla="*/ 602 h 2867613"/>
                  <a:gd name="connsiteX2-785" fmla="*/ 722313 w 1460767"/>
                  <a:gd name="connsiteY2-786" fmla="*/ 0 h 2867613"/>
                  <a:gd name="connsiteX3-787" fmla="*/ 717794 w 1460767"/>
                  <a:gd name="connsiteY3-788" fmla="*/ 1520 h 2867613"/>
                  <a:gd name="connsiteX4-789" fmla="*/ 698992 w 1460767"/>
                  <a:gd name="connsiteY4-790" fmla="*/ 2831 h 2867613"/>
                  <a:gd name="connsiteX5-791" fmla="*/ 634540 w 1460767"/>
                  <a:gd name="connsiteY5-792" fmla="*/ 52286 h 2867613"/>
                  <a:gd name="connsiteX6-793" fmla="*/ 15367 w 1460767"/>
                  <a:gd name="connsiteY6-794" fmla="*/ 1124726 h 2867613"/>
                  <a:gd name="connsiteX7-795" fmla="*/ 0 w 1460767"/>
                  <a:gd name="connsiteY7-796" fmla="*/ 1205270 h 2867613"/>
                  <a:gd name="connsiteX8-797" fmla="*/ 1129 w 1460767"/>
                  <a:gd name="connsiteY8-798" fmla="*/ 1246260 h 2867613"/>
                  <a:gd name="connsiteX9-799" fmla="*/ 1129 w 1460767"/>
                  <a:gd name="connsiteY9-800" fmla="*/ 2867613 h 2867613"/>
                  <a:gd name="connsiteX10-801" fmla="*/ 1460767 w 1460767"/>
                  <a:gd name="connsiteY10-802" fmla="*/ 2867613 h 2867613"/>
                  <a:gd name="connsiteX11-803" fmla="*/ 1460767 w 1460767"/>
                  <a:gd name="connsiteY11-804" fmla="*/ 1246260 h 2867613"/>
                  <a:gd name="connsiteX12-805" fmla="*/ 1459514 w 1460767"/>
                  <a:gd name="connsiteY12-806" fmla="*/ 1205270 h 2867613"/>
                  <a:gd name="connsiteX13-807" fmla="*/ 1446529 w 1460767"/>
                  <a:gd name="connsiteY13-808" fmla="*/ 1124726 h 2867613"/>
                  <a:gd name="connsiteX14-809" fmla="*/ 827356 w 1460767"/>
                  <a:gd name="connsiteY14-810" fmla="*/ 52286 h 2867613"/>
                  <a:gd name="connsiteX15-811" fmla="*/ 762905 w 1460767"/>
                  <a:gd name="connsiteY15-812" fmla="*/ 2831 h 2867613"/>
                  <a:gd name="connsiteX16-813" fmla="*/ 744103 w 1460767"/>
                  <a:gd name="connsiteY16-814" fmla="*/ 1520 h 2867613"/>
                  <a:gd name="connsiteX17-815" fmla="*/ 739584 w 1460767"/>
                  <a:gd name="connsiteY17-816" fmla="*/ 0 h 2867613"/>
                  <a:gd name="connsiteX0-817" fmla="*/ 740307 w 1461490"/>
                  <a:gd name="connsiteY0-818" fmla="*/ 0 h 2867613"/>
                  <a:gd name="connsiteX1-819" fmla="*/ 731671 w 1461490"/>
                  <a:gd name="connsiteY1-820" fmla="*/ 602 h 2867613"/>
                  <a:gd name="connsiteX2-821" fmla="*/ 723036 w 1461490"/>
                  <a:gd name="connsiteY2-822" fmla="*/ 0 h 2867613"/>
                  <a:gd name="connsiteX3-823" fmla="*/ 718517 w 1461490"/>
                  <a:gd name="connsiteY3-824" fmla="*/ 1520 h 2867613"/>
                  <a:gd name="connsiteX4-825" fmla="*/ 699715 w 1461490"/>
                  <a:gd name="connsiteY4-826" fmla="*/ 2831 h 2867613"/>
                  <a:gd name="connsiteX5-827" fmla="*/ 635263 w 1461490"/>
                  <a:gd name="connsiteY5-828" fmla="*/ 52286 h 2867613"/>
                  <a:gd name="connsiteX6-829" fmla="*/ 16090 w 1461490"/>
                  <a:gd name="connsiteY6-830" fmla="*/ 1124726 h 2867613"/>
                  <a:gd name="connsiteX7-831" fmla="*/ 723 w 1461490"/>
                  <a:gd name="connsiteY7-832" fmla="*/ 1205270 h 2867613"/>
                  <a:gd name="connsiteX8-833" fmla="*/ 1852 w 1461490"/>
                  <a:gd name="connsiteY8-834" fmla="*/ 1246260 h 2867613"/>
                  <a:gd name="connsiteX9-835" fmla="*/ 1852 w 1461490"/>
                  <a:gd name="connsiteY9-836" fmla="*/ 2867613 h 2867613"/>
                  <a:gd name="connsiteX10-837" fmla="*/ 1461490 w 1461490"/>
                  <a:gd name="connsiteY10-838" fmla="*/ 2867613 h 2867613"/>
                  <a:gd name="connsiteX11-839" fmla="*/ 1461490 w 1461490"/>
                  <a:gd name="connsiteY11-840" fmla="*/ 1246260 h 2867613"/>
                  <a:gd name="connsiteX12-841" fmla="*/ 1460237 w 1461490"/>
                  <a:gd name="connsiteY12-842" fmla="*/ 1205270 h 2867613"/>
                  <a:gd name="connsiteX13-843" fmla="*/ 1447252 w 1461490"/>
                  <a:gd name="connsiteY13-844" fmla="*/ 1124726 h 2867613"/>
                  <a:gd name="connsiteX14-845" fmla="*/ 828079 w 1461490"/>
                  <a:gd name="connsiteY14-846" fmla="*/ 52286 h 2867613"/>
                  <a:gd name="connsiteX15-847" fmla="*/ 763628 w 1461490"/>
                  <a:gd name="connsiteY15-848" fmla="*/ 2831 h 2867613"/>
                  <a:gd name="connsiteX16-849" fmla="*/ 744826 w 1461490"/>
                  <a:gd name="connsiteY16-850" fmla="*/ 1520 h 2867613"/>
                  <a:gd name="connsiteX17-851" fmla="*/ 740307 w 1461490"/>
                  <a:gd name="connsiteY17-852" fmla="*/ 0 h 2867613"/>
                </a:gdLst>
                <a:ahLst/>
                <a:cxnLst>
                  <a:cxn ang="0">
                    <a:pos x="connsiteX0-817" y="connsiteY0-818"/>
                  </a:cxn>
                  <a:cxn ang="0">
                    <a:pos x="connsiteX1-819" y="connsiteY1-820"/>
                  </a:cxn>
                  <a:cxn ang="0">
                    <a:pos x="connsiteX2-821" y="connsiteY2-822"/>
                  </a:cxn>
                  <a:cxn ang="0">
                    <a:pos x="connsiteX3-823" y="connsiteY3-824"/>
                  </a:cxn>
                  <a:cxn ang="0">
                    <a:pos x="connsiteX4-825" y="connsiteY4-826"/>
                  </a:cxn>
                  <a:cxn ang="0">
                    <a:pos x="connsiteX5-827" y="connsiteY5-828"/>
                  </a:cxn>
                  <a:cxn ang="0">
                    <a:pos x="connsiteX6-829" y="connsiteY6-830"/>
                  </a:cxn>
                  <a:cxn ang="0">
                    <a:pos x="connsiteX7-831" y="connsiteY7-832"/>
                  </a:cxn>
                  <a:cxn ang="0">
                    <a:pos x="connsiteX8-833" y="connsiteY8-834"/>
                  </a:cxn>
                  <a:cxn ang="0">
                    <a:pos x="connsiteX9-835" y="connsiteY9-836"/>
                  </a:cxn>
                  <a:cxn ang="0">
                    <a:pos x="connsiteX10-837" y="connsiteY10-838"/>
                  </a:cxn>
                  <a:cxn ang="0">
                    <a:pos x="connsiteX11-839" y="connsiteY11-840"/>
                  </a:cxn>
                  <a:cxn ang="0">
                    <a:pos x="connsiteX12-841" y="connsiteY12-842"/>
                  </a:cxn>
                  <a:cxn ang="0">
                    <a:pos x="connsiteX13-843" y="connsiteY13-844"/>
                  </a:cxn>
                  <a:cxn ang="0">
                    <a:pos x="connsiteX14-845" y="connsiteY14-846"/>
                  </a:cxn>
                  <a:cxn ang="0">
                    <a:pos x="connsiteX15-847" y="connsiteY15-848"/>
                  </a:cxn>
                  <a:cxn ang="0">
                    <a:pos x="connsiteX16-849" y="connsiteY16-850"/>
                  </a:cxn>
                  <a:cxn ang="0">
                    <a:pos x="connsiteX17-851" y="connsiteY17-852"/>
                  </a:cxn>
                </a:cxnLst>
                <a:rect l="l" t="t" r="r" b="b"/>
                <a:pathLst>
                  <a:path w="1461490" h="2867613">
                    <a:moveTo>
                      <a:pt x="740307" y="0"/>
                    </a:moveTo>
                    <a:lnTo>
                      <a:pt x="731671" y="602"/>
                    </a:lnTo>
                    <a:lnTo>
                      <a:pt x="723036" y="0"/>
                    </a:lnTo>
                    <a:lnTo>
                      <a:pt x="718517" y="1520"/>
                    </a:lnTo>
                    <a:lnTo>
                      <a:pt x="699715" y="2831"/>
                    </a:lnTo>
                    <a:cubicBezTo>
                      <a:pt x="673476" y="9862"/>
                      <a:pt x="649919" y="26902"/>
                      <a:pt x="635263" y="52286"/>
                    </a:cubicBezTo>
                    <a:lnTo>
                      <a:pt x="16090" y="1124726"/>
                    </a:lnTo>
                    <a:cubicBezTo>
                      <a:pt x="1435" y="1150109"/>
                      <a:pt x="837" y="1174269"/>
                      <a:pt x="723" y="1205270"/>
                    </a:cubicBezTo>
                    <a:cubicBezTo>
                      <a:pt x="-1282" y="1221314"/>
                      <a:pt x="1476" y="1232597"/>
                      <a:pt x="1852" y="1246260"/>
                    </a:cubicBezTo>
                    <a:lnTo>
                      <a:pt x="1852" y="2867613"/>
                    </a:lnTo>
                    <a:lnTo>
                      <a:pt x="1461490" y="2867613"/>
                    </a:lnTo>
                    <a:lnTo>
                      <a:pt x="1461490" y="1246260"/>
                    </a:lnTo>
                    <a:cubicBezTo>
                      <a:pt x="1461072" y="1232597"/>
                      <a:pt x="1460655" y="1228458"/>
                      <a:pt x="1460237" y="1205270"/>
                    </a:cubicBezTo>
                    <a:cubicBezTo>
                      <a:pt x="1460123" y="1181412"/>
                      <a:pt x="1461907" y="1150109"/>
                      <a:pt x="1447252" y="1124726"/>
                    </a:cubicBezTo>
                    <a:lnTo>
                      <a:pt x="828079" y="52286"/>
                    </a:lnTo>
                    <a:cubicBezTo>
                      <a:pt x="813424" y="26902"/>
                      <a:pt x="789867" y="9862"/>
                      <a:pt x="763628" y="2831"/>
                    </a:cubicBezTo>
                    <a:lnTo>
                      <a:pt x="744826" y="1520"/>
                    </a:lnTo>
                    <a:lnTo>
                      <a:pt x="740307" y="0"/>
                    </a:lnTo>
                    <a:close/>
                  </a:path>
                </a:pathLst>
              </a:custGeom>
              <a:gradFill flip="none" rotWithShape="1">
                <a:gsLst>
                  <a:gs pos="0">
                    <a:sysClr val="window" lastClr="FFFFFF"/>
                  </a:gs>
                  <a:gs pos="100000">
                    <a:sysClr val="window" lastClr="FFFFFF">
                      <a:lumMod val="85000"/>
                    </a:sysClr>
                  </a:gs>
                </a:gsLst>
                <a:lin ang="2700000" scaled="1"/>
                <a:tileRect/>
              </a:gradFill>
              <a:ln w="19050" cap="flat" cmpd="sng" algn="ctr">
                <a:gradFill flip="none" rotWithShape="1">
                  <a:gsLst>
                    <a:gs pos="0">
                      <a:sysClr val="window" lastClr="FFFFFF">
                        <a:lumMod val="85000"/>
                      </a:sysClr>
                    </a:gs>
                    <a:gs pos="100000">
                      <a:sysClr val="window" lastClr="FFFFFF"/>
                    </a:gs>
                  </a:gsLst>
                  <a:lin ang="2700000" scaled="1"/>
                  <a:tileRect/>
                </a:gradFill>
                <a:prstDash val="solid"/>
              </a:ln>
              <a:effectLst>
                <a:outerShdw blurRad="152400" dist="63500" dir="2700000" algn="tl" rotWithShape="0">
                  <a:prstClr val="black">
                    <a:alpha val="30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wrap="square" rtlCol="0" anchor="ctr">
                <a:noAutofit/>
              </a:bodyPr>
              <a:lstStyle/>
              <a:p>
                <a:pPr algn="ctr"/>
                <a:endParaRPr lang="zh-CN" altLang="en-US" dirty="0"/>
              </a:p>
            </p:txBody>
          </p:sp>
          <p:pic>
            <p:nvPicPr>
              <p:cNvPr id="102" name="图片 101"/>
              <p:cNvPicPr>
                <a:picLocks noChangeAspect="1"/>
              </p:cNvPicPr>
              <p:nvPr/>
            </p:nvPicPr>
            <p:blipFill rotWithShape="1">
              <a:blip r:embed="rId1" cstate="print">
                <a:extLst>
                  <a:ext uri="{BEBA8EAE-BF5A-486C-A8C5-ECC9F3942E4B}">
                    <a14:imgProps xmlns:a14="http://schemas.microsoft.com/office/drawing/2010/main">
                      <a14:imgLayer r:embed="rId2">
                        <a14:imgEffect>
                          <a14:saturation sat="66000"/>
                        </a14:imgEffect>
                      </a14:imgLayer>
                    </a14:imgProps>
                  </a:ext>
                </a:extLst>
              </a:blip>
              <a:srcRect t="76775"/>
              <a:stretch>
                <a:fillRect/>
              </a:stretch>
            </p:blipFill>
            <p:spPr>
              <a:xfrm>
                <a:off x="8018039" y="1072437"/>
                <a:ext cx="1870920" cy="155494"/>
              </a:xfrm>
              <a:prstGeom prst="rect">
                <a:avLst/>
              </a:prstGeom>
            </p:spPr>
          </p:pic>
        </p:grpSp>
        <p:grpSp>
          <p:nvGrpSpPr>
            <p:cNvPr id="98" name="组合 97"/>
            <p:cNvGrpSpPr/>
            <p:nvPr/>
          </p:nvGrpSpPr>
          <p:grpSpPr>
            <a:xfrm>
              <a:off x="6427302" y="2097221"/>
              <a:ext cx="628650" cy="551700"/>
              <a:chOff x="4841421" y="2703657"/>
              <a:chExt cx="628650" cy="551700"/>
            </a:xfrm>
          </p:grpSpPr>
          <p:sp>
            <p:nvSpPr>
              <p:cNvPr id="99" name="文本框 51"/>
              <p:cNvSpPr txBox="1"/>
              <p:nvPr/>
            </p:nvSpPr>
            <p:spPr>
              <a:xfrm>
                <a:off x="4867150" y="2703657"/>
                <a:ext cx="554122" cy="461665"/>
              </a:xfrm>
              <a:prstGeom prst="rect">
                <a:avLst/>
              </a:prstGeom>
              <a:noFill/>
            </p:spPr>
            <p:txBody>
              <a:bodyPr wrap="square" rtlCol="0">
                <a:spAutoFit/>
              </a:bodyPr>
              <a:lstStyle/>
              <a:p>
                <a:pPr algn="ctr"/>
                <a:r>
                  <a:rPr lang="en-US" altLang="zh-CN" sz="2400" dirty="0">
                    <a:solidFill>
                      <a:srgbClr val="E87071"/>
                    </a:solidFill>
                    <a:latin typeface="Impact" panose="020B0806030902050204" pitchFamily="34" charset="0"/>
                  </a:rPr>
                  <a:t>02</a:t>
                </a:r>
                <a:endParaRPr lang="zh-CN" altLang="en-US" sz="2400" dirty="0">
                  <a:solidFill>
                    <a:srgbClr val="E87071"/>
                  </a:solidFill>
                  <a:latin typeface="Impact" panose="020B0806030902050204" pitchFamily="34" charset="0"/>
                </a:endParaRPr>
              </a:p>
            </p:txBody>
          </p:sp>
          <p:sp>
            <p:nvSpPr>
              <p:cNvPr id="100" name="文本框 52"/>
              <p:cNvSpPr txBox="1"/>
              <p:nvPr/>
            </p:nvSpPr>
            <p:spPr>
              <a:xfrm>
                <a:off x="4841421" y="2993747"/>
                <a:ext cx="628650" cy="261610"/>
              </a:xfrm>
              <a:prstGeom prst="rect">
                <a:avLst/>
              </a:prstGeom>
              <a:noFill/>
            </p:spPr>
            <p:txBody>
              <a:bodyPr wrap="square" rtlCol="0">
                <a:spAutoFit/>
              </a:bodyPr>
              <a:lstStyle/>
              <a:p>
                <a:pPr algn="ctr"/>
                <a:r>
                  <a:rPr lang="en-US" altLang="zh-CN" sz="1100" dirty="0">
                    <a:solidFill>
                      <a:srgbClr val="E87071"/>
                    </a:solidFill>
                    <a:latin typeface="LiHei Pro" panose="020B0500000000000000" pitchFamily="34" charset="-122"/>
                    <a:ea typeface="LiHei Pro" panose="020B0500000000000000" pitchFamily="34" charset="-122"/>
                  </a:rPr>
                  <a:t>STEP</a:t>
                </a:r>
                <a:endParaRPr lang="zh-CN" altLang="en-US" sz="1100" dirty="0">
                  <a:solidFill>
                    <a:srgbClr val="E87071"/>
                  </a:solidFill>
                  <a:latin typeface="LiHei Pro" panose="020B0500000000000000" pitchFamily="34" charset="-122"/>
                  <a:ea typeface="LiHei Pro" panose="020B0500000000000000" pitchFamily="34" charset="-122"/>
                </a:endParaRPr>
              </a:p>
            </p:txBody>
          </p:sp>
        </p:grpSp>
      </p:grpSp>
      <p:grpSp>
        <p:nvGrpSpPr>
          <p:cNvPr id="103" name="组合 102"/>
          <p:cNvGrpSpPr/>
          <p:nvPr/>
        </p:nvGrpSpPr>
        <p:grpSpPr>
          <a:xfrm>
            <a:off x="8160914" y="1777468"/>
            <a:ext cx="1870920" cy="797810"/>
            <a:chOff x="7754514" y="1208508"/>
            <a:chExt cx="1870920" cy="797810"/>
          </a:xfrm>
        </p:grpSpPr>
        <p:grpSp>
          <p:nvGrpSpPr>
            <p:cNvPr id="104" name="组合 103"/>
            <p:cNvGrpSpPr/>
            <p:nvPr/>
          </p:nvGrpSpPr>
          <p:grpSpPr>
            <a:xfrm>
              <a:off x="7754514" y="1208508"/>
              <a:ext cx="1870920" cy="797810"/>
              <a:chOff x="8018039" y="1072437"/>
              <a:chExt cx="1870920" cy="797810"/>
            </a:xfrm>
          </p:grpSpPr>
          <p:sp>
            <p:nvSpPr>
              <p:cNvPr id="108" name="任意多边形 107"/>
              <p:cNvSpPr/>
              <p:nvPr/>
            </p:nvSpPr>
            <p:spPr>
              <a:xfrm rot="10800000">
                <a:off x="8589540" y="1079580"/>
                <a:ext cx="727919" cy="790667"/>
              </a:xfrm>
              <a:custGeom>
                <a:avLst/>
                <a:gdLst>
                  <a:gd name="connsiteX0" fmla="*/ 738455 w 1459638"/>
                  <a:gd name="connsiteY0" fmla="*/ 0 h 2867613"/>
                  <a:gd name="connsiteX1" fmla="*/ 729819 w 1459638"/>
                  <a:gd name="connsiteY1" fmla="*/ 602 h 2867613"/>
                  <a:gd name="connsiteX2" fmla="*/ 721184 w 1459638"/>
                  <a:gd name="connsiteY2" fmla="*/ 0 h 2867613"/>
                  <a:gd name="connsiteX3" fmla="*/ 716665 w 1459638"/>
                  <a:gd name="connsiteY3" fmla="*/ 1520 h 2867613"/>
                  <a:gd name="connsiteX4" fmla="*/ 697863 w 1459638"/>
                  <a:gd name="connsiteY4" fmla="*/ 2831 h 2867613"/>
                  <a:gd name="connsiteX5" fmla="*/ 633411 w 1459638"/>
                  <a:gd name="connsiteY5" fmla="*/ 52286 h 2867613"/>
                  <a:gd name="connsiteX6" fmla="*/ 14238 w 1459638"/>
                  <a:gd name="connsiteY6" fmla="*/ 1124726 h 2867613"/>
                  <a:gd name="connsiteX7" fmla="*/ 3634 w 1459638"/>
                  <a:gd name="connsiteY7" fmla="*/ 1205270 h 2867613"/>
                  <a:gd name="connsiteX8" fmla="*/ 11900 w 1459638"/>
                  <a:gd name="connsiteY8" fmla="*/ 1222209 h 2867613"/>
                  <a:gd name="connsiteX9" fmla="*/ 12843 w 1459638"/>
                  <a:gd name="connsiteY9" fmla="*/ 1226882 h 2867613"/>
                  <a:gd name="connsiteX10" fmla="*/ 17684 w 1459638"/>
                  <a:gd name="connsiteY10" fmla="*/ 1234061 h 2867613"/>
                  <a:gd name="connsiteX11" fmla="*/ 21480 w 1459638"/>
                  <a:gd name="connsiteY11" fmla="*/ 1241840 h 2867613"/>
                  <a:gd name="connsiteX12" fmla="*/ 25054 w 1459638"/>
                  <a:gd name="connsiteY12" fmla="*/ 1244992 h 2867613"/>
                  <a:gd name="connsiteX13" fmla="*/ 25909 w 1459638"/>
                  <a:gd name="connsiteY13" fmla="*/ 1246260 h 2867613"/>
                  <a:gd name="connsiteX14" fmla="*/ 0 w 1459638"/>
                  <a:gd name="connsiteY14" fmla="*/ 1246260 h 2867613"/>
                  <a:gd name="connsiteX15" fmla="*/ 0 w 1459638"/>
                  <a:gd name="connsiteY15" fmla="*/ 2867613 h 2867613"/>
                  <a:gd name="connsiteX16" fmla="*/ 1459638 w 1459638"/>
                  <a:gd name="connsiteY16" fmla="*/ 2867613 h 2867613"/>
                  <a:gd name="connsiteX17" fmla="*/ 1459638 w 1459638"/>
                  <a:gd name="connsiteY17" fmla="*/ 1246260 h 2867613"/>
                  <a:gd name="connsiteX18" fmla="*/ 1433729 w 1459638"/>
                  <a:gd name="connsiteY18" fmla="*/ 1246260 h 2867613"/>
                  <a:gd name="connsiteX19" fmla="*/ 1434584 w 1459638"/>
                  <a:gd name="connsiteY19" fmla="*/ 1244992 h 2867613"/>
                  <a:gd name="connsiteX20" fmla="*/ 1438159 w 1459638"/>
                  <a:gd name="connsiteY20" fmla="*/ 1241840 h 2867613"/>
                  <a:gd name="connsiteX21" fmla="*/ 1441954 w 1459638"/>
                  <a:gd name="connsiteY21" fmla="*/ 1234061 h 2867613"/>
                  <a:gd name="connsiteX22" fmla="*/ 1446795 w 1459638"/>
                  <a:gd name="connsiteY22" fmla="*/ 1226882 h 2867613"/>
                  <a:gd name="connsiteX23" fmla="*/ 1447738 w 1459638"/>
                  <a:gd name="connsiteY23" fmla="*/ 1222209 h 2867613"/>
                  <a:gd name="connsiteX24" fmla="*/ 1456004 w 1459638"/>
                  <a:gd name="connsiteY24" fmla="*/ 1205270 h 2867613"/>
                  <a:gd name="connsiteX25" fmla="*/ 1445400 w 1459638"/>
                  <a:gd name="connsiteY25" fmla="*/ 1124726 h 2867613"/>
                  <a:gd name="connsiteX26" fmla="*/ 826227 w 1459638"/>
                  <a:gd name="connsiteY26" fmla="*/ 52286 h 2867613"/>
                  <a:gd name="connsiteX27" fmla="*/ 761776 w 1459638"/>
                  <a:gd name="connsiteY27" fmla="*/ 2831 h 2867613"/>
                  <a:gd name="connsiteX28" fmla="*/ 742974 w 1459638"/>
                  <a:gd name="connsiteY28" fmla="*/ 1520 h 2867613"/>
                  <a:gd name="connsiteX0-1" fmla="*/ 738455 w 1459638"/>
                  <a:gd name="connsiteY0-2" fmla="*/ 0 h 2867613"/>
                  <a:gd name="connsiteX1-3" fmla="*/ 729819 w 1459638"/>
                  <a:gd name="connsiteY1-4" fmla="*/ 602 h 2867613"/>
                  <a:gd name="connsiteX2-5" fmla="*/ 721184 w 1459638"/>
                  <a:gd name="connsiteY2-6" fmla="*/ 0 h 2867613"/>
                  <a:gd name="connsiteX3-7" fmla="*/ 716665 w 1459638"/>
                  <a:gd name="connsiteY3-8" fmla="*/ 1520 h 2867613"/>
                  <a:gd name="connsiteX4-9" fmla="*/ 697863 w 1459638"/>
                  <a:gd name="connsiteY4-10" fmla="*/ 2831 h 2867613"/>
                  <a:gd name="connsiteX5-11" fmla="*/ 633411 w 1459638"/>
                  <a:gd name="connsiteY5-12" fmla="*/ 52286 h 2867613"/>
                  <a:gd name="connsiteX6-13" fmla="*/ 14238 w 1459638"/>
                  <a:gd name="connsiteY6-14" fmla="*/ 1124726 h 2867613"/>
                  <a:gd name="connsiteX7-15" fmla="*/ 3634 w 1459638"/>
                  <a:gd name="connsiteY7-16" fmla="*/ 1205270 h 2867613"/>
                  <a:gd name="connsiteX8-17" fmla="*/ 11900 w 1459638"/>
                  <a:gd name="connsiteY8-18" fmla="*/ 1222209 h 2867613"/>
                  <a:gd name="connsiteX9-19" fmla="*/ 12843 w 1459638"/>
                  <a:gd name="connsiteY9-20" fmla="*/ 1226882 h 2867613"/>
                  <a:gd name="connsiteX10-21" fmla="*/ 17684 w 1459638"/>
                  <a:gd name="connsiteY10-22" fmla="*/ 1234061 h 2867613"/>
                  <a:gd name="connsiteX11-23" fmla="*/ 21480 w 1459638"/>
                  <a:gd name="connsiteY11-24" fmla="*/ 1241840 h 2867613"/>
                  <a:gd name="connsiteX12-25" fmla="*/ 25054 w 1459638"/>
                  <a:gd name="connsiteY12-26" fmla="*/ 1244992 h 2867613"/>
                  <a:gd name="connsiteX13-27" fmla="*/ 25909 w 1459638"/>
                  <a:gd name="connsiteY13-28" fmla="*/ 1246260 h 2867613"/>
                  <a:gd name="connsiteX14-29" fmla="*/ 0 w 1459638"/>
                  <a:gd name="connsiteY14-30" fmla="*/ 1246260 h 2867613"/>
                  <a:gd name="connsiteX15-31" fmla="*/ 0 w 1459638"/>
                  <a:gd name="connsiteY15-32" fmla="*/ 2867613 h 2867613"/>
                  <a:gd name="connsiteX16-33" fmla="*/ 1459638 w 1459638"/>
                  <a:gd name="connsiteY16-34" fmla="*/ 2867613 h 2867613"/>
                  <a:gd name="connsiteX17-35" fmla="*/ 1459638 w 1459638"/>
                  <a:gd name="connsiteY17-36" fmla="*/ 1246260 h 2867613"/>
                  <a:gd name="connsiteX18-37" fmla="*/ 1433729 w 1459638"/>
                  <a:gd name="connsiteY18-38" fmla="*/ 1246260 h 2867613"/>
                  <a:gd name="connsiteX19-39" fmla="*/ 1434584 w 1459638"/>
                  <a:gd name="connsiteY19-40" fmla="*/ 1244992 h 2867613"/>
                  <a:gd name="connsiteX20-41" fmla="*/ 1438159 w 1459638"/>
                  <a:gd name="connsiteY20-42" fmla="*/ 1241840 h 2867613"/>
                  <a:gd name="connsiteX21-43" fmla="*/ 1446795 w 1459638"/>
                  <a:gd name="connsiteY21-44" fmla="*/ 1226882 h 2867613"/>
                  <a:gd name="connsiteX22-45" fmla="*/ 1447738 w 1459638"/>
                  <a:gd name="connsiteY22-46" fmla="*/ 1222209 h 2867613"/>
                  <a:gd name="connsiteX23-47" fmla="*/ 1456004 w 1459638"/>
                  <a:gd name="connsiteY23-48" fmla="*/ 1205270 h 2867613"/>
                  <a:gd name="connsiteX24-49" fmla="*/ 1445400 w 1459638"/>
                  <a:gd name="connsiteY24-50" fmla="*/ 1124726 h 2867613"/>
                  <a:gd name="connsiteX25-51" fmla="*/ 826227 w 1459638"/>
                  <a:gd name="connsiteY25-52" fmla="*/ 52286 h 2867613"/>
                  <a:gd name="connsiteX26-53" fmla="*/ 761776 w 1459638"/>
                  <a:gd name="connsiteY26-54" fmla="*/ 2831 h 2867613"/>
                  <a:gd name="connsiteX27-55" fmla="*/ 742974 w 1459638"/>
                  <a:gd name="connsiteY27-56" fmla="*/ 1520 h 2867613"/>
                  <a:gd name="connsiteX28-57" fmla="*/ 738455 w 1459638"/>
                  <a:gd name="connsiteY28-58" fmla="*/ 0 h 2867613"/>
                  <a:gd name="connsiteX0-59" fmla="*/ 738455 w 1459638"/>
                  <a:gd name="connsiteY0-60" fmla="*/ 0 h 2867613"/>
                  <a:gd name="connsiteX1-61" fmla="*/ 729819 w 1459638"/>
                  <a:gd name="connsiteY1-62" fmla="*/ 602 h 2867613"/>
                  <a:gd name="connsiteX2-63" fmla="*/ 721184 w 1459638"/>
                  <a:gd name="connsiteY2-64" fmla="*/ 0 h 2867613"/>
                  <a:gd name="connsiteX3-65" fmla="*/ 716665 w 1459638"/>
                  <a:gd name="connsiteY3-66" fmla="*/ 1520 h 2867613"/>
                  <a:gd name="connsiteX4-67" fmla="*/ 697863 w 1459638"/>
                  <a:gd name="connsiteY4-68" fmla="*/ 2831 h 2867613"/>
                  <a:gd name="connsiteX5-69" fmla="*/ 633411 w 1459638"/>
                  <a:gd name="connsiteY5-70" fmla="*/ 52286 h 2867613"/>
                  <a:gd name="connsiteX6-71" fmla="*/ 14238 w 1459638"/>
                  <a:gd name="connsiteY6-72" fmla="*/ 1124726 h 2867613"/>
                  <a:gd name="connsiteX7-73" fmla="*/ 3634 w 1459638"/>
                  <a:gd name="connsiteY7-74" fmla="*/ 1205270 h 2867613"/>
                  <a:gd name="connsiteX8-75" fmla="*/ 11900 w 1459638"/>
                  <a:gd name="connsiteY8-76" fmla="*/ 1222209 h 2867613"/>
                  <a:gd name="connsiteX9-77" fmla="*/ 12843 w 1459638"/>
                  <a:gd name="connsiteY9-78" fmla="*/ 1226882 h 2867613"/>
                  <a:gd name="connsiteX10-79" fmla="*/ 17684 w 1459638"/>
                  <a:gd name="connsiteY10-80" fmla="*/ 1234061 h 2867613"/>
                  <a:gd name="connsiteX11-81" fmla="*/ 21480 w 1459638"/>
                  <a:gd name="connsiteY11-82" fmla="*/ 1241840 h 2867613"/>
                  <a:gd name="connsiteX12-83" fmla="*/ 25054 w 1459638"/>
                  <a:gd name="connsiteY12-84" fmla="*/ 1244992 h 2867613"/>
                  <a:gd name="connsiteX13-85" fmla="*/ 25909 w 1459638"/>
                  <a:gd name="connsiteY13-86" fmla="*/ 1246260 h 2867613"/>
                  <a:gd name="connsiteX14-87" fmla="*/ 0 w 1459638"/>
                  <a:gd name="connsiteY14-88" fmla="*/ 1246260 h 2867613"/>
                  <a:gd name="connsiteX15-89" fmla="*/ 0 w 1459638"/>
                  <a:gd name="connsiteY15-90" fmla="*/ 2867613 h 2867613"/>
                  <a:gd name="connsiteX16-91" fmla="*/ 1459638 w 1459638"/>
                  <a:gd name="connsiteY16-92" fmla="*/ 2867613 h 2867613"/>
                  <a:gd name="connsiteX17-93" fmla="*/ 1459638 w 1459638"/>
                  <a:gd name="connsiteY17-94" fmla="*/ 1246260 h 2867613"/>
                  <a:gd name="connsiteX18-95" fmla="*/ 1433729 w 1459638"/>
                  <a:gd name="connsiteY18-96" fmla="*/ 1246260 h 2867613"/>
                  <a:gd name="connsiteX19-97" fmla="*/ 1434584 w 1459638"/>
                  <a:gd name="connsiteY19-98" fmla="*/ 1244992 h 2867613"/>
                  <a:gd name="connsiteX20-99" fmla="*/ 1438159 w 1459638"/>
                  <a:gd name="connsiteY20-100" fmla="*/ 1241840 h 2867613"/>
                  <a:gd name="connsiteX21-101" fmla="*/ 1447738 w 1459638"/>
                  <a:gd name="connsiteY21-102" fmla="*/ 1222209 h 2867613"/>
                  <a:gd name="connsiteX22-103" fmla="*/ 1456004 w 1459638"/>
                  <a:gd name="connsiteY22-104" fmla="*/ 1205270 h 2867613"/>
                  <a:gd name="connsiteX23-105" fmla="*/ 1445400 w 1459638"/>
                  <a:gd name="connsiteY23-106" fmla="*/ 1124726 h 2867613"/>
                  <a:gd name="connsiteX24-107" fmla="*/ 826227 w 1459638"/>
                  <a:gd name="connsiteY24-108" fmla="*/ 52286 h 2867613"/>
                  <a:gd name="connsiteX25-109" fmla="*/ 761776 w 1459638"/>
                  <a:gd name="connsiteY25-110" fmla="*/ 2831 h 2867613"/>
                  <a:gd name="connsiteX26-111" fmla="*/ 742974 w 1459638"/>
                  <a:gd name="connsiteY26-112" fmla="*/ 1520 h 2867613"/>
                  <a:gd name="connsiteX27-113" fmla="*/ 738455 w 1459638"/>
                  <a:gd name="connsiteY27-114" fmla="*/ 0 h 2867613"/>
                  <a:gd name="connsiteX0-115" fmla="*/ 738455 w 1459638"/>
                  <a:gd name="connsiteY0-116" fmla="*/ 0 h 2867613"/>
                  <a:gd name="connsiteX1-117" fmla="*/ 729819 w 1459638"/>
                  <a:gd name="connsiteY1-118" fmla="*/ 602 h 2867613"/>
                  <a:gd name="connsiteX2-119" fmla="*/ 721184 w 1459638"/>
                  <a:gd name="connsiteY2-120" fmla="*/ 0 h 2867613"/>
                  <a:gd name="connsiteX3-121" fmla="*/ 716665 w 1459638"/>
                  <a:gd name="connsiteY3-122" fmla="*/ 1520 h 2867613"/>
                  <a:gd name="connsiteX4-123" fmla="*/ 697863 w 1459638"/>
                  <a:gd name="connsiteY4-124" fmla="*/ 2831 h 2867613"/>
                  <a:gd name="connsiteX5-125" fmla="*/ 633411 w 1459638"/>
                  <a:gd name="connsiteY5-126" fmla="*/ 52286 h 2867613"/>
                  <a:gd name="connsiteX6-127" fmla="*/ 14238 w 1459638"/>
                  <a:gd name="connsiteY6-128" fmla="*/ 1124726 h 2867613"/>
                  <a:gd name="connsiteX7-129" fmla="*/ 3634 w 1459638"/>
                  <a:gd name="connsiteY7-130" fmla="*/ 1205270 h 2867613"/>
                  <a:gd name="connsiteX8-131" fmla="*/ 11900 w 1459638"/>
                  <a:gd name="connsiteY8-132" fmla="*/ 1222209 h 2867613"/>
                  <a:gd name="connsiteX9-133" fmla="*/ 12843 w 1459638"/>
                  <a:gd name="connsiteY9-134" fmla="*/ 1226882 h 2867613"/>
                  <a:gd name="connsiteX10-135" fmla="*/ 17684 w 1459638"/>
                  <a:gd name="connsiteY10-136" fmla="*/ 1234061 h 2867613"/>
                  <a:gd name="connsiteX11-137" fmla="*/ 21480 w 1459638"/>
                  <a:gd name="connsiteY11-138" fmla="*/ 1241840 h 2867613"/>
                  <a:gd name="connsiteX12-139" fmla="*/ 25054 w 1459638"/>
                  <a:gd name="connsiteY12-140" fmla="*/ 1244992 h 2867613"/>
                  <a:gd name="connsiteX13-141" fmla="*/ 25909 w 1459638"/>
                  <a:gd name="connsiteY13-142" fmla="*/ 1246260 h 2867613"/>
                  <a:gd name="connsiteX14-143" fmla="*/ 0 w 1459638"/>
                  <a:gd name="connsiteY14-144" fmla="*/ 1246260 h 2867613"/>
                  <a:gd name="connsiteX15-145" fmla="*/ 0 w 1459638"/>
                  <a:gd name="connsiteY15-146" fmla="*/ 2867613 h 2867613"/>
                  <a:gd name="connsiteX16-147" fmla="*/ 1459638 w 1459638"/>
                  <a:gd name="connsiteY16-148" fmla="*/ 2867613 h 2867613"/>
                  <a:gd name="connsiteX17-149" fmla="*/ 1459638 w 1459638"/>
                  <a:gd name="connsiteY17-150" fmla="*/ 1246260 h 2867613"/>
                  <a:gd name="connsiteX18-151" fmla="*/ 1433729 w 1459638"/>
                  <a:gd name="connsiteY18-152" fmla="*/ 1246260 h 2867613"/>
                  <a:gd name="connsiteX19-153" fmla="*/ 1434584 w 1459638"/>
                  <a:gd name="connsiteY19-154" fmla="*/ 1244992 h 2867613"/>
                  <a:gd name="connsiteX20-155" fmla="*/ 1447738 w 1459638"/>
                  <a:gd name="connsiteY20-156" fmla="*/ 1222209 h 2867613"/>
                  <a:gd name="connsiteX21-157" fmla="*/ 1456004 w 1459638"/>
                  <a:gd name="connsiteY21-158" fmla="*/ 1205270 h 2867613"/>
                  <a:gd name="connsiteX22-159" fmla="*/ 1445400 w 1459638"/>
                  <a:gd name="connsiteY22-160" fmla="*/ 1124726 h 2867613"/>
                  <a:gd name="connsiteX23-161" fmla="*/ 826227 w 1459638"/>
                  <a:gd name="connsiteY23-162" fmla="*/ 52286 h 2867613"/>
                  <a:gd name="connsiteX24-163" fmla="*/ 761776 w 1459638"/>
                  <a:gd name="connsiteY24-164" fmla="*/ 2831 h 2867613"/>
                  <a:gd name="connsiteX25-165" fmla="*/ 742974 w 1459638"/>
                  <a:gd name="connsiteY25-166" fmla="*/ 1520 h 2867613"/>
                  <a:gd name="connsiteX26-167" fmla="*/ 738455 w 1459638"/>
                  <a:gd name="connsiteY26-168" fmla="*/ 0 h 2867613"/>
                  <a:gd name="connsiteX0-169" fmla="*/ 738455 w 1459638"/>
                  <a:gd name="connsiteY0-170" fmla="*/ 0 h 2867613"/>
                  <a:gd name="connsiteX1-171" fmla="*/ 729819 w 1459638"/>
                  <a:gd name="connsiteY1-172" fmla="*/ 602 h 2867613"/>
                  <a:gd name="connsiteX2-173" fmla="*/ 721184 w 1459638"/>
                  <a:gd name="connsiteY2-174" fmla="*/ 0 h 2867613"/>
                  <a:gd name="connsiteX3-175" fmla="*/ 716665 w 1459638"/>
                  <a:gd name="connsiteY3-176" fmla="*/ 1520 h 2867613"/>
                  <a:gd name="connsiteX4-177" fmla="*/ 697863 w 1459638"/>
                  <a:gd name="connsiteY4-178" fmla="*/ 2831 h 2867613"/>
                  <a:gd name="connsiteX5-179" fmla="*/ 633411 w 1459638"/>
                  <a:gd name="connsiteY5-180" fmla="*/ 52286 h 2867613"/>
                  <a:gd name="connsiteX6-181" fmla="*/ 14238 w 1459638"/>
                  <a:gd name="connsiteY6-182" fmla="*/ 1124726 h 2867613"/>
                  <a:gd name="connsiteX7-183" fmla="*/ 3634 w 1459638"/>
                  <a:gd name="connsiteY7-184" fmla="*/ 1205270 h 2867613"/>
                  <a:gd name="connsiteX8-185" fmla="*/ 11900 w 1459638"/>
                  <a:gd name="connsiteY8-186" fmla="*/ 1222209 h 2867613"/>
                  <a:gd name="connsiteX9-187" fmla="*/ 12843 w 1459638"/>
                  <a:gd name="connsiteY9-188" fmla="*/ 1226882 h 2867613"/>
                  <a:gd name="connsiteX10-189" fmla="*/ 17684 w 1459638"/>
                  <a:gd name="connsiteY10-190" fmla="*/ 1234061 h 2867613"/>
                  <a:gd name="connsiteX11-191" fmla="*/ 21480 w 1459638"/>
                  <a:gd name="connsiteY11-192" fmla="*/ 1241840 h 2867613"/>
                  <a:gd name="connsiteX12-193" fmla="*/ 25054 w 1459638"/>
                  <a:gd name="connsiteY12-194" fmla="*/ 1244992 h 2867613"/>
                  <a:gd name="connsiteX13-195" fmla="*/ 25909 w 1459638"/>
                  <a:gd name="connsiteY13-196" fmla="*/ 1246260 h 2867613"/>
                  <a:gd name="connsiteX14-197" fmla="*/ 0 w 1459638"/>
                  <a:gd name="connsiteY14-198" fmla="*/ 1246260 h 2867613"/>
                  <a:gd name="connsiteX15-199" fmla="*/ 0 w 1459638"/>
                  <a:gd name="connsiteY15-200" fmla="*/ 2867613 h 2867613"/>
                  <a:gd name="connsiteX16-201" fmla="*/ 1459638 w 1459638"/>
                  <a:gd name="connsiteY16-202" fmla="*/ 2867613 h 2867613"/>
                  <a:gd name="connsiteX17-203" fmla="*/ 1459638 w 1459638"/>
                  <a:gd name="connsiteY17-204" fmla="*/ 1246260 h 2867613"/>
                  <a:gd name="connsiteX18-205" fmla="*/ 1433729 w 1459638"/>
                  <a:gd name="connsiteY18-206" fmla="*/ 1246260 h 2867613"/>
                  <a:gd name="connsiteX19-207" fmla="*/ 1447738 w 1459638"/>
                  <a:gd name="connsiteY19-208" fmla="*/ 1222209 h 2867613"/>
                  <a:gd name="connsiteX20-209" fmla="*/ 1456004 w 1459638"/>
                  <a:gd name="connsiteY20-210" fmla="*/ 1205270 h 2867613"/>
                  <a:gd name="connsiteX21-211" fmla="*/ 1445400 w 1459638"/>
                  <a:gd name="connsiteY21-212" fmla="*/ 1124726 h 2867613"/>
                  <a:gd name="connsiteX22-213" fmla="*/ 826227 w 1459638"/>
                  <a:gd name="connsiteY22-214" fmla="*/ 52286 h 2867613"/>
                  <a:gd name="connsiteX23-215" fmla="*/ 761776 w 1459638"/>
                  <a:gd name="connsiteY23-216" fmla="*/ 2831 h 2867613"/>
                  <a:gd name="connsiteX24-217" fmla="*/ 742974 w 1459638"/>
                  <a:gd name="connsiteY24-218" fmla="*/ 1520 h 2867613"/>
                  <a:gd name="connsiteX25-219" fmla="*/ 738455 w 1459638"/>
                  <a:gd name="connsiteY25-220" fmla="*/ 0 h 2867613"/>
                  <a:gd name="connsiteX0-221" fmla="*/ 738455 w 1459638"/>
                  <a:gd name="connsiteY0-222" fmla="*/ 0 h 2867613"/>
                  <a:gd name="connsiteX1-223" fmla="*/ 729819 w 1459638"/>
                  <a:gd name="connsiteY1-224" fmla="*/ 602 h 2867613"/>
                  <a:gd name="connsiteX2-225" fmla="*/ 721184 w 1459638"/>
                  <a:gd name="connsiteY2-226" fmla="*/ 0 h 2867613"/>
                  <a:gd name="connsiteX3-227" fmla="*/ 716665 w 1459638"/>
                  <a:gd name="connsiteY3-228" fmla="*/ 1520 h 2867613"/>
                  <a:gd name="connsiteX4-229" fmla="*/ 697863 w 1459638"/>
                  <a:gd name="connsiteY4-230" fmla="*/ 2831 h 2867613"/>
                  <a:gd name="connsiteX5-231" fmla="*/ 633411 w 1459638"/>
                  <a:gd name="connsiteY5-232" fmla="*/ 52286 h 2867613"/>
                  <a:gd name="connsiteX6-233" fmla="*/ 14238 w 1459638"/>
                  <a:gd name="connsiteY6-234" fmla="*/ 1124726 h 2867613"/>
                  <a:gd name="connsiteX7-235" fmla="*/ 3634 w 1459638"/>
                  <a:gd name="connsiteY7-236" fmla="*/ 1205270 h 2867613"/>
                  <a:gd name="connsiteX8-237" fmla="*/ 11900 w 1459638"/>
                  <a:gd name="connsiteY8-238" fmla="*/ 1222209 h 2867613"/>
                  <a:gd name="connsiteX9-239" fmla="*/ 12843 w 1459638"/>
                  <a:gd name="connsiteY9-240" fmla="*/ 1226882 h 2867613"/>
                  <a:gd name="connsiteX10-241" fmla="*/ 17684 w 1459638"/>
                  <a:gd name="connsiteY10-242" fmla="*/ 1234061 h 2867613"/>
                  <a:gd name="connsiteX11-243" fmla="*/ 21480 w 1459638"/>
                  <a:gd name="connsiteY11-244" fmla="*/ 1241840 h 2867613"/>
                  <a:gd name="connsiteX12-245" fmla="*/ 25054 w 1459638"/>
                  <a:gd name="connsiteY12-246" fmla="*/ 1244992 h 2867613"/>
                  <a:gd name="connsiteX13-247" fmla="*/ 25909 w 1459638"/>
                  <a:gd name="connsiteY13-248" fmla="*/ 1246260 h 2867613"/>
                  <a:gd name="connsiteX14-249" fmla="*/ 0 w 1459638"/>
                  <a:gd name="connsiteY14-250" fmla="*/ 1246260 h 2867613"/>
                  <a:gd name="connsiteX15-251" fmla="*/ 0 w 1459638"/>
                  <a:gd name="connsiteY15-252" fmla="*/ 2867613 h 2867613"/>
                  <a:gd name="connsiteX16-253" fmla="*/ 1459638 w 1459638"/>
                  <a:gd name="connsiteY16-254" fmla="*/ 2867613 h 2867613"/>
                  <a:gd name="connsiteX17-255" fmla="*/ 1459638 w 1459638"/>
                  <a:gd name="connsiteY17-256" fmla="*/ 1246260 h 2867613"/>
                  <a:gd name="connsiteX18-257" fmla="*/ 1447738 w 1459638"/>
                  <a:gd name="connsiteY18-258" fmla="*/ 1222209 h 2867613"/>
                  <a:gd name="connsiteX19-259" fmla="*/ 1456004 w 1459638"/>
                  <a:gd name="connsiteY19-260" fmla="*/ 1205270 h 2867613"/>
                  <a:gd name="connsiteX20-261" fmla="*/ 1445400 w 1459638"/>
                  <a:gd name="connsiteY20-262" fmla="*/ 1124726 h 2867613"/>
                  <a:gd name="connsiteX21-263" fmla="*/ 826227 w 1459638"/>
                  <a:gd name="connsiteY21-264" fmla="*/ 52286 h 2867613"/>
                  <a:gd name="connsiteX22-265" fmla="*/ 761776 w 1459638"/>
                  <a:gd name="connsiteY22-266" fmla="*/ 2831 h 2867613"/>
                  <a:gd name="connsiteX23-267" fmla="*/ 742974 w 1459638"/>
                  <a:gd name="connsiteY23-268" fmla="*/ 1520 h 2867613"/>
                  <a:gd name="connsiteX24-269" fmla="*/ 738455 w 1459638"/>
                  <a:gd name="connsiteY24-270" fmla="*/ 0 h 2867613"/>
                  <a:gd name="connsiteX0-271" fmla="*/ 738455 w 1459638"/>
                  <a:gd name="connsiteY0-272" fmla="*/ 0 h 2867613"/>
                  <a:gd name="connsiteX1-273" fmla="*/ 729819 w 1459638"/>
                  <a:gd name="connsiteY1-274" fmla="*/ 602 h 2867613"/>
                  <a:gd name="connsiteX2-275" fmla="*/ 721184 w 1459638"/>
                  <a:gd name="connsiteY2-276" fmla="*/ 0 h 2867613"/>
                  <a:gd name="connsiteX3-277" fmla="*/ 716665 w 1459638"/>
                  <a:gd name="connsiteY3-278" fmla="*/ 1520 h 2867613"/>
                  <a:gd name="connsiteX4-279" fmla="*/ 697863 w 1459638"/>
                  <a:gd name="connsiteY4-280" fmla="*/ 2831 h 2867613"/>
                  <a:gd name="connsiteX5-281" fmla="*/ 633411 w 1459638"/>
                  <a:gd name="connsiteY5-282" fmla="*/ 52286 h 2867613"/>
                  <a:gd name="connsiteX6-283" fmla="*/ 14238 w 1459638"/>
                  <a:gd name="connsiteY6-284" fmla="*/ 1124726 h 2867613"/>
                  <a:gd name="connsiteX7-285" fmla="*/ 3634 w 1459638"/>
                  <a:gd name="connsiteY7-286" fmla="*/ 1205270 h 2867613"/>
                  <a:gd name="connsiteX8-287" fmla="*/ 11900 w 1459638"/>
                  <a:gd name="connsiteY8-288" fmla="*/ 1222209 h 2867613"/>
                  <a:gd name="connsiteX9-289" fmla="*/ 12843 w 1459638"/>
                  <a:gd name="connsiteY9-290" fmla="*/ 1226882 h 2867613"/>
                  <a:gd name="connsiteX10-291" fmla="*/ 17684 w 1459638"/>
                  <a:gd name="connsiteY10-292" fmla="*/ 1234061 h 2867613"/>
                  <a:gd name="connsiteX11-293" fmla="*/ 21480 w 1459638"/>
                  <a:gd name="connsiteY11-294" fmla="*/ 1241840 h 2867613"/>
                  <a:gd name="connsiteX12-295" fmla="*/ 25054 w 1459638"/>
                  <a:gd name="connsiteY12-296" fmla="*/ 1244992 h 2867613"/>
                  <a:gd name="connsiteX13-297" fmla="*/ 25909 w 1459638"/>
                  <a:gd name="connsiteY13-298" fmla="*/ 1246260 h 2867613"/>
                  <a:gd name="connsiteX14-299" fmla="*/ 0 w 1459638"/>
                  <a:gd name="connsiteY14-300" fmla="*/ 1246260 h 2867613"/>
                  <a:gd name="connsiteX15-301" fmla="*/ 0 w 1459638"/>
                  <a:gd name="connsiteY15-302" fmla="*/ 2867613 h 2867613"/>
                  <a:gd name="connsiteX16-303" fmla="*/ 1459638 w 1459638"/>
                  <a:gd name="connsiteY16-304" fmla="*/ 2867613 h 2867613"/>
                  <a:gd name="connsiteX17-305" fmla="*/ 1459638 w 1459638"/>
                  <a:gd name="connsiteY17-306" fmla="*/ 1246260 h 2867613"/>
                  <a:gd name="connsiteX18-307" fmla="*/ 1456004 w 1459638"/>
                  <a:gd name="connsiteY18-308" fmla="*/ 1205270 h 2867613"/>
                  <a:gd name="connsiteX19-309" fmla="*/ 1445400 w 1459638"/>
                  <a:gd name="connsiteY19-310" fmla="*/ 1124726 h 2867613"/>
                  <a:gd name="connsiteX20-311" fmla="*/ 826227 w 1459638"/>
                  <a:gd name="connsiteY20-312" fmla="*/ 52286 h 2867613"/>
                  <a:gd name="connsiteX21-313" fmla="*/ 761776 w 1459638"/>
                  <a:gd name="connsiteY21-314" fmla="*/ 2831 h 2867613"/>
                  <a:gd name="connsiteX22-315" fmla="*/ 742974 w 1459638"/>
                  <a:gd name="connsiteY22-316" fmla="*/ 1520 h 2867613"/>
                  <a:gd name="connsiteX23-317" fmla="*/ 738455 w 1459638"/>
                  <a:gd name="connsiteY23-318" fmla="*/ 0 h 2867613"/>
                  <a:gd name="connsiteX0-319" fmla="*/ 738455 w 1459638"/>
                  <a:gd name="connsiteY0-320" fmla="*/ 0 h 2867613"/>
                  <a:gd name="connsiteX1-321" fmla="*/ 729819 w 1459638"/>
                  <a:gd name="connsiteY1-322" fmla="*/ 602 h 2867613"/>
                  <a:gd name="connsiteX2-323" fmla="*/ 721184 w 1459638"/>
                  <a:gd name="connsiteY2-324" fmla="*/ 0 h 2867613"/>
                  <a:gd name="connsiteX3-325" fmla="*/ 716665 w 1459638"/>
                  <a:gd name="connsiteY3-326" fmla="*/ 1520 h 2867613"/>
                  <a:gd name="connsiteX4-327" fmla="*/ 697863 w 1459638"/>
                  <a:gd name="connsiteY4-328" fmla="*/ 2831 h 2867613"/>
                  <a:gd name="connsiteX5-329" fmla="*/ 633411 w 1459638"/>
                  <a:gd name="connsiteY5-330" fmla="*/ 52286 h 2867613"/>
                  <a:gd name="connsiteX6-331" fmla="*/ 14238 w 1459638"/>
                  <a:gd name="connsiteY6-332" fmla="*/ 1124726 h 2867613"/>
                  <a:gd name="connsiteX7-333" fmla="*/ 3634 w 1459638"/>
                  <a:gd name="connsiteY7-334" fmla="*/ 1205270 h 2867613"/>
                  <a:gd name="connsiteX8-335" fmla="*/ 11900 w 1459638"/>
                  <a:gd name="connsiteY8-336" fmla="*/ 1222209 h 2867613"/>
                  <a:gd name="connsiteX9-337" fmla="*/ 12843 w 1459638"/>
                  <a:gd name="connsiteY9-338" fmla="*/ 1226882 h 2867613"/>
                  <a:gd name="connsiteX10-339" fmla="*/ 17684 w 1459638"/>
                  <a:gd name="connsiteY10-340" fmla="*/ 1234061 h 2867613"/>
                  <a:gd name="connsiteX11-341" fmla="*/ 21480 w 1459638"/>
                  <a:gd name="connsiteY11-342" fmla="*/ 1241840 h 2867613"/>
                  <a:gd name="connsiteX12-343" fmla="*/ 25054 w 1459638"/>
                  <a:gd name="connsiteY12-344" fmla="*/ 1244992 h 2867613"/>
                  <a:gd name="connsiteX13-345" fmla="*/ 0 w 1459638"/>
                  <a:gd name="connsiteY13-346" fmla="*/ 1246260 h 2867613"/>
                  <a:gd name="connsiteX14-347" fmla="*/ 0 w 1459638"/>
                  <a:gd name="connsiteY14-348" fmla="*/ 2867613 h 2867613"/>
                  <a:gd name="connsiteX15-349" fmla="*/ 1459638 w 1459638"/>
                  <a:gd name="connsiteY15-350" fmla="*/ 2867613 h 2867613"/>
                  <a:gd name="connsiteX16-351" fmla="*/ 1459638 w 1459638"/>
                  <a:gd name="connsiteY16-352" fmla="*/ 1246260 h 2867613"/>
                  <a:gd name="connsiteX17-353" fmla="*/ 1456004 w 1459638"/>
                  <a:gd name="connsiteY17-354" fmla="*/ 1205270 h 2867613"/>
                  <a:gd name="connsiteX18-355" fmla="*/ 1445400 w 1459638"/>
                  <a:gd name="connsiteY18-356" fmla="*/ 1124726 h 2867613"/>
                  <a:gd name="connsiteX19-357" fmla="*/ 826227 w 1459638"/>
                  <a:gd name="connsiteY19-358" fmla="*/ 52286 h 2867613"/>
                  <a:gd name="connsiteX20-359" fmla="*/ 761776 w 1459638"/>
                  <a:gd name="connsiteY20-360" fmla="*/ 2831 h 2867613"/>
                  <a:gd name="connsiteX21-361" fmla="*/ 742974 w 1459638"/>
                  <a:gd name="connsiteY21-362" fmla="*/ 1520 h 2867613"/>
                  <a:gd name="connsiteX22-363" fmla="*/ 738455 w 1459638"/>
                  <a:gd name="connsiteY22-364" fmla="*/ 0 h 2867613"/>
                  <a:gd name="connsiteX0-365" fmla="*/ 738455 w 1459638"/>
                  <a:gd name="connsiteY0-366" fmla="*/ 0 h 2867613"/>
                  <a:gd name="connsiteX1-367" fmla="*/ 729819 w 1459638"/>
                  <a:gd name="connsiteY1-368" fmla="*/ 602 h 2867613"/>
                  <a:gd name="connsiteX2-369" fmla="*/ 721184 w 1459638"/>
                  <a:gd name="connsiteY2-370" fmla="*/ 0 h 2867613"/>
                  <a:gd name="connsiteX3-371" fmla="*/ 716665 w 1459638"/>
                  <a:gd name="connsiteY3-372" fmla="*/ 1520 h 2867613"/>
                  <a:gd name="connsiteX4-373" fmla="*/ 697863 w 1459638"/>
                  <a:gd name="connsiteY4-374" fmla="*/ 2831 h 2867613"/>
                  <a:gd name="connsiteX5-375" fmla="*/ 633411 w 1459638"/>
                  <a:gd name="connsiteY5-376" fmla="*/ 52286 h 2867613"/>
                  <a:gd name="connsiteX6-377" fmla="*/ 14238 w 1459638"/>
                  <a:gd name="connsiteY6-378" fmla="*/ 1124726 h 2867613"/>
                  <a:gd name="connsiteX7-379" fmla="*/ 3634 w 1459638"/>
                  <a:gd name="connsiteY7-380" fmla="*/ 1205270 h 2867613"/>
                  <a:gd name="connsiteX8-381" fmla="*/ 11900 w 1459638"/>
                  <a:gd name="connsiteY8-382" fmla="*/ 1222209 h 2867613"/>
                  <a:gd name="connsiteX9-383" fmla="*/ 12843 w 1459638"/>
                  <a:gd name="connsiteY9-384" fmla="*/ 1226882 h 2867613"/>
                  <a:gd name="connsiteX10-385" fmla="*/ 17684 w 1459638"/>
                  <a:gd name="connsiteY10-386" fmla="*/ 1234061 h 2867613"/>
                  <a:gd name="connsiteX11-387" fmla="*/ 21480 w 1459638"/>
                  <a:gd name="connsiteY11-388" fmla="*/ 1241840 h 2867613"/>
                  <a:gd name="connsiteX12-389" fmla="*/ 0 w 1459638"/>
                  <a:gd name="connsiteY12-390" fmla="*/ 1246260 h 2867613"/>
                  <a:gd name="connsiteX13-391" fmla="*/ 0 w 1459638"/>
                  <a:gd name="connsiteY13-392" fmla="*/ 2867613 h 2867613"/>
                  <a:gd name="connsiteX14-393" fmla="*/ 1459638 w 1459638"/>
                  <a:gd name="connsiteY14-394" fmla="*/ 2867613 h 2867613"/>
                  <a:gd name="connsiteX15-395" fmla="*/ 1459638 w 1459638"/>
                  <a:gd name="connsiteY15-396" fmla="*/ 1246260 h 2867613"/>
                  <a:gd name="connsiteX16-397" fmla="*/ 1456004 w 1459638"/>
                  <a:gd name="connsiteY16-398" fmla="*/ 1205270 h 2867613"/>
                  <a:gd name="connsiteX17-399" fmla="*/ 1445400 w 1459638"/>
                  <a:gd name="connsiteY17-400" fmla="*/ 1124726 h 2867613"/>
                  <a:gd name="connsiteX18-401" fmla="*/ 826227 w 1459638"/>
                  <a:gd name="connsiteY18-402" fmla="*/ 52286 h 2867613"/>
                  <a:gd name="connsiteX19-403" fmla="*/ 761776 w 1459638"/>
                  <a:gd name="connsiteY19-404" fmla="*/ 2831 h 2867613"/>
                  <a:gd name="connsiteX20-405" fmla="*/ 742974 w 1459638"/>
                  <a:gd name="connsiteY20-406" fmla="*/ 1520 h 2867613"/>
                  <a:gd name="connsiteX21-407" fmla="*/ 738455 w 1459638"/>
                  <a:gd name="connsiteY21-408" fmla="*/ 0 h 2867613"/>
                  <a:gd name="connsiteX0-409" fmla="*/ 738455 w 1459638"/>
                  <a:gd name="connsiteY0-410" fmla="*/ 0 h 2867613"/>
                  <a:gd name="connsiteX1-411" fmla="*/ 729819 w 1459638"/>
                  <a:gd name="connsiteY1-412" fmla="*/ 602 h 2867613"/>
                  <a:gd name="connsiteX2-413" fmla="*/ 721184 w 1459638"/>
                  <a:gd name="connsiteY2-414" fmla="*/ 0 h 2867613"/>
                  <a:gd name="connsiteX3-415" fmla="*/ 716665 w 1459638"/>
                  <a:gd name="connsiteY3-416" fmla="*/ 1520 h 2867613"/>
                  <a:gd name="connsiteX4-417" fmla="*/ 697863 w 1459638"/>
                  <a:gd name="connsiteY4-418" fmla="*/ 2831 h 2867613"/>
                  <a:gd name="connsiteX5-419" fmla="*/ 633411 w 1459638"/>
                  <a:gd name="connsiteY5-420" fmla="*/ 52286 h 2867613"/>
                  <a:gd name="connsiteX6-421" fmla="*/ 14238 w 1459638"/>
                  <a:gd name="connsiteY6-422" fmla="*/ 1124726 h 2867613"/>
                  <a:gd name="connsiteX7-423" fmla="*/ 3634 w 1459638"/>
                  <a:gd name="connsiteY7-424" fmla="*/ 1205270 h 2867613"/>
                  <a:gd name="connsiteX8-425" fmla="*/ 11900 w 1459638"/>
                  <a:gd name="connsiteY8-426" fmla="*/ 1222209 h 2867613"/>
                  <a:gd name="connsiteX9-427" fmla="*/ 12843 w 1459638"/>
                  <a:gd name="connsiteY9-428" fmla="*/ 1226882 h 2867613"/>
                  <a:gd name="connsiteX10-429" fmla="*/ 17684 w 1459638"/>
                  <a:gd name="connsiteY10-430" fmla="*/ 1234061 h 2867613"/>
                  <a:gd name="connsiteX11-431" fmla="*/ 0 w 1459638"/>
                  <a:gd name="connsiteY11-432" fmla="*/ 1246260 h 2867613"/>
                  <a:gd name="connsiteX12-433" fmla="*/ 0 w 1459638"/>
                  <a:gd name="connsiteY12-434" fmla="*/ 2867613 h 2867613"/>
                  <a:gd name="connsiteX13-435" fmla="*/ 1459638 w 1459638"/>
                  <a:gd name="connsiteY13-436" fmla="*/ 2867613 h 2867613"/>
                  <a:gd name="connsiteX14-437" fmla="*/ 1459638 w 1459638"/>
                  <a:gd name="connsiteY14-438" fmla="*/ 1246260 h 2867613"/>
                  <a:gd name="connsiteX15-439" fmla="*/ 1456004 w 1459638"/>
                  <a:gd name="connsiteY15-440" fmla="*/ 1205270 h 2867613"/>
                  <a:gd name="connsiteX16-441" fmla="*/ 1445400 w 1459638"/>
                  <a:gd name="connsiteY16-442" fmla="*/ 1124726 h 2867613"/>
                  <a:gd name="connsiteX17-443" fmla="*/ 826227 w 1459638"/>
                  <a:gd name="connsiteY17-444" fmla="*/ 52286 h 2867613"/>
                  <a:gd name="connsiteX18-445" fmla="*/ 761776 w 1459638"/>
                  <a:gd name="connsiteY18-446" fmla="*/ 2831 h 2867613"/>
                  <a:gd name="connsiteX19-447" fmla="*/ 742974 w 1459638"/>
                  <a:gd name="connsiteY19-448" fmla="*/ 1520 h 2867613"/>
                  <a:gd name="connsiteX20-449" fmla="*/ 738455 w 1459638"/>
                  <a:gd name="connsiteY20-450" fmla="*/ 0 h 2867613"/>
                  <a:gd name="connsiteX0-451" fmla="*/ 738455 w 1459638"/>
                  <a:gd name="connsiteY0-452" fmla="*/ 0 h 2867613"/>
                  <a:gd name="connsiteX1-453" fmla="*/ 729819 w 1459638"/>
                  <a:gd name="connsiteY1-454" fmla="*/ 602 h 2867613"/>
                  <a:gd name="connsiteX2-455" fmla="*/ 721184 w 1459638"/>
                  <a:gd name="connsiteY2-456" fmla="*/ 0 h 2867613"/>
                  <a:gd name="connsiteX3-457" fmla="*/ 716665 w 1459638"/>
                  <a:gd name="connsiteY3-458" fmla="*/ 1520 h 2867613"/>
                  <a:gd name="connsiteX4-459" fmla="*/ 697863 w 1459638"/>
                  <a:gd name="connsiteY4-460" fmla="*/ 2831 h 2867613"/>
                  <a:gd name="connsiteX5-461" fmla="*/ 633411 w 1459638"/>
                  <a:gd name="connsiteY5-462" fmla="*/ 52286 h 2867613"/>
                  <a:gd name="connsiteX6-463" fmla="*/ 14238 w 1459638"/>
                  <a:gd name="connsiteY6-464" fmla="*/ 1124726 h 2867613"/>
                  <a:gd name="connsiteX7-465" fmla="*/ 3634 w 1459638"/>
                  <a:gd name="connsiteY7-466" fmla="*/ 1205270 h 2867613"/>
                  <a:gd name="connsiteX8-467" fmla="*/ 11900 w 1459638"/>
                  <a:gd name="connsiteY8-468" fmla="*/ 1222209 h 2867613"/>
                  <a:gd name="connsiteX9-469" fmla="*/ 12843 w 1459638"/>
                  <a:gd name="connsiteY9-470" fmla="*/ 1226882 h 2867613"/>
                  <a:gd name="connsiteX10-471" fmla="*/ 0 w 1459638"/>
                  <a:gd name="connsiteY10-472" fmla="*/ 1246260 h 2867613"/>
                  <a:gd name="connsiteX11-473" fmla="*/ 0 w 1459638"/>
                  <a:gd name="connsiteY11-474" fmla="*/ 2867613 h 2867613"/>
                  <a:gd name="connsiteX12-475" fmla="*/ 1459638 w 1459638"/>
                  <a:gd name="connsiteY12-476" fmla="*/ 2867613 h 2867613"/>
                  <a:gd name="connsiteX13-477" fmla="*/ 1459638 w 1459638"/>
                  <a:gd name="connsiteY13-478" fmla="*/ 1246260 h 2867613"/>
                  <a:gd name="connsiteX14-479" fmla="*/ 1456004 w 1459638"/>
                  <a:gd name="connsiteY14-480" fmla="*/ 1205270 h 2867613"/>
                  <a:gd name="connsiteX15-481" fmla="*/ 1445400 w 1459638"/>
                  <a:gd name="connsiteY15-482" fmla="*/ 1124726 h 2867613"/>
                  <a:gd name="connsiteX16-483" fmla="*/ 826227 w 1459638"/>
                  <a:gd name="connsiteY16-484" fmla="*/ 52286 h 2867613"/>
                  <a:gd name="connsiteX17-485" fmla="*/ 761776 w 1459638"/>
                  <a:gd name="connsiteY17-486" fmla="*/ 2831 h 2867613"/>
                  <a:gd name="connsiteX18-487" fmla="*/ 742974 w 1459638"/>
                  <a:gd name="connsiteY18-488" fmla="*/ 1520 h 2867613"/>
                  <a:gd name="connsiteX19-489" fmla="*/ 738455 w 1459638"/>
                  <a:gd name="connsiteY19-490" fmla="*/ 0 h 2867613"/>
                  <a:gd name="connsiteX0-491" fmla="*/ 738455 w 1459638"/>
                  <a:gd name="connsiteY0-492" fmla="*/ 0 h 2867613"/>
                  <a:gd name="connsiteX1-493" fmla="*/ 729819 w 1459638"/>
                  <a:gd name="connsiteY1-494" fmla="*/ 602 h 2867613"/>
                  <a:gd name="connsiteX2-495" fmla="*/ 721184 w 1459638"/>
                  <a:gd name="connsiteY2-496" fmla="*/ 0 h 2867613"/>
                  <a:gd name="connsiteX3-497" fmla="*/ 716665 w 1459638"/>
                  <a:gd name="connsiteY3-498" fmla="*/ 1520 h 2867613"/>
                  <a:gd name="connsiteX4-499" fmla="*/ 697863 w 1459638"/>
                  <a:gd name="connsiteY4-500" fmla="*/ 2831 h 2867613"/>
                  <a:gd name="connsiteX5-501" fmla="*/ 633411 w 1459638"/>
                  <a:gd name="connsiteY5-502" fmla="*/ 52286 h 2867613"/>
                  <a:gd name="connsiteX6-503" fmla="*/ 14238 w 1459638"/>
                  <a:gd name="connsiteY6-504" fmla="*/ 1124726 h 2867613"/>
                  <a:gd name="connsiteX7-505" fmla="*/ 3634 w 1459638"/>
                  <a:gd name="connsiteY7-506" fmla="*/ 1205270 h 2867613"/>
                  <a:gd name="connsiteX8-507" fmla="*/ 11900 w 1459638"/>
                  <a:gd name="connsiteY8-508" fmla="*/ 1222209 h 2867613"/>
                  <a:gd name="connsiteX9-509" fmla="*/ 0 w 1459638"/>
                  <a:gd name="connsiteY9-510" fmla="*/ 1246260 h 2867613"/>
                  <a:gd name="connsiteX10-511" fmla="*/ 0 w 1459638"/>
                  <a:gd name="connsiteY10-512" fmla="*/ 2867613 h 2867613"/>
                  <a:gd name="connsiteX11-513" fmla="*/ 1459638 w 1459638"/>
                  <a:gd name="connsiteY11-514" fmla="*/ 2867613 h 2867613"/>
                  <a:gd name="connsiteX12-515" fmla="*/ 1459638 w 1459638"/>
                  <a:gd name="connsiteY12-516" fmla="*/ 1246260 h 2867613"/>
                  <a:gd name="connsiteX13-517" fmla="*/ 1456004 w 1459638"/>
                  <a:gd name="connsiteY13-518" fmla="*/ 1205270 h 2867613"/>
                  <a:gd name="connsiteX14-519" fmla="*/ 1445400 w 1459638"/>
                  <a:gd name="connsiteY14-520" fmla="*/ 1124726 h 2867613"/>
                  <a:gd name="connsiteX15-521" fmla="*/ 826227 w 1459638"/>
                  <a:gd name="connsiteY15-522" fmla="*/ 52286 h 2867613"/>
                  <a:gd name="connsiteX16-523" fmla="*/ 761776 w 1459638"/>
                  <a:gd name="connsiteY16-524" fmla="*/ 2831 h 2867613"/>
                  <a:gd name="connsiteX17-525" fmla="*/ 742974 w 1459638"/>
                  <a:gd name="connsiteY17-526" fmla="*/ 1520 h 2867613"/>
                  <a:gd name="connsiteX18-527" fmla="*/ 738455 w 1459638"/>
                  <a:gd name="connsiteY18-528" fmla="*/ 0 h 2867613"/>
                  <a:gd name="connsiteX0-529" fmla="*/ 738455 w 1459638"/>
                  <a:gd name="connsiteY0-530" fmla="*/ 0 h 2867613"/>
                  <a:gd name="connsiteX1-531" fmla="*/ 729819 w 1459638"/>
                  <a:gd name="connsiteY1-532" fmla="*/ 602 h 2867613"/>
                  <a:gd name="connsiteX2-533" fmla="*/ 721184 w 1459638"/>
                  <a:gd name="connsiteY2-534" fmla="*/ 0 h 2867613"/>
                  <a:gd name="connsiteX3-535" fmla="*/ 716665 w 1459638"/>
                  <a:gd name="connsiteY3-536" fmla="*/ 1520 h 2867613"/>
                  <a:gd name="connsiteX4-537" fmla="*/ 697863 w 1459638"/>
                  <a:gd name="connsiteY4-538" fmla="*/ 2831 h 2867613"/>
                  <a:gd name="connsiteX5-539" fmla="*/ 633411 w 1459638"/>
                  <a:gd name="connsiteY5-540" fmla="*/ 52286 h 2867613"/>
                  <a:gd name="connsiteX6-541" fmla="*/ 14238 w 1459638"/>
                  <a:gd name="connsiteY6-542" fmla="*/ 1124726 h 2867613"/>
                  <a:gd name="connsiteX7-543" fmla="*/ 3634 w 1459638"/>
                  <a:gd name="connsiteY7-544" fmla="*/ 1205270 h 2867613"/>
                  <a:gd name="connsiteX8-545" fmla="*/ 0 w 1459638"/>
                  <a:gd name="connsiteY8-546" fmla="*/ 1246260 h 2867613"/>
                  <a:gd name="connsiteX9-547" fmla="*/ 0 w 1459638"/>
                  <a:gd name="connsiteY9-548" fmla="*/ 2867613 h 2867613"/>
                  <a:gd name="connsiteX10-549" fmla="*/ 1459638 w 1459638"/>
                  <a:gd name="connsiteY10-550" fmla="*/ 2867613 h 2867613"/>
                  <a:gd name="connsiteX11-551" fmla="*/ 1459638 w 1459638"/>
                  <a:gd name="connsiteY11-552" fmla="*/ 1246260 h 2867613"/>
                  <a:gd name="connsiteX12-553" fmla="*/ 1456004 w 1459638"/>
                  <a:gd name="connsiteY12-554" fmla="*/ 1205270 h 2867613"/>
                  <a:gd name="connsiteX13-555" fmla="*/ 1445400 w 1459638"/>
                  <a:gd name="connsiteY13-556" fmla="*/ 1124726 h 2867613"/>
                  <a:gd name="connsiteX14-557" fmla="*/ 826227 w 1459638"/>
                  <a:gd name="connsiteY14-558" fmla="*/ 52286 h 2867613"/>
                  <a:gd name="connsiteX15-559" fmla="*/ 761776 w 1459638"/>
                  <a:gd name="connsiteY15-560" fmla="*/ 2831 h 2867613"/>
                  <a:gd name="connsiteX16-561" fmla="*/ 742974 w 1459638"/>
                  <a:gd name="connsiteY16-562" fmla="*/ 1520 h 2867613"/>
                  <a:gd name="connsiteX17-563" fmla="*/ 738455 w 1459638"/>
                  <a:gd name="connsiteY17-564" fmla="*/ 0 h 2867613"/>
                  <a:gd name="connsiteX0-565" fmla="*/ 738455 w 1461451"/>
                  <a:gd name="connsiteY0-566" fmla="*/ 0 h 2867613"/>
                  <a:gd name="connsiteX1-567" fmla="*/ 729819 w 1461451"/>
                  <a:gd name="connsiteY1-568" fmla="*/ 602 h 2867613"/>
                  <a:gd name="connsiteX2-569" fmla="*/ 721184 w 1461451"/>
                  <a:gd name="connsiteY2-570" fmla="*/ 0 h 2867613"/>
                  <a:gd name="connsiteX3-571" fmla="*/ 716665 w 1461451"/>
                  <a:gd name="connsiteY3-572" fmla="*/ 1520 h 2867613"/>
                  <a:gd name="connsiteX4-573" fmla="*/ 697863 w 1461451"/>
                  <a:gd name="connsiteY4-574" fmla="*/ 2831 h 2867613"/>
                  <a:gd name="connsiteX5-575" fmla="*/ 633411 w 1461451"/>
                  <a:gd name="connsiteY5-576" fmla="*/ 52286 h 2867613"/>
                  <a:gd name="connsiteX6-577" fmla="*/ 14238 w 1461451"/>
                  <a:gd name="connsiteY6-578" fmla="*/ 1124726 h 2867613"/>
                  <a:gd name="connsiteX7-579" fmla="*/ 3634 w 1461451"/>
                  <a:gd name="connsiteY7-580" fmla="*/ 1205270 h 2867613"/>
                  <a:gd name="connsiteX8-581" fmla="*/ 0 w 1461451"/>
                  <a:gd name="connsiteY8-582" fmla="*/ 1246260 h 2867613"/>
                  <a:gd name="connsiteX9-583" fmla="*/ 0 w 1461451"/>
                  <a:gd name="connsiteY9-584" fmla="*/ 2867613 h 2867613"/>
                  <a:gd name="connsiteX10-585" fmla="*/ 1459638 w 1461451"/>
                  <a:gd name="connsiteY10-586" fmla="*/ 2867613 h 2867613"/>
                  <a:gd name="connsiteX11-587" fmla="*/ 1459638 w 1461451"/>
                  <a:gd name="connsiteY11-588" fmla="*/ 1246260 h 2867613"/>
                  <a:gd name="connsiteX12-589" fmla="*/ 1458385 w 1461451"/>
                  <a:gd name="connsiteY12-590" fmla="*/ 1205270 h 2867613"/>
                  <a:gd name="connsiteX13-591" fmla="*/ 1445400 w 1461451"/>
                  <a:gd name="connsiteY13-592" fmla="*/ 1124726 h 2867613"/>
                  <a:gd name="connsiteX14-593" fmla="*/ 826227 w 1461451"/>
                  <a:gd name="connsiteY14-594" fmla="*/ 52286 h 2867613"/>
                  <a:gd name="connsiteX15-595" fmla="*/ 761776 w 1461451"/>
                  <a:gd name="connsiteY15-596" fmla="*/ 2831 h 2867613"/>
                  <a:gd name="connsiteX16-597" fmla="*/ 742974 w 1461451"/>
                  <a:gd name="connsiteY16-598" fmla="*/ 1520 h 2867613"/>
                  <a:gd name="connsiteX17-599" fmla="*/ 738455 w 1461451"/>
                  <a:gd name="connsiteY17-600" fmla="*/ 0 h 2867613"/>
                  <a:gd name="connsiteX0-601" fmla="*/ 738455 w 1461451"/>
                  <a:gd name="connsiteY0-602" fmla="*/ 0 h 2867613"/>
                  <a:gd name="connsiteX1-603" fmla="*/ 729819 w 1461451"/>
                  <a:gd name="connsiteY1-604" fmla="*/ 602 h 2867613"/>
                  <a:gd name="connsiteX2-605" fmla="*/ 721184 w 1461451"/>
                  <a:gd name="connsiteY2-606" fmla="*/ 0 h 2867613"/>
                  <a:gd name="connsiteX3-607" fmla="*/ 716665 w 1461451"/>
                  <a:gd name="connsiteY3-608" fmla="*/ 1520 h 2867613"/>
                  <a:gd name="connsiteX4-609" fmla="*/ 697863 w 1461451"/>
                  <a:gd name="connsiteY4-610" fmla="*/ 2831 h 2867613"/>
                  <a:gd name="connsiteX5-611" fmla="*/ 633411 w 1461451"/>
                  <a:gd name="connsiteY5-612" fmla="*/ 52286 h 2867613"/>
                  <a:gd name="connsiteX6-613" fmla="*/ 14238 w 1461451"/>
                  <a:gd name="connsiteY6-614" fmla="*/ 1124726 h 2867613"/>
                  <a:gd name="connsiteX7-615" fmla="*/ 3634 w 1461451"/>
                  <a:gd name="connsiteY7-616" fmla="*/ 1205270 h 2867613"/>
                  <a:gd name="connsiteX8-617" fmla="*/ 0 w 1461451"/>
                  <a:gd name="connsiteY8-618" fmla="*/ 1246260 h 2867613"/>
                  <a:gd name="connsiteX9-619" fmla="*/ 0 w 1461451"/>
                  <a:gd name="connsiteY9-620" fmla="*/ 2867613 h 2867613"/>
                  <a:gd name="connsiteX10-621" fmla="*/ 1459638 w 1461451"/>
                  <a:gd name="connsiteY10-622" fmla="*/ 2867613 h 2867613"/>
                  <a:gd name="connsiteX11-623" fmla="*/ 1459638 w 1461451"/>
                  <a:gd name="connsiteY11-624" fmla="*/ 1246260 h 2867613"/>
                  <a:gd name="connsiteX12-625" fmla="*/ 1458385 w 1461451"/>
                  <a:gd name="connsiteY12-626" fmla="*/ 1205270 h 2867613"/>
                  <a:gd name="connsiteX13-627" fmla="*/ 1445400 w 1461451"/>
                  <a:gd name="connsiteY13-628" fmla="*/ 1124726 h 2867613"/>
                  <a:gd name="connsiteX14-629" fmla="*/ 826227 w 1461451"/>
                  <a:gd name="connsiteY14-630" fmla="*/ 52286 h 2867613"/>
                  <a:gd name="connsiteX15-631" fmla="*/ 761776 w 1461451"/>
                  <a:gd name="connsiteY15-632" fmla="*/ 2831 h 2867613"/>
                  <a:gd name="connsiteX16-633" fmla="*/ 742974 w 1461451"/>
                  <a:gd name="connsiteY16-634" fmla="*/ 1520 h 2867613"/>
                  <a:gd name="connsiteX17-635" fmla="*/ 738455 w 1461451"/>
                  <a:gd name="connsiteY17-636" fmla="*/ 0 h 2867613"/>
                  <a:gd name="connsiteX0-637" fmla="*/ 738455 w 1459638"/>
                  <a:gd name="connsiteY0-638" fmla="*/ 0 h 2867613"/>
                  <a:gd name="connsiteX1-639" fmla="*/ 729819 w 1459638"/>
                  <a:gd name="connsiteY1-640" fmla="*/ 602 h 2867613"/>
                  <a:gd name="connsiteX2-641" fmla="*/ 721184 w 1459638"/>
                  <a:gd name="connsiteY2-642" fmla="*/ 0 h 2867613"/>
                  <a:gd name="connsiteX3-643" fmla="*/ 716665 w 1459638"/>
                  <a:gd name="connsiteY3-644" fmla="*/ 1520 h 2867613"/>
                  <a:gd name="connsiteX4-645" fmla="*/ 697863 w 1459638"/>
                  <a:gd name="connsiteY4-646" fmla="*/ 2831 h 2867613"/>
                  <a:gd name="connsiteX5-647" fmla="*/ 633411 w 1459638"/>
                  <a:gd name="connsiteY5-648" fmla="*/ 52286 h 2867613"/>
                  <a:gd name="connsiteX6-649" fmla="*/ 14238 w 1459638"/>
                  <a:gd name="connsiteY6-650" fmla="*/ 1124726 h 2867613"/>
                  <a:gd name="connsiteX7-651" fmla="*/ 3634 w 1459638"/>
                  <a:gd name="connsiteY7-652" fmla="*/ 1205270 h 2867613"/>
                  <a:gd name="connsiteX8-653" fmla="*/ 0 w 1459638"/>
                  <a:gd name="connsiteY8-654" fmla="*/ 1246260 h 2867613"/>
                  <a:gd name="connsiteX9-655" fmla="*/ 0 w 1459638"/>
                  <a:gd name="connsiteY9-656" fmla="*/ 2867613 h 2867613"/>
                  <a:gd name="connsiteX10-657" fmla="*/ 1459638 w 1459638"/>
                  <a:gd name="connsiteY10-658" fmla="*/ 2867613 h 2867613"/>
                  <a:gd name="connsiteX11-659" fmla="*/ 1459638 w 1459638"/>
                  <a:gd name="connsiteY11-660" fmla="*/ 1246260 h 2867613"/>
                  <a:gd name="connsiteX12-661" fmla="*/ 1458385 w 1459638"/>
                  <a:gd name="connsiteY12-662" fmla="*/ 1205270 h 2867613"/>
                  <a:gd name="connsiteX13-663" fmla="*/ 1445400 w 1459638"/>
                  <a:gd name="connsiteY13-664" fmla="*/ 1124726 h 2867613"/>
                  <a:gd name="connsiteX14-665" fmla="*/ 826227 w 1459638"/>
                  <a:gd name="connsiteY14-666" fmla="*/ 52286 h 2867613"/>
                  <a:gd name="connsiteX15-667" fmla="*/ 761776 w 1459638"/>
                  <a:gd name="connsiteY15-668" fmla="*/ 2831 h 2867613"/>
                  <a:gd name="connsiteX16-669" fmla="*/ 742974 w 1459638"/>
                  <a:gd name="connsiteY16-670" fmla="*/ 1520 h 2867613"/>
                  <a:gd name="connsiteX17-671" fmla="*/ 738455 w 1459638"/>
                  <a:gd name="connsiteY17-672" fmla="*/ 0 h 2867613"/>
                  <a:gd name="connsiteX0-673" fmla="*/ 738455 w 1459638"/>
                  <a:gd name="connsiteY0-674" fmla="*/ 0 h 2867613"/>
                  <a:gd name="connsiteX1-675" fmla="*/ 729819 w 1459638"/>
                  <a:gd name="connsiteY1-676" fmla="*/ 602 h 2867613"/>
                  <a:gd name="connsiteX2-677" fmla="*/ 721184 w 1459638"/>
                  <a:gd name="connsiteY2-678" fmla="*/ 0 h 2867613"/>
                  <a:gd name="connsiteX3-679" fmla="*/ 716665 w 1459638"/>
                  <a:gd name="connsiteY3-680" fmla="*/ 1520 h 2867613"/>
                  <a:gd name="connsiteX4-681" fmla="*/ 697863 w 1459638"/>
                  <a:gd name="connsiteY4-682" fmla="*/ 2831 h 2867613"/>
                  <a:gd name="connsiteX5-683" fmla="*/ 633411 w 1459638"/>
                  <a:gd name="connsiteY5-684" fmla="*/ 52286 h 2867613"/>
                  <a:gd name="connsiteX6-685" fmla="*/ 14238 w 1459638"/>
                  <a:gd name="connsiteY6-686" fmla="*/ 1124726 h 2867613"/>
                  <a:gd name="connsiteX7-687" fmla="*/ 3634 w 1459638"/>
                  <a:gd name="connsiteY7-688" fmla="*/ 1205270 h 2867613"/>
                  <a:gd name="connsiteX8-689" fmla="*/ 0 w 1459638"/>
                  <a:gd name="connsiteY8-690" fmla="*/ 1246260 h 2867613"/>
                  <a:gd name="connsiteX9-691" fmla="*/ 0 w 1459638"/>
                  <a:gd name="connsiteY9-692" fmla="*/ 2867613 h 2867613"/>
                  <a:gd name="connsiteX10-693" fmla="*/ 1459638 w 1459638"/>
                  <a:gd name="connsiteY10-694" fmla="*/ 2867613 h 2867613"/>
                  <a:gd name="connsiteX11-695" fmla="*/ 1459638 w 1459638"/>
                  <a:gd name="connsiteY11-696" fmla="*/ 1246260 h 2867613"/>
                  <a:gd name="connsiteX12-697" fmla="*/ 1458385 w 1459638"/>
                  <a:gd name="connsiteY12-698" fmla="*/ 1205270 h 2867613"/>
                  <a:gd name="connsiteX13-699" fmla="*/ 1445400 w 1459638"/>
                  <a:gd name="connsiteY13-700" fmla="*/ 1124726 h 2867613"/>
                  <a:gd name="connsiteX14-701" fmla="*/ 826227 w 1459638"/>
                  <a:gd name="connsiteY14-702" fmla="*/ 52286 h 2867613"/>
                  <a:gd name="connsiteX15-703" fmla="*/ 761776 w 1459638"/>
                  <a:gd name="connsiteY15-704" fmla="*/ 2831 h 2867613"/>
                  <a:gd name="connsiteX16-705" fmla="*/ 742974 w 1459638"/>
                  <a:gd name="connsiteY16-706" fmla="*/ 1520 h 2867613"/>
                  <a:gd name="connsiteX17-707" fmla="*/ 738455 w 1459638"/>
                  <a:gd name="connsiteY17-708" fmla="*/ 0 h 2867613"/>
                  <a:gd name="connsiteX0-709" fmla="*/ 738455 w 1459638"/>
                  <a:gd name="connsiteY0-710" fmla="*/ 0 h 2867613"/>
                  <a:gd name="connsiteX1-711" fmla="*/ 729819 w 1459638"/>
                  <a:gd name="connsiteY1-712" fmla="*/ 602 h 2867613"/>
                  <a:gd name="connsiteX2-713" fmla="*/ 721184 w 1459638"/>
                  <a:gd name="connsiteY2-714" fmla="*/ 0 h 2867613"/>
                  <a:gd name="connsiteX3-715" fmla="*/ 716665 w 1459638"/>
                  <a:gd name="connsiteY3-716" fmla="*/ 1520 h 2867613"/>
                  <a:gd name="connsiteX4-717" fmla="*/ 697863 w 1459638"/>
                  <a:gd name="connsiteY4-718" fmla="*/ 2831 h 2867613"/>
                  <a:gd name="connsiteX5-719" fmla="*/ 633411 w 1459638"/>
                  <a:gd name="connsiteY5-720" fmla="*/ 52286 h 2867613"/>
                  <a:gd name="connsiteX6-721" fmla="*/ 14238 w 1459638"/>
                  <a:gd name="connsiteY6-722" fmla="*/ 1124726 h 2867613"/>
                  <a:gd name="connsiteX7-723" fmla="*/ 3634 w 1459638"/>
                  <a:gd name="connsiteY7-724" fmla="*/ 1205270 h 2867613"/>
                  <a:gd name="connsiteX8-725" fmla="*/ 0 w 1459638"/>
                  <a:gd name="connsiteY8-726" fmla="*/ 1246260 h 2867613"/>
                  <a:gd name="connsiteX9-727" fmla="*/ 0 w 1459638"/>
                  <a:gd name="connsiteY9-728" fmla="*/ 2867613 h 2867613"/>
                  <a:gd name="connsiteX10-729" fmla="*/ 1459638 w 1459638"/>
                  <a:gd name="connsiteY10-730" fmla="*/ 2867613 h 2867613"/>
                  <a:gd name="connsiteX11-731" fmla="*/ 1459638 w 1459638"/>
                  <a:gd name="connsiteY11-732" fmla="*/ 1246260 h 2867613"/>
                  <a:gd name="connsiteX12-733" fmla="*/ 1458385 w 1459638"/>
                  <a:gd name="connsiteY12-734" fmla="*/ 1205270 h 2867613"/>
                  <a:gd name="connsiteX13-735" fmla="*/ 1445400 w 1459638"/>
                  <a:gd name="connsiteY13-736" fmla="*/ 1124726 h 2867613"/>
                  <a:gd name="connsiteX14-737" fmla="*/ 826227 w 1459638"/>
                  <a:gd name="connsiteY14-738" fmla="*/ 52286 h 2867613"/>
                  <a:gd name="connsiteX15-739" fmla="*/ 761776 w 1459638"/>
                  <a:gd name="connsiteY15-740" fmla="*/ 2831 h 2867613"/>
                  <a:gd name="connsiteX16-741" fmla="*/ 742974 w 1459638"/>
                  <a:gd name="connsiteY16-742" fmla="*/ 1520 h 2867613"/>
                  <a:gd name="connsiteX17-743" fmla="*/ 738455 w 1459638"/>
                  <a:gd name="connsiteY17-744" fmla="*/ 0 h 2867613"/>
                  <a:gd name="connsiteX0-745" fmla="*/ 741212 w 1462395"/>
                  <a:gd name="connsiteY0-746" fmla="*/ 0 h 2867613"/>
                  <a:gd name="connsiteX1-747" fmla="*/ 732576 w 1462395"/>
                  <a:gd name="connsiteY1-748" fmla="*/ 602 h 2867613"/>
                  <a:gd name="connsiteX2-749" fmla="*/ 723941 w 1462395"/>
                  <a:gd name="connsiteY2-750" fmla="*/ 0 h 2867613"/>
                  <a:gd name="connsiteX3-751" fmla="*/ 719422 w 1462395"/>
                  <a:gd name="connsiteY3-752" fmla="*/ 1520 h 2867613"/>
                  <a:gd name="connsiteX4-753" fmla="*/ 700620 w 1462395"/>
                  <a:gd name="connsiteY4-754" fmla="*/ 2831 h 2867613"/>
                  <a:gd name="connsiteX5-755" fmla="*/ 636168 w 1462395"/>
                  <a:gd name="connsiteY5-756" fmla="*/ 52286 h 2867613"/>
                  <a:gd name="connsiteX6-757" fmla="*/ 16995 w 1462395"/>
                  <a:gd name="connsiteY6-758" fmla="*/ 1124726 h 2867613"/>
                  <a:gd name="connsiteX7-759" fmla="*/ 1628 w 1462395"/>
                  <a:gd name="connsiteY7-760" fmla="*/ 1205270 h 2867613"/>
                  <a:gd name="connsiteX8-761" fmla="*/ 2757 w 1462395"/>
                  <a:gd name="connsiteY8-762" fmla="*/ 1246260 h 2867613"/>
                  <a:gd name="connsiteX9-763" fmla="*/ 2757 w 1462395"/>
                  <a:gd name="connsiteY9-764" fmla="*/ 2867613 h 2867613"/>
                  <a:gd name="connsiteX10-765" fmla="*/ 1462395 w 1462395"/>
                  <a:gd name="connsiteY10-766" fmla="*/ 2867613 h 2867613"/>
                  <a:gd name="connsiteX11-767" fmla="*/ 1462395 w 1462395"/>
                  <a:gd name="connsiteY11-768" fmla="*/ 1246260 h 2867613"/>
                  <a:gd name="connsiteX12-769" fmla="*/ 1461142 w 1462395"/>
                  <a:gd name="connsiteY12-770" fmla="*/ 1205270 h 2867613"/>
                  <a:gd name="connsiteX13-771" fmla="*/ 1448157 w 1462395"/>
                  <a:gd name="connsiteY13-772" fmla="*/ 1124726 h 2867613"/>
                  <a:gd name="connsiteX14-773" fmla="*/ 828984 w 1462395"/>
                  <a:gd name="connsiteY14-774" fmla="*/ 52286 h 2867613"/>
                  <a:gd name="connsiteX15-775" fmla="*/ 764533 w 1462395"/>
                  <a:gd name="connsiteY15-776" fmla="*/ 2831 h 2867613"/>
                  <a:gd name="connsiteX16-777" fmla="*/ 745731 w 1462395"/>
                  <a:gd name="connsiteY16-778" fmla="*/ 1520 h 2867613"/>
                  <a:gd name="connsiteX17-779" fmla="*/ 741212 w 1462395"/>
                  <a:gd name="connsiteY17-780" fmla="*/ 0 h 2867613"/>
                  <a:gd name="connsiteX0-781" fmla="*/ 739584 w 1460767"/>
                  <a:gd name="connsiteY0-782" fmla="*/ 0 h 2867613"/>
                  <a:gd name="connsiteX1-783" fmla="*/ 730948 w 1460767"/>
                  <a:gd name="connsiteY1-784" fmla="*/ 602 h 2867613"/>
                  <a:gd name="connsiteX2-785" fmla="*/ 722313 w 1460767"/>
                  <a:gd name="connsiteY2-786" fmla="*/ 0 h 2867613"/>
                  <a:gd name="connsiteX3-787" fmla="*/ 717794 w 1460767"/>
                  <a:gd name="connsiteY3-788" fmla="*/ 1520 h 2867613"/>
                  <a:gd name="connsiteX4-789" fmla="*/ 698992 w 1460767"/>
                  <a:gd name="connsiteY4-790" fmla="*/ 2831 h 2867613"/>
                  <a:gd name="connsiteX5-791" fmla="*/ 634540 w 1460767"/>
                  <a:gd name="connsiteY5-792" fmla="*/ 52286 h 2867613"/>
                  <a:gd name="connsiteX6-793" fmla="*/ 15367 w 1460767"/>
                  <a:gd name="connsiteY6-794" fmla="*/ 1124726 h 2867613"/>
                  <a:gd name="connsiteX7-795" fmla="*/ 0 w 1460767"/>
                  <a:gd name="connsiteY7-796" fmla="*/ 1205270 h 2867613"/>
                  <a:gd name="connsiteX8-797" fmla="*/ 1129 w 1460767"/>
                  <a:gd name="connsiteY8-798" fmla="*/ 1246260 h 2867613"/>
                  <a:gd name="connsiteX9-799" fmla="*/ 1129 w 1460767"/>
                  <a:gd name="connsiteY9-800" fmla="*/ 2867613 h 2867613"/>
                  <a:gd name="connsiteX10-801" fmla="*/ 1460767 w 1460767"/>
                  <a:gd name="connsiteY10-802" fmla="*/ 2867613 h 2867613"/>
                  <a:gd name="connsiteX11-803" fmla="*/ 1460767 w 1460767"/>
                  <a:gd name="connsiteY11-804" fmla="*/ 1246260 h 2867613"/>
                  <a:gd name="connsiteX12-805" fmla="*/ 1459514 w 1460767"/>
                  <a:gd name="connsiteY12-806" fmla="*/ 1205270 h 2867613"/>
                  <a:gd name="connsiteX13-807" fmla="*/ 1446529 w 1460767"/>
                  <a:gd name="connsiteY13-808" fmla="*/ 1124726 h 2867613"/>
                  <a:gd name="connsiteX14-809" fmla="*/ 827356 w 1460767"/>
                  <a:gd name="connsiteY14-810" fmla="*/ 52286 h 2867613"/>
                  <a:gd name="connsiteX15-811" fmla="*/ 762905 w 1460767"/>
                  <a:gd name="connsiteY15-812" fmla="*/ 2831 h 2867613"/>
                  <a:gd name="connsiteX16-813" fmla="*/ 744103 w 1460767"/>
                  <a:gd name="connsiteY16-814" fmla="*/ 1520 h 2867613"/>
                  <a:gd name="connsiteX17-815" fmla="*/ 739584 w 1460767"/>
                  <a:gd name="connsiteY17-816" fmla="*/ 0 h 2867613"/>
                  <a:gd name="connsiteX0-817" fmla="*/ 740307 w 1461490"/>
                  <a:gd name="connsiteY0-818" fmla="*/ 0 h 2867613"/>
                  <a:gd name="connsiteX1-819" fmla="*/ 731671 w 1461490"/>
                  <a:gd name="connsiteY1-820" fmla="*/ 602 h 2867613"/>
                  <a:gd name="connsiteX2-821" fmla="*/ 723036 w 1461490"/>
                  <a:gd name="connsiteY2-822" fmla="*/ 0 h 2867613"/>
                  <a:gd name="connsiteX3-823" fmla="*/ 718517 w 1461490"/>
                  <a:gd name="connsiteY3-824" fmla="*/ 1520 h 2867613"/>
                  <a:gd name="connsiteX4-825" fmla="*/ 699715 w 1461490"/>
                  <a:gd name="connsiteY4-826" fmla="*/ 2831 h 2867613"/>
                  <a:gd name="connsiteX5-827" fmla="*/ 635263 w 1461490"/>
                  <a:gd name="connsiteY5-828" fmla="*/ 52286 h 2867613"/>
                  <a:gd name="connsiteX6-829" fmla="*/ 16090 w 1461490"/>
                  <a:gd name="connsiteY6-830" fmla="*/ 1124726 h 2867613"/>
                  <a:gd name="connsiteX7-831" fmla="*/ 723 w 1461490"/>
                  <a:gd name="connsiteY7-832" fmla="*/ 1205270 h 2867613"/>
                  <a:gd name="connsiteX8-833" fmla="*/ 1852 w 1461490"/>
                  <a:gd name="connsiteY8-834" fmla="*/ 1246260 h 2867613"/>
                  <a:gd name="connsiteX9-835" fmla="*/ 1852 w 1461490"/>
                  <a:gd name="connsiteY9-836" fmla="*/ 2867613 h 2867613"/>
                  <a:gd name="connsiteX10-837" fmla="*/ 1461490 w 1461490"/>
                  <a:gd name="connsiteY10-838" fmla="*/ 2867613 h 2867613"/>
                  <a:gd name="connsiteX11-839" fmla="*/ 1461490 w 1461490"/>
                  <a:gd name="connsiteY11-840" fmla="*/ 1246260 h 2867613"/>
                  <a:gd name="connsiteX12-841" fmla="*/ 1460237 w 1461490"/>
                  <a:gd name="connsiteY12-842" fmla="*/ 1205270 h 2867613"/>
                  <a:gd name="connsiteX13-843" fmla="*/ 1447252 w 1461490"/>
                  <a:gd name="connsiteY13-844" fmla="*/ 1124726 h 2867613"/>
                  <a:gd name="connsiteX14-845" fmla="*/ 828079 w 1461490"/>
                  <a:gd name="connsiteY14-846" fmla="*/ 52286 h 2867613"/>
                  <a:gd name="connsiteX15-847" fmla="*/ 763628 w 1461490"/>
                  <a:gd name="connsiteY15-848" fmla="*/ 2831 h 2867613"/>
                  <a:gd name="connsiteX16-849" fmla="*/ 744826 w 1461490"/>
                  <a:gd name="connsiteY16-850" fmla="*/ 1520 h 2867613"/>
                  <a:gd name="connsiteX17-851" fmla="*/ 740307 w 1461490"/>
                  <a:gd name="connsiteY17-852" fmla="*/ 0 h 2867613"/>
                </a:gdLst>
                <a:ahLst/>
                <a:cxnLst>
                  <a:cxn ang="0">
                    <a:pos x="connsiteX0-817" y="connsiteY0-818"/>
                  </a:cxn>
                  <a:cxn ang="0">
                    <a:pos x="connsiteX1-819" y="connsiteY1-820"/>
                  </a:cxn>
                  <a:cxn ang="0">
                    <a:pos x="connsiteX2-821" y="connsiteY2-822"/>
                  </a:cxn>
                  <a:cxn ang="0">
                    <a:pos x="connsiteX3-823" y="connsiteY3-824"/>
                  </a:cxn>
                  <a:cxn ang="0">
                    <a:pos x="connsiteX4-825" y="connsiteY4-826"/>
                  </a:cxn>
                  <a:cxn ang="0">
                    <a:pos x="connsiteX5-827" y="connsiteY5-828"/>
                  </a:cxn>
                  <a:cxn ang="0">
                    <a:pos x="connsiteX6-829" y="connsiteY6-830"/>
                  </a:cxn>
                  <a:cxn ang="0">
                    <a:pos x="connsiteX7-831" y="connsiteY7-832"/>
                  </a:cxn>
                  <a:cxn ang="0">
                    <a:pos x="connsiteX8-833" y="connsiteY8-834"/>
                  </a:cxn>
                  <a:cxn ang="0">
                    <a:pos x="connsiteX9-835" y="connsiteY9-836"/>
                  </a:cxn>
                  <a:cxn ang="0">
                    <a:pos x="connsiteX10-837" y="connsiteY10-838"/>
                  </a:cxn>
                  <a:cxn ang="0">
                    <a:pos x="connsiteX11-839" y="connsiteY11-840"/>
                  </a:cxn>
                  <a:cxn ang="0">
                    <a:pos x="connsiteX12-841" y="connsiteY12-842"/>
                  </a:cxn>
                  <a:cxn ang="0">
                    <a:pos x="connsiteX13-843" y="connsiteY13-844"/>
                  </a:cxn>
                  <a:cxn ang="0">
                    <a:pos x="connsiteX14-845" y="connsiteY14-846"/>
                  </a:cxn>
                  <a:cxn ang="0">
                    <a:pos x="connsiteX15-847" y="connsiteY15-848"/>
                  </a:cxn>
                  <a:cxn ang="0">
                    <a:pos x="connsiteX16-849" y="connsiteY16-850"/>
                  </a:cxn>
                  <a:cxn ang="0">
                    <a:pos x="connsiteX17-851" y="connsiteY17-852"/>
                  </a:cxn>
                </a:cxnLst>
                <a:rect l="l" t="t" r="r" b="b"/>
                <a:pathLst>
                  <a:path w="1461490" h="2867613">
                    <a:moveTo>
                      <a:pt x="740307" y="0"/>
                    </a:moveTo>
                    <a:lnTo>
                      <a:pt x="731671" y="602"/>
                    </a:lnTo>
                    <a:lnTo>
                      <a:pt x="723036" y="0"/>
                    </a:lnTo>
                    <a:lnTo>
                      <a:pt x="718517" y="1520"/>
                    </a:lnTo>
                    <a:lnTo>
                      <a:pt x="699715" y="2831"/>
                    </a:lnTo>
                    <a:cubicBezTo>
                      <a:pt x="673476" y="9862"/>
                      <a:pt x="649919" y="26902"/>
                      <a:pt x="635263" y="52286"/>
                    </a:cubicBezTo>
                    <a:lnTo>
                      <a:pt x="16090" y="1124726"/>
                    </a:lnTo>
                    <a:cubicBezTo>
                      <a:pt x="1435" y="1150109"/>
                      <a:pt x="837" y="1174269"/>
                      <a:pt x="723" y="1205270"/>
                    </a:cubicBezTo>
                    <a:cubicBezTo>
                      <a:pt x="-1282" y="1221314"/>
                      <a:pt x="1476" y="1232597"/>
                      <a:pt x="1852" y="1246260"/>
                    </a:cubicBezTo>
                    <a:lnTo>
                      <a:pt x="1852" y="2867613"/>
                    </a:lnTo>
                    <a:lnTo>
                      <a:pt x="1461490" y="2867613"/>
                    </a:lnTo>
                    <a:lnTo>
                      <a:pt x="1461490" y="1246260"/>
                    </a:lnTo>
                    <a:cubicBezTo>
                      <a:pt x="1461072" y="1232597"/>
                      <a:pt x="1460655" y="1228458"/>
                      <a:pt x="1460237" y="1205270"/>
                    </a:cubicBezTo>
                    <a:cubicBezTo>
                      <a:pt x="1460123" y="1181412"/>
                      <a:pt x="1461907" y="1150109"/>
                      <a:pt x="1447252" y="1124726"/>
                    </a:cubicBezTo>
                    <a:lnTo>
                      <a:pt x="828079" y="52286"/>
                    </a:lnTo>
                    <a:cubicBezTo>
                      <a:pt x="813424" y="26902"/>
                      <a:pt x="789867" y="9862"/>
                      <a:pt x="763628" y="2831"/>
                    </a:cubicBezTo>
                    <a:lnTo>
                      <a:pt x="744826" y="1520"/>
                    </a:lnTo>
                    <a:lnTo>
                      <a:pt x="740307" y="0"/>
                    </a:lnTo>
                    <a:close/>
                  </a:path>
                </a:pathLst>
              </a:custGeom>
              <a:gradFill flip="none" rotWithShape="1">
                <a:gsLst>
                  <a:gs pos="0">
                    <a:sysClr val="window" lastClr="FFFFFF"/>
                  </a:gs>
                  <a:gs pos="100000">
                    <a:sysClr val="window" lastClr="FFFFFF">
                      <a:lumMod val="85000"/>
                    </a:sysClr>
                  </a:gs>
                </a:gsLst>
                <a:lin ang="2700000" scaled="1"/>
                <a:tileRect/>
              </a:gradFill>
              <a:ln w="19050" cap="flat" cmpd="sng" algn="ctr">
                <a:gradFill flip="none" rotWithShape="1">
                  <a:gsLst>
                    <a:gs pos="0">
                      <a:sysClr val="window" lastClr="FFFFFF">
                        <a:lumMod val="85000"/>
                      </a:sysClr>
                    </a:gs>
                    <a:gs pos="100000">
                      <a:sysClr val="window" lastClr="FFFFFF"/>
                    </a:gs>
                  </a:gsLst>
                  <a:lin ang="2700000" scaled="1"/>
                  <a:tileRect/>
                </a:gradFill>
                <a:prstDash val="solid"/>
              </a:ln>
              <a:effectLst>
                <a:outerShdw blurRad="152400" dist="63500" dir="2700000" algn="tl" rotWithShape="0">
                  <a:prstClr val="black">
                    <a:alpha val="30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wrap="square" rtlCol="0" anchor="ctr">
                <a:noAutofit/>
              </a:bodyPr>
              <a:lstStyle/>
              <a:p>
                <a:pPr algn="ctr"/>
                <a:endParaRPr lang="zh-CN" altLang="en-US" dirty="0"/>
              </a:p>
            </p:txBody>
          </p:sp>
          <p:pic>
            <p:nvPicPr>
              <p:cNvPr id="109" name="图片 108"/>
              <p:cNvPicPr>
                <a:picLocks noChangeAspect="1"/>
              </p:cNvPicPr>
              <p:nvPr/>
            </p:nvPicPr>
            <p:blipFill rotWithShape="1">
              <a:blip r:embed="rId1" cstate="print">
                <a:extLst>
                  <a:ext uri="{BEBA8EAE-BF5A-486C-A8C5-ECC9F3942E4B}">
                    <a14:imgProps xmlns:a14="http://schemas.microsoft.com/office/drawing/2010/main">
                      <a14:imgLayer r:embed="rId2">
                        <a14:imgEffect>
                          <a14:saturation sat="66000"/>
                        </a14:imgEffect>
                      </a14:imgLayer>
                    </a14:imgProps>
                  </a:ext>
                </a:extLst>
              </a:blip>
              <a:srcRect t="76775"/>
              <a:stretch>
                <a:fillRect/>
              </a:stretch>
            </p:blipFill>
            <p:spPr>
              <a:xfrm>
                <a:off x="8018039" y="1072437"/>
                <a:ext cx="1870920" cy="155494"/>
              </a:xfrm>
              <a:prstGeom prst="rect">
                <a:avLst/>
              </a:prstGeom>
            </p:spPr>
          </p:pic>
        </p:grpSp>
        <p:grpSp>
          <p:nvGrpSpPr>
            <p:cNvPr id="105" name="组合 104"/>
            <p:cNvGrpSpPr/>
            <p:nvPr/>
          </p:nvGrpSpPr>
          <p:grpSpPr>
            <a:xfrm>
              <a:off x="8386668" y="1297727"/>
              <a:ext cx="628650" cy="551700"/>
              <a:chOff x="4841421" y="2703657"/>
              <a:chExt cx="628650" cy="551700"/>
            </a:xfrm>
          </p:grpSpPr>
          <p:sp>
            <p:nvSpPr>
              <p:cNvPr id="106" name="文本框 54"/>
              <p:cNvSpPr txBox="1"/>
              <p:nvPr/>
            </p:nvSpPr>
            <p:spPr>
              <a:xfrm>
                <a:off x="4867150" y="2703657"/>
                <a:ext cx="554122" cy="461665"/>
              </a:xfrm>
              <a:prstGeom prst="rect">
                <a:avLst/>
              </a:prstGeom>
              <a:noFill/>
            </p:spPr>
            <p:txBody>
              <a:bodyPr wrap="square" rtlCol="0">
                <a:spAutoFit/>
              </a:bodyPr>
              <a:lstStyle/>
              <a:p>
                <a:pPr algn="ctr"/>
                <a:r>
                  <a:rPr lang="en-US" altLang="zh-CN" sz="2400" dirty="0">
                    <a:solidFill>
                      <a:srgbClr val="663A77"/>
                    </a:solidFill>
                    <a:latin typeface="Impact" panose="020B0806030902050204" pitchFamily="34" charset="0"/>
                  </a:rPr>
                  <a:t>03</a:t>
                </a:r>
                <a:endParaRPr lang="zh-CN" altLang="en-US" sz="2400" dirty="0">
                  <a:solidFill>
                    <a:srgbClr val="663A77"/>
                  </a:solidFill>
                  <a:latin typeface="Impact" panose="020B0806030902050204" pitchFamily="34" charset="0"/>
                </a:endParaRPr>
              </a:p>
            </p:txBody>
          </p:sp>
          <p:sp>
            <p:nvSpPr>
              <p:cNvPr id="107" name="文本框 55"/>
              <p:cNvSpPr txBox="1"/>
              <p:nvPr/>
            </p:nvSpPr>
            <p:spPr>
              <a:xfrm>
                <a:off x="4841421" y="2993747"/>
                <a:ext cx="628650" cy="261610"/>
              </a:xfrm>
              <a:prstGeom prst="rect">
                <a:avLst/>
              </a:prstGeom>
              <a:noFill/>
            </p:spPr>
            <p:txBody>
              <a:bodyPr wrap="square" rtlCol="0">
                <a:spAutoFit/>
              </a:bodyPr>
              <a:lstStyle/>
              <a:p>
                <a:pPr algn="ctr"/>
                <a:r>
                  <a:rPr lang="en-US" altLang="zh-CN" sz="1100" dirty="0">
                    <a:solidFill>
                      <a:srgbClr val="663A77"/>
                    </a:solidFill>
                    <a:latin typeface="LiHei Pro" panose="020B0500000000000000" pitchFamily="34" charset="-122"/>
                    <a:ea typeface="LiHei Pro" panose="020B0500000000000000" pitchFamily="34" charset="-122"/>
                  </a:rPr>
                  <a:t>STEP</a:t>
                </a:r>
                <a:endParaRPr lang="zh-CN" altLang="en-US" sz="1100" dirty="0">
                  <a:solidFill>
                    <a:srgbClr val="663A77"/>
                  </a:solidFill>
                  <a:latin typeface="LiHei Pro" panose="020B0500000000000000" pitchFamily="34" charset="-122"/>
                  <a:ea typeface="LiHei Pro" panose="020B0500000000000000" pitchFamily="34" charset="-122"/>
                </a:endParaRPr>
              </a:p>
            </p:txBody>
          </p:sp>
        </p:grpSp>
      </p:grpSp>
      <p:grpSp>
        <p:nvGrpSpPr>
          <p:cNvPr id="110" name="Group 41"/>
          <p:cNvGrpSpPr>
            <a:grpSpLocks noChangeAspect="1"/>
          </p:cNvGrpSpPr>
          <p:nvPr/>
        </p:nvGrpSpPr>
        <p:grpSpPr bwMode="auto">
          <a:xfrm>
            <a:off x="4957537" y="4234823"/>
            <a:ext cx="474949" cy="581404"/>
            <a:chOff x="3783" y="2089"/>
            <a:chExt cx="116" cy="142"/>
          </a:xfrm>
          <a:solidFill>
            <a:sysClr val="window" lastClr="FFFFFF"/>
          </a:solidFill>
          <a:effectLst>
            <a:reflection blurRad="6350" stA="50000" endA="300" endPos="55000" dir="5400000" sy="-100000" algn="bl" rotWithShape="0"/>
          </a:effectLst>
          <a:scene3d>
            <a:camera prst="perspectiveAbove">
              <a:rot lat="1200000" lon="0" rev="0"/>
            </a:camera>
            <a:lightRig rig="threePt" dir="t">
              <a:rot lat="0" lon="0" rev="5400000"/>
            </a:lightRig>
          </a:scene3d>
        </p:grpSpPr>
        <p:sp>
          <p:nvSpPr>
            <p:cNvPr id="111" name="Freeform 42"/>
            <p:cNvSpPr/>
            <p:nvPr/>
          </p:nvSpPr>
          <p:spPr bwMode="auto">
            <a:xfrm>
              <a:off x="3791" y="2221"/>
              <a:ext cx="20" cy="10"/>
            </a:xfrm>
            <a:custGeom>
              <a:avLst/>
              <a:gdLst>
                <a:gd name="T0" fmla="*/ 8 w 8"/>
                <a:gd name="T1" fmla="*/ 0 h 4"/>
                <a:gd name="T2" fmla="*/ 1 w 8"/>
                <a:gd name="T3" fmla="*/ 0 h 4"/>
                <a:gd name="T4" fmla="*/ 0 w 8"/>
                <a:gd name="T5" fmla="*/ 0 h 4"/>
                <a:gd name="T6" fmla="*/ 0 w 8"/>
                <a:gd name="T7" fmla="*/ 4 h 4"/>
                <a:gd name="T8" fmla="*/ 1 w 8"/>
                <a:gd name="T9" fmla="*/ 4 h 4"/>
                <a:gd name="T10" fmla="*/ 8 w 8"/>
                <a:gd name="T11" fmla="*/ 4 h 4"/>
                <a:gd name="T12" fmla="*/ 8 w 8"/>
                <a:gd name="T13" fmla="*/ 4 h 4"/>
                <a:gd name="T14" fmla="*/ 8 w 8"/>
                <a:gd name="T15" fmla="*/ 0 h 4"/>
                <a:gd name="T16" fmla="*/ 8 w 8"/>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
                  <a:moveTo>
                    <a:pt x="8" y="0"/>
                  </a:moveTo>
                  <a:cubicBezTo>
                    <a:pt x="1" y="0"/>
                    <a:pt x="1" y="0"/>
                    <a:pt x="1" y="0"/>
                  </a:cubicBezTo>
                  <a:cubicBezTo>
                    <a:pt x="0" y="0"/>
                    <a:pt x="0" y="0"/>
                    <a:pt x="0" y="0"/>
                  </a:cubicBezTo>
                  <a:cubicBezTo>
                    <a:pt x="0" y="4"/>
                    <a:pt x="0" y="4"/>
                    <a:pt x="0" y="4"/>
                  </a:cubicBezTo>
                  <a:cubicBezTo>
                    <a:pt x="0" y="4"/>
                    <a:pt x="0" y="4"/>
                    <a:pt x="1" y="4"/>
                  </a:cubicBezTo>
                  <a:cubicBezTo>
                    <a:pt x="8" y="4"/>
                    <a:pt x="8" y="4"/>
                    <a:pt x="8" y="4"/>
                  </a:cubicBezTo>
                  <a:cubicBezTo>
                    <a:pt x="8" y="4"/>
                    <a:pt x="8" y="4"/>
                    <a:pt x="8" y="4"/>
                  </a:cubicBezTo>
                  <a:cubicBezTo>
                    <a:pt x="8" y="0"/>
                    <a:pt x="8" y="0"/>
                    <a:pt x="8" y="0"/>
                  </a:cubicBezTo>
                  <a:cubicBezTo>
                    <a:pt x="8" y="0"/>
                    <a:pt x="8" y="0"/>
                    <a:pt x="8" y="0"/>
                  </a:cubicBezTo>
                  <a:close/>
                </a:path>
              </a:pathLst>
            </a:custGeom>
            <a:grpFill/>
            <a:ln>
              <a:noFill/>
            </a:ln>
            <a:sp3d extrusionH="57150"/>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12" name="Freeform 43"/>
            <p:cNvSpPr/>
            <p:nvPr/>
          </p:nvSpPr>
          <p:spPr bwMode="auto">
            <a:xfrm>
              <a:off x="3818" y="2208"/>
              <a:ext cx="23" cy="23"/>
            </a:xfrm>
            <a:custGeom>
              <a:avLst/>
              <a:gdLst>
                <a:gd name="T0" fmla="*/ 8 w 9"/>
                <a:gd name="T1" fmla="*/ 0 h 9"/>
                <a:gd name="T2" fmla="*/ 1 w 9"/>
                <a:gd name="T3" fmla="*/ 0 h 9"/>
                <a:gd name="T4" fmla="*/ 0 w 9"/>
                <a:gd name="T5" fmla="*/ 1 h 9"/>
                <a:gd name="T6" fmla="*/ 0 w 9"/>
                <a:gd name="T7" fmla="*/ 9 h 9"/>
                <a:gd name="T8" fmla="*/ 1 w 9"/>
                <a:gd name="T9" fmla="*/ 9 h 9"/>
                <a:gd name="T10" fmla="*/ 8 w 9"/>
                <a:gd name="T11" fmla="*/ 9 h 9"/>
                <a:gd name="T12" fmla="*/ 9 w 9"/>
                <a:gd name="T13" fmla="*/ 9 h 9"/>
                <a:gd name="T14" fmla="*/ 9 w 9"/>
                <a:gd name="T15" fmla="*/ 1 h 9"/>
                <a:gd name="T16" fmla="*/ 8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8" y="0"/>
                  </a:moveTo>
                  <a:cubicBezTo>
                    <a:pt x="1" y="0"/>
                    <a:pt x="1" y="0"/>
                    <a:pt x="1" y="0"/>
                  </a:cubicBezTo>
                  <a:cubicBezTo>
                    <a:pt x="1" y="0"/>
                    <a:pt x="0" y="1"/>
                    <a:pt x="0" y="1"/>
                  </a:cubicBezTo>
                  <a:cubicBezTo>
                    <a:pt x="0" y="9"/>
                    <a:pt x="0" y="9"/>
                    <a:pt x="0" y="9"/>
                  </a:cubicBezTo>
                  <a:cubicBezTo>
                    <a:pt x="0" y="9"/>
                    <a:pt x="1" y="9"/>
                    <a:pt x="1" y="9"/>
                  </a:cubicBezTo>
                  <a:cubicBezTo>
                    <a:pt x="8" y="9"/>
                    <a:pt x="8" y="9"/>
                    <a:pt x="8" y="9"/>
                  </a:cubicBezTo>
                  <a:cubicBezTo>
                    <a:pt x="8" y="9"/>
                    <a:pt x="9" y="9"/>
                    <a:pt x="9" y="9"/>
                  </a:cubicBezTo>
                  <a:cubicBezTo>
                    <a:pt x="9" y="1"/>
                    <a:pt x="9" y="1"/>
                    <a:pt x="9" y="1"/>
                  </a:cubicBezTo>
                  <a:cubicBezTo>
                    <a:pt x="9" y="1"/>
                    <a:pt x="8" y="0"/>
                    <a:pt x="8" y="0"/>
                  </a:cubicBezTo>
                  <a:close/>
                </a:path>
              </a:pathLst>
            </a:custGeom>
            <a:grpFill/>
            <a:ln>
              <a:noFill/>
            </a:ln>
            <a:sp3d extrusionH="57150"/>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13" name="Freeform 44"/>
            <p:cNvSpPr/>
            <p:nvPr/>
          </p:nvSpPr>
          <p:spPr bwMode="auto">
            <a:xfrm>
              <a:off x="3849" y="2184"/>
              <a:ext cx="20" cy="47"/>
            </a:xfrm>
            <a:custGeom>
              <a:avLst/>
              <a:gdLst>
                <a:gd name="T0" fmla="*/ 7 w 8"/>
                <a:gd name="T1" fmla="*/ 0 h 19"/>
                <a:gd name="T2" fmla="*/ 0 w 8"/>
                <a:gd name="T3" fmla="*/ 0 h 19"/>
                <a:gd name="T4" fmla="*/ 0 w 8"/>
                <a:gd name="T5" fmla="*/ 1 h 19"/>
                <a:gd name="T6" fmla="*/ 0 w 8"/>
                <a:gd name="T7" fmla="*/ 19 h 19"/>
                <a:gd name="T8" fmla="*/ 0 w 8"/>
                <a:gd name="T9" fmla="*/ 19 h 19"/>
                <a:gd name="T10" fmla="*/ 7 w 8"/>
                <a:gd name="T11" fmla="*/ 19 h 19"/>
                <a:gd name="T12" fmla="*/ 8 w 8"/>
                <a:gd name="T13" fmla="*/ 19 h 19"/>
                <a:gd name="T14" fmla="*/ 8 w 8"/>
                <a:gd name="T15" fmla="*/ 1 h 19"/>
                <a:gd name="T16" fmla="*/ 7 w 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9">
                  <a:moveTo>
                    <a:pt x="7" y="0"/>
                  </a:moveTo>
                  <a:cubicBezTo>
                    <a:pt x="0" y="0"/>
                    <a:pt x="0" y="0"/>
                    <a:pt x="0" y="0"/>
                  </a:cubicBezTo>
                  <a:cubicBezTo>
                    <a:pt x="0" y="0"/>
                    <a:pt x="0" y="1"/>
                    <a:pt x="0" y="1"/>
                  </a:cubicBezTo>
                  <a:cubicBezTo>
                    <a:pt x="0" y="19"/>
                    <a:pt x="0" y="19"/>
                    <a:pt x="0" y="19"/>
                  </a:cubicBezTo>
                  <a:cubicBezTo>
                    <a:pt x="0" y="19"/>
                    <a:pt x="0" y="19"/>
                    <a:pt x="0" y="19"/>
                  </a:cubicBezTo>
                  <a:cubicBezTo>
                    <a:pt x="7" y="19"/>
                    <a:pt x="7" y="19"/>
                    <a:pt x="7" y="19"/>
                  </a:cubicBezTo>
                  <a:cubicBezTo>
                    <a:pt x="8" y="19"/>
                    <a:pt x="8" y="19"/>
                    <a:pt x="8" y="19"/>
                  </a:cubicBezTo>
                  <a:cubicBezTo>
                    <a:pt x="8" y="1"/>
                    <a:pt x="8" y="1"/>
                    <a:pt x="8" y="1"/>
                  </a:cubicBezTo>
                  <a:cubicBezTo>
                    <a:pt x="8" y="1"/>
                    <a:pt x="8" y="0"/>
                    <a:pt x="7" y="0"/>
                  </a:cubicBezTo>
                  <a:close/>
                </a:path>
              </a:pathLst>
            </a:custGeom>
            <a:grpFill/>
            <a:ln>
              <a:noFill/>
            </a:ln>
            <a:sp3d extrusionH="57150"/>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14" name="Freeform 45"/>
            <p:cNvSpPr/>
            <p:nvPr/>
          </p:nvSpPr>
          <p:spPr bwMode="auto">
            <a:xfrm>
              <a:off x="3877" y="2161"/>
              <a:ext cx="22" cy="70"/>
            </a:xfrm>
            <a:custGeom>
              <a:avLst/>
              <a:gdLst>
                <a:gd name="T0" fmla="*/ 8 w 9"/>
                <a:gd name="T1" fmla="*/ 0 h 28"/>
                <a:gd name="T2" fmla="*/ 1 w 9"/>
                <a:gd name="T3" fmla="*/ 0 h 28"/>
                <a:gd name="T4" fmla="*/ 0 w 9"/>
                <a:gd name="T5" fmla="*/ 1 h 28"/>
                <a:gd name="T6" fmla="*/ 0 w 9"/>
                <a:gd name="T7" fmla="*/ 28 h 28"/>
                <a:gd name="T8" fmla="*/ 1 w 9"/>
                <a:gd name="T9" fmla="*/ 28 h 28"/>
                <a:gd name="T10" fmla="*/ 8 w 9"/>
                <a:gd name="T11" fmla="*/ 28 h 28"/>
                <a:gd name="T12" fmla="*/ 9 w 9"/>
                <a:gd name="T13" fmla="*/ 28 h 28"/>
                <a:gd name="T14" fmla="*/ 9 w 9"/>
                <a:gd name="T15" fmla="*/ 1 h 28"/>
                <a:gd name="T16" fmla="*/ 8 w 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8">
                  <a:moveTo>
                    <a:pt x="8" y="0"/>
                  </a:moveTo>
                  <a:cubicBezTo>
                    <a:pt x="1" y="0"/>
                    <a:pt x="1" y="0"/>
                    <a:pt x="1" y="0"/>
                  </a:cubicBezTo>
                  <a:cubicBezTo>
                    <a:pt x="0" y="0"/>
                    <a:pt x="0" y="1"/>
                    <a:pt x="0" y="1"/>
                  </a:cubicBezTo>
                  <a:cubicBezTo>
                    <a:pt x="0" y="28"/>
                    <a:pt x="0" y="28"/>
                    <a:pt x="0" y="28"/>
                  </a:cubicBezTo>
                  <a:cubicBezTo>
                    <a:pt x="0" y="28"/>
                    <a:pt x="0" y="28"/>
                    <a:pt x="1" y="28"/>
                  </a:cubicBezTo>
                  <a:cubicBezTo>
                    <a:pt x="8" y="28"/>
                    <a:pt x="8" y="28"/>
                    <a:pt x="8" y="28"/>
                  </a:cubicBezTo>
                  <a:cubicBezTo>
                    <a:pt x="8" y="28"/>
                    <a:pt x="9" y="28"/>
                    <a:pt x="9" y="28"/>
                  </a:cubicBezTo>
                  <a:cubicBezTo>
                    <a:pt x="9" y="1"/>
                    <a:pt x="9" y="1"/>
                    <a:pt x="9" y="1"/>
                  </a:cubicBezTo>
                  <a:cubicBezTo>
                    <a:pt x="9" y="1"/>
                    <a:pt x="8" y="0"/>
                    <a:pt x="8" y="0"/>
                  </a:cubicBezTo>
                  <a:close/>
                </a:path>
              </a:pathLst>
            </a:custGeom>
            <a:grpFill/>
            <a:ln>
              <a:noFill/>
            </a:ln>
            <a:sp3d extrusionH="57150"/>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15" name="Freeform 46"/>
            <p:cNvSpPr/>
            <p:nvPr/>
          </p:nvSpPr>
          <p:spPr bwMode="auto">
            <a:xfrm>
              <a:off x="3821" y="2089"/>
              <a:ext cx="23" cy="27"/>
            </a:xfrm>
            <a:custGeom>
              <a:avLst/>
              <a:gdLst>
                <a:gd name="T0" fmla="*/ 5 w 9"/>
                <a:gd name="T1" fmla="*/ 10 h 11"/>
                <a:gd name="T2" fmla="*/ 8 w 9"/>
                <a:gd name="T3" fmla="*/ 4 h 11"/>
                <a:gd name="T4" fmla="*/ 5 w 9"/>
                <a:gd name="T5" fmla="*/ 0 h 11"/>
                <a:gd name="T6" fmla="*/ 0 w 9"/>
                <a:gd name="T7" fmla="*/ 4 h 11"/>
                <a:gd name="T8" fmla="*/ 5 w 9"/>
                <a:gd name="T9" fmla="*/ 10 h 11"/>
              </a:gdLst>
              <a:ahLst/>
              <a:cxnLst>
                <a:cxn ang="0">
                  <a:pos x="T0" y="T1"/>
                </a:cxn>
                <a:cxn ang="0">
                  <a:pos x="T2" y="T3"/>
                </a:cxn>
                <a:cxn ang="0">
                  <a:pos x="T4" y="T5"/>
                </a:cxn>
                <a:cxn ang="0">
                  <a:pos x="T6" y="T7"/>
                </a:cxn>
                <a:cxn ang="0">
                  <a:pos x="T8" y="T9"/>
                </a:cxn>
              </a:cxnLst>
              <a:rect l="0" t="0" r="r" b="b"/>
              <a:pathLst>
                <a:path w="9" h="11">
                  <a:moveTo>
                    <a:pt x="5" y="10"/>
                  </a:moveTo>
                  <a:cubicBezTo>
                    <a:pt x="8" y="10"/>
                    <a:pt x="8" y="7"/>
                    <a:pt x="8" y="4"/>
                  </a:cubicBezTo>
                  <a:cubicBezTo>
                    <a:pt x="9" y="2"/>
                    <a:pt x="7" y="0"/>
                    <a:pt x="5" y="0"/>
                  </a:cubicBezTo>
                  <a:cubicBezTo>
                    <a:pt x="2" y="0"/>
                    <a:pt x="0" y="2"/>
                    <a:pt x="0" y="4"/>
                  </a:cubicBezTo>
                  <a:cubicBezTo>
                    <a:pt x="1" y="8"/>
                    <a:pt x="4" y="11"/>
                    <a:pt x="5" y="10"/>
                  </a:cubicBezTo>
                  <a:close/>
                </a:path>
              </a:pathLst>
            </a:custGeom>
            <a:grpFill/>
            <a:ln>
              <a:noFill/>
            </a:ln>
            <a:sp3d extrusionH="57150"/>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16" name="Freeform 47"/>
            <p:cNvSpPr/>
            <p:nvPr/>
          </p:nvSpPr>
          <p:spPr bwMode="auto">
            <a:xfrm>
              <a:off x="3785" y="2164"/>
              <a:ext cx="36" cy="44"/>
            </a:xfrm>
            <a:custGeom>
              <a:avLst/>
              <a:gdLst>
                <a:gd name="T0" fmla="*/ 12 w 14"/>
                <a:gd name="T1" fmla="*/ 1 h 18"/>
                <a:gd name="T2" fmla="*/ 10 w 14"/>
                <a:gd name="T3" fmla="*/ 0 h 18"/>
                <a:gd name="T4" fmla="*/ 8 w 14"/>
                <a:gd name="T5" fmla="*/ 6 h 18"/>
                <a:gd name="T6" fmla="*/ 1 w 14"/>
                <a:gd name="T7" fmla="*/ 14 h 18"/>
                <a:gd name="T8" fmla="*/ 1 w 14"/>
                <a:gd name="T9" fmla="*/ 17 h 18"/>
                <a:gd name="T10" fmla="*/ 4 w 14"/>
                <a:gd name="T11" fmla="*/ 17 h 18"/>
                <a:gd name="T12" fmla="*/ 12 w 14"/>
                <a:gd name="T13" fmla="*/ 9 h 18"/>
                <a:gd name="T14" fmla="*/ 13 w 14"/>
                <a:gd name="T15" fmla="*/ 8 h 18"/>
                <a:gd name="T16" fmla="*/ 14 w 14"/>
                <a:gd name="T17" fmla="*/ 3 h 18"/>
                <a:gd name="T18" fmla="*/ 12 w 14"/>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8">
                  <a:moveTo>
                    <a:pt x="12" y="1"/>
                  </a:moveTo>
                  <a:cubicBezTo>
                    <a:pt x="11" y="1"/>
                    <a:pt x="10" y="0"/>
                    <a:pt x="10" y="0"/>
                  </a:cubicBezTo>
                  <a:cubicBezTo>
                    <a:pt x="8" y="6"/>
                    <a:pt x="8" y="6"/>
                    <a:pt x="8" y="6"/>
                  </a:cubicBezTo>
                  <a:cubicBezTo>
                    <a:pt x="1" y="14"/>
                    <a:pt x="1" y="14"/>
                    <a:pt x="1" y="14"/>
                  </a:cubicBezTo>
                  <a:cubicBezTo>
                    <a:pt x="0" y="15"/>
                    <a:pt x="0" y="16"/>
                    <a:pt x="1" y="17"/>
                  </a:cubicBezTo>
                  <a:cubicBezTo>
                    <a:pt x="2" y="18"/>
                    <a:pt x="4" y="18"/>
                    <a:pt x="4" y="17"/>
                  </a:cubicBezTo>
                  <a:cubicBezTo>
                    <a:pt x="12" y="9"/>
                    <a:pt x="12" y="9"/>
                    <a:pt x="12" y="9"/>
                  </a:cubicBezTo>
                  <a:cubicBezTo>
                    <a:pt x="12" y="9"/>
                    <a:pt x="13" y="8"/>
                    <a:pt x="13" y="8"/>
                  </a:cubicBezTo>
                  <a:cubicBezTo>
                    <a:pt x="14" y="3"/>
                    <a:pt x="14" y="3"/>
                    <a:pt x="14" y="3"/>
                  </a:cubicBezTo>
                  <a:cubicBezTo>
                    <a:pt x="13" y="2"/>
                    <a:pt x="13" y="2"/>
                    <a:pt x="12" y="1"/>
                  </a:cubicBezTo>
                  <a:close/>
                </a:path>
              </a:pathLst>
            </a:custGeom>
            <a:grpFill/>
            <a:ln>
              <a:noFill/>
            </a:ln>
            <a:sp3d extrusionH="57150"/>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17" name="Freeform 48"/>
            <p:cNvSpPr/>
            <p:nvPr/>
          </p:nvSpPr>
          <p:spPr bwMode="auto">
            <a:xfrm>
              <a:off x="3836" y="2116"/>
              <a:ext cx="33" cy="20"/>
            </a:xfrm>
            <a:custGeom>
              <a:avLst/>
              <a:gdLst>
                <a:gd name="T0" fmla="*/ 6 w 13"/>
                <a:gd name="T1" fmla="*/ 8 h 8"/>
                <a:gd name="T2" fmla="*/ 12 w 13"/>
                <a:gd name="T3" fmla="*/ 4 h 8"/>
                <a:gd name="T4" fmla="*/ 12 w 13"/>
                <a:gd name="T5" fmla="*/ 1 h 8"/>
                <a:gd name="T6" fmla="*/ 10 w 13"/>
                <a:gd name="T7" fmla="*/ 1 h 8"/>
                <a:gd name="T8" fmla="*/ 5 w 13"/>
                <a:gd name="T9" fmla="*/ 4 h 8"/>
                <a:gd name="T10" fmla="*/ 1 w 13"/>
                <a:gd name="T11" fmla="*/ 3 h 8"/>
                <a:gd name="T12" fmla="*/ 1 w 13"/>
                <a:gd name="T13" fmla="*/ 5 h 8"/>
                <a:gd name="T14" fmla="*/ 0 w 13"/>
                <a:gd name="T15" fmla="*/ 7 h 8"/>
                <a:gd name="T16" fmla="*/ 5 w 13"/>
                <a:gd name="T17" fmla="*/ 8 h 8"/>
                <a:gd name="T18" fmla="*/ 6 w 1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6" y="8"/>
                  </a:moveTo>
                  <a:cubicBezTo>
                    <a:pt x="12" y="4"/>
                    <a:pt x="12" y="4"/>
                    <a:pt x="12" y="4"/>
                  </a:cubicBezTo>
                  <a:cubicBezTo>
                    <a:pt x="13" y="3"/>
                    <a:pt x="13" y="2"/>
                    <a:pt x="12" y="1"/>
                  </a:cubicBezTo>
                  <a:cubicBezTo>
                    <a:pt x="12" y="1"/>
                    <a:pt x="11" y="0"/>
                    <a:pt x="10" y="1"/>
                  </a:cubicBezTo>
                  <a:cubicBezTo>
                    <a:pt x="5" y="4"/>
                    <a:pt x="5" y="4"/>
                    <a:pt x="5" y="4"/>
                  </a:cubicBezTo>
                  <a:cubicBezTo>
                    <a:pt x="1" y="3"/>
                    <a:pt x="1" y="3"/>
                    <a:pt x="1" y="3"/>
                  </a:cubicBezTo>
                  <a:cubicBezTo>
                    <a:pt x="1" y="3"/>
                    <a:pt x="1" y="4"/>
                    <a:pt x="1" y="5"/>
                  </a:cubicBezTo>
                  <a:cubicBezTo>
                    <a:pt x="1" y="6"/>
                    <a:pt x="0" y="7"/>
                    <a:pt x="0" y="7"/>
                  </a:cubicBezTo>
                  <a:cubicBezTo>
                    <a:pt x="5" y="8"/>
                    <a:pt x="5" y="8"/>
                    <a:pt x="5" y="8"/>
                  </a:cubicBezTo>
                  <a:cubicBezTo>
                    <a:pt x="5" y="8"/>
                    <a:pt x="6" y="8"/>
                    <a:pt x="6" y="8"/>
                  </a:cubicBezTo>
                  <a:close/>
                </a:path>
              </a:pathLst>
            </a:custGeom>
            <a:grpFill/>
            <a:ln>
              <a:noFill/>
            </a:ln>
            <a:sp3d extrusionH="57150"/>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18" name="Freeform 49"/>
            <p:cNvSpPr/>
            <p:nvPr/>
          </p:nvSpPr>
          <p:spPr bwMode="auto">
            <a:xfrm>
              <a:off x="3783" y="2116"/>
              <a:ext cx="58" cy="87"/>
            </a:xfrm>
            <a:custGeom>
              <a:avLst/>
              <a:gdLst>
                <a:gd name="T0" fmla="*/ 18 w 23"/>
                <a:gd name="T1" fmla="*/ 17 h 35"/>
                <a:gd name="T2" fmla="*/ 21 w 23"/>
                <a:gd name="T3" fmla="*/ 5 h 35"/>
                <a:gd name="T4" fmla="*/ 21 w 23"/>
                <a:gd name="T5" fmla="*/ 2 h 35"/>
                <a:gd name="T6" fmla="*/ 20 w 23"/>
                <a:gd name="T7" fmla="*/ 2 h 35"/>
                <a:gd name="T8" fmla="*/ 19 w 23"/>
                <a:gd name="T9" fmla="*/ 7 h 35"/>
                <a:gd name="T10" fmla="*/ 20 w 23"/>
                <a:gd name="T11" fmla="*/ 3 h 35"/>
                <a:gd name="T12" fmla="*/ 20 w 23"/>
                <a:gd name="T13" fmla="*/ 2 h 35"/>
                <a:gd name="T14" fmla="*/ 20 w 23"/>
                <a:gd name="T15" fmla="*/ 1 h 35"/>
                <a:gd name="T16" fmla="*/ 19 w 23"/>
                <a:gd name="T17" fmla="*/ 1 h 35"/>
                <a:gd name="T18" fmla="*/ 18 w 23"/>
                <a:gd name="T19" fmla="*/ 2 h 35"/>
                <a:gd name="T20" fmla="*/ 19 w 23"/>
                <a:gd name="T21" fmla="*/ 3 h 35"/>
                <a:gd name="T22" fmla="*/ 18 w 23"/>
                <a:gd name="T23" fmla="*/ 6 h 35"/>
                <a:gd name="T24" fmla="*/ 17 w 23"/>
                <a:gd name="T25" fmla="*/ 0 h 35"/>
                <a:gd name="T26" fmla="*/ 17 w 23"/>
                <a:gd name="T27" fmla="*/ 0 h 35"/>
                <a:gd name="T28" fmla="*/ 17 w 23"/>
                <a:gd name="T29" fmla="*/ 0 h 35"/>
                <a:gd name="T30" fmla="*/ 15 w 23"/>
                <a:gd name="T31" fmla="*/ 0 h 35"/>
                <a:gd name="T32" fmla="*/ 8 w 23"/>
                <a:gd name="T33" fmla="*/ 0 h 35"/>
                <a:gd name="T34" fmla="*/ 1 w 23"/>
                <a:gd name="T35" fmla="*/ 5 h 35"/>
                <a:gd name="T36" fmla="*/ 1 w 23"/>
                <a:gd name="T37" fmla="*/ 8 h 35"/>
                <a:gd name="T38" fmla="*/ 4 w 23"/>
                <a:gd name="T39" fmla="*/ 8 h 35"/>
                <a:gd name="T40" fmla="*/ 4 w 23"/>
                <a:gd name="T41" fmla="*/ 8 h 35"/>
                <a:gd name="T42" fmla="*/ 9 w 23"/>
                <a:gd name="T43" fmla="*/ 4 h 35"/>
                <a:gd name="T44" fmla="*/ 13 w 23"/>
                <a:gd name="T45" fmla="*/ 4 h 35"/>
                <a:gd name="T46" fmla="*/ 12 w 23"/>
                <a:gd name="T47" fmla="*/ 4 h 35"/>
                <a:gd name="T48" fmla="*/ 9 w 23"/>
                <a:gd name="T49" fmla="*/ 15 h 35"/>
                <a:gd name="T50" fmla="*/ 10 w 23"/>
                <a:gd name="T51" fmla="*/ 16 h 35"/>
                <a:gd name="T52" fmla="*/ 14 w 23"/>
                <a:gd name="T53" fmla="*/ 20 h 35"/>
                <a:gd name="T54" fmla="*/ 18 w 23"/>
                <a:gd name="T55" fmla="*/ 24 h 35"/>
                <a:gd name="T56" fmla="*/ 17 w 23"/>
                <a:gd name="T57" fmla="*/ 32 h 35"/>
                <a:gd name="T58" fmla="*/ 19 w 23"/>
                <a:gd name="T59" fmla="*/ 35 h 35"/>
                <a:gd name="T60" fmla="*/ 22 w 23"/>
                <a:gd name="T61" fmla="*/ 33 h 35"/>
                <a:gd name="T62" fmla="*/ 23 w 23"/>
                <a:gd name="T63" fmla="*/ 24 h 35"/>
                <a:gd name="T64" fmla="*/ 23 w 23"/>
                <a:gd name="T65" fmla="*/ 22 h 35"/>
                <a:gd name="T66" fmla="*/ 18 w 23"/>
                <a:gd name="T67"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35">
                  <a:moveTo>
                    <a:pt x="18" y="17"/>
                  </a:moveTo>
                  <a:cubicBezTo>
                    <a:pt x="19" y="10"/>
                    <a:pt x="21" y="6"/>
                    <a:pt x="21" y="5"/>
                  </a:cubicBezTo>
                  <a:cubicBezTo>
                    <a:pt x="21" y="3"/>
                    <a:pt x="21" y="2"/>
                    <a:pt x="21" y="2"/>
                  </a:cubicBezTo>
                  <a:cubicBezTo>
                    <a:pt x="20" y="2"/>
                    <a:pt x="20" y="2"/>
                    <a:pt x="20" y="2"/>
                  </a:cubicBezTo>
                  <a:cubicBezTo>
                    <a:pt x="20" y="5"/>
                    <a:pt x="19" y="7"/>
                    <a:pt x="19" y="7"/>
                  </a:cubicBezTo>
                  <a:cubicBezTo>
                    <a:pt x="19" y="7"/>
                    <a:pt x="20" y="4"/>
                    <a:pt x="20" y="3"/>
                  </a:cubicBezTo>
                  <a:cubicBezTo>
                    <a:pt x="20" y="2"/>
                    <a:pt x="20" y="2"/>
                    <a:pt x="20" y="2"/>
                  </a:cubicBezTo>
                  <a:cubicBezTo>
                    <a:pt x="20" y="1"/>
                    <a:pt x="20" y="1"/>
                    <a:pt x="20" y="1"/>
                  </a:cubicBezTo>
                  <a:cubicBezTo>
                    <a:pt x="20" y="1"/>
                    <a:pt x="19" y="1"/>
                    <a:pt x="19" y="1"/>
                  </a:cubicBezTo>
                  <a:cubicBezTo>
                    <a:pt x="19" y="1"/>
                    <a:pt x="18" y="2"/>
                    <a:pt x="18" y="2"/>
                  </a:cubicBezTo>
                  <a:cubicBezTo>
                    <a:pt x="18" y="2"/>
                    <a:pt x="18" y="2"/>
                    <a:pt x="19" y="3"/>
                  </a:cubicBezTo>
                  <a:cubicBezTo>
                    <a:pt x="19" y="3"/>
                    <a:pt x="18" y="4"/>
                    <a:pt x="18" y="6"/>
                  </a:cubicBezTo>
                  <a:cubicBezTo>
                    <a:pt x="18" y="1"/>
                    <a:pt x="17" y="0"/>
                    <a:pt x="17" y="0"/>
                  </a:cubicBezTo>
                  <a:cubicBezTo>
                    <a:pt x="17" y="0"/>
                    <a:pt x="17" y="0"/>
                    <a:pt x="17" y="0"/>
                  </a:cubicBezTo>
                  <a:cubicBezTo>
                    <a:pt x="17" y="0"/>
                    <a:pt x="17" y="0"/>
                    <a:pt x="17" y="0"/>
                  </a:cubicBezTo>
                  <a:cubicBezTo>
                    <a:pt x="16" y="0"/>
                    <a:pt x="15" y="0"/>
                    <a:pt x="15" y="0"/>
                  </a:cubicBezTo>
                  <a:cubicBezTo>
                    <a:pt x="13" y="0"/>
                    <a:pt x="11" y="0"/>
                    <a:pt x="8" y="0"/>
                  </a:cubicBezTo>
                  <a:cubicBezTo>
                    <a:pt x="8" y="0"/>
                    <a:pt x="1" y="5"/>
                    <a:pt x="1" y="5"/>
                  </a:cubicBezTo>
                  <a:cubicBezTo>
                    <a:pt x="0" y="6"/>
                    <a:pt x="0" y="7"/>
                    <a:pt x="1" y="8"/>
                  </a:cubicBezTo>
                  <a:cubicBezTo>
                    <a:pt x="2" y="8"/>
                    <a:pt x="3" y="9"/>
                    <a:pt x="4" y="8"/>
                  </a:cubicBezTo>
                  <a:cubicBezTo>
                    <a:pt x="4" y="8"/>
                    <a:pt x="4" y="8"/>
                    <a:pt x="4" y="8"/>
                  </a:cubicBezTo>
                  <a:cubicBezTo>
                    <a:pt x="4" y="8"/>
                    <a:pt x="9" y="4"/>
                    <a:pt x="9" y="4"/>
                  </a:cubicBezTo>
                  <a:cubicBezTo>
                    <a:pt x="9" y="4"/>
                    <a:pt x="13" y="4"/>
                    <a:pt x="13" y="4"/>
                  </a:cubicBezTo>
                  <a:cubicBezTo>
                    <a:pt x="12" y="4"/>
                    <a:pt x="12" y="4"/>
                    <a:pt x="12" y="4"/>
                  </a:cubicBezTo>
                  <a:cubicBezTo>
                    <a:pt x="11" y="7"/>
                    <a:pt x="9" y="13"/>
                    <a:pt x="9" y="15"/>
                  </a:cubicBezTo>
                  <a:cubicBezTo>
                    <a:pt x="9" y="15"/>
                    <a:pt x="10" y="15"/>
                    <a:pt x="10" y="16"/>
                  </a:cubicBezTo>
                  <a:cubicBezTo>
                    <a:pt x="10" y="16"/>
                    <a:pt x="11" y="18"/>
                    <a:pt x="14" y="20"/>
                  </a:cubicBezTo>
                  <a:cubicBezTo>
                    <a:pt x="14" y="20"/>
                    <a:pt x="18" y="24"/>
                    <a:pt x="18" y="24"/>
                  </a:cubicBezTo>
                  <a:cubicBezTo>
                    <a:pt x="18" y="24"/>
                    <a:pt x="17" y="32"/>
                    <a:pt x="17" y="32"/>
                  </a:cubicBezTo>
                  <a:cubicBezTo>
                    <a:pt x="17" y="34"/>
                    <a:pt x="18" y="35"/>
                    <a:pt x="19" y="35"/>
                  </a:cubicBezTo>
                  <a:cubicBezTo>
                    <a:pt x="20" y="35"/>
                    <a:pt x="21" y="35"/>
                    <a:pt x="22" y="33"/>
                  </a:cubicBezTo>
                  <a:cubicBezTo>
                    <a:pt x="22" y="33"/>
                    <a:pt x="23" y="24"/>
                    <a:pt x="23" y="24"/>
                  </a:cubicBezTo>
                  <a:cubicBezTo>
                    <a:pt x="23" y="23"/>
                    <a:pt x="23" y="22"/>
                    <a:pt x="23" y="22"/>
                  </a:cubicBezTo>
                  <a:cubicBezTo>
                    <a:pt x="22" y="21"/>
                    <a:pt x="18" y="17"/>
                    <a:pt x="18" y="17"/>
                  </a:cubicBezTo>
                  <a:close/>
                </a:path>
              </a:pathLst>
            </a:custGeom>
            <a:grpFill/>
            <a:ln>
              <a:noFill/>
            </a:ln>
            <a:sp3d extrusionH="57150"/>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grpSp>
        <p:nvGrpSpPr>
          <p:cNvPr id="119" name="Group 52"/>
          <p:cNvGrpSpPr>
            <a:grpSpLocks noChangeAspect="1"/>
          </p:cNvGrpSpPr>
          <p:nvPr/>
        </p:nvGrpSpPr>
        <p:grpSpPr bwMode="auto">
          <a:xfrm>
            <a:off x="8942798" y="2765179"/>
            <a:ext cx="340174" cy="337240"/>
            <a:chOff x="3783" y="2102"/>
            <a:chExt cx="116" cy="115"/>
          </a:xfrm>
          <a:solidFill>
            <a:sysClr val="window" lastClr="FFFFFF"/>
          </a:solidFill>
          <a:effectLst>
            <a:reflection blurRad="6350" stA="50000" endA="300" endPos="55000" dir="5400000" sy="-100000" algn="bl" rotWithShape="0"/>
          </a:effectLst>
          <a:scene3d>
            <a:camera prst="perspectiveFront">
              <a:rot lat="1200000" lon="0" rev="0"/>
            </a:camera>
            <a:lightRig rig="threePt" dir="t">
              <a:rot lat="0" lon="0" rev="5400000"/>
            </a:lightRig>
          </a:scene3d>
        </p:grpSpPr>
        <p:sp>
          <p:nvSpPr>
            <p:cNvPr id="120" name="Freeform 53"/>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sp3d extrusionH="57150"/>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21" name="Freeform 54"/>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sp3d extrusionH="57150"/>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22" name="Freeform 55"/>
            <p:cNvSpPr/>
            <p:nvPr/>
          </p:nvSpPr>
          <p:spPr bwMode="auto">
            <a:xfrm>
              <a:off x="3839" y="2115"/>
              <a:ext cx="7" cy="10"/>
            </a:xfrm>
            <a:custGeom>
              <a:avLst/>
              <a:gdLst>
                <a:gd name="T0" fmla="*/ 1 w 3"/>
                <a:gd name="T1" fmla="*/ 4 h 4"/>
                <a:gd name="T2" fmla="*/ 1 w 3"/>
                <a:gd name="T3" fmla="*/ 4 h 4"/>
                <a:gd name="T4" fmla="*/ 3 w 3"/>
                <a:gd name="T5" fmla="*/ 3 h 4"/>
                <a:gd name="T6" fmla="*/ 3 w 3"/>
                <a:gd name="T7" fmla="*/ 0 h 4"/>
                <a:gd name="T8" fmla="*/ 1 w 3"/>
                <a:gd name="T9" fmla="*/ 0 h 4"/>
                <a:gd name="T10" fmla="*/ 0 w 3"/>
                <a:gd name="T11" fmla="*/ 0 h 4"/>
                <a:gd name="T12" fmla="*/ 0 w 3"/>
                <a:gd name="T13" fmla="*/ 3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3" y="4"/>
                    <a:pt x="3" y="3"/>
                  </a:cubicBezTo>
                  <a:cubicBezTo>
                    <a:pt x="3" y="0"/>
                    <a:pt x="3" y="0"/>
                    <a:pt x="3" y="0"/>
                  </a:cubicBezTo>
                  <a:cubicBezTo>
                    <a:pt x="2" y="0"/>
                    <a:pt x="2" y="0"/>
                    <a:pt x="1" y="0"/>
                  </a:cubicBezTo>
                  <a:cubicBezTo>
                    <a:pt x="1" y="0"/>
                    <a:pt x="0" y="0"/>
                    <a:pt x="0" y="0"/>
                  </a:cubicBezTo>
                  <a:cubicBezTo>
                    <a:pt x="0" y="3"/>
                    <a:pt x="0" y="3"/>
                    <a:pt x="0" y="3"/>
                  </a:cubicBezTo>
                  <a:cubicBezTo>
                    <a:pt x="0" y="4"/>
                    <a:pt x="0" y="4"/>
                    <a:pt x="1" y="4"/>
                  </a:cubicBezTo>
                  <a:close/>
                </a:path>
              </a:pathLst>
            </a:custGeom>
            <a:grpFill/>
            <a:ln>
              <a:noFill/>
            </a:ln>
            <a:sp3d extrusionH="57150"/>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23" name="Freeform 56"/>
            <p:cNvSpPr/>
            <p:nvPr/>
          </p:nvSpPr>
          <p:spPr bwMode="auto">
            <a:xfrm>
              <a:off x="3839" y="2195"/>
              <a:ext cx="7" cy="10"/>
            </a:xfrm>
            <a:custGeom>
              <a:avLst/>
              <a:gdLst>
                <a:gd name="T0" fmla="*/ 1 w 3"/>
                <a:gd name="T1" fmla="*/ 0 h 4"/>
                <a:gd name="T2" fmla="*/ 1 w 3"/>
                <a:gd name="T3" fmla="*/ 0 h 4"/>
                <a:gd name="T4" fmla="*/ 0 w 3"/>
                <a:gd name="T5" fmla="*/ 1 h 4"/>
                <a:gd name="T6" fmla="*/ 0 w 3"/>
                <a:gd name="T7" fmla="*/ 4 h 4"/>
                <a:gd name="T8" fmla="*/ 1 w 3"/>
                <a:gd name="T9" fmla="*/ 4 h 4"/>
                <a:gd name="T10" fmla="*/ 3 w 3"/>
                <a:gd name="T11" fmla="*/ 4 h 4"/>
                <a:gd name="T12" fmla="*/ 3 w 3"/>
                <a:gd name="T13" fmla="*/ 1 h 4"/>
                <a:gd name="T14" fmla="*/ 1 w 3"/>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0"/>
                  </a:moveTo>
                  <a:cubicBezTo>
                    <a:pt x="1" y="0"/>
                    <a:pt x="1" y="0"/>
                    <a:pt x="1" y="0"/>
                  </a:cubicBezTo>
                  <a:cubicBezTo>
                    <a:pt x="0" y="0"/>
                    <a:pt x="0" y="1"/>
                    <a:pt x="0" y="1"/>
                  </a:cubicBezTo>
                  <a:cubicBezTo>
                    <a:pt x="0" y="4"/>
                    <a:pt x="0" y="4"/>
                    <a:pt x="0" y="4"/>
                  </a:cubicBezTo>
                  <a:cubicBezTo>
                    <a:pt x="0" y="4"/>
                    <a:pt x="1" y="4"/>
                    <a:pt x="1" y="4"/>
                  </a:cubicBezTo>
                  <a:cubicBezTo>
                    <a:pt x="2" y="4"/>
                    <a:pt x="2" y="4"/>
                    <a:pt x="3" y="4"/>
                  </a:cubicBezTo>
                  <a:cubicBezTo>
                    <a:pt x="3" y="1"/>
                    <a:pt x="3" y="1"/>
                    <a:pt x="3" y="1"/>
                  </a:cubicBezTo>
                  <a:cubicBezTo>
                    <a:pt x="3" y="1"/>
                    <a:pt x="2" y="0"/>
                    <a:pt x="1" y="0"/>
                  </a:cubicBezTo>
                  <a:close/>
                </a:path>
              </a:pathLst>
            </a:custGeom>
            <a:grpFill/>
            <a:ln>
              <a:noFill/>
            </a:ln>
            <a:sp3d extrusionH="57150"/>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24" name="Freeform 57"/>
            <p:cNvSpPr/>
            <p:nvPr/>
          </p:nvSpPr>
          <p:spPr bwMode="auto">
            <a:xfrm>
              <a:off x="3796" y="2155"/>
              <a:ext cx="10" cy="10"/>
            </a:xfrm>
            <a:custGeom>
              <a:avLst/>
              <a:gdLst>
                <a:gd name="T0" fmla="*/ 3 w 4"/>
                <a:gd name="T1" fmla="*/ 0 h 4"/>
                <a:gd name="T2" fmla="*/ 0 w 4"/>
                <a:gd name="T3" fmla="*/ 0 h 4"/>
                <a:gd name="T4" fmla="*/ 0 w 4"/>
                <a:gd name="T5" fmla="*/ 2 h 4"/>
                <a:gd name="T6" fmla="*/ 0 w 4"/>
                <a:gd name="T7" fmla="*/ 4 h 4"/>
                <a:gd name="T8" fmla="*/ 3 w 4"/>
                <a:gd name="T9" fmla="*/ 4 h 4"/>
                <a:gd name="T10" fmla="*/ 4 w 4"/>
                <a:gd name="T11" fmla="*/ 2 h 4"/>
                <a:gd name="T12" fmla="*/ 4 w 4"/>
                <a:gd name="T13" fmla="*/ 2 h 4"/>
                <a:gd name="T14" fmla="*/ 3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0"/>
                  </a:moveTo>
                  <a:cubicBezTo>
                    <a:pt x="0" y="0"/>
                    <a:pt x="0" y="0"/>
                    <a:pt x="0" y="0"/>
                  </a:cubicBezTo>
                  <a:cubicBezTo>
                    <a:pt x="0" y="1"/>
                    <a:pt x="0" y="1"/>
                    <a:pt x="0" y="2"/>
                  </a:cubicBezTo>
                  <a:cubicBezTo>
                    <a:pt x="0" y="3"/>
                    <a:pt x="0" y="3"/>
                    <a:pt x="0" y="4"/>
                  </a:cubicBezTo>
                  <a:cubicBezTo>
                    <a:pt x="3" y="4"/>
                    <a:pt x="3" y="4"/>
                    <a:pt x="3" y="4"/>
                  </a:cubicBezTo>
                  <a:cubicBezTo>
                    <a:pt x="4" y="4"/>
                    <a:pt x="4" y="3"/>
                    <a:pt x="4" y="2"/>
                  </a:cubicBezTo>
                  <a:cubicBezTo>
                    <a:pt x="4" y="2"/>
                    <a:pt x="4" y="2"/>
                    <a:pt x="4" y="2"/>
                  </a:cubicBezTo>
                  <a:cubicBezTo>
                    <a:pt x="4" y="1"/>
                    <a:pt x="4" y="0"/>
                    <a:pt x="3" y="0"/>
                  </a:cubicBezTo>
                  <a:close/>
                </a:path>
              </a:pathLst>
            </a:custGeom>
            <a:grpFill/>
            <a:ln>
              <a:noFill/>
            </a:ln>
            <a:sp3d extrusionH="57150"/>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25" name="Freeform 58"/>
            <p:cNvSpPr/>
            <p:nvPr/>
          </p:nvSpPr>
          <p:spPr bwMode="auto">
            <a:xfrm>
              <a:off x="3877" y="2155"/>
              <a:ext cx="10" cy="10"/>
            </a:xfrm>
            <a:custGeom>
              <a:avLst/>
              <a:gdLst>
                <a:gd name="T0" fmla="*/ 4 w 4"/>
                <a:gd name="T1" fmla="*/ 0 h 4"/>
                <a:gd name="T2" fmla="*/ 2 w 4"/>
                <a:gd name="T3" fmla="*/ 0 h 4"/>
                <a:gd name="T4" fmla="*/ 0 w 4"/>
                <a:gd name="T5" fmla="*/ 2 h 4"/>
                <a:gd name="T6" fmla="*/ 0 w 4"/>
                <a:gd name="T7" fmla="*/ 2 h 4"/>
                <a:gd name="T8" fmla="*/ 2 w 4"/>
                <a:gd name="T9" fmla="*/ 4 h 4"/>
                <a:gd name="T10" fmla="*/ 4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2" y="0"/>
                    <a:pt x="2" y="0"/>
                    <a:pt x="2" y="0"/>
                  </a:cubicBezTo>
                  <a:cubicBezTo>
                    <a:pt x="1" y="0"/>
                    <a:pt x="0" y="1"/>
                    <a:pt x="0" y="2"/>
                  </a:cubicBezTo>
                  <a:cubicBezTo>
                    <a:pt x="0" y="2"/>
                    <a:pt x="0" y="2"/>
                    <a:pt x="0" y="2"/>
                  </a:cubicBezTo>
                  <a:cubicBezTo>
                    <a:pt x="0" y="3"/>
                    <a:pt x="1" y="4"/>
                    <a:pt x="2" y="4"/>
                  </a:cubicBezTo>
                  <a:cubicBezTo>
                    <a:pt x="4" y="4"/>
                    <a:pt x="4" y="4"/>
                    <a:pt x="4" y="4"/>
                  </a:cubicBezTo>
                  <a:cubicBezTo>
                    <a:pt x="4" y="3"/>
                    <a:pt x="4" y="3"/>
                    <a:pt x="4" y="2"/>
                  </a:cubicBezTo>
                  <a:cubicBezTo>
                    <a:pt x="4" y="1"/>
                    <a:pt x="4" y="1"/>
                    <a:pt x="4" y="0"/>
                  </a:cubicBezTo>
                  <a:close/>
                </a:path>
              </a:pathLst>
            </a:custGeom>
            <a:grpFill/>
            <a:ln>
              <a:noFill/>
            </a:ln>
            <a:sp3d extrusionH="57150"/>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26" name="Freeform 59"/>
            <p:cNvSpPr/>
            <p:nvPr/>
          </p:nvSpPr>
          <p:spPr bwMode="auto">
            <a:xfrm>
              <a:off x="3813" y="2127"/>
              <a:ext cx="33" cy="38"/>
            </a:xfrm>
            <a:custGeom>
              <a:avLst/>
              <a:gdLst>
                <a:gd name="T0" fmla="*/ 11 w 13"/>
                <a:gd name="T1" fmla="*/ 0 h 15"/>
                <a:gd name="T2" fmla="*/ 10 w 13"/>
                <a:gd name="T3" fmla="*/ 2 h 15"/>
                <a:gd name="T4" fmla="*/ 10 w 13"/>
                <a:gd name="T5" fmla="*/ 11 h 15"/>
                <a:gd name="T6" fmla="*/ 9 w 13"/>
                <a:gd name="T7" fmla="*/ 12 h 15"/>
                <a:gd name="T8" fmla="*/ 2 w 13"/>
                <a:gd name="T9" fmla="*/ 12 h 15"/>
                <a:gd name="T10" fmla="*/ 0 w 13"/>
                <a:gd name="T11" fmla="*/ 14 h 15"/>
                <a:gd name="T12" fmla="*/ 2 w 13"/>
                <a:gd name="T13" fmla="*/ 15 h 15"/>
                <a:gd name="T14" fmla="*/ 11 w 13"/>
                <a:gd name="T15" fmla="*/ 15 h 15"/>
                <a:gd name="T16" fmla="*/ 12 w 13"/>
                <a:gd name="T17" fmla="*/ 15 h 15"/>
                <a:gd name="T18" fmla="*/ 12 w 13"/>
                <a:gd name="T19" fmla="*/ 15 h 15"/>
                <a:gd name="T20" fmla="*/ 13 w 13"/>
                <a:gd name="T21" fmla="*/ 13 h 15"/>
                <a:gd name="T22" fmla="*/ 13 w 13"/>
                <a:gd name="T23" fmla="*/ 2 h 15"/>
                <a:gd name="T24" fmla="*/ 11 w 13"/>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5">
                  <a:moveTo>
                    <a:pt x="11" y="0"/>
                  </a:moveTo>
                  <a:cubicBezTo>
                    <a:pt x="10" y="0"/>
                    <a:pt x="10" y="1"/>
                    <a:pt x="10" y="2"/>
                  </a:cubicBezTo>
                  <a:cubicBezTo>
                    <a:pt x="10" y="11"/>
                    <a:pt x="10" y="11"/>
                    <a:pt x="10" y="11"/>
                  </a:cubicBezTo>
                  <a:cubicBezTo>
                    <a:pt x="10" y="12"/>
                    <a:pt x="9" y="12"/>
                    <a:pt x="9" y="12"/>
                  </a:cubicBezTo>
                  <a:cubicBezTo>
                    <a:pt x="2" y="12"/>
                    <a:pt x="2" y="12"/>
                    <a:pt x="2" y="12"/>
                  </a:cubicBezTo>
                  <a:cubicBezTo>
                    <a:pt x="1" y="12"/>
                    <a:pt x="0" y="13"/>
                    <a:pt x="0" y="14"/>
                  </a:cubicBezTo>
                  <a:cubicBezTo>
                    <a:pt x="0" y="14"/>
                    <a:pt x="1" y="15"/>
                    <a:pt x="2" y="15"/>
                  </a:cubicBezTo>
                  <a:cubicBezTo>
                    <a:pt x="11" y="15"/>
                    <a:pt x="11" y="15"/>
                    <a:pt x="11" y="15"/>
                  </a:cubicBezTo>
                  <a:cubicBezTo>
                    <a:pt x="11" y="15"/>
                    <a:pt x="12" y="15"/>
                    <a:pt x="12" y="15"/>
                  </a:cubicBezTo>
                  <a:cubicBezTo>
                    <a:pt x="12" y="15"/>
                    <a:pt x="12" y="15"/>
                    <a:pt x="12" y="15"/>
                  </a:cubicBezTo>
                  <a:cubicBezTo>
                    <a:pt x="13" y="14"/>
                    <a:pt x="13" y="14"/>
                    <a:pt x="13" y="13"/>
                  </a:cubicBezTo>
                  <a:cubicBezTo>
                    <a:pt x="13" y="2"/>
                    <a:pt x="13" y="2"/>
                    <a:pt x="13" y="2"/>
                  </a:cubicBezTo>
                  <a:cubicBezTo>
                    <a:pt x="13" y="1"/>
                    <a:pt x="12" y="0"/>
                    <a:pt x="11" y="0"/>
                  </a:cubicBezTo>
                  <a:close/>
                </a:path>
              </a:pathLst>
            </a:custGeom>
            <a:grpFill/>
            <a:ln>
              <a:noFill/>
            </a:ln>
            <a:sp3d extrusionH="57150"/>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grpSp>
        <p:nvGrpSpPr>
          <p:cNvPr id="127" name="Group 62"/>
          <p:cNvGrpSpPr>
            <a:grpSpLocks noChangeAspect="1"/>
          </p:cNvGrpSpPr>
          <p:nvPr/>
        </p:nvGrpSpPr>
        <p:grpSpPr bwMode="auto">
          <a:xfrm>
            <a:off x="6874472" y="3529369"/>
            <a:ext cx="482819" cy="385506"/>
            <a:chOff x="3775" y="2110"/>
            <a:chExt cx="129" cy="103"/>
          </a:xfrm>
          <a:solidFill>
            <a:sysClr val="window" lastClr="FFFFFF"/>
          </a:solidFill>
          <a:effectLst>
            <a:reflection blurRad="6350" stA="50000" endA="300" endPos="55000" dir="5400000" sy="-100000" algn="bl" rotWithShape="0"/>
          </a:effectLst>
          <a:scene3d>
            <a:camera prst="perspectiveAbove">
              <a:rot lat="1200000" lon="0" rev="0"/>
            </a:camera>
            <a:lightRig rig="threePt" dir="t">
              <a:rot lat="0" lon="0" rev="5400000"/>
            </a:lightRig>
          </a:scene3d>
        </p:grpSpPr>
        <p:sp>
          <p:nvSpPr>
            <p:cNvPr id="128" name="Freeform 63"/>
            <p:cNvSpPr/>
            <p:nvPr/>
          </p:nvSpPr>
          <p:spPr bwMode="auto">
            <a:xfrm>
              <a:off x="3775" y="2177"/>
              <a:ext cx="40" cy="36"/>
            </a:xfrm>
            <a:custGeom>
              <a:avLst/>
              <a:gdLst>
                <a:gd name="T0" fmla="*/ 5 w 16"/>
                <a:gd name="T1" fmla="*/ 0 h 14"/>
                <a:gd name="T2" fmla="*/ 0 w 16"/>
                <a:gd name="T3" fmla="*/ 4 h 14"/>
                <a:gd name="T4" fmla="*/ 10 w 16"/>
                <a:gd name="T5" fmla="*/ 14 h 14"/>
                <a:gd name="T6" fmla="*/ 16 w 16"/>
                <a:gd name="T7" fmla="*/ 9 h 14"/>
                <a:gd name="T8" fmla="*/ 5 w 16"/>
                <a:gd name="T9" fmla="*/ 0 h 14"/>
              </a:gdLst>
              <a:ahLst/>
              <a:cxnLst>
                <a:cxn ang="0">
                  <a:pos x="T0" y="T1"/>
                </a:cxn>
                <a:cxn ang="0">
                  <a:pos x="T2" y="T3"/>
                </a:cxn>
                <a:cxn ang="0">
                  <a:pos x="T4" y="T5"/>
                </a:cxn>
                <a:cxn ang="0">
                  <a:pos x="T6" y="T7"/>
                </a:cxn>
                <a:cxn ang="0">
                  <a:pos x="T8" y="T9"/>
                </a:cxn>
              </a:cxnLst>
              <a:rect l="0" t="0" r="r" b="b"/>
              <a:pathLst>
                <a:path w="16" h="14">
                  <a:moveTo>
                    <a:pt x="5" y="0"/>
                  </a:moveTo>
                  <a:cubicBezTo>
                    <a:pt x="1" y="3"/>
                    <a:pt x="0" y="4"/>
                    <a:pt x="0" y="4"/>
                  </a:cubicBezTo>
                  <a:cubicBezTo>
                    <a:pt x="10" y="14"/>
                    <a:pt x="10" y="14"/>
                    <a:pt x="10" y="14"/>
                  </a:cubicBezTo>
                  <a:cubicBezTo>
                    <a:pt x="10" y="14"/>
                    <a:pt x="13" y="11"/>
                    <a:pt x="16" y="9"/>
                  </a:cubicBezTo>
                  <a:lnTo>
                    <a:pt x="5" y="0"/>
                  </a:lnTo>
                  <a:close/>
                </a:path>
              </a:pathLst>
            </a:custGeom>
            <a:grpFill/>
            <a:ln>
              <a:noFill/>
            </a:ln>
            <a:sp3d extrusionH="57150"/>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29" name="Freeform 64"/>
            <p:cNvSpPr/>
            <p:nvPr/>
          </p:nvSpPr>
          <p:spPr bwMode="auto">
            <a:xfrm>
              <a:off x="3795" y="2156"/>
              <a:ext cx="109" cy="41"/>
            </a:xfrm>
            <a:custGeom>
              <a:avLst/>
              <a:gdLst>
                <a:gd name="T0" fmla="*/ 37 w 44"/>
                <a:gd name="T1" fmla="*/ 4 h 16"/>
                <a:gd name="T2" fmla="*/ 29 w 44"/>
                <a:gd name="T3" fmla="*/ 9 h 16"/>
                <a:gd name="T4" fmla="*/ 18 w 44"/>
                <a:gd name="T5" fmla="*/ 8 h 16"/>
                <a:gd name="T6" fmla="*/ 25 w 44"/>
                <a:gd name="T7" fmla="*/ 7 h 16"/>
                <a:gd name="T8" fmla="*/ 31 w 44"/>
                <a:gd name="T9" fmla="*/ 2 h 16"/>
                <a:gd name="T10" fmla="*/ 20 w 44"/>
                <a:gd name="T11" fmla="*/ 2 h 16"/>
                <a:gd name="T12" fmla="*/ 9 w 44"/>
                <a:gd name="T13" fmla="*/ 2 h 16"/>
                <a:gd name="T14" fmla="*/ 0 w 44"/>
                <a:gd name="T15" fmla="*/ 7 h 16"/>
                <a:gd name="T16" fmla="*/ 9 w 44"/>
                <a:gd name="T17" fmla="*/ 16 h 16"/>
                <a:gd name="T18" fmla="*/ 13 w 44"/>
                <a:gd name="T19" fmla="*/ 14 h 16"/>
                <a:gd name="T20" fmla="*/ 29 w 44"/>
                <a:gd name="T21" fmla="*/ 14 h 16"/>
                <a:gd name="T22" fmla="*/ 44 w 44"/>
                <a:gd name="T23" fmla="*/ 2 h 16"/>
                <a:gd name="T24" fmla="*/ 37 w 44"/>
                <a:gd name="T25"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6">
                  <a:moveTo>
                    <a:pt x="37" y="4"/>
                  </a:moveTo>
                  <a:cubicBezTo>
                    <a:pt x="34" y="7"/>
                    <a:pt x="32" y="8"/>
                    <a:pt x="29" y="9"/>
                  </a:cubicBezTo>
                  <a:cubicBezTo>
                    <a:pt x="24" y="10"/>
                    <a:pt x="19" y="9"/>
                    <a:pt x="18" y="8"/>
                  </a:cubicBezTo>
                  <a:cubicBezTo>
                    <a:pt x="15" y="6"/>
                    <a:pt x="18" y="7"/>
                    <a:pt x="25" y="7"/>
                  </a:cubicBezTo>
                  <a:cubicBezTo>
                    <a:pt x="32" y="6"/>
                    <a:pt x="31" y="2"/>
                    <a:pt x="31" y="2"/>
                  </a:cubicBezTo>
                  <a:cubicBezTo>
                    <a:pt x="29" y="2"/>
                    <a:pt x="27" y="2"/>
                    <a:pt x="20" y="2"/>
                  </a:cubicBezTo>
                  <a:cubicBezTo>
                    <a:pt x="17" y="2"/>
                    <a:pt x="12" y="1"/>
                    <a:pt x="9" y="2"/>
                  </a:cubicBezTo>
                  <a:cubicBezTo>
                    <a:pt x="6" y="2"/>
                    <a:pt x="4" y="5"/>
                    <a:pt x="0" y="7"/>
                  </a:cubicBezTo>
                  <a:cubicBezTo>
                    <a:pt x="9" y="16"/>
                    <a:pt x="9" y="16"/>
                    <a:pt x="9" y="16"/>
                  </a:cubicBezTo>
                  <a:cubicBezTo>
                    <a:pt x="11" y="15"/>
                    <a:pt x="12" y="14"/>
                    <a:pt x="13" y="14"/>
                  </a:cubicBezTo>
                  <a:cubicBezTo>
                    <a:pt x="16" y="14"/>
                    <a:pt x="23" y="15"/>
                    <a:pt x="29" y="14"/>
                  </a:cubicBezTo>
                  <a:cubicBezTo>
                    <a:pt x="40" y="9"/>
                    <a:pt x="44" y="2"/>
                    <a:pt x="44" y="2"/>
                  </a:cubicBezTo>
                  <a:cubicBezTo>
                    <a:pt x="44" y="2"/>
                    <a:pt x="41" y="0"/>
                    <a:pt x="37" y="4"/>
                  </a:cubicBezTo>
                  <a:close/>
                </a:path>
              </a:pathLst>
            </a:custGeom>
            <a:grpFill/>
            <a:ln>
              <a:noFill/>
            </a:ln>
            <a:sp3d extrusionH="57150"/>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30" name="Freeform 65"/>
            <p:cNvSpPr>
              <a:spLocks noEditPoints="1"/>
            </p:cNvSpPr>
            <p:nvPr/>
          </p:nvSpPr>
          <p:spPr bwMode="auto">
            <a:xfrm>
              <a:off x="3810" y="2110"/>
              <a:ext cx="94" cy="41"/>
            </a:xfrm>
            <a:custGeom>
              <a:avLst/>
              <a:gdLst>
                <a:gd name="T0" fmla="*/ 38 w 38"/>
                <a:gd name="T1" fmla="*/ 0 h 16"/>
                <a:gd name="T2" fmla="*/ 34 w 38"/>
                <a:gd name="T3" fmla="*/ 0 h 16"/>
                <a:gd name="T4" fmla="*/ 34 w 38"/>
                <a:gd name="T5" fmla="*/ 6 h 16"/>
                <a:gd name="T6" fmla="*/ 32 w 38"/>
                <a:gd name="T7" fmla="*/ 6 h 16"/>
                <a:gd name="T8" fmla="*/ 32 w 38"/>
                <a:gd name="T9" fmla="*/ 0 h 16"/>
                <a:gd name="T10" fmla="*/ 28 w 38"/>
                <a:gd name="T11" fmla="*/ 0 h 16"/>
                <a:gd name="T12" fmla="*/ 28 w 38"/>
                <a:gd name="T13" fmla="*/ 6 h 16"/>
                <a:gd name="T14" fmla="*/ 12 w 38"/>
                <a:gd name="T15" fmla="*/ 6 h 16"/>
                <a:gd name="T16" fmla="*/ 12 w 38"/>
                <a:gd name="T17" fmla="*/ 3 h 16"/>
                <a:gd name="T18" fmla="*/ 12 w 38"/>
                <a:gd name="T19" fmla="*/ 1 h 16"/>
                <a:gd name="T20" fmla="*/ 11 w 38"/>
                <a:gd name="T21" fmla="*/ 0 h 16"/>
                <a:gd name="T22" fmla="*/ 9 w 38"/>
                <a:gd name="T23" fmla="*/ 0 h 16"/>
                <a:gd name="T24" fmla="*/ 3 w 38"/>
                <a:gd name="T25" fmla="*/ 0 h 16"/>
                <a:gd name="T26" fmla="*/ 1 w 38"/>
                <a:gd name="T27" fmla="*/ 0 h 16"/>
                <a:gd name="T28" fmla="*/ 0 w 38"/>
                <a:gd name="T29" fmla="*/ 2 h 16"/>
                <a:gd name="T30" fmla="*/ 0 w 38"/>
                <a:gd name="T31" fmla="*/ 3 h 16"/>
                <a:gd name="T32" fmla="*/ 0 w 38"/>
                <a:gd name="T33" fmla="*/ 13 h 16"/>
                <a:gd name="T34" fmla="*/ 0 w 38"/>
                <a:gd name="T35" fmla="*/ 15 h 16"/>
                <a:gd name="T36" fmla="*/ 2 w 38"/>
                <a:gd name="T37" fmla="*/ 16 h 16"/>
                <a:gd name="T38" fmla="*/ 3 w 38"/>
                <a:gd name="T39" fmla="*/ 16 h 16"/>
                <a:gd name="T40" fmla="*/ 9 w 38"/>
                <a:gd name="T41" fmla="*/ 16 h 16"/>
                <a:gd name="T42" fmla="*/ 11 w 38"/>
                <a:gd name="T43" fmla="*/ 16 h 16"/>
                <a:gd name="T44" fmla="*/ 12 w 38"/>
                <a:gd name="T45" fmla="*/ 14 h 16"/>
                <a:gd name="T46" fmla="*/ 12 w 38"/>
                <a:gd name="T47" fmla="*/ 13 h 16"/>
                <a:gd name="T48" fmla="*/ 12 w 38"/>
                <a:gd name="T49" fmla="*/ 10 h 16"/>
                <a:gd name="T50" fmla="*/ 38 w 38"/>
                <a:gd name="T51" fmla="*/ 10 h 16"/>
                <a:gd name="T52" fmla="*/ 38 w 38"/>
                <a:gd name="T53" fmla="*/ 0 h 16"/>
                <a:gd name="T54" fmla="*/ 3 w 38"/>
                <a:gd name="T55" fmla="*/ 3 h 16"/>
                <a:gd name="T56" fmla="*/ 9 w 38"/>
                <a:gd name="T57" fmla="*/ 3 h 16"/>
                <a:gd name="T58" fmla="*/ 9 w 38"/>
                <a:gd name="T59" fmla="*/ 13 h 16"/>
                <a:gd name="T60" fmla="*/ 3 w 38"/>
                <a:gd name="T61" fmla="*/ 13 h 16"/>
                <a:gd name="T62" fmla="*/ 3 w 38"/>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16">
                  <a:moveTo>
                    <a:pt x="38" y="0"/>
                  </a:moveTo>
                  <a:cubicBezTo>
                    <a:pt x="34" y="0"/>
                    <a:pt x="34" y="0"/>
                    <a:pt x="34" y="0"/>
                  </a:cubicBezTo>
                  <a:cubicBezTo>
                    <a:pt x="34" y="6"/>
                    <a:pt x="34" y="6"/>
                    <a:pt x="34" y="6"/>
                  </a:cubicBezTo>
                  <a:cubicBezTo>
                    <a:pt x="32" y="6"/>
                    <a:pt x="32" y="6"/>
                    <a:pt x="32" y="6"/>
                  </a:cubicBezTo>
                  <a:cubicBezTo>
                    <a:pt x="32" y="0"/>
                    <a:pt x="32" y="0"/>
                    <a:pt x="32" y="0"/>
                  </a:cubicBezTo>
                  <a:cubicBezTo>
                    <a:pt x="28" y="0"/>
                    <a:pt x="28" y="0"/>
                    <a:pt x="28" y="0"/>
                  </a:cubicBezTo>
                  <a:cubicBezTo>
                    <a:pt x="28" y="6"/>
                    <a:pt x="28" y="6"/>
                    <a:pt x="28" y="6"/>
                  </a:cubicBezTo>
                  <a:cubicBezTo>
                    <a:pt x="12" y="6"/>
                    <a:pt x="12" y="6"/>
                    <a:pt x="12" y="6"/>
                  </a:cubicBezTo>
                  <a:cubicBezTo>
                    <a:pt x="12" y="3"/>
                    <a:pt x="12" y="3"/>
                    <a:pt x="12" y="3"/>
                  </a:cubicBezTo>
                  <a:cubicBezTo>
                    <a:pt x="12" y="2"/>
                    <a:pt x="12" y="2"/>
                    <a:pt x="12" y="1"/>
                  </a:cubicBezTo>
                  <a:cubicBezTo>
                    <a:pt x="12" y="1"/>
                    <a:pt x="11" y="0"/>
                    <a:pt x="11" y="0"/>
                  </a:cubicBezTo>
                  <a:cubicBezTo>
                    <a:pt x="10" y="0"/>
                    <a:pt x="10" y="0"/>
                    <a:pt x="9" y="0"/>
                  </a:cubicBezTo>
                  <a:cubicBezTo>
                    <a:pt x="3" y="0"/>
                    <a:pt x="3" y="0"/>
                    <a:pt x="3" y="0"/>
                  </a:cubicBezTo>
                  <a:cubicBezTo>
                    <a:pt x="2" y="0"/>
                    <a:pt x="2" y="0"/>
                    <a:pt x="1" y="0"/>
                  </a:cubicBezTo>
                  <a:cubicBezTo>
                    <a:pt x="1" y="1"/>
                    <a:pt x="0" y="1"/>
                    <a:pt x="0" y="2"/>
                  </a:cubicBezTo>
                  <a:cubicBezTo>
                    <a:pt x="0" y="2"/>
                    <a:pt x="0" y="2"/>
                    <a:pt x="0" y="3"/>
                  </a:cubicBezTo>
                  <a:cubicBezTo>
                    <a:pt x="0" y="13"/>
                    <a:pt x="0" y="13"/>
                    <a:pt x="0" y="13"/>
                  </a:cubicBezTo>
                  <a:cubicBezTo>
                    <a:pt x="0" y="14"/>
                    <a:pt x="0" y="14"/>
                    <a:pt x="0" y="15"/>
                  </a:cubicBezTo>
                  <a:cubicBezTo>
                    <a:pt x="1" y="15"/>
                    <a:pt x="1" y="16"/>
                    <a:pt x="2" y="16"/>
                  </a:cubicBezTo>
                  <a:cubicBezTo>
                    <a:pt x="2" y="16"/>
                    <a:pt x="2" y="16"/>
                    <a:pt x="3" y="16"/>
                  </a:cubicBezTo>
                  <a:cubicBezTo>
                    <a:pt x="9" y="16"/>
                    <a:pt x="9" y="16"/>
                    <a:pt x="9" y="16"/>
                  </a:cubicBezTo>
                  <a:cubicBezTo>
                    <a:pt x="10" y="16"/>
                    <a:pt x="11" y="16"/>
                    <a:pt x="11" y="16"/>
                  </a:cubicBezTo>
                  <a:cubicBezTo>
                    <a:pt x="12" y="15"/>
                    <a:pt x="12" y="15"/>
                    <a:pt x="12" y="14"/>
                  </a:cubicBezTo>
                  <a:cubicBezTo>
                    <a:pt x="12" y="14"/>
                    <a:pt x="12" y="13"/>
                    <a:pt x="12" y="13"/>
                  </a:cubicBezTo>
                  <a:cubicBezTo>
                    <a:pt x="12" y="10"/>
                    <a:pt x="12" y="10"/>
                    <a:pt x="12" y="10"/>
                  </a:cubicBezTo>
                  <a:cubicBezTo>
                    <a:pt x="38" y="10"/>
                    <a:pt x="38" y="10"/>
                    <a:pt x="38" y="10"/>
                  </a:cubicBezTo>
                  <a:lnTo>
                    <a:pt x="38" y="0"/>
                  </a:lnTo>
                  <a:close/>
                  <a:moveTo>
                    <a:pt x="3" y="3"/>
                  </a:moveTo>
                  <a:cubicBezTo>
                    <a:pt x="9" y="3"/>
                    <a:pt x="9" y="3"/>
                    <a:pt x="9" y="3"/>
                  </a:cubicBezTo>
                  <a:cubicBezTo>
                    <a:pt x="9" y="13"/>
                    <a:pt x="9" y="13"/>
                    <a:pt x="9" y="13"/>
                  </a:cubicBezTo>
                  <a:cubicBezTo>
                    <a:pt x="3" y="13"/>
                    <a:pt x="3" y="13"/>
                    <a:pt x="3" y="13"/>
                  </a:cubicBezTo>
                  <a:lnTo>
                    <a:pt x="3" y="3"/>
                  </a:lnTo>
                  <a:close/>
                </a:path>
              </a:pathLst>
            </a:custGeom>
            <a:grpFill/>
            <a:ln>
              <a:noFill/>
            </a:ln>
            <a:sp3d extrusionH="57150"/>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sp>
        <p:nvSpPr>
          <p:cNvPr id="131" name="TextBox 130"/>
          <p:cNvSpPr txBox="1"/>
          <p:nvPr/>
        </p:nvSpPr>
        <p:spPr>
          <a:xfrm>
            <a:off x="1176369" y="1341162"/>
            <a:ext cx="4338152" cy="429861"/>
          </a:xfrm>
          <a:prstGeom prst="rect">
            <a:avLst/>
          </a:prstGeom>
          <a:noFill/>
        </p:spPr>
        <p:txBody>
          <a:bodyPr wrap="square" rtlCol="0">
            <a:spAutoFit/>
          </a:bodyPr>
          <a:lstStyle/>
          <a:p>
            <a:pPr>
              <a:lnSpc>
                <a:spcPct val="120000"/>
              </a:lnSpc>
              <a:defRPr/>
            </a:pPr>
            <a:r>
              <a:rPr lang="zh-CN" altLang="en-US" sz="2000" b="0" kern="0" dirty="0">
                <a:solidFill>
                  <a:srgbClr val="01ACBE"/>
                </a:solidFill>
                <a:latin typeface="Arial" panose="020B0604020202020204" pitchFamily="34" charset="0"/>
                <a:ea typeface="微软雅黑" panose="020B0503020204020204" charset="-122"/>
              </a:rPr>
              <a:t>让我们共同努力迈向新辉煌！</a:t>
            </a:r>
            <a:endParaRPr lang="en-US" altLang="zh-CN" sz="2000" b="0" kern="0" dirty="0">
              <a:solidFill>
                <a:srgbClr val="01ACBE"/>
              </a:solidFill>
              <a:latin typeface="Arial" panose="020B0604020202020204" pitchFamily="34" charset="0"/>
              <a:ea typeface="微软雅黑" panose="020B0503020204020204" charset="-122"/>
            </a:endParaRPr>
          </a:p>
        </p:txBody>
      </p:sp>
      <p:sp>
        <p:nvSpPr>
          <p:cNvPr id="132" name="TextBox 131"/>
          <p:cNvSpPr txBox="1"/>
          <p:nvPr/>
        </p:nvSpPr>
        <p:spPr>
          <a:xfrm>
            <a:off x="1204641" y="1890292"/>
            <a:ext cx="2573104" cy="1361911"/>
          </a:xfrm>
          <a:prstGeom prst="rect">
            <a:avLst/>
          </a:prstGeom>
          <a:noFill/>
        </p:spPr>
        <p:txBody>
          <a:bodyPr wrap="square" rtlCol="0">
            <a:spAutoFit/>
          </a:bodyPr>
          <a:lstStyle/>
          <a:p>
            <a:pPr>
              <a:lnSpc>
                <a:spcPct val="150000"/>
              </a:lnSpc>
              <a:defRPr/>
            </a:pPr>
            <a:r>
              <a:rPr lang="zh-CN" altLang="en-US" sz="1100" b="0" kern="0" dirty="0">
                <a:solidFill>
                  <a:sysClr val="windowText" lastClr="000000">
                    <a:lumMod val="50000"/>
                    <a:lumOff val="50000"/>
                  </a:sysClr>
                </a:solidFill>
                <a:latin typeface="Arial" panose="020B0604020202020204" pitchFamily="34" charset="0"/>
                <a:ea typeface="微软雅黑" panose="020B0503020204020204" charset="-122"/>
              </a:rPr>
              <a:t>点击此处添加段落</a:t>
            </a:r>
            <a:r>
              <a:rPr lang="zh-CN" altLang="en-US" sz="1100" kern="0" dirty="0">
                <a:solidFill>
                  <a:sysClr val="windowText" lastClr="000000">
                    <a:lumMod val="50000"/>
                    <a:lumOff val="50000"/>
                  </a:sysClr>
                </a:solidFill>
                <a:latin typeface="Arial" panose="020B0604020202020204" pitchFamily="34" charset="0"/>
                <a:ea typeface="微软雅黑" panose="020B0503020204020204" charset="-122"/>
              </a:rPr>
              <a:t>文本点击此处添加段落文本点击此处添加段落文本</a:t>
            </a:r>
            <a:endParaRPr lang="en-US" altLang="zh-CN" sz="1100" kern="0" dirty="0">
              <a:solidFill>
                <a:sysClr val="windowText" lastClr="000000">
                  <a:lumMod val="50000"/>
                  <a:lumOff val="50000"/>
                </a:sysClr>
              </a:solidFill>
              <a:latin typeface="Arial" panose="020B0604020202020204" pitchFamily="34" charset="0"/>
              <a:ea typeface="微软雅黑" panose="020B0503020204020204" charset="-122"/>
            </a:endParaRPr>
          </a:p>
          <a:p>
            <a:pPr>
              <a:lnSpc>
                <a:spcPct val="150000"/>
              </a:lnSpc>
              <a:defRPr/>
            </a:pPr>
            <a:endParaRPr lang="en-US" altLang="zh-CN" sz="1100" kern="0" dirty="0">
              <a:solidFill>
                <a:sysClr val="windowText" lastClr="000000">
                  <a:lumMod val="50000"/>
                  <a:lumOff val="50000"/>
                </a:sysClr>
              </a:solidFill>
              <a:latin typeface="Arial" panose="020B0604020202020204" pitchFamily="34" charset="0"/>
              <a:ea typeface="微软雅黑" panose="020B0503020204020204" charset="-122"/>
            </a:endParaRPr>
          </a:p>
          <a:p>
            <a:pPr>
              <a:lnSpc>
                <a:spcPct val="150000"/>
              </a:lnSpc>
              <a:defRPr/>
            </a:pPr>
            <a:r>
              <a:rPr lang="zh-CN" altLang="en-US" sz="1100" kern="0" dirty="0">
                <a:solidFill>
                  <a:sysClr val="windowText" lastClr="000000">
                    <a:lumMod val="50000"/>
                    <a:lumOff val="50000"/>
                  </a:sysClr>
                </a:solidFill>
                <a:latin typeface="Arial" panose="020B0604020202020204" pitchFamily="34" charset="0"/>
                <a:ea typeface="微软雅黑" panose="020B0503020204020204" charset="-122"/>
              </a:rPr>
              <a:t>点击此处添加段落文本点击此处添加段落文本点击此处添加段落文本</a:t>
            </a:r>
            <a:endParaRPr lang="en-US" altLang="zh-CN" sz="1100" b="0" kern="0" dirty="0">
              <a:solidFill>
                <a:sysClr val="windowText" lastClr="000000">
                  <a:lumMod val="50000"/>
                  <a:lumOff val="50000"/>
                </a:sysClr>
              </a:solidFill>
              <a:latin typeface="Arial" panose="020B0604020202020204" pitchFamily="34" charset="0"/>
              <a:ea typeface="微软雅黑" panose="020B0503020204020204" charset="-122"/>
            </a:endParaRPr>
          </a:p>
        </p:txBody>
      </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131"/>
                                        </p:tgtEl>
                                        <p:attrNameLst>
                                          <p:attrName>style.visibility</p:attrName>
                                        </p:attrNameLst>
                                      </p:cBhvr>
                                      <p:to>
                                        <p:strVal val="visible"/>
                                      </p:to>
                                    </p:set>
                                    <p:anim by="(-#ppt_w*2)" calcmode="lin" valueType="num">
                                      <p:cBhvr rctx="PPT">
                                        <p:cTn id="13" dur="500" autoRev="1" fill="hold">
                                          <p:stCondLst>
                                            <p:cond delay="0"/>
                                          </p:stCondLst>
                                        </p:cTn>
                                        <p:tgtEl>
                                          <p:spTgt spid="131"/>
                                        </p:tgtEl>
                                        <p:attrNameLst>
                                          <p:attrName>ppt_w</p:attrName>
                                        </p:attrNameLst>
                                      </p:cBhvr>
                                    </p:anim>
                                    <p:anim by="(#ppt_w*0.50)" calcmode="lin" valueType="num">
                                      <p:cBhvr>
                                        <p:cTn id="14" dur="500" decel="50000" autoRev="1" fill="hold">
                                          <p:stCondLst>
                                            <p:cond delay="0"/>
                                          </p:stCondLst>
                                        </p:cTn>
                                        <p:tgtEl>
                                          <p:spTgt spid="131"/>
                                        </p:tgtEl>
                                        <p:attrNameLst>
                                          <p:attrName>ppt_x</p:attrName>
                                        </p:attrNameLst>
                                      </p:cBhvr>
                                    </p:anim>
                                    <p:anim from="(-#ppt_h/2)" to="(#ppt_y)" calcmode="lin" valueType="num">
                                      <p:cBhvr>
                                        <p:cTn id="15" dur="1000" fill="hold">
                                          <p:stCondLst>
                                            <p:cond delay="0"/>
                                          </p:stCondLst>
                                        </p:cTn>
                                        <p:tgtEl>
                                          <p:spTgt spid="131"/>
                                        </p:tgtEl>
                                        <p:attrNameLst>
                                          <p:attrName>ppt_y</p:attrName>
                                        </p:attrNameLst>
                                      </p:cBhvr>
                                    </p:anim>
                                    <p:animRot by="21600000">
                                      <p:cBhvr>
                                        <p:cTn id="16" dur="1000" fill="hold">
                                          <p:stCondLst>
                                            <p:cond delay="0"/>
                                          </p:stCondLst>
                                        </p:cTn>
                                        <p:tgtEl>
                                          <p:spTgt spid="131"/>
                                        </p:tgtEl>
                                        <p:attrNameLst>
                                          <p:attrName>r</p:attrName>
                                        </p:attrNameLst>
                                      </p:cBhvr>
                                    </p:animRot>
                                  </p:childTnLst>
                                </p:cTn>
                              </p:par>
                            </p:childTnLst>
                          </p:cTn>
                        </p:par>
                        <p:par>
                          <p:cTn id="17" fill="hold">
                            <p:stCondLst>
                              <p:cond delay="2700"/>
                            </p:stCondLst>
                            <p:childTnLst>
                              <p:par>
                                <p:cTn id="18" presetID="22" presetClass="entr" presetSubtype="1" fill="hold" grpId="0" nodeType="afterEffect">
                                  <p:stCondLst>
                                    <p:cond delay="0"/>
                                  </p:stCondLst>
                                  <p:childTnLst>
                                    <p:set>
                                      <p:cBhvr>
                                        <p:cTn id="19" dur="1" fill="hold">
                                          <p:stCondLst>
                                            <p:cond delay="0"/>
                                          </p:stCondLst>
                                        </p:cTn>
                                        <p:tgtEl>
                                          <p:spTgt spid="132"/>
                                        </p:tgtEl>
                                        <p:attrNameLst>
                                          <p:attrName>style.visibility</p:attrName>
                                        </p:attrNameLst>
                                      </p:cBhvr>
                                      <p:to>
                                        <p:strVal val="visible"/>
                                      </p:to>
                                    </p:set>
                                    <p:animEffect transition="in" filter="wipe(up)">
                                      <p:cBhvr>
                                        <p:cTn id="20" dur="500"/>
                                        <p:tgtEl>
                                          <p:spTgt spid="132"/>
                                        </p:tgtEl>
                                      </p:cBhvr>
                                    </p:animEffect>
                                  </p:childTnLst>
                                </p:cTn>
                              </p:par>
                            </p:childTnLst>
                          </p:cTn>
                        </p:par>
                        <p:par>
                          <p:cTn id="21" fill="hold">
                            <p:stCondLst>
                              <p:cond delay="3200"/>
                            </p:stCondLst>
                            <p:childTnLst>
                              <p:par>
                                <p:cTn id="22" presetID="22" presetClass="entr" presetSubtype="8" fill="hold" nodeType="afterEffect">
                                  <p:stCondLst>
                                    <p:cond delay="0"/>
                                  </p:stCondLst>
                                  <p:childTnLst>
                                    <p:set>
                                      <p:cBhvr>
                                        <p:cTn id="23" dur="1" fill="hold">
                                          <p:stCondLst>
                                            <p:cond delay="0"/>
                                          </p:stCondLst>
                                        </p:cTn>
                                        <p:tgtEl>
                                          <p:spTgt spid="80"/>
                                        </p:tgtEl>
                                        <p:attrNameLst>
                                          <p:attrName>style.visibility</p:attrName>
                                        </p:attrNameLst>
                                      </p:cBhvr>
                                      <p:to>
                                        <p:strVal val="visible"/>
                                      </p:to>
                                    </p:set>
                                    <p:animEffect transition="in" filter="wipe(left)">
                                      <p:cBhvr>
                                        <p:cTn id="24" dur="1000"/>
                                        <p:tgtEl>
                                          <p:spTgt spid="80"/>
                                        </p:tgtEl>
                                      </p:cBhvr>
                                    </p:animEffect>
                                  </p:childTnLst>
                                </p:cTn>
                              </p:par>
                            </p:childTnLst>
                          </p:cTn>
                        </p:par>
                        <p:par>
                          <p:cTn id="25" fill="hold">
                            <p:stCondLst>
                              <p:cond delay="4200"/>
                            </p:stCondLst>
                            <p:childTnLst>
                              <p:par>
                                <p:cTn id="26" presetID="42" presetClass="entr" presetSubtype="0" fill="hold" nodeType="afterEffect">
                                  <p:stCondLst>
                                    <p:cond delay="0"/>
                                  </p:stCondLst>
                                  <p:childTnLst>
                                    <p:set>
                                      <p:cBhvr>
                                        <p:cTn id="27" dur="1" fill="hold">
                                          <p:stCondLst>
                                            <p:cond delay="0"/>
                                          </p:stCondLst>
                                        </p:cTn>
                                        <p:tgtEl>
                                          <p:spTgt spid="83"/>
                                        </p:tgtEl>
                                        <p:attrNameLst>
                                          <p:attrName>style.visibility</p:attrName>
                                        </p:attrNameLst>
                                      </p:cBhvr>
                                      <p:to>
                                        <p:strVal val="visible"/>
                                      </p:to>
                                    </p:set>
                                    <p:animEffect transition="in" filter="fade">
                                      <p:cBhvr>
                                        <p:cTn id="28" dur="500"/>
                                        <p:tgtEl>
                                          <p:spTgt spid="83"/>
                                        </p:tgtEl>
                                      </p:cBhvr>
                                    </p:animEffect>
                                    <p:anim calcmode="lin" valueType="num">
                                      <p:cBhvr>
                                        <p:cTn id="29" dur="500" fill="hold"/>
                                        <p:tgtEl>
                                          <p:spTgt spid="83"/>
                                        </p:tgtEl>
                                        <p:attrNameLst>
                                          <p:attrName>ppt_x</p:attrName>
                                        </p:attrNameLst>
                                      </p:cBhvr>
                                      <p:tavLst>
                                        <p:tav tm="0">
                                          <p:val>
                                            <p:strVal val="#ppt_x"/>
                                          </p:val>
                                        </p:tav>
                                        <p:tav tm="100000">
                                          <p:val>
                                            <p:strVal val="#ppt_x"/>
                                          </p:val>
                                        </p:tav>
                                      </p:tavLst>
                                    </p:anim>
                                    <p:anim calcmode="lin" valueType="num">
                                      <p:cBhvr>
                                        <p:cTn id="30" dur="500" fill="hold"/>
                                        <p:tgtEl>
                                          <p:spTgt spid="83"/>
                                        </p:tgtEl>
                                        <p:attrNameLst>
                                          <p:attrName>ppt_y</p:attrName>
                                        </p:attrNameLst>
                                      </p:cBhvr>
                                      <p:tavLst>
                                        <p:tav tm="0">
                                          <p:val>
                                            <p:strVal val="#ppt_y+.1"/>
                                          </p:val>
                                        </p:tav>
                                        <p:tav tm="100000">
                                          <p:val>
                                            <p:strVal val="#ppt_y"/>
                                          </p:val>
                                        </p:tav>
                                      </p:tavLst>
                                    </p:anim>
                                  </p:childTnLst>
                                </p:cTn>
                              </p:par>
                            </p:childTnLst>
                          </p:cTn>
                        </p:par>
                        <p:par>
                          <p:cTn id="31" fill="hold">
                            <p:stCondLst>
                              <p:cond delay="4700"/>
                            </p:stCondLst>
                            <p:childTnLst>
                              <p:par>
                                <p:cTn id="32" presetID="47" presetClass="entr" presetSubtype="0" fill="hold" nodeType="afterEffect">
                                  <p:stCondLst>
                                    <p:cond delay="0"/>
                                  </p:stCondLst>
                                  <p:childTnLst>
                                    <p:set>
                                      <p:cBhvr>
                                        <p:cTn id="33" dur="1" fill="hold">
                                          <p:stCondLst>
                                            <p:cond delay="0"/>
                                          </p:stCondLst>
                                        </p:cTn>
                                        <p:tgtEl>
                                          <p:spTgt spid="110"/>
                                        </p:tgtEl>
                                        <p:attrNameLst>
                                          <p:attrName>style.visibility</p:attrName>
                                        </p:attrNameLst>
                                      </p:cBhvr>
                                      <p:to>
                                        <p:strVal val="visible"/>
                                      </p:to>
                                    </p:set>
                                    <p:animEffect transition="in" filter="fade">
                                      <p:cBhvr>
                                        <p:cTn id="34" dur="500"/>
                                        <p:tgtEl>
                                          <p:spTgt spid="110"/>
                                        </p:tgtEl>
                                      </p:cBhvr>
                                    </p:animEffect>
                                    <p:anim calcmode="lin" valueType="num">
                                      <p:cBhvr>
                                        <p:cTn id="35" dur="500" fill="hold"/>
                                        <p:tgtEl>
                                          <p:spTgt spid="110"/>
                                        </p:tgtEl>
                                        <p:attrNameLst>
                                          <p:attrName>ppt_x</p:attrName>
                                        </p:attrNameLst>
                                      </p:cBhvr>
                                      <p:tavLst>
                                        <p:tav tm="0">
                                          <p:val>
                                            <p:strVal val="#ppt_x"/>
                                          </p:val>
                                        </p:tav>
                                        <p:tav tm="100000">
                                          <p:val>
                                            <p:strVal val="#ppt_x"/>
                                          </p:val>
                                        </p:tav>
                                      </p:tavLst>
                                    </p:anim>
                                    <p:anim calcmode="lin" valueType="num">
                                      <p:cBhvr>
                                        <p:cTn id="36" dur="500" fill="hold"/>
                                        <p:tgtEl>
                                          <p:spTgt spid="110"/>
                                        </p:tgtEl>
                                        <p:attrNameLst>
                                          <p:attrName>ppt_y</p:attrName>
                                        </p:attrNameLst>
                                      </p:cBhvr>
                                      <p:tavLst>
                                        <p:tav tm="0">
                                          <p:val>
                                            <p:strVal val="#ppt_y-.1"/>
                                          </p:val>
                                        </p:tav>
                                        <p:tav tm="100000">
                                          <p:val>
                                            <p:strVal val="#ppt_y"/>
                                          </p:val>
                                        </p:tav>
                                      </p:tavLst>
                                    </p:anim>
                                  </p:childTnLst>
                                </p:cTn>
                              </p:par>
                            </p:childTnLst>
                          </p:cTn>
                        </p:par>
                        <p:par>
                          <p:cTn id="37" fill="hold">
                            <p:stCondLst>
                              <p:cond delay="5200"/>
                            </p:stCondLst>
                            <p:childTnLst>
                              <p:par>
                                <p:cTn id="38" presetID="47" presetClass="entr" presetSubtype="0" fill="hold" nodeType="afterEffect">
                                  <p:stCondLst>
                                    <p:cond delay="0"/>
                                  </p:stCondLst>
                                  <p:childTnLst>
                                    <p:set>
                                      <p:cBhvr>
                                        <p:cTn id="39" dur="1" fill="hold">
                                          <p:stCondLst>
                                            <p:cond delay="0"/>
                                          </p:stCondLst>
                                        </p:cTn>
                                        <p:tgtEl>
                                          <p:spTgt spid="127"/>
                                        </p:tgtEl>
                                        <p:attrNameLst>
                                          <p:attrName>style.visibility</p:attrName>
                                        </p:attrNameLst>
                                      </p:cBhvr>
                                      <p:to>
                                        <p:strVal val="visible"/>
                                      </p:to>
                                    </p:set>
                                    <p:animEffect transition="in" filter="fade">
                                      <p:cBhvr>
                                        <p:cTn id="40" dur="500"/>
                                        <p:tgtEl>
                                          <p:spTgt spid="127"/>
                                        </p:tgtEl>
                                      </p:cBhvr>
                                    </p:animEffect>
                                    <p:anim calcmode="lin" valueType="num">
                                      <p:cBhvr>
                                        <p:cTn id="41" dur="500" fill="hold"/>
                                        <p:tgtEl>
                                          <p:spTgt spid="127"/>
                                        </p:tgtEl>
                                        <p:attrNameLst>
                                          <p:attrName>ppt_x</p:attrName>
                                        </p:attrNameLst>
                                      </p:cBhvr>
                                      <p:tavLst>
                                        <p:tav tm="0">
                                          <p:val>
                                            <p:strVal val="#ppt_x"/>
                                          </p:val>
                                        </p:tav>
                                        <p:tav tm="100000">
                                          <p:val>
                                            <p:strVal val="#ppt_x"/>
                                          </p:val>
                                        </p:tav>
                                      </p:tavLst>
                                    </p:anim>
                                    <p:anim calcmode="lin" valueType="num">
                                      <p:cBhvr>
                                        <p:cTn id="42" dur="500" fill="hold"/>
                                        <p:tgtEl>
                                          <p:spTgt spid="127"/>
                                        </p:tgtEl>
                                        <p:attrNameLst>
                                          <p:attrName>ppt_y</p:attrName>
                                        </p:attrNameLst>
                                      </p:cBhvr>
                                      <p:tavLst>
                                        <p:tav tm="0">
                                          <p:val>
                                            <p:strVal val="#ppt_y-.1"/>
                                          </p:val>
                                        </p:tav>
                                        <p:tav tm="100000">
                                          <p:val>
                                            <p:strVal val="#ppt_y"/>
                                          </p:val>
                                        </p:tav>
                                      </p:tavLst>
                                    </p:anim>
                                  </p:childTnLst>
                                </p:cTn>
                              </p:par>
                            </p:childTnLst>
                          </p:cTn>
                        </p:par>
                        <p:par>
                          <p:cTn id="43" fill="hold">
                            <p:stCondLst>
                              <p:cond delay="5700"/>
                            </p:stCondLst>
                            <p:childTnLst>
                              <p:par>
                                <p:cTn id="44" presetID="47" presetClass="entr" presetSubtype="0" fill="hold" nodeType="afterEffect">
                                  <p:stCondLst>
                                    <p:cond delay="0"/>
                                  </p:stCondLst>
                                  <p:childTnLst>
                                    <p:set>
                                      <p:cBhvr>
                                        <p:cTn id="45" dur="1" fill="hold">
                                          <p:stCondLst>
                                            <p:cond delay="0"/>
                                          </p:stCondLst>
                                        </p:cTn>
                                        <p:tgtEl>
                                          <p:spTgt spid="119"/>
                                        </p:tgtEl>
                                        <p:attrNameLst>
                                          <p:attrName>style.visibility</p:attrName>
                                        </p:attrNameLst>
                                      </p:cBhvr>
                                      <p:to>
                                        <p:strVal val="visible"/>
                                      </p:to>
                                    </p:set>
                                    <p:animEffect transition="in" filter="fade">
                                      <p:cBhvr>
                                        <p:cTn id="46" dur="500"/>
                                        <p:tgtEl>
                                          <p:spTgt spid="119"/>
                                        </p:tgtEl>
                                      </p:cBhvr>
                                    </p:animEffect>
                                    <p:anim calcmode="lin" valueType="num">
                                      <p:cBhvr>
                                        <p:cTn id="47" dur="500" fill="hold"/>
                                        <p:tgtEl>
                                          <p:spTgt spid="119"/>
                                        </p:tgtEl>
                                        <p:attrNameLst>
                                          <p:attrName>ppt_x</p:attrName>
                                        </p:attrNameLst>
                                      </p:cBhvr>
                                      <p:tavLst>
                                        <p:tav tm="0">
                                          <p:val>
                                            <p:strVal val="#ppt_x"/>
                                          </p:val>
                                        </p:tav>
                                        <p:tav tm="100000">
                                          <p:val>
                                            <p:strVal val="#ppt_x"/>
                                          </p:val>
                                        </p:tav>
                                      </p:tavLst>
                                    </p:anim>
                                    <p:anim calcmode="lin" valueType="num">
                                      <p:cBhvr>
                                        <p:cTn id="48" dur="500" fill="hold"/>
                                        <p:tgtEl>
                                          <p:spTgt spid="119"/>
                                        </p:tgtEl>
                                        <p:attrNameLst>
                                          <p:attrName>ppt_y</p:attrName>
                                        </p:attrNameLst>
                                      </p:cBhvr>
                                      <p:tavLst>
                                        <p:tav tm="0">
                                          <p:val>
                                            <p:strVal val="#ppt_y-.1"/>
                                          </p:val>
                                        </p:tav>
                                        <p:tav tm="100000">
                                          <p:val>
                                            <p:strVal val="#ppt_y"/>
                                          </p:val>
                                        </p:tav>
                                      </p:tavLst>
                                    </p:anim>
                                  </p:childTnLst>
                                </p:cTn>
                              </p:par>
                            </p:childTnLst>
                          </p:cTn>
                        </p:par>
                        <p:par>
                          <p:cTn id="49" fill="hold">
                            <p:stCondLst>
                              <p:cond delay="6200"/>
                            </p:stCondLst>
                            <p:childTnLst>
                              <p:par>
                                <p:cTn id="50" presetID="42" presetClass="entr" presetSubtype="0" fill="hold" nodeType="afterEffect">
                                  <p:stCondLst>
                                    <p:cond delay="0"/>
                                  </p:stCondLst>
                                  <p:childTnLst>
                                    <p:set>
                                      <p:cBhvr>
                                        <p:cTn id="51" dur="1" fill="hold">
                                          <p:stCondLst>
                                            <p:cond delay="0"/>
                                          </p:stCondLst>
                                        </p:cTn>
                                        <p:tgtEl>
                                          <p:spTgt spid="89"/>
                                        </p:tgtEl>
                                        <p:attrNameLst>
                                          <p:attrName>style.visibility</p:attrName>
                                        </p:attrNameLst>
                                      </p:cBhvr>
                                      <p:to>
                                        <p:strVal val="visible"/>
                                      </p:to>
                                    </p:set>
                                    <p:animEffect transition="in" filter="fade">
                                      <p:cBhvr>
                                        <p:cTn id="52" dur="500"/>
                                        <p:tgtEl>
                                          <p:spTgt spid="89"/>
                                        </p:tgtEl>
                                      </p:cBhvr>
                                    </p:animEffect>
                                    <p:anim calcmode="lin" valueType="num">
                                      <p:cBhvr>
                                        <p:cTn id="53" dur="500" fill="hold"/>
                                        <p:tgtEl>
                                          <p:spTgt spid="89"/>
                                        </p:tgtEl>
                                        <p:attrNameLst>
                                          <p:attrName>ppt_x</p:attrName>
                                        </p:attrNameLst>
                                      </p:cBhvr>
                                      <p:tavLst>
                                        <p:tav tm="0">
                                          <p:val>
                                            <p:strVal val="#ppt_x"/>
                                          </p:val>
                                        </p:tav>
                                        <p:tav tm="100000">
                                          <p:val>
                                            <p:strVal val="#ppt_x"/>
                                          </p:val>
                                        </p:tav>
                                      </p:tavLst>
                                    </p:anim>
                                    <p:anim calcmode="lin" valueType="num">
                                      <p:cBhvr>
                                        <p:cTn id="54" dur="500" fill="hold"/>
                                        <p:tgtEl>
                                          <p:spTgt spid="89"/>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96"/>
                                        </p:tgtEl>
                                        <p:attrNameLst>
                                          <p:attrName>style.visibility</p:attrName>
                                        </p:attrNameLst>
                                      </p:cBhvr>
                                      <p:to>
                                        <p:strVal val="visible"/>
                                      </p:to>
                                    </p:set>
                                    <p:animEffect transition="in" filter="fade">
                                      <p:cBhvr>
                                        <p:cTn id="57" dur="500"/>
                                        <p:tgtEl>
                                          <p:spTgt spid="96"/>
                                        </p:tgtEl>
                                      </p:cBhvr>
                                    </p:animEffect>
                                    <p:anim calcmode="lin" valueType="num">
                                      <p:cBhvr>
                                        <p:cTn id="58" dur="500" fill="hold"/>
                                        <p:tgtEl>
                                          <p:spTgt spid="96"/>
                                        </p:tgtEl>
                                        <p:attrNameLst>
                                          <p:attrName>ppt_x</p:attrName>
                                        </p:attrNameLst>
                                      </p:cBhvr>
                                      <p:tavLst>
                                        <p:tav tm="0">
                                          <p:val>
                                            <p:strVal val="#ppt_x"/>
                                          </p:val>
                                        </p:tav>
                                        <p:tav tm="100000">
                                          <p:val>
                                            <p:strVal val="#ppt_x"/>
                                          </p:val>
                                        </p:tav>
                                      </p:tavLst>
                                    </p:anim>
                                    <p:anim calcmode="lin" valueType="num">
                                      <p:cBhvr>
                                        <p:cTn id="59" dur="500" fill="hold"/>
                                        <p:tgtEl>
                                          <p:spTgt spid="96"/>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03"/>
                                        </p:tgtEl>
                                        <p:attrNameLst>
                                          <p:attrName>style.visibility</p:attrName>
                                        </p:attrNameLst>
                                      </p:cBhvr>
                                      <p:to>
                                        <p:strVal val="visible"/>
                                      </p:to>
                                    </p:set>
                                    <p:animEffect transition="in" filter="fade">
                                      <p:cBhvr>
                                        <p:cTn id="62" dur="500"/>
                                        <p:tgtEl>
                                          <p:spTgt spid="103"/>
                                        </p:tgtEl>
                                      </p:cBhvr>
                                    </p:animEffect>
                                    <p:anim calcmode="lin" valueType="num">
                                      <p:cBhvr>
                                        <p:cTn id="63" dur="500" fill="hold"/>
                                        <p:tgtEl>
                                          <p:spTgt spid="103"/>
                                        </p:tgtEl>
                                        <p:attrNameLst>
                                          <p:attrName>ppt_x</p:attrName>
                                        </p:attrNameLst>
                                      </p:cBhvr>
                                      <p:tavLst>
                                        <p:tav tm="0">
                                          <p:val>
                                            <p:strVal val="#ppt_x"/>
                                          </p:val>
                                        </p:tav>
                                        <p:tav tm="100000">
                                          <p:val>
                                            <p:strVal val="#ppt_x"/>
                                          </p:val>
                                        </p:tav>
                                      </p:tavLst>
                                    </p:anim>
                                    <p:anim calcmode="lin" valueType="num">
                                      <p:cBhvr>
                                        <p:cTn id="64" dur="500" fill="hold"/>
                                        <p:tgtEl>
                                          <p:spTgt spid="103"/>
                                        </p:tgtEl>
                                        <p:attrNameLst>
                                          <p:attrName>ppt_y</p:attrName>
                                        </p:attrNameLst>
                                      </p:cBhvr>
                                      <p:tavLst>
                                        <p:tav tm="0">
                                          <p:val>
                                            <p:strVal val="#ppt_y+.1"/>
                                          </p:val>
                                        </p:tav>
                                        <p:tav tm="100000">
                                          <p:val>
                                            <p:strVal val="#ppt_y"/>
                                          </p:val>
                                        </p:tav>
                                      </p:tavLst>
                                    </p:anim>
                                  </p:childTnLst>
                                </p:cTn>
                              </p:par>
                            </p:childTnLst>
                          </p:cTn>
                        </p:par>
                        <p:par>
                          <p:cTn id="65" fill="hold">
                            <p:stCondLst>
                              <p:cond delay="6700"/>
                            </p:stCondLst>
                            <p:childTnLst>
                              <p:par>
                                <p:cTn id="66" presetID="14" presetClass="entr" presetSubtype="1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randombar(horizontal)">
                                      <p:cBhvr>
                                        <p:cTn id="68" dur="500"/>
                                        <p:tgtEl>
                                          <p:spTgt spid="86"/>
                                        </p:tgtEl>
                                      </p:cBhvr>
                                    </p:animEffect>
                                  </p:childTnLst>
                                </p:cTn>
                              </p:par>
                              <p:par>
                                <p:cTn id="69" presetID="14" presetClass="entr" presetSubtype="10" fill="hold" grpId="0" nodeType="with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randombar(horizontal)">
                                      <p:cBhvr>
                                        <p:cTn id="71" dur="500"/>
                                        <p:tgtEl>
                                          <p:spTgt spid="87"/>
                                        </p:tgtEl>
                                      </p:cBhvr>
                                    </p:animEffect>
                                  </p:childTnLst>
                                </p:cTn>
                              </p:par>
                              <p:par>
                                <p:cTn id="72" presetID="14" presetClass="entr" presetSubtype="10" fill="hold" grpId="0" nodeType="withEffect">
                                  <p:stCondLst>
                                    <p:cond delay="0"/>
                                  </p:stCondLst>
                                  <p:childTnLst>
                                    <p:set>
                                      <p:cBhvr>
                                        <p:cTn id="73" dur="1" fill="hold">
                                          <p:stCondLst>
                                            <p:cond delay="0"/>
                                          </p:stCondLst>
                                        </p:cTn>
                                        <p:tgtEl>
                                          <p:spTgt spid="88"/>
                                        </p:tgtEl>
                                        <p:attrNameLst>
                                          <p:attrName>style.visibility</p:attrName>
                                        </p:attrNameLst>
                                      </p:cBhvr>
                                      <p:to>
                                        <p:strVal val="visible"/>
                                      </p:to>
                                    </p:set>
                                    <p:animEffect transition="in" filter="randombar(horizontal)">
                                      <p:cBhvr>
                                        <p:cTn id="74"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86" grpId="0"/>
      <p:bldP spid="87" grpId="0"/>
      <p:bldP spid="88" grpId="0"/>
      <p:bldP spid="131" grpId="0"/>
      <p:bldP spid="13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1433195" y="161925"/>
            <a:ext cx="2889885" cy="483235"/>
          </a:xfrm>
          <a:prstGeom prst="rect">
            <a:avLst/>
          </a:prstGeom>
          <a:noFill/>
        </p:spPr>
        <p:txBody>
          <a:bodyPr wrap="square" rtlCol="0" anchor="t">
            <a:spAutoFit/>
          </a:bodyPr>
          <a:lstStyle/>
          <a:p>
            <a:r>
              <a:rPr lang="zh-CN" altLang="en-US" sz="2400" b="1" dirty="0">
                <a:gradFill>
                  <a:gsLst>
                    <a:gs pos="0">
                      <a:srgbClr val="FFC97B"/>
                    </a:gs>
                    <a:gs pos="36000">
                      <a:srgbClr val="01C2D6"/>
                    </a:gs>
                    <a:gs pos="68000">
                      <a:srgbClr val="EE9E9E"/>
                    </a:gs>
                    <a:gs pos="100000">
                      <a:srgbClr val="945DA9"/>
                    </a:gs>
                  </a:gsLst>
                  <a:lin ang="21594000" scaled="0"/>
                </a:gradFill>
                <a:latin typeface="Impact" panose="020B0806030902050204" pitchFamily="34" charset="0"/>
                <a:ea typeface="微软雅黑" panose="020B0503020204020204" charset="-122"/>
                <a:sym typeface="+mn-ea"/>
              </a:rPr>
              <a:t>备用页</a:t>
            </a:r>
            <a:endParaRPr lang="zh-CN" altLang="en-US" sz="2400" b="1" dirty="0">
              <a:gradFill>
                <a:gsLst>
                  <a:gs pos="0">
                    <a:srgbClr val="FFC97B"/>
                  </a:gs>
                  <a:gs pos="36000">
                    <a:srgbClr val="01C2D6"/>
                  </a:gs>
                  <a:gs pos="68000">
                    <a:srgbClr val="EE9E9E"/>
                  </a:gs>
                  <a:gs pos="100000">
                    <a:srgbClr val="945DA9"/>
                  </a:gs>
                </a:gsLst>
                <a:lin ang="21594000" scaled="0"/>
              </a:gradFill>
              <a:latin typeface="Impact" panose="020B0806030902050204" pitchFamily="34" charset="0"/>
              <a:ea typeface="微软雅黑" panose="020B0503020204020204" charset="-122"/>
              <a:sym typeface="+mn-ea"/>
            </a:endParaRPr>
          </a:p>
        </p:txBody>
      </p:sp>
      <p:sp>
        <p:nvSpPr>
          <p:cNvPr id="27" name="任意多边形 26"/>
          <p:cNvSpPr/>
          <p:nvPr/>
        </p:nvSpPr>
        <p:spPr>
          <a:xfrm>
            <a:off x="3336250" y="3136298"/>
            <a:ext cx="2459776" cy="2125562"/>
          </a:xfrm>
          <a:custGeom>
            <a:avLst/>
            <a:gdLst>
              <a:gd name="connsiteX0" fmla="*/ 1365925 w 2724354"/>
              <a:gd name="connsiteY0" fmla="*/ 0 h 2355042"/>
              <a:gd name="connsiteX1" fmla="*/ 2724354 w 2724354"/>
              <a:gd name="connsiteY1" fmla="*/ 784290 h 2355042"/>
              <a:gd name="connsiteX2" fmla="*/ 2724354 w 2724354"/>
              <a:gd name="connsiteY2" fmla="*/ 2355042 h 2355042"/>
              <a:gd name="connsiteX3" fmla="*/ 0 w 2724354"/>
              <a:gd name="connsiteY3" fmla="*/ 2355042 h 2355042"/>
            </a:gdLst>
            <a:ahLst/>
            <a:cxnLst>
              <a:cxn ang="0">
                <a:pos x="connsiteX0" y="connsiteY0"/>
              </a:cxn>
              <a:cxn ang="0">
                <a:pos x="connsiteX1" y="connsiteY1"/>
              </a:cxn>
              <a:cxn ang="0">
                <a:pos x="connsiteX2" y="connsiteY2"/>
              </a:cxn>
              <a:cxn ang="0">
                <a:pos x="connsiteX3" y="connsiteY3"/>
              </a:cxn>
            </a:cxnLst>
            <a:rect l="l" t="t" r="r" b="b"/>
            <a:pathLst>
              <a:path w="2724354" h="2355042">
                <a:moveTo>
                  <a:pt x="1365925" y="0"/>
                </a:moveTo>
                <a:lnTo>
                  <a:pt x="2724354" y="784290"/>
                </a:lnTo>
                <a:lnTo>
                  <a:pt x="2724354" y="2355042"/>
                </a:lnTo>
                <a:lnTo>
                  <a:pt x="0" y="2355042"/>
                </a:lnTo>
                <a:close/>
              </a:path>
            </a:pathLst>
          </a:custGeom>
          <a:gradFill flip="none" rotWithShape="1">
            <a:gsLst>
              <a:gs pos="100000">
                <a:sysClr val="window" lastClr="FFFFFF">
                  <a:lumMod val="95000"/>
                </a:sysClr>
              </a:gs>
              <a:gs pos="0">
                <a:sysClr val="window" lastClr="FFFFFF">
                  <a:lumMod val="75000"/>
                </a:sysClr>
              </a:gs>
            </a:gsLst>
            <a:lin ang="2700000" scaled="1"/>
            <a:tileRect/>
          </a:gradFill>
          <a:ln w="25400" cap="flat" cmpd="sng" algn="ctr">
            <a:gradFill flip="none" rotWithShape="1">
              <a:gsLst>
                <a:gs pos="0">
                  <a:sysClr val="window" lastClr="FFFFFF"/>
                </a:gs>
                <a:gs pos="100000">
                  <a:sysClr val="window" lastClr="FFFFFF">
                    <a:lumMod val="85000"/>
                  </a:sysClr>
                </a:gs>
              </a:gsLst>
              <a:lin ang="2700000" scaled="1"/>
              <a:tileRect/>
            </a:grad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29" name="任意多边形 28"/>
          <p:cNvSpPr/>
          <p:nvPr/>
        </p:nvSpPr>
        <p:spPr>
          <a:xfrm flipH="1">
            <a:off x="5830463" y="3132619"/>
            <a:ext cx="2459776" cy="2125562"/>
          </a:xfrm>
          <a:custGeom>
            <a:avLst/>
            <a:gdLst>
              <a:gd name="connsiteX0" fmla="*/ 1365925 w 2724354"/>
              <a:gd name="connsiteY0" fmla="*/ 0 h 2355042"/>
              <a:gd name="connsiteX1" fmla="*/ 2724354 w 2724354"/>
              <a:gd name="connsiteY1" fmla="*/ 784290 h 2355042"/>
              <a:gd name="connsiteX2" fmla="*/ 2724354 w 2724354"/>
              <a:gd name="connsiteY2" fmla="*/ 2355042 h 2355042"/>
              <a:gd name="connsiteX3" fmla="*/ 0 w 2724354"/>
              <a:gd name="connsiteY3" fmla="*/ 2355042 h 2355042"/>
            </a:gdLst>
            <a:ahLst/>
            <a:cxnLst>
              <a:cxn ang="0">
                <a:pos x="connsiteX0" y="connsiteY0"/>
              </a:cxn>
              <a:cxn ang="0">
                <a:pos x="connsiteX1" y="connsiteY1"/>
              </a:cxn>
              <a:cxn ang="0">
                <a:pos x="connsiteX2" y="connsiteY2"/>
              </a:cxn>
              <a:cxn ang="0">
                <a:pos x="connsiteX3" y="connsiteY3"/>
              </a:cxn>
            </a:cxnLst>
            <a:rect l="l" t="t" r="r" b="b"/>
            <a:pathLst>
              <a:path w="2724354" h="2355042">
                <a:moveTo>
                  <a:pt x="1365925" y="0"/>
                </a:moveTo>
                <a:lnTo>
                  <a:pt x="2724354" y="784290"/>
                </a:lnTo>
                <a:lnTo>
                  <a:pt x="2724354" y="2355042"/>
                </a:lnTo>
                <a:lnTo>
                  <a:pt x="0" y="2355042"/>
                </a:lnTo>
                <a:close/>
              </a:path>
            </a:pathLst>
          </a:custGeom>
          <a:gradFill>
            <a:gsLst>
              <a:gs pos="0">
                <a:sysClr val="window" lastClr="FFFFFF">
                  <a:lumMod val="95000"/>
                </a:sysClr>
              </a:gs>
              <a:gs pos="100000">
                <a:sysClr val="window" lastClr="FFFFFF">
                  <a:lumMod val="75000"/>
                </a:sysClr>
              </a:gs>
            </a:gsLst>
            <a:lin ang="18900000" scaled="0"/>
          </a:gradFill>
          <a:ln w="25400" cap="flat" cmpd="sng" algn="ctr">
            <a:gradFill>
              <a:gsLst>
                <a:gs pos="0">
                  <a:sysClr val="window" lastClr="FFFFFF"/>
                </a:gs>
                <a:gs pos="100000">
                  <a:sysClr val="window" lastClr="FFFFFF">
                    <a:lumMod val="85000"/>
                  </a:sysClr>
                </a:gs>
              </a:gsLst>
              <a:lin ang="8100000" scaled="0"/>
            </a:grad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32" name="任意多边形 31"/>
          <p:cNvSpPr/>
          <p:nvPr/>
        </p:nvSpPr>
        <p:spPr>
          <a:xfrm rot="14400000" flipH="1">
            <a:off x="4275789" y="1503102"/>
            <a:ext cx="2458888" cy="2126331"/>
          </a:xfrm>
          <a:custGeom>
            <a:avLst/>
            <a:gdLst>
              <a:gd name="connsiteX0" fmla="*/ 1365925 w 2724354"/>
              <a:gd name="connsiteY0" fmla="*/ 0 h 2355042"/>
              <a:gd name="connsiteX1" fmla="*/ 2724354 w 2724354"/>
              <a:gd name="connsiteY1" fmla="*/ 784290 h 2355042"/>
              <a:gd name="connsiteX2" fmla="*/ 2724354 w 2724354"/>
              <a:gd name="connsiteY2" fmla="*/ 2355042 h 2355042"/>
              <a:gd name="connsiteX3" fmla="*/ 0 w 2724354"/>
              <a:gd name="connsiteY3" fmla="*/ 2355042 h 2355042"/>
            </a:gdLst>
            <a:ahLst/>
            <a:cxnLst>
              <a:cxn ang="0">
                <a:pos x="connsiteX0" y="connsiteY0"/>
              </a:cxn>
              <a:cxn ang="0">
                <a:pos x="connsiteX1" y="connsiteY1"/>
              </a:cxn>
              <a:cxn ang="0">
                <a:pos x="connsiteX2" y="connsiteY2"/>
              </a:cxn>
              <a:cxn ang="0">
                <a:pos x="connsiteX3" y="connsiteY3"/>
              </a:cxn>
            </a:cxnLst>
            <a:rect l="l" t="t" r="r" b="b"/>
            <a:pathLst>
              <a:path w="2724354" h="2355042">
                <a:moveTo>
                  <a:pt x="1365925" y="0"/>
                </a:moveTo>
                <a:lnTo>
                  <a:pt x="2724354" y="784290"/>
                </a:lnTo>
                <a:lnTo>
                  <a:pt x="2724354" y="2355042"/>
                </a:lnTo>
                <a:lnTo>
                  <a:pt x="0" y="2355042"/>
                </a:lnTo>
                <a:close/>
              </a:path>
            </a:pathLst>
          </a:custGeom>
          <a:gradFill flip="none" rotWithShape="1">
            <a:gsLst>
              <a:gs pos="100000">
                <a:sysClr val="window" lastClr="FFFFFF">
                  <a:lumMod val="95000"/>
                </a:sysClr>
              </a:gs>
              <a:gs pos="0">
                <a:sysClr val="window" lastClr="FFFFFF">
                  <a:lumMod val="75000"/>
                </a:sysClr>
              </a:gs>
            </a:gsLst>
            <a:lin ang="900000" scaled="0"/>
            <a:tileRect/>
          </a:gradFill>
          <a:ln w="25400" cap="flat" cmpd="sng" algn="ctr">
            <a:gradFill flip="none" rotWithShape="1">
              <a:gsLst>
                <a:gs pos="0">
                  <a:sysClr val="window" lastClr="FFFFFF"/>
                </a:gs>
                <a:gs pos="100000">
                  <a:sysClr val="window" lastClr="FFFFFF">
                    <a:lumMod val="85000"/>
                  </a:sysClr>
                </a:gs>
              </a:gsLst>
              <a:lin ang="900000" scaled="0"/>
              <a:tileRect/>
            </a:grad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grpSp>
        <p:nvGrpSpPr>
          <p:cNvPr id="119" name="组合 118"/>
          <p:cNvGrpSpPr/>
          <p:nvPr/>
        </p:nvGrpSpPr>
        <p:grpSpPr>
          <a:xfrm>
            <a:off x="4208145" y="1964055"/>
            <a:ext cx="1671320" cy="1366520"/>
            <a:chOff x="6627" y="3093"/>
            <a:chExt cx="2632" cy="2152"/>
          </a:xfrm>
        </p:grpSpPr>
        <p:sp>
          <p:nvSpPr>
            <p:cNvPr id="22" name="等腰三角形 21"/>
            <p:cNvSpPr/>
            <p:nvPr/>
          </p:nvSpPr>
          <p:spPr>
            <a:xfrm rot="7200000" flipV="1">
              <a:off x="6580" y="4618"/>
              <a:ext cx="842" cy="412"/>
            </a:xfrm>
            <a:prstGeom prst="triangle">
              <a:avLst>
                <a:gd name="adj" fmla="val 50907"/>
              </a:avLst>
            </a:prstGeom>
            <a:solidFill>
              <a:srgbClr val="01ACBE"/>
            </a:solidFill>
            <a:ln w="25400" cap="flat" cmpd="sng" algn="ctr">
              <a:noFill/>
              <a:prstDash val="solid"/>
            </a:ln>
            <a:effectLst>
              <a:innerShdw blurRad="152400" dist="76200" dir="13500000">
                <a:prstClr val="black">
                  <a:alpha val="40000"/>
                </a:prstClr>
              </a:inn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grpSp>
          <p:nvGrpSpPr>
            <p:cNvPr id="34" name="组合 33"/>
            <p:cNvGrpSpPr/>
            <p:nvPr/>
          </p:nvGrpSpPr>
          <p:grpSpPr>
            <a:xfrm>
              <a:off x="6627" y="3093"/>
              <a:ext cx="2633" cy="1649"/>
              <a:chOff x="4299023" y="1921477"/>
              <a:chExt cx="1671712" cy="1047339"/>
            </a:xfrm>
          </p:grpSpPr>
          <p:sp>
            <p:nvSpPr>
              <p:cNvPr id="37" name="任意多边形 36"/>
              <p:cNvSpPr/>
              <p:nvPr/>
            </p:nvSpPr>
            <p:spPr>
              <a:xfrm rot="15321110">
                <a:off x="4611209" y="1609291"/>
                <a:ext cx="1047339" cy="1671712"/>
              </a:xfrm>
              <a:custGeom>
                <a:avLst/>
                <a:gdLst>
                  <a:gd name="connsiteX0" fmla="*/ 0 w 1543050"/>
                  <a:gd name="connsiteY0" fmla="*/ 1730751 h 2462944"/>
                  <a:gd name="connsiteX1" fmla="*/ 309567 w 1543050"/>
                  <a:gd name="connsiteY1" fmla="*/ 1730751 h 2462944"/>
                  <a:gd name="connsiteX2" fmla="*/ 309567 w 1543050"/>
                  <a:gd name="connsiteY2" fmla="*/ 0 h 2462944"/>
                  <a:gd name="connsiteX3" fmla="*/ 1233483 w 1543050"/>
                  <a:gd name="connsiteY3" fmla="*/ 912638 h 2462944"/>
                  <a:gd name="connsiteX4" fmla="*/ 1233483 w 1543050"/>
                  <a:gd name="connsiteY4" fmla="*/ 1730751 h 2462944"/>
                  <a:gd name="connsiteX5" fmla="*/ 1543050 w 1543050"/>
                  <a:gd name="connsiteY5" fmla="*/ 1730751 h 2462944"/>
                  <a:gd name="connsiteX6" fmla="*/ 771525 w 1543050"/>
                  <a:gd name="connsiteY6" fmla="*/ 2462944 h 246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3050" h="2462944">
                    <a:moveTo>
                      <a:pt x="0" y="1730751"/>
                    </a:moveTo>
                    <a:lnTo>
                      <a:pt x="309567" y="1730751"/>
                    </a:lnTo>
                    <a:lnTo>
                      <a:pt x="309567" y="0"/>
                    </a:lnTo>
                    <a:lnTo>
                      <a:pt x="1233483" y="912638"/>
                    </a:lnTo>
                    <a:lnTo>
                      <a:pt x="1233483" y="1730751"/>
                    </a:lnTo>
                    <a:lnTo>
                      <a:pt x="1543050" y="1730751"/>
                    </a:lnTo>
                    <a:lnTo>
                      <a:pt x="771525" y="2462944"/>
                    </a:lnTo>
                    <a:close/>
                  </a:path>
                </a:pathLst>
              </a:custGeom>
              <a:solidFill>
                <a:srgbClr val="01ACBE"/>
              </a:solidFill>
              <a:ln w="25400" cap="flat" cmpd="sng" algn="ctr">
                <a:noFill/>
                <a:prstDash val="solid"/>
              </a:ln>
              <a:effectLst>
                <a:outerShdw blurRad="152400" dist="177800" dir="2700000" sx="95000" sy="95000" algn="tl" rotWithShape="0">
                  <a:prstClr val="black">
                    <a:alpha val="40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39" name="文本框 31"/>
              <p:cNvSpPr txBox="1"/>
              <p:nvPr/>
            </p:nvSpPr>
            <p:spPr>
              <a:xfrm>
                <a:off x="5091959" y="2124416"/>
                <a:ext cx="785133" cy="461772"/>
              </a:xfrm>
              <a:prstGeom prst="rect">
                <a:avLst/>
              </a:prstGeom>
              <a:noFill/>
            </p:spPr>
            <p:txBody>
              <a:bodyPr wrap="square" rtlCol="0">
                <a:spAutoFit/>
              </a:bodyPr>
              <a:lstStyle/>
              <a:p>
                <a:pPr algn="ctr"/>
                <a:r>
                  <a:rPr lang="en-US" altLang="zh-CN" sz="2400" dirty="0">
                    <a:solidFill>
                      <a:prstClr val="white"/>
                    </a:solidFill>
                    <a:latin typeface="Impact" panose="020B0806030902050204" pitchFamily="34" charset="0"/>
                    <a:cs typeface="Iskoola Pota" pitchFamily="34" charset="0"/>
                  </a:rPr>
                  <a:t>01</a:t>
                </a:r>
                <a:endParaRPr lang="zh-CN" altLang="en-US" sz="2400" dirty="0">
                  <a:solidFill>
                    <a:prstClr val="white"/>
                  </a:solidFill>
                  <a:latin typeface="Impact" panose="020B0806030902050204" pitchFamily="34" charset="0"/>
                  <a:cs typeface="Iskoola Pota" pitchFamily="34" charset="0"/>
                </a:endParaRPr>
              </a:p>
            </p:txBody>
          </p:sp>
        </p:grpSp>
      </p:grpSp>
      <p:grpSp>
        <p:nvGrpSpPr>
          <p:cNvPr id="120" name="组合 119"/>
          <p:cNvGrpSpPr/>
          <p:nvPr/>
        </p:nvGrpSpPr>
        <p:grpSpPr>
          <a:xfrm>
            <a:off x="4300220" y="4325620"/>
            <a:ext cx="1788795" cy="1671320"/>
            <a:chOff x="6772" y="6812"/>
            <a:chExt cx="2817" cy="2632"/>
          </a:xfrm>
        </p:grpSpPr>
        <p:sp>
          <p:nvSpPr>
            <p:cNvPr id="19" name="等腰三角形 18"/>
            <p:cNvSpPr/>
            <p:nvPr/>
          </p:nvSpPr>
          <p:spPr>
            <a:xfrm flipV="1">
              <a:off x="8747" y="8306"/>
              <a:ext cx="842" cy="412"/>
            </a:xfrm>
            <a:prstGeom prst="triangle">
              <a:avLst>
                <a:gd name="adj" fmla="val 50907"/>
              </a:avLst>
            </a:prstGeom>
            <a:solidFill>
              <a:srgbClr val="FFB850"/>
            </a:solidFill>
            <a:ln w="25400" cap="flat" cmpd="sng" algn="ctr">
              <a:noFill/>
              <a:prstDash val="solid"/>
            </a:ln>
            <a:effectLst>
              <a:innerShdw blurRad="152400" dist="76200" dir="13500000">
                <a:prstClr val="black">
                  <a:alpha val="40000"/>
                </a:prstClr>
              </a:inn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grpSp>
          <p:nvGrpSpPr>
            <p:cNvPr id="42" name="组合 41"/>
            <p:cNvGrpSpPr/>
            <p:nvPr/>
          </p:nvGrpSpPr>
          <p:grpSpPr>
            <a:xfrm>
              <a:off x="6772" y="6812"/>
              <a:ext cx="1953" cy="2632"/>
              <a:chOff x="4375595" y="4283461"/>
              <a:chExt cx="1240034" cy="1671712"/>
            </a:xfrm>
          </p:grpSpPr>
          <p:sp>
            <p:nvSpPr>
              <p:cNvPr id="44" name="任意多边形 43"/>
              <p:cNvSpPr/>
              <p:nvPr/>
            </p:nvSpPr>
            <p:spPr>
              <a:xfrm rot="8121110">
                <a:off x="4568290" y="4283461"/>
                <a:ext cx="1047339" cy="1671712"/>
              </a:xfrm>
              <a:custGeom>
                <a:avLst/>
                <a:gdLst>
                  <a:gd name="connsiteX0" fmla="*/ 0 w 1543050"/>
                  <a:gd name="connsiteY0" fmla="*/ 1730751 h 2462944"/>
                  <a:gd name="connsiteX1" fmla="*/ 309567 w 1543050"/>
                  <a:gd name="connsiteY1" fmla="*/ 1730751 h 2462944"/>
                  <a:gd name="connsiteX2" fmla="*/ 309567 w 1543050"/>
                  <a:gd name="connsiteY2" fmla="*/ 0 h 2462944"/>
                  <a:gd name="connsiteX3" fmla="*/ 1233483 w 1543050"/>
                  <a:gd name="connsiteY3" fmla="*/ 912638 h 2462944"/>
                  <a:gd name="connsiteX4" fmla="*/ 1233483 w 1543050"/>
                  <a:gd name="connsiteY4" fmla="*/ 1730751 h 2462944"/>
                  <a:gd name="connsiteX5" fmla="*/ 1543050 w 1543050"/>
                  <a:gd name="connsiteY5" fmla="*/ 1730751 h 2462944"/>
                  <a:gd name="connsiteX6" fmla="*/ 771525 w 1543050"/>
                  <a:gd name="connsiteY6" fmla="*/ 2462944 h 246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3050" h="2462944">
                    <a:moveTo>
                      <a:pt x="0" y="1730751"/>
                    </a:moveTo>
                    <a:lnTo>
                      <a:pt x="309567" y="1730751"/>
                    </a:lnTo>
                    <a:lnTo>
                      <a:pt x="309567" y="0"/>
                    </a:lnTo>
                    <a:lnTo>
                      <a:pt x="1233483" y="912638"/>
                    </a:lnTo>
                    <a:lnTo>
                      <a:pt x="1233483" y="1730751"/>
                    </a:lnTo>
                    <a:lnTo>
                      <a:pt x="1543050" y="1730751"/>
                    </a:lnTo>
                    <a:lnTo>
                      <a:pt x="771525" y="2462944"/>
                    </a:lnTo>
                    <a:close/>
                  </a:path>
                </a:pathLst>
              </a:custGeom>
              <a:solidFill>
                <a:srgbClr val="FFB850"/>
              </a:solidFill>
              <a:ln w="25400" cap="flat" cmpd="sng" algn="ctr">
                <a:noFill/>
                <a:prstDash val="solid"/>
              </a:ln>
              <a:effectLst>
                <a:outerShdw blurRad="152400" dist="177800" dir="2700000" sx="95000" sy="95000" algn="tl" rotWithShape="0">
                  <a:prstClr val="black">
                    <a:alpha val="40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88" name="文本框 32"/>
              <p:cNvSpPr txBox="1"/>
              <p:nvPr/>
            </p:nvSpPr>
            <p:spPr>
              <a:xfrm>
                <a:off x="4375595" y="4611140"/>
                <a:ext cx="785133" cy="461772"/>
              </a:xfrm>
              <a:prstGeom prst="rect">
                <a:avLst/>
              </a:prstGeom>
              <a:noFill/>
            </p:spPr>
            <p:txBody>
              <a:bodyPr wrap="square" rtlCol="0">
                <a:spAutoFit/>
              </a:bodyPr>
              <a:lstStyle/>
              <a:p>
                <a:pPr algn="ctr"/>
                <a:r>
                  <a:rPr lang="en-US" altLang="zh-CN" sz="2400" dirty="0">
                    <a:solidFill>
                      <a:prstClr val="white"/>
                    </a:solidFill>
                    <a:latin typeface="Impact" panose="020B0806030902050204" pitchFamily="34" charset="0"/>
                    <a:cs typeface="Iskoola Pota" pitchFamily="34" charset="0"/>
                  </a:rPr>
                  <a:t>03</a:t>
                </a:r>
                <a:endParaRPr lang="zh-CN" altLang="en-US" sz="2400" dirty="0">
                  <a:solidFill>
                    <a:prstClr val="white"/>
                  </a:solidFill>
                  <a:latin typeface="Impact" panose="020B0806030902050204" pitchFamily="34" charset="0"/>
                  <a:cs typeface="Iskoola Pota" pitchFamily="34" charset="0"/>
                </a:endParaRPr>
              </a:p>
            </p:txBody>
          </p:sp>
        </p:grpSp>
      </p:grpSp>
      <p:grpSp>
        <p:nvGrpSpPr>
          <p:cNvPr id="121" name="组合 120"/>
          <p:cNvGrpSpPr/>
          <p:nvPr/>
        </p:nvGrpSpPr>
        <p:grpSpPr>
          <a:xfrm>
            <a:off x="6782435" y="2668905"/>
            <a:ext cx="1047750" cy="1921510"/>
            <a:chOff x="10681" y="4203"/>
            <a:chExt cx="1650" cy="3026"/>
          </a:xfrm>
        </p:grpSpPr>
        <p:sp>
          <p:nvSpPr>
            <p:cNvPr id="24" name="等腰三角形 23"/>
            <p:cNvSpPr/>
            <p:nvPr/>
          </p:nvSpPr>
          <p:spPr>
            <a:xfrm rot="14400000" flipV="1">
              <a:off x="10782" y="4418"/>
              <a:ext cx="842" cy="412"/>
            </a:xfrm>
            <a:prstGeom prst="triangle">
              <a:avLst>
                <a:gd name="adj" fmla="val 50907"/>
              </a:avLst>
            </a:prstGeom>
            <a:solidFill>
              <a:srgbClr val="E87071"/>
            </a:solidFill>
            <a:ln w="25400" cap="flat" cmpd="sng" algn="ctr">
              <a:noFill/>
              <a:prstDash val="solid"/>
            </a:ln>
            <a:effectLst>
              <a:innerShdw blurRad="152400" dist="76200" dir="13500000">
                <a:prstClr val="black">
                  <a:alpha val="40000"/>
                </a:prstClr>
              </a:inn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grpSp>
          <p:nvGrpSpPr>
            <p:cNvPr id="89" name="组合 88"/>
            <p:cNvGrpSpPr/>
            <p:nvPr/>
          </p:nvGrpSpPr>
          <p:grpSpPr>
            <a:xfrm>
              <a:off x="10681" y="4597"/>
              <a:ext cx="1650" cy="2632"/>
              <a:chOff x="6857441" y="2876664"/>
              <a:chExt cx="1047339" cy="1671712"/>
            </a:xfrm>
          </p:grpSpPr>
          <p:sp>
            <p:nvSpPr>
              <p:cNvPr id="90" name="任意多边形 89"/>
              <p:cNvSpPr/>
              <p:nvPr/>
            </p:nvSpPr>
            <p:spPr>
              <a:xfrm rot="921110">
                <a:off x="6857441" y="2876664"/>
                <a:ext cx="1047339" cy="1671712"/>
              </a:xfrm>
              <a:custGeom>
                <a:avLst/>
                <a:gdLst>
                  <a:gd name="connsiteX0" fmla="*/ 0 w 1543050"/>
                  <a:gd name="connsiteY0" fmla="*/ 1730751 h 2462944"/>
                  <a:gd name="connsiteX1" fmla="*/ 309567 w 1543050"/>
                  <a:gd name="connsiteY1" fmla="*/ 1730751 h 2462944"/>
                  <a:gd name="connsiteX2" fmla="*/ 309567 w 1543050"/>
                  <a:gd name="connsiteY2" fmla="*/ 0 h 2462944"/>
                  <a:gd name="connsiteX3" fmla="*/ 1233483 w 1543050"/>
                  <a:gd name="connsiteY3" fmla="*/ 912638 h 2462944"/>
                  <a:gd name="connsiteX4" fmla="*/ 1233483 w 1543050"/>
                  <a:gd name="connsiteY4" fmla="*/ 1730751 h 2462944"/>
                  <a:gd name="connsiteX5" fmla="*/ 1543050 w 1543050"/>
                  <a:gd name="connsiteY5" fmla="*/ 1730751 h 2462944"/>
                  <a:gd name="connsiteX6" fmla="*/ 771525 w 1543050"/>
                  <a:gd name="connsiteY6" fmla="*/ 2462944 h 246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3050" h="2462944">
                    <a:moveTo>
                      <a:pt x="0" y="1730751"/>
                    </a:moveTo>
                    <a:lnTo>
                      <a:pt x="309567" y="1730751"/>
                    </a:lnTo>
                    <a:lnTo>
                      <a:pt x="309567" y="0"/>
                    </a:lnTo>
                    <a:lnTo>
                      <a:pt x="1233483" y="912638"/>
                    </a:lnTo>
                    <a:lnTo>
                      <a:pt x="1233483" y="1730751"/>
                    </a:lnTo>
                    <a:lnTo>
                      <a:pt x="1543050" y="1730751"/>
                    </a:lnTo>
                    <a:lnTo>
                      <a:pt x="771525" y="2462944"/>
                    </a:lnTo>
                    <a:close/>
                  </a:path>
                </a:pathLst>
              </a:custGeom>
              <a:solidFill>
                <a:srgbClr val="E87071"/>
              </a:solidFill>
              <a:ln w="25400" cap="flat" cmpd="sng" algn="ctr">
                <a:noFill/>
                <a:prstDash val="solid"/>
              </a:ln>
              <a:effectLst>
                <a:outerShdw blurRad="152400" dist="177800" dir="2700000" sx="95000" sy="95000" algn="tl" rotWithShape="0">
                  <a:prstClr val="black">
                    <a:alpha val="40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91" name="文本框 33"/>
              <p:cNvSpPr txBox="1"/>
              <p:nvPr/>
            </p:nvSpPr>
            <p:spPr>
              <a:xfrm>
                <a:off x="6964271" y="3614308"/>
                <a:ext cx="785133" cy="461772"/>
              </a:xfrm>
              <a:prstGeom prst="rect">
                <a:avLst/>
              </a:prstGeom>
              <a:noFill/>
            </p:spPr>
            <p:txBody>
              <a:bodyPr wrap="square" rtlCol="0">
                <a:spAutoFit/>
              </a:bodyPr>
              <a:lstStyle/>
              <a:p>
                <a:pPr algn="ctr"/>
                <a:r>
                  <a:rPr lang="en-US" altLang="zh-CN" sz="2400" dirty="0">
                    <a:solidFill>
                      <a:prstClr val="white"/>
                    </a:solidFill>
                    <a:latin typeface="Impact" panose="020B0806030902050204" pitchFamily="34" charset="0"/>
                    <a:cs typeface="Iskoola Pota" pitchFamily="34" charset="0"/>
                  </a:rPr>
                  <a:t>02</a:t>
                </a:r>
                <a:endParaRPr lang="zh-CN" altLang="en-US" sz="2400" dirty="0">
                  <a:solidFill>
                    <a:prstClr val="white"/>
                  </a:solidFill>
                  <a:latin typeface="Impact" panose="020B0806030902050204" pitchFamily="34" charset="0"/>
                  <a:cs typeface="Iskoola Pota" pitchFamily="34" charset="0"/>
                </a:endParaRPr>
              </a:p>
            </p:txBody>
          </p:sp>
        </p:grpSp>
      </p:grpSp>
      <p:sp>
        <p:nvSpPr>
          <p:cNvPr id="92" name="文本框 51"/>
          <p:cNvSpPr txBox="1"/>
          <p:nvPr/>
        </p:nvSpPr>
        <p:spPr>
          <a:xfrm>
            <a:off x="5587696" y="2680275"/>
            <a:ext cx="719001" cy="707722"/>
          </a:xfrm>
          <a:prstGeom prst="rect">
            <a:avLst/>
          </a:prstGeom>
          <a:noFill/>
        </p:spPr>
        <p:txBody>
          <a:bodyPr wrap="square" rtlCol="0">
            <a:spAutoFit/>
          </a:bodyPr>
          <a:lstStyle/>
          <a:p>
            <a:r>
              <a:rPr lang="zh-CN" altLang="en-US" sz="2000" dirty="0">
                <a:solidFill>
                  <a:srgbClr val="4BACC6"/>
                </a:solidFill>
                <a:latin typeface="微软雅黑" panose="020B0503020204020204" charset="-122"/>
                <a:ea typeface="微软雅黑" panose="020B0503020204020204" charset="-122"/>
              </a:rPr>
              <a:t>添加</a:t>
            </a:r>
            <a:endParaRPr lang="en-US" altLang="zh-CN" sz="2000" dirty="0">
              <a:solidFill>
                <a:srgbClr val="4BACC6"/>
              </a:solidFill>
              <a:latin typeface="微软雅黑" panose="020B0503020204020204" charset="-122"/>
              <a:ea typeface="微软雅黑" panose="020B0503020204020204" charset="-122"/>
            </a:endParaRPr>
          </a:p>
          <a:p>
            <a:r>
              <a:rPr lang="zh-CN" altLang="en-US" sz="2000" dirty="0">
                <a:solidFill>
                  <a:srgbClr val="4BACC6"/>
                </a:solidFill>
                <a:latin typeface="微软雅黑" panose="020B0503020204020204" charset="-122"/>
                <a:ea typeface="微软雅黑" panose="020B0503020204020204" charset="-122"/>
              </a:rPr>
              <a:t>标题</a:t>
            </a:r>
            <a:endParaRPr lang="zh-CN" altLang="en-US" sz="2000" dirty="0">
              <a:solidFill>
                <a:srgbClr val="4BACC6"/>
              </a:solidFill>
              <a:latin typeface="微软雅黑" panose="020B0503020204020204" charset="-122"/>
              <a:ea typeface="微软雅黑" panose="020B0503020204020204" charset="-122"/>
            </a:endParaRPr>
          </a:p>
        </p:txBody>
      </p:sp>
      <p:sp>
        <p:nvSpPr>
          <p:cNvPr id="93" name="文本框 52"/>
          <p:cNvSpPr txBox="1"/>
          <p:nvPr/>
        </p:nvSpPr>
        <p:spPr>
          <a:xfrm>
            <a:off x="4561233" y="3772337"/>
            <a:ext cx="810410" cy="707722"/>
          </a:xfrm>
          <a:prstGeom prst="rect">
            <a:avLst/>
          </a:prstGeom>
          <a:noFill/>
        </p:spPr>
        <p:txBody>
          <a:bodyPr wrap="square" rtlCol="0">
            <a:spAutoFit/>
          </a:bodyPr>
          <a:lstStyle/>
          <a:p>
            <a:r>
              <a:rPr lang="zh-CN" altLang="en-US" sz="2000" dirty="0">
                <a:solidFill>
                  <a:srgbClr val="FF9A05"/>
                </a:solidFill>
                <a:latin typeface="微软雅黑" panose="020B0503020204020204" charset="-122"/>
                <a:ea typeface="微软雅黑" panose="020B0503020204020204" charset="-122"/>
              </a:rPr>
              <a:t>添加</a:t>
            </a:r>
            <a:endParaRPr lang="en-US" altLang="zh-CN" sz="2000" dirty="0">
              <a:solidFill>
                <a:srgbClr val="FF9A05"/>
              </a:solidFill>
              <a:latin typeface="微软雅黑" panose="020B0503020204020204" charset="-122"/>
              <a:ea typeface="微软雅黑" panose="020B0503020204020204" charset="-122"/>
            </a:endParaRPr>
          </a:p>
          <a:p>
            <a:r>
              <a:rPr lang="zh-CN" altLang="en-US" sz="2000" dirty="0">
                <a:solidFill>
                  <a:srgbClr val="FF9A05"/>
                </a:solidFill>
                <a:latin typeface="微软雅黑" panose="020B0503020204020204" charset="-122"/>
                <a:ea typeface="微软雅黑" panose="020B0503020204020204" charset="-122"/>
              </a:rPr>
              <a:t>标题</a:t>
            </a:r>
            <a:endParaRPr lang="zh-CN" altLang="en-US" sz="2000" dirty="0">
              <a:solidFill>
                <a:srgbClr val="FF9A05"/>
              </a:solidFill>
              <a:latin typeface="微软雅黑" panose="020B0503020204020204" charset="-122"/>
              <a:ea typeface="微软雅黑" panose="020B0503020204020204" charset="-122"/>
            </a:endParaRPr>
          </a:p>
        </p:txBody>
      </p:sp>
      <p:sp>
        <p:nvSpPr>
          <p:cNvPr id="94" name="文本框 53"/>
          <p:cNvSpPr txBox="1"/>
          <p:nvPr/>
        </p:nvSpPr>
        <p:spPr>
          <a:xfrm>
            <a:off x="6073598" y="4145887"/>
            <a:ext cx="810410" cy="707722"/>
          </a:xfrm>
          <a:prstGeom prst="rect">
            <a:avLst/>
          </a:prstGeom>
          <a:noFill/>
        </p:spPr>
        <p:txBody>
          <a:bodyPr wrap="square" rtlCol="0">
            <a:spAutoFit/>
          </a:bodyPr>
          <a:lstStyle/>
          <a:p>
            <a:r>
              <a:rPr lang="zh-CN" altLang="en-US" sz="2000" dirty="0">
                <a:solidFill>
                  <a:srgbClr val="FF8989"/>
                </a:solidFill>
                <a:latin typeface="微软雅黑" panose="020B0503020204020204" charset="-122"/>
                <a:ea typeface="微软雅黑" panose="020B0503020204020204" charset="-122"/>
              </a:rPr>
              <a:t>添加</a:t>
            </a:r>
            <a:endParaRPr lang="en-US" altLang="zh-CN" sz="2000" dirty="0">
              <a:solidFill>
                <a:srgbClr val="FF8989"/>
              </a:solidFill>
              <a:latin typeface="微软雅黑" panose="020B0503020204020204" charset="-122"/>
              <a:ea typeface="微软雅黑" panose="020B0503020204020204" charset="-122"/>
            </a:endParaRPr>
          </a:p>
          <a:p>
            <a:r>
              <a:rPr lang="zh-CN" altLang="en-US" sz="2000" dirty="0">
                <a:solidFill>
                  <a:srgbClr val="FF8989"/>
                </a:solidFill>
                <a:latin typeface="微软雅黑" panose="020B0503020204020204" charset="-122"/>
                <a:ea typeface="微软雅黑" panose="020B0503020204020204" charset="-122"/>
              </a:rPr>
              <a:t>标题</a:t>
            </a:r>
            <a:endParaRPr lang="zh-CN" altLang="en-US" sz="2000" dirty="0">
              <a:solidFill>
                <a:srgbClr val="FF8989"/>
              </a:solidFill>
              <a:latin typeface="微软雅黑" panose="020B0503020204020204" charset="-122"/>
              <a:ea typeface="微软雅黑" panose="020B0503020204020204" charset="-122"/>
            </a:endParaRPr>
          </a:p>
        </p:txBody>
      </p:sp>
      <p:grpSp>
        <p:nvGrpSpPr>
          <p:cNvPr id="95" name="组合 94"/>
          <p:cNvGrpSpPr/>
          <p:nvPr/>
        </p:nvGrpSpPr>
        <p:grpSpPr>
          <a:xfrm>
            <a:off x="1273126" y="3005543"/>
            <a:ext cx="3120827" cy="1541355"/>
            <a:chOff x="1318674" y="3069754"/>
            <a:chExt cx="3120421" cy="1541712"/>
          </a:xfrm>
        </p:grpSpPr>
        <p:sp>
          <p:nvSpPr>
            <p:cNvPr id="96" name="任意多边形 95"/>
            <p:cNvSpPr/>
            <p:nvPr/>
          </p:nvSpPr>
          <p:spPr>
            <a:xfrm rot="5400000" flipH="1">
              <a:off x="1566832" y="2933868"/>
              <a:ext cx="1488088" cy="1808019"/>
            </a:xfrm>
            <a:custGeom>
              <a:avLst/>
              <a:gdLst>
                <a:gd name="connsiteX0" fmla="*/ 2554514 w 2554514"/>
                <a:gd name="connsiteY0" fmla="*/ 2249714 h 2249714"/>
                <a:gd name="connsiteX1" fmla="*/ 2554514 w 2554514"/>
                <a:gd name="connsiteY1" fmla="*/ 0 h 2249714"/>
                <a:gd name="connsiteX2" fmla="*/ 0 w 2554514"/>
                <a:gd name="connsiteY2" fmla="*/ 0 h 2249714"/>
                <a:gd name="connsiteX0-1" fmla="*/ 1616857 w 1616857"/>
                <a:gd name="connsiteY0-2" fmla="*/ 2249715 h 2249715"/>
                <a:gd name="connsiteX1-3" fmla="*/ 1616857 w 1616857"/>
                <a:gd name="connsiteY1-4" fmla="*/ 1 h 2249715"/>
                <a:gd name="connsiteX2-5" fmla="*/ 1 w 1616857"/>
                <a:gd name="connsiteY2-6" fmla="*/ 0 h 2249715"/>
              </a:gdLst>
              <a:ahLst/>
              <a:cxnLst>
                <a:cxn ang="0">
                  <a:pos x="connsiteX0-1" y="connsiteY0-2"/>
                </a:cxn>
                <a:cxn ang="0">
                  <a:pos x="connsiteX1-3" y="connsiteY1-4"/>
                </a:cxn>
                <a:cxn ang="0">
                  <a:pos x="connsiteX2-5" y="connsiteY2-6"/>
                </a:cxn>
              </a:cxnLst>
              <a:rect l="l" t="t" r="r" b="b"/>
              <a:pathLst>
                <a:path w="1616857" h="2249715">
                  <a:moveTo>
                    <a:pt x="1616857" y="2249715"/>
                  </a:moveTo>
                  <a:lnTo>
                    <a:pt x="1616857" y="1"/>
                  </a:lnTo>
                  <a:lnTo>
                    <a:pt x="1" y="0"/>
                  </a:lnTo>
                </a:path>
              </a:pathLst>
            </a:custGeom>
            <a:noFill/>
            <a:ln w="22225" cap="flat" cmpd="sng" algn="ctr">
              <a:solidFill>
                <a:sysClr val="windowText" lastClr="000000">
                  <a:lumMod val="65000"/>
                  <a:lumOff val="35000"/>
                </a:sysClr>
              </a:solidFill>
              <a:prstDash val="sysDot"/>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97" name="椭圆 96"/>
            <p:cNvSpPr/>
            <p:nvPr/>
          </p:nvSpPr>
          <p:spPr>
            <a:xfrm rot="5400000" flipH="1">
              <a:off x="4377801" y="4550172"/>
              <a:ext cx="59088" cy="63500"/>
            </a:xfrm>
            <a:prstGeom prst="ellipse">
              <a:avLst/>
            </a:prstGeom>
            <a:solidFill>
              <a:sysClr val="windowText" lastClr="000000">
                <a:lumMod val="65000"/>
                <a:lumOff val="35000"/>
              </a:sysClr>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98" name="椭圆 97"/>
            <p:cNvSpPr/>
            <p:nvPr/>
          </p:nvSpPr>
          <p:spPr>
            <a:xfrm rot="5400000" flipH="1">
              <a:off x="1316612" y="3071816"/>
              <a:ext cx="67623" cy="63500"/>
            </a:xfrm>
            <a:prstGeom prst="ellipse">
              <a:avLst/>
            </a:prstGeom>
            <a:solidFill>
              <a:sysClr val="windowText" lastClr="000000">
                <a:lumMod val="65000"/>
                <a:lumOff val="35000"/>
              </a:sysClr>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cxnSp>
          <p:nvCxnSpPr>
            <p:cNvPr id="99" name="直接连接符 98"/>
            <p:cNvCxnSpPr>
              <a:stCxn id="96" idx="2"/>
            </p:cNvCxnSpPr>
            <p:nvPr/>
          </p:nvCxnSpPr>
          <p:spPr>
            <a:xfrm>
              <a:off x="3214886" y="4581921"/>
              <a:ext cx="1152128" cy="1"/>
            </a:xfrm>
            <a:prstGeom prst="line">
              <a:avLst/>
            </a:prstGeom>
            <a:noFill/>
            <a:ln w="22225" cap="flat" cmpd="sng" algn="ctr">
              <a:solidFill>
                <a:sysClr val="windowText" lastClr="000000">
                  <a:lumMod val="65000"/>
                  <a:lumOff val="35000"/>
                </a:sysClr>
              </a:solidFill>
              <a:prstDash val="sysDot"/>
            </a:ln>
            <a:effectLst/>
          </p:spPr>
          <p:style>
            <a:lnRef idx="2">
              <a:srgbClr val="4F81BD">
                <a:shade val="50000"/>
              </a:srgbClr>
            </a:lnRef>
            <a:fillRef idx="1">
              <a:srgbClr val="4F81BD"/>
            </a:fillRef>
            <a:effectRef idx="0">
              <a:srgbClr val="4F81BD"/>
            </a:effectRef>
            <a:fontRef idx="minor">
              <a:sysClr val="window" lastClr="FFFFFF"/>
            </a:fontRef>
          </p:style>
        </p:cxnSp>
      </p:grpSp>
      <p:grpSp>
        <p:nvGrpSpPr>
          <p:cNvPr id="100" name="组合 99"/>
          <p:cNvGrpSpPr/>
          <p:nvPr/>
        </p:nvGrpSpPr>
        <p:grpSpPr>
          <a:xfrm>
            <a:off x="5891677" y="1570867"/>
            <a:ext cx="4296621" cy="739763"/>
            <a:chOff x="5967100" y="1528041"/>
            <a:chExt cx="4296062" cy="739934"/>
          </a:xfrm>
        </p:grpSpPr>
        <p:sp>
          <p:nvSpPr>
            <p:cNvPr id="101" name="任意多边形 100"/>
            <p:cNvSpPr/>
            <p:nvPr/>
          </p:nvSpPr>
          <p:spPr>
            <a:xfrm rot="5400000">
              <a:off x="6625879" y="986999"/>
              <a:ext cx="666846" cy="1808019"/>
            </a:xfrm>
            <a:custGeom>
              <a:avLst/>
              <a:gdLst>
                <a:gd name="connsiteX0" fmla="*/ 2554514 w 2554514"/>
                <a:gd name="connsiteY0" fmla="*/ 2249714 h 2249714"/>
                <a:gd name="connsiteX1" fmla="*/ 2554514 w 2554514"/>
                <a:gd name="connsiteY1" fmla="*/ 0 h 2249714"/>
                <a:gd name="connsiteX2" fmla="*/ 0 w 2554514"/>
                <a:gd name="connsiteY2" fmla="*/ 0 h 2249714"/>
                <a:gd name="connsiteX0-1" fmla="*/ 1616857 w 1616857"/>
                <a:gd name="connsiteY0-2" fmla="*/ 2249715 h 2249715"/>
                <a:gd name="connsiteX1-3" fmla="*/ 1616857 w 1616857"/>
                <a:gd name="connsiteY1-4" fmla="*/ 1 h 2249715"/>
                <a:gd name="connsiteX2-5" fmla="*/ 1 w 1616857"/>
                <a:gd name="connsiteY2-6" fmla="*/ 0 h 2249715"/>
              </a:gdLst>
              <a:ahLst/>
              <a:cxnLst>
                <a:cxn ang="0">
                  <a:pos x="connsiteX0-1" y="connsiteY0-2"/>
                </a:cxn>
                <a:cxn ang="0">
                  <a:pos x="connsiteX1-3" y="connsiteY1-4"/>
                </a:cxn>
                <a:cxn ang="0">
                  <a:pos x="connsiteX2-5" y="connsiteY2-6"/>
                </a:cxn>
              </a:cxnLst>
              <a:rect l="l" t="t" r="r" b="b"/>
              <a:pathLst>
                <a:path w="1616857" h="2249715">
                  <a:moveTo>
                    <a:pt x="1616857" y="2249715"/>
                  </a:moveTo>
                  <a:lnTo>
                    <a:pt x="1616857" y="1"/>
                  </a:lnTo>
                  <a:lnTo>
                    <a:pt x="1" y="0"/>
                  </a:lnTo>
                </a:path>
              </a:pathLst>
            </a:custGeom>
            <a:noFill/>
            <a:ln w="22225" cap="flat" cmpd="sng" algn="ctr">
              <a:solidFill>
                <a:sysClr val="windowText" lastClr="000000">
                  <a:lumMod val="65000"/>
                  <a:lumOff val="35000"/>
                </a:sysClr>
              </a:solidFill>
              <a:prstDash val="sysDot"/>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02" name="椭圆 101"/>
            <p:cNvSpPr/>
            <p:nvPr/>
          </p:nvSpPr>
          <p:spPr>
            <a:xfrm rot="5400000" flipH="1">
              <a:off x="10201868" y="1525835"/>
              <a:ext cx="59088" cy="63500"/>
            </a:xfrm>
            <a:prstGeom prst="ellipse">
              <a:avLst/>
            </a:prstGeom>
            <a:solidFill>
              <a:sysClr val="windowText" lastClr="000000">
                <a:lumMod val="65000"/>
                <a:lumOff val="35000"/>
              </a:sysClr>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03" name="椭圆 102"/>
            <p:cNvSpPr/>
            <p:nvPr/>
          </p:nvSpPr>
          <p:spPr>
            <a:xfrm rot="5400000" flipH="1">
              <a:off x="5965038" y="2202414"/>
              <a:ext cx="67623" cy="63500"/>
            </a:xfrm>
            <a:prstGeom prst="ellipse">
              <a:avLst/>
            </a:prstGeom>
            <a:solidFill>
              <a:sysClr val="windowText" lastClr="000000">
                <a:lumMod val="65000"/>
                <a:lumOff val="35000"/>
              </a:sysClr>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cxnSp>
          <p:nvCxnSpPr>
            <p:cNvPr id="104" name="直接连接符 103"/>
            <p:cNvCxnSpPr/>
            <p:nvPr/>
          </p:nvCxnSpPr>
          <p:spPr>
            <a:xfrm>
              <a:off x="7863312" y="1557585"/>
              <a:ext cx="2336350" cy="0"/>
            </a:xfrm>
            <a:prstGeom prst="line">
              <a:avLst/>
            </a:prstGeom>
            <a:noFill/>
            <a:ln w="22225" cap="flat" cmpd="sng" algn="ctr">
              <a:solidFill>
                <a:sysClr val="windowText" lastClr="000000">
                  <a:lumMod val="65000"/>
                  <a:lumOff val="35000"/>
                </a:sysClr>
              </a:solidFill>
              <a:prstDash val="sysDot"/>
            </a:ln>
            <a:effectLst/>
          </p:spPr>
          <p:style>
            <a:lnRef idx="2">
              <a:srgbClr val="4F81BD">
                <a:shade val="50000"/>
              </a:srgbClr>
            </a:lnRef>
            <a:fillRef idx="1">
              <a:srgbClr val="4F81BD"/>
            </a:fillRef>
            <a:effectRef idx="0">
              <a:srgbClr val="4F81BD"/>
            </a:effectRef>
            <a:fontRef idx="minor">
              <a:sysClr val="window" lastClr="FFFFFF"/>
            </a:fontRef>
          </p:style>
        </p:cxnSp>
      </p:grpSp>
      <p:grpSp>
        <p:nvGrpSpPr>
          <p:cNvPr id="105" name="组合 104"/>
          <p:cNvGrpSpPr/>
          <p:nvPr/>
        </p:nvGrpSpPr>
        <p:grpSpPr>
          <a:xfrm>
            <a:off x="7028044" y="3890255"/>
            <a:ext cx="2952711" cy="739763"/>
            <a:chOff x="7103319" y="3847966"/>
            <a:chExt cx="2952327" cy="739934"/>
          </a:xfrm>
        </p:grpSpPr>
        <p:sp>
          <p:nvSpPr>
            <p:cNvPr id="106" name="任意多边形 105"/>
            <p:cNvSpPr/>
            <p:nvPr/>
          </p:nvSpPr>
          <p:spPr>
            <a:xfrm rot="5400000">
              <a:off x="7498068" y="3570955"/>
              <a:ext cx="666846" cy="1279958"/>
            </a:xfrm>
            <a:custGeom>
              <a:avLst/>
              <a:gdLst>
                <a:gd name="connsiteX0" fmla="*/ 2554514 w 2554514"/>
                <a:gd name="connsiteY0" fmla="*/ 2249714 h 2249714"/>
                <a:gd name="connsiteX1" fmla="*/ 2554514 w 2554514"/>
                <a:gd name="connsiteY1" fmla="*/ 0 h 2249714"/>
                <a:gd name="connsiteX2" fmla="*/ 0 w 2554514"/>
                <a:gd name="connsiteY2" fmla="*/ 0 h 2249714"/>
                <a:gd name="connsiteX0-1" fmla="*/ 1616857 w 1616857"/>
                <a:gd name="connsiteY0-2" fmla="*/ 2249715 h 2249715"/>
                <a:gd name="connsiteX1-3" fmla="*/ 1616857 w 1616857"/>
                <a:gd name="connsiteY1-4" fmla="*/ 1 h 2249715"/>
                <a:gd name="connsiteX2-5" fmla="*/ 1 w 1616857"/>
                <a:gd name="connsiteY2-6" fmla="*/ 0 h 2249715"/>
              </a:gdLst>
              <a:ahLst/>
              <a:cxnLst>
                <a:cxn ang="0">
                  <a:pos x="connsiteX0-1" y="connsiteY0-2"/>
                </a:cxn>
                <a:cxn ang="0">
                  <a:pos x="connsiteX1-3" y="connsiteY1-4"/>
                </a:cxn>
                <a:cxn ang="0">
                  <a:pos x="connsiteX2-5" y="connsiteY2-6"/>
                </a:cxn>
              </a:cxnLst>
              <a:rect l="l" t="t" r="r" b="b"/>
              <a:pathLst>
                <a:path w="1616857" h="2249715">
                  <a:moveTo>
                    <a:pt x="1616857" y="2249715"/>
                  </a:moveTo>
                  <a:lnTo>
                    <a:pt x="1616857" y="1"/>
                  </a:lnTo>
                  <a:lnTo>
                    <a:pt x="1" y="0"/>
                  </a:lnTo>
                </a:path>
              </a:pathLst>
            </a:custGeom>
            <a:noFill/>
            <a:ln w="22225" cap="flat" cmpd="sng" algn="ctr">
              <a:solidFill>
                <a:sysClr val="windowText" lastClr="000000">
                  <a:lumMod val="65000"/>
                  <a:lumOff val="35000"/>
                </a:sysClr>
              </a:solidFill>
              <a:prstDash val="sysDot"/>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07" name="椭圆 106"/>
            <p:cNvSpPr/>
            <p:nvPr/>
          </p:nvSpPr>
          <p:spPr>
            <a:xfrm rot="5400000" flipH="1">
              <a:off x="9994352" y="3845760"/>
              <a:ext cx="59088" cy="63500"/>
            </a:xfrm>
            <a:prstGeom prst="ellipse">
              <a:avLst/>
            </a:prstGeom>
            <a:solidFill>
              <a:sysClr val="windowText" lastClr="000000">
                <a:lumMod val="65000"/>
                <a:lumOff val="35000"/>
              </a:sysClr>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08" name="椭圆 107"/>
            <p:cNvSpPr/>
            <p:nvPr/>
          </p:nvSpPr>
          <p:spPr>
            <a:xfrm rot="5400000" flipH="1">
              <a:off x="7101257" y="4522339"/>
              <a:ext cx="67623" cy="63500"/>
            </a:xfrm>
            <a:prstGeom prst="ellipse">
              <a:avLst/>
            </a:prstGeom>
            <a:solidFill>
              <a:sysClr val="windowText" lastClr="000000">
                <a:lumMod val="65000"/>
                <a:lumOff val="35000"/>
              </a:sysClr>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cxnSp>
          <p:nvCxnSpPr>
            <p:cNvPr id="109" name="直接连接符 108"/>
            <p:cNvCxnSpPr/>
            <p:nvPr/>
          </p:nvCxnSpPr>
          <p:spPr>
            <a:xfrm>
              <a:off x="8471470" y="3877510"/>
              <a:ext cx="1492211" cy="0"/>
            </a:xfrm>
            <a:prstGeom prst="line">
              <a:avLst/>
            </a:prstGeom>
            <a:noFill/>
            <a:ln w="22225" cap="flat" cmpd="sng" algn="ctr">
              <a:solidFill>
                <a:sysClr val="windowText" lastClr="000000">
                  <a:lumMod val="65000"/>
                  <a:lumOff val="35000"/>
                </a:sysClr>
              </a:solidFill>
              <a:prstDash val="sysDot"/>
            </a:ln>
            <a:effectLst/>
          </p:spPr>
          <p:style>
            <a:lnRef idx="2">
              <a:srgbClr val="4F81BD">
                <a:shade val="50000"/>
              </a:srgbClr>
            </a:lnRef>
            <a:fillRef idx="1">
              <a:srgbClr val="4F81BD"/>
            </a:fillRef>
            <a:effectRef idx="0">
              <a:srgbClr val="4F81BD"/>
            </a:effectRef>
            <a:fontRef idx="minor">
              <a:sysClr val="window" lastClr="FFFFFF"/>
            </a:fontRef>
          </p:style>
        </p:cxnSp>
      </p:grpSp>
      <p:grpSp>
        <p:nvGrpSpPr>
          <p:cNvPr id="110" name="组合 109"/>
          <p:cNvGrpSpPr/>
          <p:nvPr/>
        </p:nvGrpSpPr>
        <p:grpSpPr>
          <a:xfrm>
            <a:off x="7820234" y="1600406"/>
            <a:ext cx="2847328" cy="1229218"/>
            <a:chOff x="7895406" y="1557586"/>
            <a:chExt cx="2846957" cy="1229503"/>
          </a:xfrm>
        </p:grpSpPr>
        <p:sp>
          <p:nvSpPr>
            <p:cNvPr id="111" name="文本框 91"/>
            <p:cNvSpPr txBox="1"/>
            <p:nvPr/>
          </p:nvSpPr>
          <p:spPr>
            <a:xfrm>
              <a:off x="7895406" y="1557586"/>
              <a:ext cx="1280948" cy="369418"/>
            </a:xfrm>
            <a:prstGeom prst="rect">
              <a:avLst/>
            </a:prstGeom>
            <a:noFill/>
          </p:spPr>
          <p:txBody>
            <a:bodyPr wrap="square" rtlCol="0">
              <a:spAutoFit/>
            </a:bodyPr>
            <a:lstStyle/>
            <a:p>
              <a:r>
                <a:rPr lang="zh-CN" altLang="en-US" dirty="0">
                  <a:solidFill>
                    <a:srgbClr val="01ACBE"/>
                  </a:solidFill>
                  <a:latin typeface="时尚中黑简体" panose="01010104010101010101" pitchFamily="2" charset="-122"/>
                  <a:ea typeface="时尚中黑简体" panose="01010104010101010101" pitchFamily="2" charset="-122"/>
                </a:rPr>
                <a:t>添加标题</a:t>
              </a:r>
              <a:endParaRPr lang="zh-CN" altLang="en-US" dirty="0">
                <a:solidFill>
                  <a:srgbClr val="01ACBE"/>
                </a:solidFill>
                <a:latin typeface="时尚中黑简体" panose="01010104010101010101" pitchFamily="2" charset="-122"/>
                <a:ea typeface="时尚中黑简体" panose="01010104010101010101" pitchFamily="2" charset="-122"/>
              </a:endParaRPr>
            </a:p>
          </p:txBody>
        </p:sp>
        <p:sp>
          <p:nvSpPr>
            <p:cNvPr id="112" name="矩形 47"/>
            <p:cNvSpPr>
              <a:spLocks noChangeArrowheads="1"/>
            </p:cNvSpPr>
            <p:nvPr/>
          </p:nvSpPr>
          <p:spPr bwMode="auto">
            <a:xfrm>
              <a:off x="7941856" y="1917626"/>
              <a:ext cx="2800507" cy="86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1000" dirty="0">
                  <a:solidFill>
                    <a:sysClr val="windowText" lastClr="000000">
                      <a:lumMod val="50000"/>
                      <a:lumOff val="50000"/>
                    </a:sysClr>
                  </a:solidFill>
                  <a:latin typeface="微软雅黑" panose="020B0503020204020204" charset="-122"/>
                  <a:ea typeface="微软雅黑" panose="020B0503020204020204" charset="-122"/>
                </a:rPr>
                <a:t>您的内容打在这里或者通过复制您的文本黏贴自此。您的内容打在这里或者通过复制您的文本黏贴自此。</a:t>
              </a:r>
              <a:endParaRPr lang="en-US" altLang="zh-CN" sz="1000" dirty="0">
                <a:solidFill>
                  <a:sysClr val="windowText" lastClr="000000">
                    <a:lumMod val="50000"/>
                    <a:lumOff val="50000"/>
                  </a:sysClr>
                </a:solidFill>
                <a:latin typeface="微软雅黑" panose="020B0503020204020204" charset="-122"/>
                <a:ea typeface="微软雅黑" panose="020B0503020204020204" charset="-122"/>
                <a:sym typeface="微软雅黑" panose="020B0503020204020204" charset="-122"/>
              </a:endParaRPr>
            </a:p>
            <a:p>
              <a:pPr>
                <a:lnSpc>
                  <a:spcPct val="130000"/>
                </a:lnSpc>
                <a:spcBef>
                  <a:spcPct val="0"/>
                </a:spcBef>
              </a:pPr>
              <a:endParaRPr lang="en-US" altLang="zh-CN" sz="1000" dirty="0">
                <a:solidFill>
                  <a:sysClr val="windowText" lastClr="000000">
                    <a:lumMod val="50000"/>
                    <a:lumOff val="50000"/>
                  </a:sysClr>
                </a:solidFill>
                <a:latin typeface="微软雅黑" panose="020B0503020204020204" charset="-122"/>
                <a:ea typeface="微软雅黑" panose="020B0503020204020204" charset="-122"/>
                <a:sym typeface="微软雅黑" panose="020B0503020204020204" charset="-122"/>
              </a:endParaRPr>
            </a:p>
          </p:txBody>
        </p:sp>
      </p:grpSp>
      <p:grpSp>
        <p:nvGrpSpPr>
          <p:cNvPr id="113" name="组合 112"/>
          <p:cNvGrpSpPr/>
          <p:nvPr/>
        </p:nvGrpSpPr>
        <p:grpSpPr>
          <a:xfrm>
            <a:off x="8411572" y="3957285"/>
            <a:ext cx="2361376" cy="1248053"/>
            <a:chOff x="8486666" y="3915011"/>
            <a:chExt cx="2361069" cy="1248342"/>
          </a:xfrm>
        </p:grpSpPr>
        <p:sp>
          <p:nvSpPr>
            <p:cNvPr id="114" name="文本框 112"/>
            <p:cNvSpPr txBox="1"/>
            <p:nvPr/>
          </p:nvSpPr>
          <p:spPr>
            <a:xfrm>
              <a:off x="8486666" y="3915011"/>
              <a:ext cx="1280948" cy="369418"/>
            </a:xfrm>
            <a:prstGeom prst="rect">
              <a:avLst/>
            </a:prstGeom>
            <a:noFill/>
          </p:spPr>
          <p:txBody>
            <a:bodyPr wrap="square" rtlCol="0">
              <a:spAutoFit/>
            </a:bodyPr>
            <a:lstStyle/>
            <a:p>
              <a:r>
                <a:rPr lang="zh-CN" altLang="en-US" dirty="0">
                  <a:solidFill>
                    <a:srgbClr val="E87071"/>
                  </a:solidFill>
                  <a:latin typeface="时尚中黑简体" panose="01010104010101010101" pitchFamily="2" charset="-122"/>
                  <a:ea typeface="时尚中黑简体" panose="01010104010101010101" pitchFamily="2" charset="-122"/>
                </a:rPr>
                <a:t>添加标题</a:t>
              </a:r>
              <a:endParaRPr lang="zh-CN" altLang="en-US" dirty="0">
                <a:solidFill>
                  <a:srgbClr val="E87071"/>
                </a:solidFill>
                <a:latin typeface="时尚中黑简体" panose="01010104010101010101" pitchFamily="2" charset="-122"/>
                <a:ea typeface="时尚中黑简体" panose="01010104010101010101" pitchFamily="2" charset="-122"/>
              </a:endParaRPr>
            </a:p>
          </p:txBody>
        </p:sp>
        <p:sp>
          <p:nvSpPr>
            <p:cNvPr id="115" name="矩形 47"/>
            <p:cNvSpPr>
              <a:spLocks noChangeArrowheads="1"/>
            </p:cNvSpPr>
            <p:nvPr/>
          </p:nvSpPr>
          <p:spPr bwMode="auto">
            <a:xfrm>
              <a:off x="8543479" y="4293890"/>
              <a:ext cx="2304256" cy="86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1000" dirty="0">
                  <a:solidFill>
                    <a:sysClr val="windowText" lastClr="000000">
                      <a:lumMod val="50000"/>
                      <a:lumOff val="50000"/>
                    </a:sysClr>
                  </a:solidFill>
                  <a:latin typeface="微软雅黑" panose="020B0503020204020204" charset="-122"/>
                  <a:ea typeface="微软雅黑" panose="020B0503020204020204" charset="-122"/>
                </a:rPr>
                <a:t>您的内容打在这里或者通过复制您的文本黏贴自此。您的内容打在这里或者通过复制您的文本黏贴自此。</a:t>
              </a:r>
              <a:endParaRPr lang="en-US" altLang="zh-CN" sz="1000" dirty="0">
                <a:solidFill>
                  <a:sysClr val="windowText" lastClr="000000">
                    <a:lumMod val="50000"/>
                    <a:lumOff val="50000"/>
                  </a:sysClr>
                </a:solidFill>
                <a:latin typeface="微软雅黑" panose="020B0503020204020204" charset="-122"/>
                <a:ea typeface="微软雅黑" panose="020B0503020204020204" charset="-122"/>
                <a:sym typeface="微软雅黑" panose="020B0503020204020204" charset="-122"/>
              </a:endParaRPr>
            </a:p>
            <a:p>
              <a:pPr>
                <a:lnSpc>
                  <a:spcPct val="130000"/>
                </a:lnSpc>
                <a:spcBef>
                  <a:spcPct val="0"/>
                </a:spcBef>
              </a:pPr>
              <a:endParaRPr lang="en-US" altLang="zh-CN" sz="1000" dirty="0">
                <a:solidFill>
                  <a:sysClr val="windowText" lastClr="000000">
                    <a:lumMod val="50000"/>
                    <a:lumOff val="50000"/>
                  </a:sysClr>
                </a:solidFill>
                <a:latin typeface="微软雅黑" panose="020B0503020204020204" charset="-122"/>
                <a:ea typeface="微软雅黑" panose="020B0503020204020204" charset="-122"/>
                <a:sym typeface="微软雅黑" panose="020B0503020204020204" charset="-122"/>
              </a:endParaRPr>
            </a:p>
          </p:txBody>
        </p:sp>
      </p:grpSp>
      <p:grpSp>
        <p:nvGrpSpPr>
          <p:cNvPr id="116" name="组合 115"/>
          <p:cNvGrpSpPr/>
          <p:nvPr/>
        </p:nvGrpSpPr>
        <p:grpSpPr>
          <a:xfrm>
            <a:off x="1251340" y="3184215"/>
            <a:ext cx="1815747" cy="1467025"/>
            <a:chOff x="1327367" y="3141762"/>
            <a:chExt cx="1815511" cy="1467365"/>
          </a:xfrm>
        </p:grpSpPr>
        <p:sp>
          <p:nvSpPr>
            <p:cNvPr id="117" name="文本框 120"/>
            <p:cNvSpPr txBox="1"/>
            <p:nvPr/>
          </p:nvSpPr>
          <p:spPr>
            <a:xfrm>
              <a:off x="1327367" y="3141762"/>
              <a:ext cx="1280948" cy="369418"/>
            </a:xfrm>
            <a:prstGeom prst="rect">
              <a:avLst/>
            </a:prstGeom>
            <a:noFill/>
          </p:spPr>
          <p:txBody>
            <a:bodyPr wrap="square" rtlCol="0">
              <a:spAutoFit/>
            </a:bodyPr>
            <a:lstStyle/>
            <a:p>
              <a:r>
                <a:rPr lang="zh-CN" altLang="en-US" dirty="0">
                  <a:solidFill>
                    <a:srgbClr val="FF9A05"/>
                  </a:solidFill>
                  <a:latin typeface="时尚中黑简体" panose="01010104010101010101" pitchFamily="2" charset="-122"/>
                  <a:ea typeface="时尚中黑简体" panose="01010104010101010101" pitchFamily="2" charset="-122"/>
                </a:rPr>
                <a:t>添加标题</a:t>
              </a:r>
              <a:endParaRPr lang="zh-CN" altLang="en-US" dirty="0">
                <a:solidFill>
                  <a:srgbClr val="FF9A05"/>
                </a:solidFill>
                <a:latin typeface="时尚中黑简体" panose="01010104010101010101" pitchFamily="2" charset="-122"/>
                <a:ea typeface="时尚中黑简体" panose="01010104010101010101" pitchFamily="2" charset="-122"/>
              </a:endParaRPr>
            </a:p>
          </p:txBody>
        </p:sp>
        <p:sp>
          <p:nvSpPr>
            <p:cNvPr id="118" name="矩形 47"/>
            <p:cNvSpPr>
              <a:spLocks noChangeArrowheads="1"/>
            </p:cNvSpPr>
            <p:nvPr/>
          </p:nvSpPr>
          <p:spPr bwMode="auto">
            <a:xfrm>
              <a:off x="1358673" y="3539610"/>
              <a:ext cx="1784205" cy="1069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1000" dirty="0">
                  <a:solidFill>
                    <a:sysClr val="windowText" lastClr="000000">
                      <a:lumMod val="50000"/>
                      <a:lumOff val="50000"/>
                    </a:sysClr>
                  </a:solidFill>
                  <a:latin typeface="微软雅黑" panose="020B0503020204020204" charset="-122"/>
                  <a:ea typeface="微软雅黑" panose="020B0503020204020204" charset="-122"/>
                </a:rPr>
                <a:t>您的内容打在这里或者通过复制您的文本黏贴自此。您的内容打在这里或者通过复制您的文本黏贴自此。</a:t>
              </a:r>
              <a:endParaRPr lang="en-US" altLang="zh-CN" sz="1000" dirty="0">
                <a:solidFill>
                  <a:sysClr val="windowText" lastClr="000000">
                    <a:lumMod val="50000"/>
                    <a:lumOff val="50000"/>
                  </a:sysClr>
                </a:solidFill>
                <a:latin typeface="微软雅黑" panose="020B0503020204020204" charset="-122"/>
                <a:ea typeface="微软雅黑" panose="020B0503020204020204" charset="-122"/>
                <a:sym typeface="微软雅黑" panose="020B0503020204020204" charset="-122"/>
              </a:endParaRPr>
            </a:p>
            <a:p>
              <a:pPr>
                <a:lnSpc>
                  <a:spcPct val="130000"/>
                </a:lnSpc>
                <a:spcBef>
                  <a:spcPct val="0"/>
                </a:spcBef>
              </a:pPr>
              <a:endParaRPr lang="en-US" altLang="zh-CN" sz="1000" dirty="0">
                <a:solidFill>
                  <a:sysClr val="windowText" lastClr="000000">
                    <a:lumMod val="50000"/>
                    <a:lumOff val="50000"/>
                  </a:sysClr>
                </a:solidFill>
                <a:latin typeface="微软雅黑" panose="020B0503020204020204" charset="-122"/>
                <a:ea typeface="微软雅黑" panose="020B0503020204020204" charset="-122"/>
                <a:sym typeface="微软雅黑" panose="020B0503020204020204" charset="-122"/>
              </a:endParaRPr>
            </a:p>
          </p:txBody>
        </p:sp>
      </p:gr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1" fill="hold" grpId="0" nodeType="after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0-#ppt_h/2"/>
                                          </p:val>
                                        </p:tav>
                                        <p:tav tm="100000">
                                          <p:val>
                                            <p:strVal val="#ppt_y"/>
                                          </p:val>
                                        </p:tav>
                                      </p:tavLst>
                                    </p:anim>
                                  </p:childTnLst>
                                </p:cTn>
                              </p:par>
                              <p:par>
                                <p:cTn id="15" presetID="2" presetClass="entr" presetSubtype="12"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500" fill="hold"/>
                                        <p:tgtEl>
                                          <p:spTgt spid="27"/>
                                        </p:tgtEl>
                                        <p:attrNameLst>
                                          <p:attrName>ppt_x</p:attrName>
                                        </p:attrNameLst>
                                      </p:cBhvr>
                                      <p:tavLst>
                                        <p:tav tm="0">
                                          <p:val>
                                            <p:strVal val="0-#ppt_w/2"/>
                                          </p:val>
                                        </p:tav>
                                        <p:tav tm="100000">
                                          <p:val>
                                            <p:strVal val="#ppt_x"/>
                                          </p:val>
                                        </p:tav>
                                      </p:tavLst>
                                    </p:anim>
                                    <p:anim calcmode="lin" valueType="num">
                                      <p:cBhvr additive="base">
                                        <p:cTn id="18" dur="500" fill="hold"/>
                                        <p:tgtEl>
                                          <p:spTgt spid="27"/>
                                        </p:tgtEl>
                                        <p:attrNameLst>
                                          <p:attrName>ppt_y</p:attrName>
                                        </p:attrNameLst>
                                      </p:cBhvr>
                                      <p:tavLst>
                                        <p:tav tm="0">
                                          <p:val>
                                            <p:strVal val="1+#ppt_h/2"/>
                                          </p:val>
                                        </p:tav>
                                        <p:tav tm="100000">
                                          <p:val>
                                            <p:strVal val="#ppt_y"/>
                                          </p:val>
                                        </p:tav>
                                      </p:tavLst>
                                    </p:anim>
                                  </p:childTnLst>
                                </p:cTn>
                              </p:par>
                              <p:par>
                                <p:cTn id="19" presetID="2" presetClass="entr" presetSubtype="6"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fill="hold"/>
                                        <p:tgtEl>
                                          <p:spTgt spid="29"/>
                                        </p:tgtEl>
                                        <p:attrNameLst>
                                          <p:attrName>ppt_x</p:attrName>
                                        </p:attrNameLst>
                                      </p:cBhvr>
                                      <p:tavLst>
                                        <p:tav tm="0">
                                          <p:val>
                                            <p:strVal val="1+#ppt_w/2"/>
                                          </p:val>
                                        </p:tav>
                                        <p:tav tm="100000">
                                          <p:val>
                                            <p:strVal val="#ppt_x"/>
                                          </p:val>
                                        </p:tav>
                                      </p:tavLst>
                                    </p:anim>
                                    <p:anim calcmode="lin" valueType="num">
                                      <p:cBhvr additive="base">
                                        <p:cTn id="22" dur="500" fill="hold"/>
                                        <p:tgtEl>
                                          <p:spTgt spid="29"/>
                                        </p:tgtEl>
                                        <p:attrNameLst>
                                          <p:attrName>ppt_y</p:attrName>
                                        </p:attrNameLst>
                                      </p:cBhvr>
                                      <p:tavLst>
                                        <p:tav tm="0">
                                          <p:val>
                                            <p:strVal val="1+#ppt_h/2"/>
                                          </p:val>
                                        </p:tav>
                                        <p:tav tm="100000">
                                          <p:val>
                                            <p:strVal val="#ppt_y"/>
                                          </p:val>
                                        </p:tav>
                                      </p:tavLst>
                                    </p:anim>
                                  </p:childTnLst>
                                </p:cTn>
                              </p:par>
                            </p:childTnLst>
                          </p:cTn>
                        </p:par>
                        <p:par>
                          <p:cTn id="23" fill="hold">
                            <p:stCondLst>
                              <p:cond delay="1000"/>
                            </p:stCondLst>
                            <p:childTnLst>
                              <p:par>
                                <p:cTn id="24" presetID="22" presetClass="entr" presetSubtype="1" fill="hold" nodeType="afterEffect">
                                  <p:stCondLst>
                                    <p:cond delay="0"/>
                                  </p:stCondLst>
                                  <p:childTnLst>
                                    <p:set>
                                      <p:cBhvr>
                                        <p:cTn id="25" dur="1" fill="hold">
                                          <p:stCondLst>
                                            <p:cond delay="0"/>
                                          </p:stCondLst>
                                        </p:cTn>
                                        <p:tgtEl>
                                          <p:spTgt spid="121"/>
                                        </p:tgtEl>
                                        <p:attrNameLst>
                                          <p:attrName>style.visibility</p:attrName>
                                        </p:attrNameLst>
                                      </p:cBhvr>
                                      <p:to>
                                        <p:strVal val="visible"/>
                                      </p:to>
                                    </p:set>
                                    <p:animEffect transition="in" filter="wipe(up)">
                                      <p:cBhvr>
                                        <p:cTn id="26" dur="500"/>
                                        <p:tgtEl>
                                          <p:spTgt spid="121"/>
                                        </p:tgtEl>
                                      </p:cBhvr>
                                    </p:animEffect>
                                  </p:childTnLst>
                                </p:cTn>
                              </p:par>
                              <p:par>
                                <p:cTn id="27" presetID="22" presetClass="entr" presetSubtype="8" fill="hold" nodeType="withEffect">
                                  <p:stCondLst>
                                    <p:cond delay="0"/>
                                  </p:stCondLst>
                                  <p:childTnLst>
                                    <p:set>
                                      <p:cBhvr>
                                        <p:cTn id="28" dur="1" fill="hold">
                                          <p:stCondLst>
                                            <p:cond delay="0"/>
                                          </p:stCondLst>
                                        </p:cTn>
                                        <p:tgtEl>
                                          <p:spTgt spid="119"/>
                                        </p:tgtEl>
                                        <p:attrNameLst>
                                          <p:attrName>style.visibility</p:attrName>
                                        </p:attrNameLst>
                                      </p:cBhvr>
                                      <p:to>
                                        <p:strVal val="visible"/>
                                      </p:to>
                                    </p:set>
                                    <p:animEffect transition="in" filter="wipe(left)">
                                      <p:cBhvr>
                                        <p:cTn id="29" dur="500"/>
                                        <p:tgtEl>
                                          <p:spTgt spid="119"/>
                                        </p:tgtEl>
                                      </p:cBhvr>
                                    </p:animEffect>
                                  </p:childTnLst>
                                </p:cTn>
                              </p:par>
                              <p:par>
                                <p:cTn id="30" presetID="22" presetClass="entr" presetSubtype="4" fill="hold" nodeType="withEffect">
                                  <p:stCondLst>
                                    <p:cond delay="0"/>
                                  </p:stCondLst>
                                  <p:childTnLst>
                                    <p:set>
                                      <p:cBhvr>
                                        <p:cTn id="31" dur="1" fill="hold">
                                          <p:stCondLst>
                                            <p:cond delay="0"/>
                                          </p:stCondLst>
                                        </p:cTn>
                                        <p:tgtEl>
                                          <p:spTgt spid="120"/>
                                        </p:tgtEl>
                                        <p:attrNameLst>
                                          <p:attrName>style.visibility</p:attrName>
                                        </p:attrNameLst>
                                      </p:cBhvr>
                                      <p:to>
                                        <p:strVal val="visible"/>
                                      </p:to>
                                    </p:set>
                                    <p:animEffect transition="in" filter="wipe(down)">
                                      <p:cBhvr>
                                        <p:cTn id="32" dur="500"/>
                                        <p:tgtEl>
                                          <p:spTgt spid="120"/>
                                        </p:tgtEl>
                                      </p:cBhvr>
                                    </p:animEffect>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93"/>
                                        </p:tgtEl>
                                        <p:attrNameLst>
                                          <p:attrName>style.visibility</p:attrName>
                                        </p:attrNameLst>
                                      </p:cBhvr>
                                      <p:to>
                                        <p:strVal val="visible"/>
                                      </p:to>
                                    </p:set>
                                    <p:anim calcmode="lin" valueType="num">
                                      <p:cBhvr>
                                        <p:cTn id="36" dur="500" fill="hold"/>
                                        <p:tgtEl>
                                          <p:spTgt spid="93"/>
                                        </p:tgtEl>
                                        <p:attrNameLst>
                                          <p:attrName>ppt_w</p:attrName>
                                        </p:attrNameLst>
                                      </p:cBhvr>
                                      <p:tavLst>
                                        <p:tav tm="0">
                                          <p:val>
                                            <p:fltVal val="0"/>
                                          </p:val>
                                        </p:tav>
                                        <p:tav tm="100000">
                                          <p:val>
                                            <p:strVal val="#ppt_w"/>
                                          </p:val>
                                        </p:tav>
                                      </p:tavLst>
                                    </p:anim>
                                    <p:anim calcmode="lin" valueType="num">
                                      <p:cBhvr>
                                        <p:cTn id="37" dur="500" fill="hold"/>
                                        <p:tgtEl>
                                          <p:spTgt spid="93"/>
                                        </p:tgtEl>
                                        <p:attrNameLst>
                                          <p:attrName>ppt_h</p:attrName>
                                        </p:attrNameLst>
                                      </p:cBhvr>
                                      <p:tavLst>
                                        <p:tav tm="0">
                                          <p:val>
                                            <p:fltVal val="0"/>
                                          </p:val>
                                        </p:tav>
                                        <p:tav tm="100000">
                                          <p:val>
                                            <p:strVal val="#ppt_h"/>
                                          </p:val>
                                        </p:tav>
                                      </p:tavLst>
                                    </p:anim>
                                    <p:animEffect transition="in" filter="fade">
                                      <p:cBhvr>
                                        <p:cTn id="38" dur="500"/>
                                        <p:tgtEl>
                                          <p:spTgt spid="93"/>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p:cTn id="41" dur="500" fill="hold"/>
                                        <p:tgtEl>
                                          <p:spTgt spid="92"/>
                                        </p:tgtEl>
                                        <p:attrNameLst>
                                          <p:attrName>ppt_w</p:attrName>
                                        </p:attrNameLst>
                                      </p:cBhvr>
                                      <p:tavLst>
                                        <p:tav tm="0">
                                          <p:val>
                                            <p:fltVal val="0"/>
                                          </p:val>
                                        </p:tav>
                                        <p:tav tm="100000">
                                          <p:val>
                                            <p:strVal val="#ppt_w"/>
                                          </p:val>
                                        </p:tav>
                                      </p:tavLst>
                                    </p:anim>
                                    <p:anim calcmode="lin" valueType="num">
                                      <p:cBhvr>
                                        <p:cTn id="42" dur="500" fill="hold"/>
                                        <p:tgtEl>
                                          <p:spTgt spid="92"/>
                                        </p:tgtEl>
                                        <p:attrNameLst>
                                          <p:attrName>ppt_h</p:attrName>
                                        </p:attrNameLst>
                                      </p:cBhvr>
                                      <p:tavLst>
                                        <p:tav tm="0">
                                          <p:val>
                                            <p:fltVal val="0"/>
                                          </p:val>
                                        </p:tav>
                                        <p:tav tm="100000">
                                          <p:val>
                                            <p:strVal val="#ppt_h"/>
                                          </p:val>
                                        </p:tav>
                                      </p:tavLst>
                                    </p:anim>
                                    <p:animEffect transition="in" filter="fade">
                                      <p:cBhvr>
                                        <p:cTn id="43" dur="500"/>
                                        <p:tgtEl>
                                          <p:spTgt spid="92"/>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94"/>
                                        </p:tgtEl>
                                        <p:attrNameLst>
                                          <p:attrName>style.visibility</p:attrName>
                                        </p:attrNameLst>
                                      </p:cBhvr>
                                      <p:to>
                                        <p:strVal val="visible"/>
                                      </p:to>
                                    </p:set>
                                    <p:anim calcmode="lin" valueType="num">
                                      <p:cBhvr>
                                        <p:cTn id="46" dur="500" fill="hold"/>
                                        <p:tgtEl>
                                          <p:spTgt spid="94"/>
                                        </p:tgtEl>
                                        <p:attrNameLst>
                                          <p:attrName>ppt_w</p:attrName>
                                        </p:attrNameLst>
                                      </p:cBhvr>
                                      <p:tavLst>
                                        <p:tav tm="0">
                                          <p:val>
                                            <p:fltVal val="0"/>
                                          </p:val>
                                        </p:tav>
                                        <p:tav tm="100000">
                                          <p:val>
                                            <p:strVal val="#ppt_w"/>
                                          </p:val>
                                        </p:tav>
                                      </p:tavLst>
                                    </p:anim>
                                    <p:anim calcmode="lin" valueType="num">
                                      <p:cBhvr>
                                        <p:cTn id="47" dur="500" fill="hold"/>
                                        <p:tgtEl>
                                          <p:spTgt spid="94"/>
                                        </p:tgtEl>
                                        <p:attrNameLst>
                                          <p:attrName>ppt_h</p:attrName>
                                        </p:attrNameLst>
                                      </p:cBhvr>
                                      <p:tavLst>
                                        <p:tav tm="0">
                                          <p:val>
                                            <p:fltVal val="0"/>
                                          </p:val>
                                        </p:tav>
                                        <p:tav tm="100000">
                                          <p:val>
                                            <p:strVal val="#ppt_h"/>
                                          </p:val>
                                        </p:tav>
                                      </p:tavLst>
                                    </p:anim>
                                    <p:animEffect transition="in" filter="fade">
                                      <p:cBhvr>
                                        <p:cTn id="48" dur="500"/>
                                        <p:tgtEl>
                                          <p:spTgt spid="94"/>
                                        </p:tgtEl>
                                      </p:cBhvr>
                                    </p:animEffect>
                                  </p:childTnLst>
                                </p:cTn>
                              </p:par>
                            </p:childTnLst>
                          </p:cTn>
                        </p:par>
                        <p:par>
                          <p:cTn id="49" fill="hold">
                            <p:stCondLst>
                              <p:cond delay="2000"/>
                            </p:stCondLst>
                            <p:childTnLst>
                              <p:par>
                                <p:cTn id="50" presetID="22" presetClass="entr" presetSubtype="8" fill="hold"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wipe(left)">
                                      <p:cBhvr>
                                        <p:cTn id="52" dur="500"/>
                                        <p:tgtEl>
                                          <p:spTgt spid="100"/>
                                        </p:tgtEl>
                                      </p:cBhvr>
                                    </p:animEffect>
                                  </p:childTnLst>
                                </p:cTn>
                              </p:par>
                              <p:par>
                                <p:cTn id="53" presetID="22" presetClass="entr" presetSubtype="2" fill="hold" nodeType="withEffect">
                                  <p:stCondLst>
                                    <p:cond delay="0"/>
                                  </p:stCondLst>
                                  <p:childTnLst>
                                    <p:set>
                                      <p:cBhvr>
                                        <p:cTn id="54" dur="1" fill="hold">
                                          <p:stCondLst>
                                            <p:cond delay="0"/>
                                          </p:stCondLst>
                                        </p:cTn>
                                        <p:tgtEl>
                                          <p:spTgt spid="95"/>
                                        </p:tgtEl>
                                        <p:attrNameLst>
                                          <p:attrName>style.visibility</p:attrName>
                                        </p:attrNameLst>
                                      </p:cBhvr>
                                      <p:to>
                                        <p:strVal val="visible"/>
                                      </p:to>
                                    </p:set>
                                    <p:animEffect transition="in" filter="wipe(right)">
                                      <p:cBhvr>
                                        <p:cTn id="55" dur="500"/>
                                        <p:tgtEl>
                                          <p:spTgt spid="95"/>
                                        </p:tgtEl>
                                      </p:cBhvr>
                                    </p:animEffect>
                                  </p:childTnLst>
                                </p:cTn>
                              </p:par>
                              <p:par>
                                <p:cTn id="56" presetID="22" presetClass="entr" presetSubtype="8" fill="hold" nodeType="withEffect">
                                  <p:stCondLst>
                                    <p:cond delay="0"/>
                                  </p:stCondLst>
                                  <p:childTnLst>
                                    <p:set>
                                      <p:cBhvr>
                                        <p:cTn id="57" dur="1" fill="hold">
                                          <p:stCondLst>
                                            <p:cond delay="0"/>
                                          </p:stCondLst>
                                        </p:cTn>
                                        <p:tgtEl>
                                          <p:spTgt spid="105"/>
                                        </p:tgtEl>
                                        <p:attrNameLst>
                                          <p:attrName>style.visibility</p:attrName>
                                        </p:attrNameLst>
                                      </p:cBhvr>
                                      <p:to>
                                        <p:strVal val="visible"/>
                                      </p:to>
                                    </p:set>
                                    <p:animEffect transition="in" filter="wipe(left)">
                                      <p:cBhvr>
                                        <p:cTn id="58" dur="500"/>
                                        <p:tgtEl>
                                          <p:spTgt spid="105"/>
                                        </p:tgtEl>
                                      </p:cBhvr>
                                    </p:animEffect>
                                  </p:childTnLst>
                                </p:cTn>
                              </p:par>
                            </p:childTnLst>
                          </p:cTn>
                        </p:par>
                        <p:par>
                          <p:cTn id="59" fill="hold">
                            <p:stCondLst>
                              <p:cond delay="2500"/>
                            </p:stCondLst>
                            <p:childTnLst>
                              <p:par>
                                <p:cTn id="60" presetID="3" presetClass="entr" presetSubtype="10" fill="hold" nodeType="afterEffect">
                                  <p:stCondLst>
                                    <p:cond delay="0"/>
                                  </p:stCondLst>
                                  <p:childTnLst>
                                    <p:set>
                                      <p:cBhvr>
                                        <p:cTn id="61" dur="1" fill="hold">
                                          <p:stCondLst>
                                            <p:cond delay="0"/>
                                          </p:stCondLst>
                                        </p:cTn>
                                        <p:tgtEl>
                                          <p:spTgt spid="116"/>
                                        </p:tgtEl>
                                        <p:attrNameLst>
                                          <p:attrName>style.visibility</p:attrName>
                                        </p:attrNameLst>
                                      </p:cBhvr>
                                      <p:to>
                                        <p:strVal val="visible"/>
                                      </p:to>
                                    </p:set>
                                    <p:animEffect transition="in" filter="blinds(horizontal)">
                                      <p:cBhvr>
                                        <p:cTn id="62" dur="500"/>
                                        <p:tgtEl>
                                          <p:spTgt spid="116"/>
                                        </p:tgtEl>
                                      </p:cBhvr>
                                    </p:animEffect>
                                  </p:childTnLst>
                                </p:cTn>
                              </p:par>
                              <p:par>
                                <p:cTn id="63" presetID="3" presetClass="entr" presetSubtype="10" fill="hold" nodeType="withEffect">
                                  <p:stCondLst>
                                    <p:cond delay="0"/>
                                  </p:stCondLst>
                                  <p:childTnLst>
                                    <p:set>
                                      <p:cBhvr>
                                        <p:cTn id="64" dur="1" fill="hold">
                                          <p:stCondLst>
                                            <p:cond delay="0"/>
                                          </p:stCondLst>
                                        </p:cTn>
                                        <p:tgtEl>
                                          <p:spTgt spid="110"/>
                                        </p:tgtEl>
                                        <p:attrNameLst>
                                          <p:attrName>style.visibility</p:attrName>
                                        </p:attrNameLst>
                                      </p:cBhvr>
                                      <p:to>
                                        <p:strVal val="visible"/>
                                      </p:to>
                                    </p:set>
                                    <p:animEffect transition="in" filter="blinds(horizontal)">
                                      <p:cBhvr>
                                        <p:cTn id="65" dur="500"/>
                                        <p:tgtEl>
                                          <p:spTgt spid="110"/>
                                        </p:tgtEl>
                                      </p:cBhvr>
                                    </p:animEffect>
                                  </p:childTnLst>
                                </p:cTn>
                              </p:par>
                              <p:par>
                                <p:cTn id="66" presetID="3" presetClass="entr" presetSubtype="10" fill="hold" nodeType="withEffect">
                                  <p:stCondLst>
                                    <p:cond delay="0"/>
                                  </p:stCondLst>
                                  <p:childTnLst>
                                    <p:set>
                                      <p:cBhvr>
                                        <p:cTn id="67" dur="1" fill="hold">
                                          <p:stCondLst>
                                            <p:cond delay="0"/>
                                          </p:stCondLst>
                                        </p:cTn>
                                        <p:tgtEl>
                                          <p:spTgt spid="113"/>
                                        </p:tgtEl>
                                        <p:attrNameLst>
                                          <p:attrName>style.visibility</p:attrName>
                                        </p:attrNameLst>
                                      </p:cBhvr>
                                      <p:to>
                                        <p:strVal val="visible"/>
                                      </p:to>
                                    </p:set>
                                    <p:animEffect transition="in" filter="blinds(horizontal)">
                                      <p:cBhvr>
                                        <p:cTn id="68"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7" grpId="0" animBg="1"/>
      <p:bldP spid="29" grpId="0" animBg="1"/>
      <p:bldP spid="32" grpId="0" animBg="1"/>
      <p:bldP spid="92" grpId="0"/>
      <p:bldP spid="93" grpId="0"/>
      <p:bldP spid="9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1433195" y="161925"/>
            <a:ext cx="2889885" cy="483235"/>
          </a:xfrm>
          <a:prstGeom prst="rect">
            <a:avLst/>
          </a:prstGeom>
          <a:noFill/>
        </p:spPr>
        <p:txBody>
          <a:bodyPr wrap="square" rtlCol="0" anchor="t">
            <a:spAutoFit/>
          </a:bodyPr>
          <a:lstStyle/>
          <a:p>
            <a:r>
              <a:rPr lang="zh-CN" altLang="en-US" sz="2400" b="1" dirty="0">
                <a:gradFill>
                  <a:gsLst>
                    <a:gs pos="0">
                      <a:srgbClr val="FFC97B"/>
                    </a:gs>
                    <a:gs pos="36000">
                      <a:srgbClr val="01C2D6"/>
                    </a:gs>
                    <a:gs pos="68000">
                      <a:srgbClr val="EE9E9E"/>
                    </a:gs>
                    <a:gs pos="100000">
                      <a:srgbClr val="945DA9"/>
                    </a:gs>
                  </a:gsLst>
                  <a:lin ang="21594000" scaled="0"/>
                </a:gradFill>
                <a:latin typeface="Impact" panose="020B0806030902050204" pitchFamily="34" charset="0"/>
                <a:ea typeface="微软雅黑" panose="020B0503020204020204" charset="-122"/>
                <a:sym typeface="+mn-ea"/>
              </a:rPr>
              <a:t>备用页</a:t>
            </a:r>
            <a:endParaRPr lang="zh-CN" altLang="en-US" sz="2400" b="1" dirty="0">
              <a:gradFill>
                <a:gsLst>
                  <a:gs pos="0">
                    <a:srgbClr val="FFC97B"/>
                  </a:gs>
                  <a:gs pos="36000">
                    <a:srgbClr val="01C2D6"/>
                  </a:gs>
                  <a:gs pos="68000">
                    <a:srgbClr val="EE9E9E"/>
                  </a:gs>
                  <a:gs pos="100000">
                    <a:srgbClr val="945DA9"/>
                  </a:gs>
                </a:gsLst>
                <a:lin ang="21594000" scaled="0"/>
              </a:gradFill>
              <a:latin typeface="Impact" panose="020B0806030902050204" pitchFamily="34" charset="0"/>
              <a:ea typeface="微软雅黑" panose="020B0503020204020204" charset="-122"/>
              <a:sym typeface="+mn-ea"/>
            </a:endParaRPr>
          </a:p>
        </p:txBody>
      </p:sp>
      <p:grpSp>
        <p:nvGrpSpPr>
          <p:cNvPr id="2" name="组合 1"/>
          <p:cNvGrpSpPr/>
          <p:nvPr/>
        </p:nvGrpSpPr>
        <p:grpSpPr>
          <a:xfrm flipH="1">
            <a:off x="6353274" y="4780281"/>
            <a:ext cx="4434440" cy="149731"/>
            <a:chOff x="7872142" y="1716173"/>
            <a:chExt cx="4433863" cy="149766"/>
          </a:xfrm>
        </p:grpSpPr>
        <p:cxnSp>
          <p:nvCxnSpPr>
            <p:cNvPr id="3" name="直接连接符 2"/>
            <p:cNvCxnSpPr>
              <a:endCxn id="4" idx="6"/>
            </p:cNvCxnSpPr>
            <p:nvPr/>
          </p:nvCxnSpPr>
          <p:spPr>
            <a:xfrm flipH="1" flipV="1">
              <a:off x="8021908" y="1791056"/>
              <a:ext cx="4284097" cy="22276"/>
            </a:xfrm>
            <a:prstGeom prst="line">
              <a:avLst/>
            </a:prstGeom>
            <a:noFill/>
            <a:ln w="25400" cap="flat" cmpd="sng" algn="ctr">
              <a:solidFill>
                <a:sysClr val="windowText" lastClr="000000">
                  <a:lumMod val="50000"/>
                  <a:lumOff val="50000"/>
                </a:sysClr>
              </a:solidFill>
              <a:prstDash val="sysDot"/>
            </a:ln>
            <a:effectLst/>
          </p:spPr>
          <p:style>
            <a:lnRef idx="1">
              <a:srgbClr val="4F81BD"/>
            </a:lnRef>
            <a:fillRef idx="0">
              <a:srgbClr val="4F81BD"/>
            </a:fillRef>
            <a:effectRef idx="0">
              <a:srgbClr val="4F81BD"/>
            </a:effectRef>
            <a:fontRef idx="minor">
              <a:sysClr val="windowText" lastClr="000000"/>
            </a:fontRef>
          </p:style>
        </p:cxnSp>
        <p:sp>
          <p:nvSpPr>
            <p:cNvPr id="4" name="椭圆 3"/>
            <p:cNvSpPr/>
            <p:nvPr/>
          </p:nvSpPr>
          <p:spPr>
            <a:xfrm>
              <a:off x="7872142" y="1716173"/>
              <a:ext cx="149766" cy="149766"/>
            </a:xfrm>
            <a:prstGeom prst="ellipse">
              <a:avLst/>
            </a:prstGeom>
            <a:solidFill>
              <a:srgbClr val="7B4690"/>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grpSp>
      <p:grpSp>
        <p:nvGrpSpPr>
          <p:cNvPr id="5" name="组合 4"/>
          <p:cNvGrpSpPr/>
          <p:nvPr/>
        </p:nvGrpSpPr>
        <p:grpSpPr>
          <a:xfrm flipH="1">
            <a:off x="6868993" y="2797110"/>
            <a:ext cx="3918720" cy="149731"/>
            <a:chOff x="7872142" y="1716173"/>
            <a:chExt cx="3918210" cy="149766"/>
          </a:xfrm>
        </p:grpSpPr>
        <p:cxnSp>
          <p:nvCxnSpPr>
            <p:cNvPr id="6" name="直接连接符 5"/>
            <p:cNvCxnSpPr>
              <a:endCxn id="7" idx="6"/>
            </p:cNvCxnSpPr>
            <p:nvPr/>
          </p:nvCxnSpPr>
          <p:spPr>
            <a:xfrm flipH="1" flipV="1">
              <a:off x="8021908" y="1791056"/>
              <a:ext cx="3768444" cy="19595"/>
            </a:xfrm>
            <a:prstGeom prst="line">
              <a:avLst/>
            </a:prstGeom>
            <a:noFill/>
            <a:ln w="25400" cap="flat" cmpd="sng" algn="ctr">
              <a:solidFill>
                <a:sysClr val="windowText" lastClr="000000">
                  <a:lumMod val="50000"/>
                  <a:lumOff val="50000"/>
                </a:sysClr>
              </a:solidFill>
              <a:prstDash val="sysDot"/>
            </a:ln>
            <a:effectLst/>
          </p:spPr>
          <p:style>
            <a:lnRef idx="1">
              <a:srgbClr val="4F81BD"/>
            </a:lnRef>
            <a:fillRef idx="0">
              <a:srgbClr val="4F81BD"/>
            </a:fillRef>
            <a:effectRef idx="0">
              <a:srgbClr val="4F81BD"/>
            </a:effectRef>
            <a:fontRef idx="minor">
              <a:sysClr val="windowText" lastClr="000000"/>
            </a:fontRef>
          </p:style>
        </p:cxnSp>
        <p:sp>
          <p:nvSpPr>
            <p:cNvPr id="7" name="椭圆 6"/>
            <p:cNvSpPr/>
            <p:nvPr/>
          </p:nvSpPr>
          <p:spPr>
            <a:xfrm>
              <a:off x="7872142" y="1716173"/>
              <a:ext cx="149766" cy="149766"/>
            </a:xfrm>
            <a:prstGeom prst="ellipse">
              <a:avLst/>
            </a:prstGeom>
            <a:solidFill>
              <a:srgbClr val="FFB850"/>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grpSp>
      <p:sp>
        <p:nvSpPr>
          <p:cNvPr id="11" name="任意多边形 10"/>
          <p:cNvSpPr/>
          <p:nvPr/>
        </p:nvSpPr>
        <p:spPr>
          <a:xfrm>
            <a:off x="5123519" y="1110765"/>
            <a:ext cx="1946549" cy="888109"/>
          </a:xfrm>
          <a:custGeom>
            <a:avLst/>
            <a:gdLst>
              <a:gd name="connsiteX0" fmla="*/ 1289422 w 2578844"/>
              <a:gd name="connsiteY0" fmla="*/ 0 h 1177018"/>
              <a:gd name="connsiteX1" fmla="*/ 2578134 w 2578844"/>
              <a:gd name="connsiteY1" fmla="*/ 1162953 h 1177018"/>
              <a:gd name="connsiteX2" fmla="*/ 2578844 w 2578844"/>
              <a:gd name="connsiteY2" fmla="*/ 1177018 h 1177018"/>
              <a:gd name="connsiteX3" fmla="*/ 0 w 2578844"/>
              <a:gd name="connsiteY3" fmla="*/ 1177018 h 1177018"/>
              <a:gd name="connsiteX4" fmla="*/ 710 w 2578844"/>
              <a:gd name="connsiteY4" fmla="*/ 1162953 h 1177018"/>
              <a:gd name="connsiteX5" fmla="*/ 1289422 w 2578844"/>
              <a:gd name="connsiteY5" fmla="*/ 0 h 117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8844" h="1177018">
                <a:moveTo>
                  <a:pt x="1289422" y="0"/>
                </a:moveTo>
                <a:cubicBezTo>
                  <a:pt x="1960138" y="0"/>
                  <a:pt x="2511797" y="509739"/>
                  <a:pt x="2578134" y="1162953"/>
                </a:cubicBezTo>
                <a:lnTo>
                  <a:pt x="2578844" y="1177018"/>
                </a:lnTo>
                <a:lnTo>
                  <a:pt x="0" y="1177018"/>
                </a:lnTo>
                <a:lnTo>
                  <a:pt x="710" y="1162953"/>
                </a:lnTo>
                <a:cubicBezTo>
                  <a:pt x="67048" y="509739"/>
                  <a:pt x="618707" y="0"/>
                  <a:pt x="1289422" y="0"/>
                </a:cubicBezTo>
                <a:close/>
              </a:path>
            </a:pathLst>
          </a:custGeom>
          <a:gradFill>
            <a:gsLst>
              <a:gs pos="100000">
                <a:sysClr val="window" lastClr="FFFFFF">
                  <a:lumMod val="95000"/>
                </a:sysClr>
              </a:gs>
              <a:gs pos="0">
                <a:sysClr val="window" lastClr="FFFFFF">
                  <a:lumMod val="80000"/>
                </a:sysClr>
              </a:gs>
            </a:gsLst>
            <a:lin ang="2700000" scaled="1"/>
          </a:gradFill>
          <a:ln w="2540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27000" dist="63500" dir="2700000" algn="tl" rotWithShape="0">
              <a:prstClr val="black">
                <a:alpha val="40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2" name="梯形 11"/>
          <p:cNvSpPr/>
          <p:nvPr/>
        </p:nvSpPr>
        <p:spPr>
          <a:xfrm flipV="1">
            <a:off x="5123519" y="2079767"/>
            <a:ext cx="1946549" cy="806190"/>
          </a:xfrm>
          <a:prstGeom prst="trapezoid">
            <a:avLst/>
          </a:prstGeom>
          <a:gradFill flip="none" rotWithShape="1">
            <a:gsLst>
              <a:gs pos="100000">
                <a:sysClr val="window" lastClr="FFFFFF">
                  <a:lumMod val="95000"/>
                </a:sysClr>
              </a:gs>
              <a:gs pos="0">
                <a:sysClr val="window" lastClr="FFFFFF">
                  <a:lumMod val="80000"/>
                </a:sysClr>
              </a:gs>
            </a:gsLst>
            <a:lin ang="18900000" scaled="1"/>
            <a:tileRect/>
          </a:gradFill>
          <a:ln w="25400" cap="flat" cmpd="sng" algn="ctr">
            <a:gradFill flip="none" rotWithShape="1">
              <a:gsLst>
                <a:gs pos="0">
                  <a:sysClr val="window" lastClr="FFFFFF">
                    <a:lumMod val="96000"/>
                  </a:sysClr>
                </a:gs>
                <a:gs pos="100000">
                  <a:sysClr val="window" lastClr="FFFFFF">
                    <a:lumMod val="75000"/>
                  </a:sysClr>
                </a:gs>
              </a:gsLst>
              <a:lin ang="18900000" scaled="1"/>
              <a:tileRect/>
            </a:gradFill>
            <a:prstDash val="solid"/>
          </a:ln>
          <a:effectLst>
            <a:outerShdw blurRad="127000" dist="63500" dir="2700000" algn="tl" rotWithShape="0">
              <a:prstClr val="black">
                <a:alpha val="40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8" name="梯形 7"/>
          <p:cNvSpPr/>
          <p:nvPr/>
        </p:nvSpPr>
        <p:spPr>
          <a:xfrm flipV="1">
            <a:off x="5341065" y="2966849"/>
            <a:ext cx="1519404" cy="806190"/>
          </a:xfrm>
          <a:prstGeom prst="trapezoid">
            <a:avLst/>
          </a:prstGeom>
          <a:gradFill flip="none" rotWithShape="1">
            <a:gsLst>
              <a:gs pos="100000">
                <a:sysClr val="window" lastClr="FFFFFF">
                  <a:lumMod val="95000"/>
                </a:sysClr>
              </a:gs>
              <a:gs pos="0">
                <a:sysClr val="window" lastClr="FFFFFF">
                  <a:lumMod val="80000"/>
                </a:sysClr>
              </a:gs>
            </a:gsLst>
            <a:lin ang="18900000" scaled="1"/>
            <a:tileRect/>
          </a:gradFill>
          <a:ln w="25400" cap="flat" cmpd="sng" algn="ctr">
            <a:gradFill flip="none" rotWithShape="1">
              <a:gsLst>
                <a:gs pos="0">
                  <a:sysClr val="window" lastClr="FFFFFF">
                    <a:lumMod val="96000"/>
                  </a:sysClr>
                </a:gs>
                <a:gs pos="100000">
                  <a:sysClr val="window" lastClr="FFFFFF">
                    <a:lumMod val="75000"/>
                  </a:sysClr>
                </a:gs>
              </a:gsLst>
              <a:lin ang="18900000" scaled="1"/>
              <a:tileRect/>
            </a:gradFill>
            <a:prstDash val="solid"/>
          </a:ln>
          <a:effectLst>
            <a:outerShdw blurRad="127000" dist="63500" dir="2700000" algn="tl" rotWithShape="0">
              <a:prstClr val="black">
                <a:alpha val="40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4" name="任意多边形 13"/>
          <p:cNvSpPr/>
          <p:nvPr/>
        </p:nvSpPr>
        <p:spPr>
          <a:xfrm flipV="1">
            <a:off x="5554357" y="3853931"/>
            <a:ext cx="1092820" cy="1076082"/>
          </a:xfrm>
          <a:custGeom>
            <a:avLst/>
            <a:gdLst>
              <a:gd name="connsiteX0" fmla="*/ 0 w 1447800"/>
              <a:gd name="connsiteY0" fmla="*/ 1426140 h 1426140"/>
              <a:gd name="connsiteX1" fmla="*/ 1447800 w 1447800"/>
              <a:gd name="connsiteY1" fmla="*/ 1426140 h 1426140"/>
              <a:gd name="connsiteX2" fmla="*/ 1180688 w 1447800"/>
              <a:gd name="connsiteY2" fmla="*/ 357690 h 1426140"/>
              <a:gd name="connsiteX3" fmla="*/ 1177247 w 1447800"/>
              <a:gd name="connsiteY3" fmla="*/ 357690 h 1426140"/>
              <a:gd name="connsiteX4" fmla="*/ 1174880 w 1447800"/>
              <a:gd name="connsiteY4" fmla="*/ 336305 h 1426140"/>
              <a:gd name="connsiteX5" fmla="*/ 721810 w 1447800"/>
              <a:gd name="connsiteY5" fmla="*/ 0 h 1426140"/>
              <a:gd name="connsiteX6" fmla="*/ 268741 w 1447800"/>
              <a:gd name="connsiteY6" fmla="*/ 336305 h 1426140"/>
              <a:gd name="connsiteX7" fmla="*/ 265786 w 1447800"/>
              <a:gd name="connsiteY7" fmla="*/ 362997 h 1426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7800" h="1426140">
                <a:moveTo>
                  <a:pt x="0" y="1426140"/>
                </a:moveTo>
                <a:lnTo>
                  <a:pt x="1447800" y="1426140"/>
                </a:lnTo>
                <a:lnTo>
                  <a:pt x="1180688" y="357690"/>
                </a:lnTo>
                <a:lnTo>
                  <a:pt x="1177247" y="357690"/>
                </a:lnTo>
                <a:lnTo>
                  <a:pt x="1174880" y="336305"/>
                </a:lnTo>
                <a:cubicBezTo>
                  <a:pt x="1131756" y="144376"/>
                  <a:pt x="945296" y="0"/>
                  <a:pt x="721810" y="0"/>
                </a:cubicBezTo>
                <a:cubicBezTo>
                  <a:pt x="498325" y="0"/>
                  <a:pt x="311864" y="144376"/>
                  <a:pt x="268741" y="336305"/>
                </a:cubicBezTo>
                <a:lnTo>
                  <a:pt x="265786" y="362997"/>
                </a:lnTo>
                <a:close/>
              </a:path>
            </a:pathLst>
          </a:custGeom>
          <a:gradFill flip="none" rotWithShape="1">
            <a:gsLst>
              <a:gs pos="100000">
                <a:sysClr val="window" lastClr="FFFFFF">
                  <a:lumMod val="95000"/>
                </a:sysClr>
              </a:gs>
              <a:gs pos="0">
                <a:sysClr val="window" lastClr="FFFFFF">
                  <a:lumMod val="75000"/>
                </a:sysClr>
              </a:gs>
            </a:gsLst>
            <a:lin ang="18900000" scaled="1"/>
            <a:tileRect/>
          </a:gradFill>
          <a:ln w="25400" cap="flat" cmpd="sng" algn="ctr">
            <a:gradFill flip="none" rotWithShape="1">
              <a:gsLst>
                <a:gs pos="0">
                  <a:sysClr val="window" lastClr="FFFFFF">
                    <a:lumMod val="96000"/>
                  </a:sysClr>
                </a:gs>
                <a:gs pos="100000">
                  <a:sysClr val="window" lastClr="FFFFFF">
                    <a:lumMod val="75000"/>
                  </a:sysClr>
                </a:gs>
              </a:gsLst>
              <a:lin ang="18900000" scaled="1"/>
              <a:tileRect/>
            </a:gradFill>
            <a:prstDash val="solid"/>
          </a:ln>
          <a:effectLst>
            <a:outerShdw blurRad="127000" dist="63500" dir="2700000" algn="tl" rotWithShape="0">
              <a:prstClr val="black">
                <a:alpha val="40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grpSp>
        <p:nvGrpSpPr>
          <p:cNvPr id="42" name="组合 41"/>
          <p:cNvGrpSpPr/>
          <p:nvPr/>
        </p:nvGrpSpPr>
        <p:grpSpPr>
          <a:xfrm>
            <a:off x="5525748" y="5077548"/>
            <a:ext cx="1142091" cy="1045384"/>
            <a:chOff x="5525029" y="5078724"/>
            <a:chExt cx="1141942" cy="1045626"/>
          </a:xfrm>
        </p:grpSpPr>
        <p:sp>
          <p:nvSpPr>
            <p:cNvPr id="15" name="椭圆 14"/>
            <p:cNvSpPr/>
            <p:nvPr/>
          </p:nvSpPr>
          <p:spPr>
            <a:xfrm>
              <a:off x="5573188" y="5078724"/>
              <a:ext cx="1045626" cy="1045626"/>
            </a:xfrm>
            <a:prstGeom prst="ellipse">
              <a:avLst/>
            </a:prstGeom>
            <a:gradFill>
              <a:gsLst>
                <a:gs pos="100000">
                  <a:sysClr val="window" lastClr="FFFFFF">
                    <a:lumMod val="95000"/>
                  </a:sysClr>
                </a:gs>
                <a:gs pos="0">
                  <a:sysClr val="window" lastClr="FFFFFF">
                    <a:lumMod val="75000"/>
                  </a:sysClr>
                </a:gs>
              </a:gsLst>
              <a:lin ang="2700000" scaled="1"/>
            </a:gradFill>
            <a:ln w="2540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27000" dist="63500" dir="2700000" algn="tl" rotWithShape="0">
                <a:prstClr val="black">
                  <a:alpha val="40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sp>
          <p:nvSpPr>
            <p:cNvPr id="16" name="文本框 17"/>
            <p:cNvSpPr txBox="1"/>
            <p:nvPr/>
          </p:nvSpPr>
          <p:spPr>
            <a:xfrm>
              <a:off x="5525029" y="5370704"/>
              <a:ext cx="1141942" cy="523220"/>
            </a:xfrm>
            <a:prstGeom prst="rect">
              <a:avLst/>
            </a:prstGeom>
            <a:noFill/>
          </p:spPr>
          <p:txBody>
            <a:bodyPr wrap="square" rtlCol="0">
              <a:spAutoFit/>
            </a:bodyPr>
            <a:lstStyle/>
            <a:p>
              <a:pPr algn="ctr"/>
              <a:r>
                <a:rPr lang="zh-CN" altLang="en-US" sz="2800" dirty="0">
                  <a:solidFill>
                    <a:prstClr val="black">
                      <a:lumMod val="50000"/>
                      <a:lumOff val="50000"/>
                    </a:prstClr>
                  </a:solidFill>
                  <a:latin typeface="LiHei Pro" panose="020B0500000000000000" pitchFamily="34" charset="-122"/>
                  <a:ea typeface="LiHei Pro" panose="020B0500000000000000" pitchFamily="34" charset="-122"/>
                </a:rPr>
                <a:t>标题</a:t>
              </a:r>
              <a:endParaRPr lang="zh-CN" altLang="en-US" sz="2800" dirty="0">
                <a:solidFill>
                  <a:prstClr val="black">
                    <a:lumMod val="50000"/>
                    <a:lumOff val="50000"/>
                  </a:prstClr>
                </a:solidFill>
                <a:latin typeface="LiHei Pro" panose="020B0500000000000000" pitchFamily="34" charset="-122"/>
                <a:ea typeface="LiHei Pro" panose="020B0500000000000000" pitchFamily="34" charset="-122"/>
              </a:endParaRPr>
            </a:p>
          </p:txBody>
        </p:sp>
      </p:grpSp>
      <p:grpSp>
        <p:nvGrpSpPr>
          <p:cNvPr id="17" name="Group 4"/>
          <p:cNvGrpSpPr>
            <a:grpSpLocks noChangeAspect="1"/>
          </p:cNvGrpSpPr>
          <p:nvPr/>
        </p:nvGrpSpPr>
        <p:grpSpPr bwMode="auto">
          <a:xfrm>
            <a:off x="5862728" y="1344731"/>
            <a:ext cx="420641" cy="492765"/>
            <a:chOff x="1776" y="1776"/>
            <a:chExt cx="64" cy="75"/>
          </a:xfrm>
          <a:solidFill>
            <a:srgbClr val="01ACBE"/>
          </a:solidFill>
        </p:grpSpPr>
        <p:sp>
          <p:nvSpPr>
            <p:cNvPr id="18"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2" name="Group 18"/>
          <p:cNvGrpSpPr>
            <a:grpSpLocks noChangeAspect="1"/>
          </p:cNvGrpSpPr>
          <p:nvPr/>
        </p:nvGrpSpPr>
        <p:grpSpPr bwMode="auto">
          <a:xfrm>
            <a:off x="5885525" y="4115130"/>
            <a:ext cx="427197" cy="397924"/>
            <a:chOff x="3802" y="2858"/>
            <a:chExt cx="616" cy="574"/>
          </a:xfrm>
          <a:solidFill>
            <a:srgbClr val="7B4690"/>
          </a:solidFill>
        </p:grpSpPr>
        <p:sp>
          <p:nvSpPr>
            <p:cNvPr id="23"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8" name="Group 13"/>
          <p:cNvGrpSpPr>
            <a:grpSpLocks noChangeAspect="1"/>
          </p:cNvGrpSpPr>
          <p:nvPr/>
        </p:nvGrpSpPr>
        <p:grpSpPr bwMode="auto">
          <a:xfrm>
            <a:off x="5840314" y="2235235"/>
            <a:ext cx="512959" cy="518826"/>
            <a:chOff x="2426" y="2781"/>
            <a:chExt cx="593" cy="600"/>
          </a:xfrm>
          <a:solidFill>
            <a:srgbClr val="FFB850"/>
          </a:solidFill>
        </p:grpSpPr>
        <p:sp>
          <p:nvSpPr>
            <p:cNvPr id="29"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31" name="组合 30"/>
          <p:cNvGrpSpPr/>
          <p:nvPr/>
        </p:nvGrpSpPr>
        <p:grpSpPr>
          <a:xfrm>
            <a:off x="5883309" y="3132706"/>
            <a:ext cx="440809" cy="479529"/>
            <a:chOff x="4873626" y="1965325"/>
            <a:chExt cx="269876" cy="293688"/>
          </a:xfrm>
          <a:solidFill>
            <a:srgbClr val="E87071"/>
          </a:solidFill>
        </p:grpSpPr>
        <p:sp>
          <p:nvSpPr>
            <p:cNvPr id="32" name="Freeform 502"/>
            <p:cNvSpPr/>
            <p:nvPr/>
          </p:nvSpPr>
          <p:spPr bwMode="auto">
            <a:xfrm>
              <a:off x="4873626"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 name="Freeform 503"/>
            <p:cNvSpPr/>
            <p:nvPr/>
          </p:nvSpPr>
          <p:spPr bwMode="auto">
            <a:xfrm>
              <a:off x="4884739"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 name="Freeform 504"/>
            <p:cNvSpPr/>
            <p:nvPr/>
          </p:nvSpPr>
          <p:spPr bwMode="auto">
            <a:xfrm>
              <a:off x="4940301"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43" name="组合 42"/>
          <p:cNvGrpSpPr/>
          <p:nvPr/>
        </p:nvGrpSpPr>
        <p:grpSpPr>
          <a:xfrm>
            <a:off x="1557270" y="1904418"/>
            <a:ext cx="3566249" cy="149731"/>
            <a:chOff x="1557067" y="1904859"/>
            <a:chExt cx="3565785" cy="149766"/>
          </a:xfrm>
        </p:grpSpPr>
        <p:cxnSp>
          <p:nvCxnSpPr>
            <p:cNvPr id="9" name="直接连接符 8"/>
            <p:cNvCxnSpPr>
              <a:stCxn id="11" idx="3"/>
            </p:cNvCxnSpPr>
            <p:nvPr/>
          </p:nvCxnSpPr>
          <p:spPr>
            <a:xfrm flipH="1">
              <a:off x="1642533" y="1999337"/>
              <a:ext cx="3480319" cy="0"/>
            </a:xfrm>
            <a:prstGeom prst="line">
              <a:avLst/>
            </a:prstGeom>
            <a:noFill/>
            <a:ln w="25400" cap="flat" cmpd="sng" algn="ctr">
              <a:solidFill>
                <a:sysClr val="windowText" lastClr="000000">
                  <a:lumMod val="50000"/>
                  <a:lumOff val="50000"/>
                </a:sysClr>
              </a:solidFill>
              <a:prstDash val="sysDot"/>
            </a:ln>
            <a:effectLst/>
          </p:spPr>
          <p:style>
            <a:lnRef idx="1">
              <a:srgbClr val="4F81BD"/>
            </a:lnRef>
            <a:fillRef idx="0">
              <a:srgbClr val="4F81BD"/>
            </a:fillRef>
            <a:effectRef idx="0">
              <a:srgbClr val="4F81BD"/>
            </a:effectRef>
            <a:fontRef idx="minor">
              <a:sysClr val="windowText" lastClr="000000"/>
            </a:fontRef>
          </p:style>
        </p:cxnSp>
        <p:sp>
          <p:nvSpPr>
            <p:cNvPr id="36" name="椭圆 35"/>
            <p:cNvSpPr/>
            <p:nvPr/>
          </p:nvSpPr>
          <p:spPr>
            <a:xfrm>
              <a:off x="1557067" y="1904859"/>
              <a:ext cx="149766" cy="149766"/>
            </a:xfrm>
            <a:prstGeom prst="ellipse">
              <a:avLst/>
            </a:prstGeom>
            <a:solidFill>
              <a:srgbClr val="01ACBE"/>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grpSp>
      <p:grpSp>
        <p:nvGrpSpPr>
          <p:cNvPr id="44" name="组合 43"/>
          <p:cNvGrpSpPr/>
          <p:nvPr/>
        </p:nvGrpSpPr>
        <p:grpSpPr>
          <a:xfrm>
            <a:off x="1557270" y="3681345"/>
            <a:ext cx="3997088" cy="149731"/>
            <a:chOff x="1557067" y="3682197"/>
            <a:chExt cx="3996568" cy="149766"/>
          </a:xfrm>
        </p:grpSpPr>
        <p:cxnSp>
          <p:nvCxnSpPr>
            <p:cNvPr id="10" name="直接连接符 9"/>
            <p:cNvCxnSpPr/>
            <p:nvPr/>
          </p:nvCxnSpPr>
          <p:spPr>
            <a:xfrm flipH="1">
              <a:off x="1642533" y="3773912"/>
              <a:ext cx="3911102" cy="0"/>
            </a:xfrm>
            <a:prstGeom prst="line">
              <a:avLst/>
            </a:prstGeom>
            <a:noFill/>
            <a:ln w="25400" cap="flat" cmpd="sng" algn="ctr">
              <a:solidFill>
                <a:sysClr val="windowText" lastClr="000000">
                  <a:lumMod val="50000"/>
                  <a:lumOff val="50000"/>
                </a:sysClr>
              </a:solidFill>
              <a:prstDash val="sysDot"/>
            </a:ln>
            <a:effectLst/>
          </p:spPr>
          <p:style>
            <a:lnRef idx="1">
              <a:srgbClr val="4F81BD"/>
            </a:lnRef>
            <a:fillRef idx="0">
              <a:srgbClr val="4F81BD"/>
            </a:fillRef>
            <a:effectRef idx="0">
              <a:srgbClr val="4F81BD"/>
            </a:effectRef>
            <a:fontRef idx="minor">
              <a:sysClr val="windowText" lastClr="000000"/>
            </a:fontRef>
          </p:style>
        </p:cxnSp>
        <p:sp>
          <p:nvSpPr>
            <p:cNvPr id="37" name="椭圆 36"/>
            <p:cNvSpPr/>
            <p:nvPr/>
          </p:nvSpPr>
          <p:spPr>
            <a:xfrm>
              <a:off x="1557067" y="3682197"/>
              <a:ext cx="149766" cy="149766"/>
            </a:xfrm>
            <a:prstGeom prst="ellipse">
              <a:avLst/>
            </a:prstGeom>
            <a:solidFill>
              <a:srgbClr val="E87071"/>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prstClr val="white"/>
                </a:solidFill>
              </a:endParaRPr>
            </a:p>
          </p:txBody>
        </p:sp>
      </p:grpSp>
      <p:sp>
        <p:nvSpPr>
          <p:cNvPr id="38" name="文本框 52"/>
          <p:cNvSpPr txBox="1"/>
          <p:nvPr/>
        </p:nvSpPr>
        <p:spPr>
          <a:xfrm>
            <a:off x="1687427" y="1519040"/>
            <a:ext cx="1815947" cy="400017"/>
          </a:xfrm>
          <a:prstGeom prst="rect">
            <a:avLst/>
          </a:prstGeom>
          <a:noFill/>
        </p:spPr>
        <p:txBody>
          <a:bodyPr wrap="square" rtlCol="0">
            <a:spAutoFit/>
          </a:bodyPr>
          <a:lstStyle/>
          <a:p>
            <a:r>
              <a:rPr lang="zh-CN" altLang="en-US" sz="2000" dirty="0">
                <a:solidFill>
                  <a:srgbClr val="01ACBE"/>
                </a:solidFill>
                <a:latin typeface="微软雅黑" panose="020B0503020204020204" charset="-122"/>
                <a:ea typeface="微软雅黑" panose="020B0503020204020204" charset="-122"/>
              </a:rPr>
              <a:t>添加标题一</a:t>
            </a:r>
            <a:endParaRPr lang="zh-CN" altLang="en-US" sz="2000" dirty="0">
              <a:solidFill>
                <a:srgbClr val="01ACBE"/>
              </a:solidFill>
              <a:latin typeface="微软雅黑" panose="020B0503020204020204" charset="-122"/>
              <a:ea typeface="微软雅黑" panose="020B0503020204020204" charset="-122"/>
            </a:endParaRPr>
          </a:p>
        </p:txBody>
      </p:sp>
      <p:sp>
        <p:nvSpPr>
          <p:cNvPr id="39" name="文本框 53"/>
          <p:cNvSpPr txBox="1"/>
          <p:nvPr/>
        </p:nvSpPr>
        <p:spPr>
          <a:xfrm>
            <a:off x="1687427" y="3292174"/>
            <a:ext cx="1815947" cy="400017"/>
          </a:xfrm>
          <a:prstGeom prst="rect">
            <a:avLst/>
          </a:prstGeom>
          <a:noFill/>
        </p:spPr>
        <p:txBody>
          <a:bodyPr wrap="square" rtlCol="0">
            <a:spAutoFit/>
          </a:bodyPr>
          <a:lstStyle/>
          <a:p>
            <a:r>
              <a:rPr lang="zh-CN" altLang="en-US" sz="2000" dirty="0">
                <a:solidFill>
                  <a:srgbClr val="E87071"/>
                </a:solidFill>
                <a:latin typeface="微软雅黑" panose="020B0503020204020204" charset="-122"/>
                <a:ea typeface="微软雅黑" panose="020B0503020204020204" charset="-122"/>
              </a:rPr>
              <a:t>添加标题三</a:t>
            </a:r>
            <a:endParaRPr lang="zh-CN" altLang="en-US" sz="2000" dirty="0">
              <a:solidFill>
                <a:srgbClr val="E87071"/>
              </a:solidFill>
              <a:latin typeface="微软雅黑" panose="020B0503020204020204" charset="-122"/>
              <a:ea typeface="微软雅黑" panose="020B0503020204020204" charset="-122"/>
            </a:endParaRPr>
          </a:p>
        </p:txBody>
      </p:sp>
      <p:sp>
        <p:nvSpPr>
          <p:cNvPr id="40" name="文本框 54"/>
          <p:cNvSpPr txBox="1"/>
          <p:nvPr/>
        </p:nvSpPr>
        <p:spPr>
          <a:xfrm>
            <a:off x="9155958" y="2407835"/>
            <a:ext cx="1765206" cy="400017"/>
          </a:xfrm>
          <a:prstGeom prst="rect">
            <a:avLst/>
          </a:prstGeom>
          <a:noFill/>
        </p:spPr>
        <p:txBody>
          <a:bodyPr wrap="square" rtlCol="0">
            <a:spAutoFit/>
          </a:bodyPr>
          <a:lstStyle/>
          <a:p>
            <a:r>
              <a:rPr lang="zh-CN" altLang="en-US" sz="2000" dirty="0">
                <a:solidFill>
                  <a:srgbClr val="FF9A05"/>
                </a:solidFill>
                <a:latin typeface="微软雅黑" panose="020B0503020204020204" charset="-122"/>
                <a:ea typeface="微软雅黑" panose="020B0503020204020204" charset="-122"/>
              </a:rPr>
              <a:t>添加标题二</a:t>
            </a:r>
            <a:endParaRPr lang="zh-CN" altLang="en-US" sz="2000" dirty="0">
              <a:solidFill>
                <a:srgbClr val="FF9A05"/>
              </a:solidFill>
              <a:latin typeface="微软雅黑" panose="020B0503020204020204" charset="-122"/>
              <a:ea typeface="微软雅黑" panose="020B0503020204020204" charset="-122"/>
            </a:endParaRPr>
          </a:p>
        </p:txBody>
      </p:sp>
      <p:sp>
        <p:nvSpPr>
          <p:cNvPr id="41" name="文本框 55"/>
          <p:cNvSpPr txBox="1"/>
          <p:nvPr/>
        </p:nvSpPr>
        <p:spPr>
          <a:xfrm>
            <a:off x="8651836" y="4396818"/>
            <a:ext cx="1765206" cy="400017"/>
          </a:xfrm>
          <a:prstGeom prst="rect">
            <a:avLst/>
          </a:prstGeom>
          <a:noFill/>
        </p:spPr>
        <p:txBody>
          <a:bodyPr wrap="square" rtlCol="0">
            <a:spAutoFit/>
          </a:bodyPr>
          <a:lstStyle/>
          <a:p>
            <a:r>
              <a:rPr lang="zh-CN" altLang="en-US" sz="2000" dirty="0">
                <a:solidFill>
                  <a:srgbClr val="7B4690"/>
                </a:solidFill>
                <a:latin typeface="微软雅黑" panose="020B0503020204020204" charset="-122"/>
                <a:ea typeface="微软雅黑" panose="020B0503020204020204" charset="-122"/>
              </a:rPr>
              <a:t>添加标题四</a:t>
            </a:r>
            <a:endParaRPr lang="zh-CN" altLang="en-US" sz="2000" dirty="0">
              <a:solidFill>
                <a:srgbClr val="7B4690"/>
              </a:solidFill>
              <a:latin typeface="微软雅黑" panose="020B0503020204020204" charset="-122"/>
              <a:ea typeface="微软雅黑" panose="020B0503020204020204" charset="-122"/>
            </a:endParaRPr>
          </a:p>
        </p:txBody>
      </p:sp>
      <p:sp>
        <p:nvSpPr>
          <p:cNvPr id="46" name="文本框 129"/>
          <p:cNvSpPr txBox="1"/>
          <p:nvPr/>
        </p:nvSpPr>
        <p:spPr>
          <a:xfrm>
            <a:off x="1702940" y="2054150"/>
            <a:ext cx="2664643" cy="1015428"/>
          </a:xfrm>
          <a:prstGeom prst="rect">
            <a:avLst/>
          </a:prstGeom>
          <a:noFill/>
        </p:spPr>
        <p:txBody>
          <a:bodyPr wrap="square" rtlCol="0">
            <a:spAutoFit/>
          </a:bodyPr>
          <a:lstStyle/>
          <a:p>
            <a:pPr>
              <a:lnSpc>
                <a:spcPct val="150000"/>
              </a:lnSpc>
            </a:pPr>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点击添加文字说明详情介绍点击添加文字说明详情介绍点击添加文字说明详情介绍点击添加文字说明详情介绍</a:t>
            </a:r>
            <a:endParaRPr lang="zh-CN" altLang="en-US" sz="1000" dirty="0">
              <a:solidFill>
                <a:prstClr val="black">
                  <a:lumMod val="50000"/>
                  <a:lumOff val="50000"/>
                </a:prstClr>
              </a:solidFill>
              <a:latin typeface="微软雅黑" panose="020B0503020204020204" charset="-122"/>
              <a:ea typeface="微软雅黑" panose="020B0503020204020204" charset="-122"/>
            </a:endParaRPr>
          </a:p>
          <a:p>
            <a:pPr>
              <a:lnSpc>
                <a:spcPct val="150000"/>
              </a:lnSpc>
            </a:pPr>
            <a:endParaRPr lang="zh-CN" altLang="en-US" sz="1000" dirty="0">
              <a:solidFill>
                <a:prstClr val="black">
                  <a:lumMod val="50000"/>
                  <a:lumOff val="50000"/>
                </a:prstClr>
              </a:solidFill>
              <a:latin typeface="微软雅黑" panose="020B0503020204020204" charset="-122"/>
              <a:ea typeface="微软雅黑" panose="020B0503020204020204" charset="-122"/>
            </a:endParaRPr>
          </a:p>
        </p:txBody>
      </p:sp>
      <p:sp>
        <p:nvSpPr>
          <p:cNvPr id="47" name="文本框 129"/>
          <p:cNvSpPr txBox="1"/>
          <p:nvPr/>
        </p:nvSpPr>
        <p:spPr>
          <a:xfrm>
            <a:off x="1729556" y="3882635"/>
            <a:ext cx="2664643" cy="1015428"/>
          </a:xfrm>
          <a:prstGeom prst="rect">
            <a:avLst/>
          </a:prstGeom>
          <a:noFill/>
        </p:spPr>
        <p:txBody>
          <a:bodyPr wrap="square" rtlCol="0">
            <a:spAutoFit/>
          </a:bodyPr>
          <a:lstStyle/>
          <a:p>
            <a:pPr>
              <a:lnSpc>
                <a:spcPct val="150000"/>
              </a:lnSpc>
            </a:pPr>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点击添加文字说明详情介绍点击添加文字说明详情介绍点击添加文字说明详情介绍点击添加文字说明详情介绍</a:t>
            </a:r>
            <a:endParaRPr lang="zh-CN" altLang="en-US" sz="1000" dirty="0">
              <a:solidFill>
                <a:prstClr val="black">
                  <a:lumMod val="50000"/>
                  <a:lumOff val="50000"/>
                </a:prstClr>
              </a:solidFill>
              <a:latin typeface="微软雅黑" panose="020B0503020204020204" charset="-122"/>
              <a:ea typeface="微软雅黑" panose="020B0503020204020204" charset="-122"/>
            </a:endParaRPr>
          </a:p>
          <a:p>
            <a:pPr>
              <a:lnSpc>
                <a:spcPct val="150000"/>
              </a:lnSpc>
            </a:pPr>
            <a:endParaRPr lang="zh-CN" altLang="en-US" sz="1000" dirty="0">
              <a:solidFill>
                <a:prstClr val="black">
                  <a:lumMod val="50000"/>
                  <a:lumOff val="50000"/>
                </a:prstClr>
              </a:solidFill>
              <a:latin typeface="微软雅黑" panose="020B0503020204020204" charset="-122"/>
              <a:ea typeface="微软雅黑" panose="020B0503020204020204" charset="-122"/>
            </a:endParaRPr>
          </a:p>
        </p:txBody>
      </p:sp>
      <p:sp>
        <p:nvSpPr>
          <p:cNvPr id="48" name="文本框 129"/>
          <p:cNvSpPr txBox="1"/>
          <p:nvPr/>
        </p:nvSpPr>
        <p:spPr>
          <a:xfrm>
            <a:off x="7941834" y="2956257"/>
            <a:ext cx="2664643" cy="1015428"/>
          </a:xfrm>
          <a:prstGeom prst="rect">
            <a:avLst/>
          </a:prstGeom>
          <a:noFill/>
        </p:spPr>
        <p:txBody>
          <a:bodyPr wrap="square" rtlCol="0">
            <a:spAutoFit/>
          </a:bodyPr>
          <a:lstStyle/>
          <a:p>
            <a:pPr algn="r">
              <a:lnSpc>
                <a:spcPct val="150000"/>
              </a:lnSpc>
            </a:pPr>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点击添加文字说明详情介绍点击添加文字说明详情介绍点击添加文字说明详情介绍点击添加文字说明详情介绍</a:t>
            </a:r>
            <a:endParaRPr lang="zh-CN" altLang="en-US" sz="1000" dirty="0">
              <a:solidFill>
                <a:prstClr val="black">
                  <a:lumMod val="50000"/>
                  <a:lumOff val="50000"/>
                </a:prstClr>
              </a:solidFill>
              <a:latin typeface="微软雅黑" panose="020B0503020204020204" charset="-122"/>
              <a:ea typeface="微软雅黑" panose="020B0503020204020204" charset="-122"/>
            </a:endParaRPr>
          </a:p>
          <a:p>
            <a:pPr algn="r">
              <a:lnSpc>
                <a:spcPct val="150000"/>
              </a:lnSpc>
            </a:pPr>
            <a:endParaRPr lang="zh-CN" altLang="en-US" sz="1000" dirty="0">
              <a:solidFill>
                <a:prstClr val="black">
                  <a:lumMod val="50000"/>
                  <a:lumOff val="50000"/>
                </a:prstClr>
              </a:solidFill>
              <a:latin typeface="微软雅黑" panose="020B0503020204020204" charset="-122"/>
              <a:ea typeface="微软雅黑" panose="020B0503020204020204" charset="-122"/>
            </a:endParaRPr>
          </a:p>
        </p:txBody>
      </p:sp>
      <p:sp>
        <p:nvSpPr>
          <p:cNvPr id="49" name="文本框 129"/>
          <p:cNvSpPr txBox="1"/>
          <p:nvPr/>
        </p:nvSpPr>
        <p:spPr>
          <a:xfrm>
            <a:off x="7680381" y="4868827"/>
            <a:ext cx="2664643" cy="1015428"/>
          </a:xfrm>
          <a:prstGeom prst="rect">
            <a:avLst/>
          </a:prstGeom>
          <a:noFill/>
        </p:spPr>
        <p:txBody>
          <a:bodyPr wrap="square" rtlCol="0">
            <a:spAutoFit/>
          </a:bodyPr>
          <a:lstStyle/>
          <a:p>
            <a:pPr algn="r">
              <a:lnSpc>
                <a:spcPct val="150000"/>
              </a:lnSpc>
            </a:pPr>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点击添加文字说明详情介绍点击添加文字说明详情介绍点击添加文字说明详情介绍点击添加文字说明详情介绍</a:t>
            </a:r>
            <a:endParaRPr lang="zh-CN" altLang="en-US" sz="1000" dirty="0">
              <a:solidFill>
                <a:prstClr val="black">
                  <a:lumMod val="50000"/>
                  <a:lumOff val="50000"/>
                </a:prstClr>
              </a:solidFill>
              <a:latin typeface="微软雅黑" panose="020B0503020204020204" charset="-122"/>
              <a:ea typeface="微软雅黑" panose="020B0503020204020204" charset="-122"/>
            </a:endParaRPr>
          </a:p>
          <a:p>
            <a:pPr algn="r">
              <a:lnSpc>
                <a:spcPct val="150000"/>
              </a:lnSpc>
            </a:pPr>
            <a:endParaRPr lang="zh-CN" altLang="en-US" sz="1000" dirty="0">
              <a:solidFill>
                <a:prstClr val="black">
                  <a:lumMod val="50000"/>
                  <a:lumOff val="50000"/>
                </a:prstClr>
              </a:solidFill>
              <a:latin typeface="微软雅黑" panose="020B0503020204020204" charset="-122"/>
              <a:ea typeface="微软雅黑" panose="020B0503020204020204" charset="-122"/>
            </a:endParaRPr>
          </a:p>
        </p:txBody>
      </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p:cTn id="13" dur="100" fill="hold"/>
                                        <p:tgtEl>
                                          <p:spTgt spid="42"/>
                                        </p:tgtEl>
                                        <p:attrNameLst>
                                          <p:attrName>ppt_w</p:attrName>
                                        </p:attrNameLst>
                                      </p:cBhvr>
                                      <p:tavLst>
                                        <p:tav tm="0">
                                          <p:val>
                                            <p:fltVal val="0"/>
                                          </p:val>
                                        </p:tav>
                                        <p:tav tm="100000">
                                          <p:val>
                                            <p:strVal val="#ppt_w"/>
                                          </p:val>
                                        </p:tav>
                                      </p:tavLst>
                                    </p:anim>
                                    <p:anim calcmode="lin" valueType="num">
                                      <p:cBhvr>
                                        <p:cTn id="14" dur="100" fill="hold"/>
                                        <p:tgtEl>
                                          <p:spTgt spid="42"/>
                                        </p:tgtEl>
                                        <p:attrNameLst>
                                          <p:attrName>ppt_h</p:attrName>
                                        </p:attrNameLst>
                                      </p:cBhvr>
                                      <p:tavLst>
                                        <p:tav tm="0">
                                          <p:val>
                                            <p:fltVal val="0"/>
                                          </p:val>
                                        </p:tav>
                                        <p:tav tm="100000">
                                          <p:val>
                                            <p:strVal val="#ppt_h"/>
                                          </p:val>
                                        </p:tav>
                                      </p:tavLst>
                                    </p:anim>
                                    <p:animEffect transition="in" filter="fade">
                                      <p:cBhvr>
                                        <p:cTn id="15" dur="100"/>
                                        <p:tgtEl>
                                          <p:spTgt spid="42"/>
                                        </p:tgtEl>
                                      </p:cBhvr>
                                    </p:animEffect>
                                  </p:childTnLst>
                                </p:cTn>
                              </p:par>
                              <p:par>
                                <p:cTn id="16" presetID="6" presetClass="emph" presetSubtype="0" fill="hold" nodeType="withEffect">
                                  <p:stCondLst>
                                    <p:cond delay="100"/>
                                  </p:stCondLst>
                                  <p:childTnLst>
                                    <p:animScale>
                                      <p:cBhvr>
                                        <p:cTn id="17" dur="100" fill="hold"/>
                                        <p:tgtEl>
                                          <p:spTgt spid="42"/>
                                        </p:tgtEl>
                                      </p:cBhvr>
                                      <p:by x="110000" y="110000"/>
                                    </p:animScale>
                                  </p:childTnLst>
                                </p:cTn>
                              </p:par>
                              <p:par>
                                <p:cTn id="18" presetID="6" presetClass="emph" presetSubtype="0" fill="hold" nodeType="withEffect">
                                  <p:stCondLst>
                                    <p:cond delay="200"/>
                                  </p:stCondLst>
                                  <p:childTnLst>
                                    <p:animScale>
                                      <p:cBhvr>
                                        <p:cTn id="19" dur="200" fill="hold"/>
                                        <p:tgtEl>
                                          <p:spTgt spid="42"/>
                                        </p:tgtEl>
                                      </p:cBhvr>
                                      <p:by x="90000" y="90000"/>
                                    </p:animScale>
                                  </p:childTnLst>
                                </p:cTn>
                              </p:par>
                              <p:par>
                                <p:cTn id="20" presetID="6" presetClass="emph" presetSubtype="0" fill="hold" nodeType="withEffect">
                                  <p:stCondLst>
                                    <p:cond delay="400"/>
                                  </p:stCondLst>
                                  <p:childTnLst>
                                    <p:animScale>
                                      <p:cBhvr>
                                        <p:cTn id="21" dur="100" fill="hold"/>
                                        <p:tgtEl>
                                          <p:spTgt spid="42"/>
                                        </p:tgtEl>
                                      </p:cBhvr>
                                      <p:by x="105000" y="105000"/>
                                    </p:animScale>
                                  </p:childTnLst>
                                </p:cTn>
                              </p:par>
                              <p:par>
                                <p:cTn id="22" presetID="6" presetClass="emph" presetSubtype="0" fill="hold" nodeType="withEffect">
                                  <p:stCondLst>
                                    <p:cond delay="500"/>
                                  </p:stCondLst>
                                  <p:childTnLst>
                                    <p:animScale>
                                      <p:cBhvr>
                                        <p:cTn id="23" dur="200" fill="hold"/>
                                        <p:tgtEl>
                                          <p:spTgt spid="42"/>
                                        </p:tgtEl>
                                      </p:cBhvr>
                                      <p:by x="95000" y="95000"/>
                                    </p:animScale>
                                  </p:childTnLst>
                                </p:cTn>
                              </p:par>
                            </p:childTnLst>
                          </p:cTn>
                        </p:par>
                        <p:par>
                          <p:cTn id="24" fill="hold">
                            <p:stCondLst>
                              <p:cond delay="1000"/>
                            </p:stCondLst>
                            <p:childTnLst>
                              <p:par>
                                <p:cTn id="25" presetID="2" presetClass="entr" presetSubtype="4"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2" presetClass="entr" presetSubtype="4"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2000"/>
                            </p:stCondLst>
                            <p:childTnLst>
                              <p:par>
                                <p:cTn id="35" presetID="2" presetClass="entr" presetSubtype="4"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par>
                          <p:cTn id="39" fill="hold">
                            <p:stCondLst>
                              <p:cond delay="2500"/>
                            </p:stCondLst>
                            <p:childTnLst>
                              <p:par>
                                <p:cTn id="40" presetID="2" presetClass="entr" presetSubtype="4"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ppt_x"/>
                                          </p:val>
                                        </p:tav>
                                        <p:tav tm="100000">
                                          <p:val>
                                            <p:strVal val="#ppt_x"/>
                                          </p:val>
                                        </p:tav>
                                      </p:tavLst>
                                    </p:anim>
                                    <p:anim calcmode="lin" valueType="num">
                                      <p:cBhvr additive="base">
                                        <p:cTn id="43" dur="500" fill="hold"/>
                                        <p:tgtEl>
                                          <p:spTgt spid="11"/>
                                        </p:tgtEl>
                                        <p:attrNameLst>
                                          <p:attrName>ppt_y</p:attrName>
                                        </p:attrNameLst>
                                      </p:cBhvr>
                                      <p:tavLst>
                                        <p:tav tm="0">
                                          <p:val>
                                            <p:strVal val="1+#ppt_h/2"/>
                                          </p:val>
                                        </p:tav>
                                        <p:tav tm="100000">
                                          <p:val>
                                            <p:strVal val="#ppt_y"/>
                                          </p:val>
                                        </p:tav>
                                      </p:tavLst>
                                    </p:anim>
                                  </p:childTnLst>
                                </p:cTn>
                              </p:par>
                            </p:childTnLst>
                          </p:cTn>
                        </p:par>
                        <p:par>
                          <p:cTn id="44" fill="hold">
                            <p:stCondLst>
                              <p:cond delay="3000"/>
                            </p:stCondLst>
                            <p:childTnLst>
                              <p:par>
                                <p:cTn id="45" presetID="14" presetClass="entr" presetSubtype="1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randombar(horizontal)">
                                      <p:cBhvr>
                                        <p:cTn id="47" dur="500"/>
                                        <p:tgtEl>
                                          <p:spTgt spid="17"/>
                                        </p:tgtEl>
                                      </p:cBhvr>
                                    </p:animEffect>
                                  </p:childTnLst>
                                </p:cTn>
                              </p:par>
                            </p:childTnLst>
                          </p:cTn>
                        </p:par>
                        <p:par>
                          <p:cTn id="48" fill="hold">
                            <p:stCondLst>
                              <p:cond delay="3500"/>
                            </p:stCondLst>
                            <p:childTnLst>
                              <p:par>
                                <p:cTn id="49" presetID="14" presetClass="entr" presetSubtype="10" fill="hold"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randombar(horizontal)">
                                      <p:cBhvr>
                                        <p:cTn id="51" dur="500"/>
                                        <p:tgtEl>
                                          <p:spTgt spid="28"/>
                                        </p:tgtEl>
                                      </p:cBhvr>
                                    </p:animEffect>
                                  </p:childTnLst>
                                </p:cTn>
                              </p:par>
                            </p:childTnLst>
                          </p:cTn>
                        </p:par>
                        <p:par>
                          <p:cTn id="52" fill="hold">
                            <p:stCondLst>
                              <p:cond delay="4000"/>
                            </p:stCondLst>
                            <p:childTnLst>
                              <p:par>
                                <p:cTn id="53" presetID="14" presetClass="entr" presetSubtype="10"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randombar(horizontal)">
                                      <p:cBhvr>
                                        <p:cTn id="55" dur="500"/>
                                        <p:tgtEl>
                                          <p:spTgt spid="31"/>
                                        </p:tgtEl>
                                      </p:cBhvr>
                                    </p:animEffect>
                                  </p:childTnLst>
                                </p:cTn>
                              </p:par>
                            </p:childTnLst>
                          </p:cTn>
                        </p:par>
                        <p:par>
                          <p:cTn id="56" fill="hold">
                            <p:stCondLst>
                              <p:cond delay="4500"/>
                            </p:stCondLst>
                            <p:childTnLst>
                              <p:par>
                                <p:cTn id="57" presetID="14" presetClass="entr" presetSubtype="10" fill="hold"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randombar(horizontal)">
                                      <p:cBhvr>
                                        <p:cTn id="59" dur="500"/>
                                        <p:tgtEl>
                                          <p:spTgt spid="22"/>
                                        </p:tgtEl>
                                      </p:cBhvr>
                                    </p:animEffect>
                                  </p:childTnLst>
                                </p:cTn>
                              </p:par>
                            </p:childTnLst>
                          </p:cTn>
                        </p:par>
                        <p:par>
                          <p:cTn id="60" fill="hold">
                            <p:stCondLst>
                              <p:cond delay="5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500"/>
                                        <p:tgtEl>
                                          <p:spTgt spid="38"/>
                                        </p:tgtEl>
                                      </p:cBhvr>
                                    </p:animEffect>
                                    <p:anim calcmode="lin" valueType="num">
                                      <p:cBhvr>
                                        <p:cTn id="68" dur="500" fill="hold"/>
                                        <p:tgtEl>
                                          <p:spTgt spid="38"/>
                                        </p:tgtEl>
                                        <p:attrNameLst>
                                          <p:attrName>ppt_x</p:attrName>
                                        </p:attrNameLst>
                                      </p:cBhvr>
                                      <p:tavLst>
                                        <p:tav tm="0">
                                          <p:val>
                                            <p:strVal val="#ppt_x"/>
                                          </p:val>
                                        </p:tav>
                                        <p:tav tm="100000">
                                          <p:val>
                                            <p:strVal val="#ppt_x"/>
                                          </p:val>
                                        </p:tav>
                                      </p:tavLst>
                                    </p:anim>
                                    <p:anim calcmode="lin" valueType="num">
                                      <p:cBhvr>
                                        <p:cTn id="69" dur="500" fill="hold"/>
                                        <p:tgtEl>
                                          <p:spTgt spid="38"/>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fade">
                                      <p:cBhvr>
                                        <p:cTn id="72" dur="500"/>
                                        <p:tgtEl>
                                          <p:spTgt spid="46"/>
                                        </p:tgtEl>
                                      </p:cBhvr>
                                    </p:animEffect>
                                    <p:anim calcmode="lin" valueType="num">
                                      <p:cBhvr>
                                        <p:cTn id="73" dur="500" fill="hold"/>
                                        <p:tgtEl>
                                          <p:spTgt spid="46"/>
                                        </p:tgtEl>
                                        <p:attrNameLst>
                                          <p:attrName>ppt_x</p:attrName>
                                        </p:attrNameLst>
                                      </p:cBhvr>
                                      <p:tavLst>
                                        <p:tav tm="0">
                                          <p:val>
                                            <p:strVal val="#ppt_x"/>
                                          </p:val>
                                        </p:tav>
                                        <p:tav tm="100000">
                                          <p:val>
                                            <p:strVal val="#ppt_x"/>
                                          </p:val>
                                        </p:tav>
                                      </p:tavLst>
                                    </p:anim>
                                    <p:anim calcmode="lin" valueType="num">
                                      <p:cBhvr>
                                        <p:cTn id="74" dur="500" fill="hold"/>
                                        <p:tgtEl>
                                          <p:spTgt spid="46"/>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22" presetClass="entr" presetSubtype="8" fill="hold" nodeType="afterEffect">
                                  <p:stCondLst>
                                    <p:cond delay="0"/>
                                  </p:stCondLst>
                                  <p:childTnLst>
                                    <p:set>
                                      <p:cBhvr>
                                        <p:cTn id="77" dur="1" fill="hold">
                                          <p:stCondLst>
                                            <p:cond delay="0"/>
                                          </p:stCondLst>
                                        </p:cTn>
                                        <p:tgtEl>
                                          <p:spTgt spid="5"/>
                                        </p:tgtEl>
                                        <p:attrNameLst>
                                          <p:attrName>style.visibility</p:attrName>
                                        </p:attrNameLst>
                                      </p:cBhvr>
                                      <p:to>
                                        <p:strVal val="visible"/>
                                      </p:to>
                                    </p:set>
                                    <p:animEffect transition="in" filter="wipe(left)">
                                      <p:cBhvr>
                                        <p:cTn id="78" dur="500"/>
                                        <p:tgtEl>
                                          <p:spTgt spid="5"/>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fade">
                                      <p:cBhvr>
                                        <p:cTn id="82" dur="500"/>
                                        <p:tgtEl>
                                          <p:spTgt spid="40"/>
                                        </p:tgtEl>
                                      </p:cBhvr>
                                    </p:animEffect>
                                    <p:anim calcmode="lin" valueType="num">
                                      <p:cBhvr>
                                        <p:cTn id="83" dur="500" fill="hold"/>
                                        <p:tgtEl>
                                          <p:spTgt spid="40"/>
                                        </p:tgtEl>
                                        <p:attrNameLst>
                                          <p:attrName>ppt_x</p:attrName>
                                        </p:attrNameLst>
                                      </p:cBhvr>
                                      <p:tavLst>
                                        <p:tav tm="0">
                                          <p:val>
                                            <p:strVal val="#ppt_x"/>
                                          </p:val>
                                        </p:tav>
                                        <p:tav tm="100000">
                                          <p:val>
                                            <p:strVal val="#ppt_x"/>
                                          </p:val>
                                        </p:tav>
                                      </p:tavLst>
                                    </p:anim>
                                    <p:anim calcmode="lin" valueType="num">
                                      <p:cBhvr>
                                        <p:cTn id="84" dur="500" fill="hold"/>
                                        <p:tgtEl>
                                          <p:spTgt spid="40"/>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48"/>
                                        </p:tgtEl>
                                        <p:attrNameLst>
                                          <p:attrName>style.visibility</p:attrName>
                                        </p:attrNameLst>
                                      </p:cBhvr>
                                      <p:to>
                                        <p:strVal val="visible"/>
                                      </p:to>
                                    </p:set>
                                    <p:animEffect transition="in" filter="fade">
                                      <p:cBhvr>
                                        <p:cTn id="87" dur="500"/>
                                        <p:tgtEl>
                                          <p:spTgt spid="48"/>
                                        </p:tgtEl>
                                      </p:cBhvr>
                                    </p:animEffect>
                                    <p:anim calcmode="lin" valueType="num">
                                      <p:cBhvr>
                                        <p:cTn id="88" dur="500" fill="hold"/>
                                        <p:tgtEl>
                                          <p:spTgt spid="48"/>
                                        </p:tgtEl>
                                        <p:attrNameLst>
                                          <p:attrName>ppt_x</p:attrName>
                                        </p:attrNameLst>
                                      </p:cBhvr>
                                      <p:tavLst>
                                        <p:tav tm="0">
                                          <p:val>
                                            <p:strVal val="#ppt_x"/>
                                          </p:val>
                                        </p:tav>
                                        <p:tav tm="100000">
                                          <p:val>
                                            <p:strVal val="#ppt_x"/>
                                          </p:val>
                                        </p:tav>
                                      </p:tavLst>
                                    </p:anim>
                                    <p:anim calcmode="lin" valueType="num">
                                      <p:cBhvr>
                                        <p:cTn id="89" dur="500" fill="hold"/>
                                        <p:tgtEl>
                                          <p:spTgt spid="48"/>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44"/>
                                        </p:tgtEl>
                                        <p:attrNameLst>
                                          <p:attrName>style.visibility</p:attrName>
                                        </p:attrNameLst>
                                      </p:cBhvr>
                                      <p:to>
                                        <p:strVal val="visible"/>
                                      </p:to>
                                    </p:set>
                                    <p:animEffect transition="in" filter="wipe(right)">
                                      <p:cBhvr>
                                        <p:cTn id="93" dur="500"/>
                                        <p:tgtEl>
                                          <p:spTgt spid="44"/>
                                        </p:tgtEl>
                                      </p:cBhvr>
                                    </p:animEffect>
                                  </p:childTnLst>
                                </p:cTn>
                              </p:par>
                            </p:childTnLst>
                          </p:cTn>
                        </p:par>
                        <p:par>
                          <p:cTn id="94" fill="hold">
                            <p:stCondLst>
                              <p:cond delay="7500"/>
                            </p:stCondLst>
                            <p:childTnLst>
                              <p:par>
                                <p:cTn id="95" presetID="42" presetClass="entr" presetSubtype="0" fill="hold" grpId="0" nodeType="afterEffect">
                                  <p:stCondLst>
                                    <p:cond delay="0"/>
                                  </p:stCondLst>
                                  <p:childTnLst>
                                    <p:set>
                                      <p:cBhvr>
                                        <p:cTn id="96" dur="1" fill="hold">
                                          <p:stCondLst>
                                            <p:cond delay="0"/>
                                          </p:stCondLst>
                                        </p:cTn>
                                        <p:tgtEl>
                                          <p:spTgt spid="39"/>
                                        </p:tgtEl>
                                        <p:attrNameLst>
                                          <p:attrName>style.visibility</p:attrName>
                                        </p:attrNameLst>
                                      </p:cBhvr>
                                      <p:to>
                                        <p:strVal val="visible"/>
                                      </p:to>
                                    </p:set>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strVal val="#ppt_x"/>
                                          </p:val>
                                        </p:tav>
                                        <p:tav tm="100000">
                                          <p:val>
                                            <p:strVal val="#ppt_x"/>
                                          </p:val>
                                        </p:tav>
                                      </p:tavLst>
                                    </p:anim>
                                    <p:anim calcmode="lin" valueType="num">
                                      <p:cBhvr>
                                        <p:cTn id="99" dur="500" fill="hold"/>
                                        <p:tgtEl>
                                          <p:spTgt spid="39"/>
                                        </p:tgtEl>
                                        <p:attrNameLst>
                                          <p:attrName>ppt_y</p:attrName>
                                        </p:attrNameLst>
                                      </p:cBhvr>
                                      <p:tavLst>
                                        <p:tav tm="0">
                                          <p:val>
                                            <p:strVal val="#ppt_y+.1"/>
                                          </p:val>
                                        </p:tav>
                                        <p:tav tm="100000">
                                          <p:val>
                                            <p:strVal val="#ppt_y"/>
                                          </p:val>
                                        </p:tav>
                                      </p:tavLst>
                                    </p:anim>
                                  </p:childTnLst>
                                </p:cTn>
                              </p:par>
                              <p:par>
                                <p:cTn id="100" presetID="47" presetClass="entr" presetSubtype="0" fill="hold" grpId="0" nodeType="with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fade">
                                      <p:cBhvr>
                                        <p:cTn id="102" dur="500"/>
                                        <p:tgtEl>
                                          <p:spTgt spid="47"/>
                                        </p:tgtEl>
                                      </p:cBhvr>
                                    </p:animEffect>
                                    <p:anim calcmode="lin" valueType="num">
                                      <p:cBhvr>
                                        <p:cTn id="103" dur="500" fill="hold"/>
                                        <p:tgtEl>
                                          <p:spTgt spid="47"/>
                                        </p:tgtEl>
                                        <p:attrNameLst>
                                          <p:attrName>ppt_x</p:attrName>
                                        </p:attrNameLst>
                                      </p:cBhvr>
                                      <p:tavLst>
                                        <p:tav tm="0">
                                          <p:val>
                                            <p:strVal val="#ppt_x"/>
                                          </p:val>
                                        </p:tav>
                                        <p:tav tm="100000">
                                          <p:val>
                                            <p:strVal val="#ppt_x"/>
                                          </p:val>
                                        </p:tav>
                                      </p:tavLst>
                                    </p:anim>
                                    <p:anim calcmode="lin" valueType="num">
                                      <p:cBhvr>
                                        <p:cTn id="104" dur="500" fill="hold"/>
                                        <p:tgtEl>
                                          <p:spTgt spid="47"/>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8" fill="hold" nodeType="afterEffect">
                                  <p:stCondLst>
                                    <p:cond delay="0"/>
                                  </p:stCondLst>
                                  <p:childTnLst>
                                    <p:set>
                                      <p:cBhvr>
                                        <p:cTn id="107" dur="1" fill="hold">
                                          <p:stCondLst>
                                            <p:cond delay="0"/>
                                          </p:stCondLst>
                                        </p:cTn>
                                        <p:tgtEl>
                                          <p:spTgt spid="2"/>
                                        </p:tgtEl>
                                        <p:attrNameLst>
                                          <p:attrName>style.visibility</p:attrName>
                                        </p:attrNameLst>
                                      </p:cBhvr>
                                      <p:to>
                                        <p:strVal val="visible"/>
                                      </p:to>
                                    </p:set>
                                    <p:animEffect transition="in" filter="wipe(left)">
                                      <p:cBhvr>
                                        <p:cTn id="108" dur="500"/>
                                        <p:tgtEl>
                                          <p:spTgt spid="2"/>
                                        </p:tgtEl>
                                      </p:cBhvr>
                                    </p:animEffect>
                                  </p:childTnLst>
                                </p:cTn>
                              </p:par>
                            </p:childTnLst>
                          </p:cTn>
                        </p:par>
                        <p:par>
                          <p:cTn id="109" fill="hold">
                            <p:stCondLst>
                              <p:cond delay="8500"/>
                            </p:stCondLst>
                            <p:childTnLst>
                              <p:par>
                                <p:cTn id="110" presetID="42" presetClass="entr" presetSubtype="0" fill="hold" grpId="0" nodeType="after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500"/>
                                        <p:tgtEl>
                                          <p:spTgt spid="41"/>
                                        </p:tgtEl>
                                      </p:cBhvr>
                                    </p:animEffect>
                                    <p:anim calcmode="lin" valueType="num">
                                      <p:cBhvr>
                                        <p:cTn id="113" dur="500" fill="hold"/>
                                        <p:tgtEl>
                                          <p:spTgt spid="41"/>
                                        </p:tgtEl>
                                        <p:attrNameLst>
                                          <p:attrName>ppt_x</p:attrName>
                                        </p:attrNameLst>
                                      </p:cBhvr>
                                      <p:tavLst>
                                        <p:tav tm="0">
                                          <p:val>
                                            <p:strVal val="#ppt_x"/>
                                          </p:val>
                                        </p:tav>
                                        <p:tav tm="100000">
                                          <p:val>
                                            <p:strVal val="#ppt_x"/>
                                          </p:val>
                                        </p:tav>
                                      </p:tavLst>
                                    </p:anim>
                                    <p:anim calcmode="lin" valueType="num">
                                      <p:cBhvr>
                                        <p:cTn id="114" dur="500" fill="hold"/>
                                        <p:tgtEl>
                                          <p:spTgt spid="41"/>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9"/>
                                        </p:tgtEl>
                                        <p:attrNameLst>
                                          <p:attrName>style.visibility</p:attrName>
                                        </p:attrNameLst>
                                      </p:cBhvr>
                                      <p:to>
                                        <p:strVal val="visible"/>
                                      </p:to>
                                    </p:set>
                                    <p:animEffect transition="in" filter="fade">
                                      <p:cBhvr>
                                        <p:cTn id="117" dur="500"/>
                                        <p:tgtEl>
                                          <p:spTgt spid="49"/>
                                        </p:tgtEl>
                                      </p:cBhvr>
                                    </p:animEffect>
                                    <p:anim calcmode="lin" valueType="num">
                                      <p:cBhvr>
                                        <p:cTn id="118" dur="500" fill="hold"/>
                                        <p:tgtEl>
                                          <p:spTgt spid="49"/>
                                        </p:tgtEl>
                                        <p:attrNameLst>
                                          <p:attrName>ppt_x</p:attrName>
                                        </p:attrNameLst>
                                      </p:cBhvr>
                                      <p:tavLst>
                                        <p:tav tm="0">
                                          <p:val>
                                            <p:strVal val="#ppt_x"/>
                                          </p:val>
                                        </p:tav>
                                        <p:tav tm="100000">
                                          <p:val>
                                            <p:strVal val="#ppt_x"/>
                                          </p:val>
                                        </p:tav>
                                      </p:tavLst>
                                    </p:anim>
                                    <p:anim calcmode="lin" valueType="num">
                                      <p:cBhvr>
                                        <p:cTn id="119" dur="5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bldLvl="0" animBg="1"/>
      <p:bldP spid="12" grpId="0" bldLvl="0" animBg="1"/>
      <p:bldP spid="8" grpId="0" bldLvl="0" animBg="1"/>
      <p:bldP spid="14" grpId="0" bldLvl="0" animBg="1"/>
      <p:bldP spid="38" grpId="0"/>
      <p:bldP spid="39" grpId="0"/>
      <p:bldP spid="40" grpId="0"/>
      <p:bldP spid="41" grpId="0"/>
      <p:bldP spid="46" grpId="0"/>
      <p:bldP spid="47" grpId="0"/>
      <p:bldP spid="48" grpId="0"/>
      <p:bldP spid="4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5"/>
          <p:cNvSpPr/>
          <p:nvPr/>
        </p:nvSpPr>
        <p:spPr bwMode="auto">
          <a:xfrm rot="5400000">
            <a:off x="1787285" y="1807012"/>
            <a:ext cx="2375760" cy="210638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lstStyle/>
          <a:p>
            <a:endParaRPr lang="zh-CN" altLang="en-US" sz="8000" b="1">
              <a:solidFill>
                <a:prstClr val="black"/>
              </a:solidFill>
              <a:latin typeface="微软雅黑" panose="020B0503020204020204" charset="-122"/>
              <a:ea typeface="微软雅黑" panose="020B0503020204020204" charset="-122"/>
            </a:endParaRPr>
          </a:p>
        </p:txBody>
      </p:sp>
      <p:sp>
        <p:nvSpPr>
          <p:cNvPr id="6" name="文本框 15"/>
          <p:cNvSpPr txBox="1"/>
          <p:nvPr/>
        </p:nvSpPr>
        <p:spPr>
          <a:xfrm>
            <a:off x="2573755" y="2161424"/>
            <a:ext cx="772340" cy="1397000"/>
          </a:xfrm>
          <a:prstGeom prst="rect">
            <a:avLst/>
          </a:prstGeom>
          <a:noFill/>
        </p:spPr>
        <p:txBody>
          <a:bodyPr wrap="square" rtlCol="0">
            <a:spAutoFit/>
          </a:bodyPr>
          <a:lstStyle/>
          <a:p>
            <a:pPr algn="ctr"/>
            <a:r>
              <a:rPr lang="zh-CN" altLang="en-US" sz="8000" b="1" dirty="0">
                <a:solidFill>
                  <a:srgbClr val="FFC97B"/>
                </a:solidFill>
                <a:latin typeface="微软雅黑" panose="020B0503020204020204" charset="-122"/>
                <a:ea typeface="微软雅黑" panose="020B0503020204020204" charset="-122"/>
              </a:rPr>
              <a:t>谢</a:t>
            </a:r>
            <a:endParaRPr lang="zh-CN" altLang="en-US" sz="8000" b="1" dirty="0">
              <a:solidFill>
                <a:srgbClr val="FFC97B"/>
              </a:solidFill>
              <a:latin typeface="微软雅黑" panose="020B0503020204020204" charset="-122"/>
              <a:ea typeface="微软雅黑" panose="020B0503020204020204" charset="-122"/>
            </a:endParaRPr>
          </a:p>
        </p:txBody>
      </p:sp>
      <p:sp>
        <p:nvSpPr>
          <p:cNvPr id="8" name="Freeform 5"/>
          <p:cNvSpPr/>
          <p:nvPr/>
        </p:nvSpPr>
        <p:spPr bwMode="auto">
          <a:xfrm rot="5400000">
            <a:off x="4028449" y="1807855"/>
            <a:ext cx="2375760" cy="210638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ysClr val="window" lastClr="FFFFFF"/>
              </a:gs>
              <a:gs pos="100000">
                <a:srgbClr val="D3D3D3"/>
              </a:gs>
            </a:gsLst>
            <a:lin ang="8100000" scaled="0"/>
          </a:gradFill>
          <a:ln w="19050">
            <a:gradFill>
              <a:gsLst>
                <a:gs pos="0">
                  <a:srgbClr val="ADADAD"/>
                </a:gs>
                <a:gs pos="100000">
                  <a:sysClr val="window" lastClr="FFFFFF"/>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lstStyle/>
          <a:p>
            <a:endParaRPr lang="zh-CN" altLang="en-US" sz="8000" b="1">
              <a:solidFill>
                <a:prstClr val="black"/>
              </a:solidFill>
              <a:latin typeface="微软雅黑" panose="020B0503020204020204" charset="-122"/>
              <a:ea typeface="微软雅黑" panose="020B0503020204020204" charset="-122"/>
            </a:endParaRPr>
          </a:p>
        </p:txBody>
      </p:sp>
      <p:sp>
        <p:nvSpPr>
          <p:cNvPr id="11" name="文本框 54"/>
          <p:cNvSpPr txBox="1"/>
          <p:nvPr/>
        </p:nvSpPr>
        <p:spPr>
          <a:xfrm>
            <a:off x="4860639" y="2192746"/>
            <a:ext cx="772340" cy="1397000"/>
          </a:xfrm>
          <a:prstGeom prst="rect">
            <a:avLst/>
          </a:prstGeom>
          <a:noFill/>
        </p:spPr>
        <p:txBody>
          <a:bodyPr wrap="square" rtlCol="0">
            <a:spAutoFit/>
          </a:bodyPr>
          <a:lstStyle/>
          <a:p>
            <a:pPr algn="ctr"/>
            <a:r>
              <a:rPr lang="zh-CN" altLang="en-US" sz="8000" b="1" dirty="0">
                <a:solidFill>
                  <a:srgbClr val="12AFC0"/>
                </a:solidFill>
                <a:latin typeface="微软雅黑" panose="020B0503020204020204" charset="-122"/>
                <a:ea typeface="微软雅黑" panose="020B0503020204020204" charset="-122"/>
              </a:rPr>
              <a:t>谢</a:t>
            </a:r>
            <a:endParaRPr lang="zh-CN" altLang="en-US" sz="8000" b="1" dirty="0">
              <a:solidFill>
                <a:srgbClr val="12AFC0"/>
              </a:solidFill>
              <a:latin typeface="微软雅黑" panose="020B0503020204020204" charset="-122"/>
              <a:ea typeface="微软雅黑" panose="020B0503020204020204" charset="-122"/>
            </a:endParaRPr>
          </a:p>
        </p:txBody>
      </p:sp>
      <p:sp>
        <p:nvSpPr>
          <p:cNvPr id="13" name="Freeform 5"/>
          <p:cNvSpPr/>
          <p:nvPr/>
        </p:nvSpPr>
        <p:spPr bwMode="auto">
          <a:xfrm rot="5400000">
            <a:off x="6237708" y="1822252"/>
            <a:ext cx="2375760" cy="210638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ysClr val="window" lastClr="FFFFFF"/>
              </a:gs>
              <a:gs pos="100000">
                <a:srgbClr val="D3D3D3"/>
              </a:gs>
            </a:gsLst>
            <a:lin ang="8100000" scaled="0"/>
          </a:gradFill>
          <a:ln w="19050">
            <a:gradFill>
              <a:gsLst>
                <a:gs pos="0">
                  <a:srgbClr val="ADADAD"/>
                </a:gs>
                <a:gs pos="100000">
                  <a:sysClr val="window" lastClr="FFFFFF"/>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lstStyle/>
          <a:p>
            <a:endParaRPr lang="zh-CN" altLang="en-US" sz="8000" b="1">
              <a:solidFill>
                <a:prstClr val="black"/>
              </a:solidFill>
              <a:latin typeface="微软雅黑" panose="020B0503020204020204" charset="-122"/>
              <a:ea typeface="微软雅黑" panose="020B0503020204020204" charset="-122"/>
            </a:endParaRPr>
          </a:p>
        </p:txBody>
      </p:sp>
      <p:sp>
        <p:nvSpPr>
          <p:cNvPr id="16" name="文本框 59"/>
          <p:cNvSpPr txBox="1"/>
          <p:nvPr/>
        </p:nvSpPr>
        <p:spPr>
          <a:xfrm>
            <a:off x="6986806" y="2191905"/>
            <a:ext cx="946731" cy="1397000"/>
          </a:xfrm>
          <a:prstGeom prst="rect">
            <a:avLst/>
          </a:prstGeom>
          <a:noFill/>
        </p:spPr>
        <p:txBody>
          <a:bodyPr wrap="square" rtlCol="0">
            <a:spAutoFit/>
          </a:bodyPr>
          <a:lstStyle/>
          <a:p>
            <a:pPr algn="ctr"/>
            <a:r>
              <a:rPr lang="zh-CN" altLang="en-US" sz="8000" b="1" dirty="0">
                <a:solidFill>
                  <a:srgbClr val="E87071"/>
                </a:solidFill>
                <a:latin typeface="微软雅黑" panose="020B0503020204020204" charset="-122"/>
                <a:ea typeface="微软雅黑" panose="020B0503020204020204" charset="-122"/>
              </a:rPr>
              <a:t>聆</a:t>
            </a:r>
            <a:endParaRPr lang="zh-CN" altLang="en-US" sz="8000" b="1" dirty="0">
              <a:solidFill>
                <a:srgbClr val="E87071"/>
              </a:solidFill>
              <a:latin typeface="微软雅黑" panose="020B0503020204020204" charset="-122"/>
              <a:ea typeface="微软雅黑" panose="020B0503020204020204" charset="-122"/>
            </a:endParaRPr>
          </a:p>
        </p:txBody>
      </p:sp>
      <p:sp>
        <p:nvSpPr>
          <p:cNvPr id="7" name="Freeform 5"/>
          <p:cNvSpPr/>
          <p:nvPr/>
        </p:nvSpPr>
        <p:spPr bwMode="auto">
          <a:xfrm rot="5400000">
            <a:off x="8455675" y="1823095"/>
            <a:ext cx="2375760" cy="210638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ysClr val="window" lastClr="FFFFFF"/>
              </a:gs>
              <a:gs pos="100000">
                <a:srgbClr val="D3D3D3"/>
              </a:gs>
            </a:gsLst>
            <a:lin ang="8100000" scaled="0"/>
          </a:gradFill>
          <a:ln w="19050">
            <a:gradFill>
              <a:gsLst>
                <a:gs pos="0">
                  <a:srgbClr val="ADADAD"/>
                </a:gs>
                <a:gs pos="100000">
                  <a:sysClr val="window" lastClr="FFFFFF"/>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lstStyle/>
          <a:p>
            <a:endParaRPr lang="zh-CN" altLang="en-US" sz="8000" b="1">
              <a:solidFill>
                <a:prstClr val="black"/>
              </a:solidFill>
              <a:latin typeface="微软雅黑" panose="020B0503020204020204" charset="-122"/>
              <a:ea typeface="微软雅黑" panose="020B0503020204020204" charset="-122"/>
            </a:endParaRPr>
          </a:p>
        </p:txBody>
      </p:sp>
      <p:sp>
        <p:nvSpPr>
          <p:cNvPr id="21" name="文本框 87"/>
          <p:cNvSpPr txBox="1"/>
          <p:nvPr/>
        </p:nvSpPr>
        <p:spPr>
          <a:xfrm>
            <a:off x="9272625" y="2207986"/>
            <a:ext cx="772340" cy="1397000"/>
          </a:xfrm>
          <a:prstGeom prst="rect">
            <a:avLst/>
          </a:prstGeom>
          <a:noFill/>
        </p:spPr>
        <p:txBody>
          <a:bodyPr wrap="square" rtlCol="0">
            <a:spAutoFit/>
          </a:bodyPr>
          <a:lstStyle/>
          <a:p>
            <a:pPr algn="ctr"/>
            <a:r>
              <a:rPr lang="zh-CN" altLang="en-US" sz="8000" b="1" dirty="0">
                <a:solidFill>
                  <a:srgbClr val="663A77"/>
                </a:solidFill>
                <a:latin typeface="微软雅黑" panose="020B0503020204020204" charset="-122"/>
                <a:ea typeface="微软雅黑" panose="020B0503020204020204" charset="-122"/>
              </a:rPr>
              <a:t>听</a:t>
            </a:r>
            <a:endParaRPr lang="zh-CN" altLang="en-US" sz="8000" b="1" dirty="0">
              <a:solidFill>
                <a:srgbClr val="663A77"/>
              </a:solidFill>
              <a:latin typeface="微软雅黑" panose="020B0503020204020204" charset="-122"/>
              <a:ea typeface="微软雅黑" panose="020B0503020204020204" charset="-122"/>
            </a:endParaRPr>
          </a:p>
        </p:txBody>
      </p:sp>
      <p:cxnSp>
        <p:nvCxnSpPr>
          <p:cNvPr id="18" name="直接连接符 17"/>
          <p:cNvCxnSpPr/>
          <p:nvPr/>
        </p:nvCxnSpPr>
        <p:spPr>
          <a:xfrm>
            <a:off x="2663825" y="4644390"/>
            <a:ext cx="2484120" cy="0"/>
          </a:xfrm>
          <a:prstGeom prst="line">
            <a:avLst/>
          </a:prstGeom>
          <a:ln>
            <a:solidFill>
              <a:srgbClr val="12AFC0"/>
            </a:solidFill>
          </a:ln>
          <a:effectLst>
            <a:outerShdw blurRad="50800" dist="38100" dir="5400000" algn="t" rotWithShape="0">
              <a:prstClr val="black">
                <a:alpha val="40000"/>
              </a:prstClr>
            </a:outerShdw>
            <a:reflection blurRad="6350" stA="50000" endA="300" endPos="55000" dir="5400000" sy="-100000" algn="bl" rotWithShape="0"/>
          </a:effectLst>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7088505" y="4664710"/>
            <a:ext cx="2484120" cy="0"/>
          </a:xfrm>
          <a:prstGeom prst="line">
            <a:avLst/>
          </a:prstGeom>
          <a:ln>
            <a:solidFill>
              <a:srgbClr val="12AFC0"/>
            </a:solidFill>
          </a:ln>
          <a:effectLst>
            <a:outerShdw blurRad="50800" dist="38100" dir="5400000" algn="t" rotWithShape="0">
              <a:prstClr val="black">
                <a:alpha val="40000"/>
              </a:prstClr>
            </a:outerShdw>
            <a:reflection blurRad="6350" stA="50000" endA="300" endPos="55000" dir="5400000" sy="-100000" algn="bl" rotWithShape="0"/>
          </a:effectLst>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5208905" y="4461510"/>
            <a:ext cx="1798320" cy="368300"/>
          </a:xfrm>
          <a:prstGeom prst="rect">
            <a:avLst/>
          </a:prstGeom>
          <a:noFill/>
        </p:spPr>
        <p:txBody>
          <a:bodyPr wrap="square" rtlCol="0">
            <a:spAutoFit/>
          </a:bodyPr>
          <a:lstStyle/>
          <a:p>
            <a:r>
              <a:rPr lang="zh-CN" altLang="en-US">
                <a:latin typeface="微软雅黑" panose="020B0503020204020204" charset="-122"/>
                <a:ea typeface="微软雅黑" panose="020B0503020204020204" charset="-122"/>
              </a:rPr>
              <a:t>汇报人：大凤凰</a:t>
            </a:r>
            <a:endParaRPr lang="zh-CN" altLang="en-US">
              <a:latin typeface="微软雅黑" panose="020B0503020204020204" charset="-122"/>
              <a:ea typeface="微软雅黑" panose="020B0503020204020204" charset="-122"/>
            </a:endParaRPr>
          </a:p>
        </p:txBody>
      </p:sp>
      <p:sp>
        <p:nvSpPr>
          <p:cNvPr id="22" name="文本框 21"/>
          <p:cNvSpPr txBox="1"/>
          <p:nvPr/>
        </p:nvSpPr>
        <p:spPr>
          <a:xfrm>
            <a:off x="4634865" y="4771390"/>
            <a:ext cx="2956560" cy="384810"/>
          </a:xfrm>
          <a:prstGeom prst="rect">
            <a:avLst/>
          </a:prstGeom>
          <a:noFill/>
        </p:spPr>
        <p:txBody>
          <a:bodyPr wrap="square" rtlCol="0">
            <a:spAutoFit/>
          </a:bodyPr>
          <a:lstStyle/>
          <a:p>
            <a:r>
              <a:rPr lang="zh-CN" altLang="en-US">
                <a:latin typeface="微软雅黑" panose="020B0503020204020204" charset="-122"/>
                <a:ea typeface="微软雅黑" panose="020B0503020204020204" charset="-122"/>
              </a:rPr>
              <a:t>单击此处输入你公司的名称</a:t>
            </a:r>
            <a:endParaRPr lang="zh-CN" altLang="en-US">
              <a:latin typeface="微软雅黑" panose="020B0503020204020204" charset="-122"/>
              <a:ea typeface="微软雅黑" panose="020B0503020204020204" charset="-122"/>
            </a:endParaRPr>
          </a:p>
        </p:txBody>
      </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75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100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175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par>
                                <p:cTn id="25" presetID="53" presetClass="entr" presetSubtype="16" fill="hold" grpId="0" nodeType="withEffect">
                                  <p:stCondLst>
                                    <p:cond delay="200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par>
                                <p:cTn id="30" presetID="53" presetClass="entr" presetSubtype="16" fill="hold" grpId="0" nodeType="withEffect">
                                  <p:stCondLst>
                                    <p:cond delay="275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Effect transition="in" filter="fade">
                                      <p:cBhvr>
                                        <p:cTn id="34" dur="500"/>
                                        <p:tgtEl>
                                          <p:spTgt spid="16"/>
                                        </p:tgtEl>
                                      </p:cBhvr>
                                    </p:animEffect>
                                  </p:childTnLst>
                                </p:cTn>
                              </p:par>
                              <p:par>
                                <p:cTn id="35" presetID="53" presetClass="entr" presetSubtype="16" fill="hold" grpId="0" nodeType="withEffect">
                                  <p:stCondLst>
                                    <p:cond delay="300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childTnLst>
                                </p:cTn>
                              </p:par>
                              <p:par>
                                <p:cTn id="40" presetID="53" presetClass="entr" presetSubtype="16" fill="hold" grpId="0" nodeType="withEffect">
                                  <p:stCondLst>
                                    <p:cond delay="3750"/>
                                  </p:stCondLst>
                                  <p:childTnLst>
                                    <p:set>
                                      <p:cBhvr>
                                        <p:cTn id="41" dur="1" fill="hold">
                                          <p:stCondLst>
                                            <p:cond delay="0"/>
                                          </p:stCondLst>
                                        </p:cTn>
                                        <p:tgtEl>
                                          <p:spTgt spid="21"/>
                                        </p:tgtEl>
                                        <p:attrNameLst>
                                          <p:attrName>style.visibility</p:attrName>
                                        </p:attrNameLst>
                                      </p:cBhvr>
                                      <p:to>
                                        <p:strVal val="visible"/>
                                      </p:to>
                                    </p:set>
                                    <p:anim calcmode="lin" valueType="num">
                                      <p:cBhvr>
                                        <p:cTn id="42" dur="500" fill="hold"/>
                                        <p:tgtEl>
                                          <p:spTgt spid="21"/>
                                        </p:tgtEl>
                                        <p:attrNameLst>
                                          <p:attrName>ppt_w</p:attrName>
                                        </p:attrNameLst>
                                      </p:cBhvr>
                                      <p:tavLst>
                                        <p:tav tm="0">
                                          <p:val>
                                            <p:fltVal val="0"/>
                                          </p:val>
                                        </p:tav>
                                        <p:tav tm="100000">
                                          <p:val>
                                            <p:strVal val="#ppt_w"/>
                                          </p:val>
                                        </p:tav>
                                      </p:tavLst>
                                    </p:anim>
                                    <p:anim calcmode="lin" valueType="num">
                                      <p:cBhvr>
                                        <p:cTn id="43" dur="500" fill="hold"/>
                                        <p:tgtEl>
                                          <p:spTgt spid="21"/>
                                        </p:tgtEl>
                                        <p:attrNameLst>
                                          <p:attrName>ppt_h</p:attrName>
                                        </p:attrNameLst>
                                      </p:cBhvr>
                                      <p:tavLst>
                                        <p:tav tm="0">
                                          <p:val>
                                            <p:fltVal val="0"/>
                                          </p:val>
                                        </p:tav>
                                        <p:tav tm="100000">
                                          <p:val>
                                            <p:strVal val="#ppt_h"/>
                                          </p:val>
                                        </p:tav>
                                      </p:tavLst>
                                    </p:anim>
                                    <p:animEffect transition="in" filter="fade">
                                      <p:cBhvr>
                                        <p:cTn id="44" dur="500"/>
                                        <p:tgtEl>
                                          <p:spTgt spid="21"/>
                                        </p:tgtEl>
                                      </p:cBhvr>
                                    </p:animEffect>
                                  </p:childTnLst>
                                </p:cTn>
                              </p:par>
                            </p:childTnLst>
                          </p:cTn>
                        </p:par>
                        <p:par>
                          <p:cTn id="45" fill="hold">
                            <p:stCondLst>
                              <p:cond delay="500"/>
                            </p:stCondLst>
                            <p:childTnLst>
                              <p:par>
                                <p:cTn id="46" presetID="17" presetClass="entr" presetSubtype="2" fill="hold" nodeType="afterEffect">
                                  <p:stCondLst>
                                    <p:cond delay="0"/>
                                  </p:stCondLst>
                                  <p:childTnLst>
                                    <p:set>
                                      <p:cBhvr additive="base">
                                        <p:cTn id="47" dur="1" fill="hold">
                                          <p:stCondLst>
                                            <p:cond delay="0"/>
                                          </p:stCondLst>
                                        </p:cTn>
                                        <p:tgtEl>
                                          <p:spTgt spid="18"/>
                                        </p:tgtEl>
                                        <p:attrNameLst>
                                          <p:attrName>style.visibility</p:attrName>
                                        </p:attrNameLst>
                                      </p:cBhvr>
                                      <p:to>
                                        <p:strVal val="visible"/>
                                      </p:to>
                                    </p:set>
                                    <p:anim calcmode="lin" valueType="num">
                                      <p:cBhvr additive="base">
                                        <p:cTn id="48" dur="500" fill="hold"/>
                                        <p:tgtEl>
                                          <p:spTgt spid="18"/>
                                        </p:tgtEl>
                                        <p:attrNameLst>
                                          <p:attrName>ppt_x</p:attrName>
                                        </p:attrNameLst>
                                      </p:cBhvr>
                                      <p:tavLst>
                                        <p:tav tm="0">
                                          <p:val>
                                            <p:strVal val="#ppt_x+#ppt_w/2"/>
                                          </p:val>
                                        </p:tav>
                                        <p:tav tm="100000">
                                          <p:val>
                                            <p:strVal val="#ppt_x"/>
                                          </p:val>
                                        </p:tav>
                                      </p:tavLst>
                                    </p:anim>
                                    <p:anim calcmode="lin" valueType="num">
                                      <p:cBhvr additive="base">
                                        <p:cTn id="49" dur="500" fill="hold"/>
                                        <p:tgtEl>
                                          <p:spTgt spid="18"/>
                                        </p:tgtEl>
                                        <p:attrNameLst>
                                          <p:attrName>ppt_y</p:attrName>
                                        </p:attrNameLst>
                                      </p:cBhvr>
                                      <p:tavLst>
                                        <p:tav tm="0">
                                          <p:val>
                                            <p:strVal val="#ppt_y"/>
                                          </p:val>
                                        </p:tav>
                                        <p:tav tm="100000">
                                          <p:val>
                                            <p:strVal val="#ppt_y"/>
                                          </p:val>
                                        </p:tav>
                                      </p:tavLst>
                                    </p:anim>
                                    <p:anim calcmode="lin" valueType="num">
                                      <p:cBhvr additive="base">
                                        <p:cTn id="50" dur="500" fill="hold"/>
                                        <p:tgtEl>
                                          <p:spTgt spid="18"/>
                                        </p:tgtEl>
                                        <p:attrNameLst>
                                          <p:attrName>ppt_w</p:attrName>
                                        </p:attrNameLst>
                                      </p:cBhvr>
                                      <p:tavLst>
                                        <p:tav tm="0">
                                          <p:val>
                                            <p:fltVal val="0"/>
                                          </p:val>
                                        </p:tav>
                                        <p:tav tm="100000">
                                          <p:val>
                                            <p:strVal val="#ppt_w"/>
                                          </p:val>
                                        </p:tav>
                                      </p:tavLst>
                                    </p:anim>
                                    <p:anim calcmode="lin" valueType="num">
                                      <p:cBhvr additive="base">
                                        <p:cTn id="51" dur="500" fill="hold"/>
                                        <p:tgtEl>
                                          <p:spTgt spid="18"/>
                                        </p:tgtEl>
                                        <p:attrNameLst>
                                          <p:attrName>ppt_h</p:attrName>
                                        </p:attrNameLst>
                                      </p:cBhvr>
                                      <p:tavLst>
                                        <p:tav tm="0">
                                          <p:val>
                                            <p:strVal val="#ppt_h"/>
                                          </p:val>
                                        </p:tav>
                                        <p:tav tm="100000">
                                          <p:val>
                                            <p:strVal val="#ppt_h"/>
                                          </p:val>
                                        </p:tav>
                                      </p:tavLst>
                                    </p:anim>
                                  </p:childTnLst>
                                </p:cTn>
                              </p:par>
                              <p:par>
                                <p:cTn id="52" presetID="17" presetClass="entr" presetSubtype="8" fill="hold" nodeType="withEffect">
                                  <p:stCondLst>
                                    <p:cond delay="0"/>
                                  </p:stCondLst>
                                  <p:childTnLst>
                                    <p:set>
                                      <p:cBhvr additive="base">
                                        <p:cTn id="53" dur="1" fill="hold">
                                          <p:stCondLst>
                                            <p:cond delay="0"/>
                                          </p:stCondLst>
                                        </p:cTn>
                                        <p:tgtEl>
                                          <p:spTgt spid="19"/>
                                        </p:tgtEl>
                                        <p:attrNameLst>
                                          <p:attrName>style.visibility</p:attrName>
                                        </p:attrNameLst>
                                      </p:cBhvr>
                                      <p:to>
                                        <p:strVal val="visible"/>
                                      </p:to>
                                    </p:set>
                                    <p:anim calcmode="lin" valueType="num">
                                      <p:cBhvr additive="base">
                                        <p:cTn id="54" dur="500" fill="hold"/>
                                        <p:tgtEl>
                                          <p:spTgt spid="19"/>
                                        </p:tgtEl>
                                        <p:attrNameLst>
                                          <p:attrName>ppt_x</p:attrName>
                                        </p:attrNameLst>
                                      </p:cBhvr>
                                      <p:tavLst>
                                        <p:tav tm="0">
                                          <p:val>
                                            <p:strVal val="#ppt_x-#ppt_w/2"/>
                                          </p:val>
                                        </p:tav>
                                        <p:tav tm="100000">
                                          <p:val>
                                            <p:strVal val="#ppt_x"/>
                                          </p:val>
                                        </p:tav>
                                      </p:tavLst>
                                    </p:anim>
                                    <p:anim calcmode="lin" valueType="num">
                                      <p:cBhvr additive="base">
                                        <p:cTn id="55" dur="500" fill="hold"/>
                                        <p:tgtEl>
                                          <p:spTgt spid="19"/>
                                        </p:tgtEl>
                                        <p:attrNameLst>
                                          <p:attrName>ppt_y</p:attrName>
                                        </p:attrNameLst>
                                      </p:cBhvr>
                                      <p:tavLst>
                                        <p:tav tm="0">
                                          <p:val>
                                            <p:strVal val="#ppt_y"/>
                                          </p:val>
                                        </p:tav>
                                        <p:tav tm="100000">
                                          <p:val>
                                            <p:strVal val="#ppt_y"/>
                                          </p:val>
                                        </p:tav>
                                      </p:tavLst>
                                    </p:anim>
                                    <p:anim calcmode="lin" valueType="num">
                                      <p:cBhvr additive="base">
                                        <p:cTn id="56" dur="500" fill="hold"/>
                                        <p:tgtEl>
                                          <p:spTgt spid="19"/>
                                        </p:tgtEl>
                                        <p:attrNameLst>
                                          <p:attrName>ppt_w</p:attrName>
                                        </p:attrNameLst>
                                      </p:cBhvr>
                                      <p:tavLst>
                                        <p:tav tm="0">
                                          <p:val>
                                            <p:fltVal val="0"/>
                                          </p:val>
                                        </p:tav>
                                        <p:tav tm="100000">
                                          <p:val>
                                            <p:strVal val="#ppt_w"/>
                                          </p:val>
                                        </p:tav>
                                      </p:tavLst>
                                    </p:anim>
                                    <p:anim calcmode="lin" valueType="num">
                                      <p:cBhvr additive="base">
                                        <p:cTn id="57" dur="500" fill="hold"/>
                                        <p:tgtEl>
                                          <p:spTgt spid="19"/>
                                        </p:tgtEl>
                                        <p:attrNameLst>
                                          <p:attrName>ppt_h</p:attrName>
                                        </p:attrNameLst>
                                      </p:cBhvr>
                                      <p:tavLst>
                                        <p:tav tm="0">
                                          <p:val>
                                            <p:strVal val="#ppt_h"/>
                                          </p:val>
                                        </p:tav>
                                        <p:tav tm="100000">
                                          <p:val>
                                            <p:strVal val="#ppt_h"/>
                                          </p:val>
                                        </p:tav>
                                      </p:tavLst>
                                    </p:anim>
                                  </p:childTnLst>
                                </p:cTn>
                              </p:par>
                              <p:par>
                                <p:cTn id="58" presetID="17" presetClass="entr" presetSubtype="10"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cBhvr>
                                        <p:cTn id="60" dur="500" fill="hold"/>
                                        <p:tgtEl>
                                          <p:spTgt spid="20"/>
                                        </p:tgtEl>
                                        <p:attrNameLst>
                                          <p:attrName>ppt_w</p:attrName>
                                        </p:attrNameLst>
                                      </p:cBhvr>
                                      <p:tavLst>
                                        <p:tav tm="0">
                                          <p:val>
                                            <p:fltVal val="0"/>
                                          </p:val>
                                        </p:tav>
                                        <p:tav tm="100000">
                                          <p:val>
                                            <p:strVal val="#ppt_w"/>
                                          </p:val>
                                        </p:tav>
                                      </p:tavLst>
                                    </p:anim>
                                    <p:anim calcmode="lin" valueType="num">
                                      <p:cBhvr>
                                        <p:cTn id="61" dur="500" fill="hold"/>
                                        <p:tgtEl>
                                          <p:spTgt spid="20"/>
                                        </p:tgtEl>
                                        <p:attrNameLst>
                                          <p:attrName>ppt_h</p:attrName>
                                        </p:attrNameLst>
                                      </p:cBhvr>
                                      <p:tavLst>
                                        <p:tav tm="0">
                                          <p:val>
                                            <p:strVal val="#ppt_h"/>
                                          </p:val>
                                        </p:tav>
                                        <p:tav tm="100000">
                                          <p:val>
                                            <p:strVal val="#ppt_h"/>
                                          </p:val>
                                        </p:tav>
                                      </p:tavLst>
                                    </p:anim>
                                  </p:childTnLst>
                                </p:cTn>
                              </p:par>
                            </p:childTnLst>
                          </p:cTn>
                        </p:par>
                        <p:par>
                          <p:cTn id="62" fill="hold">
                            <p:stCondLst>
                              <p:cond delay="10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6" grpId="0"/>
      <p:bldP spid="8" grpId="0" bldLvl="0" animBg="1"/>
      <p:bldP spid="11" grpId="0"/>
      <p:bldP spid="13" grpId="0" bldLvl="0" animBg="1"/>
      <p:bldP spid="16" grpId="0"/>
      <p:bldP spid="7" grpId="0" bldLvl="0" animBg="1"/>
      <p:bldP spid="21" grpId="0"/>
      <p:bldP spid="20"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1433195" y="161925"/>
            <a:ext cx="2889885" cy="483235"/>
          </a:xfrm>
          <a:prstGeom prst="rect">
            <a:avLst/>
          </a:prstGeom>
          <a:noFill/>
        </p:spPr>
        <p:txBody>
          <a:bodyPr wrap="square" rtlCol="0" anchor="t">
            <a:spAutoFit/>
          </a:bodyPr>
          <a:lstStyle/>
          <a:p>
            <a:r>
              <a:rPr lang="zh-CN" altLang="en-US" sz="2400" b="1" dirty="0">
                <a:gradFill>
                  <a:gsLst>
                    <a:gs pos="0">
                      <a:srgbClr val="FFC97B"/>
                    </a:gs>
                    <a:gs pos="36000">
                      <a:srgbClr val="01C2D6"/>
                    </a:gs>
                    <a:gs pos="68000">
                      <a:srgbClr val="EE9E9E"/>
                    </a:gs>
                    <a:gs pos="100000">
                      <a:srgbClr val="945DA9"/>
                    </a:gs>
                  </a:gsLst>
                  <a:lin ang="21594000" scaled="0"/>
                </a:gradFill>
                <a:latin typeface="Impact" panose="020B0806030902050204" pitchFamily="34" charset="0"/>
                <a:ea typeface="微软雅黑" panose="020B0503020204020204" charset="-122"/>
                <a:sym typeface="+mn-ea"/>
              </a:rPr>
              <a:t>公司介绍</a:t>
            </a:r>
            <a:endParaRPr lang="zh-CN" altLang="en-US" sz="2400" b="1" dirty="0">
              <a:gradFill>
                <a:gsLst>
                  <a:gs pos="0">
                    <a:srgbClr val="FFC97B"/>
                  </a:gs>
                  <a:gs pos="36000">
                    <a:srgbClr val="01C2D6"/>
                  </a:gs>
                  <a:gs pos="68000">
                    <a:srgbClr val="EE9E9E"/>
                  </a:gs>
                  <a:gs pos="100000">
                    <a:srgbClr val="945DA9"/>
                  </a:gs>
                </a:gsLst>
                <a:lin ang="21594000" scaled="0"/>
              </a:gradFill>
              <a:latin typeface="Impact" panose="020B0806030902050204" pitchFamily="34" charset="0"/>
              <a:ea typeface="微软雅黑" panose="020B0503020204020204" charset="-122"/>
              <a:sym typeface="+mn-ea"/>
            </a:endParaRPr>
          </a:p>
        </p:txBody>
      </p:sp>
      <p:sp>
        <p:nvSpPr>
          <p:cNvPr id="125" name="矩形 3"/>
          <p:cNvSpPr>
            <a:spLocks noChangeArrowheads="1"/>
          </p:cNvSpPr>
          <p:nvPr/>
        </p:nvSpPr>
        <p:spPr bwMode="auto">
          <a:xfrm>
            <a:off x="1410177" y="1280717"/>
            <a:ext cx="1558290" cy="524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73" tIns="34287" rIns="68573" bIns="34287">
            <a:spAutoFit/>
          </a:bodyPr>
          <a:lstStyle>
            <a:lvl1pPr eaLnBrk="0" hangingPunct="0">
              <a:lnSpc>
                <a:spcPct val="90000"/>
              </a:lnSpc>
              <a:spcBef>
                <a:spcPts val="1000"/>
              </a:spcBef>
              <a:buChar char="•"/>
              <a:defRPr sz="2800">
                <a:solidFill>
                  <a:sysClr val="windowText" lastClr="000000"/>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ysClr val="windowText" lastClr="000000"/>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ysClr val="windowText" lastClr="000000"/>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b="1" dirty="0">
                <a:gradFill>
                  <a:gsLst>
                    <a:gs pos="0">
                      <a:srgbClr val="FFB850"/>
                    </a:gs>
                    <a:gs pos="100000">
                      <a:srgbClr val="663A77"/>
                    </a:gs>
                    <a:gs pos="67000">
                      <a:srgbClr val="E87071"/>
                    </a:gs>
                    <a:gs pos="34000">
                      <a:srgbClr val="01ACBE"/>
                    </a:gs>
                  </a:gsLst>
                  <a:path path="circle">
                    <a:fillToRect t="100000" r="100000"/>
                  </a:path>
                  <a:tileRect l="-100000" b="-100000"/>
                </a:gradFill>
                <a:latin typeface="微软雅黑" panose="020B0503020204020204" charset="-122"/>
                <a:ea typeface="微软雅黑" panose="020B0503020204020204" charset="-122"/>
                <a:sym typeface="Arial" panose="020B0604020202020204" pitchFamily="34" charset="0"/>
              </a:rPr>
              <a:t>公司介绍</a:t>
            </a:r>
            <a:endParaRPr lang="zh-CN" altLang="en-US" b="1" dirty="0">
              <a:gradFill>
                <a:gsLst>
                  <a:gs pos="0">
                    <a:srgbClr val="FFB850"/>
                  </a:gs>
                  <a:gs pos="100000">
                    <a:srgbClr val="663A77"/>
                  </a:gs>
                  <a:gs pos="67000">
                    <a:srgbClr val="E87071"/>
                  </a:gs>
                  <a:gs pos="34000">
                    <a:srgbClr val="01ACBE"/>
                  </a:gs>
                </a:gsLst>
                <a:path path="circle">
                  <a:fillToRect t="100000" r="100000"/>
                </a:path>
                <a:tileRect l="-100000" b="-100000"/>
              </a:gradFill>
              <a:latin typeface="微软雅黑" panose="020B0503020204020204" charset="-122"/>
              <a:ea typeface="微软雅黑" panose="020B0503020204020204" charset="-122"/>
              <a:sym typeface="Arial" panose="020B0604020202020204" pitchFamily="34" charset="0"/>
            </a:endParaRPr>
          </a:p>
        </p:txBody>
      </p:sp>
      <p:sp>
        <p:nvSpPr>
          <p:cNvPr id="126" name="矩形 47"/>
          <p:cNvSpPr>
            <a:spLocks noChangeArrowheads="1"/>
          </p:cNvSpPr>
          <p:nvPr/>
        </p:nvSpPr>
        <p:spPr bwMode="auto">
          <a:xfrm>
            <a:off x="1531620" y="1759585"/>
            <a:ext cx="10089515" cy="929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73" tIns="34287" rIns="68573" bIns="34287">
            <a:spAutoFit/>
          </a:bodyPr>
          <a:lstStyle>
            <a:lvl1pPr eaLnBrk="0" hangingPunct="0">
              <a:lnSpc>
                <a:spcPct val="90000"/>
              </a:lnSpc>
              <a:spcBef>
                <a:spcPts val="1000"/>
              </a:spcBef>
              <a:buChar char="•"/>
              <a:defRPr sz="2800">
                <a:solidFill>
                  <a:sysClr val="windowText" lastClr="000000"/>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ysClr val="windowText" lastClr="000000"/>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ysClr val="windowText" lastClr="000000"/>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9pPr>
          </a:lstStyle>
          <a:p>
            <a:pPr algn="l" eaLnBrk="1" hangingPunct="1">
              <a:lnSpc>
                <a:spcPct val="200000"/>
              </a:lnSpc>
              <a:spcBef>
                <a:spcPct val="0"/>
              </a:spcBef>
              <a:buFont typeface="Arial" panose="020B0604020202020204" pitchFamily="34" charset="0"/>
              <a:buNone/>
            </a:pPr>
            <a:r>
              <a:rPr lang="en-US" altLang="zh-CN" sz="1400">
                <a:solidFill>
                  <a:schemeClr val="tx1"/>
                </a:solidFill>
                <a:latin typeface="微软雅黑" panose="020B0503020204020204" charset="-122"/>
                <a:ea typeface="微软雅黑" panose="020B0503020204020204" charset="-122"/>
                <a:sym typeface="方正兰亭黑_GBK" pitchFamily="2" charset="-122"/>
              </a:rPr>
              <a:t>       </a:t>
            </a:r>
            <a:r>
              <a:rPr lang="zh-CN" altLang="en-US" sz="1400">
                <a:solidFill>
                  <a:schemeClr val="tx1"/>
                </a:solidFill>
                <a:latin typeface="微软雅黑" panose="020B0503020204020204" charset="-122"/>
                <a:ea typeface="微软雅黑" panose="020B0503020204020204" charset="-122"/>
                <a:sym typeface="方正兰亭黑_GBK" pitchFamily="2" charset="-122"/>
              </a:rPr>
              <a:t>有家（中国）行业有限公司是一家专注于凤凰产品及服务的综合性公司，在行业内拥有领先地位。在此录入上述图表的综合描述说明，在此录入上述图表的综合描述说明。在此录入上述图表的综合描述说明。</a:t>
            </a:r>
            <a:endParaRPr lang="zh-CN" altLang="en-US" sz="1400">
              <a:solidFill>
                <a:schemeClr val="tx1"/>
              </a:solidFill>
              <a:latin typeface="微软雅黑" panose="020B0503020204020204" charset="-122"/>
              <a:ea typeface="微软雅黑" panose="020B0503020204020204" charset="-122"/>
              <a:sym typeface="方正兰亭黑_GBK" pitchFamily="2" charset="-122"/>
            </a:endParaRPr>
          </a:p>
        </p:txBody>
      </p:sp>
      <p:sp>
        <p:nvSpPr>
          <p:cNvPr id="127" name="矩形 47"/>
          <p:cNvSpPr>
            <a:spLocks noChangeArrowheads="1"/>
          </p:cNvSpPr>
          <p:nvPr/>
        </p:nvSpPr>
        <p:spPr bwMode="auto">
          <a:xfrm>
            <a:off x="5781675" y="3474085"/>
            <a:ext cx="2251075" cy="2461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73" tIns="34287" rIns="68573" bIns="34287">
            <a:spAutoFit/>
          </a:bodyPr>
          <a:lstStyle>
            <a:lvl1pPr eaLnBrk="0" hangingPunct="0">
              <a:lnSpc>
                <a:spcPct val="90000"/>
              </a:lnSpc>
              <a:spcBef>
                <a:spcPts val="1000"/>
              </a:spcBef>
              <a:buChar char="•"/>
              <a:defRPr sz="2800">
                <a:solidFill>
                  <a:sysClr val="windowText" lastClr="000000"/>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ysClr val="windowText" lastClr="000000"/>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ysClr val="windowText" lastClr="000000"/>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9pPr>
          </a:lstStyle>
          <a:p>
            <a:pPr eaLnBrk="1" hangingPunct="1">
              <a:lnSpc>
                <a:spcPct val="200000"/>
              </a:lnSpc>
              <a:spcBef>
                <a:spcPct val="0"/>
              </a:spcBef>
              <a:spcAft>
                <a:spcPts val="375"/>
              </a:spcAft>
              <a:buNone/>
            </a:pPr>
            <a:r>
              <a:rPr lang="zh-CN" altLang="en-US" sz="1100" dirty="0">
                <a:solidFill>
                  <a:schemeClr val="tx1"/>
                </a:solidFill>
                <a:sym typeface="方正兰亭黑_GBK" pitchFamily="2" charset="-122"/>
              </a:rPr>
              <a:t>右键点击图片选择设置图片格式可直接替换图片。您可以点击文字框输入您的描述说明，或者通过复制粘贴，在此录入您的描述说明。</a:t>
            </a:r>
            <a:endParaRPr lang="zh-CN" altLang="en-US" sz="1100" dirty="0">
              <a:solidFill>
                <a:schemeClr val="tx1"/>
              </a:solidFill>
              <a:sym typeface="方正兰亭黑_GBK" pitchFamily="2" charset="-122"/>
            </a:endParaRPr>
          </a:p>
          <a:p>
            <a:pPr eaLnBrk="1" hangingPunct="1">
              <a:lnSpc>
                <a:spcPct val="200000"/>
              </a:lnSpc>
              <a:spcBef>
                <a:spcPct val="0"/>
              </a:spcBef>
              <a:spcAft>
                <a:spcPts val="375"/>
              </a:spcAft>
              <a:buNone/>
            </a:pPr>
            <a:r>
              <a:rPr lang="zh-CN" altLang="en-US" sz="1100" dirty="0">
                <a:solidFill>
                  <a:schemeClr val="tx1"/>
                </a:solidFill>
                <a:sym typeface="方正兰亭黑_GBK" pitchFamily="2" charset="-122"/>
              </a:rPr>
              <a:t>在此录入上述图表的综合描述说明，在此录入上述图表的综合描述说明，在此录入上述图表的综合描述说明。</a:t>
            </a:r>
            <a:endParaRPr lang="zh-CN" altLang="en-US" sz="1100" dirty="0">
              <a:solidFill>
                <a:schemeClr val="tx1"/>
              </a:solidFill>
              <a:latin typeface="Arial" panose="020B0604020202020204" pitchFamily="34" charset="0"/>
              <a:ea typeface="宋体" panose="02010600030101010101" pitchFamily="2" charset="-122"/>
              <a:sym typeface="方正兰亭黑_GBK" pitchFamily="2" charset="-122"/>
            </a:endParaRPr>
          </a:p>
        </p:txBody>
      </p:sp>
      <p:sp>
        <p:nvSpPr>
          <p:cNvPr id="128" name="矩形 67"/>
          <p:cNvSpPr>
            <a:spLocks noChangeArrowheads="1"/>
          </p:cNvSpPr>
          <p:nvPr/>
        </p:nvSpPr>
        <p:spPr bwMode="auto">
          <a:xfrm>
            <a:off x="9226630" y="3051334"/>
            <a:ext cx="1779984" cy="311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lnSpc>
                <a:spcPct val="90000"/>
              </a:lnSpc>
              <a:spcBef>
                <a:spcPts val="1000"/>
              </a:spcBef>
              <a:buChar char="•"/>
              <a:defRPr sz="2800">
                <a:solidFill>
                  <a:sysClr val="windowText" lastClr="000000"/>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ysClr val="windowText" lastClr="000000"/>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ysClr val="windowText" lastClr="000000"/>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dirty="0">
                <a:solidFill>
                  <a:schemeClr val="tx1"/>
                </a:solidFill>
                <a:latin typeface="微软雅黑" panose="020B0503020204020204" charset="-122"/>
                <a:ea typeface="微软雅黑" panose="020B0503020204020204" charset="-122"/>
                <a:sym typeface="方正兰亭黑_GBK" pitchFamily="2" charset="-122"/>
              </a:rPr>
              <a:t>旗下分支机构</a:t>
            </a:r>
            <a:endParaRPr lang="zh-CN" altLang="en-US" sz="1500" dirty="0">
              <a:solidFill>
                <a:schemeClr val="tx1"/>
              </a:solidFill>
              <a:latin typeface="微软雅黑" panose="020B0503020204020204" charset="-122"/>
              <a:ea typeface="微软雅黑" panose="020B0503020204020204" charset="-122"/>
              <a:sym typeface="方正兰亭黑_GBK" pitchFamily="2" charset="-122"/>
            </a:endParaRPr>
          </a:p>
        </p:txBody>
      </p:sp>
      <p:sp>
        <p:nvSpPr>
          <p:cNvPr id="129" name="矩形 47"/>
          <p:cNvSpPr>
            <a:spLocks noChangeArrowheads="1"/>
          </p:cNvSpPr>
          <p:nvPr/>
        </p:nvSpPr>
        <p:spPr bwMode="auto">
          <a:xfrm>
            <a:off x="9226630" y="3327559"/>
            <a:ext cx="1884759" cy="475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ysClr val="windowText" lastClr="000000"/>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ysClr val="windowText" lastClr="000000"/>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ysClr val="windowText" lastClr="000000"/>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100" dirty="0">
                <a:solidFill>
                  <a:schemeClr val="tx1"/>
                </a:solidFill>
                <a:sym typeface="方正兰亭黑_GBK" pitchFamily="2" charset="-122"/>
              </a:rPr>
              <a:t>在此录入图表的描述说明，在此录入图表的描述说明。</a:t>
            </a:r>
            <a:endParaRPr lang="zh-CN" altLang="en-US" sz="1100" dirty="0">
              <a:solidFill>
                <a:schemeClr val="tx1"/>
              </a:solidFill>
              <a:sym typeface="方正兰亭黑_GBK" pitchFamily="2" charset="-122"/>
            </a:endParaRPr>
          </a:p>
        </p:txBody>
      </p:sp>
      <p:sp>
        <p:nvSpPr>
          <p:cNvPr id="130" name="矩形 69"/>
          <p:cNvSpPr>
            <a:spLocks noChangeArrowheads="1"/>
          </p:cNvSpPr>
          <p:nvPr/>
        </p:nvSpPr>
        <p:spPr bwMode="auto">
          <a:xfrm>
            <a:off x="9226630" y="4022884"/>
            <a:ext cx="1779984" cy="311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lnSpc>
                <a:spcPct val="90000"/>
              </a:lnSpc>
              <a:spcBef>
                <a:spcPts val="1000"/>
              </a:spcBef>
              <a:buChar char="•"/>
              <a:defRPr sz="2800">
                <a:solidFill>
                  <a:sysClr val="windowText" lastClr="000000"/>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ysClr val="windowText" lastClr="000000"/>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ysClr val="windowText" lastClr="000000"/>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a:solidFill>
                  <a:schemeClr val="tx1"/>
                </a:solidFill>
                <a:latin typeface="微软雅黑" panose="020B0503020204020204" charset="-122"/>
                <a:ea typeface="微软雅黑" panose="020B0503020204020204" charset="-122"/>
                <a:sym typeface="方正兰亭黑_GBK" pitchFamily="2" charset="-122"/>
              </a:rPr>
              <a:t>拥有员工数量</a:t>
            </a:r>
            <a:endParaRPr lang="zh-CN" altLang="en-US" sz="1500">
              <a:solidFill>
                <a:schemeClr val="tx1"/>
              </a:solidFill>
              <a:latin typeface="微软雅黑" panose="020B0503020204020204" charset="-122"/>
              <a:ea typeface="微软雅黑" panose="020B0503020204020204" charset="-122"/>
              <a:sym typeface="方正兰亭黑_GBK" pitchFamily="2" charset="-122"/>
            </a:endParaRPr>
          </a:p>
        </p:txBody>
      </p:sp>
      <p:sp>
        <p:nvSpPr>
          <p:cNvPr id="131" name="矩形 47"/>
          <p:cNvSpPr>
            <a:spLocks noChangeArrowheads="1"/>
          </p:cNvSpPr>
          <p:nvPr/>
        </p:nvSpPr>
        <p:spPr bwMode="auto">
          <a:xfrm>
            <a:off x="9226630" y="4300300"/>
            <a:ext cx="1884759" cy="475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ysClr val="windowText" lastClr="000000"/>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ysClr val="windowText" lastClr="000000"/>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ysClr val="windowText" lastClr="000000"/>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100" dirty="0">
                <a:solidFill>
                  <a:schemeClr val="tx1"/>
                </a:solidFill>
                <a:sym typeface="方正兰亭黑_GBK" pitchFamily="2" charset="-122"/>
              </a:rPr>
              <a:t>在此录入图表的描述说明，在此录入图表的描述说明。</a:t>
            </a:r>
            <a:endParaRPr lang="zh-CN" altLang="en-US" sz="1100" dirty="0">
              <a:solidFill>
                <a:schemeClr val="tx1"/>
              </a:solidFill>
              <a:sym typeface="方正兰亭黑_GBK" pitchFamily="2" charset="-122"/>
            </a:endParaRPr>
          </a:p>
        </p:txBody>
      </p:sp>
      <p:sp>
        <p:nvSpPr>
          <p:cNvPr id="132" name="矩形 71"/>
          <p:cNvSpPr>
            <a:spLocks noChangeArrowheads="1"/>
          </p:cNvSpPr>
          <p:nvPr/>
        </p:nvSpPr>
        <p:spPr bwMode="auto">
          <a:xfrm>
            <a:off x="9226630" y="4994434"/>
            <a:ext cx="1779984" cy="311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lnSpc>
                <a:spcPct val="90000"/>
              </a:lnSpc>
              <a:spcBef>
                <a:spcPts val="1000"/>
              </a:spcBef>
              <a:buChar char="•"/>
              <a:defRPr sz="2800">
                <a:solidFill>
                  <a:sysClr val="windowText" lastClr="000000"/>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ysClr val="windowText" lastClr="000000"/>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ysClr val="windowText" lastClr="000000"/>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a:solidFill>
                  <a:schemeClr val="tx1"/>
                </a:solidFill>
                <a:latin typeface="微软雅黑" panose="020B0503020204020204" charset="-122"/>
                <a:ea typeface="微软雅黑" panose="020B0503020204020204" charset="-122"/>
                <a:sym typeface="方正兰亭黑_GBK" pitchFamily="2" charset="-122"/>
              </a:rPr>
              <a:t>产品总销售额</a:t>
            </a:r>
            <a:endParaRPr lang="zh-CN" altLang="en-US" sz="1500">
              <a:solidFill>
                <a:schemeClr val="tx1"/>
              </a:solidFill>
              <a:latin typeface="微软雅黑" panose="020B0503020204020204" charset="-122"/>
              <a:ea typeface="微软雅黑" panose="020B0503020204020204" charset="-122"/>
              <a:sym typeface="方正兰亭黑_GBK" pitchFamily="2" charset="-122"/>
            </a:endParaRPr>
          </a:p>
        </p:txBody>
      </p:sp>
      <p:sp>
        <p:nvSpPr>
          <p:cNvPr id="133" name="矩形 47"/>
          <p:cNvSpPr>
            <a:spLocks noChangeArrowheads="1"/>
          </p:cNvSpPr>
          <p:nvPr/>
        </p:nvSpPr>
        <p:spPr bwMode="auto">
          <a:xfrm>
            <a:off x="9226630" y="5261134"/>
            <a:ext cx="1884759" cy="475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ysClr val="windowText" lastClr="000000"/>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ysClr val="windowText" lastClr="000000"/>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ysClr val="windowText" lastClr="000000"/>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100">
                <a:solidFill>
                  <a:schemeClr val="tx1"/>
                </a:solidFill>
                <a:sym typeface="方正兰亭黑_GBK" pitchFamily="2" charset="-122"/>
              </a:rPr>
              <a:t>在此录入图表的描述说明，在此录入图表的描述说明。</a:t>
            </a:r>
            <a:endParaRPr lang="zh-CN" altLang="en-US" sz="1100">
              <a:solidFill>
                <a:schemeClr val="tx1"/>
              </a:solidFill>
              <a:sym typeface="方正兰亭黑_GBK" pitchFamily="2" charset="-122"/>
            </a:endParaRPr>
          </a:p>
        </p:txBody>
      </p:sp>
      <p:sp>
        <p:nvSpPr>
          <p:cNvPr id="134" name="文本框 37"/>
          <p:cNvSpPr>
            <a:spLocks noChangeArrowheads="1"/>
          </p:cNvSpPr>
          <p:nvPr/>
        </p:nvSpPr>
        <p:spPr bwMode="auto">
          <a:xfrm>
            <a:off x="3018790" y="1522095"/>
            <a:ext cx="2572385" cy="280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eaLnBrk="0" hangingPunct="0">
              <a:lnSpc>
                <a:spcPct val="90000"/>
              </a:lnSpc>
              <a:spcBef>
                <a:spcPts val="1000"/>
              </a:spcBef>
              <a:buChar char="•"/>
              <a:defRPr sz="2800">
                <a:solidFill>
                  <a:sysClr val="windowText" lastClr="000000"/>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ysClr val="windowText" lastClr="000000"/>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ysClr val="windowText" lastClr="000000"/>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400">
                <a:solidFill>
                  <a:schemeClr val="tx1"/>
                </a:solidFill>
                <a:latin typeface="Arial" panose="020B0604020202020204" pitchFamily="34" charset="0"/>
                <a:ea typeface="宋体" panose="02010600030101010101" pitchFamily="2" charset="-122"/>
                <a:sym typeface="Arial" panose="020B0604020202020204" pitchFamily="34" charset="0"/>
              </a:rPr>
              <a:t>Company Introduction</a:t>
            </a:r>
            <a:endParaRPr lang="en-US" altLang="zh-CN" sz="1400" baseline="-3000">
              <a:solidFill>
                <a:schemeClr val="tx1"/>
              </a:solidFill>
              <a:latin typeface="Arial" panose="020B0604020202020204" pitchFamily="34" charset="0"/>
              <a:ea typeface="宋体" panose="02010600030101010101" pitchFamily="2" charset="-122"/>
              <a:sym typeface="Arial" panose="020B0604020202020204" pitchFamily="34" charset="0"/>
            </a:endParaRPr>
          </a:p>
        </p:txBody>
      </p:sp>
      <p:grpSp>
        <p:nvGrpSpPr>
          <p:cNvPr id="135" name="组合 134"/>
          <p:cNvGrpSpPr/>
          <p:nvPr/>
        </p:nvGrpSpPr>
        <p:grpSpPr>
          <a:xfrm>
            <a:off x="8590151" y="3067302"/>
            <a:ext cx="622626" cy="622626"/>
            <a:chOff x="5051514" y="1762004"/>
            <a:chExt cx="605079" cy="605079"/>
          </a:xfrm>
        </p:grpSpPr>
        <p:grpSp>
          <p:nvGrpSpPr>
            <p:cNvPr id="136" name="组合 135"/>
            <p:cNvGrpSpPr/>
            <p:nvPr/>
          </p:nvGrpSpPr>
          <p:grpSpPr>
            <a:xfrm>
              <a:off x="5051514" y="1762004"/>
              <a:ext cx="605079" cy="605079"/>
              <a:chOff x="304800" y="673100"/>
              <a:chExt cx="4000500" cy="4000500"/>
            </a:xfrm>
            <a:effectLst>
              <a:outerShdw blurRad="444500" dist="254000" dir="8100000" algn="tr" rotWithShape="0">
                <a:prstClr val="black">
                  <a:alpha val="50000"/>
                </a:prstClr>
              </a:outerShdw>
            </a:effectLst>
          </p:grpSpPr>
          <p:sp>
            <p:nvSpPr>
              <p:cNvPr id="137" name="同心圆 13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schemeClr val="tx1"/>
                  </a:solidFill>
                </a:endParaRPr>
              </a:p>
            </p:txBody>
          </p:sp>
          <p:sp>
            <p:nvSpPr>
              <p:cNvPr id="138" name="椭圆 137"/>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schemeClr val="tx1"/>
                  </a:solidFill>
                </a:endParaRPr>
              </a:p>
            </p:txBody>
          </p:sp>
        </p:grpSp>
        <p:sp>
          <p:nvSpPr>
            <p:cNvPr id="139" name="Freeform 35"/>
            <p:cNvSpPr>
              <a:spLocks noEditPoints="1" noChangeArrowheads="1"/>
            </p:cNvSpPr>
            <p:nvPr/>
          </p:nvSpPr>
          <p:spPr bwMode="auto">
            <a:xfrm>
              <a:off x="5145629" y="1916274"/>
              <a:ext cx="416848" cy="281297"/>
            </a:xfrm>
            <a:custGeom>
              <a:avLst/>
              <a:gdLst>
                <a:gd name="T0" fmla="*/ 971389130 w 157"/>
                <a:gd name="T1" fmla="*/ 330486331 h 106"/>
                <a:gd name="T2" fmla="*/ 978586115 w 157"/>
                <a:gd name="T3" fmla="*/ 265824680 h 106"/>
                <a:gd name="T4" fmla="*/ 712353996 w 157"/>
                <a:gd name="T5" fmla="*/ 0 h 106"/>
                <a:gd name="T6" fmla="*/ 525269936 w 157"/>
                <a:gd name="T7" fmla="*/ 129320622 h 106"/>
                <a:gd name="T8" fmla="*/ 323797271 w 157"/>
                <a:gd name="T9" fmla="*/ 57475534 h 106"/>
                <a:gd name="T10" fmla="*/ 136713211 w 157"/>
                <a:gd name="T11" fmla="*/ 280194233 h 106"/>
                <a:gd name="T12" fmla="*/ 143910196 w 157"/>
                <a:gd name="T13" fmla="*/ 337669767 h 106"/>
                <a:gd name="T14" fmla="*/ 0 w 157"/>
                <a:gd name="T15" fmla="*/ 538835477 h 106"/>
                <a:gd name="T16" fmla="*/ 223060938 w 157"/>
                <a:gd name="T17" fmla="*/ 761554176 h 106"/>
                <a:gd name="T18" fmla="*/ 906629676 w 157"/>
                <a:gd name="T19" fmla="*/ 761554176 h 106"/>
                <a:gd name="T20" fmla="*/ 1129690614 w 157"/>
                <a:gd name="T21" fmla="*/ 538835477 h 106"/>
                <a:gd name="T22" fmla="*/ 971389130 w 157"/>
                <a:gd name="T23" fmla="*/ 330486331 h 106"/>
                <a:gd name="T24" fmla="*/ 863458495 w 157"/>
                <a:gd name="T25" fmla="*/ 718448195 h 106"/>
                <a:gd name="T26" fmla="*/ 568443800 w 157"/>
                <a:gd name="T27" fmla="*/ 718448195 h 106"/>
                <a:gd name="T28" fmla="*/ 741133889 w 157"/>
                <a:gd name="T29" fmla="*/ 538835477 h 106"/>
                <a:gd name="T30" fmla="*/ 733939587 w 157"/>
                <a:gd name="T31" fmla="*/ 517282486 h 106"/>
                <a:gd name="T32" fmla="*/ 661983147 w 157"/>
                <a:gd name="T33" fmla="*/ 517282486 h 106"/>
                <a:gd name="T34" fmla="*/ 661983147 w 157"/>
                <a:gd name="T35" fmla="*/ 488543379 h 106"/>
                <a:gd name="T36" fmla="*/ 661983147 w 157"/>
                <a:gd name="T37" fmla="*/ 265824680 h 106"/>
                <a:gd name="T38" fmla="*/ 647594542 w 157"/>
                <a:gd name="T39" fmla="*/ 251457807 h 106"/>
                <a:gd name="T40" fmla="*/ 460510482 w 157"/>
                <a:gd name="T41" fmla="*/ 251457807 h 106"/>
                <a:gd name="T42" fmla="*/ 446119194 w 157"/>
                <a:gd name="T43" fmla="*/ 265824680 h 106"/>
                <a:gd name="T44" fmla="*/ 446119194 w 157"/>
                <a:gd name="T45" fmla="*/ 488543379 h 106"/>
                <a:gd name="T46" fmla="*/ 446119194 w 157"/>
                <a:gd name="T47" fmla="*/ 524465923 h 106"/>
                <a:gd name="T48" fmla="*/ 366968452 w 157"/>
                <a:gd name="T49" fmla="*/ 524465923 h 106"/>
                <a:gd name="T50" fmla="*/ 359774149 w 157"/>
                <a:gd name="T51" fmla="*/ 546018913 h 106"/>
                <a:gd name="T52" fmla="*/ 539661224 w 157"/>
                <a:gd name="T53" fmla="*/ 718448195 h 106"/>
                <a:gd name="T54" fmla="*/ 273429105 w 157"/>
                <a:gd name="T55" fmla="*/ 718448195 h 106"/>
                <a:gd name="T56" fmla="*/ 79150742 w 157"/>
                <a:gd name="T57" fmla="*/ 531652040 h 106"/>
                <a:gd name="T58" fmla="*/ 208669650 w 157"/>
                <a:gd name="T59" fmla="*/ 359222758 h 106"/>
                <a:gd name="T60" fmla="*/ 201472665 w 157"/>
                <a:gd name="T61" fmla="*/ 316116777 h 106"/>
                <a:gd name="T62" fmla="*/ 359774149 w 157"/>
                <a:gd name="T63" fmla="*/ 122137185 h 106"/>
                <a:gd name="T64" fmla="*/ 532466921 w 157"/>
                <a:gd name="T65" fmla="*/ 208349146 h 106"/>
                <a:gd name="T66" fmla="*/ 697962708 w 157"/>
                <a:gd name="T67" fmla="*/ 71845088 h 106"/>
                <a:gd name="T68" fmla="*/ 921020964 w 157"/>
                <a:gd name="T69" fmla="*/ 301747224 h 106"/>
                <a:gd name="T70" fmla="*/ 913826661 w 157"/>
                <a:gd name="T71" fmla="*/ 352039321 h 106"/>
                <a:gd name="T72" fmla="*/ 1057736857 w 157"/>
                <a:gd name="T73" fmla="*/ 531652040 h 106"/>
                <a:gd name="T74" fmla="*/ 863458495 w 157"/>
                <a:gd name="T75" fmla="*/ 718448195 h 10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7"/>
                <a:gd name="T115" fmla="*/ 0 h 106"/>
                <a:gd name="T116" fmla="*/ 157 w 157"/>
                <a:gd name="T117" fmla="*/ 106 h 10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7" h="106">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solidFill>
              <a:srgbClr val="FFB850"/>
            </a:solidFill>
            <a:ln>
              <a:noFill/>
            </a:ln>
          </p:spPr>
          <p:txBody>
            <a:bodyPr/>
            <a:lstStyle/>
            <a:p>
              <a:endParaRPr lang="zh-CN" altLang="en-US">
                <a:solidFill>
                  <a:schemeClr val="tx1"/>
                </a:solidFill>
              </a:endParaRPr>
            </a:p>
          </p:txBody>
        </p:sp>
      </p:grpSp>
      <p:grpSp>
        <p:nvGrpSpPr>
          <p:cNvPr id="140" name="组合 139"/>
          <p:cNvGrpSpPr/>
          <p:nvPr/>
        </p:nvGrpSpPr>
        <p:grpSpPr>
          <a:xfrm>
            <a:off x="8540816" y="4961571"/>
            <a:ext cx="607748" cy="605079"/>
            <a:chOff x="8380533" y="3383515"/>
            <a:chExt cx="607748" cy="605079"/>
          </a:xfrm>
        </p:grpSpPr>
        <p:grpSp>
          <p:nvGrpSpPr>
            <p:cNvPr id="141" name="组合 140"/>
            <p:cNvGrpSpPr/>
            <p:nvPr/>
          </p:nvGrpSpPr>
          <p:grpSpPr>
            <a:xfrm>
              <a:off x="8380533" y="3383515"/>
              <a:ext cx="607748" cy="605079"/>
              <a:chOff x="287155" y="673100"/>
              <a:chExt cx="4018145" cy="4000500"/>
            </a:xfrm>
            <a:effectLst>
              <a:outerShdw blurRad="444500" dist="254000" dir="8100000" algn="tr" rotWithShape="0">
                <a:prstClr val="black">
                  <a:alpha val="50000"/>
                </a:prstClr>
              </a:outerShdw>
            </a:effectLst>
          </p:grpSpPr>
          <p:sp>
            <p:nvSpPr>
              <p:cNvPr id="142" name="同心圆 14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schemeClr val="tx1"/>
                  </a:solidFill>
                </a:endParaRPr>
              </a:p>
            </p:txBody>
          </p:sp>
          <p:sp>
            <p:nvSpPr>
              <p:cNvPr id="143" name="椭圆 142"/>
              <p:cNvSpPr/>
              <p:nvPr/>
            </p:nvSpPr>
            <p:spPr>
              <a:xfrm>
                <a:off x="287155"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schemeClr val="tx1"/>
                  </a:solidFill>
                </a:endParaRPr>
              </a:p>
            </p:txBody>
          </p:sp>
        </p:grpSp>
        <p:grpSp>
          <p:nvGrpSpPr>
            <p:cNvPr id="144" name="Group 22"/>
            <p:cNvGrpSpPr/>
            <p:nvPr/>
          </p:nvGrpSpPr>
          <p:grpSpPr bwMode="auto">
            <a:xfrm>
              <a:off x="8539289" y="3516918"/>
              <a:ext cx="292903" cy="310672"/>
              <a:chOff x="0" y="0"/>
              <a:chExt cx="439257" cy="424283"/>
            </a:xfrm>
            <a:solidFill>
              <a:srgbClr val="C00000"/>
            </a:solidFill>
          </p:grpSpPr>
          <p:sp>
            <p:nvSpPr>
              <p:cNvPr id="145" name="Rectangle 18"/>
              <p:cNvSpPr>
                <a:spLocks noChangeArrowheads="1"/>
              </p:cNvSpPr>
              <p:nvPr/>
            </p:nvSpPr>
            <p:spPr bwMode="auto">
              <a:xfrm>
                <a:off x="157234" y="169713"/>
                <a:ext cx="47421" cy="44924"/>
              </a:xfrm>
              <a:prstGeom prst="rect">
                <a:avLst/>
              </a:prstGeom>
              <a:solidFill>
                <a:srgbClr val="1F497D">
                  <a:lumMod val="50000"/>
                </a:srgbClr>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ysClr val="windowText" lastClr="000000"/>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ysClr val="windowText" lastClr="000000"/>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ysClr val="windowText" lastClr="000000"/>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a:solidFill>
                    <a:schemeClr val="tx1"/>
                  </a:solidFill>
                  <a:latin typeface="Calibri" panose="020F0502020204030204" pitchFamily="34" charset="0"/>
                  <a:ea typeface="宋体" panose="02010600030101010101" pitchFamily="2" charset="-122"/>
                </a:endParaRPr>
              </a:p>
            </p:txBody>
          </p:sp>
          <p:sp>
            <p:nvSpPr>
              <p:cNvPr id="146" name="Rectangle 19"/>
              <p:cNvSpPr>
                <a:spLocks noChangeArrowheads="1"/>
              </p:cNvSpPr>
              <p:nvPr/>
            </p:nvSpPr>
            <p:spPr bwMode="auto">
              <a:xfrm>
                <a:off x="232107" y="169713"/>
                <a:ext cx="49916" cy="44924"/>
              </a:xfrm>
              <a:prstGeom prst="rect">
                <a:avLst/>
              </a:prstGeom>
              <a:solidFill>
                <a:srgbClr val="1F497D">
                  <a:lumMod val="50000"/>
                </a:srgbClr>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ysClr val="windowText" lastClr="000000"/>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ysClr val="windowText" lastClr="000000"/>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ysClr val="windowText" lastClr="000000"/>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a:solidFill>
                    <a:schemeClr val="tx1"/>
                  </a:solidFill>
                  <a:latin typeface="Calibri" panose="020F0502020204030204" pitchFamily="34" charset="0"/>
                  <a:ea typeface="宋体" panose="02010600030101010101" pitchFamily="2" charset="-122"/>
                </a:endParaRPr>
              </a:p>
            </p:txBody>
          </p:sp>
          <p:sp>
            <p:nvSpPr>
              <p:cNvPr id="147" name="Rectangle 20"/>
              <p:cNvSpPr>
                <a:spLocks noChangeArrowheads="1"/>
              </p:cNvSpPr>
              <p:nvPr/>
            </p:nvSpPr>
            <p:spPr bwMode="auto">
              <a:xfrm>
                <a:off x="309477" y="169713"/>
                <a:ext cx="49916" cy="44924"/>
              </a:xfrm>
              <a:prstGeom prst="rect">
                <a:avLst/>
              </a:prstGeom>
              <a:solidFill>
                <a:srgbClr val="1F497D">
                  <a:lumMod val="50000"/>
                </a:srgbClr>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ysClr val="windowText" lastClr="000000"/>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ysClr val="windowText" lastClr="000000"/>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ysClr val="windowText" lastClr="000000"/>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a:solidFill>
                    <a:schemeClr val="tx1"/>
                  </a:solidFill>
                  <a:latin typeface="Calibri" panose="020F0502020204030204" pitchFamily="34" charset="0"/>
                  <a:ea typeface="宋体" panose="02010600030101010101" pitchFamily="2" charset="-122"/>
                </a:endParaRPr>
              </a:p>
            </p:txBody>
          </p:sp>
          <p:sp>
            <p:nvSpPr>
              <p:cNvPr id="148" name="Rectangle 21"/>
              <p:cNvSpPr>
                <a:spLocks noChangeArrowheads="1"/>
              </p:cNvSpPr>
              <p:nvPr/>
            </p:nvSpPr>
            <p:spPr bwMode="auto">
              <a:xfrm>
                <a:off x="157234" y="237099"/>
                <a:ext cx="47421" cy="47421"/>
              </a:xfrm>
              <a:prstGeom prst="rect">
                <a:avLst/>
              </a:prstGeom>
              <a:solidFill>
                <a:srgbClr val="1F497D">
                  <a:lumMod val="50000"/>
                </a:srgbClr>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ysClr val="windowText" lastClr="000000"/>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ysClr val="windowText" lastClr="000000"/>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ysClr val="windowText" lastClr="000000"/>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a:solidFill>
                    <a:schemeClr val="tx1"/>
                  </a:solidFill>
                  <a:latin typeface="Calibri" panose="020F0502020204030204" pitchFamily="34" charset="0"/>
                  <a:ea typeface="宋体" panose="02010600030101010101" pitchFamily="2" charset="-122"/>
                </a:endParaRPr>
              </a:p>
            </p:txBody>
          </p:sp>
          <p:sp>
            <p:nvSpPr>
              <p:cNvPr id="149" name="Rectangle 22"/>
              <p:cNvSpPr>
                <a:spLocks noChangeArrowheads="1"/>
              </p:cNvSpPr>
              <p:nvPr/>
            </p:nvSpPr>
            <p:spPr bwMode="auto">
              <a:xfrm>
                <a:off x="232107" y="237099"/>
                <a:ext cx="49916" cy="47421"/>
              </a:xfrm>
              <a:prstGeom prst="rect">
                <a:avLst/>
              </a:prstGeom>
              <a:solidFill>
                <a:srgbClr val="1F497D">
                  <a:lumMod val="50000"/>
                </a:srgbClr>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ysClr val="windowText" lastClr="000000"/>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ysClr val="windowText" lastClr="000000"/>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ysClr val="windowText" lastClr="000000"/>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a:solidFill>
                    <a:schemeClr val="tx1"/>
                  </a:solidFill>
                  <a:latin typeface="Calibri" panose="020F0502020204030204" pitchFamily="34" charset="0"/>
                  <a:ea typeface="宋体" panose="02010600030101010101" pitchFamily="2" charset="-122"/>
                </a:endParaRPr>
              </a:p>
            </p:txBody>
          </p:sp>
          <p:sp>
            <p:nvSpPr>
              <p:cNvPr id="150" name="Rectangle 23"/>
              <p:cNvSpPr>
                <a:spLocks noChangeArrowheads="1"/>
              </p:cNvSpPr>
              <p:nvPr/>
            </p:nvSpPr>
            <p:spPr bwMode="auto">
              <a:xfrm>
                <a:off x="309477" y="237099"/>
                <a:ext cx="49916" cy="47421"/>
              </a:xfrm>
              <a:prstGeom prst="rect">
                <a:avLst/>
              </a:prstGeom>
              <a:solidFill>
                <a:srgbClr val="1F497D">
                  <a:lumMod val="50000"/>
                </a:srgbClr>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ysClr val="windowText" lastClr="000000"/>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ysClr val="windowText" lastClr="000000"/>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ysClr val="windowText" lastClr="000000"/>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a:solidFill>
                    <a:schemeClr val="tx1"/>
                  </a:solidFill>
                  <a:latin typeface="Calibri" panose="020F0502020204030204" pitchFamily="34" charset="0"/>
                  <a:ea typeface="宋体" panose="02010600030101010101" pitchFamily="2" charset="-122"/>
                </a:endParaRPr>
              </a:p>
            </p:txBody>
          </p:sp>
          <p:sp>
            <p:nvSpPr>
              <p:cNvPr id="151" name="Rectangle 24"/>
              <p:cNvSpPr>
                <a:spLocks noChangeArrowheads="1"/>
              </p:cNvSpPr>
              <p:nvPr/>
            </p:nvSpPr>
            <p:spPr bwMode="auto">
              <a:xfrm>
                <a:off x="157234" y="309477"/>
                <a:ext cx="47421" cy="44924"/>
              </a:xfrm>
              <a:prstGeom prst="rect">
                <a:avLst/>
              </a:prstGeom>
              <a:solidFill>
                <a:srgbClr val="1F497D">
                  <a:lumMod val="50000"/>
                </a:srgbClr>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ysClr val="windowText" lastClr="000000"/>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ysClr val="windowText" lastClr="000000"/>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ysClr val="windowText" lastClr="000000"/>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a:solidFill>
                    <a:schemeClr val="tx1"/>
                  </a:solidFill>
                  <a:latin typeface="Calibri" panose="020F0502020204030204" pitchFamily="34" charset="0"/>
                  <a:ea typeface="宋体" panose="02010600030101010101" pitchFamily="2" charset="-122"/>
                </a:endParaRPr>
              </a:p>
            </p:txBody>
          </p:sp>
          <p:sp>
            <p:nvSpPr>
              <p:cNvPr id="152" name="Rectangle 25"/>
              <p:cNvSpPr>
                <a:spLocks noChangeArrowheads="1"/>
              </p:cNvSpPr>
              <p:nvPr/>
            </p:nvSpPr>
            <p:spPr bwMode="auto">
              <a:xfrm>
                <a:off x="79865" y="237099"/>
                <a:ext cx="49916" cy="47421"/>
              </a:xfrm>
              <a:prstGeom prst="rect">
                <a:avLst/>
              </a:prstGeom>
              <a:solidFill>
                <a:srgbClr val="1F497D">
                  <a:lumMod val="50000"/>
                </a:srgbClr>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ysClr val="windowText" lastClr="000000"/>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ysClr val="windowText" lastClr="000000"/>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ysClr val="windowText" lastClr="000000"/>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a:solidFill>
                    <a:schemeClr val="tx1"/>
                  </a:solidFill>
                  <a:latin typeface="Calibri" panose="020F0502020204030204" pitchFamily="34" charset="0"/>
                  <a:ea typeface="宋体" panose="02010600030101010101" pitchFamily="2" charset="-122"/>
                </a:endParaRPr>
              </a:p>
            </p:txBody>
          </p:sp>
          <p:sp>
            <p:nvSpPr>
              <p:cNvPr id="153" name="Rectangle 26"/>
              <p:cNvSpPr>
                <a:spLocks noChangeArrowheads="1"/>
              </p:cNvSpPr>
              <p:nvPr/>
            </p:nvSpPr>
            <p:spPr bwMode="auto">
              <a:xfrm>
                <a:off x="79865" y="309477"/>
                <a:ext cx="49916" cy="44924"/>
              </a:xfrm>
              <a:prstGeom prst="rect">
                <a:avLst/>
              </a:prstGeom>
              <a:solidFill>
                <a:srgbClr val="1F497D">
                  <a:lumMod val="50000"/>
                </a:srgbClr>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ysClr val="windowText" lastClr="000000"/>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ysClr val="windowText" lastClr="000000"/>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ysClr val="windowText" lastClr="000000"/>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a:solidFill>
                    <a:schemeClr val="tx1"/>
                  </a:solidFill>
                  <a:latin typeface="Calibri" panose="020F0502020204030204" pitchFamily="34" charset="0"/>
                  <a:ea typeface="宋体" panose="02010600030101010101" pitchFamily="2" charset="-122"/>
                </a:endParaRPr>
              </a:p>
            </p:txBody>
          </p:sp>
          <p:sp>
            <p:nvSpPr>
              <p:cNvPr id="154" name="Rectangle 27"/>
              <p:cNvSpPr>
                <a:spLocks noChangeArrowheads="1"/>
              </p:cNvSpPr>
              <p:nvPr/>
            </p:nvSpPr>
            <p:spPr bwMode="auto">
              <a:xfrm>
                <a:off x="232107" y="309477"/>
                <a:ext cx="49916" cy="44924"/>
              </a:xfrm>
              <a:prstGeom prst="rect">
                <a:avLst/>
              </a:prstGeom>
              <a:solidFill>
                <a:srgbClr val="1F497D">
                  <a:lumMod val="50000"/>
                </a:srgbClr>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ysClr val="windowText" lastClr="000000"/>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ysClr val="windowText" lastClr="000000"/>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ysClr val="windowText" lastClr="000000"/>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a:solidFill>
                    <a:schemeClr val="tx1"/>
                  </a:solidFill>
                  <a:latin typeface="Calibri" panose="020F0502020204030204" pitchFamily="34" charset="0"/>
                  <a:ea typeface="宋体" panose="02010600030101010101" pitchFamily="2" charset="-122"/>
                </a:endParaRPr>
              </a:p>
            </p:txBody>
          </p:sp>
          <p:sp>
            <p:nvSpPr>
              <p:cNvPr id="155" name="Rectangle 28"/>
              <p:cNvSpPr>
                <a:spLocks noChangeArrowheads="1"/>
              </p:cNvSpPr>
              <p:nvPr/>
            </p:nvSpPr>
            <p:spPr bwMode="auto">
              <a:xfrm>
                <a:off x="309477" y="309477"/>
                <a:ext cx="49916" cy="44924"/>
              </a:xfrm>
              <a:prstGeom prst="rect">
                <a:avLst/>
              </a:prstGeom>
              <a:solidFill>
                <a:srgbClr val="1F497D">
                  <a:lumMod val="50000"/>
                </a:srgbClr>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ysClr val="windowText" lastClr="000000"/>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ysClr val="windowText" lastClr="000000"/>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ysClr val="windowText" lastClr="000000"/>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a:solidFill>
                    <a:schemeClr val="tx1"/>
                  </a:solidFill>
                  <a:latin typeface="Calibri" panose="020F0502020204030204" pitchFamily="34" charset="0"/>
                  <a:ea typeface="宋体" panose="02010600030101010101" pitchFamily="2" charset="-122"/>
                </a:endParaRPr>
              </a:p>
            </p:txBody>
          </p:sp>
          <p:sp>
            <p:nvSpPr>
              <p:cNvPr id="156" name="Freeform 29"/>
              <p:cNvSpPr>
                <a:spLocks noEditPoints="1" noChangeArrowheads="1"/>
              </p:cNvSpPr>
              <p:nvPr/>
            </p:nvSpPr>
            <p:spPr bwMode="auto">
              <a:xfrm>
                <a:off x="0" y="29950"/>
                <a:ext cx="439257" cy="394333"/>
              </a:xfrm>
              <a:custGeom>
                <a:avLst/>
                <a:gdLst>
                  <a:gd name="T0" fmla="*/ 1083829211 w 176"/>
                  <a:gd name="T1" fmla="*/ 0 h 158"/>
                  <a:gd name="T2" fmla="*/ 934337076 w 176"/>
                  <a:gd name="T3" fmla="*/ 0 h 158"/>
                  <a:gd name="T4" fmla="*/ 934337076 w 176"/>
                  <a:gd name="T5" fmla="*/ 99661426 h 158"/>
                  <a:gd name="T6" fmla="*/ 784842445 w 176"/>
                  <a:gd name="T7" fmla="*/ 99661426 h 158"/>
                  <a:gd name="T8" fmla="*/ 784842445 w 176"/>
                  <a:gd name="T9" fmla="*/ 0 h 158"/>
                  <a:gd name="T10" fmla="*/ 323902122 w 176"/>
                  <a:gd name="T11" fmla="*/ 0 h 158"/>
                  <a:gd name="T12" fmla="*/ 323902122 w 176"/>
                  <a:gd name="T13" fmla="*/ 99661426 h 158"/>
                  <a:gd name="T14" fmla="*/ 174409987 w 176"/>
                  <a:gd name="T15" fmla="*/ 99661426 h 158"/>
                  <a:gd name="T16" fmla="*/ 174409987 w 176"/>
                  <a:gd name="T17" fmla="*/ 0 h 158"/>
                  <a:gd name="T18" fmla="*/ 0 w 176"/>
                  <a:gd name="T19" fmla="*/ 0 h 158"/>
                  <a:gd name="T20" fmla="*/ 0 w 176"/>
                  <a:gd name="T21" fmla="*/ 984167816 h 158"/>
                  <a:gd name="T22" fmla="*/ 80975530 w 176"/>
                  <a:gd name="T23" fmla="*/ 984167816 h 158"/>
                  <a:gd name="T24" fmla="*/ 1009083143 w 176"/>
                  <a:gd name="T25" fmla="*/ 984167816 h 158"/>
                  <a:gd name="T26" fmla="*/ 1096288137 w 176"/>
                  <a:gd name="T27" fmla="*/ 984167816 h 158"/>
                  <a:gd name="T28" fmla="*/ 1083829211 w 176"/>
                  <a:gd name="T29" fmla="*/ 0 h 158"/>
                  <a:gd name="T30" fmla="*/ 1009083143 w 176"/>
                  <a:gd name="T31" fmla="*/ 896962820 h 158"/>
                  <a:gd name="T32" fmla="*/ 80975530 w 176"/>
                  <a:gd name="T33" fmla="*/ 896962820 h 158"/>
                  <a:gd name="T34" fmla="*/ 80975530 w 176"/>
                  <a:gd name="T35" fmla="*/ 274071418 h 158"/>
                  <a:gd name="T36" fmla="*/ 1009083143 w 176"/>
                  <a:gd name="T37" fmla="*/ 274071418 h 158"/>
                  <a:gd name="T38" fmla="*/ 1009083143 w 176"/>
                  <a:gd name="T39" fmla="*/ 896962820 h 1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6"/>
                  <a:gd name="T61" fmla="*/ 0 h 158"/>
                  <a:gd name="T62" fmla="*/ 176 w 176"/>
                  <a:gd name="T63" fmla="*/ 158 h 1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6" h="158">
                    <a:moveTo>
                      <a:pt x="174" y="0"/>
                    </a:moveTo>
                    <a:lnTo>
                      <a:pt x="150" y="0"/>
                    </a:lnTo>
                    <a:lnTo>
                      <a:pt x="150" y="16"/>
                    </a:lnTo>
                    <a:lnTo>
                      <a:pt x="126" y="16"/>
                    </a:lnTo>
                    <a:lnTo>
                      <a:pt x="126" y="0"/>
                    </a:lnTo>
                    <a:lnTo>
                      <a:pt x="52" y="0"/>
                    </a:lnTo>
                    <a:lnTo>
                      <a:pt x="52" y="16"/>
                    </a:lnTo>
                    <a:lnTo>
                      <a:pt x="28" y="16"/>
                    </a:lnTo>
                    <a:lnTo>
                      <a:pt x="28" y="0"/>
                    </a:lnTo>
                    <a:lnTo>
                      <a:pt x="0" y="0"/>
                    </a:lnTo>
                    <a:lnTo>
                      <a:pt x="0" y="158"/>
                    </a:lnTo>
                    <a:lnTo>
                      <a:pt x="13" y="158"/>
                    </a:lnTo>
                    <a:lnTo>
                      <a:pt x="162" y="158"/>
                    </a:lnTo>
                    <a:lnTo>
                      <a:pt x="176" y="158"/>
                    </a:lnTo>
                    <a:lnTo>
                      <a:pt x="174" y="0"/>
                    </a:lnTo>
                    <a:close/>
                    <a:moveTo>
                      <a:pt x="162" y="144"/>
                    </a:moveTo>
                    <a:lnTo>
                      <a:pt x="13" y="144"/>
                    </a:lnTo>
                    <a:lnTo>
                      <a:pt x="13" y="44"/>
                    </a:lnTo>
                    <a:lnTo>
                      <a:pt x="162" y="44"/>
                    </a:lnTo>
                    <a:lnTo>
                      <a:pt x="162" y="144"/>
                    </a:lnTo>
                    <a:close/>
                  </a:path>
                </a:pathLst>
              </a:custGeom>
              <a:solidFill>
                <a:srgbClr val="E8707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tx1"/>
                  </a:solidFill>
                </a:endParaRPr>
              </a:p>
            </p:txBody>
          </p:sp>
          <p:sp>
            <p:nvSpPr>
              <p:cNvPr id="157" name="Rectangle 30"/>
              <p:cNvSpPr>
                <a:spLocks noChangeArrowheads="1"/>
              </p:cNvSpPr>
              <p:nvPr/>
            </p:nvSpPr>
            <p:spPr bwMode="auto">
              <a:xfrm>
                <a:off x="82360" y="0"/>
                <a:ext cx="37438" cy="59899"/>
              </a:xfrm>
              <a:prstGeom prst="rect">
                <a:avLst/>
              </a:prstGeom>
              <a:solidFill>
                <a:srgbClr val="1F497D">
                  <a:lumMod val="50000"/>
                </a:srgbClr>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ysClr val="windowText" lastClr="000000"/>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ysClr val="windowText" lastClr="000000"/>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ysClr val="windowText" lastClr="000000"/>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a:solidFill>
                    <a:schemeClr val="tx1"/>
                  </a:solidFill>
                  <a:latin typeface="Calibri" panose="020F0502020204030204" pitchFamily="34" charset="0"/>
                  <a:ea typeface="宋体" panose="02010600030101010101" pitchFamily="2" charset="-122"/>
                </a:endParaRPr>
              </a:p>
            </p:txBody>
          </p:sp>
          <p:sp>
            <p:nvSpPr>
              <p:cNvPr id="158" name="Rectangle 31"/>
              <p:cNvSpPr>
                <a:spLocks noChangeArrowheads="1"/>
              </p:cNvSpPr>
              <p:nvPr/>
            </p:nvSpPr>
            <p:spPr bwMode="auto">
              <a:xfrm>
                <a:off x="329443" y="0"/>
                <a:ext cx="34941" cy="59899"/>
              </a:xfrm>
              <a:prstGeom prst="rect">
                <a:avLst/>
              </a:prstGeom>
              <a:solidFill>
                <a:srgbClr val="1F497D">
                  <a:lumMod val="50000"/>
                </a:srgbClr>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ysClr val="windowText" lastClr="000000"/>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ysClr val="windowText" lastClr="000000"/>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ysClr val="windowText" lastClr="000000"/>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a:solidFill>
                    <a:schemeClr val="tx1"/>
                  </a:solidFill>
                  <a:latin typeface="Calibri" panose="020F0502020204030204" pitchFamily="34" charset="0"/>
                  <a:ea typeface="宋体" panose="02010600030101010101" pitchFamily="2" charset="-122"/>
                </a:endParaRPr>
              </a:p>
            </p:txBody>
          </p:sp>
        </p:grpSp>
      </p:grpSp>
      <p:grpSp>
        <p:nvGrpSpPr>
          <p:cNvPr id="159" name="组合 158"/>
          <p:cNvGrpSpPr/>
          <p:nvPr/>
        </p:nvGrpSpPr>
        <p:grpSpPr>
          <a:xfrm>
            <a:off x="6177615" y="2923181"/>
            <a:ext cx="1197832" cy="462163"/>
            <a:chOff x="1936759" y="922088"/>
            <a:chExt cx="1197832" cy="462163"/>
          </a:xfrm>
        </p:grpSpPr>
        <p:grpSp>
          <p:nvGrpSpPr>
            <p:cNvPr id="160" name="组合 159"/>
            <p:cNvGrpSpPr/>
            <p:nvPr/>
          </p:nvGrpSpPr>
          <p:grpSpPr>
            <a:xfrm>
              <a:off x="1936759" y="922088"/>
              <a:ext cx="1197832" cy="462163"/>
              <a:chOff x="3295234" y="2676992"/>
              <a:chExt cx="2596057" cy="363230"/>
            </a:xfrm>
          </p:grpSpPr>
          <p:sp>
            <p:nvSpPr>
              <p:cNvPr id="161" name="圆角矩形 160"/>
              <p:cNvSpPr/>
              <p:nvPr/>
            </p:nvSpPr>
            <p:spPr>
              <a:xfrm>
                <a:off x="3295234" y="2676992"/>
                <a:ext cx="2596057" cy="347450"/>
              </a:xfrm>
              <a:prstGeom prst="roundRect">
                <a:avLst>
                  <a:gd name="adj" fmla="val 12535"/>
                </a:avLst>
              </a:prstGeom>
              <a:gradFill>
                <a:gsLst>
                  <a:gs pos="92000">
                    <a:srgbClr val="FAFCFB"/>
                  </a:gs>
                  <a:gs pos="15000">
                    <a:srgbClr val="CDCED0"/>
                  </a:gs>
                </a:gsLst>
                <a:lin ang="2700000" scaled="1"/>
              </a:gradFill>
              <a:ln w="22225" cap="flat" cmpd="sng" algn="ctr">
                <a:gradFill>
                  <a:gsLst>
                    <a:gs pos="36000">
                      <a:srgbClr val="FCFCFC"/>
                    </a:gs>
                    <a:gs pos="71000">
                      <a:srgbClr val="FAFCFB"/>
                    </a:gs>
                  </a:gsLst>
                  <a:lin ang="3000000" scaled="0"/>
                </a:gradFill>
                <a:prstDash val="solid"/>
              </a:ln>
              <a:effectLst>
                <a:outerShdw blurRad="50800" dist="38100" dir="5400000" algn="t" rotWithShape="0">
                  <a:prstClr val="black">
                    <a:alpha val="40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lIns="68580" tIns="34290" rIns="68580" bIns="34290" rtlCol="0" anchor="ctr"/>
              <a:lstStyle/>
              <a:p>
                <a:pPr algn="ctr"/>
                <a:endParaRPr lang="zh-CN" altLang="en-US">
                  <a:solidFill>
                    <a:schemeClr val="tx1"/>
                  </a:solidFill>
                </a:endParaRPr>
              </a:p>
            </p:txBody>
          </p:sp>
          <p:sp>
            <p:nvSpPr>
              <p:cNvPr id="162" name="TextBox 81"/>
              <p:cNvSpPr txBox="1"/>
              <p:nvPr/>
            </p:nvSpPr>
            <p:spPr>
              <a:xfrm>
                <a:off x="3354761" y="2677383"/>
                <a:ext cx="400367" cy="362839"/>
              </a:xfrm>
              <a:prstGeom prst="rect">
                <a:avLst/>
              </a:prstGeom>
              <a:noFill/>
            </p:spPr>
            <p:txBody>
              <a:bodyPr wrap="none" rtlCol="0">
                <a:spAutoFit/>
              </a:bodyPr>
              <a:lstStyle/>
              <a:p>
                <a:endParaRPr lang="zh-CN" altLang="en-US" sz="2400" dirty="0">
                  <a:solidFill>
                    <a:schemeClr val="tx1"/>
                  </a:solidFill>
                  <a:latin typeface="方正大黑简体" panose="02010601030101010101" pitchFamily="2" charset="-122"/>
                  <a:ea typeface="方正大黑简体" panose="02010601030101010101" pitchFamily="2" charset="-122"/>
                </a:endParaRPr>
              </a:p>
            </p:txBody>
          </p:sp>
        </p:grpSp>
        <p:sp>
          <p:nvSpPr>
            <p:cNvPr id="163" name="矩形 162"/>
            <p:cNvSpPr>
              <a:spLocks noChangeArrowheads="1"/>
            </p:cNvSpPr>
            <p:nvPr/>
          </p:nvSpPr>
          <p:spPr bwMode="auto">
            <a:xfrm>
              <a:off x="2056590" y="977703"/>
              <a:ext cx="999490" cy="34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73" tIns="34287" rIns="68573" bIns="34287">
              <a:spAutoFit/>
            </a:bodyPr>
            <a:lstStyle>
              <a:lvl1pPr eaLnBrk="0" hangingPunct="0">
                <a:lnSpc>
                  <a:spcPct val="90000"/>
                </a:lnSpc>
                <a:spcBef>
                  <a:spcPts val="1000"/>
                </a:spcBef>
                <a:buChar char="•"/>
                <a:defRPr sz="2800">
                  <a:solidFill>
                    <a:sysClr val="windowText" lastClr="000000"/>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ysClr val="windowText" lastClr="000000"/>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ysClr val="windowText" lastClr="000000"/>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700" dirty="0">
                  <a:solidFill>
                    <a:schemeClr val="tx1"/>
                  </a:solidFill>
                  <a:latin typeface="微软雅黑" panose="020B0503020204020204" charset="-122"/>
                  <a:ea typeface="微软雅黑" panose="020B0503020204020204" charset="-122"/>
                  <a:sym typeface="Arial" panose="020B0604020202020204" pitchFamily="34" charset="0"/>
                </a:rPr>
                <a:t>公司描述</a:t>
              </a:r>
              <a:endParaRPr lang="zh-CN" altLang="en-US" sz="1700" dirty="0">
                <a:solidFill>
                  <a:schemeClr val="tx1"/>
                </a:solidFill>
                <a:latin typeface="微软雅黑" panose="020B0503020204020204" charset="-122"/>
                <a:ea typeface="微软雅黑" panose="020B0503020204020204" charset="-122"/>
                <a:sym typeface="Arial" panose="020B0604020202020204" pitchFamily="34" charset="0"/>
              </a:endParaRPr>
            </a:p>
          </p:txBody>
        </p:sp>
      </p:grpSp>
      <p:grpSp>
        <p:nvGrpSpPr>
          <p:cNvPr id="164" name="组合 163"/>
          <p:cNvGrpSpPr/>
          <p:nvPr/>
        </p:nvGrpSpPr>
        <p:grpSpPr>
          <a:xfrm>
            <a:off x="8588500" y="3985059"/>
            <a:ext cx="622626" cy="622626"/>
            <a:chOff x="5570980" y="2842059"/>
            <a:chExt cx="622626" cy="622626"/>
          </a:xfrm>
        </p:grpSpPr>
        <p:grpSp>
          <p:nvGrpSpPr>
            <p:cNvPr id="165" name="组合 164"/>
            <p:cNvGrpSpPr/>
            <p:nvPr/>
          </p:nvGrpSpPr>
          <p:grpSpPr>
            <a:xfrm>
              <a:off x="5570980" y="2842059"/>
              <a:ext cx="622626" cy="622626"/>
              <a:chOff x="304800" y="673100"/>
              <a:chExt cx="4000500" cy="4000500"/>
            </a:xfrm>
            <a:effectLst>
              <a:outerShdw blurRad="444500" dist="254000" dir="8100000" algn="tr" rotWithShape="0">
                <a:prstClr val="black">
                  <a:alpha val="50000"/>
                </a:prstClr>
              </a:outerShdw>
            </a:effectLst>
          </p:grpSpPr>
          <p:sp>
            <p:nvSpPr>
              <p:cNvPr id="166" name="同心圆 16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schemeClr val="tx1"/>
                  </a:solidFill>
                </a:endParaRPr>
              </a:p>
            </p:txBody>
          </p:sp>
          <p:sp>
            <p:nvSpPr>
              <p:cNvPr id="167" name="椭圆 166"/>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schemeClr val="tx1"/>
                  </a:solidFill>
                </a:endParaRPr>
              </a:p>
            </p:txBody>
          </p:sp>
        </p:grpSp>
        <p:sp>
          <p:nvSpPr>
            <p:cNvPr id="168" name="任意多边形 75"/>
            <p:cNvSpPr>
              <a:spLocks noChangeArrowheads="1"/>
            </p:cNvSpPr>
            <p:nvPr/>
          </p:nvSpPr>
          <p:spPr bwMode="auto">
            <a:xfrm>
              <a:off x="5679989" y="2993590"/>
              <a:ext cx="447333" cy="319563"/>
            </a:xfrm>
            <a:custGeom>
              <a:avLst/>
              <a:gdLst>
                <a:gd name="T0" fmla="*/ 302178 w 613253"/>
                <a:gd name="T1" fmla="*/ 189810 h 438850"/>
                <a:gd name="T2" fmla="*/ 308446 w 613253"/>
                <a:gd name="T3" fmla="*/ 211231 h 438850"/>
                <a:gd name="T4" fmla="*/ 273991 w 613253"/>
                <a:gd name="T5" fmla="*/ 287948 h 438850"/>
                <a:gd name="T6" fmla="*/ 273506 w 613253"/>
                <a:gd name="T7" fmla="*/ 287948 h 438850"/>
                <a:gd name="T8" fmla="*/ 273846 w 613253"/>
                <a:gd name="T9" fmla="*/ 288271 h 438850"/>
                <a:gd name="T10" fmla="*/ 273506 w 613253"/>
                <a:gd name="T11" fmla="*/ 289027 h 438850"/>
                <a:gd name="T12" fmla="*/ 274642 w 613253"/>
                <a:gd name="T13" fmla="*/ 289027 h 438850"/>
                <a:gd name="T14" fmla="*/ 313223 w 613253"/>
                <a:gd name="T15" fmla="*/ 325694 h 438850"/>
                <a:gd name="T16" fmla="*/ 351804 w 613253"/>
                <a:gd name="T17" fmla="*/ 289027 h 438850"/>
                <a:gd name="T18" fmla="*/ 352939 w 613253"/>
                <a:gd name="T19" fmla="*/ 289027 h 438850"/>
                <a:gd name="T20" fmla="*/ 352600 w 613253"/>
                <a:gd name="T21" fmla="*/ 288270 h 438850"/>
                <a:gd name="T22" fmla="*/ 352939 w 613253"/>
                <a:gd name="T23" fmla="*/ 287948 h 438850"/>
                <a:gd name="T24" fmla="*/ 352455 w 613253"/>
                <a:gd name="T25" fmla="*/ 287948 h 438850"/>
                <a:gd name="T26" fmla="*/ 317999 w 613253"/>
                <a:gd name="T27" fmla="*/ 211229 h 438850"/>
                <a:gd name="T28" fmla="*/ 324267 w 613253"/>
                <a:gd name="T29" fmla="*/ 189810 h 438850"/>
                <a:gd name="T30" fmla="*/ 122621 w 613253"/>
                <a:gd name="T31" fmla="*/ 168497 h 438850"/>
                <a:gd name="T32" fmla="*/ 127701 w 613253"/>
                <a:gd name="T33" fmla="*/ 185855 h 438850"/>
                <a:gd name="T34" fmla="*/ 99783 w 613253"/>
                <a:gd name="T35" fmla="*/ 248016 h 438850"/>
                <a:gd name="T36" fmla="*/ 99389 w 613253"/>
                <a:gd name="T37" fmla="*/ 248016 h 438850"/>
                <a:gd name="T38" fmla="*/ 99664 w 613253"/>
                <a:gd name="T39" fmla="*/ 248278 h 438850"/>
                <a:gd name="T40" fmla="*/ 99390 w 613253"/>
                <a:gd name="T41" fmla="*/ 248890 h 438850"/>
                <a:gd name="T42" fmla="*/ 100310 w 613253"/>
                <a:gd name="T43" fmla="*/ 248890 h 438850"/>
                <a:gd name="T44" fmla="*/ 131571 w 613253"/>
                <a:gd name="T45" fmla="*/ 278601 h 438850"/>
                <a:gd name="T46" fmla="*/ 162832 w 613253"/>
                <a:gd name="T47" fmla="*/ 248890 h 438850"/>
                <a:gd name="T48" fmla="*/ 163753 w 613253"/>
                <a:gd name="T49" fmla="*/ 248890 h 438850"/>
                <a:gd name="T50" fmla="*/ 163477 w 613253"/>
                <a:gd name="T51" fmla="*/ 248278 h 438850"/>
                <a:gd name="T52" fmla="*/ 163752 w 613253"/>
                <a:gd name="T53" fmla="*/ 248016 h 438850"/>
                <a:gd name="T54" fmla="*/ 163360 w 613253"/>
                <a:gd name="T55" fmla="*/ 248016 h 438850"/>
                <a:gd name="T56" fmla="*/ 135441 w 613253"/>
                <a:gd name="T57" fmla="*/ 185853 h 438850"/>
                <a:gd name="T58" fmla="*/ 140519 w 613253"/>
                <a:gd name="T59" fmla="*/ 168497 h 438850"/>
                <a:gd name="T60" fmla="*/ 313647 w 613253"/>
                <a:gd name="T61" fmla="*/ 0 h 438850"/>
                <a:gd name="T62" fmla="*/ 401789 w 613253"/>
                <a:gd name="T63" fmla="*/ 89512 h 438850"/>
                <a:gd name="T64" fmla="*/ 354002 w 613253"/>
                <a:gd name="T65" fmla="*/ 167851 h 438850"/>
                <a:gd name="T66" fmla="*/ 354002 w 613253"/>
                <a:gd name="T67" fmla="*/ 179987 h 438850"/>
                <a:gd name="T68" fmla="*/ 477733 w 613253"/>
                <a:gd name="T69" fmla="*/ 304984 h 438850"/>
                <a:gd name="T70" fmla="*/ 310462 w 613253"/>
                <a:gd name="T71" fmla="*/ 341871 h 438850"/>
                <a:gd name="T72" fmla="*/ 150844 w 613253"/>
                <a:gd name="T73" fmla="*/ 308256 h 438850"/>
                <a:gd name="T74" fmla="*/ 158358 w 613253"/>
                <a:gd name="T75" fmla="*/ 288582 h 438850"/>
                <a:gd name="T76" fmla="*/ 129334 w 613253"/>
                <a:gd name="T77" fmla="*/ 291708 h 438850"/>
                <a:gd name="T78" fmla="*/ 0 w 613253"/>
                <a:gd name="T79" fmla="*/ 264471 h 438850"/>
                <a:gd name="T80" fmla="*/ 97497 w 613253"/>
                <a:gd name="T81" fmla="*/ 161659 h 438850"/>
                <a:gd name="T82" fmla="*/ 97497 w 613253"/>
                <a:gd name="T83" fmla="*/ 149528 h 438850"/>
                <a:gd name="T84" fmla="*/ 60496 w 613253"/>
                <a:gd name="T85" fmla="*/ 87229 h 438850"/>
                <a:gd name="T86" fmla="*/ 131914 w 613253"/>
                <a:gd name="T87" fmla="*/ 14700 h 438850"/>
                <a:gd name="T88" fmla="*/ 203334 w 613253"/>
                <a:gd name="T89" fmla="*/ 87229 h 438850"/>
                <a:gd name="T90" fmla="*/ 164614 w 613253"/>
                <a:gd name="T91" fmla="*/ 150705 h 438850"/>
                <a:gd name="T92" fmla="*/ 164614 w 613253"/>
                <a:gd name="T93" fmla="*/ 160538 h 438850"/>
                <a:gd name="T94" fmla="*/ 228121 w 613253"/>
                <a:gd name="T95" fmla="*/ 196732 h 438850"/>
                <a:gd name="T96" fmla="*/ 229847 w 613253"/>
                <a:gd name="T97" fmla="*/ 199013 h 438850"/>
                <a:gd name="T98" fmla="*/ 271170 w 613253"/>
                <a:gd name="T99" fmla="*/ 181372 h 438850"/>
                <a:gd name="T100" fmla="*/ 271170 w 613253"/>
                <a:gd name="T101" fmla="*/ 166399 h 438850"/>
                <a:gd name="T102" fmla="*/ 225504 w 613253"/>
                <a:gd name="T103" fmla="*/ 89512 h 438850"/>
                <a:gd name="T104" fmla="*/ 313647 w 613253"/>
                <a:gd name="T105" fmla="*/ 0 h 4388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13253"/>
                <a:gd name="T160" fmla="*/ 0 h 438850"/>
                <a:gd name="T161" fmla="*/ 613253 w 613253"/>
                <a:gd name="T162" fmla="*/ 438850 h 4388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13253" h="438850">
                  <a:moveTo>
                    <a:pt x="387898" y="243653"/>
                  </a:moveTo>
                  <a:lnTo>
                    <a:pt x="395944" y="271151"/>
                  </a:lnTo>
                  <a:lnTo>
                    <a:pt x="351715" y="369631"/>
                  </a:lnTo>
                  <a:lnTo>
                    <a:pt x="351092" y="369631"/>
                  </a:lnTo>
                  <a:lnTo>
                    <a:pt x="351529" y="370046"/>
                  </a:lnTo>
                  <a:lnTo>
                    <a:pt x="351093" y="371017"/>
                  </a:lnTo>
                  <a:lnTo>
                    <a:pt x="352550" y="371017"/>
                  </a:lnTo>
                  <a:lnTo>
                    <a:pt x="402076" y="418085"/>
                  </a:lnTo>
                  <a:lnTo>
                    <a:pt x="451601" y="371017"/>
                  </a:lnTo>
                  <a:lnTo>
                    <a:pt x="453059" y="371017"/>
                  </a:lnTo>
                  <a:lnTo>
                    <a:pt x="452623" y="370045"/>
                  </a:lnTo>
                  <a:lnTo>
                    <a:pt x="453059" y="369631"/>
                  </a:lnTo>
                  <a:lnTo>
                    <a:pt x="452437" y="369631"/>
                  </a:lnTo>
                  <a:lnTo>
                    <a:pt x="408207" y="271149"/>
                  </a:lnTo>
                  <a:lnTo>
                    <a:pt x="416253" y="243653"/>
                  </a:lnTo>
                  <a:lnTo>
                    <a:pt x="387898" y="243653"/>
                  </a:lnTo>
                  <a:close/>
                  <a:moveTo>
                    <a:pt x="157406" y="216295"/>
                  </a:moveTo>
                  <a:lnTo>
                    <a:pt x="163926" y="238576"/>
                  </a:lnTo>
                  <a:lnTo>
                    <a:pt x="128088" y="318371"/>
                  </a:lnTo>
                  <a:lnTo>
                    <a:pt x="127583" y="318371"/>
                  </a:lnTo>
                  <a:lnTo>
                    <a:pt x="127937" y="318708"/>
                  </a:lnTo>
                  <a:lnTo>
                    <a:pt x="127584" y="319494"/>
                  </a:lnTo>
                  <a:lnTo>
                    <a:pt x="128765" y="319494"/>
                  </a:lnTo>
                  <a:lnTo>
                    <a:pt x="168894" y="357632"/>
                  </a:lnTo>
                  <a:lnTo>
                    <a:pt x="209023" y="319494"/>
                  </a:lnTo>
                  <a:lnTo>
                    <a:pt x="210205" y="319494"/>
                  </a:lnTo>
                  <a:lnTo>
                    <a:pt x="209851" y="318707"/>
                  </a:lnTo>
                  <a:lnTo>
                    <a:pt x="210204" y="318371"/>
                  </a:lnTo>
                  <a:lnTo>
                    <a:pt x="209701" y="318371"/>
                  </a:lnTo>
                  <a:lnTo>
                    <a:pt x="173862" y="238574"/>
                  </a:lnTo>
                  <a:lnTo>
                    <a:pt x="180381" y="216295"/>
                  </a:lnTo>
                  <a:lnTo>
                    <a:pt x="157406" y="216295"/>
                  </a:lnTo>
                  <a:close/>
                  <a:moveTo>
                    <a:pt x="402620" y="0"/>
                  </a:moveTo>
                  <a:cubicBezTo>
                    <a:pt x="465109" y="0"/>
                    <a:pt x="515766" y="51445"/>
                    <a:pt x="515766" y="114905"/>
                  </a:cubicBezTo>
                  <a:cubicBezTo>
                    <a:pt x="515766" y="159138"/>
                    <a:pt x="491155" y="197534"/>
                    <a:pt x="454423" y="215466"/>
                  </a:cubicBezTo>
                  <a:lnTo>
                    <a:pt x="454423" y="231044"/>
                  </a:lnTo>
                  <a:cubicBezTo>
                    <a:pt x="531505" y="249779"/>
                    <a:pt x="592702" y="311734"/>
                    <a:pt x="613253" y="391500"/>
                  </a:cubicBezTo>
                  <a:cubicBezTo>
                    <a:pt x="550688" y="422070"/>
                    <a:pt x="477097" y="438850"/>
                    <a:pt x="398531" y="438850"/>
                  </a:cubicBezTo>
                  <a:cubicBezTo>
                    <a:pt x="323987" y="438850"/>
                    <a:pt x="253921" y="423744"/>
                    <a:pt x="193634" y="395700"/>
                  </a:cubicBezTo>
                  <a:lnTo>
                    <a:pt x="203279" y="370444"/>
                  </a:lnTo>
                  <a:lnTo>
                    <a:pt x="166022" y="374457"/>
                  </a:lnTo>
                  <a:cubicBezTo>
                    <a:pt x="105620" y="374457"/>
                    <a:pt x="48848" y="362217"/>
                    <a:pt x="0" y="339494"/>
                  </a:cubicBezTo>
                  <a:cubicBezTo>
                    <a:pt x="15404" y="274815"/>
                    <a:pt x="63667" y="224043"/>
                    <a:pt x="125154" y="207518"/>
                  </a:cubicBezTo>
                  <a:lnTo>
                    <a:pt x="125154" y="191945"/>
                  </a:lnTo>
                  <a:cubicBezTo>
                    <a:pt x="96529" y="177233"/>
                    <a:pt x="77656" y="146842"/>
                    <a:pt x="77656" y="111974"/>
                  </a:cubicBezTo>
                  <a:cubicBezTo>
                    <a:pt x="77656" y="60554"/>
                    <a:pt x="118702" y="18870"/>
                    <a:pt x="169335" y="18870"/>
                  </a:cubicBezTo>
                  <a:cubicBezTo>
                    <a:pt x="219968" y="18870"/>
                    <a:pt x="261014" y="60554"/>
                    <a:pt x="261014" y="111974"/>
                  </a:cubicBezTo>
                  <a:cubicBezTo>
                    <a:pt x="261014" y="147815"/>
                    <a:pt x="241072" y="178926"/>
                    <a:pt x="211310" y="193456"/>
                  </a:cubicBezTo>
                  <a:lnTo>
                    <a:pt x="211310" y="206078"/>
                  </a:lnTo>
                  <a:cubicBezTo>
                    <a:pt x="242539" y="213668"/>
                    <a:pt x="270549" y="230014"/>
                    <a:pt x="292834" y="252540"/>
                  </a:cubicBezTo>
                  <a:lnTo>
                    <a:pt x="295048" y="255467"/>
                  </a:lnTo>
                  <a:lnTo>
                    <a:pt x="348094" y="232822"/>
                  </a:lnTo>
                  <a:lnTo>
                    <a:pt x="348094" y="213602"/>
                  </a:lnTo>
                  <a:cubicBezTo>
                    <a:pt x="312767" y="195444"/>
                    <a:pt x="289474" y="157937"/>
                    <a:pt x="289474" y="114905"/>
                  </a:cubicBezTo>
                  <a:cubicBezTo>
                    <a:pt x="289474" y="51445"/>
                    <a:pt x="340131" y="0"/>
                    <a:pt x="402620" y="0"/>
                  </a:cubicBezTo>
                  <a:close/>
                </a:path>
              </a:pathLst>
            </a:custGeom>
            <a:solidFill>
              <a:srgbClr val="01ACBE"/>
            </a:solidFill>
            <a:ln>
              <a:noFill/>
            </a:ln>
          </p:spPr>
          <p:txBody>
            <a:bodyPr anchor="ctr"/>
            <a:lstStyle/>
            <a:p>
              <a:endParaRPr lang="zh-CN" altLang="en-US">
                <a:solidFill>
                  <a:schemeClr val="tx1"/>
                </a:solidFill>
              </a:endParaRPr>
            </a:p>
          </p:txBody>
        </p:sp>
      </p:grpSp>
      <p:sp>
        <p:nvSpPr>
          <p:cNvPr id="169" name="Freeform 7"/>
          <p:cNvSpPr/>
          <p:nvPr/>
        </p:nvSpPr>
        <p:spPr bwMode="auto">
          <a:xfrm>
            <a:off x="1530985" y="3011805"/>
            <a:ext cx="2884805" cy="2249805"/>
          </a:xfrm>
          <a:prstGeom prst="round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a:effectLst>
            <a:outerShdw blurRad="50800" dist="38100" dir="5400000" algn="t" rotWithShape="0">
              <a:prstClr val="black">
                <a:alpha val="40000"/>
              </a:prstClr>
            </a:outerShdw>
          </a:effectLst>
        </p:spPr>
        <p:txBody>
          <a:bodyPr/>
          <a:lstStyle/>
          <a:p>
            <a:pPr fontAlgn="base"/>
            <a:endParaRPr lang="zh-CN" altLang="en-US" sz="975" strike="noStrike" noProof="1">
              <a:solidFill>
                <a:schemeClr val="tx1"/>
              </a:solidFill>
            </a:endParaRPr>
          </a:p>
        </p:txBody>
      </p:sp>
      <p:pic>
        <p:nvPicPr>
          <p:cNvPr id="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747353" y="4718685"/>
            <a:ext cx="1591508" cy="1260475"/>
          </a:xfrm>
          <a:prstGeom prst="round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25"/>
                                        </p:tgtEl>
                                        <p:attrNameLst>
                                          <p:attrName>style.visibility</p:attrName>
                                        </p:attrNameLst>
                                      </p:cBhvr>
                                      <p:to>
                                        <p:strVal val="visible"/>
                                      </p:to>
                                    </p:set>
                                    <p:animEffect transition="in" filter="wipe(left)">
                                      <p:cBhvr>
                                        <p:cTn id="13" dur="500"/>
                                        <p:tgtEl>
                                          <p:spTgt spid="125"/>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34"/>
                                        </p:tgtEl>
                                        <p:attrNameLst>
                                          <p:attrName>style.visibility</p:attrName>
                                        </p:attrNameLst>
                                      </p:cBhvr>
                                      <p:to>
                                        <p:strVal val="visible"/>
                                      </p:to>
                                    </p:set>
                                    <p:animEffect>
                                      <p:cBhvr>
                                        <p:cTn id="17" dur="500"/>
                                        <p:tgtEl>
                                          <p:spTgt spid="134"/>
                                        </p:tgtEl>
                                      </p:cBhvr>
                                    </p:animEffect>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126"/>
                                        </p:tgtEl>
                                        <p:attrNameLst>
                                          <p:attrName>style.visibility</p:attrName>
                                        </p:attrNameLst>
                                      </p:cBhvr>
                                      <p:to>
                                        <p:strVal val="visible"/>
                                      </p:to>
                                    </p:set>
                                    <p:animEffect transition="in" filter="barn(outVertical)">
                                      <p:cBhvr>
                                        <p:cTn id="21" dur="500"/>
                                        <p:tgtEl>
                                          <p:spTgt spid="126"/>
                                        </p:tgtEl>
                                      </p:cBhvr>
                                    </p:animEffect>
                                  </p:childTnLst>
                                </p:cTn>
                              </p:par>
                              <p:par>
                                <p:cTn id="22" presetID="47" presetClass="entr" presetSubtype="0" fill="hold" grpId="0" nodeType="withEffect">
                                  <p:stCondLst>
                                    <p:cond delay="400"/>
                                  </p:stCondLst>
                                  <p:childTnLst>
                                    <p:set>
                                      <p:cBhvr>
                                        <p:cTn id="23" dur="1" fill="hold">
                                          <p:stCondLst>
                                            <p:cond delay="0"/>
                                          </p:stCondLst>
                                        </p:cTn>
                                        <p:tgtEl>
                                          <p:spTgt spid="169"/>
                                        </p:tgtEl>
                                        <p:attrNameLst>
                                          <p:attrName>style.visibility</p:attrName>
                                        </p:attrNameLst>
                                      </p:cBhvr>
                                      <p:to>
                                        <p:strVal val="visible"/>
                                      </p:to>
                                    </p:set>
                                    <p:animEffect transition="in" filter="fade">
                                      <p:cBhvr>
                                        <p:cTn id="24" dur="500"/>
                                        <p:tgtEl>
                                          <p:spTgt spid="169"/>
                                        </p:tgtEl>
                                      </p:cBhvr>
                                    </p:animEffect>
                                    <p:anim calcmode="lin" valueType="num">
                                      <p:cBhvr>
                                        <p:cTn id="25" dur="500" fill="hold"/>
                                        <p:tgtEl>
                                          <p:spTgt spid="169"/>
                                        </p:tgtEl>
                                        <p:attrNameLst>
                                          <p:attrName>ppt_x</p:attrName>
                                        </p:attrNameLst>
                                      </p:cBhvr>
                                      <p:tavLst>
                                        <p:tav tm="0">
                                          <p:val>
                                            <p:strVal val="#ppt_x"/>
                                          </p:val>
                                        </p:tav>
                                        <p:tav tm="100000">
                                          <p:val>
                                            <p:strVal val="#ppt_x"/>
                                          </p:val>
                                        </p:tav>
                                      </p:tavLst>
                                    </p:anim>
                                    <p:anim calcmode="lin" valueType="num">
                                      <p:cBhvr>
                                        <p:cTn id="26" dur="500" fill="hold"/>
                                        <p:tgtEl>
                                          <p:spTgt spid="169"/>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14" presetClass="entr" presetSubtype="10" fill="hold" nodeType="afterEffect">
                                  <p:stCondLst>
                                    <p:cond delay="0"/>
                                  </p:stCondLst>
                                  <p:childTnLst>
                                    <p:set>
                                      <p:cBhvr>
                                        <p:cTn id="29" dur="1" fill="hold">
                                          <p:stCondLst>
                                            <p:cond delay="0"/>
                                          </p:stCondLst>
                                        </p:cTn>
                                        <p:tgtEl>
                                          <p:spTgt spid="170"/>
                                        </p:tgtEl>
                                        <p:attrNameLst>
                                          <p:attrName>style.visibility</p:attrName>
                                        </p:attrNameLst>
                                      </p:cBhvr>
                                      <p:to>
                                        <p:strVal val="visible"/>
                                      </p:to>
                                    </p:set>
                                    <p:animEffect transition="in" filter="randombar(horizontal)">
                                      <p:cBhvr>
                                        <p:cTn id="30" dur="500"/>
                                        <p:tgtEl>
                                          <p:spTgt spid="170"/>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159"/>
                                        </p:tgtEl>
                                        <p:attrNameLst>
                                          <p:attrName>style.visibility</p:attrName>
                                        </p:attrNameLst>
                                      </p:cBhvr>
                                      <p:to>
                                        <p:strVal val="visible"/>
                                      </p:to>
                                    </p:set>
                                    <p:animEffect transition="in" filter="fade">
                                      <p:cBhvr>
                                        <p:cTn id="34" dur="500"/>
                                        <p:tgtEl>
                                          <p:spTgt spid="159"/>
                                        </p:tgtEl>
                                      </p:cBhvr>
                                    </p:animEffect>
                                    <p:anim calcmode="lin" valueType="num">
                                      <p:cBhvr>
                                        <p:cTn id="35" dur="500" fill="hold"/>
                                        <p:tgtEl>
                                          <p:spTgt spid="159"/>
                                        </p:tgtEl>
                                        <p:attrNameLst>
                                          <p:attrName>ppt_x</p:attrName>
                                        </p:attrNameLst>
                                      </p:cBhvr>
                                      <p:tavLst>
                                        <p:tav tm="0">
                                          <p:val>
                                            <p:strVal val="#ppt_x"/>
                                          </p:val>
                                        </p:tav>
                                        <p:tav tm="100000">
                                          <p:val>
                                            <p:strVal val="#ppt_x"/>
                                          </p:val>
                                        </p:tav>
                                      </p:tavLst>
                                    </p:anim>
                                    <p:anim calcmode="lin" valueType="num">
                                      <p:cBhvr>
                                        <p:cTn id="36" dur="500" fill="hold"/>
                                        <p:tgtEl>
                                          <p:spTgt spid="159"/>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2" presetClass="entr" presetSubtype="1" fill="hold" grpId="0" nodeType="afterEffect">
                                  <p:stCondLst>
                                    <p:cond delay="0"/>
                                  </p:stCondLst>
                                  <p:childTnLst>
                                    <p:set>
                                      <p:cBhvr>
                                        <p:cTn id="39" dur="1" fill="hold">
                                          <p:stCondLst>
                                            <p:cond delay="0"/>
                                          </p:stCondLst>
                                        </p:cTn>
                                        <p:tgtEl>
                                          <p:spTgt spid="127"/>
                                        </p:tgtEl>
                                        <p:attrNameLst>
                                          <p:attrName>style.visibility</p:attrName>
                                        </p:attrNameLst>
                                      </p:cBhvr>
                                      <p:to>
                                        <p:strVal val="visible"/>
                                      </p:to>
                                    </p:set>
                                    <p:animEffect transition="in" filter="wipe(up)">
                                      <p:cBhvr>
                                        <p:cTn id="40" dur="500"/>
                                        <p:tgtEl>
                                          <p:spTgt spid="127"/>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1+#ppt_w/2"/>
                                          </p:val>
                                        </p:tav>
                                        <p:tav tm="100000">
                                          <p:val>
                                            <p:strVal val="#ppt_x"/>
                                          </p:val>
                                        </p:tav>
                                      </p:tavLst>
                                    </p:anim>
                                    <p:anim calcmode="lin" valueType="num">
                                      <p:cBhvr additive="base">
                                        <p:cTn id="45" dur="500" fill="hold"/>
                                        <p:tgtEl>
                                          <p:spTgt spid="135"/>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600"/>
                                  </p:stCondLst>
                                  <p:childTnLst>
                                    <p:set>
                                      <p:cBhvr>
                                        <p:cTn id="47" dur="1" fill="hold">
                                          <p:stCondLst>
                                            <p:cond delay="0"/>
                                          </p:stCondLst>
                                        </p:cTn>
                                        <p:tgtEl>
                                          <p:spTgt spid="140"/>
                                        </p:tgtEl>
                                        <p:attrNameLst>
                                          <p:attrName>style.visibility</p:attrName>
                                        </p:attrNameLst>
                                      </p:cBhvr>
                                      <p:to>
                                        <p:strVal val="visible"/>
                                      </p:to>
                                    </p:set>
                                    <p:anim calcmode="lin" valueType="num">
                                      <p:cBhvr additive="base">
                                        <p:cTn id="48" dur="500" fill="hold"/>
                                        <p:tgtEl>
                                          <p:spTgt spid="140"/>
                                        </p:tgtEl>
                                        <p:attrNameLst>
                                          <p:attrName>ppt_x</p:attrName>
                                        </p:attrNameLst>
                                      </p:cBhvr>
                                      <p:tavLst>
                                        <p:tav tm="0">
                                          <p:val>
                                            <p:strVal val="1+#ppt_w/2"/>
                                          </p:val>
                                        </p:tav>
                                        <p:tav tm="100000">
                                          <p:val>
                                            <p:strVal val="#ppt_x"/>
                                          </p:val>
                                        </p:tav>
                                      </p:tavLst>
                                    </p:anim>
                                    <p:anim calcmode="lin" valueType="num">
                                      <p:cBhvr additive="base">
                                        <p:cTn id="49" dur="500" fill="hold"/>
                                        <p:tgtEl>
                                          <p:spTgt spid="140"/>
                                        </p:tgtEl>
                                        <p:attrNameLst>
                                          <p:attrName>ppt_y</p:attrName>
                                        </p:attrNameLst>
                                      </p:cBhvr>
                                      <p:tavLst>
                                        <p:tav tm="0">
                                          <p:val>
                                            <p:strVal val="#ppt_y"/>
                                          </p:val>
                                        </p:tav>
                                        <p:tav tm="100000">
                                          <p:val>
                                            <p:strVal val="#ppt_y"/>
                                          </p:val>
                                        </p:tav>
                                      </p:tavLst>
                                    </p:anim>
                                  </p:childTnLst>
                                </p:cTn>
                              </p:par>
                              <p:par>
                                <p:cTn id="50" presetID="2" presetClass="entr" presetSubtype="2" fill="hold" nodeType="withEffect">
                                  <p:stCondLst>
                                    <p:cond delay="300"/>
                                  </p:stCondLst>
                                  <p:childTnLst>
                                    <p:set>
                                      <p:cBhvr>
                                        <p:cTn id="51" dur="1" fill="hold">
                                          <p:stCondLst>
                                            <p:cond delay="0"/>
                                          </p:stCondLst>
                                        </p:cTn>
                                        <p:tgtEl>
                                          <p:spTgt spid="164"/>
                                        </p:tgtEl>
                                        <p:attrNameLst>
                                          <p:attrName>style.visibility</p:attrName>
                                        </p:attrNameLst>
                                      </p:cBhvr>
                                      <p:to>
                                        <p:strVal val="visible"/>
                                      </p:to>
                                    </p:set>
                                    <p:anim calcmode="lin" valueType="num">
                                      <p:cBhvr additive="base">
                                        <p:cTn id="52" dur="500" fill="hold"/>
                                        <p:tgtEl>
                                          <p:spTgt spid="164"/>
                                        </p:tgtEl>
                                        <p:attrNameLst>
                                          <p:attrName>ppt_x</p:attrName>
                                        </p:attrNameLst>
                                      </p:cBhvr>
                                      <p:tavLst>
                                        <p:tav tm="0">
                                          <p:val>
                                            <p:strVal val="1+#ppt_w/2"/>
                                          </p:val>
                                        </p:tav>
                                        <p:tav tm="100000">
                                          <p:val>
                                            <p:strVal val="#ppt_x"/>
                                          </p:val>
                                        </p:tav>
                                      </p:tavLst>
                                    </p:anim>
                                    <p:anim calcmode="lin" valueType="num">
                                      <p:cBhvr additive="base">
                                        <p:cTn id="53" dur="500" fill="hold"/>
                                        <p:tgtEl>
                                          <p:spTgt spid="164"/>
                                        </p:tgtEl>
                                        <p:attrNameLst>
                                          <p:attrName>ppt_y</p:attrName>
                                        </p:attrNameLst>
                                      </p:cBhvr>
                                      <p:tavLst>
                                        <p:tav tm="0">
                                          <p:val>
                                            <p:strVal val="#ppt_y"/>
                                          </p:val>
                                        </p:tav>
                                        <p:tav tm="100000">
                                          <p:val>
                                            <p:strVal val="#ppt_y"/>
                                          </p:val>
                                        </p:tav>
                                      </p:tavLst>
                                    </p:anim>
                                  </p:childTnLst>
                                </p:cTn>
                              </p:par>
                            </p:childTnLst>
                          </p:cTn>
                        </p:par>
                        <p:par>
                          <p:cTn id="54" fill="hold">
                            <p:stCondLst>
                              <p:cond delay="4000"/>
                            </p:stCondLst>
                            <p:childTnLst>
                              <p:par>
                                <p:cTn id="55" presetID="14" presetClass="entr" presetSubtype="10" fill="hold" grpId="0" nodeType="afterEffect">
                                  <p:stCondLst>
                                    <p:cond delay="250"/>
                                  </p:stCondLst>
                                  <p:childTnLst>
                                    <p:set>
                                      <p:cBhvr>
                                        <p:cTn id="56" dur="1" fill="hold">
                                          <p:stCondLst>
                                            <p:cond delay="0"/>
                                          </p:stCondLst>
                                        </p:cTn>
                                        <p:tgtEl>
                                          <p:spTgt spid="128"/>
                                        </p:tgtEl>
                                        <p:attrNameLst>
                                          <p:attrName>style.visibility</p:attrName>
                                        </p:attrNameLst>
                                      </p:cBhvr>
                                      <p:to>
                                        <p:strVal val="visible"/>
                                      </p:to>
                                    </p:set>
                                    <p:animEffect>
                                      <p:cBhvr>
                                        <p:cTn id="57" dur="400"/>
                                        <p:tgtEl>
                                          <p:spTgt spid="128"/>
                                        </p:tgtEl>
                                      </p:cBhvr>
                                    </p:animEffect>
                                  </p:childTnLst>
                                </p:cTn>
                              </p:par>
                              <p:par>
                                <p:cTn id="58" presetID="14" presetClass="entr" presetSubtype="10" fill="hold" grpId="0" nodeType="withEffect">
                                  <p:stCondLst>
                                    <p:cond delay="250"/>
                                  </p:stCondLst>
                                  <p:childTnLst>
                                    <p:set>
                                      <p:cBhvr>
                                        <p:cTn id="59" dur="1" fill="hold">
                                          <p:stCondLst>
                                            <p:cond delay="0"/>
                                          </p:stCondLst>
                                        </p:cTn>
                                        <p:tgtEl>
                                          <p:spTgt spid="129"/>
                                        </p:tgtEl>
                                        <p:attrNameLst>
                                          <p:attrName>style.visibility</p:attrName>
                                        </p:attrNameLst>
                                      </p:cBhvr>
                                      <p:to>
                                        <p:strVal val="visible"/>
                                      </p:to>
                                    </p:set>
                                    <p:animEffect>
                                      <p:cBhvr>
                                        <p:cTn id="60" dur="400"/>
                                        <p:tgtEl>
                                          <p:spTgt spid="129"/>
                                        </p:tgtEl>
                                      </p:cBhvr>
                                    </p:animEffect>
                                  </p:childTnLst>
                                </p:cTn>
                              </p:par>
                            </p:childTnLst>
                          </p:cTn>
                        </p:par>
                        <p:par>
                          <p:cTn id="61" fill="hold">
                            <p:stCondLst>
                              <p:cond delay="4750"/>
                            </p:stCondLst>
                            <p:childTnLst>
                              <p:par>
                                <p:cTn id="62" presetID="14" presetClass="entr" presetSubtype="10" fill="hold" grpId="0" nodeType="afterEffect">
                                  <p:stCondLst>
                                    <p:cond delay="250"/>
                                  </p:stCondLst>
                                  <p:childTnLst>
                                    <p:set>
                                      <p:cBhvr>
                                        <p:cTn id="63" dur="1" fill="hold">
                                          <p:stCondLst>
                                            <p:cond delay="0"/>
                                          </p:stCondLst>
                                        </p:cTn>
                                        <p:tgtEl>
                                          <p:spTgt spid="130"/>
                                        </p:tgtEl>
                                        <p:attrNameLst>
                                          <p:attrName>style.visibility</p:attrName>
                                        </p:attrNameLst>
                                      </p:cBhvr>
                                      <p:to>
                                        <p:strVal val="visible"/>
                                      </p:to>
                                    </p:set>
                                    <p:animEffect>
                                      <p:cBhvr>
                                        <p:cTn id="64" dur="400"/>
                                        <p:tgtEl>
                                          <p:spTgt spid="130"/>
                                        </p:tgtEl>
                                      </p:cBhvr>
                                    </p:animEffect>
                                  </p:childTnLst>
                                </p:cTn>
                              </p:par>
                              <p:par>
                                <p:cTn id="65" presetID="14" presetClass="entr" presetSubtype="10" fill="hold" grpId="0" nodeType="withEffect">
                                  <p:stCondLst>
                                    <p:cond delay="250"/>
                                  </p:stCondLst>
                                  <p:childTnLst>
                                    <p:set>
                                      <p:cBhvr>
                                        <p:cTn id="66" dur="1" fill="hold">
                                          <p:stCondLst>
                                            <p:cond delay="0"/>
                                          </p:stCondLst>
                                        </p:cTn>
                                        <p:tgtEl>
                                          <p:spTgt spid="131"/>
                                        </p:tgtEl>
                                        <p:attrNameLst>
                                          <p:attrName>style.visibility</p:attrName>
                                        </p:attrNameLst>
                                      </p:cBhvr>
                                      <p:to>
                                        <p:strVal val="visible"/>
                                      </p:to>
                                    </p:set>
                                    <p:animEffect>
                                      <p:cBhvr>
                                        <p:cTn id="67" dur="400"/>
                                        <p:tgtEl>
                                          <p:spTgt spid="131"/>
                                        </p:tgtEl>
                                      </p:cBhvr>
                                    </p:animEffect>
                                  </p:childTnLst>
                                </p:cTn>
                              </p:par>
                            </p:childTnLst>
                          </p:cTn>
                        </p:par>
                        <p:par>
                          <p:cTn id="68" fill="hold">
                            <p:stCondLst>
                              <p:cond delay="5500"/>
                            </p:stCondLst>
                            <p:childTnLst>
                              <p:par>
                                <p:cTn id="69" presetID="14" presetClass="entr" presetSubtype="10" fill="hold" grpId="0" nodeType="afterEffect">
                                  <p:stCondLst>
                                    <p:cond delay="250"/>
                                  </p:stCondLst>
                                  <p:childTnLst>
                                    <p:set>
                                      <p:cBhvr>
                                        <p:cTn id="70" dur="1" fill="hold">
                                          <p:stCondLst>
                                            <p:cond delay="0"/>
                                          </p:stCondLst>
                                        </p:cTn>
                                        <p:tgtEl>
                                          <p:spTgt spid="132"/>
                                        </p:tgtEl>
                                        <p:attrNameLst>
                                          <p:attrName>style.visibility</p:attrName>
                                        </p:attrNameLst>
                                      </p:cBhvr>
                                      <p:to>
                                        <p:strVal val="visible"/>
                                      </p:to>
                                    </p:set>
                                    <p:animEffect>
                                      <p:cBhvr>
                                        <p:cTn id="71" dur="400"/>
                                        <p:tgtEl>
                                          <p:spTgt spid="132"/>
                                        </p:tgtEl>
                                      </p:cBhvr>
                                    </p:animEffect>
                                  </p:childTnLst>
                                </p:cTn>
                              </p:par>
                              <p:par>
                                <p:cTn id="72" presetID="14" presetClass="entr" presetSubtype="10" fill="hold" grpId="0" nodeType="withEffect">
                                  <p:stCondLst>
                                    <p:cond delay="250"/>
                                  </p:stCondLst>
                                  <p:childTnLst>
                                    <p:set>
                                      <p:cBhvr>
                                        <p:cTn id="73" dur="1" fill="hold">
                                          <p:stCondLst>
                                            <p:cond delay="0"/>
                                          </p:stCondLst>
                                        </p:cTn>
                                        <p:tgtEl>
                                          <p:spTgt spid="133"/>
                                        </p:tgtEl>
                                        <p:attrNameLst>
                                          <p:attrName>style.visibility</p:attrName>
                                        </p:attrNameLst>
                                      </p:cBhvr>
                                      <p:to>
                                        <p:strVal val="visible"/>
                                      </p:to>
                                    </p:set>
                                    <p:animEffect>
                                      <p:cBhvr>
                                        <p:cTn id="74" dur="4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5" grpId="0" bldLvl="0" autoUpdateAnimBg="0"/>
      <p:bldP spid="126" grpId="0" bldLvl="0" autoUpdateAnimBg="0"/>
      <p:bldP spid="127" grpId="0"/>
      <p:bldP spid="128" grpId="0" bldLvl="0" autoUpdateAnimBg="0"/>
      <p:bldP spid="129" grpId="0" bldLvl="0" autoUpdateAnimBg="0"/>
      <p:bldP spid="130" grpId="0" bldLvl="0" autoUpdateAnimBg="0"/>
      <p:bldP spid="131" grpId="0" bldLvl="0" autoUpdateAnimBg="0"/>
      <p:bldP spid="132" grpId="0" bldLvl="0" autoUpdateAnimBg="0"/>
      <p:bldP spid="133" grpId="0" bldLvl="0" autoUpdateAnimBg="0"/>
      <p:bldP spid="134" grpId="0" bldLvl="0" autoUpdateAnimBg="0"/>
      <p:bldP spid="169"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1433195" y="161925"/>
            <a:ext cx="2889885" cy="483235"/>
          </a:xfrm>
          <a:prstGeom prst="rect">
            <a:avLst/>
          </a:prstGeom>
          <a:noFill/>
        </p:spPr>
        <p:txBody>
          <a:bodyPr wrap="square" rtlCol="0" anchor="t">
            <a:spAutoFit/>
          </a:bodyPr>
          <a:lstStyle/>
          <a:p>
            <a:r>
              <a:rPr lang="zh-CN" altLang="en-US" sz="2400" b="1" dirty="0">
                <a:gradFill>
                  <a:gsLst>
                    <a:gs pos="0">
                      <a:srgbClr val="FFC97B"/>
                    </a:gs>
                    <a:gs pos="36000">
                      <a:srgbClr val="01C2D6"/>
                    </a:gs>
                    <a:gs pos="68000">
                      <a:srgbClr val="EE9E9E"/>
                    </a:gs>
                    <a:gs pos="100000">
                      <a:srgbClr val="945DA9"/>
                    </a:gs>
                  </a:gsLst>
                  <a:lin ang="21594000" scaled="0"/>
                </a:gradFill>
                <a:latin typeface="Impact" panose="020B0806030902050204" pitchFamily="34" charset="0"/>
                <a:ea typeface="微软雅黑" panose="020B0503020204020204" charset="-122"/>
                <a:sym typeface="+mn-ea"/>
              </a:rPr>
              <a:t>地理位置</a:t>
            </a:r>
            <a:endParaRPr lang="zh-CN" altLang="en-US" sz="2400" b="1" dirty="0">
              <a:gradFill>
                <a:gsLst>
                  <a:gs pos="0">
                    <a:srgbClr val="FFC97B"/>
                  </a:gs>
                  <a:gs pos="36000">
                    <a:srgbClr val="01C2D6"/>
                  </a:gs>
                  <a:gs pos="68000">
                    <a:srgbClr val="EE9E9E"/>
                  </a:gs>
                  <a:gs pos="100000">
                    <a:srgbClr val="945DA9"/>
                  </a:gs>
                </a:gsLst>
                <a:lin ang="21594000" scaled="0"/>
              </a:gradFill>
              <a:latin typeface="Impact" panose="020B0806030902050204" pitchFamily="34" charset="0"/>
              <a:ea typeface="微软雅黑" panose="020B0503020204020204" charset="-122"/>
              <a:sym typeface="+mn-ea"/>
            </a:endParaRPr>
          </a:p>
        </p:txBody>
      </p:sp>
      <p:sp>
        <p:nvSpPr>
          <p:cNvPr id="2" name="任意多边形 1"/>
          <p:cNvSpPr/>
          <p:nvPr/>
        </p:nvSpPr>
        <p:spPr>
          <a:xfrm>
            <a:off x="5325384" y="2377306"/>
            <a:ext cx="6729456" cy="2688724"/>
          </a:xfrm>
          <a:custGeom>
            <a:avLst/>
            <a:gdLst>
              <a:gd name="connsiteX0" fmla="*/ 238128 w 4486009"/>
              <a:gd name="connsiteY0" fmla="*/ 0 h 914400"/>
              <a:gd name="connsiteX1" fmla="*/ 1053311 w 4486009"/>
              <a:gd name="connsiteY1" fmla="*/ 0 h 914400"/>
              <a:gd name="connsiteX2" fmla="*/ 4247881 w 4486009"/>
              <a:gd name="connsiteY2" fmla="*/ 0 h 914400"/>
              <a:gd name="connsiteX3" fmla="*/ 4486009 w 4486009"/>
              <a:gd name="connsiteY3" fmla="*/ 457200 h 914400"/>
              <a:gd name="connsiteX4" fmla="*/ 4247881 w 4486009"/>
              <a:gd name="connsiteY4" fmla="*/ 914400 h 914400"/>
              <a:gd name="connsiteX5" fmla="*/ 1053311 w 4486009"/>
              <a:gd name="connsiteY5" fmla="*/ 914400 h 914400"/>
              <a:gd name="connsiteX6" fmla="*/ 238128 w 4486009"/>
              <a:gd name="connsiteY6" fmla="*/ 914400 h 914400"/>
              <a:gd name="connsiteX7" fmla="*/ 0 w 4486009"/>
              <a:gd name="connsiteY7" fmla="*/ 457200 h 914400"/>
              <a:gd name="connsiteX0-1" fmla="*/ 238128 w 4247881"/>
              <a:gd name="connsiteY0-2" fmla="*/ 0 h 914400"/>
              <a:gd name="connsiteX1-3" fmla="*/ 1053311 w 4247881"/>
              <a:gd name="connsiteY1-4" fmla="*/ 0 h 914400"/>
              <a:gd name="connsiteX2-5" fmla="*/ 4247881 w 4247881"/>
              <a:gd name="connsiteY2-6" fmla="*/ 0 h 914400"/>
              <a:gd name="connsiteX3-7" fmla="*/ 4247881 w 4247881"/>
              <a:gd name="connsiteY3-8" fmla="*/ 914400 h 914400"/>
              <a:gd name="connsiteX4-9" fmla="*/ 1053311 w 4247881"/>
              <a:gd name="connsiteY4-10" fmla="*/ 914400 h 914400"/>
              <a:gd name="connsiteX5-11" fmla="*/ 238128 w 4247881"/>
              <a:gd name="connsiteY5-12" fmla="*/ 914400 h 914400"/>
              <a:gd name="connsiteX6-13" fmla="*/ 0 w 4247881"/>
              <a:gd name="connsiteY6-14" fmla="*/ 457200 h 914400"/>
              <a:gd name="connsiteX7-15" fmla="*/ 238128 w 4247881"/>
              <a:gd name="connsiteY7-16" fmla="*/ 0 h 914400"/>
              <a:gd name="connsiteX0-17" fmla="*/ 0 w 4009753"/>
              <a:gd name="connsiteY0-18" fmla="*/ 0 h 914400"/>
              <a:gd name="connsiteX1-19" fmla="*/ 815183 w 4009753"/>
              <a:gd name="connsiteY1-20" fmla="*/ 0 h 914400"/>
              <a:gd name="connsiteX2-21" fmla="*/ 4009753 w 4009753"/>
              <a:gd name="connsiteY2-22" fmla="*/ 0 h 914400"/>
              <a:gd name="connsiteX3-23" fmla="*/ 4009753 w 4009753"/>
              <a:gd name="connsiteY3-24" fmla="*/ 914400 h 914400"/>
              <a:gd name="connsiteX4-25" fmla="*/ 815183 w 4009753"/>
              <a:gd name="connsiteY4-26" fmla="*/ 914400 h 914400"/>
              <a:gd name="connsiteX5-27" fmla="*/ 0 w 4009753"/>
              <a:gd name="connsiteY5-28" fmla="*/ 914400 h 914400"/>
              <a:gd name="connsiteX6-29" fmla="*/ 362905 w 4009753"/>
              <a:gd name="connsiteY6-30" fmla="*/ 457200 h 914400"/>
              <a:gd name="connsiteX7-31" fmla="*/ 0 w 4009753"/>
              <a:gd name="connsiteY7-32" fmla="*/ 0 h 914400"/>
              <a:gd name="connsiteX0-33" fmla="*/ 0 w 4009753"/>
              <a:gd name="connsiteY0-34" fmla="*/ 0 h 914400"/>
              <a:gd name="connsiteX1-35" fmla="*/ 815183 w 4009753"/>
              <a:gd name="connsiteY1-36" fmla="*/ 0 h 914400"/>
              <a:gd name="connsiteX2-37" fmla="*/ 4009753 w 4009753"/>
              <a:gd name="connsiteY2-38" fmla="*/ 0 h 914400"/>
              <a:gd name="connsiteX3-39" fmla="*/ 4009753 w 4009753"/>
              <a:gd name="connsiteY3-40" fmla="*/ 914400 h 914400"/>
              <a:gd name="connsiteX4-41" fmla="*/ 815183 w 4009753"/>
              <a:gd name="connsiteY4-42" fmla="*/ 914400 h 914400"/>
              <a:gd name="connsiteX5-43" fmla="*/ 0 w 4009753"/>
              <a:gd name="connsiteY5-44" fmla="*/ 914400 h 914400"/>
              <a:gd name="connsiteX6-45" fmla="*/ 446125 w 4009753"/>
              <a:gd name="connsiteY6-46" fmla="*/ 462136 h 914400"/>
              <a:gd name="connsiteX7-47" fmla="*/ 0 w 4009753"/>
              <a:gd name="connsiteY7-48" fmla="*/ 0 h 914400"/>
              <a:gd name="connsiteX0-49" fmla="*/ 0 w 4009753"/>
              <a:gd name="connsiteY0-50" fmla="*/ 0 h 914400"/>
              <a:gd name="connsiteX1-51" fmla="*/ 815183 w 4009753"/>
              <a:gd name="connsiteY1-52" fmla="*/ 0 h 914400"/>
              <a:gd name="connsiteX2-53" fmla="*/ 4009753 w 4009753"/>
              <a:gd name="connsiteY2-54" fmla="*/ 0 h 914400"/>
              <a:gd name="connsiteX3-55" fmla="*/ 4009753 w 4009753"/>
              <a:gd name="connsiteY3-56" fmla="*/ 914400 h 914400"/>
              <a:gd name="connsiteX4-57" fmla="*/ 815183 w 4009753"/>
              <a:gd name="connsiteY4-58" fmla="*/ 914400 h 914400"/>
              <a:gd name="connsiteX5-59" fmla="*/ 0 w 4009753"/>
              <a:gd name="connsiteY5-60" fmla="*/ 914400 h 914400"/>
              <a:gd name="connsiteX6-61" fmla="*/ 402602 w 4009753"/>
              <a:gd name="connsiteY6-62" fmla="*/ 462136 h 914400"/>
              <a:gd name="connsiteX7-63" fmla="*/ 0 w 4009753"/>
              <a:gd name="connsiteY7-64" fmla="*/ 0 h 914400"/>
            </a:gdLst>
            <a:ahLst/>
            <a:cxnLst>
              <a:cxn ang="0">
                <a:pos x="connsiteX0-49" y="connsiteY0-50"/>
              </a:cxn>
              <a:cxn ang="0">
                <a:pos x="connsiteX1-51" y="connsiteY1-52"/>
              </a:cxn>
              <a:cxn ang="0">
                <a:pos x="connsiteX2-53" y="connsiteY2-54"/>
              </a:cxn>
              <a:cxn ang="0">
                <a:pos x="connsiteX3-55" y="connsiteY3-56"/>
              </a:cxn>
              <a:cxn ang="0">
                <a:pos x="connsiteX4-57" y="connsiteY4-58"/>
              </a:cxn>
              <a:cxn ang="0">
                <a:pos x="connsiteX5-59" y="connsiteY5-60"/>
              </a:cxn>
              <a:cxn ang="0">
                <a:pos x="connsiteX6-61" y="connsiteY6-62"/>
              </a:cxn>
              <a:cxn ang="0">
                <a:pos x="connsiteX7-63" y="connsiteY7-64"/>
              </a:cxn>
            </a:cxnLst>
            <a:rect l="l" t="t" r="r" b="b"/>
            <a:pathLst>
              <a:path w="4009753" h="914400">
                <a:moveTo>
                  <a:pt x="0" y="0"/>
                </a:moveTo>
                <a:lnTo>
                  <a:pt x="815183" y="0"/>
                </a:lnTo>
                <a:lnTo>
                  <a:pt x="4009753" y="0"/>
                </a:lnTo>
                <a:lnTo>
                  <a:pt x="4009753" y="914400"/>
                </a:lnTo>
                <a:lnTo>
                  <a:pt x="815183" y="914400"/>
                </a:lnTo>
                <a:lnTo>
                  <a:pt x="0" y="914400"/>
                </a:lnTo>
                <a:lnTo>
                  <a:pt x="402602" y="462136"/>
                </a:lnTo>
                <a:lnTo>
                  <a:pt x="0" y="0"/>
                </a:lnTo>
                <a:close/>
              </a:path>
            </a:pathLst>
          </a:custGeom>
          <a:solidFill>
            <a:srgbClr val="E6E6E6"/>
          </a:solidFill>
          <a:ln w="15875" cap="flat" cmpd="sng" algn="ctr">
            <a:gradFill flip="none" rotWithShape="1">
              <a:gsLst>
                <a:gs pos="0">
                  <a:sysClr val="window" lastClr="FFFFFF">
                    <a:lumMod val="75000"/>
                  </a:sysClr>
                </a:gs>
                <a:gs pos="100000">
                  <a:sysClr val="window" lastClr="FFFFFF"/>
                </a:gs>
              </a:gsLst>
              <a:lin ang="2700000" scaled="1"/>
              <a:tileRect/>
            </a:gradFill>
            <a:prstDash val="solid"/>
          </a:ln>
          <a:effectLst>
            <a:innerShdw blurRad="114300">
              <a:prstClr val="black"/>
            </a:inn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grpSp>
        <p:nvGrpSpPr>
          <p:cNvPr id="3" name="组合 2"/>
          <p:cNvGrpSpPr/>
          <p:nvPr/>
        </p:nvGrpSpPr>
        <p:grpSpPr>
          <a:xfrm>
            <a:off x="2727906" y="2377306"/>
            <a:ext cx="3118917" cy="2688724"/>
            <a:chOff x="979199" y="1599428"/>
            <a:chExt cx="2532090" cy="2182838"/>
          </a:xfrm>
        </p:grpSpPr>
        <p:sp>
          <p:nvSpPr>
            <p:cNvPr id="4" name="六边形 3"/>
            <p:cNvSpPr/>
            <p:nvPr/>
          </p:nvSpPr>
          <p:spPr>
            <a:xfrm>
              <a:off x="979199" y="1599428"/>
              <a:ext cx="2532090" cy="2182838"/>
            </a:xfrm>
            <a:prstGeom prst="hexagon">
              <a:avLst/>
            </a:prstGeom>
            <a:solidFill>
              <a:srgbClr val="F5F5F5"/>
            </a:solidFill>
            <a:ln w="22225" cap="flat" cmpd="sng" algn="ctr">
              <a:gradFill flip="none" rotWithShape="1">
                <a:gsLst>
                  <a:gs pos="39000">
                    <a:sysClr val="window" lastClr="FFFFFF"/>
                  </a:gs>
                  <a:gs pos="100000">
                    <a:sysClr val="window" lastClr="FFFFFF">
                      <a:lumMod val="85000"/>
                    </a:sysClr>
                  </a:gs>
                </a:gsLst>
                <a:lin ang="2700000" scaled="1"/>
                <a:tileRect/>
              </a:gradFill>
              <a:prstDash val="solid"/>
            </a:ln>
            <a:effectLst>
              <a:outerShdw blurRad="292100" sx="109000" sy="109000" algn="ctr" rotWithShape="0">
                <a:prstClr val="black">
                  <a:alpha val="38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5" name="六边形 4"/>
            <p:cNvSpPr/>
            <p:nvPr/>
          </p:nvSpPr>
          <p:spPr>
            <a:xfrm>
              <a:off x="1131599" y="1734086"/>
              <a:ext cx="2221201" cy="1914830"/>
            </a:xfrm>
            <a:prstGeom prst="hexagon">
              <a:avLst/>
            </a:prstGeom>
            <a:blipFill dpi="0" rotWithShape="0">
              <a:blip r:embed="rId1" cstate="print"/>
              <a:srcRect/>
              <a:stretch>
                <a:fillRect/>
              </a:stretch>
            </a:blipFill>
            <a:ln w="22225" cap="flat" cmpd="sng" algn="ctr">
              <a:gradFill flip="none" rotWithShape="1">
                <a:gsLst>
                  <a:gs pos="39000">
                    <a:sysClr val="window" lastClr="FFFFFF"/>
                  </a:gs>
                  <a:gs pos="100000">
                    <a:sysClr val="window" lastClr="FFFFFF">
                      <a:lumMod val="85000"/>
                    </a:sysClr>
                  </a:gs>
                </a:gsLst>
                <a:lin ang="2700000" scaled="1"/>
                <a:tileRect/>
              </a:gradFill>
              <a:prstDash val="solid"/>
            </a:ln>
            <a:effectLst>
              <a:innerShdw blurRad="114300">
                <a:prstClr val="black"/>
              </a:inn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grpSp>
      <p:grpSp>
        <p:nvGrpSpPr>
          <p:cNvPr id="6" name="组合 5"/>
          <p:cNvGrpSpPr/>
          <p:nvPr/>
        </p:nvGrpSpPr>
        <p:grpSpPr>
          <a:xfrm>
            <a:off x="713759" y="1577698"/>
            <a:ext cx="2411854" cy="2079187"/>
            <a:chOff x="979199" y="1599428"/>
            <a:chExt cx="2532090" cy="2182838"/>
          </a:xfrm>
        </p:grpSpPr>
        <p:sp>
          <p:nvSpPr>
            <p:cNvPr id="7" name="六边形 6"/>
            <p:cNvSpPr/>
            <p:nvPr/>
          </p:nvSpPr>
          <p:spPr>
            <a:xfrm>
              <a:off x="979199" y="1599428"/>
              <a:ext cx="2532090" cy="2182838"/>
            </a:xfrm>
            <a:prstGeom prst="hexagon">
              <a:avLst/>
            </a:prstGeom>
            <a:solidFill>
              <a:srgbClr val="F5F5F5"/>
            </a:solidFill>
            <a:ln w="22225" cap="flat" cmpd="sng" algn="ctr">
              <a:gradFill flip="none" rotWithShape="1">
                <a:gsLst>
                  <a:gs pos="39000">
                    <a:sysClr val="window" lastClr="FFFFFF"/>
                  </a:gs>
                  <a:gs pos="100000">
                    <a:sysClr val="window" lastClr="FFFFFF">
                      <a:lumMod val="85000"/>
                    </a:sysClr>
                  </a:gs>
                </a:gsLst>
                <a:lin ang="2700000" scaled="1"/>
                <a:tileRect/>
              </a:gradFill>
              <a:prstDash val="solid"/>
            </a:ln>
            <a:effectLst>
              <a:outerShdw blurRad="292100" sx="109000" sy="109000" algn="ctr" rotWithShape="0">
                <a:prstClr val="black">
                  <a:alpha val="38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8" name="六边形 7"/>
            <p:cNvSpPr/>
            <p:nvPr/>
          </p:nvSpPr>
          <p:spPr>
            <a:xfrm>
              <a:off x="1131599" y="1734086"/>
              <a:ext cx="2221201" cy="1914830"/>
            </a:xfrm>
            <a:prstGeom prst="hexagon">
              <a:avLst/>
            </a:prstGeom>
            <a:blipFill dpi="0" rotWithShape="0">
              <a:blip r:embed="rId2" cstate="print"/>
              <a:srcRect/>
              <a:stretch>
                <a:fillRect/>
              </a:stretch>
            </a:blipFill>
            <a:ln w="22225" cap="flat" cmpd="sng" algn="ctr">
              <a:gradFill flip="none" rotWithShape="1">
                <a:gsLst>
                  <a:gs pos="39000">
                    <a:sysClr val="window" lastClr="FFFFFF"/>
                  </a:gs>
                  <a:gs pos="100000">
                    <a:sysClr val="window" lastClr="FFFFFF">
                      <a:lumMod val="85000"/>
                    </a:sysClr>
                  </a:gs>
                </a:gsLst>
                <a:lin ang="2700000" scaled="1"/>
                <a:tileRect/>
              </a:gradFill>
              <a:prstDash val="solid"/>
            </a:ln>
            <a:effectLst>
              <a:innerShdw blurRad="114300">
                <a:prstClr val="black"/>
              </a:inn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grpSp>
      <p:grpSp>
        <p:nvGrpSpPr>
          <p:cNvPr id="9" name="组合 8"/>
          <p:cNvGrpSpPr/>
          <p:nvPr/>
        </p:nvGrpSpPr>
        <p:grpSpPr>
          <a:xfrm>
            <a:off x="713759" y="3816101"/>
            <a:ext cx="2411854" cy="2079187"/>
            <a:chOff x="979199" y="1599428"/>
            <a:chExt cx="2532090" cy="2182838"/>
          </a:xfrm>
        </p:grpSpPr>
        <p:sp>
          <p:nvSpPr>
            <p:cNvPr id="10" name="六边形 9"/>
            <p:cNvSpPr/>
            <p:nvPr/>
          </p:nvSpPr>
          <p:spPr>
            <a:xfrm>
              <a:off x="979199" y="1599428"/>
              <a:ext cx="2532090" cy="2182838"/>
            </a:xfrm>
            <a:prstGeom prst="hexagon">
              <a:avLst/>
            </a:prstGeom>
            <a:solidFill>
              <a:srgbClr val="F5F5F5"/>
            </a:solidFill>
            <a:ln w="22225" cap="flat" cmpd="sng" algn="ctr">
              <a:gradFill flip="none" rotWithShape="1">
                <a:gsLst>
                  <a:gs pos="39000">
                    <a:sysClr val="window" lastClr="FFFFFF"/>
                  </a:gs>
                  <a:gs pos="100000">
                    <a:sysClr val="window" lastClr="FFFFFF">
                      <a:lumMod val="85000"/>
                    </a:sysClr>
                  </a:gs>
                </a:gsLst>
                <a:lin ang="2700000" scaled="1"/>
                <a:tileRect/>
              </a:gradFill>
              <a:prstDash val="solid"/>
            </a:ln>
            <a:effectLst>
              <a:outerShdw blurRad="292100" sx="109000" sy="109000" algn="ctr" rotWithShape="0">
                <a:prstClr val="black">
                  <a:alpha val="38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11" name="六边形 10"/>
            <p:cNvSpPr/>
            <p:nvPr/>
          </p:nvSpPr>
          <p:spPr>
            <a:xfrm>
              <a:off x="1131599" y="1734086"/>
              <a:ext cx="2221201" cy="1914830"/>
            </a:xfrm>
            <a:prstGeom prst="hexagon">
              <a:avLst/>
            </a:prstGeom>
            <a:blipFill dpi="0" rotWithShape="0">
              <a:blip r:embed="rId3" cstate="print"/>
              <a:srcRect/>
              <a:stretch>
                <a:fillRect/>
              </a:stretch>
            </a:blipFill>
            <a:ln w="22225" cap="flat" cmpd="sng" algn="ctr">
              <a:gradFill flip="none" rotWithShape="1">
                <a:gsLst>
                  <a:gs pos="39000">
                    <a:sysClr val="window" lastClr="FFFFFF"/>
                  </a:gs>
                  <a:gs pos="100000">
                    <a:sysClr val="window" lastClr="FFFFFF">
                      <a:lumMod val="85000"/>
                    </a:sysClr>
                  </a:gs>
                </a:gsLst>
                <a:lin ang="2700000" scaled="1"/>
                <a:tileRect/>
              </a:gradFill>
              <a:prstDash val="solid"/>
            </a:ln>
            <a:effectLst>
              <a:innerShdw blurRad="114300">
                <a:prstClr val="black"/>
              </a:inn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grpSp>
      <p:sp>
        <p:nvSpPr>
          <p:cNvPr id="12" name="TextBox 11"/>
          <p:cNvSpPr txBox="1"/>
          <p:nvPr/>
        </p:nvSpPr>
        <p:spPr>
          <a:xfrm>
            <a:off x="6305290" y="1577697"/>
            <a:ext cx="2846693" cy="530225"/>
          </a:xfrm>
          <a:prstGeom prst="rect">
            <a:avLst/>
          </a:prstGeom>
          <a:noFill/>
        </p:spPr>
        <p:txBody>
          <a:bodyPr wrap="square" rtlCol="0">
            <a:spAutoFit/>
          </a:bodyPr>
          <a:lstStyle/>
          <a:p>
            <a:pPr marL="457200" indent="-457200">
              <a:lnSpc>
                <a:spcPct val="120000"/>
              </a:lnSpc>
              <a:buFont typeface="Wingdings" panose="05000000000000000000" pitchFamily="2" charset="2"/>
              <a:buChar char="Ø"/>
              <a:defRPr/>
            </a:pPr>
            <a:r>
              <a:rPr lang="zh-CN" altLang="en-US" sz="2400" b="1" kern="0" dirty="0">
                <a:solidFill>
                  <a:srgbClr val="EB9624"/>
                </a:solidFill>
                <a:latin typeface="Arial" panose="020B0604020202020204" pitchFamily="34" charset="0"/>
                <a:ea typeface="微软雅黑" panose="020B0503020204020204" charset="-122"/>
              </a:rPr>
              <a:t>添加标题</a:t>
            </a:r>
            <a:endParaRPr lang="zh-CN" altLang="en-US" sz="2400" b="1" kern="0" dirty="0">
              <a:solidFill>
                <a:srgbClr val="EB9624"/>
              </a:solidFill>
              <a:latin typeface="Arial" panose="020B0604020202020204" pitchFamily="34" charset="0"/>
              <a:ea typeface="微软雅黑" panose="020B0503020204020204" charset="-122"/>
            </a:endParaRPr>
          </a:p>
        </p:txBody>
      </p:sp>
      <p:sp>
        <p:nvSpPr>
          <p:cNvPr id="14" name="TextBox 12"/>
          <p:cNvSpPr txBox="1"/>
          <p:nvPr/>
        </p:nvSpPr>
        <p:spPr>
          <a:xfrm>
            <a:off x="6305290" y="3142419"/>
            <a:ext cx="4791607" cy="1869743"/>
          </a:xfrm>
          <a:prstGeom prst="rect">
            <a:avLst/>
          </a:prstGeom>
          <a:noFill/>
        </p:spPr>
        <p:txBody>
          <a:bodyPr wrap="square" rtlCol="0">
            <a:spAutoFit/>
          </a:bodyPr>
          <a:lstStyle/>
          <a:p>
            <a:pPr>
              <a:lnSpc>
                <a:spcPct val="150000"/>
              </a:lnSpc>
              <a:defRPr/>
            </a:pPr>
            <a:r>
              <a:rPr lang="zh-CN" altLang="en-US" sz="1100" b="0" kern="0" dirty="0">
                <a:solidFill>
                  <a:srgbClr val="646464"/>
                </a:solidFill>
                <a:latin typeface="Arial" panose="020B0604020202020204" pitchFamily="34" charset="0"/>
                <a:ea typeface="微软雅黑" panose="020B0503020204020204" charset="-122"/>
              </a:rPr>
              <a:t>        点击此处添加段落</a:t>
            </a:r>
            <a:r>
              <a:rPr lang="zh-CN" altLang="en-US" sz="1100" kern="0" dirty="0">
                <a:solidFill>
                  <a:srgbClr val="646464"/>
                </a:solidFill>
                <a:latin typeface="Arial" panose="020B0604020202020204" pitchFamily="34" charset="0"/>
                <a:ea typeface="微软雅黑" panose="020B0503020204020204" charset="-122"/>
              </a:rPr>
              <a:t>文本点击此处添加段落文本点击此处添加段落文本</a:t>
            </a:r>
            <a:r>
              <a:rPr lang="zh-CN" altLang="en-US" sz="1100" b="0" kern="0" dirty="0">
                <a:solidFill>
                  <a:srgbClr val="646464"/>
                </a:solidFill>
                <a:latin typeface="Arial" panose="020B0604020202020204" pitchFamily="34" charset="0"/>
                <a:ea typeface="微软雅黑" panose="020B0503020204020204" charset="-122"/>
              </a:rPr>
              <a:t>点击此处添加段落</a:t>
            </a:r>
            <a:r>
              <a:rPr lang="zh-CN" altLang="en-US" sz="1100" kern="0" dirty="0">
                <a:solidFill>
                  <a:srgbClr val="646464"/>
                </a:solidFill>
                <a:latin typeface="Arial" panose="020B0604020202020204" pitchFamily="34" charset="0"/>
                <a:ea typeface="微软雅黑" panose="020B0503020204020204" charset="-122"/>
              </a:rPr>
              <a:t>文本点击此处添加段落文本点击此处添加段落文本点击此处添加段落文本</a:t>
            </a:r>
            <a:endParaRPr lang="en-US" altLang="zh-CN" sz="1100" kern="0" dirty="0">
              <a:solidFill>
                <a:srgbClr val="646464"/>
              </a:solidFill>
              <a:latin typeface="Arial" panose="020B0604020202020204" pitchFamily="34" charset="0"/>
              <a:ea typeface="微软雅黑" panose="020B0503020204020204" charset="-122"/>
            </a:endParaRPr>
          </a:p>
          <a:p>
            <a:pPr>
              <a:lnSpc>
                <a:spcPct val="150000"/>
              </a:lnSpc>
              <a:defRPr/>
            </a:pPr>
            <a:endParaRPr lang="en-US" altLang="zh-CN" sz="1100" kern="0" dirty="0">
              <a:solidFill>
                <a:srgbClr val="646464"/>
              </a:solidFill>
              <a:latin typeface="Arial" panose="020B0604020202020204" pitchFamily="34" charset="0"/>
              <a:ea typeface="微软雅黑" panose="020B0503020204020204" charset="-122"/>
            </a:endParaRPr>
          </a:p>
          <a:p>
            <a:pPr>
              <a:lnSpc>
                <a:spcPct val="150000"/>
              </a:lnSpc>
              <a:defRPr/>
            </a:pPr>
            <a:r>
              <a:rPr lang="en-US" altLang="zh-CN" sz="1100" kern="0" dirty="0">
                <a:solidFill>
                  <a:srgbClr val="646464"/>
                </a:solidFill>
                <a:latin typeface="Arial" panose="020B0604020202020204" pitchFamily="34" charset="0"/>
                <a:ea typeface="微软雅黑" panose="020B0503020204020204" charset="-122"/>
              </a:rPr>
              <a:t>        </a:t>
            </a:r>
            <a:r>
              <a:rPr lang="zh-CN" altLang="en-US" sz="1100" kern="0" dirty="0">
                <a:solidFill>
                  <a:srgbClr val="646464"/>
                </a:solidFill>
                <a:latin typeface="Arial" panose="020B0604020202020204" pitchFamily="34" charset="0"/>
                <a:ea typeface="微软雅黑" panose="020B0503020204020204" charset="-122"/>
              </a:rPr>
              <a:t>点击此处添加段落文本点击此处添加段落文本点击此处添加段落文本点击此处添加段落文本点击此处添加段落文本</a:t>
            </a:r>
            <a:endParaRPr lang="en-US" altLang="zh-CN" sz="1100" kern="0" dirty="0">
              <a:solidFill>
                <a:srgbClr val="646464"/>
              </a:solidFill>
              <a:latin typeface="Arial" panose="020B0604020202020204" pitchFamily="34" charset="0"/>
              <a:ea typeface="微软雅黑" panose="020B0503020204020204" charset="-122"/>
            </a:endParaRPr>
          </a:p>
          <a:p>
            <a:pPr>
              <a:lnSpc>
                <a:spcPct val="150000"/>
              </a:lnSpc>
              <a:defRPr/>
            </a:pPr>
            <a:endParaRPr lang="en-US" altLang="zh-CN" sz="1100" b="0" kern="0" dirty="0">
              <a:solidFill>
                <a:srgbClr val="646464"/>
              </a:solidFill>
              <a:latin typeface="Arial" panose="020B0604020202020204" pitchFamily="34" charset="0"/>
              <a:ea typeface="微软雅黑" panose="020B0503020204020204" charset="-122"/>
            </a:endParaRPr>
          </a:p>
        </p:txBody>
      </p:sp>
      <p:sp>
        <p:nvSpPr>
          <p:cNvPr id="15" name="TextBox 13"/>
          <p:cNvSpPr txBox="1"/>
          <p:nvPr/>
        </p:nvSpPr>
        <p:spPr>
          <a:xfrm>
            <a:off x="6305289" y="2645523"/>
            <a:ext cx="2643493" cy="507831"/>
          </a:xfrm>
          <a:prstGeom prst="rect">
            <a:avLst/>
          </a:prstGeom>
          <a:noFill/>
        </p:spPr>
        <p:txBody>
          <a:bodyPr wrap="square" rtlCol="0">
            <a:spAutoFit/>
          </a:bodyPr>
          <a:lstStyle/>
          <a:p>
            <a:pPr>
              <a:lnSpc>
                <a:spcPct val="150000"/>
              </a:lnSpc>
              <a:defRPr/>
            </a:pPr>
            <a:r>
              <a:rPr lang="zh-CN" altLang="en-US" b="1" kern="0" dirty="0">
                <a:solidFill>
                  <a:srgbClr val="5A2781"/>
                </a:solidFill>
                <a:latin typeface="Arial" panose="020B0604020202020204" pitchFamily="34" charset="0"/>
                <a:ea typeface="微软雅黑" panose="020B0503020204020204" charset="-122"/>
              </a:rPr>
              <a:t>在此添加标题</a:t>
            </a:r>
            <a:endParaRPr lang="en-US" altLang="zh-CN" b="1" kern="0" dirty="0">
              <a:solidFill>
                <a:srgbClr val="5A2781"/>
              </a:solidFill>
              <a:latin typeface="Arial" panose="020B0604020202020204" pitchFamily="34" charset="0"/>
              <a:ea typeface="微软雅黑" panose="020B0503020204020204" charset="-122"/>
            </a:endParaRPr>
          </a:p>
        </p:txBody>
      </p:sp>
      <p:grpSp>
        <p:nvGrpSpPr>
          <p:cNvPr id="16" name="组合 15"/>
          <p:cNvGrpSpPr/>
          <p:nvPr/>
        </p:nvGrpSpPr>
        <p:grpSpPr>
          <a:xfrm>
            <a:off x="2743781" y="2377306"/>
            <a:ext cx="3118917" cy="2688724"/>
            <a:chOff x="979199" y="1599428"/>
            <a:chExt cx="2532090" cy="2182838"/>
          </a:xfrm>
        </p:grpSpPr>
        <p:sp>
          <p:nvSpPr>
            <p:cNvPr id="17" name="六边形 16"/>
            <p:cNvSpPr/>
            <p:nvPr/>
          </p:nvSpPr>
          <p:spPr>
            <a:xfrm>
              <a:off x="979199" y="1599428"/>
              <a:ext cx="2532090" cy="2182838"/>
            </a:xfrm>
            <a:prstGeom prst="hexagon">
              <a:avLst/>
            </a:prstGeom>
            <a:solidFill>
              <a:srgbClr val="F5F5F5"/>
            </a:solidFill>
            <a:ln w="22225" cap="flat" cmpd="sng" algn="ctr">
              <a:gradFill flip="none" rotWithShape="1">
                <a:gsLst>
                  <a:gs pos="39000">
                    <a:sysClr val="window" lastClr="FFFFFF"/>
                  </a:gs>
                  <a:gs pos="100000">
                    <a:sysClr val="window" lastClr="FFFFFF">
                      <a:lumMod val="85000"/>
                    </a:sysClr>
                  </a:gs>
                </a:gsLst>
                <a:lin ang="2700000" scaled="1"/>
                <a:tileRect/>
              </a:gradFill>
              <a:prstDash val="solid"/>
            </a:ln>
            <a:effectLst>
              <a:outerShdw blurRad="292100" sx="109000" sy="109000" algn="ctr" rotWithShape="0">
                <a:prstClr val="black">
                  <a:alpha val="38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18" name="六边形 17"/>
            <p:cNvSpPr/>
            <p:nvPr/>
          </p:nvSpPr>
          <p:spPr>
            <a:xfrm>
              <a:off x="1131599" y="1734086"/>
              <a:ext cx="2221201" cy="1914830"/>
            </a:xfrm>
            <a:prstGeom prst="hexagon">
              <a:avLst/>
            </a:prstGeom>
            <a:blipFill dpi="0" rotWithShape="1">
              <a:blip r:embed="rId4" cstate="print">
                <a:extLst>
                  <a:ext uri="{28A0092B-C50C-407E-A947-70E740481C1C}">
                    <a14:useLocalDpi xmlns:a14="http://schemas.microsoft.com/office/drawing/2010/main" val="0"/>
                  </a:ext>
                </a:extLst>
              </a:blip>
              <a:srcRect/>
              <a:stretch>
                <a:fillRect/>
              </a:stretch>
            </a:blipFill>
            <a:ln w="22225" cap="flat" cmpd="sng" algn="ctr">
              <a:gradFill flip="none" rotWithShape="1">
                <a:gsLst>
                  <a:gs pos="39000">
                    <a:sysClr val="window" lastClr="FFFFFF"/>
                  </a:gs>
                  <a:gs pos="100000">
                    <a:sysClr val="window" lastClr="FFFFFF">
                      <a:lumMod val="85000"/>
                    </a:sysClr>
                  </a:gs>
                </a:gsLst>
                <a:lin ang="2700000" scaled="1"/>
                <a:tileRect/>
              </a:gradFill>
              <a:prstDash val="solid"/>
            </a:ln>
            <a:effectLst>
              <a:innerShdw blurRad="114300">
                <a:prstClr val="black"/>
              </a:inn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dirty="0"/>
            </a:p>
          </p:txBody>
        </p:sp>
      </p:grpSp>
      <p:grpSp>
        <p:nvGrpSpPr>
          <p:cNvPr id="19" name="组合 18"/>
          <p:cNvGrpSpPr/>
          <p:nvPr/>
        </p:nvGrpSpPr>
        <p:grpSpPr>
          <a:xfrm>
            <a:off x="729634" y="1577698"/>
            <a:ext cx="2411854" cy="2079187"/>
            <a:chOff x="979199" y="1599428"/>
            <a:chExt cx="2532090" cy="2182838"/>
          </a:xfrm>
        </p:grpSpPr>
        <p:sp>
          <p:nvSpPr>
            <p:cNvPr id="20" name="六边形 19"/>
            <p:cNvSpPr/>
            <p:nvPr/>
          </p:nvSpPr>
          <p:spPr>
            <a:xfrm>
              <a:off x="979199" y="1599428"/>
              <a:ext cx="2532090" cy="2182838"/>
            </a:xfrm>
            <a:prstGeom prst="hexagon">
              <a:avLst/>
            </a:prstGeom>
            <a:solidFill>
              <a:srgbClr val="F5F5F5"/>
            </a:solidFill>
            <a:ln w="22225" cap="flat" cmpd="sng" algn="ctr">
              <a:gradFill flip="none" rotWithShape="1">
                <a:gsLst>
                  <a:gs pos="39000">
                    <a:sysClr val="window" lastClr="FFFFFF"/>
                  </a:gs>
                  <a:gs pos="100000">
                    <a:sysClr val="window" lastClr="FFFFFF">
                      <a:lumMod val="85000"/>
                    </a:sysClr>
                  </a:gs>
                </a:gsLst>
                <a:lin ang="2700000" scaled="1"/>
                <a:tileRect/>
              </a:gradFill>
              <a:prstDash val="solid"/>
            </a:ln>
            <a:effectLst>
              <a:outerShdw blurRad="292100" sx="109000" sy="109000" algn="ctr" rotWithShape="0">
                <a:prstClr val="black">
                  <a:alpha val="38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21" name="六边形 20"/>
            <p:cNvSpPr/>
            <p:nvPr/>
          </p:nvSpPr>
          <p:spPr>
            <a:xfrm>
              <a:off x="1131599" y="1734086"/>
              <a:ext cx="2221201" cy="1914830"/>
            </a:xfrm>
            <a:prstGeom prst="hexagon">
              <a:avLst/>
            </a:prstGeom>
            <a:blipFill dpi="0" rotWithShape="1">
              <a:blip r:embed="rId5">
                <a:extLst>
                  <a:ext uri="{28A0092B-C50C-407E-A947-70E740481C1C}">
                    <a14:useLocalDpi xmlns:a14="http://schemas.microsoft.com/office/drawing/2010/main" val="0"/>
                  </a:ext>
                </a:extLst>
              </a:blip>
              <a:srcRect/>
              <a:stretch>
                <a:fillRect/>
              </a:stretch>
            </a:blipFill>
            <a:ln w="22225" cap="flat" cmpd="sng" algn="ctr">
              <a:gradFill flip="none" rotWithShape="1">
                <a:gsLst>
                  <a:gs pos="39000">
                    <a:sysClr val="window" lastClr="FFFFFF"/>
                  </a:gs>
                  <a:gs pos="100000">
                    <a:sysClr val="window" lastClr="FFFFFF">
                      <a:lumMod val="85000"/>
                    </a:sysClr>
                  </a:gs>
                </a:gsLst>
                <a:lin ang="2700000" scaled="1"/>
                <a:tileRect/>
              </a:gradFill>
              <a:prstDash val="solid"/>
            </a:ln>
            <a:effectLst>
              <a:innerShdw blurRad="114300">
                <a:prstClr val="black"/>
              </a:inn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dirty="0"/>
            </a:p>
          </p:txBody>
        </p:sp>
      </p:grpSp>
      <p:grpSp>
        <p:nvGrpSpPr>
          <p:cNvPr id="22" name="组合 21"/>
          <p:cNvGrpSpPr/>
          <p:nvPr/>
        </p:nvGrpSpPr>
        <p:grpSpPr>
          <a:xfrm>
            <a:off x="729634" y="3816101"/>
            <a:ext cx="2411854" cy="2079187"/>
            <a:chOff x="979199" y="1599428"/>
            <a:chExt cx="2532090" cy="2182838"/>
          </a:xfrm>
        </p:grpSpPr>
        <p:sp>
          <p:nvSpPr>
            <p:cNvPr id="23" name="六边形 22"/>
            <p:cNvSpPr/>
            <p:nvPr/>
          </p:nvSpPr>
          <p:spPr>
            <a:xfrm>
              <a:off x="979199" y="1599428"/>
              <a:ext cx="2532090" cy="2182838"/>
            </a:xfrm>
            <a:prstGeom prst="hexagon">
              <a:avLst/>
            </a:prstGeom>
            <a:solidFill>
              <a:srgbClr val="F5F5F5"/>
            </a:solidFill>
            <a:ln w="22225" cap="flat" cmpd="sng" algn="ctr">
              <a:gradFill flip="none" rotWithShape="1">
                <a:gsLst>
                  <a:gs pos="39000">
                    <a:sysClr val="window" lastClr="FFFFFF"/>
                  </a:gs>
                  <a:gs pos="100000">
                    <a:sysClr val="window" lastClr="FFFFFF">
                      <a:lumMod val="85000"/>
                    </a:sysClr>
                  </a:gs>
                </a:gsLst>
                <a:lin ang="2700000" scaled="1"/>
                <a:tileRect/>
              </a:gradFill>
              <a:prstDash val="solid"/>
            </a:ln>
            <a:effectLst>
              <a:outerShdw blurRad="292100" sx="109000" sy="109000" algn="ctr" rotWithShape="0">
                <a:prstClr val="black">
                  <a:alpha val="38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24" name="六边形 23"/>
            <p:cNvSpPr/>
            <p:nvPr/>
          </p:nvSpPr>
          <p:spPr>
            <a:xfrm>
              <a:off x="1131599" y="1734086"/>
              <a:ext cx="2221201" cy="1914830"/>
            </a:xfrm>
            <a:prstGeom prst="hexagon">
              <a:avLst/>
            </a:prstGeom>
            <a:blipFill dpi="0" rotWithShape="1">
              <a:blip r:embed="rId6">
                <a:extLst>
                  <a:ext uri="{28A0092B-C50C-407E-A947-70E740481C1C}">
                    <a14:useLocalDpi xmlns:a14="http://schemas.microsoft.com/office/drawing/2010/main" val="0"/>
                  </a:ext>
                </a:extLst>
              </a:blip>
              <a:srcRect/>
              <a:stretch>
                <a:fillRect/>
              </a:stretch>
            </a:blipFill>
            <a:ln w="22225" cap="flat" cmpd="sng" algn="ctr">
              <a:gradFill flip="none" rotWithShape="1">
                <a:gsLst>
                  <a:gs pos="39000">
                    <a:sysClr val="window" lastClr="FFFFFF"/>
                  </a:gs>
                  <a:gs pos="100000">
                    <a:sysClr val="window" lastClr="FFFFFF">
                      <a:lumMod val="85000"/>
                    </a:sysClr>
                  </a:gs>
                </a:gsLst>
                <a:lin ang="2700000" scaled="1"/>
                <a:tileRect/>
              </a:gradFill>
              <a:prstDash val="solid"/>
            </a:ln>
            <a:effectLst>
              <a:innerShdw blurRad="114300">
                <a:prstClr val="black"/>
              </a:inn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gr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par>
                                <p:cTn id="16" presetID="53" presetClass="entr" presetSubtype="16"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par>
                                <p:cTn id="21" presetID="53" presetClass="entr" presetSubtype="16"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par>
                                <p:cTn id="26" presetID="53" presetClass="entr" presetSubtype="16"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par>
                                <p:cTn id="31" presetID="53" presetClass="entr" presetSubtype="16"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par>
                                <p:cTn id="36" presetID="53" presetClass="entr" presetSubtype="16" fill="hold"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1000"/>
                            </p:stCondLst>
                            <p:childTnLst>
                              <p:par>
                                <p:cTn id="42" presetID="26" presetClass="emph" presetSubtype="0" fill="hold" nodeType="afterEffect">
                                  <p:stCondLst>
                                    <p:cond delay="0"/>
                                  </p:stCondLst>
                                  <p:childTnLst>
                                    <p:animEffect transition="out" filter="fade">
                                      <p:cBhvr>
                                        <p:cTn id="43" dur="500" tmFilter="0, 0; .2, .5; .8, .5; 1, 0"/>
                                        <p:tgtEl>
                                          <p:spTgt spid="3"/>
                                        </p:tgtEl>
                                      </p:cBhvr>
                                    </p:animEffect>
                                    <p:animScale>
                                      <p:cBhvr>
                                        <p:cTn id="44" dur="250" autoRev="1" fill="hold"/>
                                        <p:tgtEl>
                                          <p:spTgt spid="3"/>
                                        </p:tgtEl>
                                      </p:cBhvr>
                                      <p:by x="105000" y="105000"/>
                                    </p:animScale>
                                  </p:childTnLst>
                                </p:cTn>
                              </p:par>
                              <p:par>
                                <p:cTn id="45" presetID="26" presetClass="emph" presetSubtype="0" fill="hold" nodeType="withEffect">
                                  <p:stCondLst>
                                    <p:cond delay="0"/>
                                  </p:stCondLst>
                                  <p:childTnLst>
                                    <p:animEffect transition="out" filter="fade">
                                      <p:cBhvr>
                                        <p:cTn id="46" dur="500" tmFilter="0, 0; .2, .5; .8, .5; 1, 0"/>
                                        <p:tgtEl>
                                          <p:spTgt spid="6"/>
                                        </p:tgtEl>
                                      </p:cBhvr>
                                    </p:animEffect>
                                    <p:animScale>
                                      <p:cBhvr>
                                        <p:cTn id="47" dur="250" autoRev="1" fill="hold"/>
                                        <p:tgtEl>
                                          <p:spTgt spid="6"/>
                                        </p:tgtEl>
                                      </p:cBhvr>
                                      <p:by x="105000" y="105000"/>
                                    </p:animScale>
                                  </p:childTnLst>
                                </p:cTn>
                              </p:par>
                              <p:par>
                                <p:cTn id="48" presetID="26" presetClass="emph" presetSubtype="0" fill="hold" nodeType="withEffect">
                                  <p:stCondLst>
                                    <p:cond delay="0"/>
                                  </p:stCondLst>
                                  <p:childTnLst>
                                    <p:animEffect transition="out" filter="fade">
                                      <p:cBhvr>
                                        <p:cTn id="49" dur="500" tmFilter="0, 0; .2, .5; .8, .5; 1, 0"/>
                                        <p:tgtEl>
                                          <p:spTgt spid="9"/>
                                        </p:tgtEl>
                                      </p:cBhvr>
                                    </p:animEffect>
                                    <p:animScale>
                                      <p:cBhvr>
                                        <p:cTn id="50" dur="250" autoRev="1" fill="hold"/>
                                        <p:tgtEl>
                                          <p:spTgt spid="9"/>
                                        </p:tgtEl>
                                      </p:cBhvr>
                                      <p:by x="105000" y="105000"/>
                                    </p:animScale>
                                  </p:childTnLst>
                                </p:cTn>
                              </p:par>
                              <p:par>
                                <p:cTn id="51" presetID="26" presetClass="emph" presetSubtype="0" fill="hold" nodeType="withEffect">
                                  <p:stCondLst>
                                    <p:cond delay="0"/>
                                  </p:stCondLst>
                                  <p:childTnLst>
                                    <p:animEffect transition="out" filter="fade">
                                      <p:cBhvr>
                                        <p:cTn id="52" dur="500" tmFilter="0, 0; .2, .5; .8, .5; 1, 0"/>
                                        <p:tgtEl>
                                          <p:spTgt spid="16"/>
                                        </p:tgtEl>
                                      </p:cBhvr>
                                    </p:animEffect>
                                    <p:animScale>
                                      <p:cBhvr>
                                        <p:cTn id="53" dur="250" autoRev="1" fill="hold"/>
                                        <p:tgtEl>
                                          <p:spTgt spid="16"/>
                                        </p:tgtEl>
                                      </p:cBhvr>
                                      <p:by x="105000" y="105000"/>
                                    </p:animScale>
                                  </p:childTnLst>
                                </p:cTn>
                              </p:par>
                              <p:par>
                                <p:cTn id="54" presetID="26" presetClass="emph" presetSubtype="0" fill="hold" nodeType="withEffect">
                                  <p:stCondLst>
                                    <p:cond delay="0"/>
                                  </p:stCondLst>
                                  <p:childTnLst>
                                    <p:animEffect transition="out" filter="fade">
                                      <p:cBhvr>
                                        <p:cTn id="55" dur="500" tmFilter="0, 0; .2, .5; .8, .5; 1, 0"/>
                                        <p:tgtEl>
                                          <p:spTgt spid="19"/>
                                        </p:tgtEl>
                                      </p:cBhvr>
                                    </p:animEffect>
                                    <p:animScale>
                                      <p:cBhvr>
                                        <p:cTn id="56" dur="250" autoRev="1" fill="hold"/>
                                        <p:tgtEl>
                                          <p:spTgt spid="19"/>
                                        </p:tgtEl>
                                      </p:cBhvr>
                                      <p:by x="105000" y="105000"/>
                                    </p:animScale>
                                  </p:childTnLst>
                                </p:cTn>
                              </p:par>
                              <p:par>
                                <p:cTn id="57" presetID="26" presetClass="emph" presetSubtype="0" fill="hold" nodeType="withEffect">
                                  <p:stCondLst>
                                    <p:cond delay="0"/>
                                  </p:stCondLst>
                                  <p:childTnLst>
                                    <p:animEffect transition="out" filter="fade">
                                      <p:cBhvr>
                                        <p:cTn id="58" dur="500" tmFilter="0, 0; .2, .5; .8, .5; 1, 0"/>
                                        <p:tgtEl>
                                          <p:spTgt spid="22"/>
                                        </p:tgtEl>
                                      </p:cBhvr>
                                    </p:animEffect>
                                    <p:animScale>
                                      <p:cBhvr>
                                        <p:cTn id="59" dur="250" autoRev="1" fill="hold"/>
                                        <p:tgtEl>
                                          <p:spTgt spid="22"/>
                                        </p:tgtEl>
                                      </p:cBhvr>
                                      <p:by x="105000" y="105000"/>
                                    </p:animScale>
                                  </p:childTnLst>
                                </p:cTn>
                              </p:par>
                            </p:childTnLst>
                          </p:cTn>
                        </p:par>
                        <p:par>
                          <p:cTn id="60" fill="hold">
                            <p:stCondLst>
                              <p:cond delay="1500"/>
                            </p:stCondLst>
                            <p:childTnLst>
                              <p:par>
                                <p:cTn id="61" presetID="47" presetClass="entr" presetSubtype="0" fill="hold" grpId="0" nodeType="after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1000"/>
                                        <p:tgtEl>
                                          <p:spTgt spid="12"/>
                                        </p:tgtEl>
                                      </p:cBhvr>
                                    </p:animEffect>
                                    <p:anim calcmode="lin" valueType="num">
                                      <p:cBhvr>
                                        <p:cTn id="64" dur="1000" fill="hold"/>
                                        <p:tgtEl>
                                          <p:spTgt spid="12"/>
                                        </p:tgtEl>
                                        <p:attrNameLst>
                                          <p:attrName>ppt_x</p:attrName>
                                        </p:attrNameLst>
                                      </p:cBhvr>
                                      <p:tavLst>
                                        <p:tav tm="0">
                                          <p:val>
                                            <p:strVal val="#ppt_x"/>
                                          </p:val>
                                        </p:tav>
                                        <p:tav tm="100000">
                                          <p:val>
                                            <p:strVal val="#ppt_x"/>
                                          </p:val>
                                        </p:tav>
                                      </p:tavLst>
                                    </p:anim>
                                    <p:anim calcmode="lin" valueType="num">
                                      <p:cBhvr>
                                        <p:cTn id="65" dur="1000" fill="hold"/>
                                        <p:tgtEl>
                                          <p:spTgt spid="12"/>
                                        </p:tgtEl>
                                        <p:attrNameLst>
                                          <p:attrName>ppt_y</p:attrName>
                                        </p:attrNameLst>
                                      </p:cBhvr>
                                      <p:tavLst>
                                        <p:tav tm="0">
                                          <p:val>
                                            <p:strVal val="#ppt_y-.1"/>
                                          </p:val>
                                        </p:tav>
                                        <p:tav tm="100000">
                                          <p:val>
                                            <p:strVal val="#ppt_y"/>
                                          </p:val>
                                        </p:tav>
                                      </p:tavLst>
                                    </p:anim>
                                  </p:childTnLst>
                                </p:cTn>
                              </p:par>
                            </p:childTnLst>
                          </p:cTn>
                        </p:par>
                        <p:par>
                          <p:cTn id="66" fill="hold">
                            <p:stCondLst>
                              <p:cond delay="2500"/>
                            </p:stCondLst>
                            <p:childTnLst>
                              <p:par>
                                <p:cTn id="67" presetID="55" presetClass="entr" presetSubtype="0" fill="hold" grpId="0" nodeType="afterEffect">
                                  <p:stCondLst>
                                    <p:cond delay="0"/>
                                  </p:stCondLst>
                                  <p:childTnLst>
                                    <p:set>
                                      <p:cBhvr>
                                        <p:cTn id="68" dur="1" fill="hold">
                                          <p:stCondLst>
                                            <p:cond delay="0"/>
                                          </p:stCondLst>
                                        </p:cTn>
                                        <p:tgtEl>
                                          <p:spTgt spid="2"/>
                                        </p:tgtEl>
                                        <p:attrNameLst>
                                          <p:attrName>style.visibility</p:attrName>
                                        </p:attrNameLst>
                                      </p:cBhvr>
                                      <p:to>
                                        <p:strVal val="visible"/>
                                      </p:to>
                                    </p:set>
                                    <p:anim calcmode="lin" valueType="num">
                                      <p:cBhvr>
                                        <p:cTn id="69" dur="1000" fill="hold"/>
                                        <p:tgtEl>
                                          <p:spTgt spid="2"/>
                                        </p:tgtEl>
                                        <p:attrNameLst>
                                          <p:attrName>ppt_w</p:attrName>
                                        </p:attrNameLst>
                                      </p:cBhvr>
                                      <p:tavLst>
                                        <p:tav tm="0">
                                          <p:val>
                                            <p:strVal val="#ppt_w*0.70"/>
                                          </p:val>
                                        </p:tav>
                                        <p:tav tm="100000">
                                          <p:val>
                                            <p:strVal val="#ppt_w"/>
                                          </p:val>
                                        </p:tav>
                                      </p:tavLst>
                                    </p:anim>
                                    <p:anim calcmode="lin" valueType="num">
                                      <p:cBhvr>
                                        <p:cTn id="70" dur="1000" fill="hold"/>
                                        <p:tgtEl>
                                          <p:spTgt spid="2"/>
                                        </p:tgtEl>
                                        <p:attrNameLst>
                                          <p:attrName>ppt_h</p:attrName>
                                        </p:attrNameLst>
                                      </p:cBhvr>
                                      <p:tavLst>
                                        <p:tav tm="0">
                                          <p:val>
                                            <p:strVal val="#ppt_h"/>
                                          </p:val>
                                        </p:tav>
                                        <p:tav tm="100000">
                                          <p:val>
                                            <p:strVal val="#ppt_h"/>
                                          </p:val>
                                        </p:tav>
                                      </p:tavLst>
                                    </p:anim>
                                    <p:animEffect transition="in" filter="fade">
                                      <p:cBhvr>
                                        <p:cTn id="71" dur="1000"/>
                                        <p:tgtEl>
                                          <p:spTgt spid="2"/>
                                        </p:tgtEl>
                                      </p:cBhvr>
                                    </p:animEffect>
                                  </p:childTnLst>
                                </p:cTn>
                              </p:par>
                            </p:childTnLst>
                          </p:cTn>
                        </p:par>
                        <p:par>
                          <p:cTn id="72" fill="hold">
                            <p:stCondLst>
                              <p:cond delay="3500"/>
                            </p:stCondLst>
                            <p:childTnLst>
                              <p:par>
                                <p:cTn id="73" presetID="12" presetClass="entr" presetSubtype="4" fill="hold" grpId="1"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additive="base">
                                        <p:cTn id="75" dur="500"/>
                                        <p:tgtEl>
                                          <p:spTgt spid="15"/>
                                        </p:tgtEl>
                                        <p:attrNameLst>
                                          <p:attrName>ppt_y</p:attrName>
                                        </p:attrNameLst>
                                      </p:cBhvr>
                                      <p:tavLst>
                                        <p:tav tm="0">
                                          <p:val>
                                            <p:strVal val="#ppt_y+#ppt_h*1.125000"/>
                                          </p:val>
                                        </p:tav>
                                        <p:tav tm="100000">
                                          <p:val>
                                            <p:strVal val="#ppt_y"/>
                                          </p:val>
                                        </p:tav>
                                      </p:tavLst>
                                    </p:anim>
                                    <p:animEffect transition="in" filter="wipe(up)">
                                      <p:cBhvr>
                                        <p:cTn id="76" dur="500"/>
                                        <p:tgtEl>
                                          <p:spTgt spid="15"/>
                                        </p:tgtEl>
                                      </p:cBhvr>
                                    </p:animEffect>
                                  </p:childTnLst>
                                </p:cTn>
                              </p:par>
                            </p:childTnLst>
                          </p:cTn>
                        </p:par>
                        <p:par>
                          <p:cTn id="77" fill="hold">
                            <p:stCondLst>
                              <p:cond delay="4000"/>
                            </p:stCondLst>
                            <p:childTnLst>
                              <p:par>
                                <p:cTn id="78" presetID="3" presetClass="entr" presetSubtype="10" fill="hold" grpId="1" nodeType="afterEffect">
                                  <p:stCondLst>
                                    <p:cond delay="0"/>
                                  </p:stCondLst>
                                  <p:childTnLst>
                                    <p:set>
                                      <p:cBhvr>
                                        <p:cTn id="79" dur="1" fill="hold">
                                          <p:stCondLst>
                                            <p:cond delay="0"/>
                                          </p:stCondLst>
                                        </p:cTn>
                                        <p:tgtEl>
                                          <p:spTgt spid="14"/>
                                        </p:tgtEl>
                                        <p:attrNameLst>
                                          <p:attrName>style.visibility</p:attrName>
                                        </p:attrNameLst>
                                      </p:cBhvr>
                                      <p:to>
                                        <p:strVal val="visible"/>
                                      </p:to>
                                    </p:set>
                                    <p:animEffect transition="in" filter="blinds(horizontal)">
                                      <p:cBhvr>
                                        <p:cTn id="8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animBg="1"/>
      <p:bldP spid="12" grpId="0"/>
      <p:bldP spid="14" grpId="0"/>
      <p:bldP spid="14" grpId="1"/>
      <p:bldP spid="15" grpId="0"/>
      <p:bldP spid="15"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1448435" y="161925"/>
            <a:ext cx="2889885" cy="483235"/>
          </a:xfrm>
          <a:prstGeom prst="rect">
            <a:avLst/>
          </a:prstGeom>
          <a:noFill/>
        </p:spPr>
        <p:txBody>
          <a:bodyPr wrap="square" rtlCol="0" anchor="t">
            <a:spAutoFit/>
          </a:bodyPr>
          <a:lstStyle/>
          <a:p>
            <a:r>
              <a:rPr lang="zh-CN" altLang="en-US" sz="2400" b="1" dirty="0">
                <a:gradFill>
                  <a:gsLst>
                    <a:gs pos="0">
                      <a:srgbClr val="FFC97B"/>
                    </a:gs>
                    <a:gs pos="36000">
                      <a:srgbClr val="01C2D6"/>
                    </a:gs>
                    <a:gs pos="68000">
                      <a:srgbClr val="EE9E9E"/>
                    </a:gs>
                    <a:gs pos="100000">
                      <a:srgbClr val="945DA9"/>
                    </a:gs>
                  </a:gsLst>
                  <a:lin ang="21594000" scaled="0"/>
                </a:gradFill>
                <a:latin typeface="Impact" panose="020B0806030902050204" pitchFamily="34" charset="0"/>
                <a:ea typeface="微软雅黑" panose="020B0503020204020204" charset="-122"/>
                <a:sym typeface="+mn-ea"/>
              </a:rPr>
              <a:t>企业文化</a:t>
            </a:r>
            <a:endParaRPr lang="zh-CN" altLang="en-US" sz="2400" b="1" dirty="0">
              <a:gradFill>
                <a:gsLst>
                  <a:gs pos="0">
                    <a:srgbClr val="FFC97B"/>
                  </a:gs>
                  <a:gs pos="36000">
                    <a:srgbClr val="01C2D6"/>
                  </a:gs>
                  <a:gs pos="68000">
                    <a:srgbClr val="EE9E9E"/>
                  </a:gs>
                  <a:gs pos="100000">
                    <a:srgbClr val="945DA9"/>
                  </a:gs>
                </a:gsLst>
                <a:lin ang="21594000" scaled="0"/>
              </a:gradFill>
              <a:latin typeface="Impact" panose="020B0806030902050204" pitchFamily="34" charset="0"/>
              <a:ea typeface="微软雅黑" panose="020B0503020204020204" charset="-122"/>
              <a:sym typeface="+mn-ea"/>
            </a:endParaRPr>
          </a:p>
        </p:txBody>
      </p:sp>
      <p:sp>
        <p:nvSpPr>
          <p:cNvPr id="2" name="六边形 1"/>
          <p:cNvSpPr/>
          <p:nvPr/>
        </p:nvSpPr>
        <p:spPr>
          <a:xfrm>
            <a:off x="6792035" y="2213904"/>
            <a:ext cx="1724307" cy="1485935"/>
          </a:xfrm>
          <a:prstGeom prst="hexagon">
            <a:avLst/>
          </a:prstGeom>
          <a:solidFill>
            <a:srgbClr val="01ACBE"/>
          </a:solidFill>
          <a:ln w="25400" cap="flat" cmpd="sng" algn="ctr">
            <a:noFill/>
            <a:prstDash val="solid"/>
          </a:ln>
          <a:effectLst>
            <a:innerShdw blurRad="139700" dist="50800" dir="10800000">
              <a:srgbClr val="000000">
                <a:alpha val="43000"/>
              </a:srgbClr>
            </a:inn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r>
              <a:rPr lang="zh-CN" altLang="en-US" sz="2500" dirty="0">
                <a:solidFill>
                  <a:prstClr val="white"/>
                </a:solidFill>
                <a:latin typeface="微软雅黑" panose="020B0503020204020204" charset="-122"/>
                <a:ea typeface="微软雅黑" panose="020B0503020204020204" charset="-122"/>
              </a:rPr>
              <a:t>理念</a:t>
            </a:r>
            <a:endParaRPr lang="zh-CN" altLang="en-US" sz="2500" dirty="0">
              <a:solidFill>
                <a:prstClr val="white"/>
              </a:solidFill>
              <a:latin typeface="微软雅黑" panose="020B0503020204020204" charset="-122"/>
              <a:ea typeface="微软雅黑" panose="020B0503020204020204" charset="-122"/>
            </a:endParaRPr>
          </a:p>
        </p:txBody>
      </p:sp>
      <p:sp>
        <p:nvSpPr>
          <p:cNvPr id="3" name="六边形 2"/>
          <p:cNvSpPr/>
          <p:nvPr/>
        </p:nvSpPr>
        <p:spPr>
          <a:xfrm>
            <a:off x="5331641" y="3011513"/>
            <a:ext cx="1724307" cy="1485935"/>
          </a:xfrm>
          <a:prstGeom prst="hexagon">
            <a:avLst/>
          </a:prstGeom>
          <a:blipFill dpi="0" rotWithShape="1">
            <a:blip r:embed="rId1">
              <a:extLst>
                <a:ext uri="{28A0092B-C50C-407E-A947-70E740481C1C}">
                  <a14:useLocalDpi xmlns:a14="http://schemas.microsoft.com/office/drawing/2010/main" val="0"/>
                </a:ext>
              </a:extLst>
            </a:blip>
            <a:srcRect/>
            <a:stretch>
              <a:fillRect/>
            </a:stretch>
          </a:blipFill>
          <a:ln w="25400" cap="flat" cmpd="sng" algn="ctr">
            <a:solidFill>
              <a:sysClr val="window" lastClr="FFFFFF"/>
            </a:solidFill>
            <a:prstDash val="solid"/>
          </a:ln>
          <a:effectLst>
            <a:outerShdw blurRad="177800" dist="152400" dir="8100000" algn="tr" rotWithShape="0">
              <a:prstClr val="black">
                <a:alpha val="29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4" name="六边形 3"/>
          <p:cNvSpPr/>
          <p:nvPr/>
        </p:nvSpPr>
        <p:spPr>
          <a:xfrm>
            <a:off x="8252428" y="2758149"/>
            <a:ext cx="2308649" cy="1989495"/>
          </a:xfrm>
          <a:prstGeom prst="hexagon">
            <a:avLst/>
          </a:prstGeom>
          <a:blipFill dpi="0" rotWithShape="1">
            <a:blip r:embed="rId2">
              <a:extLst>
                <a:ext uri="{28A0092B-C50C-407E-A947-70E740481C1C}">
                  <a14:useLocalDpi xmlns:a14="http://schemas.microsoft.com/office/drawing/2010/main" val="0"/>
                </a:ext>
              </a:extLst>
            </a:blip>
            <a:srcRect/>
            <a:stretch>
              <a:fillRect/>
            </a:stretch>
          </a:blipFill>
          <a:ln w="25400" cap="flat" cmpd="sng" algn="ctr">
            <a:solidFill>
              <a:sysClr val="window" lastClr="FFFFFF"/>
            </a:solidFill>
            <a:prstDash val="solid"/>
          </a:ln>
          <a:effectLst>
            <a:outerShdw blurRad="177800" dist="152400" dir="8100000" algn="tr" rotWithShape="0">
              <a:prstClr val="black">
                <a:alpha val="29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5" name="六边形 4"/>
          <p:cNvSpPr/>
          <p:nvPr/>
        </p:nvSpPr>
        <p:spPr>
          <a:xfrm>
            <a:off x="6796729" y="3819671"/>
            <a:ext cx="1724307" cy="1485935"/>
          </a:xfrm>
          <a:prstGeom prst="hexagon">
            <a:avLst/>
          </a:prstGeom>
          <a:solidFill>
            <a:srgbClr val="663A77"/>
          </a:solidFill>
          <a:ln w="25400" cap="flat" cmpd="sng" algn="ctr">
            <a:noFill/>
            <a:prstDash val="solid"/>
          </a:ln>
          <a:effectLst>
            <a:innerShdw blurRad="139700" dist="50800" dir="10800000">
              <a:srgbClr val="000000">
                <a:alpha val="43000"/>
              </a:srgbClr>
            </a:inn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r>
              <a:rPr lang="zh-CN" altLang="en-US" sz="2500" dirty="0">
                <a:solidFill>
                  <a:prstClr val="white"/>
                </a:solidFill>
                <a:latin typeface="微软雅黑" panose="020B0503020204020204" charset="-122"/>
                <a:ea typeface="微软雅黑" panose="020B0503020204020204" charset="-122"/>
              </a:rPr>
              <a:t>使命</a:t>
            </a:r>
            <a:endParaRPr lang="zh-CN" altLang="en-US" sz="2500" dirty="0">
              <a:solidFill>
                <a:prstClr val="white"/>
              </a:solidFill>
              <a:latin typeface="微软雅黑" panose="020B0503020204020204" charset="-122"/>
              <a:ea typeface="微软雅黑" panose="020B0503020204020204" charset="-122"/>
            </a:endParaRPr>
          </a:p>
        </p:txBody>
      </p:sp>
      <p:sp>
        <p:nvSpPr>
          <p:cNvPr id="6" name="六边形 5"/>
          <p:cNvSpPr/>
          <p:nvPr/>
        </p:nvSpPr>
        <p:spPr>
          <a:xfrm>
            <a:off x="1774957" y="2730204"/>
            <a:ext cx="2308649" cy="1989495"/>
          </a:xfrm>
          <a:prstGeom prst="hexagon">
            <a:avLst/>
          </a:prstGeom>
          <a:blipFill dpi="0" rotWithShape="1">
            <a:blip r:embed="rId2">
              <a:extLst>
                <a:ext uri="{28A0092B-C50C-407E-A947-70E740481C1C}">
                  <a14:useLocalDpi xmlns:a14="http://schemas.microsoft.com/office/drawing/2010/main" val="0"/>
                </a:ext>
              </a:extLst>
            </a:blip>
            <a:srcRect/>
            <a:stretch>
              <a:fillRect/>
            </a:stretch>
          </a:blipFill>
          <a:ln w="25400" cap="flat" cmpd="sng" algn="ctr">
            <a:solidFill>
              <a:sysClr val="window" lastClr="FFFFFF"/>
            </a:solidFill>
            <a:prstDash val="solid"/>
          </a:ln>
          <a:effectLst>
            <a:outerShdw blurRad="177800" dist="152400" dir="8100000" algn="tr" rotWithShape="0">
              <a:prstClr val="black">
                <a:alpha val="29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7" name="六边形 6"/>
          <p:cNvSpPr/>
          <p:nvPr/>
        </p:nvSpPr>
        <p:spPr>
          <a:xfrm>
            <a:off x="3871248" y="3807247"/>
            <a:ext cx="1724307" cy="1485935"/>
          </a:xfrm>
          <a:prstGeom prst="hexagon">
            <a:avLst/>
          </a:prstGeom>
          <a:solidFill>
            <a:srgbClr val="E87071"/>
          </a:solidFill>
          <a:ln w="25400" cap="flat" cmpd="sng" algn="ctr">
            <a:noFill/>
            <a:prstDash val="solid"/>
          </a:ln>
          <a:effectLst>
            <a:innerShdw blurRad="139700" dist="50800" dir="10800000">
              <a:srgbClr val="000000">
                <a:alpha val="43000"/>
              </a:srgbClr>
            </a:inn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r>
              <a:rPr lang="zh-CN" altLang="en-US" sz="2500" dirty="0">
                <a:solidFill>
                  <a:prstClr val="white"/>
                </a:solidFill>
                <a:latin typeface="微软雅黑" panose="020B0503020204020204" charset="-122"/>
                <a:ea typeface="微软雅黑" panose="020B0503020204020204" charset="-122"/>
              </a:rPr>
              <a:t>目标</a:t>
            </a:r>
            <a:endParaRPr lang="zh-CN" altLang="en-US" sz="2500" dirty="0">
              <a:solidFill>
                <a:prstClr val="white"/>
              </a:solidFill>
              <a:latin typeface="微软雅黑" panose="020B0503020204020204" charset="-122"/>
              <a:ea typeface="微软雅黑" panose="020B0503020204020204" charset="-122"/>
            </a:endParaRPr>
          </a:p>
        </p:txBody>
      </p:sp>
      <p:sp>
        <p:nvSpPr>
          <p:cNvPr id="8" name="六边形 7"/>
          <p:cNvSpPr/>
          <p:nvPr/>
        </p:nvSpPr>
        <p:spPr>
          <a:xfrm>
            <a:off x="3851201" y="2187070"/>
            <a:ext cx="1724307" cy="1485935"/>
          </a:xfrm>
          <a:prstGeom prst="hexagon">
            <a:avLst/>
          </a:prstGeom>
          <a:solidFill>
            <a:srgbClr val="FFB850"/>
          </a:solidFill>
          <a:ln w="25400" cap="flat" cmpd="sng" algn="ctr">
            <a:noFill/>
            <a:prstDash val="solid"/>
          </a:ln>
          <a:effectLst>
            <a:innerShdw blurRad="139700" dist="50800" dir="10800000">
              <a:srgbClr val="000000">
                <a:alpha val="43000"/>
              </a:srgbClr>
            </a:inn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r>
              <a:rPr lang="zh-CN" altLang="en-US" sz="2500" dirty="0">
                <a:solidFill>
                  <a:prstClr val="white"/>
                </a:solidFill>
                <a:latin typeface="微软雅黑" panose="020B0503020204020204" charset="-122"/>
                <a:ea typeface="微软雅黑" panose="020B0503020204020204" charset="-122"/>
              </a:rPr>
              <a:t>定位</a:t>
            </a:r>
            <a:endParaRPr lang="zh-CN" altLang="en-US" sz="2500" dirty="0">
              <a:solidFill>
                <a:prstClr val="white"/>
              </a:solidFill>
              <a:latin typeface="微软雅黑" panose="020B0503020204020204" charset="-122"/>
              <a:ea typeface="微软雅黑" panose="020B0503020204020204" charset="-122"/>
            </a:endParaRPr>
          </a:p>
        </p:txBody>
      </p:sp>
      <p:sp>
        <p:nvSpPr>
          <p:cNvPr id="9" name="六边形 8"/>
          <p:cNvSpPr/>
          <p:nvPr/>
        </p:nvSpPr>
        <p:spPr>
          <a:xfrm>
            <a:off x="5331643" y="4627862"/>
            <a:ext cx="1724307" cy="1485935"/>
          </a:xfrm>
          <a:prstGeom prst="hexagon">
            <a:avLst/>
          </a:prstGeom>
          <a:blipFill dpi="0" rotWithShape="1">
            <a:blip r:embed="rId3">
              <a:extLst>
                <a:ext uri="{28A0092B-C50C-407E-A947-70E740481C1C}">
                  <a14:useLocalDpi xmlns:a14="http://schemas.microsoft.com/office/drawing/2010/main" val="0"/>
                </a:ext>
              </a:extLst>
            </a:blip>
            <a:srcRect/>
            <a:stretch>
              <a:fillRect/>
            </a:stretch>
          </a:blipFill>
          <a:ln w="25400" cap="flat" cmpd="sng" algn="ctr">
            <a:solidFill>
              <a:sysClr val="window" lastClr="FFFFFF"/>
            </a:solidFill>
            <a:prstDash val="solid"/>
          </a:ln>
          <a:effectLst>
            <a:outerShdw blurRad="177800" dist="152400" dir="8100000" algn="tr" rotWithShape="0">
              <a:prstClr val="black">
                <a:alpha val="29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10" name="六边形 9"/>
          <p:cNvSpPr/>
          <p:nvPr/>
        </p:nvSpPr>
        <p:spPr>
          <a:xfrm>
            <a:off x="5331640" y="1434361"/>
            <a:ext cx="1724307" cy="1485935"/>
          </a:xfrm>
          <a:prstGeom prst="hexagon">
            <a:avLst/>
          </a:prstGeom>
          <a:blipFill dpi="0" rotWithShape="1">
            <a:blip r:embed="rId4" cstate="print">
              <a:extLst>
                <a:ext uri="{28A0092B-C50C-407E-A947-70E740481C1C}">
                  <a14:useLocalDpi xmlns:a14="http://schemas.microsoft.com/office/drawing/2010/main" val="0"/>
                </a:ext>
              </a:extLst>
            </a:blip>
            <a:srcRect/>
            <a:stretch>
              <a:fillRect/>
            </a:stretch>
          </a:blipFill>
          <a:ln w="25400" cap="flat" cmpd="sng" algn="ctr">
            <a:solidFill>
              <a:sysClr val="window" lastClr="FFFFFF"/>
            </a:solidFill>
            <a:prstDash val="solid"/>
          </a:ln>
          <a:effectLst>
            <a:outerShdw blurRad="177800" dist="152400" dir="8100000" algn="tr" rotWithShape="0">
              <a:prstClr val="black">
                <a:alpha val="29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11" name="TextBox 10"/>
          <p:cNvSpPr txBox="1"/>
          <p:nvPr/>
        </p:nvSpPr>
        <p:spPr>
          <a:xfrm>
            <a:off x="507405" y="1651081"/>
            <a:ext cx="3059343" cy="1015663"/>
          </a:xfrm>
          <a:prstGeom prst="rect">
            <a:avLst/>
          </a:prstGeom>
          <a:noFill/>
        </p:spPr>
        <p:txBody>
          <a:bodyPr wrap="square" rtlCol="0">
            <a:spAutoFit/>
          </a:bodyPr>
          <a:lstStyle/>
          <a:p>
            <a:pPr algn="r">
              <a:lnSpc>
                <a:spcPct val="150000"/>
              </a:lnSpc>
              <a:defRPr/>
            </a:pPr>
            <a:r>
              <a:rPr lang="zh-CN" altLang="en-US" b="0" kern="0" dirty="0">
                <a:solidFill>
                  <a:srgbClr val="FF9A05"/>
                </a:solidFill>
                <a:latin typeface="Arial" panose="020B0604020202020204" pitchFamily="34" charset="0"/>
                <a:ea typeface="微软雅黑" panose="020B0503020204020204" charset="-122"/>
              </a:rPr>
              <a:t>添加标题</a:t>
            </a:r>
            <a:endParaRPr lang="en-US" altLang="zh-CN" b="0" kern="0" dirty="0">
              <a:solidFill>
                <a:srgbClr val="FF9A05"/>
              </a:solidFill>
              <a:latin typeface="Arial" panose="020B0604020202020204" pitchFamily="34" charset="0"/>
              <a:ea typeface="微软雅黑" panose="020B0503020204020204" charset="-122"/>
            </a:endParaRPr>
          </a:p>
          <a:p>
            <a:pPr algn="r">
              <a:lnSpc>
                <a:spcPct val="150000"/>
              </a:lnSpc>
              <a:defRPr/>
            </a:pPr>
            <a:r>
              <a:rPr lang="zh-CN" altLang="en-US" sz="1100" b="0" kern="0" dirty="0">
                <a:solidFill>
                  <a:srgbClr val="646464"/>
                </a:solidFill>
                <a:latin typeface="Arial" panose="020B0604020202020204" pitchFamily="34" charset="0"/>
                <a:ea typeface="微软雅黑" panose="020B0503020204020204" charset="-122"/>
              </a:rPr>
              <a:t>点击此处添加段落</a:t>
            </a:r>
            <a:r>
              <a:rPr lang="zh-CN" altLang="en-US" sz="1100" kern="0" dirty="0">
                <a:solidFill>
                  <a:srgbClr val="646464"/>
                </a:solidFill>
                <a:latin typeface="Arial" panose="020B0604020202020204" pitchFamily="34" charset="0"/>
                <a:ea typeface="微软雅黑" panose="020B0503020204020204" charset="-122"/>
              </a:rPr>
              <a:t>文本点击此处添加段落文本</a:t>
            </a:r>
            <a:endParaRPr lang="zh-CN" altLang="en-US" sz="1100" kern="0" dirty="0">
              <a:solidFill>
                <a:srgbClr val="646464"/>
              </a:solidFill>
              <a:latin typeface="Arial" panose="020B0604020202020204" pitchFamily="34" charset="0"/>
              <a:ea typeface="微软雅黑" panose="020B0503020204020204" charset="-122"/>
            </a:endParaRPr>
          </a:p>
          <a:p>
            <a:pPr algn="r">
              <a:lnSpc>
                <a:spcPct val="150000"/>
              </a:lnSpc>
              <a:defRPr/>
            </a:pPr>
            <a:r>
              <a:rPr lang="zh-CN" altLang="en-US" sz="1100" kern="0" dirty="0">
                <a:solidFill>
                  <a:srgbClr val="646464"/>
                </a:solidFill>
                <a:latin typeface="Arial" panose="020B0604020202020204" pitchFamily="34" charset="0"/>
                <a:ea typeface="微软雅黑" panose="020B0503020204020204" charset="-122"/>
              </a:rPr>
              <a:t>点击此处添加段落文本</a:t>
            </a:r>
            <a:r>
              <a:rPr lang="zh-CN" altLang="en-US" sz="1100" b="0" kern="0" dirty="0">
                <a:solidFill>
                  <a:srgbClr val="646464"/>
                </a:solidFill>
                <a:latin typeface="Arial" panose="020B0604020202020204" pitchFamily="34" charset="0"/>
                <a:ea typeface="微软雅黑" panose="020B0503020204020204" charset="-122"/>
              </a:rPr>
              <a:t>点击此处添加段落文本</a:t>
            </a:r>
            <a:endParaRPr lang="zh-CN" altLang="en-US" sz="1100" b="0" kern="0" dirty="0">
              <a:solidFill>
                <a:srgbClr val="646464"/>
              </a:solidFill>
              <a:latin typeface="Arial" panose="020B0604020202020204" pitchFamily="34" charset="0"/>
              <a:ea typeface="微软雅黑" panose="020B0503020204020204" charset="-122"/>
            </a:endParaRPr>
          </a:p>
        </p:txBody>
      </p:sp>
      <p:sp>
        <p:nvSpPr>
          <p:cNvPr id="12" name="TextBox 11"/>
          <p:cNvSpPr txBox="1"/>
          <p:nvPr/>
        </p:nvSpPr>
        <p:spPr>
          <a:xfrm>
            <a:off x="507405" y="4863114"/>
            <a:ext cx="3059343" cy="1015663"/>
          </a:xfrm>
          <a:prstGeom prst="rect">
            <a:avLst/>
          </a:prstGeom>
          <a:noFill/>
        </p:spPr>
        <p:txBody>
          <a:bodyPr wrap="square" rtlCol="0">
            <a:spAutoFit/>
          </a:bodyPr>
          <a:lstStyle/>
          <a:p>
            <a:pPr algn="r">
              <a:lnSpc>
                <a:spcPct val="150000"/>
              </a:lnSpc>
              <a:defRPr/>
            </a:pPr>
            <a:r>
              <a:rPr lang="zh-CN" altLang="en-US" kern="0" dirty="0">
                <a:solidFill>
                  <a:srgbClr val="FF8989"/>
                </a:solidFill>
                <a:latin typeface="Arial" panose="020B0604020202020204" pitchFamily="34" charset="0"/>
                <a:ea typeface="微软雅黑" panose="020B0503020204020204" charset="-122"/>
              </a:rPr>
              <a:t>添加标题</a:t>
            </a:r>
            <a:endParaRPr lang="en-US" altLang="zh-CN" b="0" kern="0" dirty="0">
              <a:solidFill>
                <a:srgbClr val="FF8989"/>
              </a:solidFill>
              <a:latin typeface="Arial" panose="020B0604020202020204" pitchFamily="34" charset="0"/>
              <a:ea typeface="微软雅黑" panose="020B0503020204020204" charset="-122"/>
            </a:endParaRPr>
          </a:p>
          <a:p>
            <a:pPr algn="r">
              <a:lnSpc>
                <a:spcPct val="150000"/>
              </a:lnSpc>
              <a:defRPr/>
            </a:pPr>
            <a:r>
              <a:rPr lang="zh-CN" altLang="en-US" sz="1100" b="0" kern="0" dirty="0">
                <a:solidFill>
                  <a:srgbClr val="646464"/>
                </a:solidFill>
                <a:latin typeface="Arial" panose="020B0604020202020204" pitchFamily="34" charset="0"/>
                <a:ea typeface="微软雅黑" panose="020B0503020204020204" charset="-122"/>
              </a:rPr>
              <a:t>点击此处添加段落</a:t>
            </a:r>
            <a:r>
              <a:rPr lang="zh-CN" altLang="en-US" sz="1100" kern="0" dirty="0">
                <a:solidFill>
                  <a:srgbClr val="646464"/>
                </a:solidFill>
                <a:latin typeface="Arial" panose="020B0604020202020204" pitchFamily="34" charset="0"/>
                <a:ea typeface="微软雅黑" panose="020B0503020204020204" charset="-122"/>
              </a:rPr>
              <a:t>文本点击此处添加段落文本</a:t>
            </a:r>
            <a:endParaRPr lang="zh-CN" altLang="en-US" sz="1100" kern="0" dirty="0">
              <a:solidFill>
                <a:srgbClr val="646464"/>
              </a:solidFill>
              <a:latin typeface="Arial" panose="020B0604020202020204" pitchFamily="34" charset="0"/>
              <a:ea typeface="微软雅黑" panose="020B0503020204020204" charset="-122"/>
            </a:endParaRPr>
          </a:p>
          <a:p>
            <a:pPr algn="r">
              <a:lnSpc>
                <a:spcPct val="150000"/>
              </a:lnSpc>
              <a:defRPr/>
            </a:pPr>
            <a:r>
              <a:rPr lang="zh-CN" altLang="en-US" sz="1100" kern="0" dirty="0">
                <a:solidFill>
                  <a:srgbClr val="646464"/>
                </a:solidFill>
                <a:latin typeface="Arial" panose="020B0604020202020204" pitchFamily="34" charset="0"/>
                <a:ea typeface="微软雅黑" panose="020B0503020204020204" charset="-122"/>
              </a:rPr>
              <a:t>点击此处添加段落文本</a:t>
            </a:r>
            <a:r>
              <a:rPr lang="zh-CN" altLang="en-US" sz="1100" b="0" kern="0" dirty="0">
                <a:solidFill>
                  <a:srgbClr val="646464"/>
                </a:solidFill>
                <a:latin typeface="Arial" panose="020B0604020202020204" pitchFamily="34" charset="0"/>
                <a:ea typeface="微软雅黑" panose="020B0503020204020204" charset="-122"/>
              </a:rPr>
              <a:t>点击此处添加段落文本</a:t>
            </a:r>
            <a:endParaRPr lang="zh-CN" altLang="en-US" sz="1100" b="0" kern="0" dirty="0">
              <a:solidFill>
                <a:srgbClr val="646464"/>
              </a:solidFill>
              <a:latin typeface="Arial" panose="020B0604020202020204" pitchFamily="34" charset="0"/>
              <a:ea typeface="微软雅黑" panose="020B0503020204020204" charset="-122"/>
            </a:endParaRPr>
          </a:p>
        </p:txBody>
      </p:sp>
      <p:sp>
        <p:nvSpPr>
          <p:cNvPr id="14" name="TextBox 12"/>
          <p:cNvSpPr txBox="1"/>
          <p:nvPr/>
        </p:nvSpPr>
        <p:spPr>
          <a:xfrm>
            <a:off x="8646168" y="4863114"/>
            <a:ext cx="3059343" cy="1015663"/>
          </a:xfrm>
          <a:prstGeom prst="rect">
            <a:avLst/>
          </a:prstGeom>
          <a:noFill/>
        </p:spPr>
        <p:txBody>
          <a:bodyPr wrap="square" rtlCol="0">
            <a:spAutoFit/>
          </a:bodyPr>
          <a:lstStyle/>
          <a:p>
            <a:pPr>
              <a:lnSpc>
                <a:spcPct val="150000"/>
              </a:lnSpc>
              <a:defRPr/>
            </a:pPr>
            <a:r>
              <a:rPr lang="zh-CN" altLang="en-US" kern="0" dirty="0">
                <a:solidFill>
                  <a:srgbClr val="7030A0"/>
                </a:solidFill>
                <a:latin typeface="Arial" panose="020B0604020202020204" pitchFamily="34" charset="0"/>
                <a:ea typeface="微软雅黑" panose="020B0503020204020204" charset="-122"/>
              </a:rPr>
              <a:t>添加标题</a:t>
            </a:r>
            <a:endParaRPr lang="en-US" altLang="zh-CN" kern="0" dirty="0">
              <a:solidFill>
                <a:srgbClr val="7030A0"/>
              </a:solidFill>
              <a:latin typeface="Arial" panose="020B0604020202020204" pitchFamily="34" charset="0"/>
              <a:ea typeface="微软雅黑" panose="020B0503020204020204" charset="-122"/>
            </a:endParaRPr>
          </a:p>
          <a:p>
            <a:pPr>
              <a:lnSpc>
                <a:spcPct val="150000"/>
              </a:lnSpc>
              <a:defRPr/>
            </a:pPr>
            <a:r>
              <a:rPr lang="zh-CN" altLang="en-US" sz="1100" b="0" kern="0" dirty="0">
                <a:solidFill>
                  <a:srgbClr val="646464"/>
                </a:solidFill>
                <a:latin typeface="Arial" panose="020B0604020202020204" pitchFamily="34" charset="0"/>
                <a:ea typeface="微软雅黑" panose="020B0503020204020204" charset="-122"/>
              </a:rPr>
              <a:t>点击此处添加段落</a:t>
            </a:r>
            <a:r>
              <a:rPr lang="zh-CN" altLang="en-US" sz="1100" kern="0" dirty="0">
                <a:solidFill>
                  <a:srgbClr val="646464"/>
                </a:solidFill>
                <a:latin typeface="Arial" panose="020B0604020202020204" pitchFamily="34" charset="0"/>
                <a:ea typeface="微软雅黑" panose="020B0503020204020204" charset="-122"/>
              </a:rPr>
              <a:t>文本点击此处添加段落文本</a:t>
            </a:r>
            <a:endParaRPr lang="zh-CN" altLang="en-US" sz="1100" kern="0" dirty="0">
              <a:solidFill>
                <a:srgbClr val="646464"/>
              </a:solidFill>
              <a:latin typeface="Arial" panose="020B0604020202020204" pitchFamily="34" charset="0"/>
              <a:ea typeface="微软雅黑" panose="020B0503020204020204" charset="-122"/>
            </a:endParaRPr>
          </a:p>
          <a:p>
            <a:pPr>
              <a:lnSpc>
                <a:spcPct val="150000"/>
              </a:lnSpc>
              <a:defRPr/>
            </a:pPr>
            <a:r>
              <a:rPr lang="zh-CN" altLang="en-US" sz="1100" kern="0" dirty="0">
                <a:solidFill>
                  <a:srgbClr val="646464"/>
                </a:solidFill>
                <a:latin typeface="Arial" panose="020B0604020202020204" pitchFamily="34" charset="0"/>
                <a:ea typeface="微软雅黑" panose="020B0503020204020204" charset="-122"/>
              </a:rPr>
              <a:t>点击此处添加段落文本</a:t>
            </a:r>
            <a:r>
              <a:rPr lang="zh-CN" altLang="en-US" sz="1100" b="0" kern="0" dirty="0">
                <a:solidFill>
                  <a:srgbClr val="646464"/>
                </a:solidFill>
                <a:latin typeface="Arial" panose="020B0604020202020204" pitchFamily="34" charset="0"/>
                <a:ea typeface="微软雅黑" panose="020B0503020204020204" charset="-122"/>
              </a:rPr>
              <a:t>点击此处添加段落文本</a:t>
            </a:r>
            <a:endParaRPr lang="zh-CN" altLang="en-US" sz="1100" b="0" kern="0" dirty="0">
              <a:solidFill>
                <a:srgbClr val="646464"/>
              </a:solidFill>
              <a:latin typeface="Arial" panose="020B0604020202020204" pitchFamily="34" charset="0"/>
              <a:ea typeface="微软雅黑" panose="020B0503020204020204" charset="-122"/>
            </a:endParaRPr>
          </a:p>
        </p:txBody>
      </p:sp>
      <p:sp>
        <p:nvSpPr>
          <p:cNvPr id="15" name="TextBox 13"/>
          <p:cNvSpPr txBox="1"/>
          <p:nvPr/>
        </p:nvSpPr>
        <p:spPr>
          <a:xfrm>
            <a:off x="8646168" y="1651081"/>
            <a:ext cx="3059343" cy="1015663"/>
          </a:xfrm>
          <a:prstGeom prst="rect">
            <a:avLst/>
          </a:prstGeom>
          <a:noFill/>
        </p:spPr>
        <p:txBody>
          <a:bodyPr wrap="square" rtlCol="0">
            <a:spAutoFit/>
          </a:bodyPr>
          <a:lstStyle/>
          <a:p>
            <a:pPr>
              <a:lnSpc>
                <a:spcPct val="150000"/>
              </a:lnSpc>
              <a:defRPr/>
            </a:pPr>
            <a:r>
              <a:rPr lang="zh-CN" altLang="en-US" b="0" kern="0" dirty="0">
                <a:solidFill>
                  <a:srgbClr val="4BACC6"/>
                </a:solidFill>
                <a:latin typeface="Arial" panose="020B0604020202020204" pitchFamily="34" charset="0"/>
                <a:ea typeface="微软雅黑" panose="020B0503020204020204" charset="-122"/>
              </a:rPr>
              <a:t>添加标题</a:t>
            </a:r>
            <a:endParaRPr lang="en-US" altLang="zh-CN" b="0" kern="0" dirty="0">
              <a:solidFill>
                <a:srgbClr val="4BACC6"/>
              </a:solidFill>
              <a:latin typeface="Arial" panose="020B0604020202020204" pitchFamily="34" charset="0"/>
              <a:ea typeface="微软雅黑" panose="020B0503020204020204" charset="-122"/>
            </a:endParaRPr>
          </a:p>
          <a:p>
            <a:pPr>
              <a:lnSpc>
                <a:spcPct val="150000"/>
              </a:lnSpc>
              <a:defRPr/>
            </a:pPr>
            <a:r>
              <a:rPr lang="zh-CN" altLang="en-US" sz="1100" b="0" kern="0" dirty="0">
                <a:solidFill>
                  <a:srgbClr val="646464"/>
                </a:solidFill>
                <a:latin typeface="Arial" panose="020B0604020202020204" pitchFamily="34" charset="0"/>
                <a:ea typeface="微软雅黑" panose="020B0503020204020204" charset="-122"/>
              </a:rPr>
              <a:t>点击此处添加段落</a:t>
            </a:r>
            <a:r>
              <a:rPr lang="zh-CN" altLang="en-US" sz="1100" kern="0" dirty="0">
                <a:solidFill>
                  <a:srgbClr val="646464"/>
                </a:solidFill>
                <a:latin typeface="Arial" panose="020B0604020202020204" pitchFamily="34" charset="0"/>
                <a:ea typeface="微软雅黑" panose="020B0503020204020204" charset="-122"/>
              </a:rPr>
              <a:t>文本点击此处添加段落文本</a:t>
            </a:r>
            <a:endParaRPr lang="zh-CN" altLang="en-US" sz="1100" kern="0" dirty="0">
              <a:solidFill>
                <a:srgbClr val="646464"/>
              </a:solidFill>
              <a:latin typeface="Arial" panose="020B0604020202020204" pitchFamily="34" charset="0"/>
              <a:ea typeface="微软雅黑" panose="020B0503020204020204" charset="-122"/>
            </a:endParaRPr>
          </a:p>
          <a:p>
            <a:pPr>
              <a:lnSpc>
                <a:spcPct val="150000"/>
              </a:lnSpc>
              <a:defRPr/>
            </a:pPr>
            <a:r>
              <a:rPr lang="zh-CN" altLang="en-US" sz="1100" kern="0" dirty="0">
                <a:solidFill>
                  <a:srgbClr val="646464"/>
                </a:solidFill>
                <a:latin typeface="Arial" panose="020B0604020202020204" pitchFamily="34" charset="0"/>
                <a:ea typeface="微软雅黑" panose="020B0503020204020204" charset="-122"/>
              </a:rPr>
              <a:t>点击此处添加段落文本</a:t>
            </a:r>
            <a:r>
              <a:rPr lang="zh-CN" altLang="en-US" sz="1100" b="0" kern="0" dirty="0">
                <a:solidFill>
                  <a:srgbClr val="646464"/>
                </a:solidFill>
                <a:latin typeface="Arial" panose="020B0604020202020204" pitchFamily="34" charset="0"/>
                <a:ea typeface="微软雅黑" panose="020B0503020204020204" charset="-122"/>
              </a:rPr>
              <a:t>点击此处添加段落文本</a:t>
            </a:r>
            <a:endParaRPr lang="zh-CN" altLang="en-US" sz="1100" b="0" kern="0" dirty="0">
              <a:solidFill>
                <a:srgbClr val="646464"/>
              </a:solidFill>
              <a:latin typeface="Arial" panose="020B0604020202020204" pitchFamily="34" charset="0"/>
              <a:ea typeface="微软雅黑" panose="020B0503020204020204" charset="-122"/>
            </a:endParaRPr>
          </a:p>
        </p:txBody>
      </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6" presetClass="emph" presetSubtype="0" fill="hold" grpId="1" nodeType="withEffect">
                                  <p:stCondLst>
                                    <p:cond delay="250"/>
                                  </p:stCondLst>
                                  <p:childTnLst>
                                    <p:animEffect transition="out" filter="fade">
                                      <p:cBhvr>
                                        <p:cTn id="18" dur="500" tmFilter="0, 0; .2, .5; .8, .5; 1, 0"/>
                                        <p:tgtEl>
                                          <p:spTgt spid="8"/>
                                        </p:tgtEl>
                                      </p:cBhvr>
                                    </p:animEffect>
                                    <p:animScale>
                                      <p:cBhvr>
                                        <p:cTn id="19" dur="250" autoRev="1" fill="hold"/>
                                        <p:tgtEl>
                                          <p:spTgt spid="8"/>
                                        </p:tgtEl>
                                      </p:cBhvr>
                                      <p:by x="105000" y="105000"/>
                                    </p:animScale>
                                  </p:childTnLst>
                                </p:cTn>
                              </p:par>
                              <p:par>
                                <p:cTn id="20" presetID="23" presetClass="entr" presetSubtype="528" fill="hold" grpId="0" nodeType="withEffect">
                                  <p:stCondLst>
                                    <p:cond delay="10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 calcmode="lin" valueType="num">
                                      <p:cBhvr>
                                        <p:cTn id="24" dur="500" fill="hold"/>
                                        <p:tgtEl>
                                          <p:spTgt spid="6"/>
                                        </p:tgtEl>
                                        <p:attrNameLst>
                                          <p:attrName>ppt_x</p:attrName>
                                        </p:attrNameLst>
                                      </p:cBhvr>
                                      <p:tavLst>
                                        <p:tav tm="0">
                                          <p:val>
                                            <p:fltVal val="0.5"/>
                                          </p:val>
                                        </p:tav>
                                        <p:tav tm="100000">
                                          <p:val>
                                            <p:strVal val="#ppt_x"/>
                                          </p:val>
                                        </p:tav>
                                      </p:tavLst>
                                    </p:anim>
                                    <p:anim calcmode="lin" valueType="num">
                                      <p:cBhvr>
                                        <p:cTn id="25" dur="500" fill="hold"/>
                                        <p:tgtEl>
                                          <p:spTgt spid="6"/>
                                        </p:tgtEl>
                                        <p:attrNameLst>
                                          <p:attrName>ppt_y</p:attrName>
                                        </p:attrNameLst>
                                      </p:cBhvr>
                                      <p:tavLst>
                                        <p:tav tm="0">
                                          <p:val>
                                            <p:fltVal val="0.5"/>
                                          </p:val>
                                        </p:tav>
                                        <p:tav tm="100000">
                                          <p:val>
                                            <p:strVal val="#ppt_y"/>
                                          </p:val>
                                        </p:tav>
                                      </p:tavLst>
                                    </p:anim>
                                  </p:childTnLst>
                                </p:cTn>
                              </p:par>
                              <p:par>
                                <p:cTn id="26" presetID="26" presetClass="emph" presetSubtype="0" fill="hold" grpId="1" nodeType="withEffect">
                                  <p:stCondLst>
                                    <p:cond delay="250"/>
                                  </p:stCondLst>
                                  <p:childTnLst>
                                    <p:animEffect transition="out" filter="fade">
                                      <p:cBhvr>
                                        <p:cTn id="27" dur="500" tmFilter="0, 0; .2, .5; .8, .5; 1, 0"/>
                                        <p:tgtEl>
                                          <p:spTgt spid="6"/>
                                        </p:tgtEl>
                                      </p:cBhvr>
                                    </p:animEffect>
                                    <p:animScale>
                                      <p:cBhvr>
                                        <p:cTn id="28" dur="250" autoRev="1" fill="hold"/>
                                        <p:tgtEl>
                                          <p:spTgt spid="6"/>
                                        </p:tgtEl>
                                      </p:cBhvr>
                                      <p:by x="105000" y="105000"/>
                                    </p:animScale>
                                  </p:childTnLst>
                                </p:cTn>
                              </p:par>
                              <p:par>
                                <p:cTn id="29" presetID="23" presetClass="entr" presetSubtype="528" fill="hold" grpId="0" nodeType="withEffect">
                                  <p:stCondLst>
                                    <p:cond delay="20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 calcmode="lin" valueType="num">
                                      <p:cBhvr>
                                        <p:cTn id="33" dur="500" fill="hold"/>
                                        <p:tgtEl>
                                          <p:spTgt spid="10"/>
                                        </p:tgtEl>
                                        <p:attrNameLst>
                                          <p:attrName>ppt_x</p:attrName>
                                        </p:attrNameLst>
                                      </p:cBhvr>
                                      <p:tavLst>
                                        <p:tav tm="0">
                                          <p:val>
                                            <p:fltVal val="0.5"/>
                                          </p:val>
                                        </p:tav>
                                        <p:tav tm="100000">
                                          <p:val>
                                            <p:strVal val="#ppt_x"/>
                                          </p:val>
                                        </p:tav>
                                      </p:tavLst>
                                    </p:anim>
                                    <p:anim calcmode="lin" valueType="num">
                                      <p:cBhvr>
                                        <p:cTn id="34" dur="500" fill="hold"/>
                                        <p:tgtEl>
                                          <p:spTgt spid="10"/>
                                        </p:tgtEl>
                                        <p:attrNameLst>
                                          <p:attrName>ppt_y</p:attrName>
                                        </p:attrNameLst>
                                      </p:cBhvr>
                                      <p:tavLst>
                                        <p:tav tm="0">
                                          <p:val>
                                            <p:fltVal val="0.5"/>
                                          </p:val>
                                        </p:tav>
                                        <p:tav tm="100000">
                                          <p:val>
                                            <p:strVal val="#ppt_y"/>
                                          </p:val>
                                        </p:tav>
                                      </p:tavLst>
                                    </p:anim>
                                  </p:childTnLst>
                                </p:cTn>
                              </p:par>
                              <p:par>
                                <p:cTn id="35" presetID="26" presetClass="emph" presetSubtype="0" fill="hold" grpId="1" nodeType="withEffect">
                                  <p:stCondLst>
                                    <p:cond delay="250"/>
                                  </p:stCondLst>
                                  <p:childTnLst>
                                    <p:animEffect transition="out" filter="fade">
                                      <p:cBhvr>
                                        <p:cTn id="36" dur="500" tmFilter="0, 0; .2, .5; .8, .5; 1, 0"/>
                                        <p:tgtEl>
                                          <p:spTgt spid="10"/>
                                        </p:tgtEl>
                                      </p:cBhvr>
                                    </p:animEffect>
                                    <p:animScale>
                                      <p:cBhvr>
                                        <p:cTn id="37" dur="250" autoRev="1" fill="hold"/>
                                        <p:tgtEl>
                                          <p:spTgt spid="10"/>
                                        </p:tgtEl>
                                      </p:cBhvr>
                                      <p:by x="105000" y="105000"/>
                                    </p:animScale>
                                  </p:childTnLst>
                                </p:cTn>
                              </p:par>
                              <p:par>
                                <p:cTn id="38" presetID="23" presetClass="entr" presetSubtype="528" fill="hold" grpId="0" nodeType="withEffect">
                                  <p:stCondLst>
                                    <p:cond delay="300"/>
                                  </p:stCondLst>
                                  <p:childTnLst>
                                    <p:set>
                                      <p:cBhvr>
                                        <p:cTn id="39" dur="1" fill="hold">
                                          <p:stCondLst>
                                            <p:cond delay="0"/>
                                          </p:stCondLst>
                                        </p:cTn>
                                        <p:tgtEl>
                                          <p:spTgt spid="2"/>
                                        </p:tgtEl>
                                        <p:attrNameLst>
                                          <p:attrName>style.visibility</p:attrName>
                                        </p:attrNameLst>
                                      </p:cBhvr>
                                      <p:to>
                                        <p:strVal val="visible"/>
                                      </p:to>
                                    </p:set>
                                    <p:anim calcmode="lin" valueType="num">
                                      <p:cBhvr>
                                        <p:cTn id="40" dur="500" fill="hold"/>
                                        <p:tgtEl>
                                          <p:spTgt spid="2"/>
                                        </p:tgtEl>
                                        <p:attrNameLst>
                                          <p:attrName>ppt_w</p:attrName>
                                        </p:attrNameLst>
                                      </p:cBhvr>
                                      <p:tavLst>
                                        <p:tav tm="0">
                                          <p:val>
                                            <p:fltVal val="0"/>
                                          </p:val>
                                        </p:tav>
                                        <p:tav tm="100000">
                                          <p:val>
                                            <p:strVal val="#ppt_w"/>
                                          </p:val>
                                        </p:tav>
                                      </p:tavLst>
                                    </p:anim>
                                    <p:anim calcmode="lin" valueType="num">
                                      <p:cBhvr>
                                        <p:cTn id="41" dur="500" fill="hold"/>
                                        <p:tgtEl>
                                          <p:spTgt spid="2"/>
                                        </p:tgtEl>
                                        <p:attrNameLst>
                                          <p:attrName>ppt_h</p:attrName>
                                        </p:attrNameLst>
                                      </p:cBhvr>
                                      <p:tavLst>
                                        <p:tav tm="0">
                                          <p:val>
                                            <p:fltVal val="0"/>
                                          </p:val>
                                        </p:tav>
                                        <p:tav tm="100000">
                                          <p:val>
                                            <p:strVal val="#ppt_h"/>
                                          </p:val>
                                        </p:tav>
                                      </p:tavLst>
                                    </p:anim>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26" presetClass="emph" presetSubtype="0" fill="hold" grpId="1" nodeType="withEffect">
                                  <p:stCondLst>
                                    <p:cond delay="250"/>
                                  </p:stCondLst>
                                  <p:childTnLst>
                                    <p:animEffect transition="out" filter="fade">
                                      <p:cBhvr>
                                        <p:cTn id="45" dur="500" tmFilter="0, 0; .2, .5; .8, .5; 1, 0"/>
                                        <p:tgtEl>
                                          <p:spTgt spid="2"/>
                                        </p:tgtEl>
                                      </p:cBhvr>
                                    </p:animEffect>
                                    <p:animScale>
                                      <p:cBhvr>
                                        <p:cTn id="46" dur="250" autoRev="1" fill="hold"/>
                                        <p:tgtEl>
                                          <p:spTgt spid="2"/>
                                        </p:tgtEl>
                                      </p:cBhvr>
                                      <p:by x="105000" y="105000"/>
                                    </p:animScale>
                                  </p:childTnLst>
                                </p:cTn>
                              </p:par>
                              <p:par>
                                <p:cTn id="47" presetID="23" presetClass="entr" presetSubtype="528" fill="hold" grpId="0" nodeType="withEffect">
                                  <p:stCondLst>
                                    <p:cond delay="40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 calcmode="lin" valueType="num">
                                      <p:cBhvr>
                                        <p:cTn id="51" dur="500" fill="hold"/>
                                        <p:tgtEl>
                                          <p:spTgt spid="4"/>
                                        </p:tgtEl>
                                        <p:attrNameLst>
                                          <p:attrName>ppt_x</p:attrName>
                                        </p:attrNameLst>
                                      </p:cBhvr>
                                      <p:tavLst>
                                        <p:tav tm="0">
                                          <p:val>
                                            <p:fltVal val="0.5"/>
                                          </p:val>
                                        </p:tav>
                                        <p:tav tm="100000">
                                          <p:val>
                                            <p:strVal val="#ppt_x"/>
                                          </p:val>
                                        </p:tav>
                                      </p:tavLst>
                                    </p:anim>
                                    <p:anim calcmode="lin" valueType="num">
                                      <p:cBhvr>
                                        <p:cTn id="52" dur="500" fill="hold"/>
                                        <p:tgtEl>
                                          <p:spTgt spid="4"/>
                                        </p:tgtEl>
                                        <p:attrNameLst>
                                          <p:attrName>ppt_y</p:attrName>
                                        </p:attrNameLst>
                                      </p:cBhvr>
                                      <p:tavLst>
                                        <p:tav tm="0">
                                          <p:val>
                                            <p:fltVal val="0.5"/>
                                          </p:val>
                                        </p:tav>
                                        <p:tav tm="100000">
                                          <p:val>
                                            <p:strVal val="#ppt_y"/>
                                          </p:val>
                                        </p:tav>
                                      </p:tavLst>
                                    </p:anim>
                                  </p:childTnLst>
                                </p:cTn>
                              </p:par>
                              <p:par>
                                <p:cTn id="53" presetID="26" presetClass="emph" presetSubtype="0" fill="hold" grpId="1" nodeType="withEffect">
                                  <p:stCondLst>
                                    <p:cond delay="250"/>
                                  </p:stCondLst>
                                  <p:childTnLst>
                                    <p:animEffect transition="out" filter="fade">
                                      <p:cBhvr>
                                        <p:cTn id="54" dur="500" tmFilter="0, 0; .2, .5; .8, .5; 1, 0"/>
                                        <p:tgtEl>
                                          <p:spTgt spid="4"/>
                                        </p:tgtEl>
                                      </p:cBhvr>
                                    </p:animEffect>
                                    <p:animScale>
                                      <p:cBhvr>
                                        <p:cTn id="55" dur="250" autoRev="1" fill="hold"/>
                                        <p:tgtEl>
                                          <p:spTgt spid="4"/>
                                        </p:tgtEl>
                                      </p:cBhvr>
                                      <p:by x="105000" y="105000"/>
                                    </p:animScale>
                                  </p:childTnLst>
                                </p:cTn>
                              </p:par>
                              <p:par>
                                <p:cTn id="56" presetID="23" presetClass="entr" presetSubtype="528" fill="hold" grpId="0" nodeType="withEffect">
                                  <p:stCondLst>
                                    <p:cond delay="500"/>
                                  </p:stCondLst>
                                  <p:childTnLst>
                                    <p:set>
                                      <p:cBhvr>
                                        <p:cTn id="57" dur="1" fill="hold">
                                          <p:stCondLst>
                                            <p:cond delay="0"/>
                                          </p:stCondLst>
                                        </p:cTn>
                                        <p:tgtEl>
                                          <p:spTgt spid="7"/>
                                        </p:tgtEl>
                                        <p:attrNameLst>
                                          <p:attrName>style.visibility</p:attrName>
                                        </p:attrNameLst>
                                      </p:cBhvr>
                                      <p:to>
                                        <p:strVal val="visible"/>
                                      </p:to>
                                    </p:set>
                                    <p:anim calcmode="lin" valueType="num">
                                      <p:cBhvr>
                                        <p:cTn id="58" dur="500" fill="hold"/>
                                        <p:tgtEl>
                                          <p:spTgt spid="7"/>
                                        </p:tgtEl>
                                        <p:attrNameLst>
                                          <p:attrName>ppt_w</p:attrName>
                                        </p:attrNameLst>
                                      </p:cBhvr>
                                      <p:tavLst>
                                        <p:tav tm="0">
                                          <p:val>
                                            <p:fltVal val="0"/>
                                          </p:val>
                                        </p:tav>
                                        <p:tav tm="100000">
                                          <p:val>
                                            <p:strVal val="#ppt_w"/>
                                          </p:val>
                                        </p:tav>
                                      </p:tavLst>
                                    </p:anim>
                                    <p:anim calcmode="lin" valueType="num">
                                      <p:cBhvr>
                                        <p:cTn id="59" dur="500" fill="hold"/>
                                        <p:tgtEl>
                                          <p:spTgt spid="7"/>
                                        </p:tgtEl>
                                        <p:attrNameLst>
                                          <p:attrName>ppt_h</p:attrName>
                                        </p:attrNameLst>
                                      </p:cBhvr>
                                      <p:tavLst>
                                        <p:tav tm="0">
                                          <p:val>
                                            <p:fltVal val="0"/>
                                          </p:val>
                                        </p:tav>
                                        <p:tav tm="100000">
                                          <p:val>
                                            <p:strVal val="#ppt_h"/>
                                          </p:val>
                                        </p:tav>
                                      </p:tavLst>
                                    </p:anim>
                                    <p:anim calcmode="lin" valueType="num">
                                      <p:cBhvr>
                                        <p:cTn id="60" dur="500" fill="hold"/>
                                        <p:tgtEl>
                                          <p:spTgt spid="7"/>
                                        </p:tgtEl>
                                        <p:attrNameLst>
                                          <p:attrName>ppt_x</p:attrName>
                                        </p:attrNameLst>
                                      </p:cBhvr>
                                      <p:tavLst>
                                        <p:tav tm="0">
                                          <p:val>
                                            <p:fltVal val="0.5"/>
                                          </p:val>
                                        </p:tav>
                                        <p:tav tm="100000">
                                          <p:val>
                                            <p:strVal val="#ppt_x"/>
                                          </p:val>
                                        </p:tav>
                                      </p:tavLst>
                                    </p:anim>
                                    <p:anim calcmode="lin" valueType="num">
                                      <p:cBhvr>
                                        <p:cTn id="61" dur="500" fill="hold"/>
                                        <p:tgtEl>
                                          <p:spTgt spid="7"/>
                                        </p:tgtEl>
                                        <p:attrNameLst>
                                          <p:attrName>ppt_y</p:attrName>
                                        </p:attrNameLst>
                                      </p:cBhvr>
                                      <p:tavLst>
                                        <p:tav tm="0">
                                          <p:val>
                                            <p:fltVal val="0.5"/>
                                          </p:val>
                                        </p:tav>
                                        <p:tav tm="100000">
                                          <p:val>
                                            <p:strVal val="#ppt_y"/>
                                          </p:val>
                                        </p:tav>
                                      </p:tavLst>
                                    </p:anim>
                                  </p:childTnLst>
                                </p:cTn>
                              </p:par>
                              <p:par>
                                <p:cTn id="62" presetID="26" presetClass="emph" presetSubtype="0" fill="hold" grpId="1" nodeType="withEffect">
                                  <p:stCondLst>
                                    <p:cond delay="250"/>
                                  </p:stCondLst>
                                  <p:childTnLst>
                                    <p:animEffect transition="out" filter="fade">
                                      <p:cBhvr>
                                        <p:cTn id="63" dur="500" tmFilter="0, 0; .2, .5; .8, .5; 1, 0"/>
                                        <p:tgtEl>
                                          <p:spTgt spid="7"/>
                                        </p:tgtEl>
                                      </p:cBhvr>
                                    </p:animEffect>
                                    <p:animScale>
                                      <p:cBhvr>
                                        <p:cTn id="64" dur="250" autoRev="1" fill="hold"/>
                                        <p:tgtEl>
                                          <p:spTgt spid="7"/>
                                        </p:tgtEl>
                                      </p:cBhvr>
                                      <p:by x="105000" y="105000"/>
                                    </p:animScale>
                                  </p:childTnLst>
                                </p:cTn>
                              </p:par>
                              <p:par>
                                <p:cTn id="65" presetID="23" presetClass="entr" presetSubtype="528" fill="hold" grpId="0" nodeType="withEffect">
                                  <p:stCondLst>
                                    <p:cond delay="600"/>
                                  </p:stCondLst>
                                  <p:childTnLst>
                                    <p:set>
                                      <p:cBhvr>
                                        <p:cTn id="66" dur="1" fill="hold">
                                          <p:stCondLst>
                                            <p:cond delay="0"/>
                                          </p:stCondLst>
                                        </p:cTn>
                                        <p:tgtEl>
                                          <p:spTgt spid="3"/>
                                        </p:tgtEl>
                                        <p:attrNameLst>
                                          <p:attrName>style.visibility</p:attrName>
                                        </p:attrNameLst>
                                      </p:cBhvr>
                                      <p:to>
                                        <p:strVal val="visible"/>
                                      </p:to>
                                    </p:set>
                                    <p:anim calcmode="lin" valueType="num">
                                      <p:cBhvr>
                                        <p:cTn id="67" dur="500" fill="hold"/>
                                        <p:tgtEl>
                                          <p:spTgt spid="3"/>
                                        </p:tgtEl>
                                        <p:attrNameLst>
                                          <p:attrName>ppt_w</p:attrName>
                                        </p:attrNameLst>
                                      </p:cBhvr>
                                      <p:tavLst>
                                        <p:tav tm="0">
                                          <p:val>
                                            <p:fltVal val="0"/>
                                          </p:val>
                                        </p:tav>
                                        <p:tav tm="100000">
                                          <p:val>
                                            <p:strVal val="#ppt_w"/>
                                          </p:val>
                                        </p:tav>
                                      </p:tavLst>
                                    </p:anim>
                                    <p:anim calcmode="lin" valueType="num">
                                      <p:cBhvr>
                                        <p:cTn id="68" dur="500" fill="hold"/>
                                        <p:tgtEl>
                                          <p:spTgt spid="3"/>
                                        </p:tgtEl>
                                        <p:attrNameLst>
                                          <p:attrName>ppt_h</p:attrName>
                                        </p:attrNameLst>
                                      </p:cBhvr>
                                      <p:tavLst>
                                        <p:tav tm="0">
                                          <p:val>
                                            <p:fltVal val="0"/>
                                          </p:val>
                                        </p:tav>
                                        <p:tav tm="100000">
                                          <p:val>
                                            <p:strVal val="#ppt_h"/>
                                          </p:val>
                                        </p:tav>
                                      </p:tavLst>
                                    </p:anim>
                                    <p:anim calcmode="lin" valueType="num">
                                      <p:cBhvr>
                                        <p:cTn id="69" dur="500" fill="hold"/>
                                        <p:tgtEl>
                                          <p:spTgt spid="3"/>
                                        </p:tgtEl>
                                        <p:attrNameLst>
                                          <p:attrName>ppt_x</p:attrName>
                                        </p:attrNameLst>
                                      </p:cBhvr>
                                      <p:tavLst>
                                        <p:tav tm="0">
                                          <p:val>
                                            <p:fltVal val="0.5"/>
                                          </p:val>
                                        </p:tav>
                                        <p:tav tm="100000">
                                          <p:val>
                                            <p:strVal val="#ppt_x"/>
                                          </p:val>
                                        </p:tav>
                                      </p:tavLst>
                                    </p:anim>
                                    <p:anim calcmode="lin" valueType="num">
                                      <p:cBhvr>
                                        <p:cTn id="70" dur="500" fill="hold"/>
                                        <p:tgtEl>
                                          <p:spTgt spid="3"/>
                                        </p:tgtEl>
                                        <p:attrNameLst>
                                          <p:attrName>ppt_y</p:attrName>
                                        </p:attrNameLst>
                                      </p:cBhvr>
                                      <p:tavLst>
                                        <p:tav tm="0">
                                          <p:val>
                                            <p:fltVal val="0.5"/>
                                          </p:val>
                                        </p:tav>
                                        <p:tav tm="100000">
                                          <p:val>
                                            <p:strVal val="#ppt_y"/>
                                          </p:val>
                                        </p:tav>
                                      </p:tavLst>
                                    </p:anim>
                                  </p:childTnLst>
                                </p:cTn>
                              </p:par>
                              <p:par>
                                <p:cTn id="71" presetID="26" presetClass="emph" presetSubtype="0" fill="hold" grpId="1" nodeType="withEffect">
                                  <p:stCondLst>
                                    <p:cond delay="250"/>
                                  </p:stCondLst>
                                  <p:childTnLst>
                                    <p:animEffect transition="out" filter="fade">
                                      <p:cBhvr>
                                        <p:cTn id="72" dur="500" tmFilter="0, 0; .2, .5; .8, .5; 1, 0"/>
                                        <p:tgtEl>
                                          <p:spTgt spid="3"/>
                                        </p:tgtEl>
                                      </p:cBhvr>
                                    </p:animEffect>
                                    <p:animScale>
                                      <p:cBhvr>
                                        <p:cTn id="73" dur="250" autoRev="1" fill="hold"/>
                                        <p:tgtEl>
                                          <p:spTgt spid="3"/>
                                        </p:tgtEl>
                                      </p:cBhvr>
                                      <p:by x="105000" y="105000"/>
                                    </p:animScale>
                                  </p:childTnLst>
                                </p:cTn>
                              </p:par>
                              <p:par>
                                <p:cTn id="74" presetID="23" presetClass="entr" presetSubtype="528" fill="hold" grpId="0" nodeType="withEffect">
                                  <p:stCondLst>
                                    <p:cond delay="70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 calcmode="lin" valueType="num">
                                      <p:cBhvr>
                                        <p:cTn id="78" dur="500" fill="hold"/>
                                        <p:tgtEl>
                                          <p:spTgt spid="5"/>
                                        </p:tgtEl>
                                        <p:attrNameLst>
                                          <p:attrName>ppt_x</p:attrName>
                                        </p:attrNameLst>
                                      </p:cBhvr>
                                      <p:tavLst>
                                        <p:tav tm="0">
                                          <p:val>
                                            <p:fltVal val="0.5"/>
                                          </p:val>
                                        </p:tav>
                                        <p:tav tm="100000">
                                          <p:val>
                                            <p:strVal val="#ppt_x"/>
                                          </p:val>
                                        </p:tav>
                                      </p:tavLst>
                                    </p:anim>
                                    <p:anim calcmode="lin" valueType="num">
                                      <p:cBhvr>
                                        <p:cTn id="79" dur="500" fill="hold"/>
                                        <p:tgtEl>
                                          <p:spTgt spid="5"/>
                                        </p:tgtEl>
                                        <p:attrNameLst>
                                          <p:attrName>ppt_y</p:attrName>
                                        </p:attrNameLst>
                                      </p:cBhvr>
                                      <p:tavLst>
                                        <p:tav tm="0">
                                          <p:val>
                                            <p:fltVal val="0.5"/>
                                          </p:val>
                                        </p:tav>
                                        <p:tav tm="100000">
                                          <p:val>
                                            <p:strVal val="#ppt_y"/>
                                          </p:val>
                                        </p:tav>
                                      </p:tavLst>
                                    </p:anim>
                                  </p:childTnLst>
                                </p:cTn>
                              </p:par>
                              <p:par>
                                <p:cTn id="80" presetID="26" presetClass="emph" presetSubtype="0" fill="hold" grpId="1" nodeType="withEffect">
                                  <p:stCondLst>
                                    <p:cond delay="250"/>
                                  </p:stCondLst>
                                  <p:childTnLst>
                                    <p:animEffect transition="out" filter="fade">
                                      <p:cBhvr>
                                        <p:cTn id="81" dur="500" tmFilter="0, 0; .2, .5; .8, .5; 1, 0"/>
                                        <p:tgtEl>
                                          <p:spTgt spid="5"/>
                                        </p:tgtEl>
                                      </p:cBhvr>
                                    </p:animEffect>
                                    <p:animScale>
                                      <p:cBhvr>
                                        <p:cTn id="82" dur="250" autoRev="1" fill="hold"/>
                                        <p:tgtEl>
                                          <p:spTgt spid="5"/>
                                        </p:tgtEl>
                                      </p:cBhvr>
                                      <p:by x="105000" y="105000"/>
                                    </p:animScale>
                                  </p:childTnLst>
                                </p:cTn>
                              </p:par>
                              <p:par>
                                <p:cTn id="83" presetID="23" presetClass="entr" presetSubtype="528" fill="hold" grpId="0" nodeType="withEffect">
                                  <p:stCondLst>
                                    <p:cond delay="800"/>
                                  </p:stCondLst>
                                  <p:childTnLst>
                                    <p:set>
                                      <p:cBhvr>
                                        <p:cTn id="84" dur="1" fill="hold">
                                          <p:stCondLst>
                                            <p:cond delay="0"/>
                                          </p:stCondLst>
                                        </p:cTn>
                                        <p:tgtEl>
                                          <p:spTgt spid="9"/>
                                        </p:tgtEl>
                                        <p:attrNameLst>
                                          <p:attrName>style.visibility</p:attrName>
                                        </p:attrNameLst>
                                      </p:cBhvr>
                                      <p:to>
                                        <p:strVal val="visible"/>
                                      </p:to>
                                    </p:set>
                                    <p:anim calcmode="lin" valueType="num">
                                      <p:cBhvr>
                                        <p:cTn id="85" dur="500" fill="hold"/>
                                        <p:tgtEl>
                                          <p:spTgt spid="9"/>
                                        </p:tgtEl>
                                        <p:attrNameLst>
                                          <p:attrName>ppt_w</p:attrName>
                                        </p:attrNameLst>
                                      </p:cBhvr>
                                      <p:tavLst>
                                        <p:tav tm="0">
                                          <p:val>
                                            <p:fltVal val="0"/>
                                          </p:val>
                                        </p:tav>
                                        <p:tav tm="100000">
                                          <p:val>
                                            <p:strVal val="#ppt_w"/>
                                          </p:val>
                                        </p:tav>
                                      </p:tavLst>
                                    </p:anim>
                                    <p:anim calcmode="lin" valueType="num">
                                      <p:cBhvr>
                                        <p:cTn id="86" dur="500" fill="hold"/>
                                        <p:tgtEl>
                                          <p:spTgt spid="9"/>
                                        </p:tgtEl>
                                        <p:attrNameLst>
                                          <p:attrName>ppt_h</p:attrName>
                                        </p:attrNameLst>
                                      </p:cBhvr>
                                      <p:tavLst>
                                        <p:tav tm="0">
                                          <p:val>
                                            <p:fltVal val="0"/>
                                          </p:val>
                                        </p:tav>
                                        <p:tav tm="100000">
                                          <p:val>
                                            <p:strVal val="#ppt_h"/>
                                          </p:val>
                                        </p:tav>
                                      </p:tavLst>
                                    </p:anim>
                                    <p:anim calcmode="lin" valueType="num">
                                      <p:cBhvr>
                                        <p:cTn id="87" dur="500" fill="hold"/>
                                        <p:tgtEl>
                                          <p:spTgt spid="9"/>
                                        </p:tgtEl>
                                        <p:attrNameLst>
                                          <p:attrName>ppt_x</p:attrName>
                                        </p:attrNameLst>
                                      </p:cBhvr>
                                      <p:tavLst>
                                        <p:tav tm="0">
                                          <p:val>
                                            <p:fltVal val="0.5"/>
                                          </p:val>
                                        </p:tav>
                                        <p:tav tm="100000">
                                          <p:val>
                                            <p:strVal val="#ppt_x"/>
                                          </p:val>
                                        </p:tav>
                                      </p:tavLst>
                                    </p:anim>
                                    <p:anim calcmode="lin" valueType="num">
                                      <p:cBhvr>
                                        <p:cTn id="88" dur="500" fill="hold"/>
                                        <p:tgtEl>
                                          <p:spTgt spid="9"/>
                                        </p:tgtEl>
                                        <p:attrNameLst>
                                          <p:attrName>ppt_y</p:attrName>
                                        </p:attrNameLst>
                                      </p:cBhvr>
                                      <p:tavLst>
                                        <p:tav tm="0">
                                          <p:val>
                                            <p:fltVal val="0.5"/>
                                          </p:val>
                                        </p:tav>
                                        <p:tav tm="100000">
                                          <p:val>
                                            <p:strVal val="#ppt_y"/>
                                          </p:val>
                                        </p:tav>
                                      </p:tavLst>
                                    </p:anim>
                                  </p:childTnLst>
                                </p:cTn>
                              </p:par>
                              <p:par>
                                <p:cTn id="89" presetID="26" presetClass="emph" presetSubtype="0" fill="hold" grpId="1" nodeType="withEffect">
                                  <p:stCondLst>
                                    <p:cond delay="250"/>
                                  </p:stCondLst>
                                  <p:childTnLst>
                                    <p:animEffect transition="out" filter="fade">
                                      <p:cBhvr>
                                        <p:cTn id="90" dur="500" tmFilter="0, 0; .2, .5; .8, .5; 1, 0"/>
                                        <p:tgtEl>
                                          <p:spTgt spid="9"/>
                                        </p:tgtEl>
                                      </p:cBhvr>
                                    </p:animEffect>
                                    <p:animScale>
                                      <p:cBhvr>
                                        <p:cTn id="91" dur="250" autoRev="1" fill="hold"/>
                                        <p:tgtEl>
                                          <p:spTgt spid="9"/>
                                        </p:tgtEl>
                                      </p:cBhvr>
                                      <p:by x="105000" y="105000"/>
                                    </p:animScale>
                                  </p:childTnLst>
                                </p:cTn>
                              </p:par>
                            </p:childTnLst>
                          </p:cTn>
                        </p:par>
                        <p:par>
                          <p:cTn id="92" fill="hold">
                            <p:stCondLst>
                              <p:cond delay="1000"/>
                            </p:stCondLst>
                            <p:childTnLst>
                              <p:par>
                                <p:cTn id="93" presetID="2" presetClass="entr" presetSubtype="8" accel="50000" decel="50000" fill="hold" grpId="0" nodeType="afterEffect">
                                  <p:stCondLst>
                                    <p:cond delay="0"/>
                                  </p:stCondLst>
                                  <p:childTnLst>
                                    <p:set>
                                      <p:cBhvr>
                                        <p:cTn id="94" dur="1" fill="hold">
                                          <p:stCondLst>
                                            <p:cond delay="0"/>
                                          </p:stCondLst>
                                        </p:cTn>
                                        <p:tgtEl>
                                          <p:spTgt spid="11"/>
                                        </p:tgtEl>
                                        <p:attrNameLst>
                                          <p:attrName>style.visibility</p:attrName>
                                        </p:attrNameLst>
                                      </p:cBhvr>
                                      <p:to>
                                        <p:strVal val="visible"/>
                                      </p:to>
                                    </p:set>
                                    <p:anim calcmode="lin" valueType="num">
                                      <p:cBhvr additive="base">
                                        <p:cTn id="95" dur="1000" fill="hold"/>
                                        <p:tgtEl>
                                          <p:spTgt spid="11"/>
                                        </p:tgtEl>
                                        <p:attrNameLst>
                                          <p:attrName>ppt_x</p:attrName>
                                        </p:attrNameLst>
                                      </p:cBhvr>
                                      <p:tavLst>
                                        <p:tav tm="0">
                                          <p:val>
                                            <p:strVal val="0-#ppt_w/2"/>
                                          </p:val>
                                        </p:tav>
                                        <p:tav tm="100000">
                                          <p:val>
                                            <p:strVal val="#ppt_x"/>
                                          </p:val>
                                        </p:tav>
                                      </p:tavLst>
                                    </p:anim>
                                    <p:anim calcmode="lin" valueType="num">
                                      <p:cBhvr additive="base">
                                        <p:cTn id="96" dur="1000" fill="hold"/>
                                        <p:tgtEl>
                                          <p:spTgt spid="11"/>
                                        </p:tgtEl>
                                        <p:attrNameLst>
                                          <p:attrName>ppt_y</p:attrName>
                                        </p:attrNameLst>
                                      </p:cBhvr>
                                      <p:tavLst>
                                        <p:tav tm="0">
                                          <p:val>
                                            <p:strVal val="#ppt_y"/>
                                          </p:val>
                                        </p:tav>
                                        <p:tav tm="100000">
                                          <p:val>
                                            <p:strVal val="#ppt_y"/>
                                          </p:val>
                                        </p:tav>
                                      </p:tavLst>
                                    </p:anim>
                                  </p:childTnLst>
                                </p:cTn>
                              </p:par>
                              <p:par>
                                <p:cTn id="97" presetID="2" presetClass="entr" presetSubtype="8" accel="50000" decel="50000" fill="hold" grpId="0" nodeType="withEffect">
                                  <p:stCondLst>
                                    <p:cond delay="0"/>
                                  </p:stCondLst>
                                  <p:childTnLst>
                                    <p:set>
                                      <p:cBhvr>
                                        <p:cTn id="98" dur="1" fill="hold">
                                          <p:stCondLst>
                                            <p:cond delay="0"/>
                                          </p:stCondLst>
                                        </p:cTn>
                                        <p:tgtEl>
                                          <p:spTgt spid="12"/>
                                        </p:tgtEl>
                                        <p:attrNameLst>
                                          <p:attrName>style.visibility</p:attrName>
                                        </p:attrNameLst>
                                      </p:cBhvr>
                                      <p:to>
                                        <p:strVal val="visible"/>
                                      </p:to>
                                    </p:set>
                                    <p:anim calcmode="lin" valueType="num">
                                      <p:cBhvr additive="base">
                                        <p:cTn id="99" dur="1000" fill="hold"/>
                                        <p:tgtEl>
                                          <p:spTgt spid="12"/>
                                        </p:tgtEl>
                                        <p:attrNameLst>
                                          <p:attrName>ppt_x</p:attrName>
                                        </p:attrNameLst>
                                      </p:cBhvr>
                                      <p:tavLst>
                                        <p:tav tm="0">
                                          <p:val>
                                            <p:strVal val="0-#ppt_w/2"/>
                                          </p:val>
                                        </p:tav>
                                        <p:tav tm="100000">
                                          <p:val>
                                            <p:strVal val="#ppt_x"/>
                                          </p:val>
                                        </p:tav>
                                      </p:tavLst>
                                    </p:anim>
                                    <p:anim calcmode="lin" valueType="num">
                                      <p:cBhvr additive="base">
                                        <p:cTn id="100" dur="1000" fill="hold"/>
                                        <p:tgtEl>
                                          <p:spTgt spid="12"/>
                                        </p:tgtEl>
                                        <p:attrNameLst>
                                          <p:attrName>ppt_y</p:attrName>
                                        </p:attrNameLst>
                                      </p:cBhvr>
                                      <p:tavLst>
                                        <p:tav tm="0">
                                          <p:val>
                                            <p:strVal val="#ppt_y"/>
                                          </p:val>
                                        </p:tav>
                                        <p:tav tm="100000">
                                          <p:val>
                                            <p:strVal val="#ppt_y"/>
                                          </p:val>
                                        </p:tav>
                                      </p:tavLst>
                                    </p:anim>
                                  </p:childTnLst>
                                </p:cTn>
                              </p:par>
                              <p:par>
                                <p:cTn id="101" presetID="2" presetClass="entr" presetSubtype="2" accel="50000" decel="50000" fill="hold" grpId="0" nodeType="withEffect">
                                  <p:stCondLst>
                                    <p:cond delay="0"/>
                                  </p:stCondLst>
                                  <p:childTnLst>
                                    <p:set>
                                      <p:cBhvr>
                                        <p:cTn id="102" dur="1" fill="hold">
                                          <p:stCondLst>
                                            <p:cond delay="0"/>
                                          </p:stCondLst>
                                        </p:cTn>
                                        <p:tgtEl>
                                          <p:spTgt spid="15"/>
                                        </p:tgtEl>
                                        <p:attrNameLst>
                                          <p:attrName>style.visibility</p:attrName>
                                        </p:attrNameLst>
                                      </p:cBhvr>
                                      <p:to>
                                        <p:strVal val="visible"/>
                                      </p:to>
                                    </p:set>
                                    <p:anim calcmode="lin" valueType="num">
                                      <p:cBhvr additive="base">
                                        <p:cTn id="103" dur="1000" fill="hold"/>
                                        <p:tgtEl>
                                          <p:spTgt spid="15"/>
                                        </p:tgtEl>
                                        <p:attrNameLst>
                                          <p:attrName>ppt_x</p:attrName>
                                        </p:attrNameLst>
                                      </p:cBhvr>
                                      <p:tavLst>
                                        <p:tav tm="0">
                                          <p:val>
                                            <p:strVal val="1+#ppt_w/2"/>
                                          </p:val>
                                        </p:tav>
                                        <p:tav tm="100000">
                                          <p:val>
                                            <p:strVal val="#ppt_x"/>
                                          </p:val>
                                        </p:tav>
                                      </p:tavLst>
                                    </p:anim>
                                    <p:anim calcmode="lin" valueType="num">
                                      <p:cBhvr additive="base">
                                        <p:cTn id="104" dur="1000" fill="hold"/>
                                        <p:tgtEl>
                                          <p:spTgt spid="15"/>
                                        </p:tgtEl>
                                        <p:attrNameLst>
                                          <p:attrName>ppt_y</p:attrName>
                                        </p:attrNameLst>
                                      </p:cBhvr>
                                      <p:tavLst>
                                        <p:tav tm="0">
                                          <p:val>
                                            <p:strVal val="#ppt_y"/>
                                          </p:val>
                                        </p:tav>
                                        <p:tav tm="100000">
                                          <p:val>
                                            <p:strVal val="#ppt_y"/>
                                          </p:val>
                                        </p:tav>
                                      </p:tavLst>
                                    </p:anim>
                                  </p:childTnLst>
                                </p:cTn>
                              </p:par>
                              <p:par>
                                <p:cTn id="105" presetID="2" presetClass="entr" presetSubtype="2" accel="50000" decel="50000" fill="hold" grpId="0" nodeType="withEffect">
                                  <p:stCondLst>
                                    <p:cond delay="0"/>
                                  </p:stCondLst>
                                  <p:childTnLst>
                                    <p:set>
                                      <p:cBhvr>
                                        <p:cTn id="106" dur="1" fill="hold">
                                          <p:stCondLst>
                                            <p:cond delay="0"/>
                                          </p:stCondLst>
                                        </p:cTn>
                                        <p:tgtEl>
                                          <p:spTgt spid="14"/>
                                        </p:tgtEl>
                                        <p:attrNameLst>
                                          <p:attrName>style.visibility</p:attrName>
                                        </p:attrNameLst>
                                      </p:cBhvr>
                                      <p:to>
                                        <p:strVal val="visible"/>
                                      </p:to>
                                    </p:set>
                                    <p:anim calcmode="lin" valueType="num">
                                      <p:cBhvr additive="base">
                                        <p:cTn id="107" dur="1000" fill="hold"/>
                                        <p:tgtEl>
                                          <p:spTgt spid="14"/>
                                        </p:tgtEl>
                                        <p:attrNameLst>
                                          <p:attrName>ppt_x</p:attrName>
                                        </p:attrNameLst>
                                      </p:cBhvr>
                                      <p:tavLst>
                                        <p:tav tm="0">
                                          <p:val>
                                            <p:strVal val="1+#ppt_w/2"/>
                                          </p:val>
                                        </p:tav>
                                        <p:tav tm="100000">
                                          <p:val>
                                            <p:strVal val="#ppt_x"/>
                                          </p:val>
                                        </p:tav>
                                      </p:tavLst>
                                    </p:anim>
                                    <p:anim calcmode="lin" valueType="num">
                                      <p:cBhvr additive="base">
                                        <p:cTn id="108"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bldLvl="0" animBg="1"/>
      <p:bldP spid="2" grpId="1" bldLvl="0" animBg="1"/>
      <p:bldP spid="3" grpId="0" bldLvl="0" animBg="1"/>
      <p:bldP spid="3" grpId="1" bldLvl="0" animBg="1"/>
      <p:bldP spid="4" grpId="0" bldLvl="0" animBg="1"/>
      <p:bldP spid="4" grpId="1" bldLvl="0" animBg="1"/>
      <p:bldP spid="5" grpId="0" bldLvl="0" animBg="1"/>
      <p:bldP spid="5" grpId="1" bldLvl="0" animBg="1"/>
      <p:bldP spid="6" grpId="0" bldLvl="0" animBg="1"/>
      <p:bldP spid="6" grpId="1" bldLvl="0" animBg="1"/>
      <p:bldP spid="7" grpId="0" bldLvl="0" animBg="1"/>
      <p:bldP spid="7" grpId="1" bldLvl="0" animBg="1"/>
      <p:bldP spid="8" grpId="0" bldLvl="0" animBg="1"/>
      <p:bldP spid="8" grpId="1" bldLvl="0" animBg="1"/>
      <p:bldP spid="9" grpId="0" bldLvl="0" animBg="1"/>
      <p:bldP spid="9" grpId="1" bldLvl="0" animBg="1"/>
      <p:bldP spid="10" grpId="0" bldLvl="0" animBg="1"/>
      <p:bldP spid="10" grpId="1" bldLvl="0" animBg="1"/>
      <p:bldP spid="11" grpId="0"/>
      <p:bldP spid="12"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1433195" y="161925"/>
            <a:ext cx="2889885" cy="483235"/>
          </a:xfrm>
          <a:prstGeom prst="rect">
            <a:avLst/>
          </a:prstGeom>
          <a:noFill/>
        </p:spPr>
        <p:txBody>
          <a:bodyPr wrap="square" rtlCol="0" anchor="t">
            <a:spAutoFit/>
          </a:bodyPr>
          <a:lstStyle/>
          <a:p>
            <a:r>
              <a:rPr lang="zh-CN" altLang="en-US" sz="2400" b="1" dirty="0">
                <a:gradFill>
                  <a:gsLst>
                    <a:gs pos="0">
                      <a:srgbClr val="FFC97B"/>
                    </a:gs>
                    <a:gs pos="36000">
                      <a:srgbClr val="01C2D6"/>
                    </a:gs>
                    <a:gs pos="68000">
                      <a:srgbClr val="EE9E9E"/>
                    </a:gs>
                    <a:gs pos="100000">
                      <a:srgbClr val="945DA9"/>
                    </a:gs>
                  </a:gsLst>
                  <a:lin ang="21594000" scaled="0"/>
                </a:gradFill>
                <a:latin typeface="Impact" panose="020B0806030902050204" pitchFamily="34" charset="0"/>
                <a:ea typeface="微软雅黑" panose="020B0503020204020204" charset="-122"/>
                <a:sym typeface="+mn-ea"/>
              </a:rPr>
              <a:t>业务概述</a:t>
            </a:r>
            <a:endParaRPr lang="zh-CN" altLang="en-US" sz="2400" b="1" dirty="0">
              <a:gradFill>
                <a:gsLst>
                  <a:gs pos="0">
                    <a:srgbClr val="FFC97B"/>
                  </a:gs>
                  <a:gs pos="36000">
                    <a:srgbClr val="01C2D6"/>
                  </a:gs>
                  <a:gs pos="68000">
                    <a:srgbClr val="EE9E9E"/>
                  </a:gs>
                  <a:gs pos="100000">
                    <a:srgbClr val="945DA9"/>
                  </a:gs>
                </a:gsLst>
                <a:lin ang="21594000" scaled="0"/>
              </a:gradFill>
              <a:latin typeface="Impact" panose="020B0806030902050204" pitchFamily="34" charset="0"/>
              <a:ea typeface="微软雅黑" panose="020B0503020204020204" charset="-122"/>
              <a:sym typeface="+mn-ea"/>
            </a:endParaRPr>
          </a:p>
        </p:txBody>
      </p:sp>
      <p:sp>
        <p:nvSpPr>
          <p:cNvPr id="54" name="Rectangle 30"/>
          <p:cNvSpPr/>
          <p:nvPr/>
        </p:nvSpPr>
        <p:spPr>
          <a:xfrm>
            <a:off x="2639581" y="1527973"/>
            <a:ext cx="6897433" cy="2841945"/>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a:noFill/>
          </a:ln>
        </p:spPr>
        <p:style>
          <a:lnRef idx="2">
            <a:srgbClr val="9B1E11">
              <a:shade val="50000"/>
            </a:srgbClr>
          </a:lnRef>
          <a:fillRef idx="1">
            <a:srgbClr val="9B1E11"/>
          </a:fillRef>
          <a:effectRef idx="0">
            <a:srgbClr val="9B1E11"/>
          </a:effectRef>
          <a:fontRef idx="minor">
            <a:srgbClr val="FFFFFF"/>
          </a:fontRef>
        </p:style>
        <p:txBody>
          <a:bodyPr rtlCol="0" anchor="ctr"/>
          <a:lstStyle/>
          <a:p>
            <a:pPr algn="ctr"/>
            <a:endParaRPr lang="en-US" sz="3555" dirty="0"/>
          </a:p>
        </p:txBody>
      </p:sp>
      <p:grpSp>
        <p:nvGrpSpPr>
          <p:cNvPr id="58" name="Group 9"/>
          <p:cNvGrpSpPr/>
          <p:nvPr/>
        </p:nvGrpSpPr>
        <p:grpSpPr>
          <a:xfrm>
            <a:off x="-52591" y="1543847"/>
            <a:ext cx="2910289" cy="2841945"/>
            <a:chOff x="-7985" y="901147"/>
            <a:chExt cx="2182717" cy="2131459"/>
          </a:xfrm>
          <a:solidFill>
            <a:srgbClr val="1A82A5"/>
          </a:solidFill>
        </p:grpSpPr>
        <p:sp>
          <p:nvSpPr>
            <p:cNvPr id="59" name="Rectangle 12"/>
            <p:cNvSpPr/>
            <p:nvPr/>
          </p:nvSpPr>
          <p:spPr>
            <a:xfrm>
              <a:off x="-7985" y="901147"/>
              <a:ext cx="2012646" cy="2131459"/>
            </a:xfrm>
            <a:prstGeom prst="rect">
              <a:avLst/>
            </a:prstGeom>
            <a:solidFill>
              <a:srgbClr val="01ACBE"/>
            </a:solidFill>
            <a:ln>
              <a:noFill/>
            </a:ln>
            <a:effectLst>
              <a:outerShdw blurRad="317500" sx="1000" sy="1000" rotWithShape="0">
                <a:prstClr val="black"/>
              </a:outerShdw>
            </a:effectLst>
          </p:spPr>
          <p:style>
            <a:lnRef idx="2">
              <a:srgbClr val="9B1E11">
                <a:shade val="50000"/>
              </a:srgbClr>
            </a:lnRef>
            <a:fillRef idx="1">
              <a:srgbClr val="9B1E11"/>
            </a:fillRef>
            <a:effectRef idx="0">
              <a:srgbClr val="9B1E11"/>
            </a:effectRef>
            <a:fontRef idx="minor">
              <a:srgbClr val="FFFFFF"/>
            </a:fontRef>
          </p:style>
          <p:txBody>
            <a:bodyPr rtlCol="0" anchor="ctr"/>
            <a:lstStyle/>
            <a:p>
              <a:pPr algn="ctr"/>
              <a:endParaRPr lang="en-US" sz="3555" dirty="0"/>
            </a:p>
          </p:txBody>
        </p:sp>
        <p:sp>
          <p:nvSpPr>
            <p:cNvPr id="60" name="Isosceles Triangle 11"/>
            <p:cNvSpPr/>
            <p:nvPr/>
          </p:nvSpPr>
          <p:spPr>
            <a:xfrm rot="5400000">
              <a:off x="1846781" y="1869353"/>
              <a:ext cx="460856" cy="195047"/>
            </a:xfrm>
            <a:prstGeom prst="triangle">
              <a:avLst/>
            </a:prstGeom>
            <a:grpFill/>
            <a:ln>
              <a:noFill/>
            </a:ln>
          </p:spPr>
          <p:style>
            <a:lnRef idx="2">
              <a:srgbClr val="9B1E11">
                <a:shade val="50000"/>
              </a:srgbClr>
            </a:lnRef>
            <a:fillRef idx="1">
              <a:srgbClr val="9B1E11"/>
            </a:fillRef>
            <a:effectRef idx="0">
              <a:srgbClr val="9B1E11"/>
            </a:effectRef>
            <a:fontRef idx="minor">
              <a:srgbClr val="FFFFFF"/>
            </a:fontRef>
          </p:style>
          <p:txBody>
            <a:bodyPr rtlCol="0" anchor="ctr"/>
            <a:lstStyle/>
            <a:p>
              <a:pPr algn="ctr"/>
              <a:endParaRPr lang="en-US" sz="3555" dirty="0"/>
            </a:p>
          </p:txBody>
        </p:sp>
      </p:grpSp>
      <p:sp>
        <p:nvSpPr>
          <p:cNvPr id="74" name="TextBox 15"/>
          <p:cNvSpPr txBox="1"/>
          <p:nvPr/>
        </p:nvSpPr>
        <p:spPr>
          <a:xfrm>
            <a:off x="1034781" y="5296590"/>
            <a:ext cx="10122441" cy="1280160"/>
          </a:xfrm>
          <a:prstGeom prst="rect">
            <a:avLst/>
          </a:prstGeom>
          <a:noFill/>
        </p:spPr>
        <p:txBody>
          <a:bodyPr wrap="square" lIns="0" tIns="0" rIns="0" bIns="0" rtlCol="0">
            <a:spAutoFit/>
          </a:bodyPr>
          <a:lstStyle>
            <a:defPPr>
              <a:defRPr lang="zh-CN"/>
            </a:defPPr>
            <a:lvl1pPr>
              <a:lnSpc>
                <a:spcPct val="120000"/>
              </a:lnSpc>
              <a:spcBef>
                <a:spcPct val="0"/>
              </a:spcBef>
              <a:defRPr sz="1400">
                <a:solidFill>
                  <a:srgbClr val="1F1F1F">
                    <a:lumMod val="65000"/>
                    <a:lumOff val="35000"/>
                  </a:srgbClr>
                </a:solidFill>
                <a:latin typeface="微软雅黑" panose="020B0503020204020204" charset="-122"/>
                <a:ea typeface="微软雅黑" panose="020B0503020204020204" charset="-122"/>
              </a:defRPr>
            </a:lvl1pPr>
          </a:lstStyle>
          <a:p>
            <a:pPr>
              <a:lnSpc>
                <a:spcPct val="150000"/>
              </a:lnSpc>
            </a:pPr>
            <a:r>
              <a:rPr lang="en-US" altLang="zh-CN">
                <a:solidFill>
                  <a:schemeClr val="tx1"/>
                </a:solidFill>
                <a:sym typeface="方正兰亭超细黑简体" charset="0"/>
              </a:rPr>
              <a:t>       </a:t>
            </a:r>
            <a:r>
              <a:rPr lang="zh-CN" altLang="en-US">
                <a:solidFill>
                  <a:schemeClr val="tx1"/>
                </a:solidFill>
                <a:sym typeface="宋体" panose="02010600030101010101" pitchFamily="2" charset="-122"/>
              </a:rPr>
              <a:t>添加您的文本内容添加您的文本内容添加您的文本内容添加您的文本内容添加您的文本内容添加您的文本内容添加您的文本内容添加您的文本内容添加您的文本内容添加您的文本内容</a:t>
            </a:r>
            <a:endParaRPr lang="zh-CN" altLang="en-US">
              <a:solidFill>
                <a:schemeClr val="tx1"/>
              </a:solidFill>
              <a:latin typeface="微软雅黑" panose="020B0503020204020204" charset="-122"/>
              <a:ea typeface="微软雅黑" panose="020B0503020204020204" charset="-122"/>
              <a:sym typeface="宋体" panose="02010600030101010101" pitchFamily="2" charset="-122"/>
            </a:endParaRPr>
          </a:p>
          <a:p>
            <a:pPr>
              <a:lnSpc>
                <a:spcPct val="150000"/>
              </a:lnSpc>
            </a:pPr>
            <a:r>
              <a:rPr lang="zh-CN" altLang="en-US">
                <a:solidFill>
                  <a:schemeClr val="tx1"/>
                </a:solidFill>
                <a:sym typeface="宋体" panose="02010600030101010101" pitchFamily="2" charset="-122"/>
              </a:rPr>
              <a:t>       添加您的文本内容添加您的文本内容添加您的文本内容添加您的文本内容添加您的文本内容添加您的文本内容添加您的文本内容添加您的文本内容</a:t>
            </a:r>
            <a:endParaRPr lang="zh-CN" altLang="en-US" dirty="0">
              <a:solidFill>
                <a:schemeClr val="tx1"/>
              </a:solidFill>
              <a:sym typeface="宋体" panose="02010600030101010101" pitchFamily="2" charset="-122"/>
            </a:endParaRPr>
          </a:p>
        </p:txBody>
      </p:sp>
      <p:cxnSp>
        <p:nvCxnSpPr>
          <p:cNvPr id="75" name="Straight Connector 20"/>
          <p:cNvCxnSpPr/>
          <p:nvPr/>
        </p:nvCxnSpPr>
        <p:spPr>
          <a:xfrm>
            <a:off x="1027100" y="5102930"/>
            <a:ext cx="10106051" cy="0"/>
          </a:xfrm>
          <a:prstGeom prst="line">
            <a:avLst/>
          </a:prstGeom>
          <a:ln w="19050">
            <a:solidFill>
              <a:srgbClr val="01ACBE"/>
            </a:solidFill>
            <a:prstDash val="sysDot"/>
            <a:headEnd type="none"/>
            <a:tailEnd type="none"/>
          </a:ln>
        </p:spPr>
        <p:style>
          <a:lnRef idx="1">
            <a:srgbClr val="9B1E11"/>
          </a:lnRef>
          <a:fillRef idx="0">
            <a:srgbClr val="9B1E11"/>
          </a:fillRef>
          <a:effectRef idx="0">
            <a:srgbClr val="9B1E11"/>
          </a:effectRef>
          <a:fontRef idx="minor">
            <a:srgbClr val="1F1F1F"/>
          </a:fontRef>
        </p:style>
      </p:cxnSp>
      <p:grpSp>
        <p:nvGrpSpPr>
          <p:cNvPr id="76" name="Group 9"/>
          <p:cNvGrpSpPr/>
          <p:nvPr/>
        </p:nvGrpSpPr>
        <p:grpSpPr>
          <a:xfrm>
            <a:off x="9290318" y="1543847"/>
            <a:ext cx="2943592" cy="2841945"/>
            <a:chOff x="-203033" y="901147"/>
            <a:chExt cx="2207694" cy="2131459"/>
          </a:xfrm>
          <a:solidFill>
            <a:srgbClr val="1A82A5"/>
          </a:solidFill>
        </p:grpSpPr>
        <p:sp>
          <p:nvSpPr>
            <p:cNvPr id="77" name="Rectangle 25"/>
            <p:cNvSpPr/>
            <p:nvPr/>
          </p:nvSpPr>
          <p:spPr>
            <a:xfrm>
              <a:off x="-7985" y="901147"/>
              <a:ext cx="2012646" cy="2131459"/>
            </a:xfrm>
            <a:prstGeom prst="rect">
              <a:avLst/>
            </a:prstGeom>
            <a:solidFill>
              <a:srgbClr val="01ACBE"/>
            </a:solidFill>
            <a:ln>
              <a:noFill/>
            </a:ln>
            <a:effectLst>
              <a:outerShdw blurRad="317500" sx="1000" sy="1000" rotWithShape="0">
                <a:prstClr val="black"/>
              </a:outerShdw>
            </a:effectLst>
          </p:spPr>
          <p:style>
            <a:lnRef idx="2">
              <a:srgbClr val="9B1E11">
                <a:shade val="50000"/>
              </a:srgbClr>
            </a:lnRef>
            <a:fillRef idx="1">
              <a:srgbClr val="9B1E11"/>
            </a:fillRef>
            <a:effectRef idx="0">
              <a:srgbClr val="9B1E11"/>
            </a:effectRef>
            <a:fontRef idx="minor">
              <a:srgbClr val="FFFFFF"/>
            </a:fontRef>
          </p:style>
          <p:txBody>
            <a:bodyPr rtlCol="0" anchor="ctr"/>
            <a:lstStyle/>
            <a:p>
              <a:pPr algn="ctr"/>
              <a:endParaRPr lang="en-US" sz="3555" dirty="0"/>
            </a:p>
          </p:txBody>
        </p:sp>
        <p:sp>
          <p:nvSpPr>
            <p:cNvPr id="78" name="Isosceles Triangle 24"/>
            <p:cNvSpPr/>
            <p:nvPr/>
          </p:nvSpPr>
          <p:spPr>
            <a:xfrm rot="16200000">
              <a:off x="-335937" y="1869354"/>
              <a:ext cx="460856" cy="195047"/>
            </a:xfrm>
            <a:prstGeom prst="triangle">
              <a:avLst/>
            </a:prstGeom>
            <a:grpFill/>
            <a:ln>
              <a:noFill/>
            </a:ln>
          </p:spPr>
          <p:style>
            <a:lnRef idx="2">
              <a:srgbClr val="9B1E11">
                <a:shade val="50000"/>
              </a:srgbClr>
            </a:lnRef>
            <a:fillRef idx="1">
              <a:srgbClr val="9B1E11"/>
            </a:fillRef>
            <a:effectRef idx="0">
              <a:srgbClr val="9B1E11"/>
            </a:effectRef>
            <a:fontRef idx="minor">
              <a:srgbClr val="FFFFFF"/>
            </a:fontRef>
          </p:style>
          <p:txBody>
            <a:bodyPr rtlCol="0" anchor="ctr"/>
            <a:lstStyle/>
            <a:p>
              <a:pPr algn="ctr"/>
              <a:endParaRPr lang="en-US" sz="3555" dirty="0"/>
            </a:p>
          </p:txBody>
        </p:sp>
      </p:grpSp>
      <p:sp>
        <p:nvSpPr>
          <p:cNvPr id="79" name="矩形 78"/>
          <p:cNvSpPr/>
          <p:nvPr/>
        </p:nvSpPr>
        <p:spPr>
          <a:xfrm>
            <a:off x="169464" y="2915059"/>
            <a:ext cx="2372737" cy="430879"/>
          </a:xfrm>
          <a:prstGeom prst="rect">
            <a:avLst/>
          </a:prstGeom>
        </p:spPr>
        <p:txBody>
          <a:bodyPr wrap="square" lIns="91431" tIns="45716" rIns="91431" bIns="45716">
            <a:spAutoFit/>
          </a:bodyPr>
          <a:lstStyle/>
          <a:p>
            <a:pPr algn="ctr"/>
            <a:r>
              <a:rPr lang="zh-CN" altLang="en-US" sz="2200" b="1" dirty="0">
                <a:solidFill>
                  <a:srgbClr val="FFFFFF">
                    <a:lumMod val="95000"/>
                  </a:srgbClr>
                </a:solidFill>
                <a:latin typeface="微软雅黑" panose="020B0503020204020204" charset="-122"/>
                <a:ea typeface="微软雅黑" panose="020B0503020204020204" charset="-122"/>
              </a:rPr>
              <a:t>工作概述</a:t>
            </a:r>
            <a:endParaRPr lang="en-US" altLang="zh-CN" sz="2200" b="1" dirty="0">
              <a:solidFill>
                <a:srgbClr val="FFFFFF">
                  <a:lumMod val="95000"/>
                </a:srgbClr>
              </a:solidFill>
              <a:latin typeface="微软雅黑" panose="020B0503020204020204" charset="-122"/>
              <a:ea typeface="微软雅黑" panose="020B0503020204020204" charset="-122"/>
            </a:endParaRPr>
          </a:p>
        </p:txBody>
      </p:sp>
      <p:sp>
        <p:nvSpPr>
          <p:cNvPr id="80" name="矩形 47"/>
          <p:cNvSpPr>
            <a:spLocks noChangeArrowheads="1"/>
          </p:cNvSpPr>
          <p:nvPr/>
        </p:nvSpPr>
        <p:spPr bwMode="auto">
          <a:xfrm>
            <a:off x="256836" y="3283770"/>
            <a:ext cx="2197992"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rgbClr val="1F1F1F"/>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rgbClr val="1F1F1F"/>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rgbClr val="1F1F1F"/>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rgbClr val="1F1F1F"/>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rgbClr val="1F1F1F"/>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F1F1F"/>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F1F1F"/>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F1F1F"/>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F1F1F"/>
                </a:solidFill>
                <a:latin typeface="微软雅黑" panose="020B0503020204020204" charset="-122"/>
                <a:ea typeface="微软雅黑" panose="020B0503020204020204" charset="-122"/>
                <a:sym typeface="Calibri" panose="020F0502020204030204" pitchFamily="34" charset="0"/>
              </a:defRPr>
            </a:lvl9pPr>
          </a:lstStyle>
          <a:p>
            <a:pPr algn="ctr">
              <a:lnSpc>
                <a:spcPct val="120000"/>
              </a:lnSpc>
              <a:spcBef>
                <a:spcPct val="0"/>
              </a:spcBef>
              <a:buNone/>
            </a:pPr>
            <a:r>
              <a:rPr lang="zh-CN" altLang="en-US" sz="1400" dirty="0">
                <a:solidFill>
                  <a:srgbClr val="FFFFFF">
                    <a:lumMod val="95000"/>
                  </a:srgbClr>
                </a:solidFill>
                <a:sym typeface="微软雅黑" panose="020B0503020204020204" charset="-122"/>
              </a:rPr>
              <a:t>在此录入图表的综合描述说明，在此录入图表的综合描述说明。</a:t>
            </a:r>
            <a:endParaRPr lang="zh-CN" altLang="en-US" sz="1400" dirty="0">
              <a:solidFill>
                <a:srgbClr val="FFFFFF">
                  <a:lumMod val="95000"/>
                </a:srgbClr>
              </a:solidFill>
              <a:sym typeface="微软雅黑" panose="020B0503020204020204" charset="-122"/>
            </a:endParaRPr>
          </a:p>
        </p:txBody>
      </p:sp>
      <p:sp>
        <p:nvSpPr>
          <p:cNvPr id="81" name="矩形 80"/>
          <p:cNvSpPr/>
          <p:nvPr/>
        </p:nvSpPr>
        <p:spPr>
          <a:xfrm>
            <a:off x="9649800" y="2915059"/>
            <a:ext cx="2372737" cy="430879"/>
          </a:xfrm>
          <a:prstGeom prst="rect">
            <a:avLst/>
          </a:prstGeom>
        </p:spPr>
        <p:txBody>
          <a:bodyPr wrap="square" lIns="91431" tIns="45716" rIns="91431" bIns="45716">
            <a:spAutoFit/>
          </a:bodyPr>
          <a:lstStyle/>
          <a:p>
            <a:pPr algn="ctr"/>
            <a:r>
              <a:rPr lang="zh-CN" altLang="en-US" sz="2200" b="1" dirty="0">
                <a:solidFill>
                  <a:srgbClr val="FFFFFF">
                    <a:lumMod val="95000"/>
                  </a:srgbClr>
                </a:solidFill>
                <a:latin typeface="微软雅黑" panose="020B0503020204020204" charset="-122"/>
                <a:ea typeface="微软雅黑" panose="020B0503020204020204" charset="-122"/>
              </a:rPr>
              <a:t>大势分析</a:t>
            </a:r>
            <a:endParaRPr lang="en-US" altLang="zh-CN" sz="2200" b="1" dirty="0">
              <a:solidFill>
                <a:srgbClr val="FFFFFF">
                  <a:lumMod val="95000"/>
                </a:srgbClr>
              </a:solidFill>
              <a:latin typeface="微软雅黑" panose="020B0503020204020204" charset="-122"/>
              <a:ea typeface="微软雅黑" panose="020B0503020204020204" charset="-122"/>
            </a:endParaRPr>
          </a:p>
        </p:txBody>
      </p:sp>
      <p:sp>
        <p:nvSpPr>
          <p:cNvPr id="82" name="矩形 47"/>
          <p:cNvSpPr>
            <a:spLocks noChangeArrowheads="1"/>
          </p:cNvSpPr>
          <p:nvPr/>
        </p:nvSpPr>
        <p:spPr bwMode="auto">
          <a:xfrm>
            <a:off x="9747403" y="3283770"/>
            <a:ext cx="2177531"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rgbClr val="1F1F1F"/>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rgbClr val="1F1F1F"/>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rgbClr val="1F1F1F"/>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rgbClr val="1F1F1F"/>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rgbClr val="1F1F1F"/>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F1F1F"/>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F1F1F"/>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F1F1F"/>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F1F1F"/>
                </a:solidFill>
                <a:latin typeface="微软雅黑" panose="020B0503020204020204" charset="-122"/>
                <a:ea typeface="微软雅黑" panose="020B0503020204020204" charset="-122"/>
                <a:sym typeface="Calibri" panose="020F0502020204030204" pitchFamily="34" charset="0"/>
              </a:defRPr>
            </a:lvl9pPr>
          </a:lstStyle>
          <a:p>
            <a:pPr algn="ctr">
              <a:lnSpc>
                <a:spcPct val="120000"/>
              </a:lnSpc>
              <a:spcBef>
                <a:spcPct val="0"/>
              </a:spcBef>
              <a:buNone/>
            </a:pPr>
            <a:r>
              <a:rPr lang="zh-CN" altLang="en-US" sz="1400" dirty="0">
                <a:solidFill>
                  <a:srgbClr val="FFFFFF">
                    <a:lumMod val="95000"/>
                  </a:srgbClr>
                </a:solidFill>
                <a:sym typeface="微软雅黑" panose="020B0503020204020204" charset="-122"/>
              </a:rPr>
              <a:t>在此录入图表的综合描述说明，在此录入图表的综合描述说明。</a:t>
            </a:r>
            <a:endParaRPr lang="zh-CN" altLang="en-US" sz="1400" dirty="0">
              <a:solidFill>
                <a:srgbClr val="FFFFFF">
                  <a:lumMod val="95000"/>
                </a:srgbClr>
              </a:solidFill>
              <a:sym typeface="微软雅黑" panose="020B0503020204020204" charset="-122"/>
            </a:endParaRPr>
          </a:p>
        </p:txBody>
      </p:sp>
      <p:grpSp>
        <p:nvGrpSpPr>
          <p:cNvPr id="83" name="组合 82"/>
          <p:cNvGrpSpPr/>
          <p:nvPr/>
        </p:nvGrpSpPr>
        <p:grpSpPr>
          <a:xfrm>
            <a:off x="3705225" y="3860165"/>
            <a:ext cx="1013460" cy="1013460"/>
            <a:chOff x="5835" y="6079"/>
            <a:chExt cx="1596" cy="1596"/>
          </a:xfrm>
          <a:effectLst>
            <a:outerShdw blurRad="50800" dist="38100" dir="5400000" algn="t" rotWithShape="0">
              <a:prstClr val="black">
                <a:alpha val="40000"/>
              </a:prstClr>
            </a:outerShdw>
          </a:effectLst>
        </p:grpSpPr>
        <p:sp>
          <p:nvSpPr>
            <p:cNvPr id="84" name="Rounded Rectangle 31"/>
            <p:cNvSpPr/>
            <p:nvPr/>
          </p:nvSpPr>
          <p:spPr>
            <a:xfrm>
              <a:off x="5835" y="6079"/>
              <a:ext cx="1596" cy="1596"/>
            </a:xfrm>
            <a:prstGeom prst="roundRect">
              <a:avLst/>
            </a:prstGeom>
            <a:solidFill>
              <a:srgbClr val="FFB850"/>
            </a:solidFill>
            <a:ln w="38100">
              <a:solidFill>
                <a:srgbClr val="FFFFFF"/>
              </a:solidFill>
            </a:ln>
            <a:effectLst/>
          </p:spPr>
          <p:style>
            <a:lnRef idx="2">
              <a:srgbClr val="9B1E11">
                <a:shade val="50000"/>
              </a:srgbClr>
            </a:lnRef>
            <a:fillRef idx="1">
              <a:srgbClr val="9B1E11"/>
            </a:fillRef>
            <a:effectRef idx="0">
              <a:srgbClr val="9B1E11"/>
            </a:effectRef>
            <a:fontRef idx="minor">
              <a:srgbClr val="FFFFFF"/>
            </a:fontRef>
          </p:style>
          <p:txBody>
            <a:bodyPr rtlCol="0" anchor="ctr"/>
            <a:lstStyle/>
            <a:p>
              <a:pPr algn="ctr"/>
              <a:endParaRPr lang="en-US" sz="3735" dirty="0">
                <a:solidFill>
                  <a:srgbClr val="FFFFFF"/>
                </a:solidFill>
                <a:latin typeface="FontAwesome" pitchFamily="2" charset="0"/>
              </a:endParaRPr>
            </a:p>
          </p:txBody>
        </p:sp>
        <p:sp>
          <p:nvSpPr>
            <p:cNvPr id="85" name="文本框 84"/>
            <p:cNvSpPr txBox="1"/>
            <p:nvPr/>
          </p:nvSpPr>
          <p:spPr>
            <a:xfrm>
              <a:off x="5855" y="6343"/>
              <a:ext cx="1553" cy="1066"/>
            </a:xfrm>
            <a:prstGeom prst="rect">
              <a:avLst/>
            </a:prstGeom>
            <a:noFill/>
          </p:spPr>
          <p:txBody>
            <a:bodyPr wrap="square" rtlCol="0">
              <a:spAutoFit/>
            </a:bodyPr>
            <a:lstStyle/>
            <a:p>
              <a:pPr algn="ctr"/>
              <a:r>
                <a:rPr lang="zh-CN" altLang="en-US" sz="1800" dirty="0">
                  <a:solidFill>
                    <a:srgbClr val="FFFFFF">
                      <a:lumMod val="95000"/>
                    </a:srgbClr>
                  </a:solidFill>
                  <a:latin typeface="微软雅黑" panose="020B0503020204020204" charset="-122"/>
                  <a:ea typeface="微软雅黑" panose="020B0503020204020204" charset="-122"/>
                </a:rPr>
                <a:t>一直在</a:t>
              </a:r>
              <a:endParaRPr lang="en-US" altLang="zh-CN" sz="1800" dirty="0">
                <a:solidFill>
                  <a:srgbClr val="FFFFFF">
                    <a:lumMod val="95000"/>
                  </a:srgbClr>
                </a:solidFill>
                <a:latin typeface="微软雅黑" panose="020B0503020204020204" charset="-122"/>
                <a:ea typeface="微软雅黑" panose="020B0503020204020204" charset="-122"/>
              </a:endParaRPr>
            </a:p>
            <a:p>
              <a:pPr algn="ctr"/>
              <a:r>
                <a:rPr lang="zh-CN" altLang="en-US" sz="2000" b="1" dirty="0">
                  <a:solidFill>
                    <a:srgbClr val="FFFFFF">
                      <a:lumMod val="95000"/>
                    </a:srgbClr>
                  </a:solidFill>
                  <a:latin typeface="微软雅黑" panose="020B0503020204020204" charset="-122"/>
                  <a:ea typeface="微软雅黑" panose="020B0503020204020204" charset="-122"/>
                </a:rPr>
                <a:t>进步</a:t>
              </a:r>
              <a:endParaRPr lang="zh-CN" altLang="en-US" sz="2000" b="1" dirty="0">
                <a:solidFill>
                  <a:srgbClr val="FFFFFF">
                    <a:lumMod val="95000"/>
                  </a:srgbClr>
                </a:solidFill>
                <a:latin typeface="微软雅黑" panose="020B0503020204020204" charset="-122"/>
                <a:ea typeface="微软雅黑" panose="020B0503020204020204" charset="-122"/>
              </a:endParaRPr>
            </a:p>
          </p:txBody>
        </p:sp>
      </p:grpSp>
      <p:grpSp>
        <p:nvGrpSpPr>
          <p:cNvPr id="86" name="组合 85"/>
          <p:cNvGrpSpPr/>
          <p:nvPr/>
        </p:nvGrpSpPr>
        <p:grpSpPr>
          <a:xfrm>
            <a:off x="4968240" y="3822700"/>
            <a:ext cx="1013460" cy="1013460"/>
            <a:chOff x="7824" y="6054"/>
            <a:chExt cx="1596" cy="1596"/>
          </a:xfrm>
          <a:effectLst>
            <a:outerShdw blurRad="50800" dist="38100" dir="5400000" algn="t" rotWithShape="0">
              <a:prstClr val="black">
                <a:alpha val="40000"/>
              </a:prstClr>
            </a:outerShdw>
          </a:effectLst>
        </p:grpSpPr>
        <p:sp>
          <p:nvSpPr>
            <p:cNvPr id="87" name="Rounded Rectangle 32"/>
            <p:cNvSpPr/>
            <p:nvPr/>
          </p:nvSpPr>
          <p:spPr>
            <a:xfrm>
              <a:off x="7824" y="6054"/>
              <a:ext cx="1596" cy="1596"/>
            </a:xfrm>
            <a:prstGeom prst="roundRect">
              <a:avLst/>
            </a:prstGeom>
            <a:solidFill>
              <a:srgbClr val="01ACBE"/>
            </a:solidFill>
            <a:ln w="38100">
              <a:solidFill>
                <a:srgbClr val="FFFFFF"/>
              </a:solidFill>
            </a:ln>
            <a:effectLst/>
          </p:spPr>
          <p:style>
            <a:lnRef idx="2">
              <a:srgbClr val="9B1E11">
                <a:shade val="50000"/>
              </a:srgbClr>
            </a:lnRef>
            <a:fillRef idx="1">
              <a:srgbClr val="9B1E11"/>
            </a:fillRef>
            <a:effectRef idx="0">
              <a:srgbClr val="9B1E11"/>
            </a:effectRef>
            <a:fontRef idx="minor">
              <a:srgbClr val="FFFFFF"/>
            </a:fontRef>
          </p:style>
          <p:txBody>
            <a:bodyPr bIns="121920" rtlCol="0" anchor="ctr"/>
            <a:lstStyle/>
            <a:p>
              <a:pPr algn="ctr"/>
              <a:endParaRPr lang="en-US" sz="3735" dirty="0">
                <a:solidFill>
                  <a:srgbClr val="FFFFFF"/>
                </a:solidFill>
                <a:latin typeface="FontAwesome" pitchFamily="2" charset="0"/>
              </a:endParaRPr>
            </a:p>
          </p:txBody>
        </p:sp>
        <p:sp>
          <p:nvSpPr>
            <p:cNvPr id="88" name="文本框 87"/>
            <p:cNvSpPr txBox="1"/>
            <p:nvPr/>
          </p:nvSpPr>
          <p:spPr>
            <a:xfrm>
              <a:off x="7932" y="6295"/>
              <a:ext cx="1381" cy="1163"/>
            </a:xfrm>
            <a:prstGeom prst="rect">
              <a:avLst/>
            </a:prstGeom>
            <a:noFill/>
          </p:spPr>
          <p:txBody>
            <a:bodyPr wrap="none" rtlCol="0">
              <a:spAutoFit/>
            </a:bodyPr>
            <a:lstStyle/>
            <a:p>
              <a:pPr algn="ctr"/>
              <a:r>
                <a:rPr lang="en-US" altLang="zh-CN" sz="2400" b="1" dirty="0">
                  <a:solidFill>
                    <a:srgbClr val="FFFFFF">
                      <a:lumMod val="95000"/>
                    </a:srgbClr>
                  </a:solidFill>
                  <a:latin typeface="微软雅黑" panose="020B0503020204020204" charset="-122"/>
                  <a:ea typeface="微软雅黑" panose="020B0503020204020204" charset="-122"/>
                </a:rPr>
                <a:t>5</a:t>
              </a:r>
              <a:r>
                <a:rPr lang="zh-CN" altLang="en-US" sz="2400" dirty="0">
                  <a:solidFill>
                    <a:srgbClr val="FFFFFF">
                      <a:lumMod val="95000"/>
                    </a:srgbClr>
                  </a:solidFill>
                  <a:latin typeface="微软雅黑" panose="020B0503020204020204" charset="-122"/>
                  <a:ea typeface="微软雅黑" panose="020B0503020204020204" charset="-122"/>
                </a:rPr>
                <a:t>个</a:t>
              </a:r>
              <a:endParaRPr lang="en-US" altLang="zh-CN" sz="2400" dirty="0">
                <a:solidFill>
                  <a:srgbClr val="FFFFFF">
                    <a:lumMod val="95000"/>
                  </a:srgbClr>
                </a:solidFill>
                <a:latin typeface="微软雅黑" panose="020B0503020204020204" charset="-122"/>
                <a:ea typeface="微软雅黑" panose="020B0503020204020204" charset="-122"/>
              </a:endParaRPr>
            </a:p>
            <a:p>
              <a:pPr algn="ctr"/>
              <a:r>
                <a:rPr lang="zh-CN" altLang="en-US" sz="1800" dirty="0">
                  <a:solidFill>
                    <a:srgbClr val="FFFFFF">
                      <a:lumMod val="95000"/>
                    </a:srgbClr>
                  </a:solidFill>
                  <a:latin typeface="微软雅黑" panose="020B0503020204020204" charset="-122"/>
                  <a:ea typeface="微软雅黑" panose="020B0503020204020204" charset="-122"/>
                </a:rPr>
                <a:t>大项目</a:t>
              </a:r>
              <a:endParaRPr lang="zh-CN" altLang="en-US" sz="1800" dirty="0">
                <a:solidFill>
                  <a:srgbClr val="FFFFFF">
                    <a:lumMod val="95000"/>
                  </a:srgbClr>
                </a:solidFill>
                <a:latin typeface="微软雅黑" panose="020B0503020204020204" charset="-122"/>
                <a:ea typeface="微软雅黑" panose="020B0503020204020204" charset="-122"/>
              </a:endParaRPr>
            </a:p>
          </p:txBody>
        </p:sp>
      </p:grpSp>
      <p:grpSp>
        <p:nvGrpSpPr>
          <p:cNvPr id="117" name="组合 116"/>
          <p:cNvGrpSpPr/>
          <p:nvPr/>
        </p:nvGrpSpPr>
        <p:grpSpPr>
          <a:xfrm>
            <a:off x="6194425" y="3860165"/>
            <a:ext cx="1056640" cy="1013460"/>
            <a:chOff x="9780" y="6079"/>
            <a:chExt cx="1664" cy="1596"/>
          </a:xfrm>
          <a:effectLst>
            <a:outerShdw blurRad="50800" dist="38100" dir="5400000" algn="t" rotWithShape="0">
              <a:prstClr val="black">
                <a:alpha val="40000"/>
              </a:prstClr>
            </a:outerShdw>
          </a:effectLst>
        </p:grpSpPr>
        <p:sp>
          <p:nvSpPr>
            <p:cNvPr id="118" name="Rounded Rectangle 33"/>
            <p:cNvSpPr/>
            <p:nvPr/>
          </p:nvSpPr>
          <p:spPr>
            <a:xfrm>
              <a:off x="9814" y="6079"/>
              <a:ext cx="1596" cy="1596"/>
            </a:xfrm>
            <a:prstGeom prst="roundRect">
              <a:avLst/>
            </a:prstGeom>
            <a:solidFill>
              <a:srgbClr val="F6615B"/>
            </a:solidFill>
            <a:ln w="38100">
              <a:solidFill>
                <a:srgbClr val="FFFFFF"/>
              </a:solidFill>
            </a:ln>
            <a:effectLst/>
          </p:spPr>
          <p:style>
            <a:lnRef idx="2">
              <a:srgbClr val="9B1E11">
                <a:shade val="50000"/>
              </a:srgbClr>
            </a:lnRef>
            <a:fillRef idx="1">
              <a:srgbClr val="9B1E11"/>
            </a:fillRef>
            <a:effectRef idx="0">
              <a:srgbClr val="9B1E11"/>
            </a:effectRef>
            <a:fontRef idx="minor">
              <a:srgbClr val="FFFFFF"/>
            </a:fontRef>
          </p:style>
          <p:txBody>
            <a:bodyPr rtlCol="0" anchor="ctr"/>
            <a:lstStyle/>
            <a:p>
              <a:pPr algn="ctr"/>
              <a:endParaRPr lang="en-US" sz="3735" dirty="0">
                <a:solidFill>
                  <a:srgbClr val="FFFFFF"/>
                </a:solidFill>
                <a:latin typeface="FontAwesome" pitchFamily="2" charset="0"/>
              </a:endParaRPr>
            </a:p>
          </p:txBody>
        </p:sp>
        <p:sp>
          <p:nvSpPr>
            <p:cNvPr id="119" name="文本框 118"/>
            <p:cNvSpPr txBox="1"/>
            <p:nvPr/>
          </p:nvSpPr>
          <p:spPr>
            <a:xfrm>
              <a:off x="9780" y="6356"/>
              <a:ext cx="1664" cy="1042"/>
            </a:xfrm>
            <a:prstGeom prst="rect">
              <a:avLst/>
            </a:prstGeom>
            <a:noFill/>
          </p:spPr>
          <p:txBody>
            <a:bodyPr wrap="none" rtlCol="0">
              <a:spAutoFit/>
            </a:bodyPr>
            <a:lstStyle/>
            <a:p>
              <a:pPr algn="ctr"/>
              <a:r>
                <a:rPr lang="zh-CN" altLang="en-US" sz="1700" dirty="0">
                  <a:solidFill>
                    <a:srgbClr val="FFFFFF">
                      <a:lumMod val="95000"/>
                    </a:srgbClr>
                  </a:solidFill>
                  <a:latin typeface="微软雅黑" panose="020B0503020204020204" charset="-122"/>
                  <a:ea typeface="微软雅黑" panose="020B0503020204020204" charset="-122"/>
                </a:rPr>
                <a:t>团队业绩</a:t>
              </a:r>
              <a:endParaRPr lang="en-US" altLang="zh-CN" sz="1700" dirty="0">
                <a:solidFill>
                  <a:srgbClr val="FFFFFF">
                    <a:lumMod val="95000"/>
                  </a:srgbClr>
                </a:solidFill>
                <a:latin typeface="微软雅黑" panose="020B0503020204020204" charset="-122"/>
                <a:ea typeface="微软雅黑" panose="020B0503020204020204" charset="-122"/>
              </a:endParaRPr>
            </a:p>
            <a:p>
              <a:pPr algn="ctr"/>
              <a:r>
                <a:rPr lang="zh-CN" altLang="en-US" sz="2000" dirty="0">
                  <a:solidFill>
                    <a:srgbClr val="FFFFFF">
                      <a:lumMod val="95000"/>
                    </a:srgbClr>
                  </a:solidFill>
                  <a:latin typeface="微软雅黑" panose="020B0503020204020204" charset="-122"/>
                  <a:ea typeface="微软雅黑" panose="020B0503020204020204" charset="-122"/>
                </a:rPr>
                <a:t>第二</a:t>
              </a:r>
              <a:endParaRPr lang="zh-CN" altLang="en-US" sz="2000" dirty="0">
                <a:solidFill>
                  <a:srgbClr val="FFFFFF">
                    <a:lumMod val="95000"/>
                  </a:srgbClr>
                </a:solidFill>
                <a:latin typeface="微软雅黑" panose="020B0503020204020204" charset="-122"/>
                <a:ea typeface="微软雅黑" panose="020B0503020204020204" charset="-122"/>
              </a:endParaRPr>
            </a:p>
          </p:txBody>
        </p:sp>
      </p:grpSp>
      <p:grpSp>
        <p:nvGrpSpPr>
          <p:cNvPr id="120" name="组合 119"/>
          <p:cNvGrpSpPr/>
          <p:nvPr/>
        </p:nvGrpSpPr>
        <p:grpSpPr>
          <a:xfrm>
            <a:off x="7495540" y="3860165"/>
            <a:ext cx="1013460" cy="1013460"/>
            <a:chOff x="11804" y="6079"/>
            <a:chExt cx="1596" cy="1596"/>
          </a:xfrm>
          <a:effectLst>
            <a:outerShdw blurRad="50800" dist="38100" dir="5400000" algn="t" rotWithShape="0">
              <a:prstClr val="black">
                <a:alpha val="40000"/>
              </a:prstClr>
            </a:outerShdw>
          </a:effectLst>
        </p:grpSpPr>
        <p:sp>
          <p:nvSpPr>
            <p:cNvPr id="121" name="Rounded Rectangle 34"/>
            <p:cNvSpPr/>
            <p:nvPr/>
          </p:nvSpPr>
          <p:spPr>
            <a:xfrm>
              <a:off x="11804" y="6079"/>
              <a:ext cx="1596" cy="1596"/>
            </a:xfrm>
            <a:prstGeom prst="roundRect">
              <a:avLst/>
            </a:prstGeom>
            <a:solidFill>
              <a:srgbClr val="653A76"/>
            </a:solidFill>
            <a:ln w="38100">
              <a:solidFill>
                <a:srgbClr val="FFFFFF"/>
              </a:solidFill>
            </a:ln>
            <a:effectLst/>
          </p:spPr>
          <p:style>
            <a:lnRef idx="2">
              <a:srgbClr val="9B1E11">
                <a:shade val="50000"/>
              </a:srgbClr>
            </a:lnRef>
            <a:fillRef idx="1">
              <a:srgbClr val="9B1E11"/>
            </a:fillRef>
            <a:effectRef idx="0">
              <a:srgbClr val="9B1E11"/>
            </a:effectRef>
            <a:fontRef idx="minor">
              <a:srgbClr val="FFFFFF"/>
            </a:fontRef>
          </p:style>
          <p:txBody>
            <a:bodyPr lIns="60960" tIns="0" rIns="0" rtlCol="0" anchor="ctr"/>
            <a:lstStyle/>
            <a:p>
              <a:pPr algn="ctr"/>
              <a:endParaRPr lang="en-US" sz="3200" dirty="0">
                <a:solidFill>
                  <a:srgbClr val="FFFFFF"/>
                </a:solidFill>
                <a:latin typeface="FontAwesome" pitchFamily="2" charset="0"/>
              </a:endParaRPr>
            </a:p>
          </p:txBody>
        </p:sp>
        <p:sp>
          <p:nvSpPr>
            <p:cNvPr id="122" name="文本框 121"/>
            <p:cNvSpPr txBox="1"/>
            <p:nvPr/>
          </p:nvSpPr>
          <p:spPr>
            <a:xfrm>
              <a:off x="11804" y="6368"/>
              <a:ext cx="1596" cy="1018"/>
            </a:xfrm>
            <a:prstGeom prst="rect">
              <a:avLst/>
            </a:prstGeom>
            <a:noFill/>
          </p:spPr>
          <p:txBody>
            <a:bodyPr wrap="square" rtlCol="0">
              <a:spAutoFit/>
            </a:bodyPr>
            <a:lstStyle>
              <a:defPPr>
                <a:defRPr lang="zh-CN"/>
              </a:defPPr>
              <a:lvl1pPr algn="ctr">
                <a:defRPr sz="1800">
                  <a:solidFill>
                    <a:srgbClr val="FFFFFF">
                      <a:lumMod val="95000"/>
                    </a:srgbClr>
                  </a:solidFill>
                  <a:latin typeface="微软雅黑" panose="020B0503020204020204" charset="-122"/>
                  <a:ea typeface="微软雅黑" panose="020B0503020204020204" charset="-122"/>
                </a:defRPr>
              </a:lvl1pPr>
            </a:lstStyle>
            <a:p>
              <a:r>
                <a:rPr lang="zh-CN" altLang="en-US" dirty="0"/>
                <a:t>年度销售冠军</a:t>
              </a:r>
              <a:endParaRPr lang="zh-CN" altLang="en-US" dirty="0"/>
            </a:p>
          </p:txBody>
        </p:sp>
      </p:grpSp>
      <p:sp>
        <p:nvSpPr>
          <p:cNvPr id="123" name="Freeform 145"/>
          <p:cNvSpPr>
            <a:spLocks noChangeAspect="1" noEditPoints="1"/>
          </p:cNvSpPr>
          <p:nvPr/>
        </p:nvSpPr>
        <p:spPr bwMode="auto">
          <a:xfrm>
            <a:off x="994767" y="1987439"/>
            <a:ext cx="672701" cy="670143"/>
          </a:xfrm>
          <a:custGeom>
            <a:avLst/>
            <a:gdLst>
              <a:gd name="T0" fmla="*/ 95 w 111"/>
              <a:gd name="T1" fmla="*/ 16 h 111"/>
              <a:gd name="T2" fmla="*/ 95 w 111"/>
              <a:gd name="T3" fmla="*/ 94 h 111"/>
              <a:gd name="T4" fmla="*/ 16 w 111"/>
              <a:gd name="T5" fmla="*/ 94 h 111"/>
              <a:gd name="T6" fmla="*/ 16 w 111"/>
              <a:gd name="T7" fmla="*/ 16 h 111"/>
              <a:gd name="T8" fmla="*/ 51 w 111"/>
              <a:gd name="T9" fmla="*/ 100 h 111"/>
              <a:gd name="T10" fmla="*/ 38 w 111"/>
              <a:gd name="T11" fmla="*/ 85 h 111"/>
              <a:gd name="T12" fmla="*/ 51 w 111"/>
              <a:gd name="T13" fmla="*/ 100 h 111"/>
              <a:gd name="T14" fmla="*/ 51 w 111"/>
              <a:gd name="T15" fmla="*/ 60 h 111"/>
              <a:gd name="T16" fmla="*/ 35 w 111"/>
              <a:gd name="T17" fmla="*/ 75 h 111"/>
              <a:gd name="T18" fmla="*/ 51 w 111"/>
              <a:gd name="T19" fmla="*/ 50 h 111"/>
              <a:gd name="T20" fmla="*/ 35 w 111"/>
              <a:gd name="T21" fmla="*/ 36 h 111"/>
              <a:gd name="T22" fmla="*/ 51 w 111"/>
              <a:gd name="T23" fmla="*/ 50 h 111"/>
              <a:gd name="T24" fmla="*/ 51 w 111"/>
              <a:gd name="T25" fmla="*/ 10 h 111"/>
              <a:gd name="T26" fmla="*/ 38 w 111"/>
              <a:gd name="T27" fmla="*/ 25 h 111"/>
              <a:gd name="T28" fmla="*/ 61 w 111"/>
              <a:gd name="T29" fmla="*/ 10 h 111"/>
              <a:gd name="T30" fmla="*/ 73 w 111"/>
              <a:gd name="T31" fmla="*/ 25 h 111"/>
              <a:gd name="T32" fmla="*/ 61 w 111"/>
              <a:gd name="T33" fmla="*/ 10 h 111"/>
              <a:gd name="T34" fmla="*/ 61 w 111"/>
              <a:gd name="T35" fmla="*/ 50 h 111"/>
              <a:gd name="T36" fmla="*/ 77 w 111"/>
              <a:gd name="T37" fmla="*/ 36 h 111"/>
              <a:gd name="T38" fmla="*/ 61 w 111"/>
              <a:gd name="T39" fmla="*/ 60 h 111"/>
              <a:gd name="T40" fmla="*/ 77 w 111"/>
              <a:gd name="T41" fmla="*/ 75 h 111"/>
              <a:gd name="T42" fmla="*/ 61 w 111"/>
              <a:gd name="T43" fmla="*/ 60 h 111"/>
              <a:gd name="T44" fmla="*/ 61 w 111"/>
              <a:gd name="T45" fmla="*/ 100 h 111"/>
              <a:gd name="T46" fmla="*/ 73 w 111"/>
              <a:gd name="T47" fmla="*/ 85 h 111"/>
              <a:gd name="T48" fmla="*/ 11 w 111"/>
              <a:gd name="T49" fmla="*/ 50 h 111"/>
              <a:gd name="T50" fmla="*/ 24 w 111"/>
              <a:gd name="T51" fmla="*/ 39 h 111"/>
              <a:gd name="T52" fmla="*/ 11 w 111"/>
              <a:gd name="T53" fmla="*/ 50 h 111"/>
              <a:gd name="T54" fmla="*/ 100 w 111"/>
              <a:gd name="T55" fmla="*/ 50 h 111"/>
              <a:gd name="T56" fmla="*/ 87 w 111"/>
              <a:gd name="T57" fmla="*/ 39 h 111"/>
              <a:gd name="T58" fmla="*/ 100 w 111"/>
              <a:gd name="T59" fmla="*/ 60 h 111"/>
              <a:gd name="T60" fmla="*/ 87 w 111"/>
              <a:gd name="T61" fmla="*/ 71 h 111"/>
              <a:gd name="T62" fmla="*/ 100 w 111"/>
              <a:gd name="T63" fmla="*/ 60 h 111"/>
              <a:gd name="T64" fmla="*/ 11 w 111"/>
              <a:gd name="T65" fmla="*/ 60 h 111"/>
              <a:gd name="T66" fmla="*/ 24 w 111"/>
              <a:gd name="T67" fmla="*/ 71 h 111"/>
              <a:gd name="T68" fmla="*/ 96 w 111"/>
              <a:gd name="T69" fmla="*/ 77 h 111"/>
              <a:gd name="T70" fmla="*/ 84 w 111"/>
              <a:gd name="T71" fmla="*/ 82 h 111"/>
              <a:gd name="T72" fmla="*/ 79 w 111"/>
              <a:gd name="T73" fmla="*/ 95 h 111"/>
              <a:gd name="T74" fmla="*/ 96 w 111"/>
              <a:gd name="T75" fmla="*/ 77 h 111"/>
              <a:gd name="T76" fmla="*/ 18 w 111"/>
              <a:gd name="T77" fmla="*/ 78 h 111"/>
              <a:gd name="T78" fmla="*/ 23 w 111"/>
              <a:gd name="T79" fmla="*/ 88 h 111"/>
              <a:gd name="T80" fmla="*/ 32 w 111"/>
              <a:gd name="T81" fmla="*/ 93 h 111"/>
              <a:gd name="T82" fmla="*/ 15 w 111"/>
              <a:gd name="T83" fmla="*/ 33 h 111"/>
              <a:gd name="T84" fmla="*/ 27 w 111"/>
              <a:gd name="T85" fmla="*/ 28 h 111"/>
              <a:gd name="T86" fmla="*/ 33 w 111"/>
              <a:gd name="T87" fmla="*/ 16 h 111"/>
              <a:gd name="T88" fmla="*/ 15 w 111"/>
              <a:gd name="T89" fmla="*/ 33 h 111"/>
              <a:gd name="T90" fmla="*/ 94 w 111"/>
              <a:gd name="T91" fmla="*/ 32 h 111"/>
              <a:gd name="T92" fmla="*/ 88 w 111"/>
              <a:gd name="T93" fmla="*/ 23 h 111"/>
              <a:gd name="T94" fmla="*/ 80 w 111"/>
              <a:gd name="T95" fmla="*/ 1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1" h="111">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rgbClr val="FFFFFF"/>
          </a:solidFill>
          <a:ln>
            <a:noFill/>
          </a:ln>
        </p:spPr>
        <p:txBody>
          <a:bodyPr vert="horz" wrap="square" lIns="91440" tIns="45720" rIns="91440" bIns="45720" numCol="1" anchor="t" anchorCtr="0" compatLnSpc="1"/>
          <a:lstStyle/>
          <a:p>
            <a:endParaRPr lang="zh-CN" altLang="en-US"/>
          </a:p>
        </p:txBody>
      </p:sp>
      <p:sp>
        <p:nvSpPr>
          <p:cNvPr id="124" name="Freeform 331"/>
          <p:cNvSpPr/>
          <p:nvPr/>
        </p:nvSpPr>
        <p:spPr bwMode="auto">
          <a:xfrm>
            <a:off x="10469504" y="2055455"/>
            <a:ext cx="733328" cy="534110"/>
          </a:xfrm>
          <a:custGeom>
            <a:avLst/>
            <a:gdLst>
              <a:gd name="T0" fmla="*/ 260 w 288"/>
              <a:gd name="T1" fmla="*/ 0 h 210"/>
              <a:gd name="T2" fmla="*/ 232 w 288"/>
              <a:gd name="T3" fmla="*/ 28 h 210"/>
              <a:gd name="T4" fmla="*/ 239 w 288"/>
              <a:gd name="T5" fmla="*/ 46 h 210"/>
              <a:gd name="T6" fmla="*/ 191 w 288"/>
              <a:gd name="T7" fmla="*/ 117 h 210"/>
              <a:gd name="T8" fmla="*/ 183 w 288"/>
              <a:gd name="T9" fmla="*/ 116 h 210"/>
              <a:gd name="T10" fmla="*/ 170 w 288"/>
              <a:gd name="T11" fmla="*/ 119 h 210"/>
              <a:gd name="T12" fmla="*/ 130 w 288"/>
              <a:gd name="T13" fmla="*/ 79 h 210"/>
              <a:gd name="T14" fmla="*/ 133 w 288"/>
              <a:gd name="T15" fmla="*/ 67 h 210"/>
              <a:gd name="T16" fmla="*/ 105 w 288"/>
              <a:gd name="T17" fmla="*/ 39 h 210"/>
              <a:gd name="T18" fmla="*/ 78 w 288"/>
              <a:gd name="T19" fmla="*/ 67 h 210"/>
              <a:gd name="T20" fmla="*/ 84 w 288"/>
              <a:gd name="T21" fmla="*/ 84 h 210"/>
              <a:gd name="T22" fmla="*/ 36 w 288"/>
              <a:gd name="T23" fmla="*/ 156 h 210"/>
              <a:gd name="T24" fmla="*/ 28 w 288"/>
              <a:gd name="T25" fmla="*/ 155 h 210"/>
              <a:gd name="T26" fmla="*/ 0 w 288"/>
              <a:gd name="T27" fmla="*/ 183 h 210"/>
              <a:gd name="T28" fmla="*/ 28 w 288"/>
              <a:gd name="T29" fmla="*/ 210 h 210"/>
              <a:gd name="T30" fmla="*/ 56 w 288"/>
              <a:gd name="T31" fmla="*/ 183 h 210"/>
              <a:gd name="T32" fmla="*/ 50 w 288"/>
              <a:gd name="T33" fmla="*/ 166 h 210"/>
              <a:gd name="T34" fmla="*/ 98 w 288"/>
              <a:gd name="T35" fmla="*/ 94 h 210"/>
              <a:gd name="T36" fmla="*/ 105 w 288"/>
              <a:gd name="T37" fmla="*/ 95 h 210"/>
              <a:gd name="T38" fmla="*/ 118 w 288"/>
              <a:gd name="T39" fmla="*/ 92 h 210"/>
              <a:gd name="T40" fmla="*/ 158 w 288"/>
              <a:gd name="T41" fmla="*/ 132 h 210"/>
              <a:gd name="T42" fmla="*/ 155 w 288"/>
              <a:gd name="T43" fmla="*/ 144 h 210"/>
              <a:gd name="T44" fmla="*/ 183 w 288"/>
              <a:gd name="T45" fmla="*/ 172 h 210"/>
              <a:gd name="T46" fmla="*/ 211 w 288"/>
              <a:gd name="T47" fmla="*/ 144 h 210"/>
              <a:gd name="T48" fmla="*/ 205 w 288"/>
              <a:gd name="T49" fmla="*/ 127 h 210"/>
              <a:gd name="T50" fmla="*/ 253 w 288"/>
              <a:gd name="T51" fmla="*/ 55 h 210"/>
              <a:gd name="T52" fmla="*/ 260 w 288"/>
              <a:gd name="T53" fmla="*/ 56 h 210"/>
              <a:gd name="T54" fmla="*/ 288 w 288"/>
              <a:gd name="T55" fmla="*/ 28 h 210"/>
              <a:gd name="T56" fmla="*/ 260 w 288"/>
              <a:gd name="T5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210">
                <a:moveTo>
                  <a:pt x="260" y="0"/>
                </a:moveTo>
                <a:cubicBezTo>
                  <a:pt x="245" y="0"/>
                  <a:pt x="232" y="12"/>
                  <a:pt x="232" y="28"/>
                </a:cubicBezTo>
                <a:cubicBezTo>
                  <a:pt x="232" y="34"/>
                  <a:pt x="235" y="41"/>
                  <a:pt x="239" y="46"/>
                </a:cubicBezTo>
                <a:cubicBezTo>
                  <a:pt x="191" y="117"/>
                  <a:pt x="191" y="117"/>
                  <a:pt x="191" y="117"/>
                </a:cubicBezTo>
                <a:cubicBezTo>
                  <a:pt x="188" y="116"/>
                  <a:pt x="186" y="116"/>
                  <a:pt x="183" y="116"/>
                </a:cubicBezTo>
                <a:cubicBezTo>
                  <a:pt x="178" y="116"/>
                  <a:pt x="174" y="117"/>
                  <a:pt x="170" y="119"/>
                </a:cubicBezTo>
                <a:cubicBezTo>
                  <a:pt x="130" y="79"/>
                  <a:pt x="130" y="79"/>
                  <a:pt x="130" y="79"/>
                </a:cubicBezTo>
                <a:cubicBezTo>
                  <a:pt x="132" y="76"/>
                  <a:pt x="133" y="71"/>
                  <a:pt x="133" y="67"/>
                </a:cubicBezTo>
                <a:cubicBezTo>
                  <a:pt x="133" y="51"/>
                  <a:pt x="121" y="39"/>
                  <a:pt x="105" y="39"/>
                </a:cubicBezTo>
                <a:cubicBezTo>
                  <a:pt x="90" y="39"/>
                  <a:pt x="78" y="51"/>
                  <a:pt x="78" y="67"/>
                </a:cubicBezTo>
                <a:cubicBezTo>
                  <a:pt x="78" y="73"/>
                  <a:pt x="80" y="79"/>
                  <a:pt x="84" y="84"/>
                </a:cubicBezTo>
                <a:cubicBezTo>
                  <a:pt x="36" y="156"/>
                  <a:pt x="36" y="156"/>
                  <a:pt x="36" y="156"/>
                </a:cubicBezTo>
                <a:cubicBezTo>
                  <a:pt x="34" y="155"/>
                  <a:pt x="31" y="155"/>
                  <a:pt x="28" y="155"/>
                </a:cubicBezTo>
                <a:cubicBezTo>
                  <a:pt x="13" y="155"/>
                  <a:pt x="0" y="167"/>
                  <a:pt x="0" y="183"/>
                </a:cubicBezTo>
                <a:cubicBezTo>
                  <a:pt x="0" y="198"/>
                  <a:pt x="13" y="210"/>
                  <a:pt x="28" y="210"/>
                </a:cubicBezTo>
                <a:cubicBezTo>
                  <a:pt x="43" y="210"/>
                  <a:pt x="56" y="198"/>
                  <a:pt x="56" y="183"/>
                </a:cubicBezTo>
                <a:cubicBezTo>
                  <a:pt x="56" y="176"/>
                  <a:pt x="54" y="170"/>
                  <a:pt x="50" y="166"/>
                </a:cubicBezTo>
                <a:cubicBezTo>
                  <a:pt x="98" y="94"/>
                  <a:pt x="98" y="94"/>
                  <a:pt x="98" y="94"/>
                </a:cubicBezTo>
                <a:cubicBezTo>
                  <a:pt x="100" y="94"/>
                  <a:pt x="103" y="95"/>
                  <a:pt x="105" y="95"/>
                </a:cubicBezTo>
                <a:cubicBezTo>
                  <a:pt x="110" y="95"/>
                  <a:pt x="114" y="93"/>
                  <a:pt x="118" y="92"/>
                </a:cubicBezTo>
                <a:cubicBezTo>
                  <a:pt x="158" y="132"/>
                  <a:pt x="158" y="132"/>
                  <a:pt x="158" y="132"/>
                </a:cubicBezTo>
                <a:cubicBezTo>
                  <a:pt x="156" y="135"/>
                  <a:pt x="155" y="140"/>
                  <a:pt x="155" y="144"/>
                </a:cubicBezTo>
                <a:cubicBezTo>
                  <a:pt x="155" y="159"/>
                  <a:pt x="167" y="172"/>
                  <a:pt x="183" y="172"/>
                </a:cubicBezTo>
                <a:cubicBezTo>
                  <a:pt x="198" y="172"/>
                  <a:pt x="211" y="159"/>
                  <a:pt x="211" y="144"/>
                </a:cubicBezTo>
                <a:cubicBezTo>
                  <a:pt x="211" y="138"/>
                  <a:pt x="209" y="132"/>
                  <a:pt x="205" y="127"/>
                </a:cubicBezTo>
                <a:cubicBezTo>
                  <a:pt x="253" y="55"/>
                  <a:pt x="253" y="55"/>
                  <a:pt x="253" y="55"/>
                </a:cubicBezTo>
                <a:cubicBezTo>
                  <a:pt x="255" y="55"/>
                  <a:pt x="258" y="56"/>
                  <a:pt x="260" y="56"/>
                </a:cubicBezTo>
                <a:cubicBezTo>
                  <a:pt x="276" y="56"/>
                  <a:pt x="288" y="43"/>
                  <a:pt x="288" y="28"/>
                </a:cubicBezTo>
                <a:cubicBezTo>
                  <a:pt x="288" y="12"/>
                  <a:pt x="276" y="0"/>
                  <a:pt x="26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58"/>
                                        </p:tgtEl>
                                        <p:attrNameLst>
                                          <p:attrName>style.visibility</p:attrName>
                                        </p:attrNameLst>
                                      </p:cBhvr>
                                      <p:to>
                                        <p:strVal val="visible"/>
                                      </p:to>
                                    </p:set>
                                    <p:anim calcmode="lin" valueType="num">
                                      <p:cBhvr additive="base">
                                        <p:cTn id="13" dur="500" fill="hold"/>
                                        <p:tgtEl>
                                          <p:spTgt spid="58"/>
                                        </p:tgtEl>
                                        <p:attrNameLst>
                                          <p:attrName>ppt_x</p:attrName>
                                        </p:attrNameLst>
                                      </p:cBhvr>
                                      <p:tavLst>
                                        <p:tav tm="0">
                                          <p:val>
                                            <p:strVal val="0-#ppt_w/2"/>
                                          </p:val>
                                        </p:tav>
                                        <p:tav tm="100000">
                                          <p:val>
                                            <p:strVal val="#ppt_x"/>
                                          </p:val>
                                        </p:tav>
                                      </p:tavLst>
                                    </p:anim>
                                    <p:anim calcmode="lin" valueType="num">
                                      <p:cBhvr additive="base">
                                        <p:cTn id="14" dur="500" fill="hold"/>
                                        <p:tgtEl>
                                          <p:spTgt spid="58"/>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17" presetClass="entr" presetSubtype="10" fill="hold" grpId="1" nodeType="afterEffect">
                                  <p:stCondLst>
                                    <p:cond delay="0"/>
                                  </p:stCondLst>
                                  <p:childTnLst>
                                    <p:set>
                                      <p:cBhvr>
                                        <p:cTn id="17" dur="1" fill="hold">
                                          <p:stCondLst>
                                            <p:cond delay="0"/>
                                          </p:stCondLst>
                                        </p:cTn>
                                        <p:tgtEl>
                                          <p:spTgt spid="54"/>
                                        </p:tgtEl>
                                        <p:attrNameLst>
                                          <p:attrName>style.visibility</p:attrName>
                                        </p:attrNameLst>
                                      </p:cBhvr>
                                      <p:to>
                                        <p:strVal val="visible"/>
                                      </p:to>
                                    </p:set>
                                    <p:anim calcmode="lin" valueType="num">
                                      <p:cBhvr>
                                        <p:cTn id="18" dur="500" fill="hold"/>
                                        <p:tgtEl>
                                          <p:spTgt spid="54"/>
                                        </p:tgtEl>
                                        <p:attrNameLst>
                                          <p:attrName>ppt_w</p:attrName>
                                        </p:attrNameLst>
                                      </p:cBhvr>
                                      <p:tavLst>
                                        <p:tav tm="0">
                                          <p:val>
                                            <p:fltVal val="0"/>
                                          </p:val>
                                        </p:tav>
                                        <p:tav tm="100000">
                                          <p:val>
                                            <p:strVal val="#ppt_w"/>
                                          </p:val>
                                        </p:tav>
                                      </p:tavLst>
                                    </p:anim>
                                    <p:anim calcmode="lin" valueType="num">
                                      <p:cBhvr>
                                        <p:cTn id="19" dur="500" fill="hold"/>
                                        <p:tgtEl>
                                          <p:spTgt spid="54"/>
                                        </p:tgtEl>
                                        <p:attrNameLst>
                                          <p:attrName>ppt_h</p:attrName>
                                        </p:attrNameLst>
                                      </p:cBhvr>
                                      <p:tavLst>
                                        <p:tav tm="0">
                                          <p:val>
                                            <p:strVal val="#ppt_h"/>
                                          </p:val>
                                        </p:tav>
                                        <p:tav tm="100000">
                                          <p:val>
                                            <p:strVal val="#ppt_h"/>
                                          </p:val>
                                        </p:tav>
                                      </p:tavLst>
                                    </p:anim>
                                  </p:childTnLst>
                                </p:cTn>
                              </p:par>
                            </p:childTnLst>
                          </p:cTn>
                        </p:par>
                        <p:par>
                          <p:cTn id="20" fill="hold">
                            <p:stCondLst>
                              <p:cond delay="1500"/>
                            </p:stCondLst>
                            <p:childTnLst>
                              <p:par>
                                <p:cTn id="21" presetID="2" presetClass="entr" presetSubtype="8"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additive="base">
                                        <p:cTn id="23" dur="500" fill="hold"/>
                                        <p:tgtEl>
                                          <p:spTgt spid="76"/>
                                        </p:tgtEl>
                                        <p:attrNameLst>
                                          <p:attrName>ppt_x</p:attrName>
                                        </p:attrNameLst>
                                      </p:cBhvr>
                                      <p:tavLst>
                                        <p:tav tm="0">
                                          <p:val>
                                            <p:strVal val="0-#ppt_w/2"/>
                                          </p:val>
                                        </p:tav>
                                        <p:tav tm="100000">
                                          <p:val>
                                            <p:strVal val="#ppt_x"/>
                                          </p:val>
                                        </p:tav>
                                      </p:tavLst>
                                    </p:anim>
                                    <p:anim calcmode="lin" valueType="num">
                                      <p:cBhvr additive="base">
                                        <p:cTn id="24" dur="500" fill="hold"/>
                                        <p:tgtEl>
                                          <p:spTgt spid="76"/>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23"/>
                                        </p:tgtEl>
                                        <p:attrNameLst>
                                          <p:attrName>style.visibility</p:attrName>
                                        </p:attrNameLst>
                                      </p:cBhvr>
                                      <p:to>
                                        <p:strVal val="visible"/>
                                      </p:to>
                                    </p:set>
                                    <p:animEffect transition="in" filter="wipe(up)">
                                      <p:cBhvr>
                                        <p:cTn id="28" dur="500"/>
                                        <p:tgtEl>
                                          <p:spTgt spid="123"/>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wipe(up)">
                                      <p:cBhvr>
                                        <p:cTn id="31" dur="500"/>
                                        <p:tgtEl>
                                          <p:spTgt spid="80"/>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79"/>
                                        </p:tgtEl>
                                        <p:attrNameLst>
                                          <p:attrName>style.visibility</p:attrName>
                                        </p:attrNameLst>
                                      </p:cBhvr>
                                      <p:to>
                                        <p:strVal val="visible"/>
                                      </p:to>
                                    </p:set>
                                    <p:animEffect transition="in" filter="wipe(up)">
                                      <p:cBhvr>
                                        <p:cTn id="34" dur="500"/>
                                        <p:tgtEl>
                                          <p:spTgt spid="79"/>
                                        </p:tgtEl>
                                      </p:cBhvr>
                                    </p:animEffect>
                                  </p:childTnLst>
                                </p:cTn>
                              </p:par>
                            </p:childTnLst>
                          </p:cTn>
                        </p:par>
                        <p:par>
                          <p:cTn id="35" fill="hold">
                            <p:stCondLst>
                              <p:cond delay="2500"/>
                            </p:stCondLst>
                            <p:childTnLst>
                              <p:par>
                                <p:cTn id="36" presetID="22" presetClass="entr" presetSubtype="1" fill="hold" grpId="0" nodeType="afterEffect">
                                  <p:stCondLst>
                                    <p:cond delay="0"/>
                                  </p:stCondLst>
                                  <p:childTnLst>
                                    <p:set>
                                      <p:cBhvr>
                                        <p:cTn id="37" dur="1" fill="hold">
                                          <p:stCondLst>
                                            <p:cond delay="0"/>
                                          </p:stCondLst>
                                        </p:cTn>
                                        <p:tgtEl>
                                          <p:spTgt spid="124"/>
                                        </p:tgtEl>
                                        <p:attrNameLst>
                                          <p:attrName>style.visibility</p:attrName>
                                        </p:attrNameLst>
                                      </p:cBhvr>
                                      <p:to>
                                        <p:strVal val="visible"/>
                                      </p:to>
                                    </p:set>
                                    <p:animEffect transition="in" filter="wipe(up)">
                                      <p:cBhvr>
                                        <p:cTn id="38" dur="500"/>
                                        <p:tgtEl>
                                          <p:spTgt spid="124"/>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81"/>
                                        </p:tgtEl>
                                        <p:attrNameLst>
                                          <p:attrName>style.visibility</p:attrName>
                                        </p:attrNameLst>
                                      </p:cBhvr>
                                      <p:to>
                                        <p:strVal val="visible"/>
                                      </p:to>
                                    </p:set>
                                    <p:animEffect transition="in" filter="wipe(up)">
                                      <p:cBhvr>
                                        <p:cTn id="41" dur="500"/>
                                        <p:tgtEl>
                                          <p:spTgt spid="81"/>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82"/>
                                        </p:tgtEl>
                                        <p:attrNameLst>
                                          <p:attrName>style.visibility</p:attrName>
                                        </p:attrNameLst>
                                      </p:cBhvr>
                                      <p:to>
                                        <p:strVal val="visible"/>
                                      </p:to>
                                    </p:set>
                                    <p:animEffect transition="in" filter="wipe(up)">
                                      <p:cBhvr>
                                        <p:cTn id="44" dur="500"/>
                                        <p:tgtEl>
                                          <p:spTgt spid="82"/>
                                        </p:tgtEl>
                                      </p:cBhvr>
                                    </p:animEffect>
                                  </p:childTnLst>
                                </p:cTn>
                              </p:par>
                            </p:childTnLst>
                          </p:cTn>
                        </p:par>
                        <p:par>
                          <p:cTn id="45" fill="hold">
                            <p:stCondLst>
                              <p:cond delay="3000"/>
                            </p:stCondLst>
                            <p:childTnLst>
                              <p:par>
                                <p:cTn id="46" presetID="2" presetClass="entr" presetSubtype="4" fill="hold" nodeType="afterEffect">
                                  <p:stCondLst>
                                    <p:cond delay="0"/>
                                  </p:stCondLst>
                                  <p:childTnLst>
                                    <p:set>
                                      <p:cBhvr>
                                        <p:cTn id="47" dur="1" fill="hold">
                                          <p:stCondLst>
                                            <p:cond delay="0"/>
                                          </p:stCondLst>
                                        </p:cTn>
                                        <p:tgtEl>
                                          <p:spTgt spid="75"/>
                                        </p:tgtEl>
                                        <p:attrNameLst>
                                          <p:attrName>style.visibility</p:attrName>
                                        </p:attrNameLst>
                                      </p:cBhvr>
                                      <p:to>
                                        <p:strVal val="visible"/>
                                      </p:to>
                                    </p:set>
                                    <p:anim calcmode="lin" valueType="num">
                                      <p:cBhvr additive="base">
                                        <p:cTn id="48" dur="500" fill="hold"/>
                                        <p:tgtEl>
                                          <p:spTgt spid="75"/>
                                        </p:tgtEl>
                                        <p:attrNameLst>
                                          <p:attrName>ppt_x</p:attrName>
                                        </p:attrNameLst>
                                      </p:cBhvr>
                                      <p:tavLst>
                                        <p:tav tm="0">
                                          <p:val>
                                            <p:strVal val="#ppt_x"/>
                                          </p:val>
                                        </p:tav>
                                        <p:tav tm="100000">
                                          <p:val>
                                            <p:strVal val="#ppt_x"/>
                                          </p:val>
                                        </p:tav>
                                      </p:tavLst>
                                    </p:anim>
                                    <p:anim calcmode="lin" valueType="num">
                                      <p:cBhvr additive="base">
                                        <p:cTn id="49" dur="500" fill="hold"/>
                                        <p:tgtEl>
                                          <p:spTgt spid="75"/>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14" presetClass="entr" presetSubtype="10" fill="hold" grpId="4" nodeType="afterEffect">
                                  <p:stCondLst>
                                    <p:cond delay="0"/>
                                  </p:stCondLst>
                                  <p:childTnLst>
                                    <p:set>
                                      <p:cBhvr>
                                        <p:cTn id="52" dur="1" fill="hold">
                                          <p:stCondLst>
                                            <p:cond delay="0"/>
                                          </p:stCondLst>
                                        </p:cTn>
                                        <p:tgtEl>
                                          <p:spTgt spid="74"/>
                                        </p:tgtEl>
                                        <p:attrNameLst>
                                          <p:attrName>style.visibility</p:attrName>
                                        </p:attrNameLst>
                                      </p:cBhvr>
                                      <p:to>
                                        <p:strVal val="visible"/>
                                      </p:to>
                                    </p:set>
                                    <p:animEffect transition="in" filter="randombar(horizontal)">
                                      <p:cBhvr>
                                        <p:cTn id="53" dur="500"/>
                                        <p:tgtEl>
                                          <p:spTgt spid="74"/>
                                        </p:tgtEl>
                                      </p:cBhvr>
                                    </p:animEffect>
                                  </p:childTnLst>
                                </p:cTn>
                              </p:par>
                            </p:childTnLst>
                          </p:cTn>
                        </p:par>
                        <p:par>
                          <p:cTn id="54" fill="hold">
                            <p:stCondLst>
                              <p:cond delay="4000"/>
                            </p:stCondLst>
                            <p:childTnLst>
                              <p:par>
                                <p:cTn id="55" presetID="2" presetClass="entr" presetSubtype="4" fill="hold" nodeType="afterEffect">
                                  <p:stCondLst>
                                    <p:cond delay="0"/>
                                  </p:stCondLst>
                                  <p:childTnLst>
                                    <p:set>
                                      <p:cBhvr>
                                        <p:cTn id="56" dur="1" fill="hold">
                                          <p:stCondLst>
                                            <p:cond delay="0"/>
                                          </p:stCondLst>
                                        </p:cTn>
                                        <p:tgtEl>
                                          <p:spTgt spid="83"/>
                                        </p:tgtEl>
                                        <p:attrNameLst>
                                          <p:attrName>style.visibility</p:attrName>
                                        </p:attrNameLst>
                                      </p:cBhvr>
                                      <p:to>
                                        <p:strVal val="visible"/>
                                      </p:to>
                                    </p:set>
                                    <p:anim calcmode="lin" valueType="num">
                                      <p:cBhvr additive="base">
                                        <p:cTn id="57" dur="500" fill="hold"/>
                                        <p:tgtEl>
                                          <p:spTgt spid="83"/>
                                        </p:tgtEl>
                                        <p:attrNameLst>
                                          <p:attrName>ppt_x</p:attrName>
                                        </p:attrNameLst>
                                      </p:cBhvr>
                                      <p:tavLst>
                                        <p:tav tm="0">
                                          <p:val>
                                            <p:strVal val="#ppt_x"/>
                                          </p:val>
                                        </p:tav>
                                        <p:tav tm="100000">
                                          <p:val>
                                            <p:strVal val="#ppt_x"/>
                                          </p:val>
                                        </p:tav>
                                      </p:tavLst>
                                    </p:anim>
                                    <p:anim calcmode="lin" valueType="num">
                                      <p:cBhvr additive="base">
                                        <p:cTn id="58" dur="500" fill="hold"/>
                                        <p:tgtEl>
                                          <p:spTgt spid="83"/>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2" presetClass="entr" presetSubtype="4" fill="hold"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5000"/>
                            </p:stCondLst>
                            <p:childTnLst>
                              <p:par>
                                <p:cTn id="65" presetID="2" presetClass="entr" presetSubtype="4" fill="hold" nodeType="afterEffect">
                                  <p:stCondLst>
                                    <p:cond delay="0"/>
                                  </p:stCondLst>
                                  <p:childTnLst>
                                    <p:set>
                                      <p:cBhvr>
                                        <p:cTn id="66" dur="1" fill="hold">
                                          <p:stCondLst>
                                            <p:cond delay="0"/>
                                          </p:stCondLst>
                                        </p:cTn>
                                        <p:tgtEl>
                                          <p:spTgt spid="117"/>
                                        </p:tgtEl>
                                        <p:attrNameLst>
                                          <p:attrName>style.visibility</p:attrName>
                                        </p:attrNameLst>
                                      </p:cBhvr>
                                      <p:to>
                                        <p:strVal val="visible"/>
                                      </p:to>
                                    </p:set>
                                    <p:anim calcmode="lin" valueType="num">
                                      <p:cBhvr additive="base">
                                        <p:cTn id="67" dur="500" fill="hold"/>
                                        <p:tgtEl>
                                          <p:spTgt spid="117"/>
                                        </p:tgtEl>
                                        <p:attrNameLst>
                                          <p:attrName>ppt_x</p:attrName>
                                        </p:attrNameLst>
                                      </p:cBhvr>
                                      <p:tavLst>
                                        <p:tav tm="0">
                                          <p:val>
                                            <p:strVal val="#ppt_x"/>
                                          </p:val>
                                        </p:tav>
                                        <p:tav tm="100000">
                                          <p:val>
                                            <p:strVal val="#ppt_x"/>
                                          </p:val>
                                        </p:tav>
                                      </p:tavLst>
                                    </p:anim>
                                    <p:anim calcmode="lin" valueType="num">
                                      <p:cBhvr additive="base">
                                        <p:cTn id="68" dur="500" fill="hold"/>
                                        <p:tgtEl>
                                          <p:spTgt spid="117"/>
                                        </p:tgtEl>
                                        <p:attrNameLst>
                                          <p:attrName>ppt_y</p:attrName>
                                        </p:attrNameLst>
                                      </p:cBhvr>
                                      <p:tavLst>
                                        <p:tav tm="0">
                                          <p:val>
                                            <p:strVal val="1+#ppt_h/2"/>
                                          </p:val>
                                        </p:tav>
                                        <p:tav tm="100000">
                                          <p:val>
                                            <p:strVal val="#ppt_y"/>
                                          </p:val>
                                        </p:tav>
                                      </p:tavLst>
                                    </p:anim>
                                  </p:childTnLst>
                                </p:cTn>
                              </p:par>
                            </p:childTnLst>
                          </p:cTn>
                        </p:par>
                        <p:par>
                          <p:cTn id="69" fill="hold">
                            <p:stCondLst>
                              <p:cond delay="5500"/>
                            </p:stCondLst>
                            <p:childTnLst>
                              <p:par>
                                <p:cTn id="70" presetID="2" presetClass="entr" presetSubtype="4" fill="hold" nodeType="afterEffect">
                                  <p:stCondLst>
                                    <p:cond delay="0"/>
                                  </p:stCondLst>
                                  <p:childTnLst>
                                    <p:set>
                                      <p:cBhvr>
                                        <p:cTn id="71" dur="1" fill="hold">
                                          <p:stCondLst>
                                            <p:cond delay="0"/>
                                          </p:stCondLst>
                                        </p:cTn>
                                        <p:tgtEl>
                                          <p:spTgt spid="120"/>
                                        </p:tgtEl>
                                        <p:attrNameLst>
                                          <p:attrName>style.visibility</p:attrName>
                                        </p:attrNameLst>
                                      </p:cBhvr>
                                      <p:to>
                                        <p:strVal val="visible"/>
                                      </p:to>
                                    </p:set>
                                    <p:anim calcmode="lin" valueType="num">
                                      <p:cBhvr additive="base">
                                        <p:cTn id="72" dur="500" fill="hold"/>
                                        <p:tgtEl>
                                          <p:spTgt spid="120"/>
                                        </p:tgtEl>
                                        <p:attrNameLst>
                                          <p:attrName>ppt_x</p:attrName>
                                        </p:attrNameLst>
                                      </p:cBhvr>
                                      <p:tavLst>
                                        <p:tav tm="0">
                                          <p:val>
                                            <p:strVal val="#ppt_x"/>
                                          </p:val>
                                        </p:tav>
                                        <p:tav tm="100000">
                                          <p:val>
                                            <p:strVal val="#ppt_x"/>
                                          </p:val>
                                        </p:tav>
                                      </p:tavLst>
                                    </p:anim>
                                    <p:anim calcmode="lin" valueType="num">
                                      <p:cBhvr additive="base">
                                        <p:cTn id="73" dur="500" fill="hold"/>
                                        <p:tgtEl>
                                          <p:spTgt spid="1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4" grpId="0" animBg="1"/>
      <p:bldP spid="54" grpId="1" bldLvl="0" animBg="1"/>
      <p:bldP spid="74" grpId="0"/>
      <p:bldP spid="74" grpId="1"/>
      <p:bldP spid="74" grpId="2"/>
      <p:bldP spid="74" grpId="3"/>
      <p:bldP spid="74" grpId="4"/>
      <p:bldP spid="79" grpId="0"/>
      <p:bldP spid="80" grpId="0"/>
      <p:bldP spid="81" grpId="0"/>
      <p:bldP spid="82" grpId="0"/>
      <p:bldP spid="123" grpId="0" bldLvl="0" animBg="1"/>
      <p:bldP spid="124"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1433195" y="161925"/>
            <a:ext cx="2889885" cy="483235"/>
          </a:xfrm>
          <a:prstGeom prst="rect">
            <a:avLst/>
          </a:prstGeom>
          <a:noFill/>
        </p:spPr>
        <p:txBody>
          <a:bodyPr wrap="square" rtlCol="0" anchor="t">
            <a:spAutoFit/>
          </a:bodyPr>
          <a:lstStyle/>
          <a:p>
            <a:r>
              <a:rPr lang="zh-CN" altLang="en-US" sz="2400" b="1" dirty="0">
                <a:gradFill>
                  <a:gsLst>
                    <a:gs pos="0">
                      <a:srgbClr val="FFC97B"/>
                    </a:gs>
                    <a:gs pos="36000">
                      <a:srgbClr val="01C2D6"/>
                    </a:gs>
                    <a:gs pos="68000">
                      <a:srgbClr val="EE9E9E"/>
                    </a:gs>
                    <a:gs pos="100000">
                      <a:srgbClr val="945DA9"/>
                    </a:gs>
                  </a:gsLst>
                  <a:lin ang="21594000" scaled="0"/>
                </a:gradFill>
                <a:latin typeface="Impact" panose="020B0806030902050204" pitchFamily="34" charset="0"/>
                <a:ea typeface="微软雅黑" panose="020B0503020204020204" charset="-122"/>
                <a:sym typeface="+mn-ea"/>
              </a:rPr>
              <a:t>发展历程</a:t>
            </a:r>
            <a:endParaRPr lang="zh-CN" altLang="en-US" sz="2400" b="1" dirty="0">
              <a:gradFill>
                <a:gsLst>
                  <a:gs pos="0">
                    <a:srgbClr val="FFC97B"/>
                  </a:gs>
                  <a:gs pos="36000">
                    <a:srgbClr val="01C2D6"/>
                  </a:gs>
                  <a:gs pos="68000">
                    <a:srgbClr val="EE9E9E"/>
                  </a:gs>
                  <a:gs pos="100000">
                    <a:srgbClr val="945DA9"/>
                  </a:gs>
                </a:gsLst>
                <a:lin ang="21594000" scaled="0"/>
              </a:gradFill>
              <a:latin typeface="Impact" panose="020B0806030902050204" pitchFamily="34" charset="0"/>
              <a:ea typeface="微软雅黑" panose="020B0503020204020204" charset="-122"/>
              <a:sym typeface="+mn-ea"/>
            </a:endParaRPr>
          </a:p>
        </p:txBody>
      </p:sp>
      <p:pic>
        <p:nvPicPr>
          <p:cNvPr id="42" name="图片 41"/>
          <p:cNvPicPr>
            <a:picLocks noChangeAspect="1"/>
          </p:cNvPicPr>
          <p:nvPr/>
        </p:nvPicPr>
        <p:blipFill rotWithShape="1">
          <a:blip r:embed="rId1" cstate="print">
            <a:extLst>
              <a:ext uri="{BEBA8EAE-BF5A-486C-A8C5-ECC9F3942E4B}">
                <a14:imgProps xmlns:a14="http://schemas.microsoft.com/office/drawing/2010/main">
                  <a14:imgLayer r:embed="rId2">
                    <a14:imgEffect>
                      <a14:saturation sat="66000"/>
                    </a14:imgEffect>
                  </a14:imgLayer>
                </a14:imgProps>
              </a:ext>
            </a:extLst>
          </a:blip>
          <a:srcRect t="76775"/>
          <a:stretch>
            <a:fillRect/>
          </a:stretch>
        </p:blipFill>
        <p:spPr>
          <a:xfrm>
            <a:off x="-182745" y="4525257"/>
            <a:ext cx="12589557" cy="272419"/>
          </a:xfrm>
          <a:prstGeom prst="rect">
            <a:avLst/>
          </a:prstGeom>
        </p:spPr>
      </p:pic>
      <p:pic>
        <p:nvPicPr>
          <p:cNvPr id="43" name="图片 42"/>
          <p:cNvPicPr>
            <a:picLocks noChangeAspect="1"/>
          </p:cNvPicPr>
          <p:nvPr/>
        </p:nvPicPr>
        <p:blipFill rotWithShape="1">
          <a:blip r:embed="rId3" cstate="print">
            <a:extLst>
              <a:ext uri="{BEBA8EAE-BF5A-486C-A8C5-ECC9F3942E4B}">
                <a14:imgProps xmlns:a14="http://schemas.microsoft.com/office/drawing/2010/main">
                  <a14:imgLayer r:embed="rId2">
                    <a14:imgEffect>
                      <a14:colorTemperature colorTemp="5900"/>
                    </a14:imgEffect>
                    <a14:imgEffect>
                      <a14:saturation sat="66000"/>
                    </a14:imgEffect>
                  </a14:imgLayer>
                </a14:imgProps>
              </a:ext>
            </a:extLst>
          </a:blip>
          <a:srcRect t="76775"/>
          <a:stretch>
            <a:fillRect/>
          </a:stretch>
        </p:blipFill>
        <p:spPr>
          <a:xfrm flipV="1">
            <a:off x="-182745" y="2888027"/>
            <a:ext cx="12589557" cy="278708"/>
          </a:xfrm>
          <a:prstGeom prst="rect">
            <a:avLst/>
          </a:prstGeom>
        </p:spPr>
      </p:pic>
      <p:grpSp>
        <p:nvGrpSpPr>
          <p:cNvPr id="44" name="组合 43"/>
          <p:cNvGrpSpPr/>
          <p:nvPr/>
        </p:nvGrpSpPr>
        <p:grpSpPr>
          <a:xfrm>
            <a:off x="1995875" y="3026341"/>
            <a:ext cx="1644408" cy="1643813"/>
            <a:chOff x="435203" y="2733903"/>
            <a:chExt cx="1644194" cy="1644194"/>
          </a:xfrm>
        </p:grpSpPr>
        <p:grpSp>
          <p:nvGrpSpPr>
            <p:cNvPr id="45" name="组合 44"/>
            <p:cNvGrpSpPr/>
            <p:nvPr/>
          </p:nvGrpSpPr>
          <p:grpSpPr>
            <a:xfrm>
              <a:off x="435203" y="2733903"/>
              <a:ext cx="1644194" cy="1644194"/>
              <a:chOff x="5219336" y="1411604"/>
              <a:chExt cx="2903584" cy="2903584"/>
            </a:xfrm>
          </p:grpSpPr>
          <p:sp>
            <p:nvSpPr>
              <p:cNvPr id="47" name="椭圆 46"/>
              <p:cNvSpPr/>
              <p:nvPr/>
            </p:nvSpPr>
            <p:spPr>
              <a:xfrm>
                <a:off x="5219336" y="1411604"/>
                <a:ext cx="2903584" cy="2903584"/>
              </a:xfrm>
              <a:prstGeom prst="ellipse">
                <a:avLst/>
              </a:prstGeom>
              <a:gradFill flip="none" rotWithShape="1">
                <a:gsLst>
                  <a:gs pos="0">
                    <a:srgbClr val="F9F9F9"/>
                  </a:gs>
                  <a:gs pos="100000">
                    <a:sysClr val="window" lastClr="FFFFFF">
                      <a:lumMod val="85000"/>
                    </a:sysClr>
                  </a:gs>
                </a:gsLst>
                <a:lin ang="2700000" scaled="1"/>
                <a:tileRect/>
              </a:gradFill>
              <a:ln w="31750" cap="flat" cmpd="sng" algn="ctr">
                <a:noFill/>
                <a:prstDash val="solid"/>
              </a:ln>
              <a:effectLst>
                <a:softEdge rad="215900"/>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48" name="椭圆 47"/>
              <p:cNvSpPr/>
              <p:nvPr/>
            </p:nvSpPr>
            <p:spPr>
              <a:xfrm>
                <a:off x="5787323" y="1979591"/>
                <a:ext cx="1767610" cy="1767610"/>
              </a:xfrm>
              <a:prstGeom prst="ellipse">
                <a:avLst/>
              </a:prstGeom>
              <a:gradFill>
                <a:gsLst>
                  <a:gs pos="100000">
                    <a:sysClr val="window" lastClr="FFFFFF"/>
                  </a:gs>
                  <a:gs pos="0">
                    <a:srgbClr val="D1D1D1"/>
                  </a:gs>
                </a:gsLst>
                <a:lin ang="2700000" scaled="1"/>
              </a:gradFill>
              <a:ln w="25400" cap="flat" cmpd="sng" algn="ctr">
                <a:noFill/>
                <a:prstDash val="solid"/>
              </a:ln>
              <a:effectLst>
                <a:softEdge rad="50800"/>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49" name="椭圆 48"/>
              <p:cNvSpPr/>
              <p:nvPr/>
            </p:nvSpPr>
            <p:spPr>
              <a:xfrm>
                <a:off x="5956263" y="2148531"/>
                <a:ext cx="1429731" cy="1429731"/>
              </a:xfrm>
              <a:prstGeom prst="ellipse">
                <a:avLst/>
              </a:prstGeom>
              <a:solidFill>
                <a:srgbClr val="01ACBE"/>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50" name="椭圆 49"/>
              <p:cNvSpPr/>
              <p:nvPr/>
            </p:nvSpPr>
            <p:spPr>
              <a:xfrm>
                <a:off x="6014084" y="2206352"/>
                <a:ext cx="1314088" cy="1314088"/>
              </a:xfrm>
              <a:prstGeom prst="ellipse">
                <a:avLst/>
              </a:prstGeom>
              <a:gradFill>
                <a:gsLst>
                  <a:gs pos="0">
                    <a:srgbClr val="F7F7F7"/>
                  </a:gs>
                  <a:gs pos="100000">
                    <a:srgbClr val="D1D1D1"/>
                  </a:gs>
                </a:gsLst>
                <a:lin ang="2700000" scaled="1"/>
              </a:gra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51" name="椭圆 50"/>
              <p:cNvSpPr/>
              <p:nvPr/>
            </p:nvSpPr>
            <p:spPr>
              <a:xfrm>
                <a:off x="6078822" y="2271090"/>
                <a:ext cx="1184612" cy="1184612"/>
              </a:xfrm>
              <a:prstGeom prst="ellipse">
                <a:avLst/>
              </a:prstGeom>
              <a:gradFill>
                <a:gsLst>
                  <a:gs pos="0">
                    <a:sysClr val="window" lastClr="FFFFFF"/>
                  </a:gs>
                  <a:gs pos="100000">
                    <a:srgbClr val="D1D1D1"/>
                  </a:gs>
                </a:gsLst>
                <a:lin ang="2700000" scaled="1"/>
              </a:gradFill>
              <a:ln w="31750" cap="flat" cmpd="sng" algn="ctr">
                <a:gradFill flip="none" rotWithShape="1">
                  <a:gsLst>
                    <a:gs pos="0">
                      <a:sysClr val="window" lastClr="FFFFFF">
                        <a:lumMod val="75000"/>
                      </a:sysClr>
                    </a:gs>
                    <a:gs pos="100000">
                      <a:sysClr val="window" lastClr="FFFFFF"/>
                    </a:gs>
                  </a:gsLst>
                  <a:lin ang="2700000" scaled="1"/>
                  <a:tileRect/>
                </a:gradFill>
                <a:prstDash val="solid"/>
              </a:ln>
              <a:effectLst>
                <a:innerShdw blurRad="76200" dist="38100" dir="13500000">
                  <a:prstClr val="black">
                    <a:alpha val="50000"/>
                  </a:prstClr>
                </a:inn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grpSp>
        <p:sp>
          <p:nvSpPr>
            <p:cNvPr id="46" name="文本框 82"/>
            <p:cNvSpPr txBox="1"/>
            <p:nvPr/>
          </p:nvSpPr>
          <p:spPr>
            <a:xfrm>
              <a:off x="742042" y="3370120"/>
              <a:ext cx="1030514" cy="368385"/>
            </a:xfrm>
            <a:prstGeom prst="rect">
              <a:avLst/>
            </a:prstGeom>
            <a:noFill/>
          </p:spPr>
          <p:txBody>
            <a:bodyPr wrap="square" rtlCol="0">
              <a:spAutoFit/>
            </a:bodyPr>
            <a:lstStyle/>
            <a:p>
              <a:pPr algn="ctr"/>
              <a:r>
                <a:rPr lang="en-US" dirty="0">
                  <a:solidFill>
                    <a:sysClr val="windowText" lastClr="000000">
                      <a:lumMod val="50000"/>
                      <a:lumOff val="50000"/>
                    </a:sysClr>
                  </a:solidFill>
                  <a:latin typeface="Impact" panose="020B0806030902050204" pitchFamily="34" charset="0"/>
                </a:rPr>
                <a:t>2010</a:t>
              </a:r>
              <a:endParaRPr lang="en-US" dirty="0">
                <a:solidFill>
                  <a:sysClr val="windowText" lastClr="000000">
                    <a:lumMod val="50000"/>
                    <a:lumOff val="50000"/>
                  </a:sysClr>
                </a:solidFill>
                <a:latin typeface="Impact" panose="020B0806030902050204" pitchFamily="34" charset="0"/>
              </a:endParaRPr>
            </a:p>
          </p:txBody>
        </p:sp>
      </p:grpSp>
      <p:grpSp>
        <p:nvGrpSpPr>
          <p:cNvPr id="52" name="组合 51"/>
          <p:cNvGrpSpPr/>
          <p:nvPr/>
        </p:nvGrpSpPr>
        <p:grpSpPr>
          <a:xfrm>
            <a:off x="3580616" y="3026341"/>
            <a:ext cx="1644408" cy="1643813"/>
            <a:chOff x="2854553" y="2733903"/>
            <a:chExt cx="1644194" cy="1644194"/>
          </a:xfrm>
        </p:grpSpPr>
        <p:grpSp>
          <p:nvGrpSpPr>
            <p:cNvPr id="53" name="组合 52"/>
            <p:cNvGrpSpPr/>
            <p:nvPr/>
          </p:nvGrpSpPr>
          <p:grpSpPr>
            <a:xfrm>
              <a:off x="2854553" y="2733903"/>
              <a:ext cx="1644194" cy="1644194"/>
              <a:chOff x="5219336" y="1411604"/>
              <a:chExt cx="2903584" cy="2903584"/>
            </a:xfrm>
          </p:grpSpPr>
          <p:sp>
            <p:nvSpPr>
              <p:cNvPr id="55" name="椭圆 54"/>
              <p:cNvSpPr/>
              <p:nvPr/>
            </p:nvSpPr>
            <p:spPr>
              <a:xfrm>
                <a:off x="5219336" y="1411604"/>
                <a:ext cx="2903584" cy="2903584"/>
              </a:xfrm>
              <a:prstGeom prst="ellipse">
                <a:avLst/>
              </a:prstGeom>
              <a:gradFill flip="none" rotWithShape="1">
                <a:gsLst>
                  <a:gs pos="0">
                    <a:srgbClr val="F9F9F9"/>
                  </a:gs>
                  <a:gs pos="100000">
                    <a:sysClr val="window" lastClr="FFFFFF">
                      <a:lumMod val="85000"/>
                    </a:sysClr>
                  </a:gs>
                </a:gsLst>
                <a:lin ang="2700000" scaled="1"/>
                <a:tileRect/>
              </a:gradFill>
              <a:ln w="31750" cap="flat" cmpd="sng" algn="ctr">
                <a:noFill/>
                <a:prstDash val="solid"/>
              </a:ln>
              <a:effectLst>
                <a:softEdge rad="215900"/>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56" name="椭圆 55"/>
              <p:cNvSpPr/>
              <p:nvPr/>
            </p:nvSpPr>
            <p:spPr>
              <a:xfrm>
                <a:off x="5787323" y="1979591"/>
                <a:ext cx="1767610" cy="1767610"/>
              </a:xfrm>
              <a:prstGeom prst="ellipse">
                <a:avLst/>
              </a:prstGeom>
              <a:gradFill>
                <a:gsLst>
                  <a:gs pos="100000">
                    <a:sysClr val="window" lastClr="FFFFFF"/>
                  </a:gs>
                  <a:gs pos="0">
                    <a:srgbClr val="D1D1D1"/>
                  </a:gs>
                </a:gsLst>
                <a:lin ang="2700000" scaled="1"/>
              </a:gradFill>
              <a:ln w="25400" cap="flat" cmpd="sng" algn="ctr">
                <a:noFill/>
                <a:prstDash val="solid"/>
              </a:ln>
              <a:effectLst>
                <a:softEdge rad="50800"/>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57" name="椭圆 56"/>
              <p:cNvSpPr/>
              <p:nvPr/>
            </p:nvSpPr>
            <p:spPr>
              <a:xfrm>
                <a:off x="5956263" y="2148531"/>
                <a:ext cx="1429731" cy="1429731"/>
              </a:xfrm>
              <a:prstGeom prst="ellipse">
                <a:avLst/>
              </a:prstGeom>
              <a:solidFill>
                <a:srgbClr val="FFB850"/>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58" name="椭圆 57"/>
              <p:cNvSpPr/>
              <p:nvPr/>
            </p:nvSpPr>
            <p:spPr>
              <a:xfrm>
                <a:off x="6014084" y="2206352"/>
                <a:ext cx="1314088" cy="1314088"/>
              </a:xfrm>
              <a:prstGeom prst="ellipse">
                <a:avLst/>
              </a:prstGeom>
              <a:gradFill>
                <a:gsLst>
                  <a:gs pos="0">
                    <a:srgbClr val="F7F7F7"/>
                  </a:gs>
                  <a:gs pos="100000">
                    <a:srgbClr val="D1D1D1"/>
                  </a:gs>
                </a:gsLst>
                <a:lin ang="2700000" scaled="1"/>
              </a:gra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59" name="椭圆 58"/>
              <p:cNvSpPr/>
              <p:nvPr/>
            </p:nvSpPr>
            <p:spPr>
              <a:xfrm>
                <a:off x="6078822" y="2271090"/>
                <a:ext cx="1184612" cy="1184612"/>
              </a:xfrm>
              <a:prstGeom prst="ellipse">
                <a:avLst/>
              </a:prstGeom>
              <a:gradFill>
                <a:gsLst>
                  <a:gs pos="0">
                    <a:sysClr val="window" lastClr="FFFFFF"/>
                  </a:gs>
                  <a:gs pos="100000">
                    <a:srgbClr val="D1D1D1"/>
                  </a:gs>
                </a:gsLst>
                <a:lin ang="2700000" scaled="1"/>
              </a:gradFill>
              <a:ln w="31750" cap="flat" cmpd="sng" algn="ctr">
                <a:gradFill flip="none" rotWithShape="1">
                  <a:gsLst>
                    <a:gs pos="0">
                      <a:sysClr val="window" lastClr="FFFFFF">
                        <a:lumMod val="75000"/>
                      </a:sysClr>
                    </a:gs>
                    <a:gs pos="100000">
                      <a:sysClr val="window" lastClr="FFFFFF"/>
                    </a:gs>
                  </a:gsLst>
                  <a:lin ang="2700000" scaled="1"/>
                  <a:tileRect/>
                </a:gradFill>
                <a:prstDash val="solid"/>
              </a:ln>
              <a:effectLst>
                <a:innerShdw blurRad="76200" dist="38100" dir="13500000">
                  <a:prstClr val="black">
                    <a:alpha val="50000"/>
                  </a:prstClr>
                </a:inn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grpSp>
        <p:sp>
          <p:nvSpPr>
            <p:cNvPr id="54" name="文本框 83"/>
            <p:cNvSpPr txBox="1"/>
            <p:nvPr/>
          </p:nvSpPr>
          <p:spPr>
            <a:xfrm>
              <a:off x="3161392" y="3370120"/>
              <a:ext cx="1030514" cy="368385"/>
            </a:xfrm>
            <a:prstGeom prst="rect">
              <a:avLst/>
            </a:prstGeom>
            <a:noFill/>
          </p:spPr>
          <p:txBody>
            <a:bodyPr wrap="square" rtlCol="0">
              <a:spAutoFit/>
            </a:bodyPr>
            <a:lstStyle/>
            <a:p>
              <a:pPr algn="ctr"/>
              <a:r>
                <a:rPr lang="en-US" dirty="0">
                  <a:solidFill>
                    <a:sysClr val="windowText" lastClr="000000">
                      <a:lumMod val="50000"/>
                      <a:lumOff val="50000"/>
                    </a:sysClr>
                  </a:solidFill>
                  <a:latin typeface="Impact" panose="020B0806030902050204" pitchFamily="34" charset="0"/>
                </a:rPr>
                <a:t>2011</a:t>
              </a:r>
              <a:endParaRPr lang="en-US" dirty="0">
                <a:solidFill>
                  <a:sysClr val="windowText" lastClr="000000">
                    <a:lumMod val="50000"/>
                    <a:lumOff val="50000"/>
                  </a:sysClr>
                </a:solidFill>
                <a:latin typeface="Impact" panose="020B0806030902050204" pitchFamily="34" charset="0"/>
              </a:endParaRPr>
            </a:p>
          </p:txBody>
        </p:sp>
      </p:grpSp>
      <p:grpSp>
        <p:nvGrpSpPr>
          <p:cNvPr id="60" name="组合 59"/>
          <p:cNvGrpSpPr/>
          <p:nvPr/>
        </p:nvGrpSpPr>
        <p:grpSpPr>
          <a:xfrm>
            <a:off x="5165357" y="3026341"/>
            <a:ext cx="1644408" cy="1643813"/>
            <a:chOff x="5273903" y="2733903"/>
            <a:chExt cx="1644194" cy="1644194"/>
          </a:xfrm>
        </p:grpSpPr>
        <p:grpSp>
          <p:nvGrpSpPr>
            <p:cNvPr id="61" name="组合 60"/>
            <p:cNvGrpSpPr/>
            <p:nvPr/>
          </p:nvGrpSpPr>
          <p:grpSpPr>
            <a:xfrm>
              <a:off x="5273903" y="2733903"/>
              <a:ext cx="1644194" cy="1644194"/>
              <a:chOff x="5219336" y="1411604"/>
              <a:chExt cx="2903584" cy="2903584"/>
            </a:xfrm>
          </p:grpSpPr>
          <p:sp>
            <p:nvSpPr>
              <p:cNvPr id="63" name="椭圆 62"/>
              <p:cNvSpPr/>
              <p:nvPr/>
            </p:nvSpPr>
            <p:spPr>
              <a:xfrm>
                <a:off x="5219336" y="1411604"/>
                <a:ext cx="2903584" cy="2903584"/>
              </a:xfrm>
              <a:prstGeom prst="ellipse">
                <a:avLst/>
              </a:prstGeom>
              <a:gradFill flip="none" rotWithShape="1">
                <a:gsLst>
                  <a:gs pos="0">
                    <a:srgbClr val="F9F9F9"/>
                  </a:gs>
                  <a:gs pos="100000">
                    <a:sysClr val="window" lastClr="FFFFFF">
                      <a:lumMod val="85000"/>
                    </a:sysClr>
                  </a:gs>
                </a:gsLst>
                <a:lin ang="2700000" scaled="1"/>
                <a:tileRect/>
              </a:gradFill>
              <a:ln w="31750" cap="flat" cmpd="sng" algn="ctr">
                <a:noFill/>
                <a:prstDash val="solid"/>
              </a:ln>
              <a:effectLst>
                <a:softEdge rad="215900"/>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64" name="椭圆 63"/>
              <p:cNvSpPr/>
              <p:nvPr/>
            </p:nvSpPr>
            <p:spPr>
              <a:xfrm>
                <a:off x="5787323" y="1979591"/>
                <a:ext cx="1767610" cy="1767610"/>
              </a:xfrm>
              <a:prstGeom prst="ellipse">
                <a:avLst/>
              </a:prstGeom>
              <a:gradFill>
                <a:gsLst>
                  <a:gs pos="100000">
                    <a:sysClr val="window" lastClr="FFFFFF"/>
                  </a:gs>
                  <a:gs pos="0">
                    <a:srgbClr val="D1D1D1"/>
                  </a:gs>
                </a:gsLst>
                <a:lin ang="2700000" scaled="1"/>
              </a:gradFill>
              <a:ln w="25400" cap="flat" cmpd="sng" algn="ctr">
                <a:noFill/>
                <a:prstDash val="solid"/>
              </a:ln>
              <a:effectLst>
                <a:softEdge rad="50800"/>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65" name="椭圆 64"/>
              <p:cNvSpPr/>
              <p:nvPr/>
            </p:nvSpPr>
            <p:spPr>
              <a:xfrm>
                <a:off x="5956263" y="2148531"/>
                <a:ext cx="1429731" cy="1429731"/>
              </a:xfrm>
              <a:prstGeom prst="ellipse">
                <a:avLst/>
              </a:prstGeom>
              <a:solidFill>
                <a:srgbClr val="E87071"/>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66" name="椭圆 65"/>
              <p:cNvSpPr/>
              <p:nvPr/>
            </p:nvSpPr>
            <p:spPr>
              <a:xfrm>
                <a:off x="6014084" y="2206352"/>
                <a:ext cx="1314088" cy="1314088"/>
              </a:xfrm>
              <a:prstGeom prst="ellipse">
                <a:avLst/>
              </a:prstGeom>
              <a:gradFill>
                <a:gsLst>
                  <a:gs pos="0">
                    <a:srgbClr val="F7F7F7"/>
                  </a:gs>
                  <a:gs pos="100000">
                    <a:srgbClr val="D1D1D1"/>
                  </a:gs>
                </a:gsLst>
                <a:lin ang="2700000" scaled="1"/>
              </a:gra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67" name="椭圆 66"/>
              <p:cNvSpPr/>
              <p:nvPr/>
            </p:nvSpPr>
            <p:spPr>
              <a:xfrm>
                <a:off x="6078822" y="2271090"/>
                <a:ext cx="1184612" cy="1184612"/>
              </a:xfrm>
              <a:prstGeom prst="ellipse">
                <a:avLst/>
              </a:prstGeom>
              <a:gradFill>
                <a:gsLst>
                  <a:gs pos="0">
                    <a:sysClr val="window" lastClr="FFFFFF"/>
                  </a:gs>
                  <a:gs pos="100000">
                    <a:srgbClr val="D1D1D1"/>
                  </a:gs>
                </a:gsLst>
                <a:lin ang="2700000" scaled="1"/>
              </a:gradFill>
              <a:ln w="31750" cap="flat" cmpd="sng" algn="ctr">
                <a:gradFill flip="none" rotWithShape="1">
                  <a:gsLst>
                    <a:gs pos="0">
                      <a:sysClr val="window" lastClr="FFFFFF">
                        <a:lumMod val="75000"/>
                      </a:sysClr>
                    </a:gs>
                    <a:gs pos="100000">
                      <a:sysClr val="window" lastClr="FFFFFF"/>
                    </a:gs>
                  </a:gsLst>
                  <a:lin ang="2700000" scaled="1"/>
                  <a:tileRect/>
                </a:gradFill>
                <a:prstDash val="solid"/>
              </a:ln>
              <a:effectLst>
                <a:innerShdw blurRad="76200" dist="38100" dir="13500000">
                  <a:prstClr val="black">
                    <a:alpha val="50000"/>
                  </a:prstClr>
                </a:inn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grpSp>
        <p:sp>
          <p:nvSpPr>
            <p:cNvPr id="62" name="文本框 84"/>
            <p:cNvSpPr txBox="1"/>
            <p:nvPr/>
          </p:nvSpPr>
          <p:spPr>
            <a:xfrm>
              <a:off x="5575359" y="3370120"/>
              <a:ext cx="1030514" cy="368385"/>
            </a:xfrm>
            <a:prstGeom prst="rect">
              <a:avLst/>
            </a:prstGeom>
            <a:noFill/>
          </p:spPr>
          <p:txBody>
            <a:bodyPr wrap="square" rtlCol="0">
              <a:spAutoFit/>
            </a:bodyPr>
            <a:lstStyle/>
            <a:p>
              <a:pPr algn="ctr"/>
              <a:r>
                <a:rPr lang="en-US" dirty="0">
                  <a:solidFill>
                    <a:sysClr val="windowText" lastClr="000000">
                      <a:lumMod val="50000"/>
                      <a:lumOff val="50000"/>
                    </a:sysClr>
                  </a:solidFill>
                  <a:latin typeface="Impact" panose="020B0806030902050204" pitchFamily="34" charset="0"/>
                </a:rPr>
                <a:t>2012</a:t>
              </a:r>
              <a:endParaRPr lang="en-US" dirty="0">
                <a:solidFill>
                  <a:sysClr val="windowText" lastClr="000000">
                    <a:lumMod val="50000"/>
                    <a:lumOff val="50000"/>
                  </a:sysClr>
                </a:solidFill>
                <a:latin typeface="Impact" panose="020B0806030902050204" pitchFamily="34" charset="0"/>
              </a:endParaRPr>
            </a:p>
          </p:txBody>
        </p:sp>
      </p:grpSp>
      <p:grpSp>
        <p:nvGrpSpPr>
          <p:cNvPr id="68" name="组合 67"/>
          <p:cNvGrpSpPr/>
          <p:nvPr/>
        </p:nvGrpSpPr>
        <p:grpSpPr>
          <a:xfrm>
            <a:off x="6750099" y="3026341"/>
            <a:ext cx="1644408" cy="1643813"/>
            <a:chOff x="7693253" y="2733903"/>
            <a:chExt cx="1644194" cy="1644194"/>
          </a:xfrm>
        </p:grpSpPr>
        <p:grpSp>
          <p:nvGrpSpPr>
            <p:cNvPr id="69" name="组合 68"/>
            <p:cNvGrpSpPr/>
            <p:nvPr/>
          </p:nvGrpSpPr>
          <p:grpSpPr>
            <a:xfrm>
              <a:off x="7693253" y="2733903"/>
              <a:ext cx="1644194" cy="1644194"/>
              <a:chOff x="5219336" y="1411604"/>
              <a:chExt cx="2903584" cy="2903584"/>
            </a:xfrm>
          </p:grpSpPr>
          <p:sp>
            <p:nvSpPr>
              <p:cNvPr id="71" name="椭圆 70"/>
              <p:cNvSpPr/>
              <p:nvPr/>
            </p:nvSpPr>
            <p:spPr>
              <a:xfrm>
                <a:off x="5219336" y="1411604"/>
                <a:ext cx="2903584" cy="2903584"/>
              </a:xfrm>
              <a:prstGeom prst="ellipse">
                <a:avLst/>
              </a:prstGeom>
              <a:gradFill flip="none" rotWithShape="1">
                <a:gsLst>
                  <a:gs pos="0">
                    <a:srgbClr val="F9F9F9"/>
                  </a:gs>
                  <a:gs pos="100000">
                    <a:sysClr val="window" lastClr="FFFFFF">
                      <a:lumMod val="85000"/>
                    </a:sysClr>
                  </a:gs>
                </a:gsLst>
                <a:lin ang="2700000" scaled="1"/>
                <a:tileRect/>
              </a:gradFill>
              <a:ln w="31750" cap="flat" cmpd="sng" algn="ctr">
                <a:noFill/>
                <a:prstDash val="solid"/>
              </a:ln>
              <a:effectLst>
                <a:softEdge rad="215900"/>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72" name="椭圆 71"/>
              <p:cNvSpPr/>
              <p:nvPr/>
            </p:nvSpPr>
            <p:spPr>
              <a:xfrm>
                <a:off x="5787323" y="1979591"/>
                <a:ext cx="1767610" cy="1767610"/>
              </a:xfrm>
              <a:prstGeom prst="ellipse">
                <a:avLst/>
              </a:prstGeom>
              <a:gradFill>
                <a:gsLst>
                  <a:gs pos="100000">
                    <a:sysClr val="window" lastClr="FFFFFF"/>
                  </a:gs>
                  <a:gs pos="0">
                    <a:srgbClr val="D1D1D1"/>
                  </a:gs>
                </a:gsLst>
                <a:lin ang="2700000" scaled="1"/>
              </a:gradFill>
              <a:ln w="25400" cap="flat" cmpd="sng" algn="ctr">
                <a:noFill/>
                <a:prstDash val="solid"/>
              </a:ln>
              <a:effectLst>
                <a:softEdge rad="50800"/>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73" name="椭圆 72"/>
              <p:cNvSpPr/>
              <p:nvPr/>
            </p:nvSpPr>
            <p:spPr>
              <a:xfrm>
                <a:off x="5956263" y="2148531"/>
                <a:ext cx="1429731" cy="1429731"/>
              </a:xfrm>
              <a:prstGeom prst="ellipse">
                <a:avLst/>
              </a:prstGeom>
              <a:solidFill>
                <a:srgbClr val="00AF92"/>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74" name="椭圆 73"/>
              <p:cNvSpPr/>
              <p:nvPr/>
            </p:nvSpPr>
            <p:spPr>
              <a:xfrm>
                <a:off x="6014084" y="2206352"/>
                <a:ext cx="1314088" cy="1314088"/>
              </a:xfrm>
              <a:prstGeom prst="ellipse">
                <a:avLst/>
              </a:prstGeom>
              <a:gradFill>
                <a:gsLst>
                  <a:gs pos="0">
                    <a:srgbClr val="F7F7F7"/>
                  </a:gs>
                  <a:gs pos="100000">
                    <a:srgbClr val="D1D1D1"/>
                  </a:gs>
                </a:gsLst>
                <a:lin ang="2700000" scaled="1"/>
              </a:gra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75" name="椭圆 74"/>
              <p:cNvSpPr/>
              <p:nvPr/>
            </p:nvSpPr>
            <p:spPr>
              <a:xfrm>
                <a:off x="6078822" y="2271090"/>
                <a:ext cx="1184612" cy="1184612"/>
              </a:xfrm>
              <a:prstGeom prst="ellipse">
                <a:avLst/>
              </a:prstGeom>
              <a:gradFill>
                <a:gsLst>
                  <a:gs pos="0">
                    <a:sysClr val="window" lastClr="FFFFFF"/>
                  </a:gs>
                  <a:gs pos="100000">
                    <a:srgbClr val="D1D1D1"/>
                  </a:gs>
                </a:gsLst>
                <a:lin ang="2700000" scaled="1"/>
              </a:gradFill>
              <a:ln w="31750" cap="flat" cmpd="sng" algn="ctr">
                <a:gradFill flip="none" rotWithShape="1">
                  <a:gsLst>
                    <a:gs pos="0">
                      <a:sysClr val="window" lastClr="FFFFFF">
                        <a:lumMod val="75000"/>
                      </a:sysClr>
                    </a:gs>
                    <a:gs pos="100000">
                      <a:sysClr val="window" lastClr="FFFFFF"/>
                    </a:gs>
                  </a:gsLst>
                  <a:lin ang="2700000" scaled="1"/>
                  <a:tileRect/>
                </a:gradFill>
                <a:prstDash val="solid"/>
              </a:ln>
              <a:effectLst>
                <a:innerShdw blurRad="76200" dist="38100" dir="13500000">
                  <a:prstClr val="black">
                    <a:alpha val="50000"/>
                  </a:prstClr>
                </a:inn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grpSp>
        <p:sp>
          <p:nvSpPr>
            <p:cNvPr id="70" name="文本框 85"/>
            <p:cNvSpPr txBox="1"/>
            <p:nvPr/>
          </p:nvSpPr>
          <p:spPr>
            <a:xfrm>
              <a:off x="8000092" y="3370120"/>
              <a:ext cx="1030514" cy="368385"/>
            </a:xfrm>
            <a:prstGeom prst="rect">
              <a:avLst/>
            </a:prstGeom>
            <a:noFill/>
          </p:spPr>
          <p:txBody>
            <a:bodyPr wrap="square" rtlCol="0">
              <a:spAutoFit/>
            </a:bodyPr>
            <a:lstStyle/>
            <a:p>
              <a:pPr algn="ctr"/>
              <a:r>
                <a:rPr lang="en-US" dirty="0">
                  <a:solidFill>
                    <a:sysClr val="windowText" lastClr="000000">
                      <a:lumMod val="50000"/>
                      <a:lumOff val="50000"/>
                    </a:sysClr>
                  </a:solidFill>
                  <a:latin typeface="Impact" panose="020B0806030902050204" pitchFamily="34" charset="0"/>
                </a:rPr>
                <a:t>2013</a:t>
              </a:r>
              <a:endParaRPr lang="en-US" dirty="0">
                <a:solidFill>
                  <a:sysClr val="windowText" lastClr="000000">
                    <a:lumMod val="50000"/>
                    <a:lumOff val="50000"/>
                  </a:sysClr>
                </a:solidFill>
                <a:latin typeface="Impact" panose="020B0806030902050204" pitchFamily="34" charset="0"/>
              </a:endParaRPr>
            </a:p>
          </p:txBody>
        </p:sp>
      </p:grpSp>
      <p:grpSp>
        <p:nvGrpSpPr>
          <p:cNvPr id="76" name="组合 75"/>
          <p:cNvGrpSpPr/>
          <p:nvPr/>
        </p:nvGrpSpPr>
        <p:grpSpPr>
          <a:xfrm>
            <a:off x="9919582" y="3026341"/>
            <a:ext cx="1644408" cy="1643813"/>
            <a:chOff x="10112603" y="2733903"/>
            <a:chExt cx="1644194" cy="1644194"/>
          </a:xfrm>
        </p:grpSpPr>
        <p:grpSp>
          <p:nvGrpSpPr>
            <p:cNvPr id="2" name="组合 1"/>
            <p:cNvGrpSpPr/>
            <p:nvPr/>
          </p:nvGrpSpPr>
          <p:grpSpPr>
            <a:xfrm>
              <a:off x="10112603" y="2733903"/>
              <a:ext cx="1644194" cy="1644194"/>
              <a:chOff x="5219336" y="1411604"/>
              <a:chExt cx="2903584" cy="2903584"/>
            </a:xfrm>
          </p:grpSpPr>
          <p:sp>
            <p:nvSpPr>
              <p:cNvPr id="3" name="椭圆 2"/>
              <p:cNvSpPr/>
              <p:nvPr/>
            </p:nvSpPr>
            <p:spPr>
              <a:xfrm>
                <a:off x="5219336" y="1411604"/>
                <a:ext cx="2903584" cy="2903584"/>
              </a:xfrm>
              <a:prstGeom prst="ellipse">
                <a:avLst/>
              </a:prstGeom>
              <a:gradFill flip="none" rotWithShape="1">
                <a:gsLst>
                  <a:gs pos="0">
                    <a:srgbClr val="F9F9F9"/>
                  </a:gs>
                  <a:gs pos="100000">
                    <a:sysClr val="window" lastClr="FFFFFF">
                      <a:lumMod val="85000"/>
                    </a:sysClr>
                  </a:gs>
                </a:gsLst>
                <a:lin ang="2700000" scaled="1"/>
                <a:tileRect/>
              </a:gradFill>
              <a:ln w="31750" cap="flat" cmpd="sng" algn="ctr">
                <a:noFill/>
                <a:prstDash val="solid"/>
              </a:ln>
              <a:effectLst>
                <a:softEdge rad="215900"/>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4" name="椭圆 3"/>
              <p:cNvSpPr/>
              <p:nvPr/>
            </p:nvSpPr>
            <p:spPr>
              <a:xfrm>
                <a:off x="5787323" y="1979591"/>
                <a:ext cx="1767610" cy="1767610"/>
              </a:xfrm>
              <a:prstGeom prst="ellipse">
                <a:avLst/>
              </a:prstGeom>
              <a:gradFill>
                <a:gsLst>
                  <a:gs pos="100000">
                    <a:sysClr val="window" lastClr="FFFFFF"/>
                  </a:gs>
                  <a:gs pos="0">
                    <a:srgbClr val="D1D1D1"/>
                  </a:gs>
                </a:gsLst>
                <a:lin ang="2700000" scaled="1"/>
              </a:gradFill>
              <a:ln w="25400" cap="flat" cmpd="sng" algn="ctr">
                <a:noFill/>
                <a:prstDash val="solid"/>
              </a:ln>
              <a:effectLst>
                <a:softEdge rad="50800"/>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5" name="椭圆 4"/>
              <p:cNvSpPr/>
              <p:nvPr/>
            </p:nvSpPr>
            <p:spPr>
              <a:xfrm>
                <a:off x="5956263" y="2148531"/>
                <a:ext cx="1429731" cy="1429731"/>
              </a:xfrm>
              <a:prstGeom prst="ellipse">
                <a:avLst/>
              </a:prstGeom>
              <a:solidFill>
                <a:srgbClr val="663A77"/>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6" name="椭圆 5"/>
              <p:cNvSpPr/>
              <p:nvPr/>
            </p:nvSpPr>
            <p:spPr>
              <a:xfrm>
                <a:off x="6014084" y="2206352"/>
                <a:ext cx="1314088" cy="1314088"/>
              </a:xfrm>
              <a:prstGeom prst="ellipse">
                <a:avLst/>
              </a:prstGeom>
              <a:gradFill>
                <a:gsLst>
                  <a:gs pos="0">
                    <a:srgbClr val="F7F7F7"/>
                  </a:gs>
                  <a:gs pos="100000">
                    <a:srgbClr val="D1D1D1"/>
                  </a:gs>
                </a:gsLst>
                <a:lin ang="2700000" scaled="1"/>
              </a:gra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7" name="椭圆 6"/>
              <p:cNvSpPr/>
              <p:nvPr/>
            </p:nvSpPr>
            <p:spPr>
              <a:xfrm>
                <a:off x="6078822" y="2271090"/>
                <a:ext cx="1184612" cy="1184612"/>
              </a:xfrm>
              <a:prstGeom prst="ellipse">
                <a:avLst/>
              </a:prstGeom>
              <a:gradFill>
                <a:gsLst>
                  <a:gs pos="0">
                    <a:sysClr val="window" lastClr="FFFFFF"/>
                  </a:gs>
                  <a:gs pos="100000">
                    <a:srgbClr val="D1D1D1"/>
                  </a:gs>
                </a:gsLst>
                <a:lin ang="2700000" scaled="1"/>
              </a:gradFill>
              <a:ln w="31750" cap="flat" cmpd="sng" algn="ctr">
                <a:gradFill flip="none" rotWithShape="1">
                  <a:gsLst>
                    <a:gs pos="0">
                      <a:sysClr val="window" lastClr="FFFFFF">
                        <a:lumMod val="75000"/>
                      </a:sysClr>
                    </a:gs>
                    <a:gs pos="100000">
                      <a:sysClr val="window" lastClr="FFFFFF"/>
                    </a:gs>
                  </a:gsLst>
                  <a:lin ang="2700000" scaled="1"/>
                  <a:tileRect/>
                </a:gradFill>
                <a:prstDash val="solid"/>
              </a:ln>
              <a:effectLst>
                <a:innerShdw blurRad="76200" dist="38100" dir="13500000">
                  <a:prstClr val="black">
                    <a:alpha val="50000"/>
                  </a:prstClr>
                </a:inn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grpSp>
        <p:sp>
          <p:nvSpPr>
            <p:cNvPr id="8" name="文本框 86"/>
            <p:cNvSpPr txBox="1"/>
            <p:nvPr/>
          </p:nvSpPr>
          <p:spPr>
            <a:xfrm>
              <a:off x="10419442" y="3370120"/>
              <a:ext cx="1030514" cy="369332"/>
            </a:xfrm>
            <a:prstGeom prst="rect">
              <a:avLst/>
            </a:prstGeom>
            <a:noFill/>
          </p:spPr>
          <p:txBody>
            <a:bodyPr wrap="square" rtlCol="0">
              <a:spAutoFit/>
            </a:bodyPr>
            <a:lstStyle/>
            <a:p>
              <a:pPr algn="ctr"/>
              <a:r>
                <a:rPr lang="en-US" altLang="zh-CN" dirty="0">
                  <a:solidFill>
                    <a:sysClr val="windowText" lastClr="000000">
                      <a:lumMod val="50000"/>
                      <a:lumOff val="50000"/>
                    </a:sysClr>
                  </a:solidFill>
                  <a:latin typeface="Impact" panose="020B0806030902050204" pitchFamily="34" charset="0"/>
                </a:rPr>
                <a:t>2018</a:t>
              </a:r>
              <a:endParaRPr lang="zh-CN" altLang="en-US" dirty="0">
                <a:solidFill>
                  <a:sysClr val="windowText" lastClr="000000">
                    <a:lumMod val="50000"/>
                    <a:lumOff val="50000"/>
                  </a:sysClr>
                </a:solidFill>
                <a:latin typeface="Impact" panose="020B0806030902050204" pitchFamily="34" charset="0"/>
              </a:endParaRPr>
            </a:p>
          </p:txBody>
        </p:sp>
      </p:grpSp>
      <p:grpSp>
        <p:nvGrpSpPr>
          <p:cNvPr id="9" name="组合 8"/>
          <p:cNvGrpSpPr/>
          <p:nvPr/>
        </p:nvGrpSpPr>
        <p:grpSpPr>
          <a:xfrm>
            <a:off x="2007793" y="5047622"/>
            <a:ext cx="1730653" cy="1072763"/>
            <a:chOff x="1992293" y="5048791"/>
            <a:chExt cx="1730428" cy="1073011"/>
          </a:xfrm>
        </p:grpSpPr>
        <p:sp>
          <p:nvSpPr>
            <p:cNvPr id="10" name="圆角矩形 9"/>
            <p:cNvSpPr/>
            <p:nvPr/>
          </p:nvSpPr>
          <p:spPr>
            <a:xfrm>
              <a:off x="1992293" y="5048791"/>
              <a:ext cx="1730428" cy="1073011"/>
            </a:xfrm>
            <a:prstGeom prst="roundRect">
              <a:avLst>
                <a:gd name="adj" fmla="val 7741"/>
              </a:avLst>
            </a:prstGeom>
            <a:gradFill flip="none" rotWithShape="1">
              <a:gsLst>
                <a:gs pos="100000">
                  <a:sysClr val="window" lastClr="FFFFFF"/>
                </a:gs>
                <a:gs pos="0">
                  <a:sysClr val="window" lastClr="FFFFFF">
                    <a:lumMod val="85000"/>
                  </a:sysClr>
                </a:gs>
              </a:gsLst>
              <a:lin ang="2700000" scaled="1"/>
              <a:tileRect/>
            </a:gradFill>
            <a:ln w="15875"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355600" dist="152400" dir="2700000" algn="tl" rotWithShape="0">
                <a:prstClr val="black">
                  <a:alpha val="40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grpSp>
          <p:nvGrpSpPr>
            <p:cNvPr id="11" name="组合 10"/>
            <p:cNvGrpSpPr/>
            <p:nvPr/>
          </p:nvGrpSpPr>
          <p:grpSpPr>
            <a:xfrm>
              <a:off x="2135111" y="5099591"/>
              <a:ext cx="1574656" cy="977877"/>
              <a:chOff x="460208" y="1689010"/>
              <a:chExt cx="1574656" cy="977877"/>
            </a:xfrm>
          </p:grpSpPr>
          <p:sp>
            <p:nvSpPr>
              <p:cNvPr id="12" name="文本框 94"/>
              <p:cNvSpPr txBox="1"/>
              <p:nvPr/>
            </p:nvSpPr>
            <p:spPr>
              <a:xfrm>
                <a:off x="606688" y="1689010"/>
                <a:ext cx="1428176" cy="369417"/>
              </a:xfrm>
              <a:prstGeom prst="rect">
                <a:avLst/>
              </a:prstGeom>
              <a:noFill/>
            </p:spPr>
            <p:txBody>
              <a:bodyPr wrap="square" rtlCol="0">
                <a:spAutoFit/>
              </a:bodyPr>
              <a:lstStyle/>
              <a:p>
                <a:r>
                  <a:rPr lang="zh-CN" altLang="en-US" dirty="0">
                    <a:solidFill>
                      <a:srgbClr val="01ACBE"/>
                    </a:solidFill>
                    <a:latin typeface="+mn-ea"/>
                  </a:rPr>
                  <a:t>添加标题</a:t>
                </a:r>
                <a:endParaRPr lang="zh-CN" altLang="en-US" dirty="0">
                  <a:solidFill>
                    <a:srgbClr val="01ACBE"/>
                  </a:solidFill>
                  <a:latin typeface="+mn-ea"/>
                </a:endParaRPr>
              </a:p>
            </p:txBody>
          </p:sp>
          <p:sp>
            <p:nvSpPr>
              <p:cNvPr id="14" name="文本框 95"/>
              <p:cNvSpPr txBox="1"/>
              <p:nvPr/>
            </p:nvSpPr>
            <p:spPr>
              <a:xfrm>
                <a:off x="460208" y="1974390"/>
                <a:ext cx="1444791" cy="692497"/>
              </a:xfrm>
              <a:prstGeom prst="rect">
                <a:avLst/>
              </a:prstGeom>
              <a:noFill/>
            </p:spPr>
            <p:txBody>
              <a:bodyPr wrap="square" rtlCol="0">
                <a:spAutoFit/>
              </a:bodyPr>
              <a:lstStyle/>
              <a:p>
                <a:pPr algn="just">
                  <a:lnSpc>
                    <a:spcPct val="130000"/>
                  </a:lnSpc>
                </a:pPr>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a:t>
                </a:r>
                <a:endParaRPr lang="zh-CN" altLang="en-US" sz="1000" dirty="0">
                  <a:solidFill>
                    <a:prstClr val="black">
                      <a:lumMod val="50000"/>
                      <a:lumOff val="50000"/>
                    </a:prstClr>
                  </a:solidFill>
                  <a:latin typeface="微软雅黑" panose="020B0503020204020204" charset="-122"/>
                  <a:ea typeface="微软雅黑" panose="020B0503020204020204" charset="-122"/>
                </a:endParaRPr>
              </a:p>
            </p:txBody>
          </p:sp>
        </p:grpSp>
      </p:grpSp>
      <p:grpSp>
        <p:nvGrpSpPr>
          <p:cNvPr id="15" name="组合 14"/>
          <p:cNvGrpSpPr/>
          <p:nvPr/>
        </p:nvGrpSpPr>
        <p:grpSpPr>
          <a:xfrm>
            <a:off x="411134" y="3026341"/>
            <a:ext cx="1644408" cy="1643813"/>
            <a:chOff x="435203" y="2733903"/>
            <a:chExt cx="1644194" cy="1644194"/>
          </a:xfrm>
        </p:grpSpPr>
        <p:grpSp>
          <p:nvGrpSpPr>
            <p:cNvPr id="16" name="组合 15"/>
            <p:cNvGrpSpPr/>
            <p:nvPr/>
          </p:nvGrpSpPr>
          <p:grpSpPr>
            <a:xfrm>
              <a:off x="435203" y="2733903"/>
              <a:ext cx="1644194" cy="1644194"/>
              <a:chOff x="5219336" y="1411604"/>
              <a:chExt cx="2903584" cy="2903584"/>
            </a:xfrm>
          </p:grpSpPr>
          <p:sp>
            <p:nvSpPr>
              <p:cNvPr id="17" name="椭圆 16"/>
              <p:cNvSpPr/>
              <p:nvPr/>
            </p:nvSpPr>
            <p:spPr>
              <a:xfrm>
                <a:off x="5219336" y="1411604"/>
                <a:ext cx="2903584" cy="2903584"/>
              </a:xfrm>
              <a:prstGeom prst="ellipse">
                <a:avLst/>
              </a:prstGeom>
              <a:gradFill flip="none" rotWithShape="1">
                <a:gsLst>
                  <a:gs pos="0">
                    <a:srgbClr val="F9F9F9"/>
                  </a:gs>
                  <a:gs pos="100000">
                    <a:sysClr val="window" lastClr="FFFFFF">
                      <a:lumMod val="85000"/>
                    </a:sysClr>
                  </a:gs>
                </a:gsLst>
                <a:lin ang="2700000" scaled="1"/>
                <a:tileRect/>
              </a:gradFill>
              <a:ln w="31750" cap="flat" cmpd="sng" algn="ctr">
                <a:noFill/>
                <a:prstDash val="solid"/>
              </a:ln>
              <a:effectLst>
                <a:softEdge rad="215900"/>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18" name="椭圆 17"/>
              <p:cNvSpPr/>
              <p:nvPr/>
            </p:nvSpPr>
            <p:spPr>
              <a:xfrm>
                <a:off x="5787323" y="1979591"/>
                <a:ext cx="1767610" cy="1767610"/>
              </a:xfrm>
              <a:prstGeom prst="ellipse">
                <a:avLst/>
              </a:prstGeom>
              <a:gradFill>
                <a:gsLst>
                  <a:gs pos="100000">
                    <a:sysClr val="window" lastClr="FFFFFF"/>
                  </a:gs>
                  <a:gs pos="0">
                    <a:srgbClr val="D1D1D1"/>
                  </a:gs>
                </a:gsLst>
                <a:lin ang="2700000" scaled="1"/>
              </a:gradFill>
              <a:ln w="25400" cap="flat" cmpd="sng" algn="ctr">
                <a:noFill/>
                <a:prstDash val="solid"/>
              </a:ln>
              <a:effectLst>
                <a:softEdge rad="50800"/>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19" name="椭圆 18"/>
              <p:cNvSpPr/>
              <p:nvPr/>
            </p:nvSpPr>
            <p:spPr>
              <a:xfrm>
                <a:off x="5956263" y="2148531"/>
                <a:ext cx="1429731" cy="1429731"/>
              </a:xfrm>
              <a:prstGeom prst="ellipse">
                <a:avLst/>
              </a:prstGeom>
              <a:solidFill>
                <a:srgbClr val="C00000"/>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20" name="椭圆 19"/>
              <p:cNvSpPr/>
              <p:nvPr/>
            </p:nvSpPr>
            <p:spPr>
              <a:xfrm>
                <a:off x="6014084" y="2206352"/>
                <a:ext cx="1314088" cy="1314088"/>
              </a:xfrm>
              <a:prstGeom prst="ellipse">
                <a:avLst/>
              </a:prstGeom>
              <a:gradFill>
                <a:gsLst>
                  <a:gs pos="0">
                    <a:srgbClr val="F7F7F7"/>
                  </a:gs>
                  <a:gs pos="100000">
                    <a:srgbClr val="D1D1D1"/>
                  </a:gs>
                </a:gsLst>
                <a:lin ang="2700000" scaled="1"/>
              </a:gra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21" name="椭圆 20"/>
              <p:cNvSpPr/>
              <p:nvPr/>
            </p:nvSpPr>
            <p:spPr>
              <a:xfrm>
                <a:off x="6078822" y="2271090"/>
                <a:ext cx="1184612" cy="1184612"/>
              </a:xfrm>
              <a:prstGeom prst="ellipse">
                <a:avLst/>
              </a:prstGeom>
              <a:gradFill>
                <a:gsLst>
                  <a:gs pos="0">
                    <a:sysClr val="window" lastClr="FFFFFF"/>
                  </a:gs>
                  <a:gs pos="100000">
                    <a:srgbClr val="D1D1D1"/>
                  </a:gs>
                </a:gsLst>
                <a:lin ang="2700000" scaled="1"/>
              </a:gradFill>
              <a:ln w="31750" cap="flat" cmpd="sng" algn="ctr">
                <a:gradFill flip="none" rotWithShape="1">
                  <a:gsLst>
                    <a:gs pos="0">
                      <a:sysClr val="window" lastClr="FFFFFF">
                        <a:lumMod val="75000"/>
                      </a:sysClr>
                    </a:gs>
                    <a:gs pos="100000">
                      <a:sysClr val="window" lastClr="FFFFFF"/>
                    </a:gs>
                  </a:gsLst>
                  <a:lin ang="2700000" scaled="1"/>
                  <a:tileRect/>
                </a:gradFill>
                <a:prstDash val="solid"/>
              </a:ln>
              <a:effectLst>
                <a:innerShdw blurRad="76200" dist="38100" dir="13500000">
                  <a:prstClr val="black">
                    <a:alpha val="50000"/>
                  </a:prstClr>
                </a:inn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grpSp>
        <p:sp>
          <p:nvSpPr>
            <p:cNvPr id="22" name="文本框 82"/>
            <p:cNvSpPr txBox="1"/>
            <p:nvPr/>
          </p:nvSpPr>
          <p:spPr>
            <a:xfrm>
              <a:off x="742042" y="3370120"/>
              <a:ext cx="1030514" cy="368385"/>
            </a:xfrm>
            <a:prstGeom prst="rect">
              <a:avLst/>
            </a:prstGeom>
            <a:noFill/>
          </p:spPr>
          <p:txBody>
            <a:bodyPr wrap="square" rtlCol="0">
              <a:spAutoFit/>
            </a:bodyPr>
            <a:lstStyle/>
            <a:p>
              <a:pPr algn="ctr"/>
              <a:r>
                <a:rPr lang="en-US" dirty="0">
                  <a:solidFill>
                    <a:sysClr val="windowText" lastClr="000000">
                      <a:lumMod val="50000"/>
                      <a:lumOff val="50000"/>
                    </a:sysClr>
                  </a:solidFill>
                  <a:latin typeface="Impact" panose="020B0806030902050204" pitchFamily="34" charset="0"/>
                </a:rPr>
                <a:t>2009</a:t>
              </a:r>
              <a:endParaRPr lang="en-US" dirty="0">
                <a:solidFill>
                  <a:sysClr val="windowText" lastClr="000000">
                    <a:lumMod val="50000"/>
                    <a:lumOff val="50000"/>
                  </a:sysClr>
                </a:solidFill>
                <a:latin typeface="Impact" panose="020B0806030902050204" pitchFamily="34" charset="0"/>
              </a:endParaRPr>
            </a:p>
          </p:txBody>
        </p:sp>
      </p:grpSp>
      <p:grpSp>
        <p:nvGrpSpPr>
          <p:cNvPr id="23" name="组合 22"/>
          <p:cNvGrpSpPr/>
          <p:nvPr/>
        </p:nvGrpSpPr>
        <p:grpSpPr>
          <a:xfrm>
            <a:off x="8334840" y="3026341"/>
            <a:ext cx="1644408" cy="1643813"/>
            <a:chOff x="7693253" y="2733903"/>
            <a:chExt cx="1644194" cy="1644194"/>
          </a:xfrm>
        </p:grpSpPr>
        <p:grpSp>
          <p:nvGrpSpPr>
            <p:cNvPr id="24" name="组合 23"/>
            <p:cNvGrpSpPr/>
            <p:nvPr/>
          </p:nvGrpSpPr>
          <p:grpSpPr>
            <a:xfrm>
              <a:off x="7693253" y="2733903"/>
              <a:ext cx="1644194" cy="1644194"/>
              <a:chOff x="5219336" y="1411604"/>
              <a:chExt cx="2903584" cy="2903584"/>
            </a:xfrm>
          </p:grpSpPr>
          <p:sp>
            <p:nvSpPr>
              <p:cNvPr id="25" name="椭圆 24"/>
              <p:cNvSpPr/>
              <p:nvPr/>
            </p:nvSpPr>
            <p:spPr>
              <a:xfrm>
                <a:off x="5219336" y="1411604"/>
                <a:ext cx="2903584" cy="2903584"/>
              </a:xfrm>
              <a:prstGeom prst="ellipse">
                <a:avLst/>
              </a:prstGeom>
              <a:gradFill flip="none" rotWithShape="1">
                <a:gsLst>
                  <a:gs pos="0">
                    <a:srgbClr val="F9F9F9"/>
                  </a:gs>
                  <a:gs pos="100000">
                    <a:sysClr val="window" lastClr="FFFFFF">
                      <a:lumMod val="85000"/>
                    </a:sysClr>
                  </a:gs>
                </a:gsLst>
                <a:lin ang="2700000" scaled="1"/>
                <a:tileRect/>
              </a:gradFill>
              <a:ln w="31750" cap="flat" cmpd="sng" algn="ctr">
                <a:noFill/>
                <a:prstDash val="solid"/>
              </a:ln>
              <a:effectLst>
                <a:softEdge rad="215900"/>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26" name="椭圆 25"/>
              <p:cNvSpPr/>
              <p:nvPr/>
            </p:nvSpPr>
            <p:spPr>
              <a:xfrm>
                <a:off x="5787323" y="1979591"/>
                <a:ext cx="1767610" cy="1767610"/>
              </a:xfrm>
              <a:prstGeom prst="ellipse">
                <a:avLst/>
              </a:prstGeom>
              <a:gradFill>
                <a:gsLst>
                  <a:gs pos="100000">
                    <a:sysClr val="window" lastClr="FFFFFF"/>
                  </a:gs>
                  <a:gs pos="0">
                    <a:srgbClr val="D1D1D1"/>
                  </a:gs>
                </a:gsLst>
                <a:lin ang="2700000" scaled="1"/>
              </a:gradFill>
              <a:ln w="25400" cap="flat" cmpd="sng" algn="ctr">
                <a:noFill/>
                <a:prstDash val="solid"/>
              </a:ln>
              <a:effectLst>
                <a:softEdge rad="50800"/>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27" name="椭圆 26"/>
              <p:cNvSpPr/>
              <p:nvPr/>
            </p:nvSpPr>
            <p:spPr>
              <a:xfrm>
                <a:off x="5956263" y="2148531"/>
                <a:ext cx="1429731" cy="1429731"/>
              </a:xfrm>
              <a:prstGeom prst="ellipse">
                <a:avLst/>
              </a:prstGeom>
              <a:solidFill>
                <a:srgbClr val="0070C0"/>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28" name="椭圆 27"/>
              <p:cNvSpPr/>
              <p:nvPr/>
            </p:nvSpPr>
            <p:spPr>
              <a:xfrm>
                <a:off x="6014084" y="2206352"/>
                <a:ext cx="1314088" cy="1314088"/>
              </a:xfrm>
              <a:prstGeom prst="ellipse">
                <a:avLst/>
              </a:prstGeom>
              <a:gradFill>
                <a:gsLst>
                  <a:gs pos="0">
                    <a:srgbClr val="F7F7F7"/>
                  </a:gs>
                  <a:gs pos="100000">
                    <a:srgbClr val="D1D1D1"/>
                  </a:gs>
                </a:gsLst>
                <a:lin ang="2700000" scaled="1"/>
              </a:gra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29" name="椭圆 28"/>
              <p:cNvSpPr/>
              <p:nvPr/>
            </p:nvSpPr>
            <p:spPr>
              <a:xfrm>
                <a:off x="6078822" y="2271090"/>
                <a:ext cx="1184612" cy="1184612"/>
              </a:xfrm>
              <a:prstGeom prst="ellipse">
                <a:avLst/>
              </a:prstGeom>
              <a:gradFill>
                <a:gsLst>
                  <a:gs pos="0">
                    <a:sysClr val="window" lastClr="FFFFFF"/>
                  </a:gs>
                  <a:gs pos="100000">
                    <a:srgbClr val="D1D1D1"/>
                  </a:gs>
                </a:gsLst>
                <a:lin ang="2700000" scaled="1"/>
              </a:gradFill>
              <a:ln w="31750" cap="flat" cmpd="sng" algn="ctr">
                <a:gradFill flip="none" rotWithShape="1">
                  <a:gsLst>
                    <a:gs pos="0">
                      <a:sysClr val="window" lastClr="FFFFFF">
                        <a:lumMod val="75000"/>
                      </a:sysClr>
                    </a:gs>
                    <a:gs pos="100000">
                      <a:sysClr val="window" lastClr="FFFFFF"/>
                    </a:gs>
                  </a:gsLst>
                  <a:lin ang="2700000" scaled="1"/>
                  <a:tileRect/>
                </a:gradFill>
                <a:prstDash val="solid"/>
              </a:ln>
              <a:effectLst>
                <a:innerShdw blurRad="76200" dist="38100" dir="13500000">
                  <a:prstClr val="black">
                    <a:alpha val="50000"/>
                  </a:prstClr>
                </a:inn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grpSp>
        <p:sp>
          <p:nvSpPr>
            <p:cNvPr id="30" name="文本框 85"/>
            <p:cNvSpPr txBox="1"/>
            <p:nvPr/>
          </p:nvSpPr>
          <p:spPr>
            <a:xfrm>
              <a:off x="8000092" y="3370120"/>
              <a:ext cx="1030514" cy="369332"/>
            </a:xfrm>
            <a:prstGeom prst="rect">
              <a:avLst/>
            </a:prstGeom>
            <a:noFill/>
          </p:spPr>
          <p:txBody>
            <a:bodyPr wrap="square" rtlCol="0">
              <a:spAutoFit/>
            </a:bodyPr>
            <a:lstStyle/>
            <a:p>
              <a:pPr algn="ctr"/>
              <a:r>
                <a:rPr lang="en-US" altLang="zh-CN" dirty="0">
                  <a:solidFill>
                    <a:sysClr val="windowText" lastClr="000000">
                      <a:lumMod val="50000"/>
                      <a:lumOff val="50000"/>
                    </a:sysClr>
                  </a:solidFill>
                  <a:latin typeface="Impact" panose="020B0806030902050204" pitchFamily="34" charset="0"/>
                </a:rPr>
                <a:t>2014</a:t>
              </a:r>
              <a:endParaRPr lang="zh-CN" altLang="en-US" dirty="0">
                <a:solidFill>
                  <a:sysClr val="windowText" lastClr="000000">
                    <a:lumMod val="50000"/>
                    <a:lumOff val="50000"/>
                  </a:sysClr>
                </a:solidFill>
                <a:latin typeface="Impact" panose="020B0806030902050204" pitchFamily="34" charset="0"/>
              </a:endParaRPr>
            </a:p>
          </p:txBody>
        </p:sp>
      </p:grpSp>
      <p:grpSp>
        <p:nvGrpSpPr>
          <p:cNvPr id="31" name="组合 30"/>
          <p:cNvGrpSpPr/>
          <p:nvPr/>
        </p:nvGrpSpPr>
        <p:grpSpPr>
          <a:xfrm>
            <a:off x="421861" y="1531102"/>
            <a:ext cx="1730653" cy="1072763"/>
            <a:chOff x="355768" y="1620356"/>
            <a:chExt cx="1730428" cy="1073011"/>
          </a:xfrm>
        </p:grpSpPr>
        <p:sp>
          <p:nvSpPr>
            <p:cNvPr id="32" name="圆角矩形 31"/>
            <p:cNvSpPr/>
            <p:nvPr/>
          </p:nvSpPr>
          <p:spPr>
            <a:xfrm>
              <a:off x="355768" y="1620356"/>
              <a:ext cx="1730428" cy="1073011"/>
            </a:xfrm>
            <a:prstGeom prst="roundRect">
              <a:avLst>
                <a:gd name="adj" fmla="val 7741"/>
              </a:avLst>
            </a:prstGeom>
            <a:gradFill flip="none" rotWithShape="1">
              <a:gsLst>
                <a:gs pos="100000">
                  <a:sysClr val="window" lastClr="FFFFFF"/>
                </a:gs>
                <a:gs pos="0">
                  <a:sysClr val="window" lastClr="FFFFFF">
                    <a:lumMod val="85000"/>
                  </a:sysClr>
                </a:gs>
              </a:gsLst>
              <a:lin ang="2700000" scaled="1"/>
              <a:tileRect/>
            </a:gradFill>
            <a:ln w="15875"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355600" dist="152400" dir="2700000" algn="tl" rotWithShape="0">
                <a:prstClr val="black">
                  <a:alpha val="40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grpSp>
          <p:nvGrpSpPr>
            <p:cNvPr id="33" name="组合 32"/>
            <p:cNvGrpSpPr/>
            <p:nvPr/>
          </p:nvGrpSpPr>
          <p:grpSpPr>
            <a:xfrm>
              <a:off x="495543" y="1665347"/>
              <a:ext cx="1493693" cy="977877"/>
              <a:chOff x="460208" y="1689010"/>
              <a:chExt cx="1493693" cy="977877"/>
            </a:xfrm>
          </p:grpSpPr>
          <p:sp>
            <p:nvSpPr>
              <p:cNvPr id="34" name="文本框 94"/>
              <p:cNvSpPr txBox="1"/>
              <p:nvPr/>
            </p:nvSpPr>
            <p:spPr>
              <a:xfrm>
                <a:off x="606688" y="1689010"/>
                <a:ext cx="1347213" cy="369417"/>
              </a:xfrm>
              <a:prstGeom prst="rect">
                <a:avLst/>
              </a:prstGeom>
              <a:noFill/>
            </p:spPr>
            <p:txBody>
              <a:bodyPr wrap="square" rtlCol="0">
                <a:spAutoFit/>
              </a:bodyPr>
              <a:lstStyle/>
              <a:p>
                <a:r>
                  <a:rPr lang="zh-CN" altLang="en-US" dirty="0">
                    <a:solidFill>
                      <a:srgbClr val="C00000"/>
                    </a:solidFill>
                    <a:latin typeface="+mn-ea"/>
                  </a:rPr>
                  <a:t>添加标题</a:t>
                </a:r>
                <a:endParaRPr lang="zh-CN" altLang="en-US" dirty="0">
                  <a:solidFill>
                    <a:srgbClr val="C00000"/>
                  </a:solidFill>
                  <a:latin typeface="+mn-ea"/>
                </a:endParaRPr>
              </a:p>
            </p:txBody>
          </p:sp>
          <p:sp>
            <p:nvSpPr>
              <p:cNvPr id="35" name="文本框 95"/>
              <p:cNvSpPr txBox="1"/>
              <p:nvPr/>
            </p:nvSpPr>
            <p:spPr>
              <a:xfrm>
                <a:off x="460208" y="1974390"/>
                <a:ext cx="1444791" cy="692497"/>
              </a:xfrm>
              <a:prstGeom prst="rect">
                <a:avLst/>
              </a:prstGeom>
              <a:noFill/>
            </p:spPr>
            <p:txBody>
              <a:bodyPr wrap="square" rtlCol="0">
                <a:spAutoFit/>
              </a:bodyPr>
              <a:lstStyle/>
              <a:p>
                <a:pPr algn="just">
                  <a:lnSpc>
                    <a:spcPct val="130000"/>
                  </a:lnSpc>
                </a:pPr>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a:t>
                </a:r>
                <a:endParaRPr lang="zh-CN" altLang="en-US" sz="1000" dirty="0">
                  <a:solidFill>
                    <a:prstClr val="black">
                      <a:lumMod val="50000"/>
                      <a:lumOff val="50000"/>
                    </a:prstClr>
                  </a:solidFill>
                  <a:latin typeface="微软雅黑" panose="020B0503020204020204" charset="-122"/>
                  <a:ea typeface="微软雅黑" panose="020B0503020204020204" charset="-122"/>
                </a:endParaRPr>
              </a:p>
            </p:txBody>
          </p:sp>
        </p:grpSp>
      </p:grpSp>
      <p:grpSp>
        <p:nvGrpSpPr>
          <p:cNvPr id="36" name="组合 35"/>
          <p:cNvGrpSpPr/>
          <p:nvPr/>
        </p:nvGrpSpPr>
        <p:grpSpPr>
          <a:xfrm>
            <a:off x="3582653" y="1531102"/>
            <a:ext cx="1730653" cy="1072763"/>
            <a:chOff x="3643149" y="1620356"/>
            <a:chExt cx="1730428" cy="1073011"/>
          </a:xfrm>
        </p:grpSpPr>
        <p:sp>
          <p:nvSpPr>
            <p:cNvPr id="37" name="圆角矩形 36"/>
            <p:cNvSpPr/>
            <p:nvPr/>
          </p:nvSpPr>
          <p:spPr>
            <a:xfrm>
              <a:off x="3643149" y="1620356"/>
              <a:ext cx="1730428" cy="1073011"/>
            </a:xfrm>
            <a:prstGeom prst="roundRect">
              <a:avLst>
                <a:gd name="adj" fmla="val 7741"/>
              </a:avLst>
            </a:prstGeom>
            <a:gradFill flip="none" rotWithShape="1">
              <a:gsLst>
                <a:gs pos="100000">
                  <a:sysClr val="window" lastClr="FFFFFF"/>
                </a:gs>
                <a:gs pos="0">
                  <a:sysClr val="window" lastClr="FFFFFF">
                    <a:lumMod val="85000"/>
                  </a:sysClr>
                </a:gs>
              </a:gsLst>
              <a:lin ang="2700000" scaled="1"/>
              <a:tileRect/>
            </a:gradFill>
            <a:ln w="15875"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355600" dist="152400" dir="2700000" algn="tl" rotWithShape="0">
                <a:prstClr val="black">
                  <a:alpha val="40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grpSp>
          <p:nvGrpSpPr>
            <p:cNvPr id="38" name="组合 37"/>
            <p:cNvGrpSpPr/>
            <p:nvPr/>
          </p:nvGrpSpPr>
          <p:grpSpPr>
            <a:xfrm>
              <a:off x="3785967" y="1667922"/>
              <a:ext cx="1460064" cy="977877"/>
              <a:chOff x="460208" y="1689010"/>
              <a:chExt cx="1460064" cy="977877"/>
            </a:xfrm>
          </p:grpSpPr>
          <p:sp>
            <p:nvSpPr>
              <p:cNvPr id="39" name="文本框 94"/>
              <p:cNvSpPr txBox="1"/>
              <p:nvPr/>
            </p:nvSpPr>
            <p:spPr>
              <a:xfrm>
                <a:off x="606688" y="1689010"/>
                <a:ext cx="1313584" cy="369417"/>
              </a:xfrm>
              <a:prstGeom prst="rect">
                <a:avLst/>
              </a:prstGeom>
              <a:noFill/>
            </p:spPr>
            <p:txBody>
              <a:bodyPr wrap="square" rtlCol="0">
                <a:spAutoFit/>
              </a:bodyPr>
              <a:lstStyle/>
              <a:p>
                <a:r>
                  <a:rPr lang="zh-CN" altLang="en-US" dirty="0">
                    <a:solidFill>
                      <a:srgbClr val="EB9624"/>
                    </a:solidFill>
                    <a:latin typeface="+mn-ea"/>
                  </a:rPr>
                  <a:t>添加标题</a:t>
                </a:r>
                <a:endParaRPr lang="zh-CN" altLang="en-US" dirty="0">
                  <a:solidFill>
                    <a:srgbClr val="EB9624"/>
                  </a:solidFill>
                  <a:latin typeface="+mn-ea"/>
                </a:endParaRPr>
              </a:p>
            </p:txBody>
          </p:sp>
          <p:sp>
            <p:nvSpPr>
              <p:cNvPr id="40" name="文本框 95"/>
              <p:cNvSpPr txBox="1"/>
              <p:nvPr/>
            </p:nvSpPr>
            <p:spPr>
              <a:xfrm>
                <a:off x="460208" y="1974390"/>
                <a:ext cx="1444791" cy="692497"/>
              </a:xfrm>
              <a:prstGeom prst="rect">
                <a:avLst/>
              </a:prstGeom>
              <a:noFill/>
            </p:spPr>
            <p:txBody>
              <a:bodyPr wrap="square" rtlCol="0">
                <a:spAutoFit/>
              </a:bodyPr>
              <a:lstStyle/>
              <a:p>
                <a:pPr algn="just">
                  <a:lnSpc>
                    <a:spcPct val="130000"/>
                  </a:lnSpc>
                </a:pPr>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a:t>
                </a:r>
                <a:endParaRPr lang="zh-CN" altLang="en-US" sz="1000" dirty="0">
                  <a:solidFill>
                    <a:prstClr val="black">
                      <a:lumMod val="50000"/>
                      <a:lumOff val="50000"/>
                    </a:prstClr>
                  </a:solidFill>
                  <a:latin typeface="微软雅黑" panose="020B0503020204020204" charset="-122"/>
                  <a:ea typeface="微软雅黑" panose="020B0503020204020204" charset="-122"/>
                </a:endParaRPr>
              </a:p>
            </p:txBody>
          </p:sp>
        </p:grpSp>
      </p:grpSp>
      <p:grpSp>
        <p:nvGrpSpPr>
          <p:cNvPr id="41" name="组合 40"/>
          <p:cNvGrpSpPr/>
          <p:nvPr/>
        </p:nvGrpSpPr>
        <p:grpSpPr>
          <a:xfrm>
            <a:off x="6743446" y="1531102"/>
            <a:ext cx="1730653" cy="1072763"/>
            <a:chOff x="6930530" y="1620356"/>
            <a:chExt cx="1730428" cy="1073011"/>
          </a:xfrm>
        </p:grpSpPr>
        <p:sp>
          <p:nvSpPr>
            <p:cNvPr id="144" name="圆角矩形 143"/>
            <p:cNvSpPr/>
            <p:nvPr/>
          </p:nvSpPr>
          <p:spPr>
            <a:xfrm>
              <a:off x="6930530" y="1620356"/>
              <a:ext cx="1730428" cy="1073011"/>
            </a:xfrm>
            <a:prstGeom prst="roundRect">
              <a:avLst>
                <a:gd name="adj" fmla="val 7741"/>
              </a:avLst>
            </a:prstGeom>
            <a:gradFill flip="none" rotWithShape="1">
              <a:gsLst>
                <a:gs pos="100000">
                  <a:sysClr val="window" lastClr="FFFFFF"/>
                </a:gs>
                <a:gs pos="0">
                  <a:sysClr val="window" lastClr="FFFFFF">
                    <a:lumMod val="85000"/>
                  </a:sysClr>
                </a:gs>
              </a:gsLst>
              <a:lin ang="2700000" scaled="1"/>
              <a:tileRect/>
            </a:gradFill>
            <a:ln w="15875"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355600" dist="152400" dir="2700000" algn="tl" rotWithShape="0">
                <a:prstClr val="black">
                  <a:alpha val="40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grpSp>
          <p:nvGrpSpPr>
            <p:cNvPr id="145" name="组合 144"/>
            <p:cNvGrpSpPr/>
            <p:nvPr/>
          </p:nvGrpSpPr>
          <p:grpSpPr>
            <a:xfrm>
              <a:off x="7073348" y="1667922"/>
              <a:ext cx="1448369" cy="977877"/>
              <a:chOff x="460208" y="1689010"/>
              <a:chExt cx="1448369" cy="977877"/>
            </a:xfrm>
          </p:grpSpPr>
          <p:sp>
            <p:nvSpPr>
              <p:cNvPr id="146" name="文本框 94"/>
              <p:cNvSpPr txBox="1"/>
              <p:nvPr/>
            </p:nvSpPr>
            <p:spPr>
              <a:xfrm>
                <a:off x="606688" y="1689010"/>
                <a:ext cx="1301889" cy="369417"/>
              </a:xfrm>
              <a:prstGeom prst="rect">
                <a:avLst/>
              </a:prstGeom>
              <a:noFill/>
            </p:spPr>
            <p:txBody>
              <a:bodyPr wrap="square" rtlCol="0">
                <a:spAutoFit/>
              </a:bodyPr>
              <a:lstStyle/>
              <a:p>
                <a:r>
                  <a:rPr lang="zh-CN" altLang="en-US" dirty="0">
                    <a:solidFill>
                      <a:srgbClr val="00B050"/>
                    </a:solidFill>
                    <a:latin typeface="+mn-ea"/>
                  </a:rPr>
                  <a:t>添加标题</a:t>
                </a:r>
                <a:endParaRPr lang="zh-CN" altLang="en-US" dirty="0">
                  <a:solidFill>
                    <a:srgbClr val="00B050"/>
                  </a:solidFill>
                  <a:latin typeface="+mn-ea"/>
                </a:endParaRPr>
              </a:p>
            </p:txBody>
          </p:sp>
          <p:sp>
            <p:nvSpPr>
              <p:cNvPr id="147" name="文本框 95"/>
              <p:cNvSpPr txBox="1"/>
              <p:nvPr/>
            </p:nvSpPr>
            <p:spPr>
              <a:xfrm>
                <a:off x="460208" y="1974390"/>
                <a:ext cx="1444791" cy="692497"/>
              </a:xfrm>
              <a:prstGeom prst="rect">
                <a:avLst/>
              </a:prstGeom>
              <a:noFill/>
            </p:spPr>
            <p:txBody>
              <a:bodyPr wrap="square" rtlCol="0">
                <a:spAutoFit/>
              </a:bodyPr>
              <a:lstStyle/>
              <a:p>
                <a:pPr algn="just">
                  <a:lnSpc>
                    <a:spcPct val="130000"/>
                  </a:lnSpc>
                </a:pPr>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a:t>
                </a:r>
                <a:endParaRPr lang="zh-CN" altLang="en-US" sz="1000" dirty="0">
                  <a:solidFill>
                    <a:prstClr val="black">
                      <a:lumMod val="50000"/>
                      <a:lumOff val="50000"/>
                    </a:prstClr>
                  </a:solidFill>
                  <a:latin typeface="微软雅黑" panose="020B0503020204020204" charset="-122"/>
                  <a:ea typeface="微软雅黑" panose="020B0503020204020204" charset="-122"/>
                </a:endParaRPr>
              </a:p>
            </p:txBody>
          </p:sp>
        </p:grpSp>
      </p:grpSp>
      <p:grpSp>
        <p:nvGrpSpPr>
          <p:cNvPr id="148" name="组合 147"/>
          <p:cNvGrpSpPr/>
          <p:nvPr/>
        </p:nvGrpSpPr>
        <p:grpSpPr>
          <a:xfrm>
            <a:off x="9904237" y="1531102"/>
            <a:ext cx="1730653" cy="1072763"/>
            <a:chOff x="10217910" y="1620356"/>
            <a:chExt cx="1730428" cy="1073011"/>
          </a:xfrm>
        </p:grpSpPr>
        <p:sp>
          <p:nvSpPr>
            <p:cNvPr id="149" name="圆角矩形 148"/>
            <p:cNvSpPr/>
            <p:nvPr/>
          </p:nvSpPr>
          <p:spPr>
            <a:xfrm>
              <a:off x="10217910" y="1620356"/>
              <a:ext cx="1730428" cy="1073011"/>
            </a:xfrm>
            <a:prstGeom prst="roundRect">
              <a:avLst>
                <a:gd name="adj" fmla="val 7741"/>
              </a:avLst>
            </a:prstGeom>
            <a:gradFill flip="none" rotWithShape="1">
              <a:gsLst>
                <a:gs pos="100000">
                  <a:sysClr val="window" lastClr="FFFFFF"/>
                </a:gs>
                <a:gs pos="0">
                  <a:sysClr val="window" lastClr="FFFFFF">
                    <a:lumMod val="85000"/>
                  </a:sysClr>
                </a:gs>
              </a:gsLst>
              <a:lin ang="2700000" scaled="1"/>
              <a:tileRect/>
            </a:gradFill>
            <a:ln w="15875"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355600" dist="152400" dir="2700000" algn="tl" rotWithShape="0">
                <a:prstClr val="black">
                  <a:alpha val="40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grpSp>
          <p:nvGrpSpPr>
            <p:cNvPr id="150" name="组合 149"/>
            <p:cNvGrpSpPr/>
            <p:nvPr/>
          </p:nvGrpSpPr>
          <p:grpSpPr>
            <a:xfrm>
              <a:off x="10360728" y="1667922"/>
              <a:ext cx="1516719" cy="977877"/>
              <a:chOff x="460208" y="1689010"/>
              <a:chExt cx="1516719" cy="977877"/>
            </a:xfrm>
          </p:grpSpPr>
          <p:sp>
            <p:nvSpPr>
              <p:cNvPr id="151" name="文本框 94"/>
              <p:cNvSpPr txBox="1"/>
              <p:nvPr/>
            </p:nvSpPr>
            <p:spPr>
              <a:xfrm>
                <a:off x="606688" y="1689010"/>
                <a:ext cx="1370239" cy="369417"/>
              </a:xfrm>
              <a:prstGeom prst="rect">
                <a:avLst/>
              </a:prstGeom>
              <a:noFill/>
            </p:spPr>
            <p:txBody>
              <a:bodyPr wrap="square" rtlCol="0">
                <a:spAutoFit/>
              </a:bodyPr>
              <a:lstStyle/>
              <a:p>
                <a:r>
                  <a:rPr lang="zh-CN" altLang="en-US" dirty="0">
                    <a:solidFill>
                      <a:srgbClr val="7030A0"/>
                    </a:solidFill>
                    <a:latin typeface="+mn-ea"/>
                  </a:rPr>
                  <a:t>添加标题</a:t>
                </a:r>
                <a:endParaRPr lang="zh-CN" altLang="en-US" dirty="0">
                  <a:solidFill>
                    <a:srgbClr val="7030A0"/>
                  </a:solidFill>
                  <a:latin typeface="+mn-ea"/>
                </a:endParaRPr>
              </a:p>
            </p:txBody>
          </p:sp>
          <p:sp>
            <p:nvSpPr>
              <p:cNvPr id="152" name="文本框 95"/>
              <p:cNvSpPr txBox="1"/>
              <p:nvPr/>
            </p:nvSpPr>
            <p:spPr>
              <a:xfrm>
                <a:off x="460208" y="1974390"/>
                <a:ext cx="1444791" cy="692497"/>
              </a:xfrm>
              <a:prstGeom prst="rect">
                <a:avLst/>
              </a:prstGeom>
              <a:noFill/>
            </p:spPr>
            <p:txBody>
              <a:bodyPr wrap="square" rtlCol="0">
                <a:spAutoFit/>
              </a:bodyPr>
              <a:lstStyle/>
              <a:p>
                <a:pPr algn="just">
                  <a:lnSpc>
                    <a:spcPct val="130000"/>
                  </a:lnSpc>
                </a:pPr>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a:t>
                </a:r>
                <a:endParaRPr lang="zh-CN" altLang="en-US" sz="1000" dirty="0">
                  <a:solidFill>
                    <a:prstClr val="black">
                      <a:lumMod val="50000"/>
                      <a:lumOff val="50000"/>
                    </a:prstClr>
                  </a:solidFill>
                  <a:latin typeface="微软雅黑" panose="020B0503020204020204" charset="-122"/>
                  <a:ea typeface="微软雅黑" panose="020B0503020204020204" charset="-122"/>
                </a:endParaRPr>
              </a:p>
            </p:txBody>
          </p:sp>
        </p:grpSp>
      </p:grpSp>
      <p:grpSp>
        <p:nvGrpSpPr>
          <p:cNvPr id="153" name="组合 152"/>
          <p:cNvGrpSpPr/>
          <p:nvPr/>
        </p:nvGrpSpPr>
        <p:grpSpPr>
          <a:xfrm>
            <a:off x="5185744" y="5047622"/>
            <a:ext cx="1730653" cy="1072763"/>
            <a:chOff x="5271430" y="5048791"/>
            <a:chExt cx="1730428" cy="1073011"/>
          </a:xfrm>
        </p:grpSpPr>
        <p:sp>
          <p:nvSpPr>
            <p:cNvPr id="154" name="圆角矩形 153"/>
            <p:cNvSpPr/>
            <p:nvPr/>
          </p:nvSpPr>
          <p:spPr>
            <a:xfrm>
              <a:off x="5271430" y="5048791"/>
              <a:ext cx="1730428" cy="1073011"/>
            </a:xfrm>
            <a:prstGeom prst="roundRect">
              <a:avLst>
                <a:gd name="adj" fmla="val 7741"/>
              </a:avLst>
            </a:prstGeom>
            <a:gradFill flip="none" rotWithShape="1">
              <a:gsLst>
                <a:gs pos="100000">
                  <a:sysClr val="window" lastClr="FFFFFF"/>
                </a:gs>
                <a:gs pos="0">
                  <a:sysClr val="window" lastClr="FFFFFF">
                    <a:lumMod val="85000"/>
                  </a:sysClr>
                </a:gs>
              </a:gsLst>
              <a:lin ang="2700000" scaled="1"/>
              <a:tileRect/>
            </a:gradFill>
            <a:ln w="15875"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355600" dist="152400" dir="2700000" algn="tl" rotWithShape="0">
                <a:prstClr val="black">
                  <a:alpha val="40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grpSp>
          <p:nvGrpSpPr>
            <p:cNvPr id="155" name="组合 154"/>
            <p:cNvGrpSpPr/>
            <p:nvPr/>
          </p:nvGrpSpPr>
          <p:grpSpPr>
            <a:xfrm>
              <a:off x="5408866" y="5096357"/>
              <a:ext cx="1592992" cy="977877"/>
              <a:chOff x="460208" y="1689010"/>
              <a:chExt cx="1592992" cy="977877"/>
            </a:xfrm>
          </p:grpSpPr>
          <p:sp>
            <p:nvSpPr>
              <p:cNvPr id="156" name="文本框 94"/>
              <p:cNvSpPr txBox="1"/>
              <p:nvPr/>
            </p:nvSpPr>
            <p:spPr>
              <a:xfrm>
                <a:off x="606688" y="1689010"/>
                <a:ext cx="1446512" cy="369417"/>
              </a:xfrm>
              <a:prstGeom prst="rect">
                <a:avLst/>
              </a:prstGeom>
              <a:noFill/>
            </p:spPr>
            <p:txBody>
              <a:bodyPr wrap="square" rtlCol="0">
                <a:spAutoFit/>
              </a:bodyPr>
              <a:lstStyle/>
              <a:p>
                <a:r>
                  <a:rPr lang="zh-CN" altLang="en-US" dirty="0">
                    <a:solidFill>
                      <a:srgbClr val="FF7171"/>
                    </a:solidFill>
                    <a:latin typeface="+mn-ea"/>
                  </a:rPr>
                  <a:t>添加标题</a:t>
                </a:r>
                <a:endParaRPr lang="zh-CN" altLang="en-US" dirty="0">
                  <a:solidFill>
                    <a:srgbClr val="FF7171"/>
                  </a:solidFill>
                  <a:latin typeface="+mn-ea"/>
                </a:endParaRPr>
              </a:p>
            </p:txBody>
          </p:sp>
          <p:sp>
            <p:nvSpPr>
              <p:cNvPr id="157" name="文本框 95"/>
              <p:cNvSpPr txBox="1"/>
              <p:nvPr/>
            </p:nvSpPr>
            <p:spPr>
              <a:xfrm>
                <a:off x="460208" y="1974390"/>
                <a:ext cx="1444791" cy="692497"/>
              </a:xfrm>
              <a:prstGeom prst="rect">
                <a:avLst/>
              </a:prstGeom>
              <a:noFill/>
            </p:spPr>
            <p:txBody>
              <a:bodyPr wrap="square" rtlCol="0">
                <a:spAutoFit/>
              </a:bodyPr>
              <a:lstStyle/>
              <a:p>
                <a:pPr algn="just">
                  <a:lnSpc>
                    <a:spcPct val="130000"/>
                  </a:lnSpc>
                </a:pPr>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a:t>
                </a:r>
                <a:endParaRPr lang="zh-CN" altLang="en-US" sz="1000" dirty="0">
                  <a:solidFill>
                    <a:prstClr val="black">
                      <a:lumMod val="50000"/>
                      <a:lumOff val="50000"/>
                    </a:prstClr>
                  </a:solidFill>
                  <a:latin typeface="微软雅黑" panose="020B0503020204020204" charset="-122"/>
                  <a:ea typeface="微软雅黑" panose="020B0503020204020204" charset="-122"/>
                </a:endParaRPr>
              </a:p>
            </p:txBody>
          </p:sp>
        </p:grpSp>
      </p:grpSp>
      <p:grpSp>
        <p:nvGrpSpPr>
          <p:cNvPr id="158" name="组合 157"/>
          <p:cNvGrpSpPr/>
          <p:nvPr/>
        </p:nvGrpSpPr>
        <p:grpSpPr>
          <a:xfrm>
            <a:off x="8363695" y="5047622"/>
            <a:ext cx="1730653" cy="1072763"/>
            <a:chOff x="8550568" y="5048791"/>
            <a:chExt cx="1730428" cy="1073011"/>
          </a:xfrm>
        </p:grpSpPr>
        <p:sp>
          <p:nvSpPr>
            <p:cNvPr id="159" name="圆角矩形 158"/>
            <p:cNvSpPr/>
            <p:nvPr/>
          </p:nvSpPr>
          <p:spPr>
            <a:xfrm>
              <a:off x="8550568" y="5048791"/>
              <a:ext cx="1730428" cy="1073011"/>
            </a:xfrm>
            <a:prstGeom prst="roundRect">
              <a:avLst>
                <a:gd name="adj" fmla="val 7741"/>
              </a:avLst>
            </a:prstGeom>
            <a:gradFill flip="none" rotWithShape="1">
              <a:gsLst>
                <a:gs pos="100000">
                  <a:sysClr val="window" lastClr="FFFFFF"/>
                </a:gs>
                <a:gs pos="0">
                  <a:sysClr val="window" lastClr="FFFFFF">
                    <a:lumMod val="85000"/>
                  </a:sysClr>
                </a:gs>
              </a:gsLst>
              <a:lin ang="2700000" scaled="1"/>
              <a:tileRect/>
            </a:gradFill>
            <a:ln w="15875"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355600" dist="152400" dir="2700000" algn="tl" rotWithShape="0">
                <a:prstClr val="black">
                  <a:alpha val="40000"/>
                </a:prstClr>
              </a:outerShdw>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grpSp>
          <p:nvGrpSpPr>
            <p:cNvPr id="160" name="组合 159"/>
            <p:cNvGrpSpPr/>
            <p:nvPr/>
          </p:nvGrpSpPr>
          <p:grpSpPr>
            <a:xfrm>
              <a:off x="8693387" y="5096357"/>
              <a:ext cx="1540341" cy="977877"/>
              <a:chOff x="460208" y="1689010"/>
              <a:chExt cx="1540341" cy="977877"/>
            </a:xfrm>
          </p:grpSpPr>
          <p:sp>
            <p:nvSpPr>
              <p:cNvPr id="161" name="文本框 94"/>
              <p:cNvSpPr txBox="1"/>
              <p:nvPr/>
            </p:nvSpPr>
            <p:spPr>
              <a:xfrm>
                <a:off x="606688" y="1689010"/>
                <a:ext cx="1393861" cy="369417"/>
              </a:xfrm>
              <a:prstGeom prst="rect">
                <a:avLst/>
              </a:prstGeom>
              <a:noFill/>
            </p:spPr>
            <p:txBody>
              <a:bodyPr wrap="square" rtlCol="0">
                <a:spAutoFit/>
              </a:bodyPr>
              <a:lstStyle/>
              <a:p>
                <a:r>
                  <a:rPr lang="zh-CN" altLang="en-US" dirty="0">
                    <a:solidFill>
                      <a:srgbClr val="0070C0"/>
                    </a:solidFill>
                    <a:latin typeface="+mn-ea"/>
                  </a:rPr>
                  <a:t>添加标题</a:t>
                </a:r>
                <a:endParaRPr lang="zh-CN" altLang="en-US" dirty="0">
                  <a:solidFill>
                    <a:srgbClr val="0070C0"/>
                  </a:solidFill>
                  <a:latin typeface="+mn-ea"/>
                </a:endParaRPr>
              </a:p>
            </p:txBody>
          </p:sp>
          <p:sp>
            <p:nvSpPr>
              <p:cNvPr id="162" name="文本框 95"/>
              <p:cNvSpPr txBox="1"/>
              <p:nvPr/>
            </p:nvSpPr>
            <p:spPr>
              <a:xfrm>
                <a:off x="460208" y="1974390"/>
                <a:ext cx="1444791" cy="692497"/>
              </a:xfrm>
              <a:prstGeom prst="rect">
                <a:avLst/>
              </a:prstGeom>
              <a:noFill/>
            </p:spPr>
            <p:txBody>
              <a:bodyPr wrap="square" rtlCol="0">
                <a:spAutoFit/>
              </a:bodyPr>
              <a:lstStyle/>
              <a:p>
                <a:pPr algn="just">
                  <a:lnSpc>
                    <a:spcPct val="130000"/>
                  </a:lnSpc>
                </a:pPr>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a:t>
                </a:r>
                <a:endParaRPr lang="zh-CN" altLang="en-US" sz="1000" dirty="0">
                  <a:solidFill>
                    <a:prstClr val="black">
                      <a:lumMod val="50000"/>
                      <a:lumOff val="50000"/>
                    </a:prstClr>
                  </a:solidFill>
                  <a:latin typeface="微软雅黑" panose="020B0503020204020204" charset="-122"/>
                  <a:ea typeface="微软雅黑" panose="020B0503020204020204" charset="-122"/>
                </a:endParaRPr>
              </a:p>
            </p:txBody>
          </p:sp>
        </p:grpSp>
      </p:grpSp>
      <p:sp>
        <p:nvSpPr>
          <p:cNvPr id="163" name="等腰三角形 162"/>
          <p:cNvSpPr/>
          <p:nvPr/>
        </p:nvSpPr>
        <p:spPr>
          <a:xfrm>
            <a:off x="1114267" y="2793076"/>
            <a:ext cx="238139" cy="231322"/>
          </a:xfrm>
          <a:prstGeom prst="triangle">
            <a:avLst/>
          </a:prstGeom>
          <a:solidFill>
            <a:srgbClr val="C00000"/>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164" name="等腰三角形 163"/>
          <p:cNvSpPr/>
          <p:nvPr/>
        </p:nvSpPr>
        <p:spPr>
          <a:xfrm>
            <a:off x="4283751" y="2793076"/>
            <a:ext cx="238139" cy="231322"/>
          </a:xfrm>
          <a:prstGeom prst="triangle">
            <a:avLst/>
          </a:prstGeom>
          <a:solidFill>
            <a:srgbClr val="EB9624"/>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165" name="等腰三角形 164"/>
          <p:cNvSpPr/>
          <p:nvPr/>
        </p:nvSpPr>
        <p:spPr>
          <a:xfrm>
            <a:off x="7495064" y="2793076"/>
            <a:ext cx="238139" cy="231322"/>
          </a:xfrm>
          <a:prstGeom prst="triangle">
            <a:avLst/>
          </a:prstGeom>
          <a:solidFill>
            <a:srgbClr val="00B050"/>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166" name="等腰三角形 165"/>
          <p:cNvSpPr/>
          <p:nvPr/>
        </p:nvSpPr>
        <p:spPr>
          <a:xfrm>
            <a:off x="10655855" y="2793076"/>
            <a:ext cx="238139" cy="231322"/>
          </a:xfrm>
          <a:prstGeom prst="triangle">
            <a:avLst/>
          </a:prstGeom>
          <a:solidFill>
            <a:srgbClr val="7030A0"/>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167" name="等腰三角形 166"/>
          <p:cNvSpPr/>
          <p:nvPr/>
        </p:nvSpPr>
        <p:spPr>
          <a:xfrm rot="10800000">
            <a:off x="2734517" y="4735302"/>
            <a:ext cx="238139" cy="231322"/>
          </a:xfrm>
          <a:prstGeom prst="triangle">
            <a:avLst/>
          </a:prstGeom>
          <a:solidFill>
            <a:srgbClr val="01ACBE"/>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168" name="等腰三角形 167"/>
          <p:cNvSpPr/>
          <p:nvPr/>
        </p:nvSpPr>
        <p:spPr>
          <a:xfrm rot="10800000">
            <a:off x="5904001" y="4735302"/>
            <a:ext cx="238139" cy="231322"/>
          </a:xfrm>
          <a:prstGeom prst="triangle">
            <a:avLst/>
          </a:prstGeom>
          <a:solidFill>
            <a:srgbClr val="FF7171"/>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169" name="等腰三角形 168"/>
          <p:cNvSpPr/>
          <p:nvPr/>
        </p:nvSpPr>
        <p:spPr>
          <a:xfrm rot="10800000">
            <a:off x="9115314" y="4735302"/>
            <a:ext cx="238139" cy="231322"/>
          </a:xfrm>
          <a:prstGeom prst="triangle">
            <a:avLst/>
          </a:prstGeom>
          <a:solidFill>
            <a:srgbClr val="0070C0"/>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500" fill="hold"/>
                                        <p:tgtEl>
                                          <p:spTgt spid="43"/>
                                        </p:tgtEl>
                                        <p:attrNameLst>
                                          <p:attrName>ppt_x</p:attrName>
                                        </p:attrNameLst>
                                      </p:cBhvr>
                                      <p:tavLst>
                                        <p:tav tm="0">
                                          <p:val>
                                            <p:strVal val="0-#ppt_w/2"/>
                                          </p:val>
                                        </p:tav>
                                        <p:tav tm="100000">
                                          <p:val>
                                            <p:strVal val="#ppt_x"/>
                                          </p:val>
                                        </p:tav>
                                      </p:tavLst>
                                    </p:anim>
                                    <p:anim calcmode="lin" valueType="num">
                                      <p:cBhvr additive="base">
                                        <p:cTn id="14" dur="500" fill="hold"/>
                                        <p:tgtEl>
                                          <p:spTgt spid="43"/>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additive="base">
                                        <p:cTn id="17" dur="500" fill="hold"/>
                                        <p:tgtEl>
                                          <p:spTgt spid="42"/>
                                        </p:tgtEl>
                                        <p:attrNameLst>
                                          <p:attrName>ppt_x</p:attrName>
                                        </p:attrNameLst>
                                      </p:cBhvr>
                                      <p:tavLst>
                                        <p:tav tm="0">
                                          <p:val>
                                            <p:strVal val="1+#ppt_w/2"/>
                                          </p:val>
                                        </p:tav>
                                        <p:tav tm="100000">
                                          <p:val>
                                            <p:strVal val="#ppt_x"/>
                                          </p:val>
                                        </p:tav>
                                      </p:tavLst>
                                    </p:anim>
                                    <p:anim calcmode="lin" valueType="num">
                                      <p:cBhvr additive="base">
                                        <p:cTn id="18" dur="500" fill="hold"/>
                                        <p:tgtEl>
                                          <p:spTgt spid="42"/>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childTnLst>
                          </p:cTn>
                        </p:par>
                        <p:par>
                          <p:cTn id="25" fill="hold">
                            <p:stCondLst>
                              <p:cond delay="1500"/>
                            </p:stCondLst>
                            <p:childTnLst>
                              <p:par>
                                <p:cTn id="26" presetID="12" presetClass="entr" presetSubtype="4" fill="hold" grpId="0" nodeType="afterEffect">
                                  <p:stCondLst>
                                    <p:cond delay="0"/>
                                  </p:stCondLst>
                                  <p:childTnLst>
                                    <p:set>
                                      <p:cBhvr>
                                        <p:cTn id="27" dur="1" fill="hold">
                                          <p:stCondLst>
                                            <p:cond delay="0"/>
                                          </p:stCondLst>
                                        </p:cTn>
                                        <p:tgtEl>
                                          <p:spTgt spid="163"/>
                                        </p:tgtEl>
                                        <p:attrNameLst>
                                          <p:attrName>style.visibility</p:attrName>
                                        </p:attrNameLst>
                                      </p:cBhvr>
                                      <p:to>
                                        <p:strVal val="visible"/>
                                      </p:to>
                                    </p:set>
                                    <p:anim calcmode="lin" valueType="num">
                                      <p:cBhvr additive="base">
                                        <p:cTn id="28" dur="500"/>
                                        <p:tgtEl>
                                          <p:spTgt spid="163"/>
                                        </p:tgtEl>
                                        <p:attrNameLst>
                                          <p:attrName>ppt_y</p:attrName>
                                        </p:attrNameLst>
                                      </p:cBhvr>
                                      <p:tavLst>
                                        <p:tav tm="0">
                                          <p:val>
                                            <p:strVal val="#ppt_y+#ppt_h*1.125000"/>
                                          </p:val>
                                        </p:tav>
                                        <p:tav tm="100000">
                                          <p:val>
                                            <p:strVal val="#ppt_y"/>
                                          </p:val>
                                        </p:tav>
                                      </p:tavLst>
                                    </p:anim>
                                    <p:animEffect transition="in" filter="wipe(up)">
                                      <p:cBhvr>
                                        <p:cTn id="29" dur="500"/>
                                        <p:tgtEl>
                                          <p:spTgt spid="163"/>
                                        </p:tgtEl>
                                      </p:cBhvr>
                                    </p:animEffect>
                                  </p:childTnLst>
                                </p:cTn>
                              </p:par>
                            </p:childTnLst>
                          </p:cTn>
                        </p:par>
                        <p:par>
                          <p:cTn id="30" fill="hold">
                            <p:stCondLst>
                              <p:cond delay="2000"/>
                            </p:stCondLst>
                            <p:childTnLst>
                              <p:par>
                                <p:cTn id="31" presetID="42" presetClass="entr" presetSubtype="0"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anim calcmode="lin" valueType="num">
                                      <p:cBhvr>
                                        <p:cTn id="34" dur="500" fill="hold"/>
                                        <p:tgtEl>
                                          <p:spTgt spid="31"/>
                                        </p:tgtEl>
                                        <p:attrNameLst>
                                          <p:attrName>ppt_x</p:attrName>
                                        </p:attrNameLst>
                                      </p:cBhvr>
                                      <p:tavLst>
                                        <p:tav tm="0">
                                          <p:val>
                                            <p:strVal val="#ppt_x"/>
                                          </p:val>
                                        </p:tav>
                                        <p:tav tm="100000">
                                          <p:val>
                                            <p:strVal val="#ppt_x"/>
                                          </p:val>
                                        </p:tav>
                                      </p:tavLst>
                                    </p:anim>
                                    <p:anim calcmode="lin" valueType="num">
                                      <p:cBhvr>
                                        <p:cTn id="35" dur="500" fill="hold"/>
                                        <p:tgtEl>
                                          <p:spTgt spid="31"/>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 calcmode="lin" valueType="num">
                                      <p:cBhvr>
                                        <p:cTn id="39" dur="500" fill="hold"/>
                                        <p:tgtEl>
                                          <p:spTgt spid="44"/>
                                        </p:tgtEl>
                                        <p:attrNameLst>
                                          <p:attrName>ppt_w</p:attrName>
                                        </p:attrNameLst>
                                      </p:cBhvr>
                                      <p:tavLst>
                                        <p:tav tm="0">
                                          <p:val>
                                            <p:fltVal val="0"/>
                                          </p:val>
                                        </p:tav>
                                        <p:tav tm="100000">
                                          <p:val>
                                            <p:strVal val="#ppt_w"/>
                                          </p:val>
                                        </p:tav>
                                      </p:tavLst>
                                    </p:anim>
                                    <p:anim calcmode="lin" valueType="num">
                                      <p:cBhvr>
                                        <p:cTn id="40" dur="500" fill="hold"/>
                                        <p:tgtEl>
                                          <p:spTgt spid="44"/>
                                        </p:tgtEl>
                                        <p:attrNameLst>
                                          <p:attrName>ppt_h</p:attrName>
                                        </p:attrNameLst>
                                      </p:cBhvr>
                                      <p:tavLst>
                                        <p:tav tm="0">
                                          <p:val>
                                            <p:fltVal val="0"/>
                                          </p:val>
                                        </p:tav>
                                        <p:tav tm="100000">
                                          <p:val>
                                            <p:strVal val="#ppt_h"/>
                                          </p:val>
                                        </p:tav>
                                      </p:tavLst>
                                    </p:anim>
                                    <p:animEffect transition="in" filter="fade">
                                      <p:cBhvr>
                                        <p:cTn id="41" dur="500"/>
                                        <p:tgtEl>
                                          <p:spTgt spid="44"/>
                                        </p:tgtEl>
                                      </p:cBhvr>
                                    </p:animEffect>
                                  </p:childTnLst>
                                </p:cTn>
                              </p:par>
                            </p:childTnLst>
                          </p:cTn>
                        </p:par>
                        <p:par>
                          <p:cTn id="42" fill="hold">
                            <p:stCondLst>
                              <p:cond delay="3000"/>
                            </p:stCondLst>
                            <p:childTnLst>
                              <p:par>
                                <p:cTn id="43" presetID="12" presetClass="entr" presetSubtype="1" fill="hold" grpId="0" nodeType="afterEffect">
                                  <p:stCondLst>
                                    <p:cond delay="0"/>
                                  </p:stCondLst>
                                  <p:childTnLst>
                                    <p:set>
                                      <p:cBhvr>
                                        <p:cTn id="44" dur="1" fill="hold">
                                          <p:stCondLst>
                                            <p:cond delay="0"/>
                                          </p:stCondLst>
                                        </p:cTn>
                                        <p:tgtEl>
                                          <p:spTgt spid="167"/>
                                        </p:tgtEl>
                                        <p:attrNameLst>
                                          <p:attrName>style.visibility</p:attrName>
                                        </p:attrNameLst>
                                      </p:cBhvr>
                                      <p:to>
                                        <p:strVal val="visible"/>
                                      </p:to>
                                    </p:set>
                                    <p:anim calcmode="lin" valueType="num">
                                      <p:cBhvr additive="base">
                                        <p:cTn id="45" dur="500"/>
                                        <p:tgtEl>
                                          <p:spTgt spid="167"/>
                                        </p:tgtEl>
                                        <p:attrNameLst>
                                          <p:attrName>ppt_y</p:attrName>
                                        </p:attrNameLst>
                                      </p:cBhvr>
                                      <p:tavLst>
                                        <p:tav tm="0">
                                          <p:val>
                                            <p:strVal val="#ppt_y-#ppt_h*1.125000"/>
                                          </p:val>
                                        </p:tav>
                                        <p:tav tm="100000">
                                          <p:val>
                                            <p:strVal val="#ppt_y"/>
                                          </p:val>
                                        </p:tav>
                                      </p:tavLst>
                                    </p:anim>
                                    <p:animEffect transition="in" filter="wipe(down)">
                                      <p:cBhvr>
                                        <p:cTn id="46" dur="500"/>
                                        <p:tgtEl>
                                          <p:spTgt spid="167"/>
                                        </p:tgtEl>
                                      </p:cBhvr>
                                    </p:animEffect>
                                  </p:childTnLst>
                                </p:cTn>
                              </p:par>
                            </p:childTnLst>
                          </p:cTn>
                        </p:par>
                        <p:par>
                          <p:cTn id="47" fill="hold">
                            <p:stCondLst>
                              <p:cond delay="3500"/>
                            </p:stCondLst>
                            <p:childTnLst>
                              <p:par>
                                <p:cTn id="48" presetID="47" presetClass="entr" presetSubtype="0"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anim calcmode="lin" valueType="num">
                                      <p:cBhvr>
                                        <p:cTn id="51" dur="500" fill="hold"/>
                                        <p:tgtEl>
                                          <p:spTgt spid="9"/>
                                        </p:tgtEl>
                                        <p:attrNameLst>
                                          <p:attrName>ppt_x</p:attrName>
                                        </p:attrNameLst>
                                      </p:cBhvr>
                                      <p:tavLst>
                                        <p:tav tm="0">
                                          <p:val>
                                            <p:strVal val="#ppt_x"/>
                                          </p:val>
                                        </p:tav>
                                        <p:tav tm="100000">
                                          <p:val>
                                            <p:strVal val="#ppt_x"/>
                                          </p:val>
                                        </p:tav>
                                      </p:tavLst>
                                    </p:anim>
                                    <p:anim calcmode="lin" valueType="num">
                                      <p:cBhvr>
                                        <p:cTn id="52" dur="500" fill="hold"/>
                                        <p:tgtEl>
                                          <p:spTgt spid="9"/>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childTnLst>
                          </p:cTn>
                        </p:par>
                        <p:par>
                          <p:cTn id="59" fill="hold">
                            <p:stCondLst>
                              <p:cond delay="4500"/>
                            </p:stCondLst>
                            <p:childTnLst>
                              <p:par>
                                <p:cTn id="60" presetID="12" presetClass="entr" presetSubtype="4" fill="hold" grpId="0" nodeType="afterEffect">
                                  <p:stCondLst>
                                    <p:cond delay="0"/>
                                  </p:stCondLst>
                                  <p:childTnLst>
                                    <p:set>
                                      <p:cBhvr>
                                        <p:cTn id="61" dur="1" fill="hold">
                                          <p:stCondLst>
                                            <p:cond delay="0"/>
                                          </p:stCondLst>
                                        </p:cTn>
                                        <p:tgtEl>
                                          <p:spTgt spid="164"/>
                                        </p:tgtEl>
                                        <p:attrNameLst>
                                          <p:attrName>style.visibility</p:attrName>
                                        </p:attrNameLst>
                                      </p:cBhvr>
                                      <p:to>
                                        <p:strVal val="visible"/>
                                      </p:to>
                                    </p:set>
                                    <p:anim calcmode="lin" valueType="num">
                                      <p:cBhvr additive="base">
                                        <p:cTn id="62" dur="500"/>
                                        <p:tgtEl>
                                          <p:spTgt spid="164"/>
                                        </p:tgtEl>
                                        <p:attrNameLst>
                                          <p:attrName>ppt_y</p:attrName>
                                        </p:attrNameLst>
                                      </p:cBhvr>
                                      <p:tavLst>
                                        <p:tav tm="0">
                                          <p:val>
                                            <p:strVal val="#ppt_y+#ppt_h*1.125000"/>
                                          </p:val>
                                        </p:tav>
                                        <p:tav tm="100000">
                                          <p:val>
                                            <p:strVal val="#ppt_y"/>
                                          </p:val>
                                        </p:tav>
                                      </p:tavLst>
                                    </p:anim>
                                    <p:animEffect transition="in" filter="wipe(up)">
                                      <p:cBhvr>
                                        <p:cTn id="63" dur="500"/>
                                        <p:tgtEl>
                                          <p:spTgt spid="164"/>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strVal val="#ppt_x"/>
                                          </p:val>
                                        </p:tav>
                                        <p:tav tm="100000">
                                          <p:val>
                                            <p:strVal val="#ppt_x"/>
                                          </p:val>
                                        </p:tav>
                                      </p:tavLst>
                                    </p:anim>
                                    <p:anim calcmode="lin" valueType="num">
                                      <p:cBhvr>
                                        <p:cTn id="69" dur="500" fill="hold"/>
                                        <p:tgtEl>
                                          <p:spTgt spid="36"/>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nodeType="afterEffect">
                                  <p:stCondLst>
                                    <p:cond delay="0"/>
                                  </p:stCondLst>
                                  <p:childTnLst>
                                    <p:set>
                                      <p:cBhvr>
                                        <p:cTn id="72" dur="1" fill="hold">
                                          <p:stCondLst>
                                            <p:cond delay="0"/>
                                          </p:stCondLst>
                                        </p:cTn>
                                        <p:tgtEl>
                                          <p:spTgt spid="60"/>
                                        </p:tgtEl>
                                        <p:attrNameLst>
                                          <p:attrName>style.visibility</p:attrName>
                                        </p:attrNameLst>
                                      </p:cBhvr>
                                      <p:to>
                                        <p:strVal val="visible"/>
                                      </p:to>
                                    </p:set>
                                    <p:anim calcmode="lin" valueType="num">
                                      <p:cBhvr>
                                        <p:cTn id="73" dur="500" fill="hold"/>
                                        <p:tgtEl>
                                          <p:spTgt spid="60"/>
                                        </p:tgtEl>
                                        <p:attrNameLst>
                                          <p:attrName>ppt_w</p:attrName>
                                        </p:attrNameLst>
                                      </p:cBhvr>
                                      <p:tavLst>
                                        <p:tav tm="0">
                                          <p:val>
                                            <p:fltVal val="0"/>
                                          </p:val>
                                        </p:tav>
                                        <p:tav tm="100000">
                                          <p:val>
                                            <p:strVal val="#ppt_w"/>
                                          </p:val>
                                        </p:tav>
                                      </p:tavLst>
                                    </p:anim>
                                    <p:anim calcmode="lin" valueType="num">
                                      <p:cBhvr>
                                        <p:cTn id="74" dur="500" fill="hold"/>
                                        <p:tgtEl>
                                          <p:spTgt spid="60"/>
                                        </p:tgtEl>
                                        <p:attrNameLst>
                                          <p:attrName>ppt_h</p:attrName>
                                        </p:attrNameLst>
                                      </p:cBhvr>
                                      <p:tavLst>
                                        <p:tav tm="0">
                                          <p:val>
                                            <p:fltVal val="0"/>
                                          </p:val>
                                        </p:tav>
                                        <p:tav tm="100000">
                                          <p:val>
                                            <p:strVal val="#ppt_h"/>
                                          </p:val>
                                        </p:tav>
                                      </p:tavLst>
                                    </p:anim>
                                    <p:animEffect transition="in" filter="fade">
                                      <p:cBhvr>
                                        <p:cTn id="75" dur="500"/>
                                        <p:tgtEl>
                                          <p:spTgt spid="60"/>
                                        </p:tgtEl>
                                      </p:cBhvr>
                                    </p:animEffect>
                                  </p:childTnLst>
                                </p:cTn>
                              </p:par>
                            </p:childTnLst>
                          </p:cTn>
                        </p:par>
                        <p:par>
                          <p:cTn id="76" fill="hold">
                            <p:stCondLst>
                              <p:cond delay="6000"/>
                            </p:stCondLst>
                            <p:childTnLst>
                              <p:par>
                                <p:cTn id="77" presetID="12" presetClass="entr" presetSubtype="1" fill="hold" grpId="0" nodeType="afterEffect">
                                  <p:stCondLst>
                                    <p:cond delay="0"/>
                                  </p:stCondLst>
                                  <p:childTnLst>
                                    <p:set>
                                      <p:cBhvr>
                                        <p:cTn id="78" dur="1" fill="hold">
                                          <p:stCondLst>
                                            <p:cond delay="0"/>
                                          </p:stCondLst>
                                        </p:cTn>
                                        <p:tgtEl>
                                          <p:spTgt spid="168"/>
                                        </p:tgtEl>
                                        <p:attrNameLst>
                                          <p:attrName>style.visibility</p:attrName>
                                        </p:attrNameLst>
                                      </p:cBhvr>
                                      <p:to>
                                        <p:strVal val="visible"/>
                                      </p:to>
                                    </p:set>
                                    <p:anim calcmode="lin" valueType="num">
                                      <p:cBhvr additive="base">
                                        <p:cTn id="79" dur="500"/>
                                        <p:tgtEl>
                                          <p:spTgt spid="168"/>
                                        </p:tgtEl>
                                        <p:attrNameLst>
                                          <p:attrName>ppt_y</p:attrName>
                                        </p:attrNameLst>
                                      </p:cBhvr>
                                      <p:tavLst>
                                        <p:tav tm="0">
                                          <p:val>
                                            <p:strVal val="#ppt_y-#ppt_h*1.125000"/>
                                          </p:val>
                                        </p:tav>
                                        <p:tav tm="100000">
                                          <p:val>
                                            <p:strVal val="#ppt_y"/>
                                          </p:val>
                                        </p:tav>
                                      </p:tavLst>
                                    </p:anim>
                                    <p:animEffect transition="in" filter="wipe(down)">
                                      <p:cBhvr>
                                        <p:cTn id="80" dur="500"/>
                                        <p:tgtEl>
                                          <p:spTgt spid="168"/>
                                        </p:tgtEl>
                                      </p:cBhvr>
                                    </p:animEffect>
                                  </p:childTnLst>
                                </p:cTn>
                              </p:par>
                            </p:childTnLst>
                          </p:cTn>
                        </p:par>
                        <p:par>
                          <p:cTn id="81" fill="hold">
                            <p:stCondLst>
                              <p:cond delay="6500"/>
                            </p:stCondLst>
                            <p:childTnLst>
                              <p:par>
                                <p:cTn id="82" presetID="47" presetClass="entr" presetSubtype="0" fill="hold" nodeType="afterEffect">
                                  <p:stCondLst>
                                    <p:cond delay="0"/>
                                  </p:stCondLst>
                                  <p:childTnLst>
                                    <p:set>
                                      <p:cBhvr>
                                        <p:cTn id="83" dur="1" fill="hold">
                                          <p:stCondLst>
                                            <p:cond delay="0"/>
                                          </p:stCondLst>
                                        </p:cTn>
                                        <p:tgtEl>
                                          <p:spTgt spid="153"/>
                                        </p:tgtEl>
                                        <p:attrNameLst>
                                          <p:attrName>style.visibility</p:attrName>
                                        </p:attrNameLst>
                                      </p:cBhvr>
                                      <p:to>
                                        <p:strVal val="visible"/>
                                      </p:to>
                                    </p:set>
                                    <p:animEffect transition="in" filter="fade">
                                      <p:cBhvr>
                                        <p:cTn id="84" dur="500"/>
                                        <p:tgtEl>
                                          <p:spTgt spid="153"/>
                                        </p:tgtEl>
                                      </p:cBhvr>
                                    </p:animEffect>
                                    <p:anim calcmode="lin" valueType="num">
                                      <p:cBhvr>
                                        <p:cTn id="85" dur="500" fill="hold"/>
                                        <p:tgtEl>
                                          <p:spTgt spid="153"/>
                                        </p:tgtEl>
                                        <p:attrNameLst>
                                          <p:attrName>ppt_x</p:attrName>
                                        </p:attrNameLst>
                                      </p:cBhvr>
                                      <p:tavLst>
                                        <p:tav tm="0">
                                          <p:val>
                                            <p:strVal val="#ppt_x"/>
                                          </p:val>
                                        </p:tav>
                                        <p:tav tm="100000">
                                          <p:val>
                                            <p:strVal val="#ppt_x"/>
                                          </p:val>
                                        </p:tav>
                                      </p:tavLst>
                                    </p:anim>
                                    <p:anim calcmode="lin" valueType="num">
                                      <p:cBhvr>
                                        <p:cTn id="86" dur="500" fill="hold"/>
                                        <p:tgtEl>
                                          <p:spTgt spid="153"/>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nodeType="afterEffect">
                                  <p:stCondLst>
                                    <p:cond delay="0"/>
                                  </p:stCondLst>
                                  <p:childTnLst>
                                    <p:set>
                                      <p:cBhvr>
                                        <p:cTn id="89" dur="1" fill="hold">
                                          <p:stCondLst>
                                            <p:cond delay="0"/>
                                          </p:stCondLst>
                                        </p:cTn>
                                        <p:tgtEl>
                                          <p:spTgt spid="68"/>
                                        </p:tgtEl>
                                        <p:attrNameLst>
                                          <p:attrName>style.visibility</p:attrName>
                                        </p:attrNameLst>
                                      </p:cBhvr>
                                      <p:to>
                                        <p:strVal val="visible"/>
                                      </p:to>
                                    </p:set>
                                    <p:anim calcmode="lin" valueType="num">
                                      <p:cBhvr>
                                        <p:cTn id="90" dur="500" fill="hold"/>
                                        <p:tgtEl>
                                          <p:spTgt spid="68"/>
                                        </p:tgtEl>
                                        <p:attrNameLst>
                                          <p:attrName>ppt_w</p:attrName>
                                        </p:attrNameLst>
                                      </p:cBhvr>
                                      <p:tavLst>
                                        <p:tav tm="0">
                                          <p:val>
                                            <p:fltVal val="0"/>
                                          </p:val>
                                        </p:tav>
                                        <p:tav tm="100000">
                                          <p:val>
                                            <p:strVal val="#ppt_w"/>
                                          </p:val>
                                        </p:tav>
                                      </p:tavLst>
                                    </p:anim>
                                    <p:anim calcmode="lin" valueType="num">
                                      <p:cBhvr>
                                        <p:cTn id="91" dur="500" fill="hold"/>
                                        <p:tgtEl>
                                          <p:spTgt spid="68"/>
                                        </p:tgtEl>
                                        <p:attrNameLst>
                                          <p:attrName>ppt_h</p:attrName>
                                        </p:attrNameLst>
                                      </p:cBhvr>
                                      <p:tavLst>
                                        <p:tav tm="0">
                                          <p:val>
                                            <p:fltVal val="0"/>
                                          </p:val>
                                        </p:tav>
                                        <p:tav tm="100000">
                                          <p:val>
                                            <p:strVal val="#ppt_h"/>
                                          </p:val>
                                        </p:tav>
                                      </p:tavLst>
                                    </p:anim>
                                    <p:animEffect transition="in" filter="fade">
                                      <p:cBhvr>
                                        <p:cTn id="92" dur="500"/>
                                        <p:tgtEl>
                                          <p:spTgt spid="68"/>
                                        </p:tgtEl>
                                      </p:cBhvr>
                                    </p:animEffect>
                                  </p:childTnLst>
                                </p:cTn>
                              </p:par>
                            </p:childTnLst>
                          </p:cTn>
                        </p:par>
                        <p:par>
                          <p:cTn id="93" fill="hold">
                            <p:stCondLst>
                              <p:cond delay="7500"/>
                            </p:stCondLst>
                            <p:childTnLst>
                              <p:par>
                                <p:cTn id="94" presetID="12" presetClass="entr" presetSubtype="4" fill="hold" grpId="0" nodeType="afterEffect">
                                  <p:stCondLst>
                                    <p:cond delay="0"/>
                                  </p:stCondLst>
                                  <p:childTnLst>
                                    <p:set>
                                      <p:cBhvr>
                                        <p:cTn id="95" dur="1" fill="hold">
                                          <p:stCondLst>
                                            <p:cond delay="0"/>
                                          </p:stCondLst>
                                        </p:cTn>
                                        <p:tgtEl>
                                          <p:spTgt spid="165"/>
                                        </p:tgtEl>
                                        <p:attrNameLst>
                                          <p:attrName>style.visibility</p:attrName>
                                        </p:attrNameLst>
                                      </p:cBhvr>
                                      <p:to>
                                        <p:strVal val="visible"/>
                                      </p:to>
                                    </p:set>
                                    <p:anim calcmode="lin" valueType="num">
                                      <p:cBhvr additive="base">
                                        <p:cTn id="96" dur="500"/>
                                        <p:tgtEl>
                                          <p:spTgt spid="165"/>
                                        </p:tgtEl>
                                        <p:attrNameLst>
                                          <p:attrName>ppt_y</p:attrName>
                                        </p:attrNameLst>
                                      </p:cBhvr>
                                      <p:tavLst>
                                        <p:tav tm="0">
                                          <p:val>
                                            <p:strVal val="#ppt_y+#ppt_h*1.125000"/>
                                          </p:val>
                                        </p:tav>
                                        <p:tav tm="100000">
                                          <p:val>
                                            <p:strVal val="#ppt_y"/>
                                          </p:val>
                                        </p:tav>
                                      </p:tavLst>
                                    </p:anim>
                                    <p:animEffect transition="in" filter="wipe(up)">
                                      <p:cBhvr>
                                        <p:cTn id="97" dur="500"/>
                                        <p:tgtEl>
                                          <p:spTgt spid="165"/>
                                        </p:tgtEl>
                                      </p:cBhvr>
                                    </p:animEffect>
                                  </p:childTnLst>
                                </p:cTn>
                              </p:par>
                            </p:childTnLst>
                          </p:cTn>
                        </p:par>
                        <p:par>
                          <p:cTn id="98" fill="hold">
                            <p:stCondLst>
                              <p:cond delay="8000"/>
                            </p:stCondLst>
                            <p:childTnLst>
                              <p:par>
                                <p:cTn id="99" presetID="42" presetClass="entr" presetSubtype="0" fill="hold" nodeType="afterEffect">
                                  <p:stCondLst>
                                    <p:cond delay="0"/>
                                  </p:stCondLst>
                                  <p:childTnLst>
                                    <p:set>
                                      <p:cBhvr>
                                        <p:cTn id="100" dur="1" fill="hold">
                                          <p:stCondLst>
                                            <p:cond delay="0"/>
                                          </p:stCondLst>
                                        </p:cTn>
                                        <p:tgtEl>
                                          <p:spTgt spid="41"/>
                                        </p:tgtEl>
                                        <p:attrNameLst>
                                          <p:attrName>style.visibility</p:attrName>
                                        </p:attrNameLst>
                                      </p:cBhvr>
                                      <p:to>
                                        <p:strVal val="visible"/>
                                      </p:to>
                                    </p:set>
                                    <p:animEffect transition="in" filter="fade">
                                      <p:cBhvr>
                                        <p:cTn id="101" dur="500"/>
                                        <p:tgtEl>
                                          <p:spTgt spid="41"/>
                                        </p:tgtEl>
                                      </p:cBhvr>
                                    </p:animEffect>
                                    <p:anim calcmode="lin" valueType="num">
                                      <p:cBhvr>
                                        <p:cTn id="102" dur="500" fill="hold"/>
                                        <p:tgtEl>
                                          <p:spTgt spid="41"/>
                                        </p:tgtEl>
                                        <p:attrNameLst>
                                          <p:attrName>ppt_x</p:attrName>
                                        </p:attrNameLst>
                                      </p:cBhvr>
                                      <p:tavLst>
                                        <p:tav tm="0">
                                          <p:val>
                                            <p:strVal val="#ppt_x"/>
                                          </p:val>
                                        </p:tav>
                                        <p:tav tm="100000">
                                          <p:val>
                                            <p:strVal val="#ppt_x"/>
                                          </p:val>
                                        </p:tav>
                                      </p:tavLst>
                                    </p:anim>
                                    <p:anim calcmode="lin" valueType="num">
                                      <p:cBhvr>
                                        <p:cTn id="103" dur="500" fill="hold"/>
                                        <p:tgtEl>
                                          <p:spTgt spid="4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nodeType="after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500" fill="hold"/>
                                        <p:tgtEl>
                                          <p:spTgt spid="23"/>
                                        </p:tgtEl>
                                        <p:attrNameLst>
                                          <p:attrName>ppt_w</p:attrName>
                                        </p:attrNameLst>
                                      </p:cBhvr>
                                      <p:tavLst>
                                        <p:tav tm="0">
                                          <p:val>
                                            <p:fltVal val="0"/>
                                          </p:val>
                                        </p:tav>
                                        <p:tav tm="100000">
                                          <p:val>
                                            <p:strVal val="#ppt_w"/>
                                          </p:val>
                                        </p:tav>
                                      </p:tavLst>
                                    </p:anim>
                                    <p:anim calcmode="lin" valueType="num">
                                      <p:cBhvr>
                                        <p:cTn id="108" dur="500" fill="hold"/>
                                        <p:tgtEl>
                                          <p:spTgt spid="23"/>
                                        </p:tgtEl>
                                        <p:attrNameLst>
                                          <p:attrName>ppt_h</p:attrName>
                                        </p:attrNameLst>
                                      </p:cBhvr>
                                      <p:tavLst>
                                        <p:tav tm="0">
                                          <p:val>
                                            <p:fltVal val="0"/>
                                          </p:val>
                                        </p:tav>
                                        <p:tav tm="100000">
                                          <p:val>
                                            <p:strVal val="#ppt_h"/>
                                          </p:val>
                                        </p:tav>
                                      </p:tavLst>
                                    </p:anim>
                                    <p:animEffect transition="in" filter="fade">
                                      <p:cBhvr>
                                        <p:cTn id="109" dur="500"/>
                                        <p:tgtEl>
                                          <p:spTgt spid="23"/>
                                        </p:tgtEl>
                                      </p:cBhvr>
                                    </p:animEffect>
                                  </p:childTnLst>
                                </p:cTn>
                              </p:par>
                            </p:childTnLst>
                          </p:cTn>
                        </p:par>
                        <p:par>
                          <p:cTn id="110" fill="hold">
                            <p:stCondLst>
                              <p:cond delay="9000"/>
                            </p:stCondLst>
                            <p:childTnLst>
                              <p:par>
                                <p:cTn id="111" presetID="12" presetClass="entr" presetSubtype="1" fill="hold" grpId="0" nodeType="afterEffect">
                                  <p:stCondLst>
                                    <p:cond delay="0"/>
                                  </p:stCondLst>
                                  <p:childTnLst>
                                    <p:set>
                                      <p:cBhvr>
                                        <p:cTn id="112" dur="1" fill="hold">
                                          <p:stCondLst>
                                            <p:cond delay="0"/>
                                          </p:stCondLst>
                                        </p:cTn>
                                        <p:tgtEl>
                                          <p:spTgt spid="169"/>
                                        </p:tgtEl>
                                        <p:attrNameLst>
                                          <p:attrName>style.visibility</p:attrName>
                                        </p:attrNameLst>
                                      </p:cBhvr>
                                      <p:to>
                                        <p:strVal val="visible"/>
                                      </p:to>
                                    </p:set>
                                    <p:anim calcmode="lin" valueType="num">
                                      <p:cBhvr additive="base">
                                        <p:cTn id="113" dur="500"/>
                                        <p:tgtEl>
                                          <p:spTgt spid="169"/>
                                        </p:tgtEl>
                                        <p:attrNameLst>
                                          <p:attrName>ppt_y</p:attrName>
                                        </p:attrNameLst>
                                      </p:cBhvr>
                                      <p:tavLst>
                                        <p:tav tm="0">
                                          <p:val>
                                            <p:strVal val="#ppt_y-#ppt_h*1.125000"/>
                                          </p:val>
                                        </p:tav>
                                        <p:tav tm="100000">
                                          <p:val>
                                            <p:strVal val="#ppt_y"/>
                                          </p:val>
                                        </p:tav>
                                      </p:tavLst>
                                    </p:anim>
                                    <p:animEffect transition="in" filter="wipe(down)">
                                      <p:cBhvr>
                                        <p:cTn id="114" dur="500"/>
                                        <p:tgtEl>
                                          <p:spTgt spid="169"/>
                                        </p:tgtEl>
                                      </p:cBhvr>
                                    </p:animEffect>
                                  </p:childTnLst>
                                </p:cTn>
                              </p:par>
                            </p:childTnLst>
                          </p:cTn>
                        </p:par>
                        <p:par>
                          <p:cTn id="115" fill="hold">
                            <p:stCondLst>
                              <p:cond delay="9500"/>
                            </p:stCondLst>
                            <p:childTnLst>
                              <p:par>
                                <p:cTn id="116" presetID="47" presetClass="entr" presetSubtype="0" fill="hold" nodeType="afterEffect">
                                  <p:stCondLst>
                                    <p:cond delay="0"/>
                                  </p:stCondLst>
                                  <p:childTnLst>
                                    <p:set>
                                      <p:cBhvr>
                                        <p:cTn id="117" dur="1" fill="hold">
                                          <p:stCondLst>
                                            <p:cond delay="0"/>
                                          </p:stCondLst>
                                        </p:cTn>
                                        <p:tgtEl>
                                          <p:spTgt spid="158"/>
                                        </p:tgtEl>
                                        <p:attrNameLst>
                                          <p:attrName>style.visibility</p:attrName>
                                        </p:attrNameLst>
                                      </p:cBhvr>
                                      <p:to>
                                        <p:strVal val="visible"/>
                                      </p:to>
                                    </p:set>
                                    <p:animEffect transition="in" filter="fade">
                                      <p:cBhvr>
                                        <p:cTn id="118" dur="500"/>
                                        <p:tgtEl>
                                          <p:spTgt spid="158"/>
                                        </p:tgtEl>
                                      </p:cBhvr>
                                    </p:animEffect>
                                    <p:anim calcmode="lin" valueType="num">
                                      <p:cBhvr>
                                        <p:cTn id="119" dur="500" fill="hold"/>
                                        <p:tgtEl>
                                          <p:spTgt spid="158"/>
                                        </p:tgtEl>
                                        <p:attrNameLst>
                                          <p:attrName>ppt_x</p:attrName>
                                        </p:attrNameLst>
                                      </p:cBhvr>
                                      <p:tavLst>
                                        <p:tav tm="0">
                                          <p:val>
                                            <p:strVal val="#ppt_x"/>
                                          </p:val>
                                        </p:tav>
                                        <p:tav tm="100000">
                                          <p:val>
                                            <p:strVal val="#ppt_x"/>
                                          </p:val>
                                        </p:tav>
                                      </p:tavLst>
                                    </p:anim>
                                    <p:anim calcmode="lin" valueType="num">
                                      <p:cBhvr>
                                        <p:cTn id="120" dur="500" fill="hold"/>
                                        <p:tgtEl>
                                          <p:spTgt spid="158"/>
                                        </p:tgtEl>
                                        <p:attrNameLst>
                                          <p:attrName>ppt_y</p:attrName>
                                        </p:attrNameLst>
                                      </p:cBhvr>
                                      <p:tavLst>
                                        <p:tav tm="0">
                                          <p:val>
                                            <p:strVal val="#ppt_y-.1"/>
                                          </p:val>
                                        </p:tav>
                                        <p:tav tm="100000">
                                          <p:val>
                                            <p:strVal val="#ppt_y"/>
                                          </p:val>
                                        </p:tav>
                                      </p:tavLst>
                                    </p:anim>
                                  </p:childTnLst>
                                </p:cTn>
                              </p:par>
                            </p:childTnLst>
                          </p:cTn>
                        </p:par>
                        <p:par>
                          <p:cTn id="121" fill="hold">
                            <p:stCondLst>
                              <p:cond delay="10000"/>
                            </p:stCondLst>
                            <p:childTnLst>
                              <p:par>
                                <p:cTn id="122" presetID="53" presetClass="entr" presetSubtype="16" fill="hold" nodeType="afterEffect">
                                  <p:stCondLst>
                                    <p:cond delay="0"/>
                                  </p:stCondLst>
                                  <p:childTnLst>
                                    <p:set>
                                      <p:cBhvr>
                                        <p:cTn id="123" dur="1" fill="hold">
                                          <p:stCondLst>
                                            <p:cond delay="0"/>
                                          </p:stCondLst>
                                        </p:cTn>
                                        <p:tgtEl>
                                          <p:spTgt spid="76"/>
                                        </p:tgtEl>
                                        <p:attrNameLst>
                                          <p:attrName>style.visibility</p:attrName>
                                        </p:attrNameLst>
                                      </p:cBhvr>
                                      <p:to>
                                        <p:strVal val="visible"/>
                                      </p:to>
                                    </p:set>
                                    <p:anim calcmode="lin" valueType="num">
                                      <p:cBhvr>
                                        <p:cTn id="124" dur="500" fill="hold"/>
                                        <p:tgtEl>
                                          <p:spTgt spid="76"/>
                                        </p:tgtEl>
                                        <p:attrNameLst>
                                          <p:attrName>ppt_w</p:attrName>
                                        </p:attrNameLst>
                                      </p:cBhvr>
                                      <p:tavLst>
                                        <p:tav tm="0">
                                          <p:val>
                                            <p:fltVal val="0"/>
                                          </p:val>
                                        </p:tav>
                                        <p:tav tm="100000">
                                          <p:val>
                                            <p:strVal val="#ppt_w"/>
                                          </p:val>
                                        </p:tav>
                                      </p:tavLst>
                                    </p:anim>
                                    <p:anim calcmode="lin" valueType="num">
                                      <p:cBhvr>
                                        <p:cTn id="125" dur="500" fill="hold"/>
                                        <p:tgtEl>
                                          <p:spTgt spid="76"/>
                                        </p:tgtEl>
                                        <p:attrNameLst>
                                          <p:attrName>ppt_h</p:attrName>
                                        </p:attrNameLst>
                                      </p:cBhvr>
                                      <p:tavLst>
                                        <p:tav tm="0">
                                          <p:val>
                                            <p:fltVal val="0"/>
                                          </p:val>
                                        </p:tav>
                                        <p:tav tm="100000">
                                          <p:val>
                                            <p:strVal val="#ppt_h"/>
                                          </p:val>
                                        </p:tav>
                                      </p:tavLst>
                                    </p:anim>
                                    <p:animEffect transition="in" filter="fade">
                                      <p:cBhvr>
                                        <p:cTn id="126" dur="500"/>
                                        <p:tgtEl>
                                          <p:spTgt spid="76"/>
                                        </p:tgtEl>
                                      </p:cBhvr>
                                    </p:animEffect>
                                  </p:childTnLst>
                                </p:cTn>
                              </p:par>
                            </p:childTnLst>
                          </p:cTn>
                        </p:par>
                        <p:par>
                          <p:cTn id="127" fill="hold">
                            <p:stCondLst>
                              <p:cond delay="10500"/>
                            </p:stCondLst>
                            <p:childTnLst>
                              <p:par>
                                <p:cTn id="128" presetID="12" presetClass="entr" presetSubtype="4" fill="hold" grpId="0" nodeType="afterEffect">
                                  <p:stCondLst>
                                    <p:cond delay="0"/>
                                  </p:stCondLst>
                                  <p:childTnLst>
                                    <p:set>
                                      <p:cBhvr>
                                        <p:cTn id="129" dur="1" fill="hold">
                                          <p:stCondLst>
                                            <p:cond delay="0"/>
                                          </p:stCondLst>
                                        </p:cTn>
                                        <p:tgtEl>
                                          <p:spTgt spid="166"/>
                                        </p:tgtEl>
                                        <p:attrNameLst>
                                          <p:attrName>style.visibility</p:attrName>
                                        </p:attrNameLst>
                                      </p:cBhvr>
                                      <p:to>
                                        <p:strVal val="visible"/>
                                      </p:to>
                                    </p:set>
                                    <p:anim calcmode="lin" valueType="num">
                                      <p:cBhvr additive="base">
                                        <p:cTn id="130" dur="500"/>
                                        <p:tgtEl>
                                          <p:spTgt spid="166"/>
                                        </p:tgtEl>
                                        <p:attrNameLst>
                                          <p:attrName>ppt_y</p:attrName>
                                        </p:attrNameLst>
                                      </p:cBhvr>
                                      <p:tavLst>
                                        <p:tav tm="0">
                                          <p:val>
                                            <p:strVal val="#ppt_y+#ppt_h*1.125000"/>
                                          </p:val>
                                        </p:tav>
                                        <p:tav tm="100000">
                                          <p:val>
                                            <p:strVal val="#ppt_y"/>
                                          </p:val>
                                        </p:tav>
                                      </p:tavLst>
                                    </p:anim>
                                    <p:animEffect transition="in" filter="wipe(up)">
                                      <p:cBhvr>
                                        <p:cTn id="131" dur="500"/>
                                        <p:tgtEl>
                                          <p:spTgt spid="166"/>
                                        </p:tgtEl>
                                      </p:cBhvr>
                                    </p:animEffect>
                                  </p:childTnLst>
                                </p:cTn>
                              </p:par>
                            </p:childTnLst>
                          </p:cTn>
                        </p:par>
                        <p:par>
                          <p:cTn id="132" fill="hold">
                            <p:stCondLst>
                              <p:cond delay="11000"/>
                            </p:stCondLst>
                            <p:childTnLst>
                              <p:par>
                                <p:cTn id="133" presetID="42" presetClass="entr" presetSubtype="0" fill="hold" nodeType="afterEffect">
                                  <p:stCondLst>
                                    <p:cond delay="0"/>
                                  </p:stCondLst>
                                  <p:childTnLst>
                                    <p:set>
                                      <p:cBhvr>
                                        <p:cTn id="134" dur="1" fill="hold">
                                          <p:stCondLst>
                                            <p:cond delay="0"/>
                                          </p:stCondLst>
                                        </p:cTn>
                                        <p:tgtEl>
                                          <p:spTgt spid="148"/>
                                        </p:tgtEl>
                                        <p:attrNameLst>
                                          <p:attrName>style.visibility</p:attrName>
                                        </p:attrNameLst>
                                      </p:cBhvr>
                                      <p:to>
                                        <p:strVal val="visible"/>
                                      </p:to>
                                    </p:set>
                                    <p:animEffect transition="in" filter="fade">
                                      <p:cBhvr>
                                        <p:cTn id="135" dur="500"/>
                                        <p:tgtEl>
                                          <p:spTgt spid="148"/>
                                        </p:tgtEl>
                                      </p:cBhvr>
                                    </p:animEffect>
                                    <p:anim calcmode="lin" valueType="num">
                                      <p:cBhvr>
                                        <p:cTn id="136" dur="500" fill="hold"/>
                                        <p:tgtEl>
                                          <p:spTgt spid="148"/>
                                        </p:tgtEl>
                                        <p:attrNameLst>
                                          <p:attrName>ppt_x</p:attrName>
                                        </p:attrNameLst>
                                      </p:cBhvr>
                                      <p:tavLst>
                                        <p:tav tm="0">
                                          <p:val>
                                            <p:strVal val="#ppt_x"/>
                                          </p:val>
                                        </p:tav>
                                        <p:tav tm="100000">
                                          <p:val>
                                            <p:strVal val="#ppt_x"/>
                                          </p:val>
                                        </p:tav>
                                      </p:tavLst>
                                    </p:anim>
                                    <p:anim calcmode="lin" valueType="num">
                                      <p:cBhvr>
                                        <p:cTn id="137" dur="500" fill="hold"/>
                                        <p:tgtEl>
                                          <p:spTgt spid="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3" grpId="0" bldLvl="0" animBg="1"/>
      <p:bldP spid="164" grpId="0" bldLvl="0" animBg="1"/>
      <p:bldP spid="165" grpId="0" bldLvl="0" animBg="1"/>
      <p:bldP spid="166" grpId="0" bldLvl="0" animBg="1"/>
      <p:bldP spid="167" grpId="0" bldLvl="0" animBg="1"/>
      <p:bldP spid="168" grpId="0" bldLvl="0" animBg="1"/>
      <p:bldP spid="169"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1433195" y="161925"/>
            <a:ext cx="2889885" cy="483235"/>
          </a:xfrm>
          <a:prstGeom prst="rect">
            <a:avLst/>
          </a:prstGeom>
          <a:noFill/>
        </p:spPr>
        <p:txBody>
          <a:bodyPr wrap="square" rtlCol="0" anchor="t">
            <a:spAutoFit/>
          </a:bodyPr>
          <a:lstStyle/>
          <a:p>
            <a:r>
              <a:rPr lang="zh-CN" altLang="en-US" sz="2400" b="1" dirty="0">
                <a:gradFill>
                  <a:gsLst>
                    <a:gs pos="0">
                      <a:srgbClr val="FFC97B"/>
                    </a:gs>
                    <a:gs pos="36000">
                      <a:srgbClr val="01C2D6"/>
                    </a:gs>
                    <a:gs pos="68000">
                      <a:srgbClr val="EE9E9E"/>
                    </a:gs>
                    <a:gs pos="100000">
                      <a:srgbClr val="945DA9"/>
                    </a:gs>
                  </a:gsLst>
                  <a:lin ang="21594000" scaled="0"/>
                </a:gradFill>
                <a:latin typeface="Impact" panose="020B0806030902050204" pitchFamily="34" charset="0"/>
                <a:ea typeface="微软雅黑" panose="020B0503020204020204" charset="-122"/>
                <a:sym typeface="+mn-ea"/>
              </a:rPr>
              <a:t>公司大记事</a:t>
            </a:r>
            <a:endParaRPr lang="zh-CN" altLang="en-US" sz="2400" b="1" dirty="0">
              <a:gradFill>
                <a:gsLst>
                  <a:gs pos="0">
                    <a:srgbClr val="FFC97B"/>
                  </a:gs>
                  <a:gs pos="36000">
                    <a:srgbClr val="01C2D6"/>
                  </a:gs>
                  <a:gs pos="68000">
                    <a:srgbClr val="EE9E9E"/>
                  </a:gs>
                  <a:gs pos="100000">
                    <a:srgbClr val="945DA9"/>
                  </a:gs>
                </a:gsLst>
                <a:lin ang="21594000" scaled="0"/>
              </a:gradFill>
              <a:latin typeface="Impact" panose="020B0806030902050204" pitchFamily="34" charset="0"/>
              <a:ea typeface="微软雅黑" panose="020B0503020204020204" charset="-122"/>
              <a:sym typeface="+mn-ea"/>
            </a:endParaRPr>
          </a:p>
        </p:txBody>
      </p:sp>
      <p:grpSp>
        <p:nvGrpSpPr>
          <p:cNvPr id="7" name="组合 6"/>
          <p:cNvGrpSpPr/>
          <p:nvPr/>
        </p:nvGrpSpPr>
        <p:grpSpPr>
          <a:xfrm rot="780460">
            <a:off x="719249" y="3137534"/>
            <a:ext cx="1396598" cy="1656848"/>
            <a:chOff x="-47103" y="944148"/>
            <a:chExt cx="1485965" cy="1762868"/>
          </a:xfrm>
        </p:grpSpPr>
        <p:sp>
          <p:nvSpPr>
            <p:cNvPr id="8" name="Freeform 21"/>
            <p:cNvSpPr/>
            <p:nvPr/>
          </p:nvSpPr>
          <p:spPr bwMode="auto">
            <a:xfrm>
              <a:off x="-47103" y="944148"/>
              <a:ext cx="1485965" cy="1762868"/>
            </a:xfrm>
            <a:custGeom>
              <a:avLst/>
              <a:gdLst>
                <a:gd name="T0" fmla="*/ 417 w 526"/>
                <a:gd name="T1" fmla="*/ 58 h 624"/>
                <a:gd name="T2" fmla="*/ 506 w 526"/>
                <a:gd name="T3" fmla="*/ 180 h 624"/>
                <a:gd name="T4" fmla="*/ 491 w 526"/>
                <a:gd name="T5" fmla="*/ 366 h 624"/>
                <a:gd name="T6" fmla="*/ 364 w 526"/>
                <a:gd name="T7" fmla="*/ 482 h 624"/>
                <a:gd name="T8" fmla="*/ 410 w 526"/>
                <a:gd name="T9" fmla="*/ 567 h 624"/>
                <a:gd name="T10" fmla="*/ 407 w 526"/>
                <a:gd name="T11" fmla="*/ 609 h 624"/>
                <a:gd name="T12" fmla="*/ 365 w 526"/>
                <a:gd name="T13" fmla="*/ 618 h 624"/>
                <a:gd name="T14" fmla="*/ 190 w 526"/>
                <a:gd name="T15" fmla="*/ 519 h 624"/>
                <a:gd name="T16" fmla="*/ 42 w 526"/>
                <a:gd name="T17" fmla="*/ 331 h 624"/>
                <a:gd name="T18" fmla="*/ 199 w 526"/>
                <a:gd name="T19" fmla="*/ 24 h 624"/>
                <a:gd name="T20" fmla="*/ 417 w 526"/>
                <a:gd name="T21" fmla="*/ 58 h 624"/>
                <a:gd name="T22" fmla="*/ 417 w 526"/>
                <a:gd name="T23" fmla="*/ 5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6" h="624">
                  <a:moveTo>
                    <a:pt x="417" y="58"/>
                  </a:moveTo>
                  <a:cubicBezTo>
                    <a:pt x="459" y="89"/>
                    <a:pt x="490" y="131"/>
                    <a:pt x="506" y="180"/>
                  </a:cubicBezTo>
                  <a:cubicBezTo>
                    <a:pt x="526" y="242"/>
                    <a:pt x="521" y="308"/>
                    <a:pt x="491" y="366"/>
                  </a:cubicBezTo>
                  <a:cubicBezTo>
                    <a:pt x="464" y="420"/>
                    <a:pt x="419" y="460"/>
                    <a:pt x="364" y="482"/>
                  </a:cubicBezTo>
                  <a:cubicBezTo>
                    <a:pt x="373" y="501"/>
                    <a:pt x="387" y="529"/>
                    <a:pt x="410" y="567"/>
                  </a:cubicBezTo>
                  <a:cubicBezTo>
                    <a:pt x="418" y="581"/>
                    <a:pt x="417" y="598"/>
                    <a:pt x="407" y="609"/>
                  </a:cubicBezTo>
                  <a:cubicBezTo>
                    <a:pt x="396" y="621"/>
                    <a:pt x="380" y="624"/>
                    <a:pt x="365" y="618"/>
                  </a:cubicBezTo>
                  <a:cubicBezTo>
                    <a:pt x="295" y="586"/>
                    <a:pt x="236" y="553"/>
                    <a:pt x="190" y="519"/>
                  </a:cubicBezTo>
                  <a:cubicBezTo>
                    <a:pt x="112" y="463"/>
                    <a:pt x="66" y="404"/>
                    <a:pt x="42" y="331"/>
                  </a:cubicBezTo>
                  <a:cubicBezTo>
                    <a:pt x="0" y="203"/>
                    <a:pt x="71" y="65"/>
                    <a:pt x="199" y="24"/>
                  </a:cubicBezTo>
                  <a:cubicBezTo>
                    <a:pt x="273" y="0"/>
                    <a:pt x="354" y="13"/>
                    <a:pt x="417" y="58"/>
                  </a:cubicBezTo>
                  <a:cubicBezTo>
                    <a:pt x="417" y="58"/>
                    <a:pt x="417" y="58"/>
                    <a:pt x="417" y="58"/>
                  </a:cubicBezTo>
                  <a:close/>
                </a:path>
              </a:pathLst>
            </a:cu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a:solidFill>
                  <a:schemeClr val="tx1"/>
                </a:solidFill>
              </a:endParaRPr>
            </a:p>
          </p:txBody>
        </p:sp>
        <p:sp>
          <p:nvSpPr>
            <p:cNvPr id="9" name="Freeform 23"/>
            <p:cNvSpPr/>
            <p:nvPr/>
          </p:nvSpPr>
          <p:spPr bwMode="auto">
            <a:xfrm>
              <a:off x="130735" y="1088567"/>
              <a:ext cx="1192353" cy="1484771"/>
            </a:xfrm>
            <a:custGeom>
              <a:avLst/>
              <a:gdLst>
                <a:gd name="T0" fmla="*/ 307 w 422"/>
                <a:gd name="T1" fmla="*/ 526 h 526"/>
                <a:gd name="T2" fmla="*/ 17 w 422"/>
                <a:gd name="T3" fmla="*/ 268 h 526"/>
                <a:gd name="T4" fmla="*/ 29 w 422"/>
                <a:gd name="T5" fmla="*/ 112 h 526"/>
                <a:gd name="T6" fmla="*/ 148 w 422"/>
                <a:gd name="T7" fmla="*/ 10 h 526"/>
                <a:gd name="T8" fmla="*/ 211 w 422"/>
                <a:gd name="T9" fmla="*/ 0 h 526"/>
                <a:gd name="T10" fmla="*/ 405 w 422"/>
                <a:gd name="T11" fmla="*/ 141 h 526"/>
                <a:gd name="T12" fmla="*/ 393 w 422"/>
                <a:gd name="T13" fmla="*/ 297 h 526"/>
                <a:gd name="T14" fmla="*/ 274 w 422"/>
                <a:gd name="T15" fmla="*/ 399 h 526"/>
                <a:gd name="T16" fmla="*/ 255 w 422"/>
                <a:gd name="T17" fmla="*/ 405 h 526"/>
                <a:gd name="T18" fmla="*/ 251 w 422"/>
                <a:gd name="T19" fmla="*/ 409 h 526"/>
                <a:gd name="T20" fmla="*/ 251 w 422"/>
                <a:gd name="T21" fmla="*/ 414 h 526"/>
                <a:gd name="T22" fmla="*/ 307 w 422"/>
                <a:gd name="T23" fmla="*/ 5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2" h="526">
                  <a:moveTo>
                    <a:pt x="307" y="526"/>
                  </a:moveTo>
                  <a:cubicBezTo>
                    <a:pt x="92" y="427"/>
                    <a:pt x="39" y="336"/>
                    <a:pt x="17" y="268"/>
                  </a:cubicBezTo>
                  <a:cubicBezTo>
                    <a:pt x="0" y="216"/>
                    <a:pt x="4" y="161"/>
                    <a:pt x="29" y="112"/>
                  </a:cubicBezTo>
                  <a:cubicBezTo>
                    <a:pt x="54" y="63"/>
                    <a:pt x="96" y="27"/>
                    <a:pt x="148" y="10"/>
                  </a:cubicBezTo>
                  <a:cubicBezTo>
                    <a:pt x="168" y="4"/>
                    <a:pt x="190" y="0"/>
                    <a:pt x="211" y="0"/>
                  </a:cubicBezTo>
                  <a:cubicBezTo>
                    <a:pt x="300" y="0"/>
                    <a:pt x="378" y="57"/>
                    <a:pt x="405" y="141"/>
                  </a:cubicBezTo>
                  <a:cubicBezTo>
                    <a:pt x="422" y="193"/>
                    <a:pt x="418" y="249"/>
                    <a:pt x="393" y="297"/>
                  </a:cubicBezTo>
                  <a:cubicBezTo>
                    <a:pt x="368" y="346"/>
                    <a:pt x="326" y="382"/>
                    <a:pt x="274" y="399"/>
                  </a:cubicBezTo>
                  <a:cubicBezTo>
                    <a:pt x="255" y="405"/>
                    <a:pt x="255" y="405"/>
                    <a:pt x="255" y="405"/>
                  </a:cubicBezTo>
                  <a:cubicBezTo>
                    <a:pt x="254" y="406"/>
                    <a:pt x="252" y="407"/>
                    <a:pt x="251" y="409"/>
                  </a:cubicBezTo>
                  <a:cubicBezTo>
                    <a:pt x="250" y="410"/>
                    <a:pt x="250" y="412"/>
                    <a:pt x="251" y="414"/>
                  </a:cubicBezTo>
                  <a:cubicBezTo>
                    <a:pt x="254" y="423"/>
                    <a:pt x="267" y="457"/>
                    <a:pt x="307" y="526"/>
                  </a:cubicBezTo>
                  <a:close/>
                </a:path>
              </a:pathLst>
            </a:custGeom>
            <a:solidFill>
              <a:srgbClr val="FFB850"/>
            </a:solidFill>
            <a:ln w="28575" cap="flat">
              <a:noFill/>
              <a:prstDash val="solid"/>
              <a:miter lim="800000"/>
            </a:ln>
          </p:spPr>
          <p:txBody>
            <a:bodyPr vert="horz" wrap="square" lIns="91440" tIns="45720" rIns="91440" bIns="45720" numCol="1" anchor="t" anchorCtr="0" compatLnSpc="1"/>
            <a:lstStyle/>
            <a:p>
              <a:endParaRPr lang="zh-CN" altLang="en-US" dirty="0">
                <a:solidFill>
                  <a:schemeClr val="tx1"/>
                </a:solidFill>
                <a:latin typeface="微软雅黑" panose="020B0503020204020204" charset="-122"/>
              </a:endParaRPr>
            </a:p>
          </p:txBody>
        </p:sp>
      </p:grpSp>
      <p:sp>
        <p:nvSpPr>
          <p:cNvPr id="10" name="Freeform 6"/>
          <p:cNvSpPr/>
          <p:nvPr/>
        </p:nvSpPr>
        <p:spPr bwMode="auto">
          <a:xfrm>
            <a:off x="-52070" y="2915920"/>
            <a:ext cx="12233910" cy="3556635"/>
          </a:xfrm>
          <a:custGeom>
            <a:avLst/>
            <a:gdLst>
              <a:gd name="T0" fmla="*/ 3078 w 4268"/>
              <a:gd name="T1" fmla="*/ 3 h 1326"/>
              <a:gd name="T2" fmla="*/ 3355 w 4268"/>
              <a:gd name="T3" fmla="*/ 18 h 1326"/>
              <a:gd name="T4" fmla="*/ 3647 w 4268"/>
              <a:gd name="T5" fmla="*/ 50 h 1326"/>
              <a:gd name="T6" fmla="*/ 3951 w 4268"/>
              <a:gd name="T7" fmla="*/ 100 h 1326"/>
              <a:gd name="T8" fmla="*/ 4268 w 4268"/>
              <a:gd name="T9" fmla="*/ 168 h 1326"/>
              <a:gd name="T10" fmla="*/ 4106 w 4268"/>
              <a:gd name="T11" fmla="*/ 140 h 1326"/>
              <a:gd name="T12" fmla="*/ 3795 w 4268"/>
              <a:gd name="T13" fmla="*/ 80 h 1326"/>
              <a:gd name="T14" fmla="*/ 3499 w 4268"/>
              <a:gd name="T15" fmla="*/ 40 h 1326"/>
              <a:gd name="T16" fmla="*/ 3215 w 4268"/>
              <a:gd name="T17" fmla="*/ 16 h 1326"/>
              <a:gd name="T18" fmla="*/ 2943 w 4268"/>
              <a:gd name="T19" fmla="*/ 9 h 1326"/>
              <a:gd name="T20" fmla="*/ 2636 w 4268"/>
              <a:gd name="T21" fmla="*/ 18 h 1326"/>
              <a:gd name="T22" fmla="*/ 2348 w 4268"/>
              <a:gd name="T23" fmla="*/ 48 h 1326"/>
              <a:gd name="T24" fmla="*/ 2077 w 4268"/>
              <a:gd name="T25" fmla="*/ 93 h 1326"/>
              <a:gd name="T26" fmla="*/ 1825 w 4268"/>
              <a:gd name="T27" fmla="*/ 153 h 1326"/>
              <a:gd name="T28" fmla="*/ 1589 w 4268"/>
              <a:gd name="T29" fmla="*/ 225 h 1326"/>
              <a:gd name="T30" fmla="*/ 1370 w 4268"/>
              <a:gd name="T31" fmla="*/ 308 h 1326"/>
              <a:gd name="T32" fmla="*/ 1169 w 4268"/>
              <a:gd name="T33" fmla="*/ 398 h 1326"/>
              <a:gd name="T34" fmla="*/ 985 w 4268"/>
              <a:gd name="T35" fmla="*/ 494 h 1326"/>
              <a:gd name="T36" fmla="*/ 817 w 4268"/>
              <a:gd name="T37" fmla="*/ 595 h 1326"/>
              <a:gd name="T38" fmla="*/ 666 w 4268"/>
              <a:gd name="T39" fmla="*/ 696 h 1326"/>
              <a:gd name="T40" fmla="*/ 531 w 4268"/>
              <a:gd name="T41" fmla="*/ 797 h 1326"/>
              <a:gd name="T42" fmla="*/ 412 w 4268"/>
              <a:gd name="T43" fmla="*/ 895 h 1326"/>
              <a:gd name="T44" fmla="*/ 308 w 4268"/>
              <a:gd name="T45" fmla="*/ 988 h 1326"/>
              <a:gd name="T46" fmla="*/ 221 w 4268"/>
              <a:gd name="T47" fmla="*/ 1075 h 1326"/>
              <a:gd name="T48" fmla="*/ 149 w 4268"/>
              <a:gd name="T49" fmla="*/ 1151 h 1326"/>
              <a:gd name="T50" fmla="*/ 91 w 4268"/>
              <a:gd name="T51" fmla="*/ 1217 h 1326"/>
              <a:gd name="T52" fmla="*/ 49 w 4268"/>
              <a:gd name="T53" fmla="*/ 1269 h 1326"/>
              <a:gd name="T54" fmla="*/ 22 w 4268"/>
              <a:gd name="T55" fmla="*/ 1305 h 1326"/>
              <a:gd name="T56" fmla="*/ 8 w 4268"/>
              <a:gd name="T57" fmla="*/ 1323 h 1326"/>
              <a:gd name="T58" fmla="*/ 6 w 4268"/>
              <a:gd name="T59" fmla="*/ 1326 h 1326"/>
              <a:gd name="T60" fmla="*/ 1 w 4268"/>
              <a:gd name="T61" fmla="*/ 1318 h 1326"/>
              <a:gd name="T62" fmla="*/ 17 w 4268"/>
              <a:gd name="T63" fmla="*/ 1298 h 1326"/>
              <a:gd name="T64" fmla="*/ 47 w 4268"/>
              <a:gd name="T65" fmla="*/ 1259 h 1326"/>
              <a:gd name="T66" fmla="*/ 93 w 4268"/>
              <a:gd name="T67" fmla="*/ 1203 h 1326"/>
              <a:gd name="T68" fmla="*/ 154 w 4268"/>
              <a:gd name="T69" fmla="*/ 1135 h 1326"/>
              <a:gd name="T70" fmla="*/ 230 w 4268"/>
              <a:gd name="T71" fmla="*/ 1053 h 1326"/>
              <a:gd name="T72" fmla="*/ 324 w 4268"/>
              <a:gd name="T73" fmla="*/ 964 h 1326"/>
              <a:gd name="T74" fmla="*/ 434 w 4268"/>
              <a:gd name="T75" fmla="*/ 867 h 1326"/>
              <a:gd name="T76" fmla="*/ 561 w 4268"/>
              <a:gd name="T77" fmla="*/ 765 h 1326"/>
              <a:gd name="T78" fmla="*/ 703 w 4268"/>
              <a:gd name="T79" fmla="*/ 661 h 1326"/>
              <a:gd name="T80" fmla="*/ 864 w 4268"/>
              <a:gd name="T81" fmla="*/ 556 h 1326"/>
              <a:gd name="T82" fmla="*/ 1040 w 4268"/>
              <a:gd name="T83" fmla="*/ 455 h 1326"/>
              <a:gd name="T84" fmla="*/ 1235 w 4268"/>
              <a:gd name="T85" fmla="*/ 358 h 1326"/>
              <a:gd name="T86" fmla="*/ 1448 w 4268"/>
              <a:gd name="T87" fmla="*/ 268 h 1326"/>
              <a:gd name="T88" fmla="*/ 1678 w 4268"/>
              <a:gd name="T89" fmla="*/ 188 h 1326"/>
              <a:gd name="T90" fmla="*/ 1927 w 4268"/>
              <a:gd name="T91" fmla="*/ 119 h 1326"/>
              <a:gd name="T92" fmla="*/ 2194 w 4268"/>
              <a:gd name="T93" fmla="*/ 63 h 1326"/>
              <a:gd name="T94" fmla="*/ 2480 w 4268"/>
              <a:gd name="T95" fmla="*/ 23 h 1326"/>
              <a:gd name="T96" fmla="*/ 2784 w 4268"/>
              <a:gd name="T97" fmla="*/ 3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268" h="1326">
                <a:moveTo>
                  <a:pt x="2943" y="0"/>
                </a:moveTo>
                <a:lnTo>
                  <a:pt x="3078" y="3"/>
                </a:lnTo>
                <a:lnTo>
                  <a:pt x="3215" y="8"/>
                </a:lnTo>
                <a:lnTo>
                  <a:pt x="3355" y="18"/>
                </a:lnTo>
                <a:lnTo>
                  <a:pt x="3500" y="31"/>
                </a:lnTo>
                <a:lnTo>
                  <a:pt x="3647" y="50"/>
                </a:lnTo>
                <a:lnTo>
                  <a:pt x="3797" y="72"/>
                </a:lnTo>
                <a:lnTo>
                  <a:pt x="3951" y="100"/>
                </a:lnTo>
                <a:lnTo>
                  <a:pt x="4109" y="132"/>
                </a:lnTo>
                <a:lnTo>
                  <a:pt x="4268" y="168"/>
                </a:lnTo>
                <a:lnTo>
                  <a:pt x="4267" y="176"/>
                </a:lnTo>
                <a:lnTo>
                  <a:pt x="4106" y="140"/>
                </a:lnTo>
                <a:lnTo>
                  <a:pt x="3950" y="107"/>
                </a:lnTo>
                <a:lnTo>
                  <a:pt x="3795" y="80"/>
                </a:lnTo>
                <a:lnTo>
                  <a:pt x="3645" y="58"/>
                </a:lnTo>
                <a:lnTo>
                  <a:pt x="3499" y="40"/>
                </a:lnTo>
                <a:lnTo>
                  <a:pt x="3355" y="26"/>
                </a:lnTo>
                <a:lnTo>
                  <a:pt x="3215" y="16"/>
                </a:lnTo>
                <a:lnTo>
                  <a:pt x="3078" y="10"/>
                </a:lnTo>
                <a:lnTo>
                  <a:pt x="2943" y="9"/>
                </a:lnTo>
                <a:lnTo>
                  <a:pt x="2788" y="12"/>
                </a:lnTo>
                <a:lnTo>
                  <a:pt x="2636" y="18"/>
                </a:lnTo>
                <a:lnTo>
                  <a:pt x="2490" y="31"/>
                </a:lnTo>
                <a:lnTo>
                  <a:pt x="2348" y="48"/>
                </a:lnTo>
                <a:lnTo>
                  <a:pt x="2210" y="69"/>
                </a:lnTo>
                <a:lnTo>
                  <a:pt x="2077" y="93"/>
                </a:lnTo>
                <a:lnTo>
                  <a:pt x="1949" y="122"/>
                </a:lnTo>
                <a:lnTo>
                  <a:pt x="1825" y="153"/>
                </a:lnTo>
                <a:lnTo>
                  <a:pt x="1704" y="188"/>
                </a:lnTo>
                <a:lnTo>
                  <a:pt x="1589" y="225"/>
                </a:lnTo>
                <a:lnTo>
                  <a:pt x="1478" y="265"/>
                </a:lnTo>
                <a:lnTo>
                  <a:pt x="1370" y="308"/>
                </a:lnTo>
                <a:lnTo>
                  <a:pt x="1268" y="352"/>
                </a:lnTo>
                <a:lnTo>
                  <a:pt x="1169" y="398"/>
                </a:lnTo>
                <a:lnTo>
                  <a:pt x="1075" y="446"/>
                </a:lnTo>
                <a:lnTo>
                  <a:pt x="985" y="494"/>
                </a:lnTo>
                <a:lnTo>
                  <a:pt x="899" y="545"/>
                </a:lnTo>
                <a:lnTo>
                  <a:pt x="817" y="595"/>
                </a:lnTo>
                <a:lnTo>
                  <a:pt x="739" y="646"/>
                </a:lnTo>
                <a:lnTo>
                  <a:pt x="666" y="696"/>
                </a:lnTo>
                <a:lnTo>
                  <a:pt x="597" y="748"/>
                </a:lnTo>
                <a:lnTo>
                  <a:pt x="531" y="797"/>
                </a:lnTo>
                <a:lnTo>
                  <a:pt x="470" y="847"/>
                </a:lnTo>
                <a:lnTo>
                  <a:pt x="412" y="895"/>
                </a:lnTo>
                <a:lnTo>
                  <a:pt x="359" y="943"/>
                </a:lnTo>
                <a:lnTo>
                  <a:pt x="308" y="988"/>
                </a:lnTo>
                <a:lnTo>
                  <a:pt x="263" y="1032"/>
                </a:lnTo>
                <a:lnTo>
                  <a:pt x="221" y="1075"/>
                </a:lnTo>
                <a:lnTo>
                  <a:pt x="183" y="1115"/>
                </a:lnTo>
                <a:lnTo>
                  <a:pt x="149" y="1151"/>
                </a:lnTo>
                <a:lnTo>
                  <a:pt x="118" y="1186"/>
                </a:lnTo>
                <a:lnTo>
                  <a:pt x="91" y="1217"/>
                </a:lnTo>
                <a:lnTo>
                  <a:pt x="69" y="1246"/>
                </a:lnTo>
                <a:lnTo>
                  <a:pt x="49" y="1269"/>
                </a:lnTo>
                <a:lnTo>
                  <a:pt x="34" y="1288"/>
                </a:lnTo>
                <a:lnTo>
                  <a:pt x="22" y="1305"/>
                </a:lnTo>
                <a:lnTo>
                  <a:pt x="13" y="1317"/>
                </a:lnTo>
                <a:lnTo>
                  <a:pt x="8" y="1323"/>
                </a:lnTo>
                <a:lnTo>
                  <a:pt x="6" y="1326"/>
                </a:lnTo>
                <a:lnTo>
                  <a:pt x="6" y="1326"/>
                </a:lnTo>
                <a:lnTo>
                  <a:pt x="0" y="1321"/>
                </a:lnTo>
                <a:lnTo>
                  <a:pt x="1" y="1318"/>
                </a:lnTo>
                <a:lnTo>
                  <a:pt x="8" y="1310"/>
                </a:lnTo>
                <a:lnTo>
                  <a:pt x="17" y="1298"/>
                </a:lnTo>
                <a:lnTo>
                  <a:pt x="30" y="1281"/>
                </a:lnTo>
                <a:lnTo>
                  <a:pt x="47" y="1259"/>
                </a:lnTo>
                <a:lnTo>
                  <a:pt x="67" y="1233"/>
                </a:lnTo>
                <a:lnTo>
                  <a:pt x="93" y="1203"/>
                </a:lnTo>
                <a:lnTo>
                  <a:pt x="122" y="1171"/>
                </a:lnTo>
                <a:lnTo>
                  <a:pt x="154" y="1135"/>
                </a:lnTo>
                <a:lnTo>
                  <a:pt x="190" y="1094"/>
                </a:lnTo>
                <a:lnTo>
                  <a:pt x="230" y="1053"/>
                </a:lnTo>
                <a:lnTo>
                  <a:pt x="276" y="1009"/>
                </a:lnTo>
                <a:lnTo>
                  <a:pt x="324" y="964"/>
                </a:lnTo>
                <a:lnTo>
                  <a:pt x="377" y="916"/>
                </a:lnTo>
                <a:lnTo>
                  <a:pt x="434" y="867"/>
                </a:lnTo>
                <a:lnTo>
                  <a:pt x="495" y="816"/>
                </a:lnTo>
                <a:lnTo>
                  <a:pt x="561" y="765"/>
                </a:lnTo>
                <a:lnTo>
                  <a:pt x="629" y="713"/>
                </a:lnTo>
                <a:lnTo>
                  <a:pt x="703" y="661"/>
                </a:lnTo>
                <a:lnTo>
                  <a:pt x="781" y="609"/>
                </a:lnTo>
                <a:lnTo>
                  <a:pt x="864" y="556"/>
                </a:lnTo>
                <a:lnTo>
                  <a:pt x="949" y="506"/>
                </a:lnTo>
                <a:lnTo>
                  <a:pt x="1040" y="455"/>
                </a:lnTo>
                <a:lnTo>
                  <a:pt x="1136" y="406"/>
                </a:lnTo>
                <a:lnTo>
                  <a:pt x="1235" y="358"/>
                </a:lnTo>
                <a:lnTo>
                  <a:pt x="1339" y="312"/>
                </a:lnTo>
                <a:lnTo>
                  <a:pt x="1448" y="268"/>
                </a:lnTo>
                <a:lnTo>
                  <a:pt x="1560" y="226"/>
                </a:lnTo>
                <a:lnTo>
                  <a:pt x="1678" y="188"/>
                </a:lnTo>
                <a:lnTo>
                  <a:pt x="1800" y="151"/>
                </a:lnTo>
                <a:lnTo>
                  <a:pt x="1927" y="119"/>
                </a:lnTo>
                <a:lnTo>
                  <a:pt x="2058" y="89"/>
                </a:lnTo>
                <a:lnTo>
                  <a:pt x="2194" y="63"/>
                </a:lnTo>
                <a:lnTo>
                  <a:pt x="2335" y="41"/>
                </a:lnTo>
                <a:lnTo>
                  <a:pt x="2480" y="23"/>
                </a:lnTo>
                <a:lnTo>
                  <a:pt x="2630" y="12"/>
                </a:lnTo>
                <a:lnTo>
                  <a:pt x="2784" y="3"/>
                </a:lnTo>
                <a:lnTo>
                  <a:pt x="2943" y="0"/>
                </a:lnTo>
                <a:close/>
              </a:path>
            </a:pathLst>
          </a:custGeom>
          <a:noFill/>
          <a:ln w="28575">
            <a:solidFill>
              <a:srgbClr val="663A77"/>
            </a:solidFill>
            <a:prstDash val="solid"/>
            <a:round/>
          </a:ln>
        </p:spPr>
        <p:txBody>
          <a:bodyPr vert="horz" wrap="square" lIns="98207" tIns="49104" rIns="98207" bIns="49104" numCol="1" anchor="t" anchorCtr="0" compatLnSpc="1"/>
          <a:lstStyle/>
          <a:p>
            <a:pPr algn="ctr" fontAlgn="base">
              <a:spcBef>
                <a:spcPct val="0"/>
              </a:spcBef>
              <a:spcAft>
                <a:spcPct val="0"/>
              </a:spcAft>
              <a:defRPr/>
            </a:pPr>
            <a:endParaRPr lang="en-US" sz="2200" kern="0" dirty="0">
              <a:solidFill>
                <a:schemeClr val="tx1"/>
              </a:solidFill>
              <a:latin typeface="微软雅黑" panose="020B0503020204020204" charset="-122"/>
              <a:ea typeface="微软雅黑" panose="020B0503020204020204" charset="-122"/>
              <a:sym typeface="Gill Sans" charset="0"/>
            </a:endParaRPr>
          </a:p>
        </p:txBody>
      </p:sp>
      <p:sp>
        <p:nvSpPr>
          <p:cNvPr id="11" name="Oval 9"/>
          <p:cNvSpPr/>
          <p:nvPr/>
        </p:nvSpPr>
        <p:spPr bwMode="auto">
          <a:xfrm>
            <a:off x="1404459" y="4802851"/>
            <a:ext cx="273034" cy="269726"/>
          </a:xfrm>
          <a:prstGeom prst="hexagon">
            <a:avLst/>
          </a:prstGeom>
          <a:solidFill>
            <a:srgbClr val="663A77"/>
          </a:solidFill>
          <a:ln w="25400" cap="flat" cmpd="sng" algn="ctr">
            <a:noFill/>
            <a:prstDash val="solid"/>
            <a:round/>
            <a:headEnd type="none" w="med" len="med"/>
            <a:tailEnd type="none" w="med" len="med"/>
          </a:ln>
          <a:effectLst/>
        </p:spPr>
        <p:txBody>
          <a:bodyPr vert="horz" wrap="square" lIns="98207" tIns="49104" rIns="98207" bIns="49104" numCol="1" rtlCol="0" anchor="t" anchorCtr="0" compatLnSpc="1"/>
          <a:lstStyle/>
          <a:p>
            <a:pPr marL="0" marR="0" lvl="0" indent="0" algn="ctr" defTabSz="981710" eaLnBrk="1" fontAlgn="base" latinLnBrk="0" hangingPunct="1">
              <a:lnSpc>
                <a:spcPct val="100000"/>
              </a:lnSpc>
              <a:spcBef>
                <a:spcPct val="0"/>
              </a:spcBef>
              <a:spcAft>
                <a:spcPct val="0"/>
              </a:spcAft>
              <a:buClrTx/>
              <a:buSzTx/>
              <a:buFontTx/>
              <a:buNone/>
              <a:defRPr/>
            </a:pPr>
            <a:endParaRPr kumimoji="0" lang="en-US" sz="6000"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sym typeface="Gill Sans" charset="0"/>
            </a:endParaRPr>
          </a:p>
        </p:txBody>
      </p:sp>
      <p:sp>
        <p:nvSpPr>
          <p:cNvPr id="12" name="Oval 86"/>
          <p:cNvSpPr/>
          <p:nvPr/>
        </p:nvSpPr>
        <p:spPr bwMode="auto">
          <a:xfrm rot="8637565">
            <a:off x="3040651" y="3884578"/>
            <a:ext cx="273034" cy="269726"/>
          </a:xfrm>
          <a:prstGeom prst="hexagon">
            <a:avLst/>
          </a:prstGeom>
          <a:solidFill>
            <a:srgbClr val="663A77"/>
          </a:solidFill>
          <a:ln w="25400" cap="flat" cmpd="sng" algn="ctr">
            <a:noFill/>
            <a:prstDash val="solid"/>
            <a:round/>
            <a:headEnd type="none" w="med" len="med"/>
            <a:tailEnd type="none" w="med" len="med"/>
          </a:ln>
          <a:effectLst/>
        </p:spPr>
        <p:txBody>
          <a:bodyPr vert="horz" wrap="square" lIns="98207" tIns="49104" rIns="98207" bIns="49104" numCol="1" rtlCol="0" anchor="t" anchorCtr="0" compatLnSpc="1"/>
          <a:lstStyle/>
          <a:p>
            <a:pPr algn="ctr" defTabSz="981710" fontAlgn="base">
              <a:spcBef>
                <a:spcPct val="0"/>
              </a:spcBef>
              <a:spcAft>
                <a:spcPct val="0"/>
              </a:spcAft>
              <a:defRPr/>
            </a:pPr>
            <a:endParaRPr lang="en-US" sz="6000" kern="0" dirty="0">
              <a:solidFill>
                <a:schemeClr val="tx1"/>
              </a:solidFill>
              <a:latin typeface="微软雅黑" panose="020B0503020204020204" charset="-122"/>
              <a:ea typeface="微软雅黑" panose="020B0503020204020204" charset="-122"/>
              <a:sym typeface="Gill Sans" charset="0"/>
            </a:endParaRPr>
          </a:p>
        </p:txBody>
      </p:sp>
      <p:sp>
        <p:nvSpPr>
          <p:cNvPr id="14" name="Oval 94"/>
          <p:cNvSpPr/>
          <p:nvPr/>
        </p:nvSpPr>
        <p:spPr bwMode="auto">
          <a:xfrm rot="9824873">
            <a:off x="6431131" y="2892677"/>
            <a:ext cx="273034" cy="269726"/>
          </a:xfrm>
          <a:prstGeom prst="hexagon">
            <a:avLst/>
          </a:prstGeom>
          <a:solidFill>
            <a:srgbClr val="663A77"/>
          </a:solidFill>
          <a:ln w="25400" cap="flat" cmpd="sng" algn="ctr">
            <a:noFill/>
            <a:prstDash val="solid"/>
            <a:round/>
            <a:headEnd type="none" w="med" len="med"/>
            <a:tailEnd type="none" w="med" len="med"/>
          </a:ln>
          <a:effectLst/>
        </p:spPr>
        <p:txBody>
          <a:bodyPr vert="horz" wrap="square" lIns="98207" tIns="49104" rIns="98207" bIns="49104" numCol="1" rtlCol="0" anchor="t" anchorCtr="0" compatLnSpc="1"/>
          <a:lstStyle/>
          <a:p>
            <a:pPr marL="0" marR="0" lvl="0" indent="0" algn="ctr" defTabSz="981710" eaLnBrk="1" fontAlgn="base" latinLnBrk="0" hangingPunct="1">
              <a:lnSpc>
                <a:spcPct val="100000"/>
              </a:lnSpc>
              <a:spcBef>
                <a:spcPct val="0"/>
              </a:spcBef>
              <a:spcAft>
                <a:spcPct val="0"/>
              </a:spcAft>
              <a:buClrTx/>
              <a:buSzTx/>
              <a:buFontTx/>
              <a:buNone/>
              <a:defRPr/>
            </a:pPr>
            <a:endParaRPr kumimoji="0" lang="en-US" sz="6000"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sym typeface="Gill Sans" charset="0"/>
            </a:endParaRPr>
          </a:p>
        </p:txBody>
      </p:sp>
      <p:sp>
        <p:nvSpPr>
          <p:cNvPr id="15" name="Oval 99"/>
          <p:cNvSpPr/>
          <p:nvPr/>
        </p:nvSpPr>
        <p:spPr bwMode="auto">
          <a:xfrm>
            <a:off x="4579321" y="3314904"/>
            <a:ext cx="273034" cy="269726"/>
          </a:xfrm>
          <a:prstGeom prst="hexagon">
            <a:avLst/>
          </a:prstGeom>
          <a:solidFill>
            <a:srgbClr val="663A77"/>
          </a:solidFill>
          <a:ln w="25400" cap="flat" cmpd="sng" algn="ctr">
            <a:noFill/>
            <a:prstDash val="solid"/>
            <a:round/>
            <a:headEnd type="none" w="med" len="med"/>
            <a:tailEnd type="none" w="med" len="med"/>
          </a:ln>
          <a:effectLst/>
        </p:spPr>
        <p:txBody>
          <a:bodyPr vert="horz" wrap="square" lIns="98207" tIns="49104" rIns="98207" bIns="49104" numCol="1" rtlCol="0" anchor="t" anchorCtr="0" compatLnSpc="1"/>
          <a:lstStyle/>
          <a:p>
            <a:pPr marL="0" marR="0" lvl="0" indent="0" algn="ctr" defTabSz="981710" eaLnBrk="1" fontAlgn="base" latinLnBrk="0" hangingPunct="1">
              <a:lnSpc>
                <a:spcPct val="100000"/>
              </a:lnSpc>
              <a:spcBef>
                <a:spcPct val="0"/>
              </a:spcBef>
              <a:spcAft>
                <a:spcPct val="0"/>
              </a:spcAft>
              <a:buClrTx/>
              <a:buSzTx/>
              <a:buFontTx/>
              <a:buNone/>
              <a:defRPr/>
            </a:pPr>
            <a:endParaRPr kumimoji="0" lang="en-US" sz="6000"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sym typeface="Gill Sans" charset="0"/>
            </a:endParaRPr>
          </a:p>
        </p:txBody>
      </p:sp>
      <p:sp>
        <p:nvSpPr>
          <p:cNvPr id="16" name="Oval 99"/>
          <p:cNvSpPr/>
          <p:nvPr/>
        </p:nvSpPr>
        <p:spPr bwMode="auto">
          <a:xfrm>
            <a:off x="8146991" y="2808300"/>
            <a:ext cx="273034" cy="269726"/>
          </a:xfrm>
          <a:prstGeom prst="hexagon">
            <a:avLst/>
          </a:prstGeom>
          <a:solidFill>
            <a:srgbClr val="663A77"/>
          </a:solidFill>
          <a:ln w="25400" cap="flat" cmpd="sng" algn="ctr">
            <a:noFill/>
            <a:prstDash val="solid"/>
            <a:round/>
            <a:headEnd type="none" w="med" len="med"/>
            <a:tailEnd type="none" w="med" len="med"/>
          </a:ln>
          <a:effectLst/>
        </p:spPr>
        <p:txBody>
          <a:bodyPr vert="horz" wrap="square" lIns="98207" tIns="49104" rIns="98207" bIns="49104" numCol="1" rtlCol="0" anchor="t" anchorCtr="0" compatLnSpc="1"/>
          <a:lstStyle/>
          <a:p>
            <a:pPr marL="0" marR="0" lvl="0" indent="0" algn="ctr" defTabSz="981710" eaLnBrk="1" fontAlgn="base" latinLnBrk="0" hangingPunct="1">
              <a:lnSpc>
                <a:spcPct val="100000"/>
              </a:lnSpc>
              <a:spcBef>
                <a:spcPct val="0"/>
              </a:spcBef>
              <a:spcAft>
                <a:spcPct val="0"/>
              </a:spcAft>
              <a:buClrTx/>
              <a:buSzTx/>
              <a:buFontTx/>
              <a:buNone/>
              <a:defRPr/>
            </a:pPr>
            <a:endParaRPr kumimoji="0" lang="en-US" sz="6000"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sym typeface="Gill Sans" charset="0"/>
            </a:endParaRPr>
          </a:p>
        </p:txBody>
      </p:sp>
      <p:sp>
        <p:nvSpPr>
          <p:cNvPr id="17" name="Oval 99"/>
          <p:cNvSpPr/>
          <p:nvPr/>
        </p:nvSpPr>
        <p:spPr bwMode="auto">
          <a:xfrm>
            <a:off x="10084638" y="2879862"/>
            <a:ext cx="273034" cy="269726"/>
          </a:xfrm>
          <a:prstGeom prst="hexagon">
            <a:avLst/>
          </a:prstGeom>
          <a:solidFill>
            <a:srgbClr val="663A77"/>
          </a:solidFill>
          <a:ln w="25400" cap="flat" cmpd="sng" algn="ctr">
            <a:noFill/>
            <a:prstDash val="solid"/>
            <a:round/>
            <a:headEnd type="none" w="med" len="med"/>
            <a:tailEnd type="none" w="med" len="med"/>
          </a:ln>
          <a:effectLst/>
        </p:spPr>
        <p:txBody>
          <a:bodyPr vert="horz" wrap="square" lIns="98207" tIns="49104" rIns="98207" bIns="49104" numCol="1" rtlCol="0" anchor="t" anchorCtr="0" compatLnSpc="1"/>
          <a:lstStyle/>
          <a:p>
            <a:pPr marL="0" marR="0" lvl="0" indent="0" algn="ctr" defTabSz="981710" eaLnBrk="1" fontAlgn="base" latinLnBrk="0" hangingPunct="1">
              <a:lnSpc>
                <a:spcPct val="100000"/>
              </a:lnSpc>
              <a:spcBef>
                <a:spcPct val="0"/>
              </a:spcBef>
              <a:spcAft>
                <a:spcPct val="0"/>
              </a:spcAft>
              <a:buClrTx/>
              <a:buSzTx/>
              <a:buFontTx/>
              <a:buNone/>
              <a:defRPr/>
            </a:pPr>
            <a:endParaRPr kumimoji="0" lang="en-US" sz="6000"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sym typeface="Gill Sans" charset="0"/>
            </a:endParaRPr>
          </a:p>
        </p:txBody>
      </p:sp>
      <p:sp>
        <p:nvSpPr>
          <p:cNvPr id="18" name="Rectangle 17"/>
          <p:cNvSpPr/>
          <p:nvPr/>
        </p:nvSpPr>
        <p:spPr bwMode="auto">
          <a:xfrm>
            <a:off x="1197134" y="5387652"/>
            <a:ext cx="1486810" cy="83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ysClr val="windowText" lastClr="000000"/>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b="0" dirty="0">
                <a:solidFill>
                  <a:schemeClr val="tx1"/>
                </a:solidFill>
                <a:latin typeface="微软雅黑" panose="020B0503020204020204" charset="-122"/>
                <a:ea typeface="微软雅黑" panose="020B0503020204020204" charset="-122"/>
                <a:cs typeface="Lato Light" charset="0"/>
                <a:sym typeface="Lato Light" charset="0"/>
              </a:rPr>
              <a:t>此处添加详细文本描述，建议与标题相关并符合整体语言风格</a:t>
            </a:r>
            <a:endParaRPr lang="zh-CN" altLang="en-US" sz="900" b="0" dirty="0">
              <a:solidFill>
                <a:schemeClr val="tx1"/>
              </a:solidFill>
              <a:latin typeface="微软雅黑" panose="020B0503020204020204" charset="-122"/>
              <a:ea typeface="微软雅黑" panose="020B0503020204020204" charset="-122"/>
              <a:cs typeface="Lato Light" charset="0"/>
              <a:sym typeface="Lato Light" charset="0"/>
            </a:endParaRPr>
          </a:p>
        </p:txBody>
      </p:sp>
      <p:sp>
        <p:nvSpPr>
          <p:cNvPr id="21" name="Rectangle 17"/>
          <p:cNvSpPr/>
          <p:nvPr/>
        </p:nvSpPr>
        <p:spPr bwMode="auto">
          <a:xfrm>
            <a:off x="4172744" y="3824282"/>
            <a:ext cx="1412482" cy="83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ysClr val="windowText" lastClr="000000"/>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b="0" dirty="0">
                <a:solidFill>
                  <a:schemeClr val="tx1"/>
                </a:solidFill>
                <a:latin typeface="微软雅黑" panose="020B0503020204020204" charset="-122"/>
                <a:ea typeface="微软雅黑" panose="020B0503020204020204" charset="-122"/>
                <a:cs typeface="Lato Light" charset="0"/>
                <a:sym typeface="Lato Light" charset="0"/>
              </a:rPr>
              <a:t>此处添加详细文本描述，建议与标题相关并符合整体语言风格</a:t>
            </a:r>
            <a:endParaRPr lang="zh-CN" altLang="en-US" sz="900" b="0" dirty="0">
              <a:solidFill>
                <a:schemeClr val="tx1"/>
              </a:solidFill>
              <a:latin typeface="微软雅黑" panose="020B0503020204020204" charset="-122"/>
              <a:ea typeface="微软雅黑" panose="020B0503020204020204" charset="-122"/>
              <a:cs typeface="Lato Light" charset="0"/>
              <a:sym typeface="Lato Light" charset="0"/>
            </a:endParaRPr>
          </a:p>
        </p:txBody>
      </p:sp>
      <p:sp>
        <p:nvSpPr>
          <p:cNvPr id="22" name="Rectangle 17"/>
          <p:cNvSpPr/>
          <p:nvPr/>
        </p:nvSpPr>
        <p:spPr bwMode="auto">
          <a:xfrm>
            <a:off x="6019324" y="1973104"/>
            <a:ext cx="1370368" cy="80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ysClr val="windowText" lastClr="000000"/>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b="0" dirty="0">
                <a:solidFill>
                  <a:schemeClr val="tx1"/>
                </a:solidFill>
                <a:latin typeface="微软雅黑" panose="020B0503020204020204" charset="-122"/>
                <a:ea typeface="微软雅黑" panose="020B0503020204020204" charset="-122"/>
                <a:cs typeface="Lato Light" charset="0"/>
                <a:sym typeface="Lato Light" charset="0"/>
              </a:rPr>
              <a:t>此处添加详细文本描述，建议与标题相关并符合整体语言风格</a:t>
            </a:r>
            <a:endParaRPr lang="zh-CN" altLang="en-US" sz="900" b="0" dirty="0">
              <a:solidFill>
                <a:schemeClr val="tx1"/>
              </a:solidFill>
              <a:latin typeface="微软雅黑" panose="020B0503020204020204" charset="-122"/>
              <a:ea typeface="微软雅黑" panose="020B0503020204020204" charset="-122"/>
              <a:cs typeface="Lato Light" charset="0"/>
              <a:sym typeface="Lato Light" charset="0"/>
            </a:endParaRPr>
          </a:p>
        </p:txBody>
      </p:sp>
      <p:sp>
        <p:nvSpPr>
          <p:cNvPr id="42" name="Rectangle 17"/>
          <p:cNvSpPr/>
          <p:nvPr/>
        </p:nvSpPr>
        <p:spPr bwMode="auto">
          <a:xfrm>
            <a:off x="2321553" y="2951177"/>
            <a:ext cx="1370368" cy="92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ysClr val="windowText" lastClr="000000"/>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b="0" dirty="0">
                <a:solidFill>
                  <a:schemeClr val="tx1"/>
                </a:solidFill>
                <a:latin typeface="微软雅黑" panose="020B0503020204020204" charset="-122"/>
                <a:ea typeface="微软雅黑" panose="020B0503020204020204" charset="-122"/>
                <a:cs typeface="Lato Light" charset="0"/>
                <a:sym typeface="Lato Light" charset="0"/>
              </a:rPr>
              <a:t>此处添加详细文本描述，建议与标题相关并符合整体语言风格</a:t>
            </a:r>
            <a:endParaRPr lang="zh-CN" altLang="en-US" sz="900" b="0" dirty="0">
              <a:solidFill>
                <a:schemeClr val="tx1"/>
              </a:solidFill>
              <a:latin typeface="微软雅黑" panose="020B0503020204020204" charset="-122"/>
              <a:ea typeface="微软雅黑" panose="020B0503020204020204" charset="-122"/>
              <a:cs typeface="Lato Light" charset="0"/>
              <a:sym typeface="Lato Light" charset="0"/>
            </a:endParaRPr>
          </a:p>
        </p:txBody>
      </p:sp>
      <p:sp>
        <p:nvSpPr>
          <p:cNvPr id="44" name="Rectangle 17"/>
          <p:cNvSpPr/>
          <p:nvPr/>
        </p:nvSpPr>
        <p:spPr bwMode="auto">
          <a:xfrm>
            <a:off x="7822089" y="3402761"/>
            <a:ext cx="1370368" cy="80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ysClr val="windowText" lastClr="000000"/>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b="0" dirty="0">
                <a:solidFill>
                  <a:schemeClr val="tx1"/>
                </a:solidFill>
                <a:latin typeface="微软雅黑" panose="020B0503020204020204" charset="-122"/>
                <a:ea typeface="微软雅黑" panose="020B0503020204020204" charset="-122"/>
                <a:cs typeface="Lato Light" charset="0"/>
                <a:sym typeface="Lato Light" charset="0"/>
              </a:rPr>
              <a:t>此处添加详细文本描述，建议与标题相关并符合整体语言风格</a:t>
            </a:r>
            <a:endParaRPr lang="zh-CN" altLang="en-US" sz="900" b="0" dirty="0">
              <a:solidFill>
                <a:schemeClr val="tx1"/>
              </a:solidFill>
              <a:latin typeface="微软雅黑" panose="020B0503020204020204" charset="-122"/>
              <a:ea typeface="微软雅黑" panose="020B0503020204020204" charset="-122"/>
              <a:cs typeface="Lato Light" charset="0"/>
              <a:sym typeface="Lato Light" charset="0"/>
            </a:endParaRPr>
          </a:p>
        </p:txBody>
      </p:sp>
      <p:sp>
        <p:nvSpPr>
          <p:cNvPr id="45" name="Rectangle 17"/>
          <p:cNvSpPr/>
          <p:nvPr/>
        </p:nvSpPr>
        <p:spPr bwMode="auto">
          <a:xfrm>
            <a:off x="9686449" y="2040304"/>
            <a:ext cx="1370368" cy="80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ysClr val="windowText" lastClr="000000"/>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b="0" dirty="0">
                <a:solidFill>
                  <a:schemeClr val="tx1"/>
                </a:solidFill>
                <a:latin typeface="微软雅黑" panose="020B0503020204020204" charset="-122"/>
                <a:ea typeface="微软雅黑" panose="020B0503020204020204" charset="-122"/>
                <a:cs typeface="Lato Light" charset="0"/>
                <a:sym typeface="Lato Light" charset="0"/>
              </a:rPr>
              <a:t>此处添加详细文本描述，建议与标题相关并符合整体语言风格</a:t>
            </a:r>
            <a:endParaRPr lang="zh-CN" altLang="en-US" sz="900" b="0" dirty="0">
              <a:solidFill>
                <a:schemeClr val="tx1"/>
              </a:solidFill>
              <a:latin typeface="微软雅黑" panose="020B0503020204020204" charset="-122"/>
              <a:ea typeface="微软雅黑" panose="020B0503020204020204" charset="-122"/>
              <a:cs typeface="Lato Light" charset="0"/>
              <a:sym typeface="Lato Light" charset="0"/>
            </a:endParaRPr>
          </a:p>
        </p:txBody>
      </p:sp>
      <p:grpSp>
        <p:nvGrpSpPr>
          <p:cNvPr id="47" name="组合 46"/>
          <p:cNvGrpSpPr/>
          <p:nvPr/>
        </p:nvGrpSpPr>
        <p:grpSpPr>
          <a:xfrm>
            <a:off x="3653949" y="1747044"/>
            <a:ext cx="1396598" cy="1656848"/>
            <a:chOff x="-47103" y="944148"/>
            <a:chExt cx="1485965" cy="1762868"/>
          </a:xfrm>
        </p:grpSpPr>
        <p:sp>
          <p:nvSpPr>
            <p:cNvPr id="48" name="Freeform 21"/>
            <p:cNvSpPr/>
            <p:nvPr/>
          </p:nvSpPr>
          <p:spPr bwMode="auto">
            <a:xfrm>
              <a:off x="-47103" y="944148"/>
              <a:ext cx="1485965" cy="1762868"/>
            </a:xfrm>
            <a:custGeom>
              <a:avLst/>
              <a:gdLst>
                <a:gd name="T0" fmla="*/ 417 w 526"/>
                <a:gd name="T1" fmla="*/ 58 h 624"/>
                <a:gd name="T2" fmla="*/ 506 w 526"/>
                <a:gd name="T3" fmla="*/ 180 h 624"/>
                <a:gd name="T4" fmla="*/ 491 w 526"/>
                <a:gd name="T5" fmla="*/ 366 h 624"/>
                <a:gd name="T6" fmla="*/ 364 w 526"/>
                <a:gd name="T7" fmla="*/ 482 h 624"/>
                <a:gd name="T8" fmla="*/ 410 w 526"/>
                <a:gd name="T9" fmla="*/ 567 h 624"/>
                <a:gd name="T10" fmla="*/ 407 w 526"/>
                <a:gd name="T11" fmla="*/ 609 h 624"/>
                <a:gd name="T12" fmla="*/ 365 w 526"/>
                <a:gd name="T13" fmla="*/ 618 h 624"/>
                <a:gd name="T14" fmla="*/ 190 w 526"/>
                <a:gd name="T15" fmla="*/ 519 h 624"/>
                <a:gd name="T16" fmla="*/ 42 w 526"/>
                <a:gd name="T17" fmla="*/ 331 h 624"/>
                <a:gd name="T18" fmla="*/ 199 w 526"/>
                <a:gd name="T19" fmla="*/ 24 h 624"/>
                <a:gd name="T20" fmla="*/ 417 w 526"/>
                <a:gd name="T21" fmla="*/ 58 h 624"/>
                <a:gd name="T22" fmla="*/ 417 w 526"/>
                <a:gd name="T23" fmla="*/ 5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6" h="624">
                  <a:moveTo>
                    <a:pt x="417" y="58"/>
                  </a:moveTo>
                  <a:cubicBezTo>
                    <a:pt x="459" y="89"/>
                    <a:pt x="490" y="131"/>
                    <a:pt x="506" y="180"/>
                  </a:cubicBezTo>
                  <a:cubicBezTo>
                    <a:pt x="526" y="242"/>
                    <a:pt x="521" y="308"/>
                    <a:pt x="491" y="366"/>
                  </a:cubicBezTo>
                  <a:cubicBezTo>
                    <a:pt x="464" y="420"/>
                    <a:pt x="419" y="460"/>
                    <a:pt x="364" y="482"/>
                  </a:cubicBezTo>
                  <a:cubicBezTo>
                    <a:pt x="373" y="501"/>
                    <a:pt x="387" y="529"/>
                    <a:pt x="410" y="567"/>
                  </a:cubicBezTo>
                  <a:cubicBezTo>
                    <a:pt x="418" y="581"/>
                    <a:pt x="417" y="598"/>
                    <a:pt x="407" y="609"/>
                  </a:cubicBezTo>
                  <a:cubicBezTo>
                    <a:pt x="396" y="621"/>
                    <a:pt x="380" y="624"/>
                    <a:pt x="365" y="618"/>
                  </a:cubicBezTo>
                  <a:cubicBezTo>
                    <a:pt x="295" y="586"/>
                    <a:pt x="236" y="553"/>
                    <a:pt x="190" y="519"/>
                  </a:cubicBezTo>
                  <a:cubicBezTo>
                    <a:pt x="112" y="463"/>
                    <a:pt x="66" y="404"/>
                    <a:pt x="42" y="331"/>
                  </a:cubicBezTo>
                  <a:cubicBezTo>
                    <a:pt x="0" y="203"/>
                    <a:pt x="71" y="65"/>
                    <a:pt x="199" y="24"/>
                  </a:cubicBezTo>
                  <a:cubicBezTo>
                    <a:pt x="273" y="0"/>
                    <a:pt x="354" y="13"/>
                    <a:pt x="417" y="58"/>
                  </a:cubicBezTo>
                  <a:cubicBezTo>
                    <a:pt x="417" y="58"/>
                    <a:pt x="417" y="58"/>
                    <a:pt x="417" y="58"/>
                  </a:cubicBezTo>
                  <a:close/>
                </a:path>
              </a:pathLst>
            </a:custGeom>
            <a:gradFill flip="none" rotWithShape="1">
              <a:gsLst>
                <a:gs pos="100000">
                  <a:srgbClr val="FFFFFF"/>
                </a:gs>
                <a:gs pos="0">
                  <a:srgbClr val="D9DEDF"/>
                </a:gs>
              </a:gsLst>
              <a:lin ang="2700000" scaled="0"/>
              <a:tileRect/>
            </a:gradFill>
            <a:ln w="28575"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rtlCol="0" anchor="ctr"/>
            <a:lstStyle/>
            <a:p>
              <a:pPr algn="ctr"/>
              <a:endParaRPr lang="zh-CN" altLang="en-US">
                <a:solidFill>
                  <a:schemeClr val="tx1"/>
                </a:solidFill>
              </a:endParaRPr>
            </a:p>
          </p:txBody>
        </p:sp>
        <p:sp>
          <p:nvSpPr>
            <p:cNvPr id="50" name="Freeform 23"/>
            <p:cNvSpPr/>
            <p:nvPr/>
          </p:nvSpPr>
          <p:spPr bwMode="auto">
            <a:xfrm>
              <a:off x="130735" y="1088567"/>
              <a:ext cx="1192353" cy="1484771"/>
            </a:xfrm>
            <a:custGeom>
              <a:avLst/>
              <a:gdLst>
                <a:gd name="T0" fmla="*/ 307 w 422"/>
                <a:gd name="T1" fmla="*/ 526 h 526"/>
                <a:gd name="T2" fmla="*/ 17 w 422"/>
                <a:gd name="T3" fmla="*/ 268 h 526"/>
                <a:gd name="T4" fmla="*/ 29 w 422"/>
                <a:gd name="T5" fmla="*/ 112 h 526"/>
                <a:gd name="T6" fmla="*/ 148 w 422"/>
                <a:gd name="T7" fmla="*/ 10 h 526"/>
                <a:gd name="T8" fmla="*/ 211 w 422"/>
                <a:gd name="T9" fmla="*/ 0 h 526"/>
                <a:gd name="T10" fmla="*/ 405 w 422"/>
                <a:gd name="T11" fmla="*/ 141 h 526"/>
                <a:gd name="T12" fmla="*/ 393 w 422"/>
                <a:gd name="T13" fmla="*/ 297 h 526"/>
                <a:gd name="T14" fmla="*/ 274 w 422"/>
                <a:gd name="T15" fmla="*/ 399 h 526"/>
                <a:gd name="T16" fmla="*/ 255 w 422"/>
                <a:gd name="T17" fmla="*/ 405 h 526"/>
                <a:gd name="T18" fmla="*/ 251 w 422"/>
                <a:gd name="T19" fmla="*/ 409 h 526"/>
                <a:gd name="T20" fmla="*/ 251 w 422"/>
                <a:gd name="T21" fmla="*/ 414 h 526"/>
                <a:gd name="T22" fmla="*/ 307 w 422"/>
                <a:gd name="T23" fmla="*/ 5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2" h="526">
                  <a:moveTo>
                    <a:pt x="307" y="526"/>
                  </a:moveTo>
                  <a:cubicBezTo>
                    <a:pt x="92" y="427"/>
                    <a:pt x="39" y="336"/>
                    <a:pt x="17" y="268"/>
                  </a:cubicBezTo>
                  <a:cubicBezTo>
                    <a:pt x="0" y="216"/>
                    <a:pt x="4" y="161"/>
                    <a:pt x="29" y="112"/>
                  </a:cubicBezTo>
                  <a:cubicBezTo>
                    <a:pt x="54" y="63"/>
                    <a:pt x="96" y="27"/>
                    <a:pt x="148" y="10"/>
                  </a:cubicBezTo>
                  <a:cubicBezTo>
                    <a:pt x="168" y="4"/>
                    <a:pt x="190" y="0"/>
                    <a:pt x="211" y="0"/>
                  </a:cubicBezTo>
                  <a:cubicBezTo>
                    <a:pt x="300" y="0"/>
                    <a:pt x="378" y="57"/>
                    <a:pt x="405" y="141"/>
                  </a:cubicBezTo>
                  <a:cubicBezTo>
                    <a:pt x="422" y="193"/>
                    <a:pt x="418" y="249"/>
                    <a:pt x="393" y="297"/>
                  </a:cubicBezTo>
                  <a:cubicBezTo>
                    <a:pt x="368" y="346"/>
                    <a:pt x="326" y="382"/>
                    <a:pt x="274" y="399"/>
                  </a:cubicBezTo>
                  <a:cubicBezTo>
                    <a:pt x="255" y="405"/>
                    <a:pt x="255" y="405"/>
                    <a:pt x="255" y="405"/>
                  </a:cubicBezTo>
                  <a:cubicBezTo>
                    <a:pt x="254" y="406"/>
                    <a:pt x="252" y="407"/>
                    <a:pt x="251" y="409"/>
                  </a:cubicBezTo>
                  <a:cubicBezTo>
                    <a:pt x="250" y="410"/>
                    <a:pt x="250" y="412"/>
                    <a:pt x="251" y="414"/>
                  </a:cubicBezTo>
                  <a:cubicBezTo>
                    <a:pt x="254" y="423"/>
                    <a:pt x="267" y="457"/>
                    <a:pt x="307" y="526"/>
                  </a:cubicBezTo>
                  <a:close/>
                </a:path>
              </a:pathLst>
            </a:custGeom>
            <a:solidFill>
              <a:srgbClr val="E87071"/>
            </a:solidFill>
            <a:ln w="28575" cap="flat">
              <a:noFill/>
              <a:prstDash val="solid"/>
              <a:miter lim="800000"/>
            </a:ln>
          </p:spPr>
          <p:txBody>
            <a:bodyPr vert="horz" wrap="square" lIns="91440" tIns="45720" rIns="91440" bIns="45720" numCol="1" anchor="t" anchorCtr="0" compatLnSpc="1"/>
            <a:lstStyle/>
            <a:p>
              <a:endParaRPr lang="zh-CN" altLang="en-US" dirty="0">
                <a:solidFill>
                  <a:schemeClr val="tx1"/>
                </a:solidFill>
                <a:latin typeface="微软雅黑" panose="020B0503020204020204" charset="-122"/>
              </a:endParaRPr>
            </a:p>
          </p:txBody>
        </p:sp>
      </p:grpSp>
      <p:sp>
        <p:nvSpPr>
          <p:cNvPr id="52" name="文本框 37"/>
          <p:cNvSpPr>
            <a:spLocks noChangeArrowheads="1"/>
          </p:cNvSpPr>
          <p:nvPr/>
        </p:nvSpPr>
        <p:spPr bwMode="auto">
          <a:xfrm>
            <a:off x="3849493" y="2133759"/>
            <a:ext cx="1011555" cy="579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ysClr val="windowText" lastClr="000000"/>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ysClr val="windowText" lastClr="000000"/>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ysClr val="windowText" lastClr="000000"/>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b="0" dirty="0">
                <a:solidFill>
                  <a:schemeClr val="tx1"/>
                </a:solidFill>
                <a:latin typeface="Agency FB" pitchFamily="34" charset="0"/>
                <a:sym typeface="微软雅黑" panose="020B0503020204020204" charset="-122"/>
              </a:rPr>
              <a:t>2013.6</a:t>
            </a:r>
            <a:endParaRPr lang="en-US" altLang="zh-CN" b="0" dirty="0">
              <a:solidFill>
                <a:schemeClr val="tx1"/>
              </a:solidFill>
              <a:latin typeface="Agency FB" pitchFamily="34" charset="0"/>
              <a:sym typeface="微软雅黑" panose="020B0503020204020204" charset="-122"/>
            </a:endParaRPr>
          </a:p>
        </p:txBody>
      </p:sp>
      <p:grpSp>
        <p:nvGrpSpPr>
          <p:cNvPr id="53" name="组合 52"/>
          <p:cNvGrpSpPr/>
          <p:nvPr/>
        </p:nvGrpSpPr>
        <p:grpSpPr>
          <a:xfrm rot="10396318">
            <a:off x="2899106" y="4035490"/>
            <a:ext cx="1396598" cy="1656848"/>
            <a:chOff x="-47103" y="944148"/>
            <a:chExt cx="1485965" cy="1762868"/>
          </a:xfrm>
        </p:grpSpPr>
        <p:sp>
          <p:nvSpPr>
            <p:cNvPr id="54" name="Freeform 21"/>
            <p:cNvSpPr/>
            <p:nvPr/>
          </p:nvSpPr>
          <p:spPr bwMode="auto">
            <a:xfrm>
              <a:off x="-47103" y="944148"/>
              <a:ext cx="1485965" cy="1762868"/>
            </a:xfrm>
            <a:custGeom>
              <a:avLst/>
              <a:gdLst>
                <a:gd name="T0" fmla="*/ 417 w 526"/>
                <a:gd name="T1" fmla="*/ 58 h 624"/>
                <a:gd name="T2" fmla="*/ 506 w 526"/>
                <a:gd name="T3" fmla="*/ 180 h 624"/>
                <a:gd name="T4" fmla="*/ 491 w 526"/>
                <a:gd name="T5" fmla="*/ 366 h 624"/>
                <a:gd name="T6" fmla="*/ 364 w 526"/>
                <a:gd name="T7" fmla="*/ 482 h 624"/>
                <a:gd name="T8" fmla="*/ 410 w 526"/>
                <a:gd name="T9" fmla="*/ 567 h 624"/>
                <a:gd name="T10" fmla="*/ 407 w 526"/>
                <a:gd name="T11" fmla="*/ 609 h 624"/>
                <a:gd name="T12" fmla="*/ 365 w 526"/>
                <a:gd name="T13" fmla="*/ 618 h 624"/>
                <a:gd name="T14" fmla="*/ 190 w 526"/>
                <a:gd name="T15" fmla="*/ 519 h 624"/>
                <a:gd name="T16" fmla="*/ 42 w 526"/>
                <a:gd name="T17" fmla="*/ 331 h 624"/>
                <a:gd name="T18" fmla="*/ 199 w 526"/>
                <a:gd name="T19" fmla="*/ 24 h 624"/>
                <a:gd name="T20" fmla="*/ 417 w 526"/>
                <a:gd name="T21" fmla="*/ 58 h 624"/>
                <a:gd name="T22" fmla="*/ 417 w 526"/>
                <a:gd name="T23" fmla="*/ 5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6" h="624">
                  <a:moveTo>
                    <a:pt x="417" y="58"/>
                  </a:moveTo>
                  <a:cubicBezTo>
                    <a:pt x="459" y="89"/>
                    <a:pt x="490" y="131"/>
                    <a:pt x="506" y="180"/>
                  </a:cubicBezTo>
                  <a:cubicBezTo>
                    <a:pt x="526" y="242"/>
                    <a:pt x="521" y="308"/>
                    <a:pt x="491" y="366"/>
                  </a:cubicBezTo>
                  <a:cubicBezTo>
                    <a:pt x="464" y="420"/>
                    <a:pt x="419" y="460"/>
                    <a:pt x="364" y="482"/>
                  </a:cubicBezTo>
                  <a:cubicBezTo>
                    <a:pt x="373" y="501"/>
                    <a:pt x="387" y="529"/>
                    <a:pt x="410" y="567"/>
                  </a:cubicBezTo>
                  <a:cubicBezTo>
                    <a:pt x="418" y="581"/>
                    <a:pt x="417" y="598"/>
                    <a:pt x="407" y="609"/>
                  </a:cubicBezTo>
                  <a:cubicBezTo>
                    <a:pt x="396" y="621"/>
                    <a:pt x="380" y="624"/>
                    <a:pt x="365" y="618"/>
                  </a:cubicBezTo>
                  <a:cubicBezTo>
                    <a:pt x="295" y="586"/>
                    <a:pt x="236" y="553"/>
                    <a:pt x="190" y="519"/>
                  </a:cubicBezTo>
                  <a:cubicBezTo>
                    <a:pt x="112" y="463"/>
                    <a:pt x="66" y="404"/>
                    <a:pt x="42" y="331"/>
                  </a:cubicBezTo>
                  <a:cubicBezTo>
                    <a:pt x="0" y="203"/>
                    <a:pt x="71" y="65"/>
                    <a:pt x="199" y="24"/>
                  </a:cubicBezTo>
                  <a:cubicBezTo>
                    <a:pt x="273" y="0"/>
                    <a:pt x="354" y="13"/>
                    <a:pt x="417" y="58"/>
                  </a:cubicBezTo>
                  <a:cubicBezTo>
                    <a:pt x="417" y="58"/>
                    <a:pt x="417" y="58"/>
                    <a:pt x="417" y="58"/>
                  </a:cubicBezTo>
                  <a:close/>
                </a:path>
              </a:pathLst>
            </a:custGeom>
            <a:gradFill flip="none" rotWithShape="1">
              <a:gsLst>
                <a:gs pos="100000">
                  <a:srgbClr val="FFFFFF"/>
                </a:gs>
                <a:gs pos="0">
                  <a:srgbClr val="D9DEDF"/>
                </a:gs>
              </a:gsLst>
              <a:lin ang="2700000" scaled="0"/>
              <a:tileRect/>
            </a:gradFill>
            <a:ln w="28575"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rtlCol="0" anchor="ctr"/>
            <a:lstStyle/>
            <a:p>
              <a:pPr algn="ctr"/>
              <a:endParaRPr lang="zh-CN" altLang="en-US">
                <a:solidFill>
                  <a:schemeClr val="tx1"/>
                </a:solidFill>
              </a:endParaRPr>
            </a:p>
          </p:txBody>
        </p:sp>
        <p:sp>
          <p:nvSpPr>
            <p:cNvPr id="55" name="Freeform 23"/>
            <p:cNvSpPr/>
            <p:nvPr/>
          </p:nvSpPr>
          <p:spPr bwMode="auto">
            <a:xfrm>
              <a:off x="130735" y="1088567"/>
              <a:ext cx="1192353" cy="1484771"/>
            </a:xfrm>
            <a:custGeom>
              <a:avLst/>
              <a:gdLst>
                <a:gd name="T0" fmla="*/ 307 w 422"/>
                <a:gd name="T1" fmla="*/ 526 h 526"/>
                <a:gd name="T2" fmla="*/ 17 w 422"/>
                <a:gd name="T3" fmla="*/ 268 h 526"/>
                <a:gd name="T4" fmla="*/ 29 w 422"/>
                <a:gd name="T5" fmla="*/ 112 h 526"/>
                <a:gd name="T6" fmla="*/ 148 w 422"/>
                <a:gd name="T7" fmla="*/ 10 h 526"/>
                <a:gd name="T8" fmla="*/ 211 w 422"/>
                <a:gd name="T9" fmla="*/ 0 h 526"/>
                <a:gd name="T10" fmla="*/ 405 w 422"/>
                <a:gd name="T11" fmla="*/ 141 h 526"/>
                <a:gd name="T12" fmla="*/ 393 w 422"/>
                <a:gd name="T13" fmla="*/ 297 h 526"/>
                <a:gd name="T14" fmla="*/ 274 w 422"/>
                <a:gd name="T15" fmla="*/ 399 h 526"/>
                <a:gd name="T16" fmla="*/ 255 w 422"/>
                <a:gd name="T17" fmla="*/ 405 h 526"/>
                <a:gd name="T18" fmla="*/ 251 w 422"/>
                <a:gd name="T19" fmla="*/ 409 h 526"/>
                <a:gd name="T20" fmla="*/ 251 w 422"/>
                <a:gd name="T21" fmla="*/ 414 h 526"/>
                <a:gd name="T22" fmla="*/ 307 w 422"/>
                <a:gd name="T23" fmla="*/ 5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2" h="526">
                  <a:moveTo>
                    <a:pt x="307" y="526"/>
                  </a:moveTo>
                  <a:cubicBezTo>
                    <a:pt x="92" y="427"/>
                    <a:pt x="39" y="336"/>
                    <a:pt x="17" y="268"/>
                  </a:cubicBezTo>
                  <a:cubicBezTo>
                    <a:pt x="0" y="216"/>
                    <a:pt x="4" y="161"/>
                    <a:pt x="29" y="112"/>
                  </a:cubicBezTo>
                  <a:cubicBezTo>
                    <a:pt x="54" y="63"/>
                    <a:pt x="96" y="27"/>
                    <a:pt x="148" y="10"/>
                  </a:cubicBezTo>
                  <a:cubicBezTo>
                    <a:pt x="168" y="4"/>
                    <a:pt x="190" y="0"/>
                    <a:pt x="211" y="0"/>
                  </a:cubicBezTo>
                  <a:cubicBezTo>
                    <a:pt x="300" y="0"/>
                    <a:pt x="378" y="57"/>
                    <a:pt x="405" y="141"/>
                  </a:cubicBezTo>
                  <a:cubicBezTo>
                    <a:pt x="422" y="193"/>
                    <a:pt x="418" y="249"/>
                    <a:pt x="393" y="297"/>
                  </a:cubicBezTo>
                  <a:cubicBezTo>
                    <a:pt x="368" y="346"/>
                    <a:pt x="326" y="382"/>
                    <a:pt x="274" y="399"/>
                  </a:cubicBezTo>
                  <a:cubicBezTo>
                    <a:pt x="255" y="405"/>
                    <a:pt x="255" y="405"/>
                    <a:pt x="255" y="405"/>
                  </a:cubicBezTo>
                  <a:cubicBezTo>
                    <a:pt x="254" y="406"/>
                    <a:pt x="252" y="407"/>
                    <a:pt x="251" y="409"/>
                  </a:cubicBezTo>
                  <a:cubicBezTo>
                    <a:pt x="250" y="410"/>
                    <a:pt x="250" y="412"/>
                    <a:pt x="251" y="414"/>
                  </a:cubicBezTo>
                  <a:cubicBezTo>
                    <a:pt x="254" y="423"/>
                    <a:pt x="267" y="457"/>
                    <a:pt x="307" y="526"/>
                  </a:cubicBezTo>
                  <a:close/>
                </a:path>
              </a:pathLst>
            </a:custGeom>
            <a:solidFill>
              <a:srgbClr val="01ACBE"/>
            </a:solidFill>
            <a:ln w="28575" cap="flat">
              <a:noFill/>
              <a:prstDash val="solid"/>
              <a:miter lim="800000"/>
            </a:ln>
          </p:spPr>
          <p:txBody>
            <a:bodyPr vert="horz" wrap="square" lIns="91440" tIns="45720" rIns="91440" bIns="45720" numCol="1" anchor="t" anchorCtr="0" compatLnSpc="1"/>
            <a:lstStyle/>
            <a:p>
              <a:endParaRPr lang="zh-CN" altLang="en-US" dirty="0">
                <a:solidFill>
                  <a:schemeClr val="tx1"/>
                </a:solidFill>
                <a:latin typeface="微软雅黑" panose="020B0503020204020204" charset="-122"/>
              </a:endParaRPr>
            </a:p>
          </p:txBody>
        </p:sp>
      </p:grpSp>
      <p:sp>
        <p:nvSpPr>
          <p:cNvPr id="56" name="文本框 37"/>
          <p:cNvSpPr>
            <a:spLocks noChangeArrowheads="1"/>
          </p:cNvSpPr>
          <p:nvPr/>
        </p:nvSpPr>
        <p:spPr bwMode="auto">
          <a:xfrm>
            <a:off x="3092805" y="4692174"/>
            <a:ext cx="993775" cy="579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ysClr val="windowText" lastClr="000000"/>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ysClr val="windowText" lastClr="000000"/>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ysClr val="windowText" lastClr="000000"/>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b="0" dirty="0">
                <a:solidFill>
                  <a:schemeClr val="tx1"/>
                </a:solidFill>
                <a:latin typeface="Agency FB" pitchFamily="34" charset="0"/>
                <a:sym typeface="微软雅黑" panose="020B0503020204020204" charset="-122"/>
              </a:rPr>
              <a:t>2012.5</a:t>
            </a:r>
            <a:endParaRPr lang="en-US" altLang="zh-CN" b="0" dirty="0">
              <a:solidFill>
                <a:schemeClr val="tx1"/>
              </a:solidFill>
              <a:latin typeface="Agency FB" pitchFamily="34" charset="0"/>
              <a:sym typeface="微软雅黑" panose="020B0503020204020204" charset="-122"/>
            </a:endParaRPr>
          </a:p>
        </p:txBody>
      </p:sp>
      <p:grpSp>
        <p:nvGrpSpPr>
          <p:cNvPr id="57" name="组合 56"/>
          <p:cNvGrpSpPr/>
          <p:nvPr/>
        </p:nvGrpSpPr>
        <p:grpSpPr>
          <a:xfrm rot="12460646">
            <a:off x="9516613" y="3167234"/>
            <a:ext cx="1396598" cy="1656848"/>
            <a:chOff x="-47103" y="944148"/>
            <a:chExt cx="1485965" cy="1762868"/>
          </a:xfrm>
        </p:grpSpPr>
        <p:sp>
          <p:nvSpPr>
            <p:cNvPr id="58" name="Freeform 21"/>
            <p:cNvSpPr/>
            <p:nvPr/>
          </p:nvSpPr>
          <p:spPr bwMode="auto">
            <a:xfrm>
              <a:off x="-47103" y="944148"/>
              <a:ext cx="1485965" cy="1762868"/>
            </a:xfrm>
            <a:custGeom>
              <a:avLst/>
              <a:gdLst>
                <a:gd name="T0" fmla="*/ 417 w 526"/>
                <a:gd name="T1" fmla="*/ 58 h 624"/>
                <a:gd name="T2" fmla="*/ 506 w 526"/>
                <a:gd name="T3" fmla="*/ 180 h 624"/>
                <a:gd name="T4" fmla="*/ 491 w 526"/>
                <a:gd name="T5" fmla="*/ 366 h 624"/>
                <a:gd name="T6" fmla="*/ 364 w 526"/>
                <a:gd name="T7" fmla="*/ 482 h 624"/>
                <a:gd name="T8" fmla="*/ 410 w 526"/>
                <a:gd name="T9" fmla="*/ 567 h 624"/>
                <a:gd name="T10" fmla="*/ 407 w 526"/>
                <a:gd name="T11" fmla="*/ 609 h 624"/>
                <a:gd name="T12" fmla="*/ 365 w 526"/>
                <a:gd name="T13" fmla="*/ 618 h 624"/>
                <a:gd name="T14" fmla="*/ 190 w 526"/>
                <a:gd name="T15" fmla="*/ 519 h 624"/>
                <a:gd name="T16" fmla="*/ 42 w 526"/>
                <a:gd name="T17" fmla="*/ 331 h 624"/>
                <a:gd name="T18" fmla="*/ 199 w 526"/>
                <a:gd name="T19" fmla="*/ 24 h 624"/>
                <a:gd name="T20" fmla="*/ 417 w 526"/>
                <a:gd name="T21" fmla="*/ 58 h 624"/>
                <a:gd name="T22" fmla="*/ 417 w 526"/>
                <a:gd name="T23" fmla="*/ 5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6" h="624">
                  <a:moveTo>
                    <a:pt x="417" y="58"/>
                  </a:moveTo>
                  <a:cubicBezTo>
                    <a:pt x="459" y="89"/>
                    <a:pt x="490" y="131"/>
                    <a:pt x="506" y="180"/>
                  </a:cubicBezTo>
                  <a:cubicBezTo>
                    <a:pt x="526" y="242"/>
                    <a:pt x="521" y="308"/>
                    <a:pt x="491" y="366"/>
                  </a:cubicBezTo>
                  <a:cubicBezTo>
                    <a:pt x="464" y="420"/>
                    <a:pt x="419" y="460"/>
                    <a:pt x="364" y="482"/>
                  </a:cubicBezTo>
                  <a:cubicBezTo>
                    <a:pt x="373" y="501"/>
                    <a:pt x="387" y="529"/>
                    <a:pt x="410" y="567"/>
                  </a:cubicBezTo>
                  <a:cubicBezTo>
                    <a:pt x="418" y="581"/>
                    <a:pt x="417" y="598"/>
                    <a:pt x="407" y="609"/>
                  </a:cubicBezTo>
                  <a:cubicBezTo>
                    <a:pt x="396" y="621"/>
                    <a:pt x="380" y="624"/>
                    <a:pt x="365" y="618"/>
                  </a:cubicBezTo>
                  <a:cubicBezTo>
                    <a:pt x="295" y="586"/>
                    <a:pt x="236" y="553"/>
                    <a:pt x="190" y="519"/>
                  </a:cubicBezTo>
                  <a:cubicBezTo>
                    <a:pt x="112" y="463"/>
                    <a:pt x="66" y="404"/>
                    <a:pt x="42" y="331"/>
                  </a:cubicBezTo>
                  <a:cubicBezTo>
                    <a:pt x="0" y="203"/>
                    <a:pt x="71" y="65"/>
                    <a:pt x="199" y="24"/>
                  </a:cubicBezTo>
                  <a:cubicBezTo>
                    <a:pt x="273" y="0"/>
                    <a:pt x="354" y="13"/>
                    <a:pt x="417" y="58"/>
                  </a:cubicBezTo>
                  <a:cubicBezTo>
                    <a:pt x="417" y="58"/>
                    <a:pt x="417" y="58"/>
                    <a:pt x="417" y="58"/>
                  </a:cubicBezTo>
                  <a:close/>
                </a:path>
              </a:pathLst>
            </a:custGeom>
            <a:gradFill flip="none" rotWithShape="1">
              <a:gsLst>
                <a:gs pos="100000">
                  <a:srgbClr val="FFFFFF"/>
                </a:gs>
                <a:gs pos="0">
                  <a:srgbClr val="D9DEDF"/>
                </a:gs>
              </a:gsLst>
              <a:lin ang="2700000" scaled="0"/>
              <a:tileRect/>
            </a:gradFill>
            <a:ln w="28575"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rtlCol="0" anchor="ctr"/>
            <a:lstStyle/>
            <a:p>
              <a:pPr algn="ctr"/>
              <a:endParaRPr lang="zh-CN" altLang="en-US">
                <a:solidFill>
                  <a:schemeClr val="tx1"/>
                </a:solidFill>
              </a:endParaRPr>
            </a:p>
          </p:txBody>
        </p:sp>
        <p:sp>
          <p:nvSpPr>
            <p:cNvPr id="60" name="Freeform 23"/>
            <p:cNvSpPr/>
            <p:nvPr/>
          </p:nvSpPr>
          <p:spPr bwMode="auto">
            <a:xfrm>
              <a:off x="130735" y="1088567"/>
              <a:ext cx="1192353" cy="1484771"/>
            </a:xfrm>
            <a:custGeom>
              <a:avLst/>
              <a:gdLst>
                <a:gd name="T0" fmla="*/ 307 w 422"/>
                <a:gd name="T1" fmla="*/ 526 h 526"/>
                <a:gd name="T2" fmla="*/ 17 w 422"/>
                <a:gd name="T3" fmla="*/ 268 h 526"/>
                <a:gd name="T4" fmla="*/ 29 w 422"/>
                <a:gd name="T5" fmla="*/ 112 h 526"/>
                <a:gd name="T6" fmla="*/ 148 w 422"/>
                <a:gd name="T7" fmla="*/ 10 h 526"/>
                <a:gd name="T8" fmla="*/ 211 w 422"/>
                <a:gd name="T9" fmla="*/ 0 h 526"/>
                <a:gd name="T10" fmla="*/ 405 w 422"/>
                <a:gd name="T11" fmla="*/ 141 h 526"/>
                <a:gd name="T12" fmla="*/ 393 w 422"/>
                <a:gd name="T13" fmla="*/ 297 h 526"/>
                <a:gd name="T14" fmla="*/ 274 w 422"/>
                <a:gd name="T15" fmla="*/ 399 h 526"/>
                <a:gd name="T16" fmla="*/ 255 w 422"/>
                <a:gd name="T17" fmla="*/ 405 h 526"/>
                <a:gd name="T18" fmla="*/ 251 w 422"/>
                <a:gd name="T19" fmla="*/ 409 h 526"/>
                <a:gd name="T20" fmla="*/ 251 w 422"/>
                <a:gd name="T21" fmla="*/ 414 h 526"/>
                <a:gd name="T22" fmla="*/ 307 w 422"/>
                <a:gd name="T23" fmla="*/ 5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2" h="526">
                  <a:moveTo>
                    <a:pt x="307" y="526"/>
                  </a:moveTo>
                  <a:cubicBezTo>
                    <a:pt x="92" y="427"/>
                    <a:pt x="39" y="336"/>
                    <a:pt x="17" y="268"/>
                  </a:cubicBezTo>
                  <a:cubicBezTo>
                    <a:pt x="0" y="216"/>
                    <a:pt x="4" y="161"/>
                    <a:pt x="29" y="112"/>
                  </a:cubicBezTo>
                  <a:cubicBezTo>
                    <a:pt x="54" y="63"/>
                    <a:pt x="96" y="27"/>
                    <a:pt x="148" y="10"/>
                  </a:cubicBezTo>
                  <a:cubicBezTo>
                    <a:pt x="168" y="4"/>
                    <a:pt x="190" y="0"/>
                    <a:pt x="211" y="0"/>
                  </a:cubicBezTo>
                  <a:cubicBezTo>
                    <a:pt x="300" y="0"/>
                    <a:pt x="378" y="57"/>
                    <a:pt x="405" y="141"/>
                  </a:cubicBezTo>
                  <a:cubicBezTo>
                    <a:pt x="422" y="193"/>
                    <a:pt x="418" y="249"/>
                    <a:pt x="393" y="297"/>
                  </a:cubicBezTo>
                  <a:cubicBezTo>
                    <a:pt x="368" y="346"/>
                    <a:pt x="326" y="382"/>
                    <a:pt x="274" y="399"/>
                  </a:cubicBezTo>
                  <a:cubicBezTo>
                    <a:pt x="255" y="405"/>
                    <a:pt x="255" y="405"/>
                    <a:pt x="255" y="405"/>
                  </a:cubicBezTo>
                  <a:cubicBezTo>
                    <a:pt x="254" y="406"/>
                    <a:pt x="252" y="407"/>
                    <a:pt x="251" y="409"/>
                  </a:cubicBezTo>
                  <a:cubicBezTo>
                    <a:pt x="250" y="410"/>
                    <a:pt x="250" y="412"/>
                    <a:pt x="251" y="414"/>
                  </a:cubicBezTo>
                  <a:cubicBezTo>
                    <a:pt x="254" y="423"/>
                    <a:pt x="267" y="457"/>
                    <a:pt x="307" y="526"/>
                  </a:cubicBezTo>
                  <a:close/>
                </a:path>
              </a:pathLst>
            </a:custGeom>
            <a:solidFill>
              <a:srgbClr val="E87071"/>
            </a:solidFill>
            <a:ln w="28575" cap="flat">
              <a:noFill/>
              <a:prstDash val="solid"/>
              <a:miter lim="800000"/>
            </a:ln>
          </p:spPr>
          <p:txBody>
            <a:bodyPr vert="horz" wrap="square" lIns="91440" tIns="45720" rIns="91440" bIns="45720" numCol="1" anchor="t" anchorCtr="0" compatLnSpc="1"/>
            <a:lstStyle/>
            <a:p>
              <a:endParaRPr lang="zh-CN" altLang="en-US" dirty="0">
                <a:solidFill>
                  <a:schemeClr val="tx1"/>
                </a:solidFill>
                <a:latin typeface="微软雅黑" panose="020B0503020204020204" charset="-122"/>
              </a:endParaRPr>
            </a:p>
          </p:txBody>
        </p:sp>
      </p:grpSp>
      <p:sp>
        <p:nvSpPr>
          <p:cNvPr id="65" name="文本框 37"/>
          <p:cNvSpPr>
            <a:spLocks noChangeArrowheads="1"/>
          </p:cNvSpPr>
          <p:nvPr/>
        </p:nvSpPr>
        <p:spPr bwMode="auto">
          <a:xfrm>
            <a:off x="9640863" y="3806984"/>
            <a:ext cx="1012190" cy="579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ysClr val="windowText" lastClr="000000"/>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ysClr val="windowText" lastClr="000000"/>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ysClr val="windowText" lastClr="000000"/>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b="0" dirty="0">
                <a:solidFill>
                  <a:schemeClr val="tx1"/>
                </a:solidFill>
                <a:latin typeface="Agency FB" pitchFamily="34" charset="0"/>
                <a:sym typeface="微软雅黑" panose="020B0503020204020204" charset="-122"/>
              </a:rPr>
              <a:t>2018.9</a:t>
            </a:r>
            <a:endParaRPr lang="en-US" altLang="zh-CN" b="0" dirty="0">
              <a:solidFill>
                <a:schemeClr val="tx1"/>
              </a:solidFill>
              <a:latin typeface="Agency FB" pitchFamily="34" charset="0"/>
              <a:sym typeface="微软雅黑" panose="020B0503020204020204" charset="-122"/>
            </a:endParaRPr>
          </a:p>
        </p:txBody>
      </p:sp>
      <p:sp>
        <p:nvSpPr>
          <p:cNvPr id="66" name="文本框 37"/>
          <p:cNvSpPr>
            <a:spLocks noChangeArrowheads="1"/>
          </p:cNvSpPr>
          <p:nvPr/>
        </p:nvSpPr>
        <p:spPr bwMode="auto">
          <a:xfrm>
            <a:off x="1035168" y="3530124"/>
            <a:ext cx="922020" cy="579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ysClr val="windowText" lastClr="000000"/>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ysClr val="windowText" lastClr="000000"/>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ysClr val="windowText" lastClr="000000"/>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b="0" dirty="0">
                <a:solidFill>
                  <a:schemeClr val="tx1"/>
                </a:solidFill>
                <a:latin typeface="Agency FB" pitchFamily="34" charset="0"/>
                <a:sym typeface="微软雅黑" panose="020B0503020204020204" charset="-122"/>
              </a:rPr>
              <a:t>2011.3</a:t>
            </a:r>
            <a:endParaRPr lang="en-US" altLang="zh-CN" b="0" dirty="0">
              <a:solidFill>
                <a:schemeClr val="tx1"/>
              </a:solidFill>
              <a:latin typeface="Agency FB" pitchFamily="34" charset="0"/>
              <a:sym typeface="微软雅黑" panose="020B0503020204020204" charset="-122"/>
            </a:endParaRPr>
          </a:p>
        </p:txBody>
      </p:sp>
      <p:grpSp>
        <p:nvGrpSpPr>
          <p:cNvPr id="68" name="组合 67"/>
          <p:cNvGrpSpPr/>
          <p:nvPr/>
        </p:nvGrpSpPr>
        <p:grpSpPr>
          <a:xfrm rot="972900">
            <a:off x="7458829" y="1168675"/>
            <a:ext cx="1396598" cy="1656848"/>
            <a:chOff x="-47103" y="944148"/>
            <a:chExt cx="1485965" cy="1762868"/>
          </a:xfrm>
        </p:grpSpPr>
        <p:sp>
          <p:nvSpPr>
            <p:cNvPr id="69" name="Freeform 21"/>
            <p:cNvSpPr/>
            <p:nvPr/>
          </p:nvSpPr>
          <p:spPr bwMode="auto">
            <a:xfrm>
              <a:off x="-47103" y="944148"/>
              <a:ext cx="1485965" cy="1762868"/>
            </a:xfrm>
            <a:custGeom>
              <a:avLst/>
              <a:gdLst>
                <a:gd name="T0" fmla="*/ 417 w 526"/>
                <a:gd name="T1" fmla="*/ 58 h 624"/>
                <a:gd name="T2" fmla="*/ 506 w 526"/>
                <a:gd name="T3" fmla="*/ 180 h 624"/>
                <a:gd name="T4" fmla="*/ 491 w 526"/>
                <a:gd name="T5" fmla="*/ 366 h 624"/>
                <a:gd name="T6" fmla="*/ 364 w 526"/>
                <a:gd name="T7" fmla="*/ 482 h 624"/>
                <a:gd name="T8" fmla="*/ 410 w 526"/>
                <a:gd name="T9" fmla="*/ 567 h 624"/>
                <a:gd name="T10" fmla="*/ 407 w 526"/>
                <a:gd name="T11" fmla="*/ 609 h 624"/>
                <a:gd name="T12" fmla="*/ 365 w 526"/>
                <a:gd name="T13" fmla="*/ 618 h 624"/>
                <a:gd name="T14" fmla="*/ 190 w 526"/>
                <a:gd name="T15" fmla="*/ 519 h 624"/>
                <a:gd name="T16" fmla="*/ 42 w 526"/>
                <a:gd name="T17" fmla="*/ 331 h 624"/>
                <a:gd name="T18" fmla="*/ 199 w 526"/>
                <a:gd name="T19" fmla="*/ 24 h 624"/>
                <a:gd name="T20" fmla="*/ 417 w 526"/>
                <a:gd name="T21" fmla="*/ 58 h 624"/>
                <a:gd name="T22" fmla="*/ 417 w 526"/>
                <a:gd name="T23" fmla="*/ 5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6" h="624">
                  <a:moveTo>
                    <a:pt x="417" y="58"/>
                  </a:moveTo>
                  <a:cubicBezTo>
                    <a:pt x="459" y="89"/>
                    <a:pt x="490" y="131"/>
                    <a:pt x="506" y="180"/>
                  </a:cubicBezTo>
                  <a:cubicBezTo>
                    <a:pt x="526" y="242"/>
                    <a:pt x="521" y="308"/>
                    <a:pt x="491" y="366"/>
                  </a:cubicBezTo>
                  <a:cubicBezTo>
                    <a:pt x="464" y="420"/>
                    <a:pt x="419" y="460"/>
                    <a:pt x="364" y="482"/>
                  </a:cubicBezTo>
                  <a:cubicBezTo>
                    <a:pt x="373" y="501"/>
                    <a:pt x="387" y="529"/>
                    <a:pt x="410" y="567"/>
                  </a:cubicBezTo>
                  <a:cubicBezTo>
                    <a:pt x="418" y="581"/>
                    <a:pt x="417" y="598"/>
                    <a:pt x="407" y="609"/>
                  </a:cubicBezTo>
                  <a:cubicBezTo>
                    <a:pt x="396" y="621"/>
                    <a:pt x="380" y="624"/>
                    <a:pt x="365" y="618"/>
                  </a:cubicBezTo>
                  <a:cubicBezTo>
                    <a:pt x="295" y="586"/>
                    <a:pt x="236" y="553"/>
                    <a:pt x="190" y="519"/>
                  </a:cubicBezTo>
                  <a:cubicBezTo>
                    <a:pt x="112" y="463"/>
                    <a:pt x="66" y="404"/>
                    <a:pt x="42" y="331"/>
                  </a:cubicBezTo>
                  <a:cubicBezTo>
                    <a:pt x="0" y="203"/>
                    <a:pt x="71" y="65"/>
                    <a:pt x="199" y="24"/>
                  </a:cubicBezTo>
                  <a:cubicBezTo>
                    <a:pt x="273" y="0"/>
                    <a:pt x="354" y="13"/>
                    <a:pt x="417" y="58"/>
                  </a:cubicBezTo>
                  <a:cubicBezTo>
                    <a:pt x="417" y="58"/>
                    <a:pt x="417" y="58"/>
                    <a:pt x="417" y="58"/>
                  </a:cubicBezTo>
                  <a:close/>
                </a:path>
              </a:pathLst>
            </a:custGeom>
            <a:gradFill flip="none" rotWithShape="1">
              <a:gsLst>
                <a:gs pos="100000">
                  <a:srgbClr val="FFFFFF"/>
                </a:gs>
                <a:gs pos="0">
                  <a:srgbClr val="D9DEDF"/>
                </a:gs>
              </a:gsLst>
              <a:lin ang="2700000" scaled="0"/>
              <a:tileRect/>
            </a:gradFill>
            <a:ln w="28575"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rtlCol="0" anchor="ctr"/>
            <a:lstStyle/>
            <a:p>
              <a:pPr algn="ctr"/>
              <a:endParaRPr lang="zh-CN" altLang="en-US">
                <a:solidFill>
                  <a:sysClr val="window" lastClr="FFFFFF"/>
                </a:solidFill>
              </a:endParaRPr>
            </a:p>
          </p:txBody>
        </p:sp>
        <p:sp>
          <p:nvSpPr>
            <p:cNvPr id="70" name="Freeform 23"/>
            <p:cNvSpPr/>
            <p:nvPr/>
          </p:nvSpPr>
          <p:spPr bwMode="auto">
            <a:xfrm>
              <a:off x="130735" y="1088567"/>
              <a:ext cx="1192353" cy="1484771"/>
            </a:xfrm>
            <a:custGeom>
              <a:avLst/>
              <a:gdLst>
                <a:gd name="T0" fmla="*/ 307 w 422"/>
                <a:gd name="T1" fmla="*/ 526 h 526"/>
                <a:gd name="T2" fmla="*/ 17 w 422"/>
                <a:gd name="T3" fmla="*/ 268 h 526"/>
                <a:gd name="T4" fmla="*/ 29 w 422"/>
                <a:gd name="T5" fmla="*/ 112 h 526"/>
                <a:gd name="T6" fmla="*/ 148 w 422"/>
                <a:gd name="T7" fmla="*/ 10 h 526"/>
                <a:gd name="T8" fmla="*/ 211 w 422"/>
                <a:gd name="T9" fmla="*/ 0 h 526"/>
                <a:gd name="T10" fmla="*/ 405 w 422"/>
                <a:gd name="T11" fmla="*/ 141 h 526"/>
                <a:gd name="T12" fmla="*/ 393 w 422"/>
                <a:gd name="T13" fmla="*/ 297 h 526"/>
                <a:gd name="T14" fmla="*/ 274 w 422"/>
                <a:gd name="T15" fmla="*/ 399 h 526"/>
                <a:gd name="T16" fmla="*/ 255 w 422"/>
                <a:gd name="T17" fmla="*/ 405 h 526"/>
                <a:gd name="T18" fmla="*/ 251 w 422"/>
                <a:gd name="T19" fmla="*/ 409 h 526"/>
                <a:gd name="T20" fmla="*/ 251 w 422"/>
                <a:gd name="T21" fmla="*/ 414 h 526"/>
                <a:gd name="T22" fmla="*/ 307 w 422"/>
                <a:gd name="T23" fmla="*/ 5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2" h="526">
                  <a:moveTo>
                    <a:pt x="307" y="526"/>
                  </a:moveTo>
                  <a:cubicBezTo>
                    <a:pt x="92" y="427"/>
                    <a:pt x="39" y="336"/>
                    <a:pt x="17" y="268"/>
                  </a:cubicBezTo>
                  <a:cubicBezTo>
                    <a:pt x="0" y="216"/>
                    <a:pt x="4" y="161"/>
                    <a:pt x="29" y="112"/>
                  </a:cubicBezTo>
                  <a:cubicBezTo>
                    <a:pt x="54" y="63"/>
                    <a:pt x="96" y="27"/>
                    <a:pt x="148" y="10"/>
                  </a:cubicBezTo>
                  <a:cubicBezTo>
                    <a:pt x="168" y="4"/>
                    <a:pt x="190" y="0"/>
                    <a:pt x="211" y="0"/>
                  </a:cubicBezTo>
                  <a:cubicBezTo>
                    <a:pt x="300" y="0"/>
                    <a:pt x="378" y="57"/>
                    <a:pt x="405" y="141"/>
                  </a:cubicBezTo>
                  <a:cubicBezTo>
                    <a:pt x="422" y="193"/>
                    <a:pt x="418" y="249"/>
                    <a:pt x="393" y="297"/>
                  </a:cubicBezTo>
                  <a:cubicBezTo>
                    <a:pt x="368" y="346"/>
                    <a:pt x="326" y="382"/>
                    <a:pt x="274" y="399"/>
                  </a:cubicBezTo>
                  <a:cubicBezTo>
                    <a:pt x="255" y="405"/>
                    <a:pt x="255" y="405"/>
                    <a:pt x="255" y="405"/>
                  </a:cubicBezTo>
                  <a:cubicBezTo>
                    <a:pt x="254" y="406"/>
                    <a:pt x="252" y="407"/>
                    <a:pt x="251" y="409"/>
                  </a:cubicBezTo>
                  <a:cubicBezTo>
                    <a:pt x="250" y="410"/>
                    <a:pt x="250" y="412"/>
                    <a:pt x="251" y="414"/>
                  </a:cubicBezTo>
                  <a:cubicBezTo>
                    <a:pt x="254" y="423"/>
                    <a:pt x="267" y="457"/>
                    <a:pt x="307" y="526"/>
                  </a:cubicBezTo>
                  <a:close/>
                </a:path>
              </a:pathLst>
            </a:custGeom>
            <a:solidFill>
              <a:srgbClr val="01ACBE"/>
            </a:solidFill>
            <a:ln w="28575" cap="flat">
              <a:noFill/>
              <a:prstDash val="solid"/>
              <a:miter lim="800000"/>
            </a:ln>
          </p:spPr>
          <p:txBody>
            <a:bodyPr vert="horz" wrap="square" lIns="91440" tIns="45720" rIns="91440" bIns="45720" numCol="1" anchor="t" anchorCtr="0" compatLnSpc="1"/>
            <a:lstStyle/>
            <a:p>
              <a:endParaRPr lang="zh-CN" altLang="en-US" dirty="0">
                <a:solidFill>
                  <a:sysClr val="window" lastClr="FFFFFF"/>
                </a:solidFill>
                <a:latin typeface="微软雅黑" panose="020B0503020204020204" charset="-122"/>
              </a:endParaRPr>
            </a:p>
          </p:txBody>
        </p:sp>
      </p:grpSp>
      <p:sp>
        <p:nvSpPr>
          <p:cNvPr id="71" name="文本框 37"/>
          <p:cNvSpPr>
            <a:spLocks noChangeArrowheads="1"/>
          </p:cNvSpPr>
          <p:nvPr/>
        </p:nvSpPr>
        <p:spPr bwMode="auto">
          <a:xfrm>
            <a:off x="7705700" y="1531144"/>
            <a:ext cx="1010285" cy="579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ysClr val="windowText" lastClr="000000"/>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ysClr val="windowText" lastClr="000000"/>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ysClr val="windowText" lastClr="000000"/>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b="0" dirty="0">
                <a:solidFill>
                  <a:schemeClr val="tx1"/>
                </a:solidFill>
                <a:latin typeface="Agency FB" pitchFamily="34" charset="0"/>
                <a:sym typeface="微软雅黑" panose="020B0503020204020204" charset="-122"/>
              </a:rPr>
              <a:t>2018.8</a:t>
            </a:r>
            <a:endParaRPr lang="en-US" altLang="zh-CN" b="0" dirty="0">
              <a:solidFill>
                <a:schemeClr val="tx1"/>
              </a:solidFill>
              <a:latin typeface="Agency FB" pitchFamily="34" charset="0"/>
              <a:sym typeface="微软雅黑" panose="020B0503020204020204" charset="-122"/>
            </a:endParaRPr>
          </a:p>
        </p:txBody>
      </p:sp>
      <p:grpSp>
        <p:nvGrpSpPr>
          <p:cNvPr id="72" name="组合 71"/>
          <p:cNvGrpSpPr/>
          <p:nvPr/>
        </p:nvGrpSpPr>
        <p:grpSpPr>
          <a:xfrm rot="11479611">
            <a:off x="6151289" y="3198946"/>
            <a:ext cx="1396598" cy="1656848"/>
            <a:chOff x="-47103" y="944148"/>
            <a:chExt cx="1485965" cy="1762868"/>
          </a:xfrm>
        </p:grpSpPr>
        <p:sp>
          <p:nvSpPr>
            <p:cNvPr id="74" name="Freeform 21"/>
            <p:cNvSpPr/>
            <p:nvPr/>
          </p:nvSpPr>
          <p:spPr bwMode="auto">
            <a:xfrm>
              <a:off x="-47103" y="944148"/>
              <a:ext cx="1485965" cy="1762868"/>
            </a:xfrm>
            <a:custGeom>
              <a:avLst/>
              <a:gdLst>
                <a:gd name="T0" fmla="*/ 417 w 526"/>
                <a:gd name="T1" fmla="*/ 58 h 624"/>
                <a:gd name="T2" fmla="*/ 506 w 526"/>
                <a:gd name="T3" fmla="*/ 180 h 624"/>
                <a:gd name="T4" fmla="*/ 491 w 526"/>
                <a:gd name="T5" fmla="*/ 366 h 624"/>
                <a:gd name="T6" fmla="*/ 364 w 526"/>
                <a:gd name="T7" fmla="*/ 482 h 624"/>
                <a:gd name="T8" fmla="*/ 410 w 526"/>
                <a:gd name="T9" fmla="*/ 567 h 624"/>
                <a:gd name="T10" fmla="*/ 407 w 526"/>
                <a:gd name="T11" fmla="*/ 609 h 624"/>
                <a:gd name="T12" fmla="*/ 365 w 526"/>
                <a:gd name="T13" fmla="*/ 618 h 624"/>
                <a:gd name="T14" fmla="*/ 190 w 526"/>
                <a:gd name="T15" fmla="*/ 519 h 624"/>
                <a:gd name="T16" fmla="*/ 42 w 526"/>
                <a:gd name="T17" fmla="*/ 331 h 624"/>
                <a:gd name="T18" fmla="*/ 199 w 526"/>
                <a:gd name="T19" fmla="*/ 24 h 624"/>
                <a:gd name="T20" fmla="*/ 417 w 526"/>
                <a:gd name="T21" fmla="*/ 58 h 624"/>
                <a:gd name="T22" fmla="*/ 417 w 526"/>
                <a:gd name="T23" fmla="*/ 5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6" h="624">
                  <a:moveTo>
                    <a:pt x="417" y="58"/>
                  </a:moveTo>
                  <a:cubicBezTo>
                    <a:pt x="459" y="89"/>
                    <a:pt x="490" y="131"/>
                    <a:pt x="506" y="180"/>
                  </a:cubicBezTo>
                  <a:cubicBezTo>
                    <a:pt x="526" y="242"/>
                    <a:pt x="521" y="308"/>
                    <a:pt x="491" y="366"/>
                  </a:cubicBezTo>
                  <a:cubicBezTo>
                    <a:pt x="464" y="420"/>
                    <a:pt x="419" y="460"/>
                    <a:pt x="364" y="482"/>
                  </a:cubicBezTo>
                  <a:cubicBezTo>
                    <a:pt x="373" y="501"/>
                    <a:pt x="387" y="529"/>
                    <a:pt x="410" y="567"/>
                  </a:cubicBezTo>
                  <a:cubicBezTo>
                    <a:pt x="418" y="581"/>
                    <a:pt x="417" y="598"/>
                    <a:pt x="407" y="609"/>
                  </a:cubicBezTo>
                  <a:cubicBezTo>
                    <a:pt x="396" y="621"/>
                    <a:pt x="380" y="624"/>
                    <a:pt x="365" y="618"/>
                  </a:cubicBezTo>
                  <a:cubicBezTo>
                    <a:pt x="295" y="586"/>
                    <a:pt x="236" y="553"/>
                    <a:pt x="190" y="519"/>
                  </a:cubicBezTo>
                  <a:cubicBezTo>
                    <a:pt x="112" y="463"/>
                    <a:pt x="66" y="404"/>
                    <a:pt x="42" y="331"/>
                  </a:cubicBezTo>
                  <a:cubicBezTo>
                    <a:pt x="0" y="203"/>
                    <a:pt x="71" y="65"/>
                    <a:pt x="199" y="24"/>
                  </a:cubicBezTo>
                  <a:cubicBezTo>
                    <a:pt x="273" y="0"/>
                    <a:pt x="354" y="13"/>
                    <a:pt x="417" y="58"/>
                  </a:cubicBezTo>
                  <a:cubicBezTo>
                    <a:pt x="417" y="58"/>
                    <a:pt x="417" y="58"/>
                    <a:pt x="417" y="58"/>
                  </a:cubicBezTo>
                  <a:close/>
                </a:path>
              </a:pathLst>
            </a:custGeom>
            <a:gradFill flip="none" rotWithShape="1">
              <a:gsLst>
                <a:gs pos="100000">
                  <a:srgbClr val="FFFFFF"/>
                </a:gs>
                <a:gs pos="0">
                  <a:srgbClr val="D9DEDF"/>
                </a:gs>
              </a:gsLst>
              <a:lin ang="2700000" scaled="0"/>
              <a:tileRect/>
            </a:gradFill>
            <a:ln w="28575"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rtlCol="0" anchor="ctr"/>
            <a:lstStyle/>
            <a:p>
              <a:pPr algn="ctr"/>
              <a:endParaRPr lang="zh-CN" altLang="en-US">
                <a:solidFill>
                  <a:schemeClr val="tx1"/>
                </a:solidFill>
              </a:endParaRPr>
            </a:p>
          </p:txBody>
        </p:sp>
        <p:sp>
          <p:nvSpPr>
            <p:cNvPr id="75" name="Freeform 23"/>
            <p:cNvSpPr/>
            <p:nvPr/>
          </p:nvSpPr>
          <p:spPr bwMode="auto">
            <a:xfrm>
              <a:off x="130735" y="1088567"/>
              <a:ext cx="1192353" cy="1484771"/>
            </a:xfrm>
            <a:custGeom>
              <a:avLst/>
              <a:gdLst>
                <a:gd name="T0" fmla="*/ 307 w 422"/>
                <a:gd name="T1" fmla="*/ 526 h 526"/>
                <a:gd name="T2" fmla="*/ 17 w 422"/>
                <a:gd name="T3" fmla="*/ 268 h 526"/>
                <a:gd name="T4" fmla="*/ 29 w 422"/>
                <a:gd name="T5" fmla="*/ 112 h 526"/>
                <a:gd name="T6" fmla="*/ 148 w 422"/>
                <a:gd name="T7" fmla="*/ 10 h 526"/>
                <a:gd name="T8" fmla="*/ 211 w 422"/>
                <a:gd name="T9" fmla="*/ 0 h 526"/>
                <a:gd name="T10" fmla="*/ 405 w 422"/>
                <a:gd name="T11" fmla="*/ 141 h 526"/>
                <a:gd name="T12" fmla="*/ 393 w 422"/>
                <a:gd name="T13" fmla="*/ 297 h 526"/>
                <a:gd name="T14" fmla="*/ 274 w 422"/>
                <a:gd name="T15" fmla="*/ 399 h 526"/>
                <a:gd name="T16" fmla="*/ 255 w 422"/>
                <a:gd name="T17" fmla="*/ 405 h 526"/>
                <a:gd name="T18" fmla="*/ 251 w 422"/>
                <a:gd name="T19" fmla="*/ 409 h 526"/>
                <a:gd name="T20" fmla="*/ 251 w 422"/>
                <a:gd name="T21" fmla="*/ 414 h 526"/>
                <a:gd name="T22" fmla="*/ 307 w 422"/>
                <a:gd name="T23" fmla="*/ 5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2" h="526">
                  <a:moveTo>
                    <a:pt x="307" y="526"/>
                  </a:moveTo>
                  <a:cubicBezTo>
                    <a:pt x="92" y="427"/>
                    <a:pt x="39" y="336"/>
                    <a:pt x="17" y="268"/>
                  </a:cubicBezTo>
                  <a:cubicBezTo>
                    <a:pt x="0" y="216"/>
                    <a:pt x="4" y="161"/>
                    <a:pt x="29" y="112"/>
                  </a:cubicBezTo>
                  <a:cubicBezTo>
                    <a:pt x="54" y="63"/>
                    <a:pt x="96" y="27"/>
                    <a:pt x="148" y="10"/>
                  </a:cubicBezTo>
                  <a:cubicBezTo>
                    <a:pt x="168" y="4"/>
                    <a:pt x="190" y="0"/>
                    <a:pt x="211" y="0"/>
                  </a:cubicBezTo>
                  <a:cubicBezTo>
                    <a:pt x="300" y="0"/>
                    <a:pt x="378" y="57"/>
                    <a:pt x="405" y="141"/>
                  </a:cubicBezTo>
                  <a:cubicBezTo>
                    <a:pt x="422" y="193"/>
                    <a:pt x="418" y="249"/>
                    <a:pt x="393" y="297"/>
                  </a:cubicBezTo>
                  <a:cubicBezTo>
                    <a:pt x="368" y="346"/>
                    <a:pt x="326" y="382"/>
                    <a:pt x="274" y="399"/>
                  </a:cubicBezTo>
                  <a:cubicBezTo>
                    <a:pt x="255" y="405"/>
                    <a:pt x="255" y="405"/>
                    <a:pt x="255" y="405"/>
                  </a:cubicBezTo>
                  <a:cubicBezTo>
                    <a:pt x="254" y="406"/>
                    <a:pt x="252" y="407"/>
                    <a:pt x="251" y="409"/>
                  </a:cubicBezTo>
                  <a:cubicBezTo>
                    <a:pt x="250" y="410"/>
                    <a:pt x="250" y="412"/>
                    <a:pt x="251" y="414"/>
                  </a:cubicBezTo>
                  <a:cubicBezTo>
                    <a:pt x="254" y="423"/>
                    <a:pt x="267" y="457"/>
                    <a:pt x="307" y="526"/>
                  </a:cubicBezTo>
                  <a:close/>
                </a:path>
              </a:pathLst>
            </a:custGeom>
            <a:solidFill>
              <a:srgbClr val="FFB850"/>
            </a:solidFill>
            <a:ln w="28575" cap="flat">
              <a:noFill/>
              <a:prstDash val="solid"/>
              <a:miter lim="800000"/>
            </a:ln>
          </p:spPr>
          <p:txBody>
            <a:bodyPr vert="horz" wrap="square" lIns="91440" tIns="45720" rIns="91440" bIns="45720" numCol="1" anchor="t" anchorCtr="0" compatLnSpc="1"/>
            <a:lstStyle/>
            <a:p>
              <a:endParaRPr lang="zh-CN" altLang="en-US" dirty="0">
                <a:solidFill>
                  <a:schemeClr val="tx1"/>
                </a:solidFill>
                <a:latin typeface="微软雅黑" panose="020B0503020204020204" charset="-122"/>
              </a:endParaRPr>
            </a:p>
          </p:txBody>
        </p:sp>
      </p:grpSp>
      <p:sp>
        <p:nvSpPr>
          <p:cNvPr id="2" name="文本框 37"/>
          <p:cNvSpPr>
            <a:spLocks noChangeArrowheads="1"/>
          </p:cNvSpPr>
          <p:nvPr/>
        </p:nvSpPr>
        <p:spPr bwMode="auto">
          <a:xfrm>
            <a:off x="6351880" y="3844449"/>
            <a:ext cx="970915" cy="579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ysClr val="windowText" lastClr="000000"/>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ysClr val="windowText" lastClr="000000"/>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ysClr val="windowText" lastClr="000000"/>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b="0" dirty="0">
                <a:solidFill>
                  <a:schemeClr val="tx1"/>
                </a:solidFill>
                <a:latin typeface="Agency FB" pitchFamily="34" charset="0"/>
                <a:sym typeface="微软雅黑" panose="020B0503020204020204" charset="-122"/>
              </a:rPr>
              <a:t>2014.7</a:t>
            </a:r>
            <a:endParaRPr lang="en-US" altLang="zh-CN" b="0" dirty="0">
              <a:solidFill>
                <a:schemeClr val="tx1"/>
              </a:solidFill>
              <a:latin typeface="Agency FB" pitchFamily="34" charset="0"/>
              <a:sym typeface="微软雅黑" panose="020B0503020204020204" charset="-122"/>
            </a:endParaRPr>
          </a:p>
        </p:txBody>
      </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par>
                                <p:cTn id="10" presetID="22" presetClass="entr" presetSubtype="4" fill="hold" grpId="0" nodeType="withEffect">
                                  <p:stCondLst>
                                    <p:cond delay="50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250" fill="hold"/>
                                        <p:tgtEl>
                                          <p:spTgt spid="11"/>
                                        </p:tgtEl>
                                        <p:attrNameLst>
                                          <p:attrName>ppt_w</p:attrName>
                                        </p:attrNameLst>
                                      </p:cBhvr>
                                      <p:tavLst>
                                        <p:tav tm="0">
                                          <p:val>
                                            <p:fltVal val="0"/>
                                          </p:val>
                                        </p:tav>
                                        <p:tav tm="100000">
                                          <p:val>
                                            <p:strVal val="#ppt_w"/>
                                          </p:val>
                                        </p:tav>
                                      </p:tavLst>
                                    </p:anim>
                                    <p:anim calcmode="lin" valueType="num">
                                      <p:cBhvr>
                                        <p:cTn id="17" dur="250" fill="hold"/>
                                        <p:tgtEl>
                                          <p:spTgt spid="11"/>
                                        </p:tgtEl>
                                        <p:attrNameLst>
                                          <p:attrName>ppt_h</p:attrName>
                                        </p:attrNameLst>
                                      </p:cBhvr>
                                      <p:tavLst>
                                        <p:tav tm="0">
                                          <p:val>
                                            <p:fltVal val="0"/>
                                          </p:val>
                                        </p:tav>
                                        <p:tav tm="100000">
                                          <p:val>
                                            <p:strVal val="#ppt_h"/>
                                          </p:val>
                                        </p:tav>
                                      </p:tavLst>
                                    </p:anim>
                                    <p:animEffect transition="in" filter="fade">
                                      <p:cBhvr>
                                        <p:cTn id="18" dur="250"/>
                                        <p:tgtEl>
                                          <p:spTgt spid="11"/>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250" fill="hold"/>
                                        <p:tgtEl>
                                          <p:spTgt spid="12"/>
                                        </p:tgtEl>
                                        <p:attrNameLst>
                                          <p:attrName>ppt_w</p:attrName>
                                        </p:attrNameLst>
                                      </p:cBhvr>
                                      <p:tavLst>
                                        <p:tav tm="0">
                                          <p:val>
                                            <p:fltVal val="0"/>
                                          </p:val>
                                        </p:tav>
                                        <p:tav tm="100000">
                                          <p:val>
                                            <p:strVal val="#ppt_w"/>
                                          </p:val>
                                        </p:tav>
                                      </p:tavLst>
                                    </p:anim>
                                    <p:anim calcmode="lin" valueType="num">
                                      <p:cBhvr>
                                        <p:cTn id="23" dur="250" fill="hold"/>
                                        <p:tgtEl>
                                          <p:spTgt spid="12"/>
                                        </p:tgtEl>
                                        <p:attrNameLst>
                                          <p:attrName>ppt_h</p:attrName>
                                        </p:attrNameLst>
                                      </p:cBhvr>
                                      <p:tavLst>
                                        <p:tav tm="0">
                                          <p:val>
                                            <p:fltVal val="0"/>
                                          </p:val>
                                        </p:tav>
                                        <p:tav tm="100000">
                                          <p:val>
                                            <p:strVal val="#ppt_h"/>
                                          </p:val>
                                        </p:tav>
                                      </p:tavLst>
                                    </p:anim>
                                    <p:animEffect transition="in" filter="fade">
                                      <p:cBhvr>
                                        <p:cTn id="24" dur="250"/>
                                        <p:tgtEl>
                                          <p:spTgt spid="1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250" fill="hold"/>
                                        <p:tgtEl>
                                          <p:spTgt spid="15"/>
                                        </p:tgtEl>
                                        <p:attrNameLst>
                                          <p:attrName>ppt_w</p:attrName>
                                        </p:attrNameLst>
                                      </p:cBhvr>
                                      <p:tavLst>
                                        <p:tav tm="0">
                                          <p:val>
                                            <p:fltVal val="0"/>
                                          </p:val>
                                        </p:tav>
                                        <p:tav tm="100000">
                                          <p:val>
                                            <p:strVal val="#ppt_w"/>
                                          </p:val>
                                        </p:tav>
                                      </p:tavLst>
                                    </p:anim>
                                    <p:anim calcmode="lin" valueType="num">
                                      <p:cBhvr>
                                        <p:cTn id="29" dur="250" fill="hold"/>
                                        <p:tgtEl>
                                          <p:spTgt spid="15"/>
                                        </p:tgtEl>
                                        <p:attrNameLst>
                                          <p:attrName>ppt_h</p:attrName>
                                        </p:attrNameLst>
                                      </p:cBhvr>
                                      <p:tavLst>
                                        <p:tav tm="0">
                                          <p:val>
                                            <p:fltVal val="0"/>
                                          </p:val>
                                        </p:tav>
                                        <p:tav tm="100000">
                                          <p:val>
                                            <p:strVal val="#ppt_h"/>
                                          </p:val>
                                        </p:tav>
                                      </p:tavLst>
                                    </p:anim>
                                    <p:animEffect transition="in" filter="fade">
                                      <p:cBhvr>
                                        <p:cTn id="30" dur="250"/>
                                        <p:tgtEl>
                                          <p:spTgt spid="15"/>
                                        </p:tgtEl>
                                      </p:cBhvr>
                                    </p:animEffect>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250" fill="hold"/>
                                        <p:tgtEl>
                                          <p:spTgt spid="14"/>
                                        </p:tgtEl>
                                        <p:attrNameLst>
                                          <p:attrName>ppt_w</p:attrName>
                                        </p:attrNameLst>
                                      </p:cBhvr>
                                      <p:tavLst>
                                        <p:tav tm="0">
                                          <p:val>
                                            <p:fltVal val="0"/>
                                          </p:val>
                                        </p:tav>
                                        <p:tav tm="100000">
                                          <p:val>
                                            <p:strVal val="#ppt_w"/>
                                          </p:val>
                                        </p:tav>
                                      </p:tavLst>
                                    </p:anim>
                                    <p:anim calcmode="lin" valueType="num">
                                      <p:cBhvr>
                                        <p:cTn id="35" dur="250" fill="hold"/>
                                        <p:tgtEl>
                                          <p:spTgt spid="14"/>
                                        </p:tgtEl>
                                        <p:attrNameLst>
                                          <p:attrName>ppt_h</p:attrName>
                                        </p:attrNameLst>
                                      </p:cBhvr>
                                      <p:tavLst>
                                        <p:tav tm="0">
                                          <p:val>
                                            <p:fltVal val="0"/>
                                          </p:val>
                                        </p:tav>
                                        <p:tav tm="100000">
                                          <p:val>
                                            <p:strVal val="#ppt_h"/>
                                          </p:val>
                                        </p:tav>
                                      </p:tavLst>
                                    </p:anim>
                                    <p:animEffect transition="in" filter="fade">
                                      <p:cBhvr>
                                        <p:cTn id="36" dur="250"/>
                                        <p:tgtEl>
                                          <p:spTgt spid="14"/>
                                        </p:tgtEl>
                                      </p:cBhvr>
                                    </p:animEffect>
                                  </p:childTnLst>
                                </p:cTn>
                              </p:par>
                            </p:childTnLst>
                          </p:cTn>
                        </p:par>
                        <p:par>
                          <p:cTn id="37" fill="hold">
                            <p:stCondLst>
                              <p:cond delay="2500"/>
                            </p:stCondLst>
                            <p:childTnLst>
                              <p:par>
                                <p:cTn id="38" presetID="53" presetClass="entr" presetSubtype="16"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250" fill="hold"/>
                                        <p:tgtEl>
                                          <p:spTgt spid="16"/>
                                        </p:tgtEl>
                                        <p:attrNameLst>
                                          <p:attrName>ppt_w</p:attrName>
                                        </p:attrNameLst>
                                      </p:cBhvr>
                                      <p:tavLst>
                                        <p:tav tm="0">
                                          <p:val>
                                            <p:fltVal val="0"/>
                                          </p:val>
                                        </p:tav>
                                        <p:tav tm="100000">
                                          <p:val>
                                            <p:strVal val="#ppt_w"/>
                                          </p:val>
                                        </p:tav>
                                      </p:tavLst>
                                    </p:anim>
                                    <p:anim calcmode="lin" valueType="num">
                                      <p:cBhvr>
                                        <p:cTn id="41" dur="250" fill="hold"/>
                                        <p:tgtEl>
                                          <p:spTgt spid="16"/>
                                        </p:tgtEl>
                                        <p:attrNameLst>
                                          <p:attrName>ppt_h</p:attrName>
                                        </p:attrNameLst>
                                      </p:cBhvr>
                                      <p:tavLst>
                                        <p:tav tm="0">
                                          <p:val>
                                            <p:fltVal val="0"/>
                                          </p:val>
                                        </p:tav>
                                        <p:tav tm="100000">
                                          <p:val>
                                            <p:strVal val="#ppt_h"/>
                                          </p:val>
                                        </p:tav>
                                      </p:tavLst>
                                    </p:anim>
                                    <p:animEffect transition="in" filter="fade">
                                      <p:cBhvr>
                                        <p:cTn id="42" dur="250"/>
                                        <p:tgtEl>
                                          <p:spTgt spid="16"/>
                                        </p:tgtEl>
                                      </p:cBhvr>
                                    </p:animEffect>
                                  </p:childTnLst>
                                </p:cTn>
                              </p:par>
                            </p:childTnLst>
                          </p:cTn>
                        </p:par>
                        <p:par>
                          <p:cTn id="43" fill="hold">
                            <p:stCondLst>
                              <p:cond delay="3000"/>
                            </p:stCondLst>
                            <p:childTnLst>
                              <p:par>
                                <p:cTn id="44" presetID="53" presetClass="entr" presetSubtype="16"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250" fill="hold"/>
                                        <p:tgtEl>
                                          <p:spTgt spid="17"/>
                                        </p:tgtEl>
                                        <p:attrNameLst>
                                          <p:attrName>ppt_w</p:attrName>
                                        </p:attrNameLst>
                                      </p:cBhvr>
                                      <p:tavLst>
                                        <p:tav tm="0">
                                          <p:val>
                                            <p:fltVal val="0"/>
                                          </p:val>
                                        </p:tav>
                                        <p:tav tm="100000">
                                          <p:val>
                                            <p:strVal val="#ppt_w"/>
                                          </p:val>
                                        </p:tav>
                                      </p:tavLst>
                                    </p:anim>
                                    <p:anim calcmode="lin" valueType="num">
                                      <p:cBhvr>
                                        <p:cTn id="47" dur="250" fill="hold"/>
                                        <p:tgtEl>
                                          <p:spTgt spid="17"/>
                                        </p:tgtEl>
                                        <p:attrNameLst>
                                          <p:attrName>ppt_h</p:attrName>
                                        </p:attrNameLst>
                                      </p:cBhvr>
                                      <p:tavLst>
                                        <p:tav tm="0">
                                          <p:val>
                                            <p:fltVal val="0"/>
                                          </p:val>
                                        </p:tav>
                                        <p:tav tm="100000">
                                          <p:val>
                                            <p:strVal val="#ppt_h"/>
                                          </p:val>
                                        </p:tav>
                                      </p:tavLst>
                                    </p:anim>
                                    <p:animEffect transition="in" filter="fade">
                                      <p:cBhvr>
                                        <p:cTn id="48" dur="250"/>
                                        <p:tgtEl>
                                          <p:spTgt spid="17"/>
                                        </p:tgtEl>
                                      </p:cBhvr>
                                    </p:animEffect>
                                  </p:childTnLst>
                                </p:cTn>
                              </p:par>
                            </p:childTnLst>
                          </p:cTn>
                        </p:par>
                        <p:par>
                          <p:cTn id="49" fill="hold">
                            <p:stCondLst>
                              <p:cond delay="3500"/>
                            </p:stCondLst>
                            <p:childTnLst>
                              <p:par>
                                <p:cTn id="50" presetID="53" presetClass="entr" presetSubtype="16" fill="hold" nodeType="after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p:cTn id="52" dur="500" fill="hold"/>
                                        <p:tgtEl>
                                          <p:spTgt spid="7"/>
                                        </p:tgtEl>
                                        <p:attrNameLst>
                                          <p:attrName>ppt_w</p:attrName>
                                        </p:attrNameLst>
                                      </p:cBhvr>
                                      <p:tavLst>
                                        <p:tav tm="0">
                                          <p:val>
                                            <p:fltVal val="0"/>
                                          </p:val>
                                        </p:tav>
                                        <p:tav tm="100000">
                                          <p:val>
                                            <p:strVal val="#ppt_w"/>
                                          </p:val>
                                        </p:tav>
                                      </p:tavLst>
                                    </p:anim>
                                    <p:anim calcmode="lin" valueType="num">
                                      <p:cBhvr>
                                        <p:cTn id="53" dur="500" fill="hold"/>
                                        <p:tgtEl>
                                          <p:spTgt spid="7"/>
                                        </p:tgtEl>
                                        <p:attrNameLst>
                                          <p:attrName>ppt_h</p:attrName>
                                        </p:attrNameLst>
                                      </p:cBhvr>
                                      <p:tavLst>
                                        <p:tav tm="0">
                                          <p:val>
                                            <p:fltVal val="0"/>
                                          </p:val>
                                        </p:tav>
                                        <p:tav tm="100000">
                                          <p:val>
                                            <p:strVal val="#ppt_h"/>
                                          </p:val>
                                        </p:tav>
                                      </p:tavLst>
                                    </p:anim>
                                    <p:animEffect transition="in" filter="fade">
                                      <p:cBhvr>
                                        <p:cTn id="54" dur="500"/>
                                        <p:tgtEl>
                                          <p:spTgt spid="7"/>
                                        </p:tgtEl>
                                      </p:cBhvr>
                                    </p:animEffect>
                                  </p:childTnLst>
                                </p:cTn>
                              </p:par>
                            </p:childTnLst>
                          </p:cTn>
                        </p:par>
                        <p:par>
                          <p:cTn id="55" fill="hold">
                            <p:stCondLst>
                              <p:cond delay="4000"/>
                            </p:stCondLst>
                            <p:childTnLst>
                              <p:par>
                                <p:cTn id="56" presetID="53" presetClass="entr" presetSubtype="16" fill="hold" nodeType="afterEffect">
                                  <p:stCondLst>
                                    <p:cond delay="0"/>
                                  </p:stCondLst>
                                  <p:childTnLst>
                                    <p:set>
                                      <p:cBhvr>
                                        <p:cTn id="57" dur="1" fill="hold">
                                          <p:stCondLst>
                                            <p:cond delay="0"/>
                                          </p:stCondLst>
                                        </p:cTn>
                                        <p:tgtEl>
                                          <p:spTgt spid="53"/>
                                        </p:tgtEl>
                                        <p:attrNameLst>
                                          <p:attrName>style.visibility</p:attrName>
                                        </p:attrNameLst>
                                      </p:cBhvr>
                                      <p:to>
                                        <p:strVal val="visible"/>
                                      </p:to>
                                    </p:set>
                                    <p:anim calcmode="lin" valueType="num">
                                      <p:cBhvr>
                                        <p:cTn id="58" dur="500" fill="hold"/>
                                        <p:tgtEl>
                                          <p:spTgt spid="53"/>
                                        </p:tgtEl>
                                        <p:attrNameLst>
                                          <p:attrName>ppt_w</p:attrName>
                                        </p:attrNameLst>
                                      </p:cBhvr>
                                      <p:tavLst>
                                        <p:tav tm="0">
                                          <p:val>
                                            <p:fltVal val="0"/>
                                          </p:val>
                                        </p:tav>
                                        <p:tav tm="100000">
                                          <p:val>
                                            <p:strVal val="#ppt_w"/>
                                          </p:val>
                                        </p:tav>
                                      </p:tavLst>
                                    </p:anim>
                                    <p:anim calcmode="lin" valueType="num">
                                      <p:cBhvr>
                                        <p:cTn id="59" dur="500" fill="hold"/>
                                        <p:tgtEl>
                                          <p:spTgt spid="53"/>
                                        </p:tgtEl>
                                        <p:attrNameLst>
                                          <p:attrName>ppt_h</p:attrName>
                                        </p:attrNameLst>
                                      </p:cBhvr>
                                      <p:tavLst>
                                        <p:tav tm="0">
                                          <p:val>
                                            <p:fltVal val="0"/>
                                          </p:val>
                                        </p:tav>
                                        <p:tav tm="100000">
                                          <p:val>
                                            <p:strVal val="#ppt_h"/>
                                          </p:val>
                                        </p:tav>
                                      </p:tavLst>
                                    </p:anim>
                                    <p:animEffect transition="in" filter="fade">
                                      <p:cBhvr>
                                        <p:cTn id="60" dur="500"/>
                                        <p:tgtEl>
                                          <p:spTgt spid="53"/>
                                        </p:tgtEl>
                                      </p:cBhvr>
                                    </p:animEffect>
                                  </p:childTnLst>
                                </p:cTn>
                              </p:par>
                            </p:childTnLst>
                          </p:cTn>
                        </p:par>
                        <p:par>
                          <p:cTn id="61" fill="hold">
                            <p:stCondLst>
                              <p:cond delay="4500"/>
                            </p:stCondLst>
                            <p:childTnLst>
                              <p:par>
                                <p:cTn id="62" presetID="53" presetClass="entr" presetSubtype="16" fill="hold"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500" fill="hold"/>
                                        <p:tgtEl>
                                          <p:spTgt spid="47"/>
                                        </p:tgtEl>
                                        <p:attrNameLst>
                                          <p:attrName>ppt_w</p:attrName>
                                        </p:attrNameLst>
                                      </p:cBhvr>
                                      <p:tavLst>
                                        <p:tav tm="0">
                                          <p:val>
                                            <p:fltVal val="0"/>
                                          </p:val>
                                        </p:tav>
                                        <p:tav tm="100000">
                                          <p:val>
                                            <p:strVal val="#ppt_w"/>
                                          </p:val>
                                        </p:tav>
                                      </p:tavLst>
                                    </p:anim>
                                    <p:anim calcmode="lin" valueType="num">
                                      <p:cBhvr>
                                        <p:cTn id="65" dur="500" fill="hold"/>
                                        <p:tgtEl>
                                          <p:spTgt spid="47"/>
                                        </p:tgtEl>
                                        <p:attrNameLst>
                                          <p:attrName>ppt_h</p:attrName>
                                        </p:attrNameLst>
                                      </p:cBhvr>
                                      <p:tavLst>
                                        <p:tav tm="0">
                                          <p:val>
                                            <p:fltVal val="0"/>
                                          </p:val>
                                        </p:tav>
                                        <p:tav tm="100000">
                                          <p:val>
                                            <p:strVal val="#ppt_h"/>
                                          </p:val>
                                        </p:tav>
                                      </p:tavLst>
                                    </p:anim>
                                    <p:animEffect transition="in" filter="fade">
                                      <p:cBhvr>
                                        <p:cTn id="66" dur="500"/>
                                        <p:tgtEl>
                                          <p:spTgt spid="47"/>
                                        </p:tgtEl>
                                      </p:cBhvr>
                                    </p:animEffect>
                                  </p:childTnLst>
                                </p:cTn>
                              </p:par>
                            </p:childTnLst>
                          </p:cTn>
                        </p:par>
                        <p:par>
                          <p:cTn id="67" fill="hold">
                            <p:stCondLst>
                              <p:cond delay="5000"/>
                            </p:stCondLst>
                            <p:childTnLst>
                              <p:par>
                                <p:cTn id="68" presetID="53" presetClass="entr" presetSubtype="16" fill="hold" nodeType="afterEffect">
                                  <p:stCondLst>
                                    <p:cond delay="0"/>
                                  </p:stCondLst>
                                  <p:childTnLst>
                                    <p:set>
                                      <p:cBhvr>
                                        <p:cTn id="69" dur="1" fill="hold">
                                          <p:stCondLst>
                                            <p:cond delay="0"/>
                                          </p:stCondLst>
                                        </p:cTn>
                                        <p:tgtEl>
                                          <p:spTgt spid="72"/>
                                        </p:tgtEl>
                                        <p:attrNameLst>
                                          <p:attrName>style.visibility</p:attrName>
                                        </p:attrNameLst>
                                      </p:cBhvr>
                                      <p:to>
                                        <p:strVal val="visible"/>
                                      </p:to>
                                    </p:set>
                                    <p:anim calcmode="lin" valueType="num">
                                      <p:cBhvr>
                                        <p:cTn id="70" dur="500" fill="hold"/>
                                        <p:tgtEl>
                                          <p:spTgt spid="72"/>
                                        </p:tgtEl>
                                        <p:attrNameLst>
                                          <p:attrName>ppt_w</p:attrName>
                                        </p:attrNameLst>
                                      </p:cBhvr>
                                      <p:tavLst>
                                        <p:tav tm="0">
                                          <p:val>
                                            <p:fltVal val="0"/>
                                          </p:val>
                                        </p:tav>
                                        <p:tav tm="100000">
                                          <p:val>
                                            <p:strVal val="#ppt_w"/>
                                          </p:val>
                                        </p:tav>
                                      </p:tavLst>
                                    </p:anim>
                                    <p:anim calcmode="lin" valueType="num">
                                      <p:cBhvr>
                                        <p:cTn id="71" dur="500" fill="hold"/>
                                        <p:tgtEl>
                                          <p:spTgt spid="72"/>
                                        </p:tgtEl>
                                        <p:attrNameLst>
                                          <p:attrName>ppt_h</p:attrName>
                                        </p:attrNameLst>
                                      </p:cBhvr>
                                      <p:tavLst>
                                        <p:tav tm="0">
                                          <p:val>
                                            <p:fltVal val="0"/>
                                          </p:val>
                                        </p:tav>
                                        <p:tav tm="100000">
                                          <p:val>
                                            <p:strVal val="#ppt_h"/>
                                          </p:val>
                                        </p:tav>
                                      </p:tavLst>
                                    </p:anim>
                                    <p:animEffect transition="in" filter="fade">
                                      <p:cBhvr>
                                        <p:cTn id="72" dur="500"/>
                                        <p:tgtEl>
                                          <p:spTgt spid="72"/>
                                        </p:tgtEl>
                                      </p:cBhvr>
                                    </p:animEffect>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childTnLst>
                                </p:cTn>
                              </p:par>
                            </p:childTnLst>
                          </p:cTn>
                        </p:par>
                        <p:par>
                          <p:cTn id="79" fill="hold">
                            <p:stCondLst>
                              <p:cond delay="6000"/>
                            </p:stCondLst>
                            <p:childTnLst>
                              <p:par>
                                <p:cTn id="80" presetID="53" presetClass="entr" presetSubtype="16" fill="hold" nodeType="afterEffect">
                                  <p:stCondLst>
                                    <p:cond delay="0"/>
                                  </p:stCondLst>
                                  <p:childTnLst>
                                    <p:set>
                                      <p:cBhvr>
                                        <p:cTn id="81" dur="1" fill="hold">
                                          <p:stCondLst>
                                            <p:cond delay="0"/>
                                          </p:stCondLst>
                                        </p:cTn>
                                        <p:tgtEl>
                                          <p:spTgt spid="57"/>
                                        </p:tgtEl>
                                        <p:attrNameLst>
                                          <p:attrName>style.visibility</p:attrName>
                                        </p:attrNameLst>
                                      </p:cBhvr>
                                      <p:to>
                                        <p:strVal val="visible"/>
                                      </p:to>
                                    </p:set>
                                    <p:anim calcmode="lin" valueType="num">
                                      <p:cBhvr>
                                        <p:cTn id="82" dur="500" fill="hold"/>
                                        <p:tgtEl>
                                          <p:spTgt spid="57"/>
                                        </p:tgtEl>
                                        <p:attrNameLst>
                                          <p:attrName>ppt_w</p:attrName>
                                        </p:attrNameLst>
                                      </p:cBhvr>
                                      <p:tavLst>
                                        <p:tav tm="0">
                                          <p:val>
                                            <p:fltVal val="0"/>
                                          </p:val>
                                        </p:tav>
                                        <p:tav tm="100000">
                                          <p:val>
                                            <p:strVal val="#ppt_w"/>
                                          </p:val>
                                        </p:tav>
                                      </p:tavLst>
                                    </p:anim>
                                    <p:anim calcmode="lin" valueType="num">
                                      <p:cBhvr>
                                        <p:cTn id="83" dur="500" fill="hold"/>
                                        <p:tgtEl>
                                          <p:spTgt spid="57"/>
                                        </p:tgtEl>
                                        <p:attrNameLst>
                                          <p:attrName>ppt_h</p:attrName>
                                        </p:attrNameLst>
                                      </p:cBhvr>
                                      <p:tavLst>
                                        <p:tav tm="0">
                                          <p:val>
                                            <p:fltVal val="0"/>
                                          </p:val>
                                        </p:tav>
                                        <p:tav tm="100000">
                                          <p:val>
                                            <p:strVal val="#ppt_h"/>
                                          </p:val>
                                        </p:tav>
                                      </p:tavLst>
                                    </p:anim>
                                    <p:animEffect transition="in" filter="fade">
                                      <p:cBhvr>
                                        <p:cTn id="84" dur="500"/>
                                        <p:tgtEl>
                                          <p:spTgt spid="57"/>
                                        </p:tgtEl>
                                      </p:cBhvr>
                                    </p:animEffect>
                                  </p:childTnLst>
                                </p:cTn>
                              </p:par>
                            </p:childTnLst>
                          </p:cTn>
                        </p:par>
                        <p:par>
                          <p:cTn id="85" fill="hold">
                            <p:stCondLst>
                              <p:cond delay="6500"/>
                            </p:stCondLst>
                            <p:childTnLst>
                              <p:par>
                                <p:cTn id="86" presetID="53" presetClass="entr" presetSubtype="16" fill="hold" grpId="0" nodeType="afterEffect">
                                  <p:stCondLst>
                                    <p:cond delay="0"/>
                                  </p:stCondLst>
                                  <p:childTnLst>
                                    <p:set>
                                      <p:cBhvr>
                                        <p:cTn id="87" dur="1" fill="hold">
                                          <p:stCondLst>
                                            <p:cond delay="0"/>
                                          </p:stCondLst>
                                        </p:cTn>
                                        <p:tgtEl>
                                          <p:spTgt spid="66"/>
                                        </p:tgtEl>
                                        <p:attrNameLst>
                                          <p:attrName>style.visibility</p:attrName>
                                        </p:attrNameLst>
                                      </p:cBhvr>
                                      <p:to>
                                        <p:strVal val="visible"/>
                                      </p:to>
                                    </p:set>
                                    <p:anim calcmode="lin" valueType="num">
                                      <p:cBhvr>
                                        <p:cTn id="88" dur="500" fill="hold"/>
                                        <p:tgtEl>
                                          <p:spTgt spid="66"/>
                                        </p:tgtEl>
                                        <p:attrNameLst>
                                          <p:attrName>ppt_w</p:attrName>
                                        </p:attrNameLst>
                                      </p:cBhvr>
                                      <p:tavLst>
                                        <p:tav tm="0">
                                          <p:val>
                                            <p:fltVal val="0"/>
                                          </p:val>
                                        </p:tav>
                                        <p:tav tm="100000">
                                          <p:val>
                                            <p:strVal val="#ppt_w"/>
                                          </p:val>
                                        </p:tav>
                                      </p:tavLst>
                                    </p:anim>
                                    <p:anim calcmode="lin" valueType="num">
                                      <p:cBhvr>
                                        <p:cTn id="89" dur="500" fill="hold"/>
                                        <p:tgtEl>
                                          <p:spTgt spid="66"/>
                                        </p:tgtEl>
                                        <p:attrNameLst>
                                          <p:attrName>ppt_h</p:attrName>
                                        </p:attrNameLst>
                                      </p:cBhvr>
                                      <p:tavLst>
                                        <p:tav tm="0">
                                          <p:val>
                                            <p:fltVal val="0"/>
                                          </p:val>
                                        </p:tav>
                                        <p:tav tm="100000">
                                          <p:val>
                                            <p:strVal val="#ppt_h"/>
                                          </p:val>
                                        </p:tav>
                                      </p:tavLst>
                                    </p:anim>
                                    <p:animEffect transition="in" filter="fade">
                                      <p:cBhvr>
                                        <p:cTn id="90" dur="500"/>
                                        <p:tgtEl>
                                          <p:spTgt spid="66"/>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56"/>
                                        </p:tgtEl>
                                        <p:attrNameLst>
                                          <p:attrName>style.visibility</p:attrName>
                                        </p:attrNameLst>
                                      </p:cBhvr>
                                      <p:to>
                                        <p:strVal val="visible"/>
                                      </p:to>
                                    </p:set>
                                    <p:anim calcmode="lin" valueType="num">
                                      <p:cBhvr>
                                        <p:cTn id="93" dur="500" fill="hold"/>
                                        <p:tgtEl>
                                          <p:spTgt spid="56"/>
                                        </p:tgtEl>
                                        <p:attrNameLst>
                                          <p:attrName>ppt_w</p:attrName>
                                        </p:attrNameLst>
                                      </p:cBhvr>
                                      <p:tavLst>
                                        <p:tav tm="0">
                                          <p:val>
                                            <p:fltVal val="0"/>
                                          </p:val>
                                        </p:tav>
                                        <p:tav tm="100000">
                                          <p:val>
                                            <p:strVal val="#ppt_w"/>
                                          </p:val>
                                        </p:tav>
                                      </p:tavLst>
                                    </p:anim>
                                    <p:anim calcmode="lin" valueType="num">
                                      <p:cBhvr>
                                        <p:cTn id="94" dur="500" fill="hold"/>
                                        <p:tgtEl>
                                          <p:spTgt spid="56"/>
                                        </p:tgtEl>
                                        <p:attrNameLst>
                                          <p:attrName>ppt_h</p:attrName>
                                        </p:attrNameLst>
                                      </p:cBhvr>
                                      <p:tavLst>
                                        <p:tav tm="0">
                                          <p:val>
                                            <p:fltVal val="0"/>
                                          </p:val>
                                        </p:tav>
                                        <p:tav tm="100000">
                                          <p:val>
                                            <p:strVal val="#ppt_h"/>
                                          </p:val>
                                        </p:tav>
                                      </p:tavLst>
                                    </p:anim>
                                    <p:animEffect transition="in" filter="fade">
                                      <p:cBhvr>
                                        <p:cTn id="95" dur="500"/>
                                        <p:tgtEl>
                                          <p:spTgt spid="56"/>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2"/>
                                        </p:tgtEl>
                                        <p:attrNameLst>
                                          <p:attrName>style.visibility</p:attrName>
                                        </p:attrNameLst>
                                      </p:cBhvr>
                                      <p:to>
                                        <p:strVal val="visible"/>
                                      </p:to>
                                    </p:set>
                                    <p:anim calcmode="lin" valueType="num">
                                      <p:cBhvr>
                                        <p:cTn id="98" dur="500" fill="hold"/>
                                        <p:tgtEl>
                                          <p:spTgt spid="52"/>
                                        </p:tgtEl>
                                        <p:attrNameLst>
                                          <p:attrName>ppt_w</p:attrName>
                                        </p:attrNameLst>
                                      </p:cBhvr>
                                      <p:tavLst>
                                        <p:tav tm="0">
                                          <p:val>
                                            <p:fltVal val="0"/>
                                          </p:val>
                                        </p:tav>
                                        <p:tav tm="100000">
                                          <p:val>
                                            <p:strVal val="#ppt_w"/>
                                          </p:val>
                                        </p:tav>
                                      </p:tavLst>
                                    </p:anim>
                                    <p:anim calcmode="lin" valueType="num">
                                      <p:cBhvr>
                                        <p:cTn id="99" dur="500" fill="hold"/>
                                        <p:tgtEl>
                                          <p:spTgt spid="52"/>
                                        </p:tgtEl>
                                        <p:attrNameLst>
                                          <p:attrName>ppt_h</p:attrName>
                                        </p:attrNameLst>
                                      </p:cBhvr>
                                      <p:tavLst>
                                        <p:tav tm="0">
                                          <p:val>
                                            <p:fltVal val="0"/>
                                          </p:val>
                                        </p:tav>
                                        <p:tav tm="100000">
                                          <p:val>
                                            <p:strVal val="#ppt_h"/>
                                          </p:val>
                                        </p:tav>
                                      </p:tavLst>
                                    </p:anim>
                                    <p:animEffect transition="in" filter="fade">
                                      <p:cBhvr>
                                        <p:cTn id="100" dur="500"/>
                                        <p:tgtEl>
                                          <p:spTgt spid="52"/>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2"/>
                                        </p:tgtEl>
                                        <p:attrNameLst>
                                          <p:attrName>style.visibility</p:attrName>
                                        </p:attrNameLst>
                                      </p:cBhvr>
                                      <p:to>
                                        <p:strVal val="visible"/>
                                      </p:to>
                                    </p:set>
                                    <p:anim calcmode="lin" valueType="num">
                                      <p:cBhvr>
                                        <p:cTn id="103" dur="500" fill="hold"/>
                                        <p:tgtEl>
                                          <p:spTgt spid="2"/>
                                        </p:tgtEl>
                                        <p:attrNameLst>
                                          <p:attrName>ppt_w</p:attrName>
                                        </p:attrNameLst>
                                      </p:cBhvr>
                                      <p:tavLst>
                                        <p:tav tm="0">
                                          <p:val>
                                            <p:fltVal val="0"/>
                                          </p:val>
                                        </p:tav>
                                        <p:tav tm="100000">
                                          <p:val>
                                            <p:strVal val="#ppt_w"/>
                                          </p:val>
                                        </p:tav>
                                      </p:tavLst>
                                    </p:anim>
                                    <p:anim calcmode="lin" valueType="num">
                                      <p:cBhvr>
                                        <p:cTn id="104" dur="500" fill="hold"/>
                                        <p:tgtEl>
                                          <p:spTgt spid="2"/>
                                        </p:tgtEl>
                                        <p:attrNameLst>
                                          <p:attrName>ppt_h</p:attrName>
                                        </p:attrNameLst>
                                      </p:cBhvr>
                                      <p:tavLst>
                                        <p:tav tm="0">
                                          <p:val>
                                            <p:fltVal val="0"/>
                                          </p:val>
                                        </p:tav>
                                        <p:tav tm="100000">
                                          <p:val>
                                            <p:strVal val="#ppt_h"/>
                                          </p:val>
                                        </p:tav>
                                      </p:tavLst>
                                    </p:anim>
                                    <p:animEffect transition="in" filter="fade">
                                      <p:cBhvr>
                                        <p:cTn id="105" dur="500"/>
                                        <p:tgtEl>
                                          <p:spTgt spid="2"/>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71"/>
                                        </p:tgtEl>
                                        <p:attrNameLst>
                                          <p:attrName>style.visibility</p:attrName>
                                        </p:attrNameLst>
                                      </p:cBhvr>
                                      <p:to>
                                        <p:strVal val="visible"/>
                                      </p:to>
                                    </p:set>
                                    <p:anim calcmode="lin" valueType="num">
                                      <p:cBhvr>
                                        <p:cTn id="108" dur="500" fill="hold"/>
                                        <p:tgtEl>
                                          <p:spTgt spid="71"/>
                                        </p:tgtEl>
                                        <p:attrNameLst>
                                          <p:attrName>ppt_w</p:attrName>
                                        </p:attrNameLst>
                                      </p:cBhvr>
                                      <p:tavLst>
                                        <p:tav tm="0">
                                          <p:val>
                                            <p:fltVal val="0"/>
                                          </p:val>
                                        </p:tav>
                                        <p:tav tm="100000">
                                          <p:val>
                                            <p:strVal val="#ppt_w"/>
                                          </p:val>
                                        </p:tav>
                                      </p:tavLst>
                                    </p:anim>
                                    <p:anim calcmode="lin" valueType="num">
                                      <p:cBhvr>
                                        <p:cTn id="109" dur="500" fill="hold"/>
                                        <p:tgtEl>
                                          <p:spTgt spid="71"/>
                                        </p:tgtEl>
                                        <p:attrNameLst>
                                          <p:attrName>ppt_h</p:attrName>
                                        </p:attrNameLst>
                                      </p:cBhvr>
                                      <p:tavLst>
                                        <p:tav tm="0">
                                          <p:val>
                                            <p:fltVal val="0"/>
                                          </p:val>
                                        </p:tav>
                                        <p:tav tm="100000">
                                          <p:val>
                                            <p:strVal val="#ppt_h"/>
                                          </p:val>
                                        </p:tav>
                                      </p:tavLst>
                                    </p:anim>
                                    <p:animEffect transition="in" filter="fade">
                                      <p:cBhvr>
                                        <p:cTn id="110" dur="500"/>
                                        <p:tgtEl>
                                          <p:spTgt spid="7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65"/>
                                        </p:tgtEl>
                                        <p:attrNameLst>
                                          <p:attrName>style.visibility</p:attrName>
                                        </p:attrNameLst>
                                      </p:cBhvr>
                                      <p:to>
                                        <p:strVal val="visible"/>
                                      </p:to>
                                    </p:set>
                                    <p:anim calcmode="lin" valueType="num">
                                      <p:cBhvr>
                                        <p:cTn id="113" dur="500" fill="hold"/>
                                        <p:tgtEl>
                                          <p:spTgt spid="65"/>
                                        </p:tgtEl>
                                        <p:attrNameLst>
                                          <p:attrName>ppt_w</p:attrName>
                                        </p:attrNameLst>
                                      </p:cBhvr>
                                      <p:tavLst>
                                        <p:tav tm="0">
                                          <p:val>
                                            <p:fltVal val="0"/>
                                          </p:val>
                                        </p:tav>
                                        <p:tav tm="100000">
                                          <p:val>
                                            <p:strVal val="#ppt_w"/>
                                          </p:val>
                                        </p:tav>
                                      </p:tavLst>
                                    </p:anim>
                                    <p:anim calcmode="lin" valueType="num">
                                      <p:cBhvr>
                                        <p:cTn id="114" dur="500" fill="hold"/>
                                        <p:tgtEl>
                                          <p:spTgt spid="65"/>
                                        </p:tgtEl>
                                        <p:attrNameLst>
                                          <p:attrName>ppt_h</p:attrName>
                                        </p:attrNameLst>
                                      </p:cBhvr>
                                      <p:tavLst>
                                        <p:tav tm="0">
                                          <p:val>
                                            <p:fltVal val="0"/>
                                          </p:val>
                                        </p:tav>
                                        <p:tav tm="100000">
                                          <p:val>
                                            <p:strVal val="#ppt_h"/>
                                          </p:val>
                                        </p:tav>
                                      </p:tavLst>
                                    </p:anim>
                                    <p:animEffect transition="in" filter="fade">
                                      <p:cBhvr>
                                        <p:cTn id="115" dur="500"/>
                                        <p:tgtEl>
                                          <p:spTgt spid="65"/>
                                        </p:tgtEl>
                                      </p:cBhvr>
                                    </p:animEffect>
                                  </p:childTnLst>
                                </p:cTn>
                              </p:par>
                            </p:childTnLst>
                          </p:cTn>
                        </p:par>
                        <p:par>
                          <p:cTn id="116" fill="hold">
                            <p:stCondLst>
                              <p:cond delay="7000"/>
                            </p:stCondLst>
                            <p:childTnLst>
                              <p:par>
                                <p:cTn id="117" presetID="22" presetClass="entr" presetSubtype="8" fill="hold" grpId="0" nodeType="afterEffect">
                                  <p:stCondLst>
                                    <p:cond delay="0"/>
                                  </p:stCondLst>
                                  <p:childTnLst>
                                    <p:set>
                                      <p:cBhvr>
                                        <p:cTn id="118" dur="1" fill="hold">
                                          <p:stCondLst>
                                            <p:cond delay="0"/>
                                          </p:stCondLst>
                                        </p:cTn>
                                        <p:tgtEl>
                                          <p:spTgt spid="18"/>
                                        </p:tgtEl>
                                        <p:attrNameLst>
                                          <p:attrName>style.visibility</p:attrName>
                                        </p:attrNameLst>
                                      </p:cBhvr>
                                      <p:to>
                                        <p:strVal val="visible"/>
                                      </p:to>
                                    </p:set>
                                    <p:animEffect transition="in" filter="wipe(left)">
                                      <p:cBhvr>
                                        <p:cTn id="119" dur="500"/>
                                        <p:tgtEl>
                                          <p:spTgt spid="18"/>
                                        </p:tgtEl>
                                      </p:cBhvr>
                                    </p:animEffect>
                                  </p:childTnLst>
                                </p:cTn>
                              </p:par>
                              <p:par>
                                <p:cTn id="120" presetID="22" presetClass="entr" presetSubtype="8" fill="hold" grpId="0" nodeType="withEffect">
                                  <p:stCondLst>
                                    <p:cond delay="250"/>
                                  </p:stCondLst>
                                  <p:childTnLst>
                                    <p:set>
                                      <p:cBhvr>
                                        <p:cTn id="121" dur="1" fill="hold">
                                          <p:stCondLst>
                                            <p:cond delay="0"/>
                                          </p:stCondLst>
                                        </p:cTn>
                                        <p:tgtEl>
                                          <p:spTgt spid="42"/>
                                        </p:tgtEl>
                                        <p:attrNameLst>
                                          <p:attrName>style.visibility</p:attrName>
                                        </p:attrNameLst>
                                      </p:cBhvr>
                                      <p:to>
                                        <p:strVal val="visible"/>
                                      </p:to>
                                    </p:set>
                                    <p:animEffect transition="in" filter="wipe(left)">
                                      <p:cBhvr>
                                        <p:cTn id="122" dur="500"/>
                                        <p:tgtEl>
                                          <p:spTgt spid="42"/>
                                        </p:tgtEl>
                                      </p:cBhvr>
                                    </p:animEffect>
                                  </p:childTnLst>
                                </p:cTn>
                              </p:par>
                              <p:par>
                                <p:cTn id="123" presetID="22" presetClass="entr" presetSubtype="8" fill="hold" grpId="0" nodeType="withEffect">
                                  <p:stCondLst>
                                    <p:cond delay="450"/>
                                  </p:stCondLst>
                                  <p:childTnLst>
                                    <p:set>
                                      <p:cBhvr>
                                        <p:cTn id="124" dur="1" fill="hold">
                                          <p:stCondLst>
                                            <p:cond delay="0"/>
                                          </p:stCondLst>
                                        </p:cTn>
                                        <p:tgtEl>
                                          <p:spTgt spid="21"/>
                                        </p:tgtEl>
                                        <p:attrNameLst>
                                          <p:attrName>style.visibility</p:attrName>
                                        </p:attrNameLst>
                                      </p:cBhvr>
                                      <p:to>
                                        <p:strVal val="visible"/>
                                      </p:to>
                                    </p:set>
                                    <p:animEffect transition="in" filter="wipe(left)">
                                      <p:cBhvr>
                                        <p:cTn id="125" dur="500"/>
                                        <p:tgtEl>
                                          <p:spTgt spid="21"/>
                                        </p:tgtEl>
                                      </p:cBhvr>
                                    </p:animEffect>
                                  </p:childTnLst>
                                </p:cTn>
                              </p:par>
                              <p:par>
                                <p:cTn id="126" presetID="22" presetClass="entr" presetSubtype="8" fill="hold" grpId="0" nodeType="withEffect">
                                  <p:stCondLst>
                                    <p:cond delay="65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8" fill="hold" grpId="0" nodeType="withEffect">
                                  <p:stCondLst>
                                    <p:cond delay="850"/>
                                  </p:stCondLst>
                                  <p:childTnLst>
                                    <p:set>
                                      <p:cBhvr>
                                        <p:cTn id="130" dur="1" fill="hold">
                                          <p:stCondLst>
                                            <p:cond delay="0"/>
                                          </p:stCondLst>
                                        </p:cTn>
                                        <p:tgtEl>
                                          <p:spTgt spid="44"/>
                                        </p:tgtEl>
                                        <p:attrNameLst>
                                          <p:attrName>style.visibility</p:attrName>
                                        </p:attrNameLst>
                                      </p:cBhvr>
                                      <p:to>
                                        <p:strVal val="visible"/>
                                      </p:to>
                                    </p:set>
                                    <p:animEffect transition="in" filter="wipe(left)">
                                      <p:cBhvr>
                                        <p:cTn id="131" dur="500"/>
                                        <p:tgtEl>
                                          <p:spTgt spid="44"/>
                                        </p:tgtEl>
                                      </p:cBhvr>
                                    </p:animEffect>
                                  </p:childTnLst>
                                </p:cTn>
                              </p:par>
                              <p:par>
                                <p:cTn id="132" presetID="22" presetClass="entr" presetSubtype="8" fill="hold" grpId="0" nodeType="withEffect">
                                  <p:stCondLst>
                                    <p:cond delay="1050"/>
                                  </p:stCondLst>
                                  <p:childTnLst>
                                    <p:set>
                                      <p:cBhvr>
                                        <p:cTn id="133" dur="1" fill="hold">
                                          <p:stCondLst>
                                            <p:cond delay="0"/>
                                          </p:stCondLst>
                                        </p:cTn>
                                        <p:tgtEl>
                                          <p:spTgt spid="45"/>
                                        </p:tgtEl>
                                        <p:attrNameLst>
                                          <p:attrName>style.visibility</p:attrName>
                                        </p:attrNameLst>
                                      </p:cBhvr>
                                      <p:to>
                                        <p:strVal val="visible"/>
                                      </p:to>
                                    </p:set>
                                    <p:animEffect transition="in" filter="wipe(left)">
                                      <p:cBhvr>
                                        <p:cTn id="13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 grpId="0" bldLvl="0" animBg="1"/>
      <p:bldP spid="11" grpId="0" bldLvl="0" animBg="1"/>
      <p:bldP spid="12" grpId="0" bldLvl="0" animBg="1"/>
      <p:bldP spid="14" grpId="0" bldLvl="0" animBg="1"/>
      <p:bldP spid="15" grpId="0" bldLvl="0" animBg="1"/>
      <p:bldP spid="16" grpId="0" bldLvl="0" animBg="1"/>
      <p:bldP spid="17" grpId="0" bldLvl="0" animBg="1"/>
      <p:bldP spid="18" grpId="0"/>
      <p:bldP spid="21" grpId="0"/>
      <p:bldP spid="22" grpId="0"/>
      <p:bldP spid="42" grpId="0"/>
      <p:bldP spid="44" grpId="0"/>
      <p:bldP spid="45" grpId="0"/>
      <p:bldP spid="52" grpId="0"/>
      <p:bldP spid="56" grpId="0"/>
      <p:bldP spid="65" grpId="0"/>
      <p:bldP spid="66" grpId="0"/>
      <p:bldP spid="71" grpId="0"/>
      <p:bldP spid="2"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5955</Words>
  <Application>WPS 演示</Application>
  <PresentationFormat>宽屏</PresentationFormat>
  <Paragraphs>991</Paragraphs>
  <Slides>36</Slides>
  <Notes>36</Notes>
  <HiddenSlides>0</HiddenSlides>
  <MMClips>0</MMClips>
  <ScaleCrop>false</ScaleCrop>
  <HeadingPairs>
    <vt:vector size="6" baseType="variant">
      <vt:variant>
        <vt:lpstr>已用的字体</vt:lpstr>
      </vt:variant>
      <vt:variant>
        <vt:i4>30</vt:i4>
      </vt:variant>
      <vt:variant>
        <vt:lpstr>主题</vt:lpstr>
      </vt:variant>
      <vt:variant>
        <vt:i4>1</vt:i4>
      </vt:variant>
      <vt:variant>
        <vt:lpstr>幻灯片标题</vt:lpstr>
      </vt:variant>
      <vt:variant>
        <vt:i4>36</vt:i4>
      </vt:variant>
    </vt:vector>
  </HeadingPairs>
  <TitlesOfParts>
    <vt:vector size="67" baseType="lpstr">
      <vt:lpstr>Arial</vt:lpstr>
      <vt:lpstr>宋体</vt:lpstr>
      <vt:lpstr>Wingdings</vt:lpstr>
      <vt:lpstr>Impact</vt:lpstr>
      <vt:lpstr>微软雅黑</vt:lpstr>
      <vt:lpstr>Calibri</vt:lpstr>
      <vt:lpstr>方正超粗黑简体</vt:lpstr>
      <vt:lpstr>时尚中黑简体</vt:lpstr>
      <vt:lpstr>黑体</vt:lpstr>
      <vt:lpstr>Edwardian Script ITC</vt:lpstr>
      <vt:lpstr>Segoe Print</vt:lpstr>
      <vt:lpstr>叶根友刀锋黑草</vt:lpstr>
      <vt:lpstr>Times New Roman</vt:lpstr>
      <vt:lpstr>方正兰亭黑_GBK</vt:lpstr>
      <vt:lpstr>方正大黑简体</vt:lpstr>
      <vt:lpstr>方正兰亭超细黑简体</vt:lpstr>
      <vt:lpstr>FontAwesome</vt:lpstr>
      <vt:lpstr>Gill Sans</vt:lpstr>
      <vt:lpstr>Lato Light</vt:lpstr>
      <vt:lpstr>Agency FB</vt:lpstr>
      <vt:lpstr>MStiffHeiHK-UltraBold</vt:lpstr>
      <vt:lpstr>MingLiU-ExtB</vt:lpstr>
      <vt:lpstr>Arial Unicode MS</vt:lpstr>
      <vt:lpstr>Hiragino Sans GB W6</vt:lpstr>
      <vt:lpstr>Kozuka Gothic Pro H</vt:lpstr>
      <vt:lpstr>Yu Gothic</vt:lpstr>
      <vt:lpstr>LiHei Pro</vt:lpstr>
      <vt:lpstr>Iskoola Pota</vt:lpstr>
      <vt:lpstr>Calibri Light</vt:lpstr>
      <vt:lpstr>Trebuchet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熊猫办公PPT</dc:title>
  <dc:creator>熊猫办公</dc:creator>
  <cp:keywords>www.tukuppt.com</cp:keywords>
  <cp:lastModifiedBy>Struggle</cp:lastModifiedBy>
  <cp:revision>3</cp:revision>
  <dcterms:created xsi:type="dcterms:W3CDTF">2015-05-05T08:02:00Z</dcterms:created>
  <dcterms:modified xsi:type="dcterms:W3CDTF">2020-06-17T16:42:05Z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